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4FF312-EC13-433A-9FAA-F6FC6E6F9E88}" v="374" dt="2023-07-09T17:50:37.581"/>
    <p1510:client id="{AECF0091-56CB-4F19-AFBC-E2109B676A13}" v="89" dt="2023-07-09T13:32:32.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0704" autoAdjust="0"/>
  </p:normalViewPr>
  <p:slideViewPr>
    <p:cSldViewPr snapToGrid="0">
      <p:cViewPr varScale="1">
        <p:scale>
          <a:sx n="62" d="100"/>
          <a:sy n="62" d="100"/>
        </p:scale>
        <p:origin x="792" y="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dgkinson Adam A/Insp 997" userId="82a96844-24b7-4f55-a7f5-6e5721e8ad59" providerId="ADAL" clId="{AECF0091-56CB-4F19-AFBC-E2109B676A13}"/>
    <pc:docChg chg="undo custSel addSld delSld modSld">
      <pc:chgData name="Hodgkinson Adam A/Insp 997" userId="82a96844-24b7-4f55-a7f5-6e5721e8ad59" providerId="ADAL" clId="{AECF0091-56CB-4F19-AFBC-E2109B676A13}" dt="2023-07-09T13:32:32.463" v="374" actId="1076"/>
      <pc:docMkLst>
        <pc:docMk/>
      </pc:docMkLst>
      <pc:sldChg chg="addSp delSp modSp new mod">
        <pc:chgData name="Hodgkinson Adam A/Insp 997" userId="82a96844-24b7-4f55-a7f5-6e5721e8ad59" providerId="ADAL" clId="{AECF0091-56CB-4F19-AFBC-E2109B676A13}" dt="2023-07-09T12:06:56.895" v="10" actId="1076"/>
        <pc:sldMkLst>
          <pc:docMk/>
          <pc:sldMk cId="302658069" sldId="263"/>
        </pc:sldMkLst>
        <pc:spChg chg="mod">
          <ac:chgData name="Hodgkinson Adam A/Insp 997" userId="82a96844-24b7-4f55-a7f5-6e5721e8ad59" providerId="ADAL" clId="{AECF0091-56CB-4F19-AFBC-E2109B676A13}" dt="2023-07-09T12:03:20.675" v="4" actId="1076"/>
          <ac:spMkLst>
            <pc:docMk/>
            <pc:sldMk cId="302658069" sldId="263"/>
            <ac:spMk id="2" creationId="{10C35491-07A9-4237-8371-08C0D5ACB5A5}"/>
          </ac:spMkLst>
        </pc:spChg>
        <pc:spChg chg="del">
          <ac:chgData name="Hodgkinson Adam A/Insp 997" userId="82a96844-24b7-4f55-a7f5-6e5721e8ad59" providerId="ADAL" clId="{AECF0091-56CB-4F19-AFBC-E2109B676A13}" dt="2023-07-09T12:03:13.384" v="3" actId="478"/>
          <ac:spMkLst>
            <pc:docMk/>
            <pc:sldMk cId="302658069" sldId="263"/>
            <ac:spMk id="3" creationId="{F41A7ADB-54A8-4ED4-8277-40BFF94657DC}"/>
          </ac:spMkLst>
        </pc:spChg>
        <pc:picChg chg="add mod">
          <ac:chgData name="Hodgkinson Adam A/Insp 997" userId="82a96844-24b7-4f55-a7f5-6e5721e8ad59" providerId="ADAL" clId="{AECF0091-56CB-4F19-AFBC-E2109B676A13}" dt="2023-07-09T12:03:44.295" v="6" actId="1076"/>
          <ac:picMkLst>
            <pc:docMk/>
            <pc:sldMk cId="302658069" sldId="263"/>
            <ac:picMk id="5122" creationId="{BDC58344-F3C1-487F-89EE-DE61EFDD3FC9}"/>
          </ac:picMkLst>
        </pc:picChg>
        <pc:picChg chg="add mod">
          <ac:chgData name="Hodgkinson Adam A/Insp 997" userId="82a96844-24b7-4f55-a7f5-6e5721e8ad59" providerId="ADAL" clId="{AECF0091-56CB-4F19-AFBC-E2109B676A13}" dt="2023-07-09T12:06:56.895" v="10" actId="1076"/>
          <ac:picMkLst>
            <pc:docMk/>
            <pc:sldMk cId="302658069" sldId="263"/>
            <ac:picMk id="5124" creationId="{60EC40EF-0C3A-4B38-BD6C-26767AEA849E}"/>
          </ac:picMkLst>
        </pc:picChg>
      </pc:sldChg>
      <pc:sldChg chg="addSp delSp modSp new mod">
        <pc:chgData name="Hodgkinson Adam A/Insp 997" userId="82a96844-24b7-4f55-a7f5-6e5721e8ad59" providerId="ADAL" clId="{AECF0091-56CB-4F19-AFBC-E2109B676A13}" dt="2023-07-09T12:25:46.849" v="113" actId="20577"/>
        <pc:sldMkLst>
          <pc:docMk/>
          <pc:sldMk cId="4259487645" sldId="264"/>
        </pc:sldMkLst>
        <pc:spChg chg="del">
          <ac:chgData name="Hodgkinson Adam A/Insp 997" userId="82a96844-24b7-4f55-a7f5-6e5721e8ad59" providerId="ADAL" clId="{AECF0091-56CB-4F19-AFBC-E2109B676A13}" dt="2023-07-09T12:08:35.451" v="12" actId="478"/>
          <ac:spMkLst>
            <pc:docMk/>
            <pc:sldMk cId="4259487645" sldId="264"/>
            <ac:spMk id="2" creationId="{0CF11ABD-7B17-49AD-AD33-B51FBFA7BA83}"/>
          </ac:spMkLst>
        </pc:spChg>
        <pc:spChg chg="del">
          <ac:chgData name="Hodgkinson Adam A/Insp 997" userId="82a96844-24b7-4f55-a7f5-6e5721e8ad59" providerId="ADAL" clId="{AECF0091-56CB-4F19-AFBC-E2109B676A13}" dt="2023-07-09T12:08:36.863" v="13" actId="478"/>
          <ac:spMkLst>
            <pc:docMk/>
            <pc:sldMk cId="4259487645" sldId="264"/>
            <ac:spMk id="3" creationId="{3A2FBE26-7D9A-4BE3-B54B-0AD56FECBD9C}"/>
          </ac:spMkLst>
        </pc:spChg>
        <pc:spChg chg="add mod">
          <ac:chgData name="Hodgkinson Adam A/Insp 997" userId="82a96844-24b7-4f55-a7f5-6e5721e8ad59" providerId="ADAL" clId="{AECF0091-56CB-4F19-AFBC-E2109B676A13}" dt="2023-07-09T12:15:39.945" v="51" actId="1076"/>
          <ac:spMkLst>
            <pc:docMk/>
            <pc:sldMk cId="4259487645" sldId="264"/>
            <ac:spMk id="7" creationId="{E65D6CAD-02BC-4868-BF49-7F6912111621}"/>
          </ac:spMkLst>
        </pc:spChg>
        <pc:spChg chg="add mod">
          <ac:chgData name="Hodgkinson Adam A/Insp 997" userId="82a96844-24b7-4f55-a7f5-6e5721e8ad59" providerId="ADAL" clId="{AECF0091-56CB-4F19-AFBC-E2109B676A13}" dt="2023-07-09T12:24:38.841" v="86" actId="122"/>
          <ac:spMkLst>
            <pc:docMk/>
            <pc:sldMk cId="4259487645" sldId="264"/>
            <ac:spMk id="8" creationId="{E560EFFB-9A67-4483-9F8F-506490D85169}"/>
          </ac:spMkLst>
        </pc:spChg>
        <pc:spChg chg="add mod">
          <ac:chgData name="Hodgkinson Adam A/Insp 997" userId="82a96844-24b7-4f55-a7f5-6e5721e8ad59" providerId="ADAL" clId="{AECF0091-56CB-4F19-AFBC-E2109B676A13}" dt="2023-07-09T12:25:46.849" v="113" actId="20577"/>
          <ac:spMkLst>
            <pc:docMk/>
            <pc:sldMk cId="4259487645" sldId="264"/>
            <ac:spMk id="9" creationId="{FACBB95F-FC42-4999-82CC-F404043A8912}"/>
          </ac:spMkLst>
        </pc:spChg>
        <pc:picChg chg="add mod">
          <ac:chgData name="Hodgkinson Adam A/Insp 997" userId="82a96844-24b7-4f55-a7f5-6e5721e8ad59" providerId="ADAL" clId="{AECF0091-56CB-4F19-AFBC-E2109B676A13}" dt="2023-07-09T12:15:43.974" v="52" actId="1076"/>
          <ac:picMkLst>
            <pc:docMk/>
            <pc:sldMk cId="4259487645" sldId="264"/>
            <ac:picMk id="6146" creationId="{4D100663-FCA5-4646-B749-1061D3A56C46}"/>
          </ac:picMkLst>
        </pc:picChg>
        <pc:picChg chg="add mod">
          <ac:chgData name="Hodgkinson Adam A/Insp 997" userId="82a96844-24b7-4f55-a7f5-6e5721e8ad59" providerId="ADAL" clId="{AECF0091-56CB-4F19-AFBC-E2109B676A13}" dt="2023-07-09T12:23:55.288" v="54" actId="1076"/>
          <ac:picMkLst>
            <pc:docMk/>
            <pc:sldMk cId="4259487645" sldId="264"/>
            <ac:picMk id="6148" creationId="{04B7C33E-F943-4EEE-8E5B-A75D470A8012}"/>
          </ac:picMkLst>
        </pc:picChg>
        <pc:picChg chg="add mod">
          <ac:chgData name="Hodgkinson Adam A/Insp 997" userId="82a96844-24b7-4f55-a7f5-6e5721e8ad59" providerId="ADAL" clId="{AECF0091-56CB-4F19-AFBC-E2109B676A13}" dt="2023-07-09T12:25:17.417" v="88" actId="1076"/>
          <ac:picMkLst>
            <pc:docMk/>
            <pc:sldMk cId="4259487645" sldId="264"/>
            <ac:picMk id="6150" creationId="{EDD77D87-24E4-417E-854E-5BF51AB7B058}"/>
          </ac:picMkLst>
        </pc:picChg>
      </pc:sldChg>
      <pc:sldChg chg="addSp delSp modSp new mod">
        <pc:chgData name="Hodgkinson Adam A/Insp 997" userId="82a96844-24b7-4f55-a7f5-6e5721e8ad59" providerId="ADAL" clId="{AECF0091-56CB-4F19-AFBC-E2109B676A13}" dt="2023-07-09T12:40:29.243" v="133" actId="1076"/>
        <pc:sldMkLst>
          <pc:docMk/>
          <pc:sldMk cId="2233752306" sldId="265"/>
        </pc:sldMkLst>
        <pc:spChg chg="mod">
          <ac:chgData name="Hodgkinson Adam A/Insp 997" userId="82a96844-24b7-4f55-a7f5-6e5721e8ad59" providerId="ADAL" clId="{AECF0091-56CB-4F19-AFBC-E2109B676A13}" dt="2023-07-09T12:39:27.132" v="124" actId="255"/>
          <ac:spMkLst>
            <pc:docMk/>
            <pc:sldMk cId="2233752306" sldId="265"/>
            <ac:spMk id="2" creationId="{5933B5D7-AF12-46DC-AFD3-3B063DCB1091}"/>
          </ac:spMkLst>
        </pc:spChg>
        <pc:spChg chg="del">
          <ac:chgData name="Hodgkinson Adam A/Insp 997" userId="82a96844-24b7-4f55-a7f5-6e5721e8ad59" providerId="ADAL" clId="{AECF0091-56CB-4F19-AFBC-E2109B676A13}" dt="2023-07-09T12:38:51.312" v="115" actId="478"/>
          <ac:spMkLst>
            <pc:docMk/>
            <pc:sldMk cId="2233752306" sldId="265"/>
            <ac:spMk id="3" creationId="{5D5E4C79-4C34-4330-9587-152A6498FE5C}"/>
          </ac:spMkLst>
        </pc:spChg>
        <pc:picChg chg="add mod">
          <ac:chgData name="Hodgkinson Adam A/Insp 997" userId="82a96844-24b7-4f55-a7f5-6e5721e8ad59" providerId="ADAL" clId="{AECF0091-56CB-4F19-AFBC-E2109B676A13}" dt="2023-07-09T12:40:27.170" v="132" actId="1076"/>
          <ac:picMkLst>
            <pc:docMk/>
            <pc:sldMk cId="2233752306" sldId="265"/>
            <ac:picMk id="7170" creationId="{F60B685F-1C07-45EF-B616-C1719E3AB4E6}"/>
          </ac:picMkLst>
        </pc:picChg>
        <pc:picChg chg="add mod">
          <ac:chgData name="Hodgkinson Adam A/Insp 997" userId="82a96844-24b7-4f55-a7f5-6e5721e8ad59" providerId="ADAL" clId="{AECF0091-56CB-4F19-AFBC-E2109B676A13}" dt="2023-07-09T12:40:29.243" v="133" actId="1076"/>
          <ac:picMkLst>
            <pc:docMk/>
            <pc:sldMk cId="2233752306" sldId="265"/>
            <ac:picMk id="7172" creationId="{742155E5-F1C5-4E78-A96D-99EC0A88A1CB}"/>
          </ac:picMkLst>
        </pc:picChg>
      </pc:sldChg>
      <pc:sldChg chg="addSp delSp modSp new mod">
        <pc:chgData name="Hodgkinson Adam A/Insp 997" userId="82a96844-24b7-4f55-a7f5-6e5721e8ad59" providerId="ADAL" clId="{AECF0091-56CB-4F19-AFBC-E2109B676A13}" dt="2023-07-09T12:52:07.354" v="147" actId="1076"/>
        <pc:sldMkLst>
          <pc:docMk/>
          <pc:sldMk cId="3652268478" sldId="266"/>
        </pc:sldMkLst>
        <pc:spChg chg="del">
          <ac:chgData name="Hodgkinson Adam A/Insp 997" userId="82a96844-24b7-4f55-a7f5-6e5721e8ad59" providerId="ADAL" clId="{AECF0091-56CB-4F19-AFBC-E2109B676A13}" dt="2023-07-09T12:44:32.900" v="135" actId="478"/>
          <ac:spMkLst>
            <pc:docMk/>
            <pc:sldMk cId="3652268478" sldId="266"/>
            <ac:spMk id="2" creationId="{71146423-841E-48DE-A94D-7E8FD94AA714}"/>
          </ac:spMkLst>
        </pc:spChg>
        <pc:spChg chg="del">
          <ac:chgData name="Hodgkinson Adam A/Insp 997" userId="82a96844-24b7-4f55-a7f5-6e5721e8ad59" providerId="ADAL" clId="{AECF0091-56CB-4F19-AFBC-E2109B676A13}" dt="2023-07-09T12:44:34.166" v="136" actId="478"/>
          <ac:spMkLst>
            <pc:docMk/>
            <pc:sldMk cId="3652268478" sldId="266"/>
            <ac:spMk id="3" creationId="{BC72603E-8D5C-40EE-BB33-C8380F12429B}"/>
          </ac:spMkLst>
        </pc:spChg>
        <pc:picChg chg="add mod">
          <ac:chgData name="Hodgkinson Adam A/Insp 997" userId="82a96844-24b7-4f55-a7f5-6e5721e8ad59" providerId="ADAL" clId="{AECF0091-56CB-4F19-AFBC-E2109B676A13}" dt="2023-07-09T12:45:30.267" v="139" actId="1076"/>
          <ac:picMkLst>
            <pc:docMk/>
            <pc:sldMk cId="3652268478" sldId="266"/>
            <ac:picMk id="8194" creationId="{C5215255-A28C-491E-BD45-6A0DBD24C6C6}"/>
          </ac:picMkLst>
        </pc:picChg>
        <pc:picChg chg="add mod">
          <ac:chgData name="Hodgkinson Adam A/Insp 997" userId="82a96844-24b7-4f55-a7f5-6e5721e8ad59" providerId="ADAL" clId="{AECF0091-56CB-4F19-AFBC-E2109B676A13}" dt="2023-07-09T12:46:17.523" v="141" actId="1076"/>
          <ac:picMkLst>
            <pc:docMk/>
            <pc:sldMk cId="3652268478" sldId="266"/>
            <ac:picMk id="8196" creationId="{003FB1BF-E505-4538-A5D1-97C2510E3362}"/>
          </ac:picMkLst>
        </pc:picChg>
        <pc:picChg chg="add mod">
          <ac:chgData name="Hodgkinson Adam A/Insp 997" userId="82a96844-24b7-4f55-a7f5-6e5721e8ad59" providerId="ADAL" clId="{AECF0091-56CB-4F19-AFBC-E2109B676A13}" dt="2023-07-09T12:46:42.139" v="143" actId="1076"/>
          <ac:picMkLst>
            <pc:docMk/>
            <pc:sldMk cId="3652268478" sldId="266"/>
            <ac:picMk id="8198" creationId="{633D16F8-09D8-479D-AA33-60A39181890C}"/>
          </ac:picMkLst>
        </pc:picChg>
        <pc:picChg chg="add mod">
          <ac:chgData name="Hodgkinson Adam A/Insp 997" userId="82a96844-24b7-4f55-a7f5-6e5721e8ad59" providerId="ADAL" clId="{AECF0091-56CB-4F19-AFBC-E2109B676A13}" dt="2023-07-09T12:47:57.635" v="145" actId="1076"/>
          <ac:picMkLst>
            <pc:docMk/>
            <pc:sldMk cId="3652268478" sldId="266"/>
            <ac:picMk id="8200" creationId="{F6E6DDDD-14DA-4010-8F3F-23035DFD4385}"/>
          </ac:picMkLst>
        </pc:picChg>
        <pc:picChg chg="add mod">
          <ac:chgData name="Hodgkinson Adam A/Insp 997" userId="82a96844-24b7-4f55-a7f5-6e5721e8ad59" providerId="ADAL" clId="{AECF0091-56CB-4F19-AFBC-E2109B676A13}" dt="2023-07-09T12:52:07.354" v="147" actId="1076"/>
          <ac:picMkLst>
            <pc:docMk/>
            <pc:sldMk cId="3652268478" sldId="266"/>
            <ac:picMk id="8202" creationId="{B9879D8F-5A74-4180-ACA2-4F5AEDFFCAB1}"/>
          </ac:picMkLst>
        </pc:picChg>
      </pc:sldChg>
      <pc:sldChg chg="addSp delSp modSp new mod">
        <pc:chgData name="Hodgkinson Adam A/Insp 997" userId="82a96844-24b7-4f55-a7f5-6e5721e8ad59" providerId="ADAL" clId="{AECF0091-56CB-4F19-AFBC-E2109B676A13}" dt="2023-07-09T12:58:12.475" v="170" actId="1076"/>
        <pc:sldMkLst>
          <pc:docMk/>
          <pc:sldMk cId="3661164563" sldId="267"/>
        </pc:sldMkLst>
        <pc:spChg chg="del">
          <ac:chgData name="Hodgkinson Adam A/Insp 997" userId="82a96844-24b7-4f55-a7f5-6e5721e8ad59" providerId="ADAL" clId="{AECF0091-56CB-4F19-AFBC-E2109B676A13}" dt="2023-07-09T12:52:42.380" v="149" actId="478"/>
          <ac:spMkLst>
            <pc:docMk/>
            <pc:sldMk cId="3661164563" sldId="267"/>
            <ac:spMk id="2" creationId="{AE72015F-4F67-4CC6-A71C-9330E5210C17}"/>
          </ac:spMkLst>
        </pc:spChg>
        <pc:spChg chg="del">
          <ac:chgData name="Hodgkinson Adam A/Insp 997" userId="82a96844-24b7-4f55-a7f5-6e5721e8ad59" providerId="ADAL" clId="{AECF0091-56CB-4F19-AFBC-E2109B676A13}" dt="2023-07-09T12:52:44.527" v="150" actId="478"/>
          <ac:spMkLst>
            <pc:docMk/>
            <pc:sldMk cId="3661164563" sldId="267"/>
            <ac:spMk id="3" creationId="{06DDDA4B-1A7D-4AD1-AB31-7FBC3C7B09DB}"/>
          </ac:spMkLst>
        </pc:spChg>
        <pc:picChg chg="add mod">
          <ac:chgData name="Hodgkinson Adam A/Insp 997" userId="82a96844-24b7-4f55-a7f5-6e5721e8ad59" providerId="ADAL" clId="{AECF0091-56CB-4F19-AFBC-E2109B676A13}" dt="2023-07-09T12:55:14.563" v="152" actId="1076"/>
          <ac:picMkLst>
            <pc:docMk/>
            <pc:sldMk cId="3661164563" sldId="267"/>
            <ac:picMk id="9218" creationId="{958DCE6F-507A-4C2B-A4E4-C1973FB8C639}"/>
          </ac:picMkLst>
        </pc:picChg>
        <pc:picChg chg="add">
          <ac:chgData name="Hodgkinson Adam A/Insp 997" userId="82a96844-24b7-4f55-a7f5-6e5721e8ad59" providerId="ADAL" clId="{AECF0091-56CB-4F19-AFBC-E2109B676A13}" dt="2023-07-09T12:55:51.073" v="153"/>
          <ac:picMkLst>
            <pc:docMk/>
            <pc:sldMk cId="3661164563" sldId="267"/>
            <ac:picMk id="9220" creationId="{905148BE-5989-4FF4-A698-C313CE2DDE6E}"/>
          </ac:picMkLst>
        </pc:picChg>
        <pc:picChg chg="add mod">
          <ac:chgData name="Hodgkinson Adam A/Insp 997" userId="82a96844-24b7-4f55-a7f5-6e5721e8ad59" providerId="ADAL" clId="{AECF0091-56CB-4F19-AFBC-E2109B676A13}" dt="2023-07-09T12:56:01.804" v="155" actId="1076"/>
          <ac:picMkLst>
            <pc:docMk/>
            <pc:sldMk cId="3661164563" sldId="267"/>
            <ac:picMk id="9222" creationId="{A436B9C6-4A16-4942-B738-BFF85CBCF48A}"/>
          </ac:picMkLst>
        </pc:picChg>
        <pc:picChg chg="add mod">
          <ac:chgData name="Hodgkinson Adam A/Insp 997" userId="82a96844-24b7-4f55-a7f5-6e5721e8ad59" providerId="ADAL" clId="{AECF0091-56CB-4F19-AFBC-E2109B676A13}" dt="2023-07-09T12:56:28.195" v="157" actId="1076"/>
          <ac:picMkLst>
            <pc:docMk/>
            <pc:sldMk cId="3661164563" sldId="267"/>
            <ac:picMk id="9224" creationId="{F1A0F56C-0925-4366-BD65-B7C2787E2B6E}"/>
          </ac:picMkLst>
        </pc:picChg>
        <pc:picChg chg="add mod">
          <ac:chgData name="Hodgkinson Adam A/Insp 997" userId="82a96844-24b7-4f55-a7f5-6e5721e8ad59" providerId="ADAL" clId="{AECF0091-56CB-4F19-AFBC-E2109B676A13}" dt="2023-07-09T12:56:42.059" v="159" actId="1076"/>
          <ac:picMkLst>
            <pc:docMk/>
            <pc:sldMk cId="3661164563" sldId="267"/>
            <ac:picMk id="9226" creationId="{7F38289F-B026-4BAC-8E68-FE7203D63C95}"/>
          </ac:picMkLst>
        </pc:picChg>
        <pc:picChg chg="add mod">
          <ac:chgData name="Hodgkinson Adam A/Insp 997" userId="82a96844-24b7-4f55-a7f5-6e5721e8ad59" providerId="ADAL" clId="{AECF0091-56CB-4F19-AFBC-E2109B676A13}" dt="2023-07-09T12:56:59.668" v="161" actId="1076"/>
          <ac:picMkLst>
            <pc:docMk/>
            <pc:sldMk cId="3661164563" sldId="267"/>
            <ac:picMk id="9228" creationId="{F291D3C4-FA20-4A90-AEBC-364A8F5148FD}"/>
          </ac:picMkLst>
        </pc:picChg>
        <pc:picChg chg="add mod">
          <ac:chgData name="Hodgkinson Adam A/Insp 997" userId="82a96844-24b7-4f55-a7f5-6e5721e8ad59" providerId="ADAL" clId="{AECF0091-56CB-4F19-AFBC-E2109B676A13}" dt="2023-07-09T12:57:09.387" v="163" actId="1076"/>
          <ac:picMkLst>
            <pc:docMk/>
            <pc:sldMk cId="3661164563" sldId="267"/>
            <ac:picMk id="9230" creationId="{24B93904-D53E-45CA-B511-0E341D75E547}"/>
          </ac:picMkLst>
        </pc:picChg>
        <pc:picChg chg="add mod">
          <ac:chgData name="Hodgkinson Adam A/Insp 997" userId="82a96844-24b7-4f55-a7f5-6e5721e8ad59" providerId="ADAL" clId="{AECF0091-56CB-4F19-AFBC-E2109B676A13}" dt="2023-07-09T12:57:30.884" v="166" actId="1076"/>
          <ac:picMkLst>
            <pc:docMk/>
            <pc:sldMk cId="3661164563" sldId="267"/>
            <ac:picMk id="9232" creationId="{C50CCD81-02A2-418A-A688-C73E678A32E4}"/>
          </ac:picMkLst>
        </pc:picChg>
        <pc:picChg chg="add mod">
          <ac:chgData name="Hodgkinson Adam A/Insp 997" userId="82a96844-24b7-4f55-a7f5-6e5721e8ad59" providerId="ADAL" clId="{AECF0091-56CB-4F19-AFBC-E2109B676A13}" dt="2023-07-09T12:57:59.220" v="168" actId="1076"/>
          <ac:picMkLst>
            <pc:docMk/>
            <pc:sldMk cId="3661164563" sldId="267"/>
            <ac:picMk id="9234" creationId="{481FE671-A928-48B9-B26E-3B797897FE30}"/>
          </ac:picMkLst>
        </pc:picChg>
        <pc:picChg chg="add mod">
          <ac:chgData name="Hodgkinson Adam A/Insp 997" userId="82a96844-24b7-4f55-a7f5-6e5721e8ad59" providerId="ADAL" clId="{AECF0091-56CB-4F19-AFBC-E2109B676A13}" dt="2023-07-09T12:58:12.475" v="170" actId="1076"/>
          <ac:picMkLst>
            <pc:docMk/>
            <pc:sldMk cId="3661164563" sldId="267"/>
            <ac:picMk id="9236" creationId="{A9140955-F778-4A02-8CD5-2BE44C7BD8C9}"/>
          </ac:picMkLst>
        </pc:picChg>
      </pc:sldChg>
      <pc:sldChg chg="addSp delSp modSp new mod chgLayout">
        <pc:chgData name="Hodgkinson Adam A/Insp 997" userId="82a96844-24b7-4f55-a7f5-6e5721e8ad59" providerId="ADAL" clId="{AECF0091-56CB-4F19-AFBC-E2109B676A13}" dt="2023-07-09T13:01:46.268" v="190" actId="122"/>
        <pc:sldMkLst>
          <pc:docMk/>
          <pc:sldMk cId="2585416734" sldId="268"/>
        </pc:sldMkLst>
        <pc:spChg chg="del">
          <ac:chgData name="Hodgkinson Adam A/Insp 997" userId="82a96844-24b7-4f55-a7f5-6e5721e8ad59" providerId="ADAL" clId="{AECF0091-56CB-4F19-AFBC-E2109B676A13}" dt="2023-07-09T12:59:34.298" v="172" actId="26606"/>
          <ac:spMkLst>
            <pc:docMk/>
            <pc:sldMk cId="2585416734" sldId="268"/>
            <ac:spMk id="2" creationId="{9A6BEA61-F9F3-415A-A6F2-6BD09E6A6414}"/>
          </ac:spMkLst>
        </pc:spChg>
        <pc:spChg chg="del">
          <ac:chgData name="Hodgkinson Adam A/Insp 997" userId="82a96844-24b7-4f55-a7f5-6e5721e8ad59" providerId="ADAL" clId="{AECF0091-56CB-4F19-AFBC-E2109B676A13}" dt="2023-07-09T12:59:34.298" v="172" actId="26606"/>
          <ac:spMkLst>
            <pc:docMk/>
            <pc:sldMk cId="2585416734" sldId="268"/>
            <ac:spMk id="3" creationId="{E991CB8C-695D-4C9B-86E7-EC6EF2403B8E}"/>
          </ac:spMkLst>
        </pc:spChg>
        <pc:spChg chg="mod">
          <ac:chgData name="Hodgkinson Adam A/Insp 997" userId="82a96844-24b7-4f55-a7f5-6e5721e8ad59" providerId="ADAL" clId="{AECF0091-56CB-4F19-AFBC-E2109B676A13}" dt="2023-07-09T12:59:34.298" v="172" actId="26606"/>
          <ac:spMkLst>
            <pc:docMk/>
            <pc:sldMk cId="2585416734" sldId="268"/>
            <ac:spMk id="4" creationId="{2CEFD9AE-C730-4832-84EE-5EB907A132E6}"/>
          </ac:spMkLst>
        </pc:spChg>
        <pc:spChg chg="mod">
          <ac:chgData name="Hodgkinson Adam A/Insp 997" userId="82a96844-24b7-4f55-a7f5-6e5721e8ad59" providerId="ADAL" clId="{AECF0091-56CB-4F19-AFBC-E2109B676A13}" dt="2023-07-09T12:59:34.298" v="172" actId="26606"/>
          <ac:spMkLst>
            <pc:docMk/>
            <pc:sldMk cId="2585416734" sldId="268"/>
            <ac:spMk id="5" creationId="{FB6F5B58-FAC4-410E-8E33-C2EFD735A02C}"/>
          </ac:spMkLst>
        </pc:spChg>
        <pc:spChg chg="mod">
          <ac:chgData name="Hodgkinson Adam A/Insp 997" userId="82a96844-24b7-4f55-a7f5-6e5721e8ad59" providerId="ADAL" clId="{AECF0091-56CB-4F19-AFBC-E2109B676A13}" dt="2023-07-09T12:59:34.298" v="172" actId="26606"/>
          <ac:spMkLst>
            <pc:docMk/>
            <pc:sldMk cId="2585416734" sldId="268"/>
            <ac:spMk id="6" creationId="{39328DFD-E141-4C5C-9827-2D270E87A7BD}"/>
          </ac:spMkLst>
        </pc:spChg>
        <pc:spChg chg="add mod">
          <ac:chgData name="Hodgkinson Adam A/Insp 997" userId="82a96844-24b7-4f55-a7f5-6e5721e8ad59" providerId="ADAL" clId="{AECF0091-56CB-4F19-AFBC-E2109B676A13}" dt="2023-07-09T13:01:46.268" v="190" actId="122"/>
          <ac:spMkLst>
            <pc:docMk/>
            <pc:sldMk cId="2585416734" sldId="268"/>
            <ac:spMk id="9" creationId="{28C43D0F-D7A0-4D04-8F1E-D65E688E7B51}"/>
          </ac:spMkLst>
        </pc:spChg>
        <pc:spChg chg="add del mod">
          <ac:chgData name="Hodgkinson Adam A/Insp 997" userId="82a96844-24b7-4f55-a7f5-6e5721e8ad59" providerId="ADAL" clId="{AECF0091-56CB-4F19-AFBC-E2109B676A13}" dt="2023-07-09T13:00:16.376" v="173" actId="478"/>
          <ac:spMkLst>
            <pc:docMk/>
            <pc:sldMk cId="2585416734" sldId="268"/>
            <ac:spMk id="11" creationId="{83491942-4F5F-0490-0093-775C43C50559}"/>
          </ac:spMkLst>
        </pc:spChg>
        <pc:spChg chg="add del mod">
          <ac:chgData name="Hodgkinson Adam A/Insp 997" userId="82a96844-24b7-4f55-a7f5-6e5721e8ad59" providerId="ADAL" clId="{AECF0091-56CB-4F19-AFBC-E2109B676A13}" dt="2023-07-09T13:01:00.362" v="178" actId="478"/>
          <ac:spMkLst>
            <pc:docMk/>
            <pc:sldMk cId="2585416734" sldId="268"/>
            <ac:spMk id="13" creationId="{E90E4FD4-B26B-49B7-4001-6A39AC647510}"/>
          </ac:spMkLst>
        </pc:spChg>
        <pc:picChg chg="add mod">
          <ac:chgData name="Hodgkinson Adam A/Insp 997" userId="82a96844-24b7-4f55-a7f5-6e5721e8ad59" providerId="ADAL" clId="{AECF0091-56CB-4F19-AFBC-E2109B676A13}" dt="2023-07-09T13:00:21.443" v="175" actId="1076"/>
          <ac:picMkLst>
            <pc:docMk/>
            <pc:sldMk cId="2585416734" sldId="268"/>
            <ac:picMk id="10242" creationId="{FCF45C70-549F-4DFE-80A5-AD4B314D509C}"/>
          </ac:picMkLst>
        </pc:picChg>
        <pc:picChg chg="add mod">
          <ac:chgData name="Hodgkinson Adam A/Insp 997" userId="82a96844-24b7-4f55-a7f5-6e5721e8ad59" providerId="ADAL" clId="{AECF0091-56CB-4F19-AFBC-E2109B676A13}" dt="2023-07-09T13:00:42.739" v="177" actId="1076"/>
          <ac:picMkLst>
            <pc:docMk/>
            <pc:sldMk cId="2585416734" sldId="268"/>
            <ac:picMk id="10244" creationId="{4FDEAC85-AB6E-473D-909D-16DBF9DF8909}"/>
          </ac:picMkLst>
        </pc:picChg>
      </pc:sldChg>
      <pc:sldChg chg="addSp delSp modSp new mod">
        <pc:chgData name="Hodgkinson Adam A/Insp 997" userId="82a96844-24b7-4f55-a7f5-6e5721e8ad59" providerId="ADAL" clId="{AECF0091-56CB-4F19-AFBC-E2109B676A13}" dt="2023-07-09T13:14:23.855" v="291" actId="1076"/>
        <pc:sldMkLst>
          <pc:docMk/>
          <pc:sldMk cId="3113551334" sldId="269"/>
        </pc:sldMkLst>
        <pc:spChg chg="del">
          <ac:chgData name="Hodgkinson Adam A/Insp 997" userId="82a96844-24b7-4f55-a7f5-6e5721e8ad59" providerId="ADAL" clId="{AECF0091-56CB-4F19-AFBC-E2109B676A13}" dt="2023-07-09T13:03:11.316" v="192" actId="478"/>
          <ac:spMkLst>
            <pc:docMk/>
            <pc:sldMk cId="3113551334" sldId="269"/>
            <ac:spMk id="2" creationId="{99F24E1B-A934-43FD-88F2-65E482B3D45B}"/>
          </ac:spMkLst>
        </pc:spChg>
        <pc:spChg chg="del">
          <ac:chgData name="Hodgkinson Adam A/Insp 997" userId="82a96844-24b7-4f55-a7f5-6e5721e8ad59" providerId="ADAL" clId="{AECF0091-56CB-4F19-AFBC-E2109B676A13}" dt="2023-07-09T13:03:15.022" v="193" actId="478"/>
          <ac:spMkLst>
            <pc:docMk/>
            <pc:sldMk cId="3113551334" sldId="269"/>
            <ac:spMk id="3" creationId="{30007792-B0FF-416C-8B46-86BD6360A1EA}"/>
          </ac:spMkLst>
        </pc:spChg>
        <pc:spChg chg="add mod">
          <ac:chgData name="Hodgkinson Adam A/Insp 997" userId="82a96844-24b7-4f55-a7f5-6e5721e8ad59" providerId="ADAL" clId="{AECF0091-56CB-4F19-AFBC-E2109B676A13}" dt="2023-07-09T13:14:23.855" v="291" actId="1076"/>
          <ac:spMkLst>
            <pc:docMk/>
            <pc:sldMk cId="3113551334" sldId="269"/>
            <ac:spMk id="7" creationId="{9F0C8AEF-0A17-42D6-A4D1-1CCAE985663C}"/>
          </ac:spMkLst>
        </pc:spChg>
        <pc:picChg chg="add mod">
          <ac:chgData name="Hodgkinson Adam A/Insp 997" userId="82a96844-24b7-4f55-a7f5-6e5721e8ad59" providerId="ADAL" clId="{AECF0091-56CB-4F19-AFBC-E2109B676A13}" dt="2023-07-09T13:10:36.453" v="196" actId="1076"/>
          <ac:picMkLst>
            <pc:docMk/>
            <pc:sldMk cId="3113551334" sldId="269"/>
            <ac:picMk id="11266" creationId="{757FCCA3-1032-4615-9E7B-74BF4D264A3B}"/>
          </ac:picMkLst>
        </pc:picChg>
        <pc:picChg chg="add mod">
          <ac:chgData name="Hodgkinson Adam A/Insp 997" userId="82a96844-24b7-4f55-a7f5-6e5721e8ad59" providerId="ADAL" clId="{AECF0091-56CB-4F19-AFBC-E2109B676A13}" dt="2023-07-09T13:10:52.132" v="199" actId="14100"/>
          <ac:picMkLst>
            <pc:docMk/>
            <pc:sldMk cId="3113551334" sldId="269"/>
            <ac:picMk id="11268" creationId="{AEFBEF43-91A8-4703-92FC-16C877A2CD88}"/>
          </ac:picMkLst>
        </pc:picChg>
        <pc:picChg chg="add del mod">
          <ac:chgData name="Hodgkinson Adam A/Insp 997" userId="82a96844-24b7-4f55-a7f5-6e5721e8ad59" providerId="ADAL" clId="{AECF0091-56CB-4F19-AFBC-E2109B676A13}" dt="2023-07-09T13:13:21.453" v="202" actId="478"/>
          <ac:picMkLst>
            <pc:docMk/>
            <pc:sldMk cId="3113551334" sldId="269"/>
            <ac:picMk id="11270" creationId="{6A5B27B4-709A-40BA-874C-0743B6EA1863}"/>
          </ac:picMkLst>
        </pc:picChg>
      </pc:sldChg>
      <pc:sldChg chg="addSp delSp modSp new mod">
        <pc:chgData name="Hodgkinson Adam A/Insp 997" userId="82a96844-24b7-4f55-a7f5-6e5721e8ad59" providerId="ADAL" clId="{AECF0091-56CB-4F19-AFBC-E2109B676A13}" dt="2023-07-09T13:32:32.463" v="374" actId="1076"/>
        <pc:sldMkLst>
          <pc:docMk/>
          <pc:sldMk cId="2212291010" sldId="270"/>
        </pc:sldMkLst>
        <pc:spChg chg="del">
          <ac:chgData name="Hodgkinson Adam A/Insp 997" userId="82a96844-24b7-4f55-a7f5-6e5721e8ad59" providerId="ADAL" clId="{AECF0091-56CB-4F19-AFBC-E2109B676A13}" dt="2023-07-09T13:15:01.832" v="293" actId="478"/>
          <ac:spMkLst>
            <pc:docMk/>
            <pc:sldMk cId="2212291010" sldId="270"/>
            <ac:spMk id="2" creationId="{A521FAF1-E131-422B-9D5A-618F6FBDCC3C}"/>
          </ac:spMkLst>
        </pc:spChg>
        <pc:spChg chg="del">
          <ac:chgData name="Hodgkinson Adam A/Insp 997" userId="82a96844-24b7-4f55-a7f5-6e5721e8ad59" providerId="ADAL" clId="{AECF0091-56CB-4F19-AFBC-E2109B676A13}" dt="2023-07-09T13:15:03.248" v="294" actId="478"/>
          <ac:spMkLst>
            <pc:docMk/>
            <pc:sldMk cId="2212291010" sldId="270"/>
            <ac:spMk id="3" creationId="{767E960D-5AA9-43B9-A7B6-C741439CD031}"/>
          </ac:spMkLst>
        </pc:spChg>
        <pc:picChg chg="add mod">
          <ac:chgData name="Hodgkinson Adam A/Insp 997" userId="82a96844-24b7-4f55-a7f5-6e5721e8ad59" providerId="ADAL" clId="{AECF0091-56CB-4F19-AFBC-E2109B676A13}" dt="2023-07-09T13:17:28.014" v="297" actId="1076"/>
          <ac:picMkLst>
            <pc:docMk/>
            <pc:sldMk cId="2212291010" sldId="270"/>
            <ac:picMk id="12290" creationId="{BA30CEB6-EC65-4812-84DF-C80231D47BA9}"/>
          </ac:picMkLst>
        </pc:picChg>
        <pc:picChg chg="add mod">
          <ac:chgData name="Hodgkinson Adam A/Insp 997" userId="82a96844-24b7-4f55-a7f5-6e5721e8ad59" providerId="ADAL" clId="{AECF0091-56CB-4F19-AFBC-E2109B676A13}" dt="2023-07-09T13:18:01.671" v="299" actId="1076"/>
          <ac:picMkLst>
            <pc:docMk/>
            <pc:sldMk cId="2212291010" sldId="270"/>
            <ac:picMk id="12292" creationId="{CBB42CA4-D97D-4A76-A715-F9789A8E3F2B}"/>
          </ac:picMkLst>
        </pc:picChg>
        <pc:picChg chg="add mod">
          <ac:chgData name="Hodgkinson Adam A/Insp 997" userId="82a96844-24b7-4f55-a7f5-6e5721e8ad59" providerId="ADAL" clId="{AECF0091-56CB-4F19-AFBC-E2109B676A13}" dt="2023-07-09T13:18:31.965" v="301" actId="1076"/>
          <ac:picMkLst>
            <pc:docMk/>
            <pc:sldMk cId="2212291010" sldId="270"/>
            <ac:picMk id="12294" creationId="{D1693991-A41F-4D40-B19D-1834C9A5D10A}"/>
          </ac:picMkLst>
        </pc:picChg>
        <pc:picChg chg="add mod">
          <ac:chgData name="Hodgkinson Adam A/Insp 997" userId="82a96844-24b7-4f55-a7f5-6e5721e8ad59" providerId="ADAL" clId="{AECF0091-56CB-4F19-AFBC-E2109B676A13}" dt="2023-07-09T13:32:32.463" v="374" actId="1076"/>
          <ac:picMkLst>
            <pc:docMk/>
            <pc:sldMk cId="2212291010" sldId="270"/>
            <ac:picMk id="12296" creationId="{92457B67-82DC-401F-9050-CB681300345E}"/>
          </ac:picMkLst>
        </pc:picChg>
        <pc:picChg chg="add mod">
          <ac:chgData name="Hodgkinson Adam A/Insp 997" userId="82a96844-24b7-4f55-a7f5-6e5721e8ad59" providerId="ADAL" clId="{AECF0091-56CB-4F19-AFBC-E2109B676A13}" dt="2023-07-09T13:19:24.342" v="305" actId="1076"/>
          <ac:picMkLst>
            <pc:docMk/>
            <pc:sldMk cId="2212291010" sldId="270"/>
            <ac:picMk id="12298" creationId="{FDD0E6E6-D2E7-4EAB-BBCA-7E0EEB115387}"/>
          </ac:picMkLst>
        </pc:picChg>
        <pc:picChg chg="add mod">
          <ac:chgData name="Hodgkinson Adam A/Insp 997" userId="82a96844-24b7-4f55-a7f5-6e5721e8ad59" providerId="ADAL" clId="{AECF0091-56CB-4F19-AFBC-E2109B676A13}" dt="2023-07-09T13:19:53.982" v="307" actId="1076"/>
          <ac:picMkLst>
            <pc:docMk/>
            <pc:sldMk cId="2212291010" sldId="270"/>
            <ac:picMk id="12300" creationId="{2AF8F71E-0110-40B6-AF13-D27EBD00BEFF}"/>
          </ac:picMkLst>
        </pc:picChg>
        <pc:picChg chg="add mod">
          <ac:chgData name="Hodgkinson Adam A/Insp 997" userId="82a96844-24b7-4f55-a7f5-6e5721e8ad59" providerId="ADAL" clId="{AECF0091-56CB-4F19-AFBC-E2109B676A13}" dt="2023-07-09T13:20:13.775" v="309" actId="1076"/>
          <ac:picMkLst>
            <pc:docMk/>
            <pc:sldMk cId="2212291010" sldId="270"/>
            <ac:picMk id="12302" creationId="{9B88918E-0358-4FEE-830C-351FE4CA8F1F}"/>
          </ac:picMkLst>
        </pc:picChg>
      </pc:sldChg>
      <pc:sldChg chg="addSp delSp modSp new mod modClrScheme chgLayout">
        <pc:chgData name="Hodgkinson Adam A/Insp 997" userId="82a96844-24b7-4f55-a7f5-6e5721e8ad59" providerId="ADAL" clId="{AECF0091-56CB-4F19-AFBC-E2109B676A13}" dt="2023-07-09T13:22:20.511" v="328" actId="26606"/>
        <pc:sldMkLst>
          <pc:docMk/>
          <pc:sldMk cId="3902242341" sldId="271"/>
        </pc:sldMkLst>
        <pc:spChg chg="mod">
          <ac:chgData name="Hodgkinson Adam A/Insp 997" userId="82a96844-24b7-4f55-a7f5-6e5721e8ad59" providerId="ADAL" clId="{AECF0091-56CB-4F19-AFBC-E2109B676A13}" dt="2023-07-09T13:22:20.510" v="327" actId="26606"/>
          <ac:spMkLst>
            <pc:docMk/>
            <pc:sldMk cId="3902242341" sldId="271"/>
            <ac:spMk id="2" creationId="{E99845CA-4E89-4E92-869F-5F0AC770E315}"/>
          </ac:spMkLst>
        </pc:spChg>
        <pc:spChg chg="del">
          <ac:chgData name="Hodgkinson Adam A/Insp 997" userId="82a96844-24b7-4f55-a7f5-6e5721e8ad59" providerId="ADAL" clId="{AECF0091-56CB-4F19-AFBC-E2109B676A13}" dt="2023-07-09T13:20:57.403" v="321" actId="478"/>
          <ac:spMkLst>
            <pc:docMk/>
            <pc:sldMk cId="3902242341" sldId="271"/>
            <ac:spMk id="3" creationId="{1B5E1C3F-9C08-4A7D-9E58-FF3371F2E286}"/>
          </ac:spMkLst>
        </pc:spChg>
        <pc:spChg chg="mod">
          <ac:chgData name="Hodgkinson Adam A/Insp 997" userId="82a96844-24b7-4f55-a7f5-6e5721e8ad59" providerId="ADAL" clId="{AECF0091-56CB-4F19-AFBC-E2109B676A13}" dt="2023-07-09T13:22:20.510" v="327" actId="26606"/>
          <ac:spMkLst>
            <pc:docMk/>
            <pc:sldMk cId="3902242341" sldId="271"/>
            <ac:spMk id="4" creationId="{C771D3B7-3BB3-4631-A91E-3C19296A46DF}"/>
          </ac:spMkLst>
        </pc:spChg>
        <pc:spChg chg="mod">
          <ac:chgData name="Hodgkinson Adam A/Insp 997" userId="82a96844-24b7-4f55-a7f5-6e5721e8ad59" providerId="ADAL" clId="{AECF0091-56CB-4F19-AFBC-E2109B676A13}" dt="2023-07-09T13:22:20.510" v="327" actId="26606"/>
          <ac:spMkLst>
            <pc:docMk/>
            <pc:sldMk cId="3902242341" sldId="271"/>
            <ac:spMk id="5" creationId="{67609122-7E20-406A-B08B-62950282507B}"/>
          </ac:spMkLst>
        </pc:spChg>
        <pc:spChg chg="mod">
          <ac:chgData name="Hodgkinson Adam A/Insp 997" userId="82a96844-24b7-4f55-a7f5-6e5721e8ad59" providerId="ADAL" clId="{AECF0091-56CB-4F19-AFBC-E2109B676A13}" dt="2023-07-09T13:22:20.510" v="327" actId="26606"/>
          <ac:spMkLst>
            <pc:docMk/>
            <pc:sldMk cId="3902242341" sldId="271"/>
            <ac:spMk id="6" creationId="{E89C50F8-1338-4FC5-9F4B-17EF0234342C}"/>
          </ac:spMkLst>
        </pc:spChg>
        <pc:spChg chg="add del mod">
          <ac:chgData name="Hodgkinson Adam A/Insp 997" userId="82a96844-24b7-4f55-a7f5-6e5721e8ad59" providerId="ADAL" clId="{AECF0091-56CB-4F19-AFBC-E2109B676A13}" dt="2023-07-09T13:22:20.510" v="327" actId="26606"/>
          <ac:spMkLst>
            <pc:docMk/>
            <pc:sldMk cId="3902242341" sldId="271"/>
            <ac:spMk id="13319" creationId="{1B7F67D1-81DB-B8F0-5FD2-9689C8F127F4}"/>
          </ac:spMkLst>
        </pc:spChg>
        <pc:spChg chg="add del mod">
          <ac:chgData name="Hodgkinson Adam A/Insp 997" userId="82a96844-24b7-4f55-a7f5-6e5721e8ad59" providerId="ADAL" clId="{AECF0091-56CB-4F19-AFBC-E2109B676A13}" dt="2023-07-09T13:22:20.510" v="327" actId="26606"/>
          <ac:spMkLst>
            <pc:docMk/>
            <pc:sldMk cId="3902242341" sldId="271"/>
            <ac:spMk id="13321" creationId="{C1DB36AE-29B7-376E-44D3-97F7FAD1A14A}"/>
          </ac:spMkLst>
        </pc:spChg>
        <pc:spChg chg="add del mod">
          <ac:chgData name="Hodgkinson Adam A/Insp 997" userId="82a96844-24b7-4f55-a7f5-6e5721e8ad59" providerId="ADAL" clId="{AECF0091-56CB-4F19-AFBC-E2109B676A13}" dt="2023-07-09T13:22:20.510" v="327" actId="26606"/>
          <ac:spMkLst>
            <pc:docMk/>
            <pc:sldMk cId="3902242341" sldId="271"/>
            <ac:spMk id="13323" creationId="{8305E991-3752-013B-5566-9FF7E3A63863}"/>
          </ac:spMkLst>
        </pc:spChg>
        <pc:spChg chg="add del mod">
          <ac:chgData name="Hodgkinson Adam A/Insp 997" userId="82a96844-24b7-4f55-a7f5-6e5721e8ad59" providerId="ADAL" clId="{AECF0091-56CB-4F19-AFBC-E2109B676A13}" dt="2023-07-09T13:22:20.510" v="327" actId="26606"/>
          <ac:spMkLst>
            <pc:docMk/>
            <pc:sldMk cId="3902242341" sldId="271"/>
            <ac:spMk id="13325" creationId="{BB7872D8-6192-095A-CC80-FD090ED8552E}"/>
          </ac:spMkLst>
        </pc:spChg>
        <pc:spChg chg="add del mod">
          <ac:chgData name="Hodgkinson Adam A/Insp 997" userId="82a96844-24b7-4f55-a7f5-6e5721e8ad59" providerId="ADAL" clId="{AECF0091-56CB-4F19-AFBC-E2109B676A13}" dt="2023-07-09T13:22:20.510" v="327" actId="26606"/>
          <ac:spMkLst>
            <pc:docMk/>
            <pc:sldMk cId="3902242341" sldId="271"/>
            <ac:spMk id="13327" creationId="{FBAD7C40-D0FD-54C8-A7F3-F1D08D1BE0A2}"/>
          </ac:spMkLst>
        </pc:spChg>
        <pc:spChg chg="add del mod">
          <ac:chgData name="Hodgkinson Adam A/Insp 997" userId="82a96844-24b7-4f55-a7f5-6e5721e8ad59" providerId="ADAL" clId="{AECF0091-56CB-4F19-AFBC-E2109B676A13}" dt="2023-07-09T13:22:20.510" v="327" actId="26606"/>
          <ac:spMkLst>
            <pc:docMk/>
            <pc:sldMk cId="3902242341" sldId="271"/>
            <ac:spMk id="13329" creationId="{B94EB469-DFB8-E7F8-4C09-FDC95E178A48}"/>
          </ac:spMkLst>
        </pc:spChg>
        <pc:spChg chg="add del mod">
          <ac:chgData name="Hodgkinson Adam A/Insp 997" userId="82a96844-24b7-4f55-a7f5-6e5721e8ad59" providerId="ADAL" clId="{AECF0091-56CB-4F19-AFBC-E2109B676A13}" dt="2023-07-09T13:22:20.510" v="327" actId="26606"/>
          <ac:spMkLst>
            <pc:docMk/>
            <pc:sldMk cId="3902242341" sldId="271"/>
            <ac:spMk id="13331" creationId="{043F44EB-571A-21FA-BDC4-743EF643803A}"/>
          </ac:spMkLst>
        </pc:spChg>
        <pc:spChg chg="add del mod">
          <ac:chgData name="Hodgkinson Adam A/Insp 997" userId="82a96844-24b7-4f55-a7f5-6e5721e8ad59" providerId="ADAL" clId="{AECF0091-56CB-4F19-AFBC-E2109B676A13}" dt="2023-07-09T13:22:20.510" v="327" actId="26606"/>
          <ac:spMkLst>
            <pc:docMk/>
            <pc:sldMk cId="3902242341" sldId="271"/>
            <ac:spMk id="13333" creationId="{9ED566B8-9B45-6799-382E-8DB8B63F3B9B}"/>
          </ac:spMkLst>
        </pc:spChg>
        <pc:spChg chg="add del mod">
          <ac:chgData name="Hodgkinson Adam A/Insp 997" userId="82a96844-24b7-4f55-a7f5-6e5721e8ad59" providerId="ADAL" clId="{AECF0091-56CB-4F19-AFBC-E2109B676A13}" dt="2023-07-09T13:22:20.510" v="327" actId="26606"/>
          <ac:spMkLst>
            <pc:docMk/>
            <pc:sldMk cId="3902242341" sldId="271"/>
            <ac:spMk id="13335" creationId="{2FCCDD06-57B5-EA9B-FD41-304727477703}"/>
          </ac:spMkLst>
        </pc:spChg>
        <pc:spChg chg="add del mod">
          <ac:chgData name="Hodgkinson Adam A/Insp 997" userId="82a96844-24b7-4f55-a7f5-6e5721e8ad59" providerId="ADAL" clId="{AECF0091-56CB-4F19-AFBC-E2109B676A13}" dt="2023-07-09T13:22:20.510" v="327" actId="26606"/>
          <ac:spMkLst>
            <pc:docMk/>
            <pc:sldMk cId="3902242341" sldId="271"/>
            <ac:spMk id="13337" creationId="{0599E12C-A769-AC28-384E-59E24495C073}"/>
          </ac:spMkLst>
        </pc:spChg>
        <pc:spChg chg="add del mod">
          <ac:chgData name="Hodgkinson Adam A/Insp 997" userId="82a96844-24b7-4f55-a7f5-6e5721e8ad59" providerId="ADAL" clId="{AECF0091-56CB-4F19-AFBC-E2109B676A13}" dt="2023-07-09T13:22:20.510" v="327" actId="26606"/>
          <ac:spMkLst>
            <pc:docMk/>
            <pc:sldMk cId="3902242341" sldId="271"/>
            <ac:spMk id="13339" creationId="{819FEF16-BF66-B33B-96FA-0EA0F3E7940A}"/>
          </ac:spMkLst>
        </pc:spChg>
        <pc:spChg chg="add del mod">
          <ac:chgData name="Hodgkinson Adam A/Insp 997" userId="82a96844-24b7-4f55-a7f5-6e5721e8ad59" providerId="ADAL" clId="{AECF0091-56CB-4F19-AFBC-E2109B676A13}" dt="2023-07-09T13:22:20.510" v="327" actId="26606"/>
          <ac:spMkLst>
            <pc:docMk/>
            <pc:sldMk cId="3902242341" sldId="271"/>
            <ac:spMk id="13341" creationId="{E2181C44-C4EA-3CA2-BDE1-4AB91B8D015F}"/>
          </ac:spMkLst>
        </pc:spChg>
        <pc:spChg chg="add del mod">
          <ac:chgData name="Hodgkinson Adam A/Insp 997" userId="82a96844-24b7-4f55-a7f5-6e5721e8ad59" providerId="ADAL" clId="{AECF0091-56CB-4F19-AFBC-E2109B676A13}" dt="2023-07-09T13:22:20.510" v="327" actId="26606"/>
          <ac:spMkLst>
            <pc:docMk/>
            <pc:sldMk cId="3902242341" sldId="271"/>
            <ac:spMk id="13343" creationId="{1012FE87-666B-8C4E-0E40-030641C30CF4}"/>
          </ac:spMkLst>
        </pc:spChg>
        <pc:spChg chg="add del mod">
          <ac:chgData name="Hodgkinson Adam A/Insp 997" userId="82a96844-24b7-4f55-a7f5-6e5721e8ad59" providerId="ADAL" clId="{AECF0091-56CB-4F19-AFBC-E2109B676A13}" dt="2023-07-09T13:22:20.510" v="327" actId="26606"/>
          <ac:spMkLst>
            <pc:docMk/>
            <pc:sldMk cId="3902242341" sldId="271"/>
            <ac:spMk id="13345" creationId="{E31D76A6-3C5E-F045-6439-9FBDB1F3F610}"/>
          </ac:spMkLst>
        </pc:spChg>
        <pc:spChg chg="add del mod">
          <ac:chgData name="Hodgkinson Adam A/Insp 997" userId="82a96844-24b7-4f55-a7f5-6e5721e8ad59" providerId="ADAL" clId="{AECF0091-56CB-4F19-AFBC-E2109B676A13}" dt="2023-07-09T13:22:20.510" v="327" actId="26606"/>
          <ac:spMkLst>
            <pc:docMk/>
            <pc:sldMk cId="3902242341" sldId="271"/>
            <ac:spMk id="13347" creationId="{E9F0FE71-2726-117D-2948-B92E4785B102}"/>
          </ac:spMkLst>
        </pc:spChg>
        <pc:spChg chg="add del mod">
          <ac:chgData name="Hodgkinson Adam A/Insp 997" userId="82a96844-24b7-4f55-a7f5-6e5721e8ad59" providerId="ADAL" clId="{AECF0091-56CB-4F19-AFBC-E2109B676A13}" dt="2023-07-09T13:22:20.510" v="327" actId="26606"/>
          <ac:spMkLst>
            <pc:docMk/>
            <pc:sldMk cId="3902242341" sldId="271"/>
            <ac:spMk id="13349" creationId="{73C93C96-BC2D-1DC8-3339-7EE85E0D8314}"/>
          </ac:spMkLst>
        </pc:spChg>
        <pc:spChg chg="add del mod">
          <ac:chgData name="Hodgkinson Adam A/Insp 997" userId="82a96844-24b7-4f55-a7f5-6e5721e8ad59" providerId="ADAL" clId="{AECF0091-56CB-4F19-AFBC-E2109B676A13}" dt="2023-07-09T13:22:20.510" v="327" actId="26606"/>
          <ac:spMkLst>
            <pc:docMk/>
            <pc:sldMk cId="3902242341" sldId="271"/>
            <ac:spMk id="13351" creationId="{ED357D52-8DDF-B4AF-A5ED-581043991073}"/>
          </ac:spMkLst>
        </pc:spChg>
        <pc:spChg chg="add del mod">
          <ac:chgData name="Hodgkinson Adam A/Insp 997" userId="82a96844-24b7-4f55-a7f5-6e5721e8ad59" providerId="ADAL" clId="{AECF0091-56CB-4F19-AFBC-E2109B676A13}" dt="2023-07-09T13:22:20.510" v="327" actId="26606"/>
          <ac:spMkLst>
            <pc:docMk/>
            <pc:sldMk cId="3902242341" sldId="271"/>
            <ac:spMk id="13353" creationId="{BAF064ED-6C35-FB4B-B56C-BFB565C0DCDA}"/>
          </ac:spMkLst>
        </pc:spChg>
        <pc:spChg chg="add del mod">
          <ac:chgData name="Hodgkinson Adam A/Insp 997" userId="82a96844-24b7-4f55-a7f5-6e5721e8ad59" providerId="ADAL" clId="{AECF0091-56CB-4F19-AFBC-E2109B676A13}" dt="2023-07-09T13:22:20.510" v="327" actId="26606"/>
          <ac:spMkLst>
            <pc:docMk/>
            <pc:sldMk cId="3902242341" sldId="271"/>
            <ac:spMk id="13355" creationId="{5D339112-6287-1594-F0B8-F60B056F58CE}"/>
          </ac:spMkLst>
        </pc:spChg>
        <pc:spChg chg="add del mod">
          <ac:chgData name="Hodgkinson Adam A/Insp 997" userId="82a96844-24b7-4f55-a7f5-6e5721e8ad59" providerId="ADAL" clId="{AECF0091-56CB-4F19-AFBC-E2109B676A13}" dt="2023-07-09T13:22:20.510" v="327" actId="26606"/>
          <ac:spMkLst>
            <pc:docMk/>
            <pc:sldMk cId="3902242341" sldId="271"/>
            <ac:spMk id="13357" creationId="{3EF23F90-E1E2-9889-1CAA-7AF1BAD8FACA}"/>
          </ac:spMkLst>
        </pc:spChg>
        <pc:spChg chg="add del mod">
          <ac:chgData name="Hodgkinson Adam A/Insp 997" userId="82a96844-24b7-4f55-a7f5-6e5721e8ad59" providerId="ADAL" clId="{AECF0091-56CB-4F19-AFBC-E2109B676A13}" dt="2023-07-09T13:22:20.510" v="327" actId="26606"/>
          <ac:spMkLst>
            <pc:docMk/>
            <pc:sldMk cId="3902242341" sldId="271"/>
            <ac:spMk id="13359" creationId="{0600B61C-C2AF-8730-3561-3308D5954BB4}"/>
          </ac:spMkLst>
        </pc:spChg>
        <pc:spChg chg="add del mod">
          <ac:chgData name="Hodgkinson Adam A/Insp 997" userId="82a96844-24b7-4f55-a7f5-6e5721e8ad59" providerId="ADAL" clId="{AECF0091-56CB-4F19-AFBC-E2109B676A13}" dt="2023-07-09T13:22:20.510" v="327" actId="26606"/>
          <ac:spMkLst>
            <pc:docMk/>
            <pc:sldMk cId="3902242341" sldId="271"/>
            <ac:spMk id="13361" creationId="{AF56DE53-0DC8-2C0B-22A5-97AF369A59F5}"/>
          </ac:spMkLst>
        </pc:spChg>
        <pc:spChg chg="add del mod">
          <ac:chgData name="Hodgkinson Adam A/Insp 997" userId="82a96844-24b7-4f55-a7f5-6e5721e8ad59" providerId="ADAL" clId="{AECF0091-56CB-4F19-AFBC-E2109B676A13}" dt="2023-07-09T13:22:20.510" v="327" actId="26606"/>
          <ac:spMkLst>
            <pc:docMk/>
            <pc:sldMk cId="3902242341" sldId="271"/>
            <ac:spMk id="13363" creationId="{4DE2D535-7D5C-130F-9F8C-DA0B47E7F0F8}"/>
          </ac:spMkLst>
        </pc:spChg>
        <pc:picChg chg="add mod ord">
          <ac:chgData name="Hodgkinson Adam A/Insp 997" userId="82a96844-24b7-4f55-a7f5-6e5721e8ad59" providerId="ADAL" clId="{AECF0091-56CB-4F19-AFBC-E2109B676A13}" dt="2023-07-09T13:22:20.511" v="328" actId="26606"/>
          <ac:picMkLst>
            <pc:docMk/>
            <pc:sldMk cId="3902242341" sldId="271"/>
            <ac:picMk id="13314" creationId="{96745F74-8B95-4853-B2DD-B0BF00946499}"/>
          </ac:picMkLst>
        </pc:picChg>
      </pc:sldChg>
      <pc:sldChg chg="delSp modSp new mod">
        <pc:chgData name="Hodgkinson Adam A/Insp 997" userId="82a96844-24b7-4f55-a7f5-6e5721e8ad59" providerId="ADAL" clId="{AECF0091-56CB-4F19-AFBC-E2109B676A13}" dt="2023-07-09T13:30:08.383" v="373" actId="255"/>
        <pc:sldMkLst>
          <pc:docMk/>
          <pc:sldMk cId="618133289" sldId="272"/>
        </pc:sldMkLst>
        <pc:spChg chg="mod">
          <ac:chgData name="Hodgkinson Adam A/Insp 997" userId="82a96844-24b7-4f55-a7f5-6e5721e8ad59" providerId="ADAL" clId="{AECF0091-56CB-4F19-AFBC-E2109B676A13}" dt="2023-07-09T13:30:08.383" v="373" actId="255"/>
          <ac:spMkLst>
            <pc:docMk/>
            <pc:sldMk cId="618133289" sldId="272"/>
            <ac:spMk id="2" creationId="{A790C4EF-F536-4DB3-BE7F-1CDB2D4AB420}"/>
          </ac:spMkLst>
        </pc:spChg>
        <pc:spChg chg="del">
          <ac:chgData name="Hodgkinson Adam A/Insp 997" userId="82a96844-24b7-4f55-a7f5-6e5721e8ad59" providerId="ADAL" clId="{AECF0091-56CB-4F19-AFBC-E2109B676A13}" dt="2023-07-09T13:28:48.342" v="358" actId="478"/>
          <ac:spMkLst>
            <pc:docMk/>
            <pc:sldMk cId="618133289" sldId="272"/>
            <ac:spMk id="3" creationId="{2017D59A-D2AD-4ED0-B5E7-B2F75327A3B4}"/>
          </ac:spMkLst>
        </pc:spChg>
      </pc:sldChg>
      <pc:sldChg chg="addSp delSp modSp new del mod modClrScheme chgLayout">
        <pc:chgData name="Hodgkinson Adam A/Insp 997" userId="82a96844-24b7-4f55-a7f5-6e5721e8ad59" providerId="ADAL" clId="{AECF0091-56CB-4F19-AFBC-E2109B676A13}" dt="2023-07-09T13:25:58.869" v="332" actId="2696"/>
        <pc:sldMkLst>
          <pc:docMk/>
          <pc:sldMk cId="1918730099" sldId="272"/>
        </pc:sldMkLst>
        <pc:spChg chg="del">
          <ac:chgData name="Hodgkinson Adam A/Insp 997" userId="82a96844-24b7-4f55-a7f5-6e5721e8ad59" providerId="ADAL" clId="{AECF0091-56CB-4F19-AFBC-E2109B676A13}" dt="2023-07-09T13:25:48.263" v="330" actId="26606"/>
          <ac:spMkLst>
            <pc:docMk/>
            <pc:sldMk cId="1918730099" sldId="272"/>
            <ac:spMk id="2" creationId="{6177B4DC-E59C-4B06-977B-E9E9C1A96108}"/>
          </ac:spMkLst>
        </pc:spChg>
        <pc:spChg chg="del">
          <ac:chgData name="Hodgkinson Adam A/Insp 997" userId="82a96844-24b7-4f55-a7f5-6e5721e8ad59" providerId="ADAL" clId="{AECF0091-56CB-4F19-AFBC-E2109B676A13}" dt="2023-07-09T13:25:48.263" v="330" actId="26606"/>
          <ac:spMkLst>
            <pc:docMk/>
            <pc:sldMk cId="1918730099" sldId="272"/>
            <ac:spMk id="3" creationId="{C4A246CD-4548-4A3D-A59F-B41B79A254E4}"/>
          </ac:spMkLst>
        </pc:spChg>
        <pc:spChg chg="mod">
          <ac:chgData name="Hodgkinson Adam A/Insp 997" userId="82a96844-24b7-4f55-a7f5-6e5721e8ad59" providerId="ADAL" clId="{AECF0091-56CB-4F19-AFBC-E2109B676A13}" dt="2023-07-09T13:25:48.263" v="330" actId="26606"/>
          <ac:spMkLst>
            <pc:docMk/>
            <pc:sldMk cId="1918730099" sldId="272"/>
            <ac:spMk id="4" creationId="{D17792C3-5A96-46A7-A648-6A4669C68110}"/>
          </ac:spMkLst>
        </pc:spChg>
        <pc:spChg chg="mod">
          <ac:chgData name="Hodgkinson Adam A/Insp 997" userId="82a96844-24b7-4f55-a7f5-6e5721e8ad59" providerId="ADAL" clId="{AECF0091-56CB-4F19-AFBC-E2109B676A13}" dt="2023-07-09T13:25:48.263" v="330" actId="26606"/>
          <ac:spMkLst>
            <pc:docMk/>
            <pc:sldMk cId="1918730099" sldId="272"/>
            <ac:spMk id="5" creationId="{D9F1DF3E-6D8B-4ADE-B92F-6EEF8F3D1BF1}"/>
          </ac:spMkLst>
        </pc:spChg>
        <pc:spChg chg="mod">
          <ac:chgData name="Hodgkinson Adam A/Insp 997" userId="82a96844-24b7-4f55-a7f5-6e5721e8ad59" providerId="ADAL" clId="{AECF0091-56CB-4F19-AFBC-E2109B676A13}" dt="2023-07-09T13:25:48.263" v="330" actId="26606"/>
          <ac:spMkLst>
            <pc:docMk/>
            <pc:sldMk cId="1918730099" sldId="272"/>
            <ac:spMk id="6" creationId="{542E7F9F-CC2C-4472-993F-7883B5BF0C45}"/>
          </ac:spMkLst>
        </pc:spChg>
        <pc:spChg chg="add mod">
          <ac:chgData name="Hodgkinson Adam A/Insp 997" userId="82a96844-24b7-4f55-a7f5-6e5721e8ad59" providerId="ADAL" clId="{AECF0091-56CB-4F19-AFBC-E2109B676A13}" dt="2023-07-09T13:25:48.263" v="330" actId="26606"/>
          <ac:spMkLst>
            <pc:docMk/>
            <pc:sldMk cId="1918730099" sldId="272"/>
            <ac:spMk id="11" creationId="{EB20E927-5F17-A76B-E5BE-66F2AF015DFC}"/>
          </ac:spMkLst>
        </pc:spChg>
        <pc:spChg chg="add del mod">
          <ac:chgData name="Hodgkinson Adam A/Insp 997" userId="82a96844-24b7-4f55-a7f5-6e5721e8ad59" providerId="ADAL" clId="{AECF0091-56CB-4F19-AFBC-E2109B676A13}" dt="2023-07-09T13:25:51.918" v="331" actId="478"/>
          <ac:spMkLst>
            <pc:docMk/>
            <pc:sldMk cId="1918730099" sldId="272"/>
            <ac:spMk id="13" creationId="{1AA88B38-4A95-6E1F-55FA-B40601BC36BF}"/>
          </ac:spMkLst>
        </pc:spChg>
      </pc:sldChg>
      <pc:sldChg chg="new del">
        <pc:chgData name="Hodgkinson Adam A/Insp 997" userId="82a96844-24b7-4f55-a7f5-6e5721e8ad59" providerId="ADAL" clId="{AECF0091-56CB-4F19-AFBC-E2109B676A13}" dt="2023-07-09T13:26:32.255" v="338" actId="2696"/>
        <pc:sldMkLst>
          <pc:docMk/>
          <pc:sldMk cId="2898970907" sldId="272"/>
        </pc:sldMkLst>
      </pc:sldChg>
      <pc:sldChg chg="delSp modSp new del mod">
        <pc:chgData name="Hodgkinson Adam A/Insp 997" userId="82a96844-24b7-4f55-a7f5-6e5721e8ad59" providerId="ADAL" clId="{AECF0091-56CB-4F19-AFBC-E2109B676A13}" dt="2023-07-09T13:26:20.372" v="336" actId="2696"/>
        <pc:sldMkLst>
          <pc:docMk/>
          <pc:sldMk cId="3490502875" sldId="272"/>
        </pc:sldMkLst>
        <pc:spChg chg="del">
          <ac:chgData name="Hodgkinson Adam A/Insp 997" userId="82a96844-24b7-4f55-a7f5-6e5721e8ad59" providerId="ADAL" clId="{AECF0091-56CB-4F19-AFBC-E2109B676A13}" dt="2023-07-09T13:26:04.706" v="334" actId="478"/>
          <ac:spMkLst>
            <pc:docMk/>
            <pc:sldMk cId="3490502875" sldId="272"/>
            <ac:spMk id="2" creationId="{03DA882B-1897-4262-B965-8F7EDA12EF3B}"/>
          </ac:spMkLst>
        </pc:spChg>
        <pc:spChg chg="mod">
          <ac:chgData name="Hodgkinson Adam A/Insp 997" userId="82a96844-24b7-4f55-a7f5-6e5721e8ad59" providerId="ADAL" clId="{AECF0091-56CB-4F19-AFBC-E2109B676A13}" dt="2023-07-09T13:26:09.593" v="335" actId="14100"/>
          <ac:spMkLst>
            <pc:docMk/>
            <pc:sldMk cId="3490502875" sldId="272"/>
            <ac:spMk id="3" creationId="{34889A3C-B9CE-4B38-AD7F-76AAEE5D1C42}"/>
          </ac:spMkLst>
        </pc:spChg>
      </pc:sldChg>
      <pc:sldChg chg="delSp modSp new del mod">
        <pc:chgData name="Hodgkinson Adam A/Insp 997" userId="82a96844-24b7-4f55-a7f5-6e5721e8ad59" providerId="ADAL" clId="{AECF0091-56CB-4F19-AFBC-E2109B676A13}" dt="2023-07-09T13:28:36.246" v="356" actId="2696"/>
        <pc:sldMkLst>
          <pc:docMk/>
          <pc:sldMk cId="3981187811" sldId="272"/>
        </pc:sldMkLst>
        <pc:spChg chg="mod">
          <ac:chgData name="Hodgkinson Adam A/Insp 997" userId="82a96844-24b7-4f55-a7f5-6e5721e8ad59" providerId="ADAL" clId="{AECF0091-56CB-4F19-AFBC-E2109B676A13}" dt="2023-07-09T13:28:25.311" v="355" actId="12"/>
          <ac:spMkLst>
            <pc:docMk/>
            <pc:sldMk cId="3981187811" sldId="272"/>
            <ac:spMk id="2" creationId="{E59972BD-7F6D-4172-8AA7-6E8C6916A343}"/>
          </ac:spMkLst>
        </pc:spChg>
        <pc:spChg chg="del">
          <ac:chgData name="Hodgkinson Adam A/Insp 997" userId="82a96844-24b7-4f55-a7f5-6e5721e8ad59" providerId="ADAL" clId="{AECF0091-56CB-4F19-AFBC-E2109B676A13}" dt="2023-07-09T13:26:56.789" v="340" actId="478"/>
          <ac:spMkLst>
            <pc:docMk/>
            <pc:sldMk cId="3981187811" sldId="272"/>
            <ac:spMk id="3" creationId="{28F10B31-32E1-4DD5-B2C8-306399E9D77F}"/>
          </ac:spMkLst>
        </pc:spChg>
      </pc:sldChg>
    </pc:docChg>
  </pc:docChgLst>
  <pc:docChgLst>
    <pc:chgData name="Hodgkinson Adam A/Insp 997" userId="82a96844-24b7-4f55-a7f5-6e5721e8ad59" providerId="ADAL" clId="{794FF312-EC13-433A-9FAA-F6FC6E6F9E88}"/>
    <pc:docChg chg="undo custSel addSld modSld">
      <pc:chgData name="Hodgkinson Adam A/Insp 997" userId="82a96844-24b7-4f55-a7f5-6e5721e8ad59" providerId="ADAL" clId="{794FF312-EC13-433A-9FAA-F6FC6E6F9E88}" dt="2023-07-09T17:51:10.907" v="737" actId="20577"/>
      <pc:docMkLst>
        <pc:docMk/>
      </pc:docMkLst>
      <pc:sldChg chg="addSp modSp">
        <pc:chgData name="Hodgkinson Adam A/Insp 997" userId="82a96844-24b7-4f55-a7f5-6e5721e8ad59" providerId="ADAL" clId="{794FF312-EC13-433A-9FAA-F6FC6E6F9E88}" dt="2023-07-09T16:33:49.871" v="185"/>
        <pc:sldMkLst>
          <pc:docMk/>
          <pc:sldMk cId="2586058810" sldId="256"/>
        </pc:sldMkLst>
        <pc:picChg chg="add mod">
          <ac:chgData name="Hodgkinson Adam A/Insp 997" userId="82a96844-24b7-4f55-a7f5-6e5721e8ad59" providerId="ADAL" clId="{794FF312-EC13-433A-9FAA-F6FC6E6F9E88}" dt="2023-07-09T16:33:49.871" v="185"/>
          <ac:picMkLst>
            <pc:docMk/>
            <pc:sldMk cId="2586058810" sldId="256"/>
            <ac:picMk id="4" creationId="{A0BBAF73-928A-4484-A3ED-C50D7A50086F}"/>
          </ac:picMkLst>
        </pc:picChg>
      </pc:sldChg>
      <pc:sldChg chg="addSp delSp modSp mod modTransition">
        <pc:chgData name="Hodgkinson Adam A/Insp 997" userId="82a96844-24b7-4f55-a7f5-6e5721e8ad59" providerId="ADAL" clId="{794FF312-EC13-433A-9FAA-F6FC6E6F9E88}" dt="2023-07-09T16:56:48.467" v="206"/>
        <pc:sldMkLst>
          <pc:docMk/>
          <pc:sldMk cId="3571516367" sldId="258"/>
        </pc:sldMkLst>
        <pc:spChg chg="del">
          <ac:chgData name="Hodgkinson Adam A/Insp 997" userId="82a96844-24b7-4f55-a7f5-6e5721e8ad59" providerId="ADAL" clId="{794FF312-EC13-433A-9FAA-F6FC6E6F9E88}" dt="2023-07-09T16:34:27.547" v="186" actId="478"/>
          <ac:spMkLst>
            <pc:docMk/>
            <pc:sldMk cId="3571516367" sldId="258"/>
            <ac:spMk id="3" creationId="{9D5232F9-FD00-464A-9F17-619C91AEF8F3}"/>
          </ac:spMkLst>
        </pc:spChg>
        <pc:picChg chg="add mod">
          <ac:chgData name="Hodgkinson Adam A/Insp 997" userId="82a96844-24b7-4f55-a7f5-6e5721e8ad59" providerId="ADAL" clId="{794FF312-EC13-433A-9FAA-F6FC6E6F9E88}" dt="2023-07-09T16:37:04.402" v="187"/>
          <ac:picMkLst>
            <pc:docMk/>
            <pc:sldMk cId="3571516367" sldId="258"/>
            <ac:picMk id="7" creationId="{EBB6E657-0474-48FE-BC58-33D9851749BE}"/>
          </ac:picMkLst>
        </pc:picChg>
      </pc:sldChg>
      <pc:sldChg chg="addSp delSp modSp modTransition modAnim">
        <pc:chgData name="Hodgkinson Adam A/Insp 997" userId="82a96844-24b7-4f55-a7f5-6e5721e8ad59" providerId="ADAL" clId="{794FF312-EC13-433A-9FAA-F6FC6E6F9E88}" dt="2023-07-09T17:42:15.435" v="309" actId="20577"/>
        <pc:sldMkLst>
          <pc:docMk/>
          <pc:sldMk cId="670478910" sldId="259"/>
        </pc:sldMkLst>
        <pc:spChg chg="mod">
          <ac:chgData name="Hodgkinson Adam A/Insp 997" userId="82a96844-24b7-4f55-a7f5-6e5721e8ad59" providerId="ADAL" clId="{794FF312-EC13-433A-9FAA-F6FC6E6F9E88}" dt="2023-07-09T17:42:15.435" v="309" actId="20577"/>
          <ac:spMkLst>
            <pc:docMk/>
            <pc:sldMk cId="670478910" sldId="259"/>
            <ac:spMk id="5" creationId="{4ACBC58E-9E02-4ADA-9017-0D9A83A47114}"/>
          </ac:spMkLst>
        </pc:spChg>
        <pc:picChg chg="add del mod">
          <ac:chgData name="Hodgkinson Adam A/Insp 997" userId="82a96844-24b7-4f55-a7f5-6e5721e8ad59" providerId="ADAL" clId="{794FF312-EC13-433A-9FAA-F6FC6E6F9E88}" dt="2023-07-09T16:42:16.211" v="192"/>
          <ac:picMkLst>
            <pc:docMk/>
            <pc:sldMk cId="670478910" sldId="259"/>
            <ac:picMk id="2" creationId="{5CEE0A14-D814-44B5-BAC3-644183C37D5D}"/>
          </ac:picMkLst>
        </pc:picChg>
        <pc:picChg chg="add del mod">
          <ac:chgData name="Hodgkinson Adam A/Insp 997" userId="82a96844-24b7-4f55-a7f5-6e5721e8ad59" providerId="ADAL" clId="{794FF312-EC13-433A-9FAA-F6FC6E6F9E88}" dt="2023-07-09T16:43:02.793" v="194"/>
          <ac:picMkLst>
            <pc:docMk/>
            <pc:sldMk cId="670478910" sldId="259"/>
            <ac:picMk id="3" creationId="{064027B1-1945-4FF8-9698-D875BED8E2E1}"/>
          </ac:picMkLst>
        </pc:picChg>
        <pc:picChg chg="add mod">
          <ac:chgData name="Hodgkinson Adam A/Insp 997" userId="82a96844-24b7-4f55-a7f5-6e5721e8ad59" providerId="ADAL" clId="{794FF312-EC13-433A-9FAA-F6FC6E6F9E88}" dt="2023-07-09T16:46:24.911" v="195"/>
          <ac:picMkLst>
            <pc:docMk/>
            <pc:sldMk cId="670478910" sldId="259"/>
            <ac:picMk id="7" creationId="{2F6CE8ED-0C37-48F0-8C85-5DDA5854F9F7}"/>
          </ac:picMkLst>
        </pc:picChg>
      </pc:sldChg>
      <pc:sldChg chg="addSp modSp mod modTransition">
        <pc:chgData name="Hodgkinson Adam A/Insp 997" userId="82a96844-24b7-4f55-a7f5-6e5721e8ad59" providerId="ADAL" clId="{794FF312-EC13-433A-9FAA-F6FC6E6F9E88}" dt="2023-07-09T17:42:51.411" v="364" actId="20577"/>
        <pc:sldMkLst>
          <pc:docMk/>
          <pc:sldMk cId="1126514426" sldId="260"/>
        </pc:sldMkLst>
        <pc:spChg chg="mod">
          <ac:chgData name="Hodgkinson Adam A/Insp 997" userId="82a96844-24b7-4f55-a7f5-6e5721e8ad59" providerId="ADAL" clId="{794FF312-EC13-433A-9FAA-F6FC6E6F9E88}" dt="2023-07-09T17:42:51.411" v="364" actId="20577"/>
          <ac:spMkLst>
            <pc:docMk/>
            <pc:sldMk cId="1126514426" sldId="260"/>
            <ac:spMk id="5" creationId="{E8839B34-6A6E-4D17-9FD7-CA002B27E6D2}"/>
          </ac:spMkLst>
        </pc:spChg>
        <pc:picChg chg="add mod">
          <ac:chgData name="Hodgkinson Adam A/Insp 997" userId="82a96844-24b7-4f55-a7f5-6e5721e8ad59" providerId="ADAL" clId="{794FF312-EC13-433A-9FAA-F6FC6E6F9E88}" dt="2023-07-09T16:50:05.639" v="196"/>
          <ac:picMkLst>
            <pc:docMk/>
            <pc:sldMk cId="1126514426" sldId="260"/>
            <ac:picMk id="2" creationId="{08720E72-C22A-4C88-8AD3-10A9A26C7FA3}"/>
          </ac:picMkLst>
        </pc:picChg>
      </pc:sldChg>
      <pc:sldChg chg="addSp modSp modTransition modAnim">
        <pc:chgData name="Hodgkinson Adam A/Insp 997" userId="82a96844-24b7-4f55-a7f5-6e5721e8ad59" providerId="ADAL" clId="{794FF312-EC13-433A-9FAA-F6FC6E6F9E88}" dt="2023-07-09T17:43:44.897" v="395" actId="20577"/>
        <pc:sldMkLst>
          <pc:docMk/>
          <pc:sldMk cId="4008442608" sldId="261"/>
        </pc:sldMkLst>
        <pc:spChg chg="mod">
          <ac:chgData name="Hodgkinson Adam A/Insp 997" userId="82a96844-24b7-4f55-a7f5-6e5721e8ad59" providerId="ADAL" clId="{794FF312-EC13-433A-9FAA-F6FC6E6F9E88}" dt="2023-07-09T17:43:44.897" v="395" actId="20577"/>
          <ac:spMkLst>
            <pc:docMk/>
            <pc:sldMk cId="4008442608" sldId="261"/>
            <ac:spMk id="5" creationId="{286576B0-0319-425E-AEAE-21797273D5BE}"/>
          </ac:spMkLst>
        </pc:spChg>
        <pc:picChg chg="add mod">
          <ac:chgData name="Hodgkinson Adam A/Insp 997" userId="82a96844-24b7-4f55-a7f5-6e5721e8ad59" providerId="ADAL" clId="{794FF312-EC13-433A-9FAA-F6FC6E6F9E88}" dt="2023-07-09T16:52:07.085" v="199"/>
          <ac:picMkLst>
            <pc:docMk/>
            <pc:sldMk cId="4008442608" sldId="261"/>
            <ac:picMk id="2" creationId="{23523590-05BE-4628-99D3-84E42B90489D}"/>
          </ac:picMkLst>
        </pc:picChg>
      </pc:sldChg>
      <pc:sldChg chg="addSp modSp modTransition modAnim">
        <pc:chgData name="Hodgkinson Adam A/Insp 997" userId="82a96844-24b7-4f55-a7f5-6e5721e8ad59" providerId="ADAL" clId="{794FF312-EC13-433A-9FAA-F6FC6E6F9E88}" dt="2023-07-09T17:44:23.433" v="452" actId="20577"/>
        <pc:sldMkLst>
          <pc:docMk/>
          <pc:sldMk cId="1236446427" sldId="262"/>
        </pc:sldMkLst>
        <pc:spChg chg="mod">
          <ac:chgData name="Hodgkinson Adam A/Insp 997" userId="82a96844-24b7-4f55-a7f5-6e5721e8ad59" providerId="ADAL" clId="{794FF312-EC13-433A-9FAA-F6FC6E6F9E88}" dt="2023-07-09T17:44:23.433" v="452" actId="20577"/>
          <ac:spMkLst>
            <pc:docMk/>
            <pc:sldMk cId="1236446427" sldId="262"/>
            <ac:spMk id="5" creationId="{C94BD282-325D-42F5-823E-5091E1F39B6C}"/>
          </ac:spMkLst>
        </pc:spChg>
        <pc:picChg chg="add mod">
          <ac:chgData name="Hodgkinson Adam A/Insp 997" userId="82a96844-24b7-4f55-a7f5-6e5721e8ad59" providerId="ADAL" clId="{794FF312-EC13-433A-9FAA-F6FC6E6F9E88}" dt="2023-07-09T16:55:16.691" v="203"/>
          <ac:picMkLst>
            <pc:docMk/>
            <pc:sldMk cId="1236446427" sldId="262"/>
            <ac:picMk id="3" creationId="{5AE3CED3-F46D-43E5-9257-B70FD48D84E1}"/>
          </ac:picMkLst>
        </pc:picChg>
      </pc:sldChg>
      <pc:sldChg chg="addSp delSp modSp modTransition modAnim">
        <pc:chgData name="Hodgkinson Adam A/Insp 997" userId="82a96844-24b7-4f55-a7f5-6e5721e8ad59" providerId="ADAL" clId="{794FF312-EC13-433A-9FAA-F6FC6E6F9E88}" dt="2023-07-09T17:45:16.377" v="529" actId="20577"/>
        <pc:sldMkLst>
          <pc:docMk/>
          <pc:sldMk cId="302658069" sldId="263"/>
        </pc:sldMkLst>
        <pc:spChg chg="mod">
          <ac:chgData name="Hodgkinson Adam A/Insp 997" userId="82a96844-24b7-4f55-a7f5-6e5721e8ad59" providerId="ADAL" clId="{794FF312-EC13-433A-9FAA-F6FC6E6F9E88}" dt="2023-07-09T17:45:16.377" v="529" actId="20577"/>
          <ac:spMkLst>
            <pc:docMk/>
            <pc:sldMk cId="302658069" sldId="263"/>
            <ac:spMk id="5" creationId="{4F96E9B6-FBF6-4725-A9DA-1FCF07716164}"/>
          </ac:spMkLst>
        </pc:spChg>
        <pc:picChg chg="add del mod">
          <ac:chgData name="Hodgkinson Adam A/Insp 997" userId="82a96844-24b7-4f55-a7f5-6e5721e8ad59" providerId="ADAL" clId="{794FF312-EC13-433A-9FAA-F6FC6E6F9E88}" dt="2023-07-09T16:59:29.013" v="213"/>
          <ac:picMkLst>
            <pc:docMk/>
            <pc:sldMk cId="302658069" sldId="263"/>
            <ac:picMk id="3" creationId="{CC6D50CE-252C-4579-8DC5-D75F1B46F5E2}"/>
          </ac:picMkLst>
        </pc:picChg>
        <pc:picChg chg="add mod">
          <ac:chgData name="Hodgkinson Adam A/Insp 997" userId="82a96844-24b7-4f55-a7f5-6e5721e8ad59" providerId="ADAL" clId="{794FF312-EC13-433A-9FAA-F6FC6E6F9E88}" dt="2023-07-09T17:00:31.464" v="214"/>
          <ac:picMkLst>
            <pc:docMk/>
            <pc:sldMk cId="302658069" sldId="263"/>
            <ac:picMk id="7" creationId="{E99ECB02-D33B-4A92-92B5-2D718FA37ED5}"/>
          </ac:picMkLst>
        </pc:picChg>
      </pc:sldChg>
      <pc:sldChg chg="addSp modSp modTransition modAnim">
        <pc:chgData name="Hodgkinson Adam A/Insp 997" userId="82a96844-24b7-4f55-a7f5-6e5721e8ad59" providerId="ADAL" clId="{794FF312-EC13-433A-9FAA-F6FC6E6F9E88}" dt="2023-07-09T17:46:39.924" v="542" actId="20577"/>
        <pc:sldMkLst>
          <pc:docMk/>
          <pc:sldMk cId="4259487645" sldId="264"/>
        </pc:sldMkLst>
        <pc:spChg chg="mod">
          <ac:chgData name="Hodgkinson Adam A/Insp 997" userId="82a96844-24b7-4f55-a7f5-6e5721e8ad59" providerId="ADAL" clId="{794FF312-EC13-433A-9FAA-F6FC6E6F9E88}" dt="2023-07-09T17:46:39.924" v="542" actId="20577"/>
          <ac:spMkLst>
            <pc:docMk/>
            <pc:sldMk cId="4259487645" sldId="264"/>
            <ac:spMk id="5" creationId="{C9AFA33C-C894-4B5C-8CB9-D7CFA8504BB1}"/>
          </ac:spMkLst>
        </pc:spChg>
        <pc:picChg chg="add mod">
          <ac:chgData name="Hodgkinson Adam A/Insp 997" userId="82a96844-24b7-4f55-a7f5-6e5721e8ad59" providerId="ADAL" clId="{794FF312-EC13-433A-9FAA-F6FC6E6F9E88}" dt="2023-07-09T17:01:44.797" v="221"/>
          <ac:picMkLst>
            <pc:docMk/>
            <pc:sldMk cId="4259487645" sldId="264"/>
            <ac:picMk id="2" creationId="{11A5F074-8B08-4E2F-B146-2B88CBE34DAD}"/>
          </ac:picMkLst>
        </pc:picChg>
      </pc:sldChg>
      <pc:sldChg chg="addSp modSp modTransition modAnim">
        <pc:chgData name="Hodgkinson Adam A/Insp 997" userId="82a96844-24b7-4f55-a7f5-6e5721e8ad59" providerId="ADAL" clId="{794FF312-EC13-433A-9FAA-F6FC6E6F9E88}" dt="2023-07-09T17:47:01.871" v="543" actId="20577"/>
        <pc:sldMkLst>
          <pc:docMk/>
          <pc:sldMk cId="2233752306" sldId="265"/>
        </pc:sldMkLst>
        <pc:spChg chg="mod">
          <ac:chgData name="Hodgkinson Adam A/Insp 997" userId="82a96844-24b7-4f55-a7f5-6e5721e8ad59" providerId="ADAL" clId="{794FF312-EC13-433A-9FAA-F6FC6E6F9E88}" dt="2023-07-09T17:47:01.871" v="543" actId="20577"/>
          <ac:spMkLst>
            <pc:docMk/>
            <pc:sldMk cId="2233752306" sldId="265"/>
            <ac:spMk id="5" creationId="{BFF10253-604E-4FEA-8BB5-31DA618FAFE0}"/>
          </ac:spMkLst>
        </pc:spChg>
        <pc:picChg chg="add mod">
          <ac:chgData name="Hodgkinson Adam A/Insp 997" userId="82a96844-24b7-4f55-a7f5-6e5721e8ad59" providerId="ADAL" clId="{794FF312-EC13-433A-9FAA-F6FC6E6F9E88}" dt="2023-07-09T17:04:04.402" v="224"/>
          <ac:picMkLst>
            <pc:docMk/>
            <pc:sldMk cId="2233752306" sldId="265"/>
            <ac:picMk id="3" creationId="{9855F1B4-9799-4C07-ACCE-A0B7EA40F52C}"/>
          </ac:picMkLst>
        </pc:picChg>
      </pc:sldChg>
      <pc:sldChg chg="addSp delSp modSp mod modTransition modAnim">
        <pc:chgData name="Hodgkinson Adam A/Insp 997" userId="82a96844-24b7-4f55-a7f5-6e5721e8ad59" providerId="ADAL" clId="{794FF312-EC13-433A-9FAA-F6FC6E6F9E88}" dt="2023-07-09T17:47:18.485" v="563" actId="20577"/>
        <pc:sldMkLst>
          <pc:docMk/>
          <pc:sldMk cId="3652268478" sldId="266"/>
        </pc:sldMkLst>
        <pc:spChg chg="mod">
          <ac:chgData name="Hodgkinson Adam A/Insp 997" userId="82a96844-24b7-4f55-a7f5-6e5721e8ad59" providerId="ADAL" clId="{794FF312-EC13-433A-9FAA-F6FC6E6F9E88}" dt="2023-07-09T17:47:18.485" v="563" actId="20577"/>
          <ac:spMkLst>
            <pc:docMk/>
            <pc:sldMk cId="3652268478" sldId="266"/>
            <ac:spMk id="5" creationId="{771FA75B-A083-4A93-BE2E-4236C4CC7BB5}"/>
          </ac:spMkLst>
        </pc:spChg>
        <pc:picChg chg="add del mod">
          <ac:chgData name="Hodgkinson Adam A/Insp 997" userId="82a96844-24b7-4f55-a7f5-6e5721e8ad59" providerId="ADAL" clId="{794FF312-EC13-433A-9FAA-F6FC6E6F9E88}" dt="2023-07-09T17:06:43.023" v="232"/>
          <ac:picMkLst>
            <pc:docMk/>
            <pc:sldMk cId="3652268478" sldId="266"/>
            <ac:picMk id="2" creationId="{20C6AF6B-04C4-47AD-BE6D-0A8E7CF43E24}"/>
          </ac:picMkLst>
        </pc:picChg>
        <pc:picChg chg="add del mod">
          <ac:chgData name="Hodgkinson Adam A/Insp 997" userId="82a96844-24b7-4f55-a7f5-6e5721e8ad59" providerId="ADAL" clId="{794FF312-EC13-433A-9FAA-F6FC6E6F9E88}" dt="2023-07-09T17:07:12.483" v="234"/>
          <ac:picMkLst>
            <pc:docMk/>
            <pc:sldMk cId="3652268478" sldId="266"/>
            <ac:picMk id="3" creationId="{4B38FD69-D90A-4F9B-9E52-91636D4E27D5}"/>
          </ac:picMkLst>
        </pc:picChg>
        <pc:picChg chg="add mod">
          <ac:chgData name="Hodgkinson Adam A/Insp 997" userId="82a96844-24b7-4f55-a7f5-6e5721e8ad59" providerId="ADAL" clId="{794FF312-EC13-433A-9FAA-F6FC6E6F9E88}" dt="2023-07-09T17:08:28.519" v="235"/>
          <ac:picMkLst>
            <pc:docMk/>
            <pc:sldMk cId="3652268478" sldId="266"/>
            <ac:picMk id="7" creationId="{2E4695EA-7A90-4670-BD01-A59F07716492}"/>
          </ac:picMkLst>
        </pc:picChg>
      </pc:sldChg>
      <pc:sldChg chg="addSp modSp modTransition modAnim">
        <pc:chgData name="Hodgkinson Adam A/Insp 997" userId="82a96844-24b7-4f55-a7f5-6e5721e8ad59" providerId="ADAL" clId="{794FF312-EC13-433A-9FAA-F6FC6E6F9E88}" dt="2023-07-09T17:47:33.589" v="577" actId="20577"/>
        <pc:sldMkLst>
          <pc:docMk/>
          <pc:sldMk cId="3661164563" sldId="267"/>
        </pc:sldMkLst>
        <pc:spChg chg="mod">
          <ac:chgData name="Hodgkinson Adam A/Insp 997" userId="82a96844-24b7-4f55-a7f5-6e5721e8ad59" providerId="ADAL" clId="{794FF312-EC13-433A-9FAA-F6FC6E6F9E88}" dt="2023-07-09T17:47:33.589" v="577" actId="20577"/>
          <ac:spMkLst>
            <pc:docMk/>
            <pc:sldMk cId="3661164563" sldId="267"/>
            <ac:spMk id="5" creationId="{EDEE6DD6-ACA2-40FA-8819-46FCADFA2AF7}"/>
          </ac:spMkLst>
        </pc:spChg>
        <pc:picChg chg="add mod">
          <ac:chgData name="Hodgkinson Adam A/Insp 997" userId="82a96844-24b7-4f55-a7f5-6e5721e8ad59" providerId="ADAL" clId="{794FF312-EC13-433A-9FAA-F6FC6E6F9E88}" dt="2023-07-09T17:11:25.084" v="254"/>
          <ac:picMkLst>
            <pc:docMk/>
            <pc:sldMk cId="3661164563" sldId="267"/>
            <ac:picMk id="2" creationId="{A1357059-3027-4C22-A01D-8190236BBFE5}"/>
          </ac:picMkLst>
        </pc:picChg>
        <pc:picChg chg="mod">
          <ac:chgData name="Hodgkinson Adam A/Insp 997" userId="82a96844-24b7-4f55-a7f5-6e5721e8ad59" providerId="ADAL" clId="{794FF312-EC13-433A-9FAA-F6FC6E6F9E88}" dt="2023-07-09T17:10:15.480" v="252" actId="1076"/>
          <ac:picMkLst>
            <pc:docMk/>
            <pc:sldMk cId="3661164563" sldId="267"/>
            <ac:picMk id="9232" creationId="{C50CCD81-02A2-418A-A688-C73E678A32E4}"/>
          </ac:picMkLst>
        </pc:picChg>
        <pc:picChg chg="mod">
          <ac:chgData name="Hodgkinson Adam A/Insp 997" userId="82a96844-24b7-4f55-a7f5-6e5721e8ad59" providerId="ADAL" clId="{794FF312-EC13-433A-9FAA-F6FC6E6F9E88}" dt="2023-07-09T17:10:01.205" v="248" actId="1076"/>
          <ac:picMkLst>
            <pc:docMk/>
            <pc:sldMk cId="3661164563" sldId="267"/>
            <ac:picMk id="9234" creationId="{481FE671-A928-48B9-B26E-3B797897FE30}"/>
          </ac:picMkLst>
        </pc:picChg>
      </pc:sldChg>
      <pc:sldChg chg="addSp delSp modSp mod modTransition modAnim">
        <pc:chgData name="Hodgkinson Adam A/Insp 997" userId="82a96844-24b7-4f55-a7f5-6e5721e8ad59" providerId="ADAL" clId="{794FF312-EC13-433A-9FAA-F6FC6E6F9E88}" dt="2023-07-09T17:47:44.192" v="589" actId="20577"/>
        <pc:sldMkLst>
          <pc:docMk/>
          <pc:sldMk cId="2585416734" sldId="268"/>
        </pc:sldMkLst>
        <pc:spChg chg="mod">
          <ac:chgData name="Hodgkinson Adam A/Insp 997" userId="82a96844-24b7-4f55-a7f5-6e5721e8ad59" providerId="ADAL" clId="{794FF312-EC13-433A-9FAA-F6FC6E6F9E88}" dt="2023-07-09T17:47:44.192" v="589" actId="20577"/>
          <ac:spMkLst>
            <pc:docMk/>
            <pc:sldMk cId="2585416734" sldId="268"/>
            <ac:spMk id="5" creationId="{FB6F5B58-FAC4-410E-8E33-C2EFD735A02C}"/>
          </ac:spMkLst>
        </pc:spChg>
        <pc:picChg chg="add del mod">
          <ac:chgData name="Hodgkinson Adam A/Insp 997" userId="82a96844-24b7-4f55-a7f5-6e5721e8ad59" providerId="ADAL" clId="{794FF312-EC13-433A-9FAA-F6FC6E6F9E88}" dt="2023-07-09T17:12:23.512" v="256"/>
          <ac:picMkLst>
            <pc:docMk/>
            <pc:sldMk cId="2585416734" sldId="268"/>
            <ac:picMk id="2" creationId="{15A2E869-CF57-49A1-AFF5-7B911EF95F9C}"/>
          </ac:picMkLst>
        </pc:picChg>
        <pc:picChg chg="add del mod">
          <ac:chgData name="Hodgkinson Adam A/Insp 997" userId="82a96844-24b7-4f55-a7f5-6e5721e8ad59" providerId="ADAL" clId="{794FF312-EC13-433A-9FAA-F6FC6E6F9E88}" dt="2023-07-09T17:13:31.103" v="258"/>
          <ac:picMkLst>
            <pc:docMk/>
            <pc:sldMk cId="2585416734" sldId="268"/>
            <ac:picMk id="3" creationId="{0DABDF37-FF4B-4EF1-A4B1-D742BBB97650}"/>
          </ac:picMkLst>
        </pc:picChg>
        <pc:picChg chg="add mod">
          <ac:chgData name="Hodgkinson Adam A/Insp 997" userId="82a96844-24b7-4f55-a7f5-6e5721e8ad59" providerId="ADAL" clId="{794FF312-EC13-433A-9FAA-F6FC6E6F9E88}" dt="2023-07-09T17:14:31.938" v="259"/>
          <ac:picMkLst>
            <pc:docMk/>
            <pc:sldMk cId="2585416734" sldId="268"/>
            <ac:picMk id="7" creationId="{42EFCF38-1AA6-4DD2-9D92-E3E874EAED88}"/>
          </ac:picMkLst>
        </pc:picChg>
      </pc:sldChg>
      <pc:sldChg chg="addSp modSp mod modTransition">
        <pc:chgData name="Hodgkinson Adam A/Insp 997" userId="82a96844-24b7-4f55-a7f5-6e5721e8ad59" providerId="ADAL" clId="{794FF312-EC13-433A-9FAA-F6FC6E6F9E88}" dt="2023-07-09T17:50:08.883" v="664" actId="20577"/>
        <pc:sldMkLst>
          <pc:docMk/>
          <pc:sldMk cId="3113551334" sldId="269"/>
        </pc:sldMkLst>
        <pc:spChg chg="mod">
          <ac:chgData name="Hodgkinson Adam A/Insp 997" userId="82a96844-24b7-4f55-a7f5-6e5721e8ad59" providerId="ADAL" clId="{794FF312-EC13-433A-9FAA-F6FC6E6F9E88}" dt="2023-07-09T17:50:08.883" v="664" actId="20577"/>
          <ac:spMkLst>
            <pc:docMk/>
            <pc:sldMk cId="3113551334" sldId="269"/>
            <ac:spMk id="5" creationId="{C8ED75D1-2223-4413-9E74-F4EFD22E2CA5}"/>
          </ac:spMkLst>
        </pc:spChg>
        <pc:picChg chg="add mod">
          <ac:chgData name="Hodgkinson Adam A/Insp 997" userId="82a96844-24b7-4f55-a7f5-6e5721e8ad59" providerId="ADAL" clId="{794FF312-EC13-433A-9FAA-F6FC6E6F9E88}" dt="2023-07-09T17:16:03.058" v="262"/>
          <ac:picMkLst>
            <pc:docMk/>
            <pc:sldMk cId="3113551334" sldId="269"/>
            <ac:picMk id="2" creationId="{96E606B9-A278-423F-9F6F-B2BAE1B5BA4C}"/>
          </ac:picMkLst>
        </pc:picChg>
      </pc:sldChg>
      <pc:sldChg chg="addSp modSp modTransition modAnim">
        <pc:chgData name="Hodgkinson Adam A/Insp 997" userId="82a96844-24b7-4f55-a7f5-6e5721e8ad59" providerId="ADAL" clId="{794FF312-EC13-433A-9FAA-F6FC6E6F9E88}" dt="2023-07-09T17:50:37.581" v="701" actId="20577"/>
        <pc:sldMkLst>
          <pc:docMk/>
          <pc:sldMk cId="2212291010" sldId="270"/>
        </pc:sldMkLst>
        <pc:spChg chg="mod">
          <ac:chgData name="Hodgkinson Adam A/Insp 997" userId="82a96844-24b7-4f55-a7f5-6e5721e8ad59" providerId="ADAL" clId="{794FF312-EC13-433A-9FAA-F6FC6E6F9E88}" dt="2023-07-09T17:50:37.581" v="701" actId="20577"/>
          <ac:spMkLst>
            <pc:docMk/>
            <pc:sldMk cId="2212291010" sldId="270"/>
            <ac:spMk id="5" creationId="{55678522-6680-471C-BAF7-9E494A618041}"/>
          </ac:spMkLst>
        </pc:spChg>
        <pc:picChg chg="add mod">
          <ac:chgData name="Hodgkinson Adam A/Insp 997" userId="82a96844-24b7-4f55-a7f5-6e5721e8ad59" providerId="ADAL" clId="{794FF312-EC13-433A-9FAA-F6FC6E6F9E88}" dt="2023-07-09T17:18:46.650" v="270"/>
          <ac:picMkLst>
            <pc:docMk/>
            <pc:sldMk cId="2212291010" sldId="270"/>
            <ac:picMk id="2" creationId="{78816B71-B7F4-4F16-9BEC-065B52BF5F90}"/>
          </ac:picMkLst>
        </pc:picChg>
      </pc:sldChg>
      <pc:sldChg chg="addSp modSp mod modTransition">
        <pc:chgData name="Hodgkinson Adam A/Insp 997" userId="82a96844-24b7-4f55-a7f5-6e5721e8ad59" providerId="ADAL" clId="{794FF312-EC13-433A-9FAA-F6FC6E6F9E88}" dt="2023-07-09T17:51:10.907" v="737" actId="20577"/>
        <pc:sldMkLst>
          <pc:docMk/>
          <pc:sldMk cId="3902242341" sldId="271"/>
        </pc:sldMkLst>
        <pc:spChg chg="mod">
          <ac:chgData name="Hodgkinson Adam A/Insp 997" userId="82a96844-24b7-4f55-a7f5-6e5721e8ad59" providerId="ADAL" clId="{794FF312-EC13-433A-9FAA-F6FC6E6F9E88}" dt="2023-07-09T17:51:10.907" v="737" actId="20577"/>
          <ac:spMkLst>
            <pc:docMk/>
            <pc:sldMk cId="3902242341" sldId="271"/>
            <ac:spMk id="5" creationId="{67609122-7E20-406A-B08B-62950282507B}"/>
          </ac:spMkLst>
        </pc:spChg>
        <pc:picChg chg="add mod">
          <ac:chgData name="Hodgkinson Adam A/Insp 997" userId="82a96844-24b7-4f55-a7f5-6e5721e8ad59" providerId="ADAL" clId="{794FF312-EC13-433A-9FAA-F6FC6E6F9E88}" dt="2023-07-09T17:22:15.867" v="274"/>
          <ac:picMkLst>
            <pc:docMk/>
            <pc:sldMk cId="3902242341" sldId="271"/>
            <ac:picMk id="3" creationId="{63068DDF-4E0F-4784-8684-63A405CC0D99}"/>
          </ac:picMkLst>
        </pc:picChg>
      </pc:sldChg>
      <pc:sldChg chg="addSp modSp mod modTransition">
        <pc:chgData name="Hodgkinson Adam A/Insp 997" userId="82a96844-24b7-4f55-a7f5-6e5721e8ad59" providerId="ADAL" clId="{794FF312-EC13-433A-9FAA-F6FC6E6F9E88}" dt="2023-07-09T17:22:32.421" v="275"/>
        <pc:sldMkLst>
          <pc:docMk/>
          <pc:sldMk cId="618133289" sldId="272"/>
        </pc:sldMkLst>
        <pc:spChg chg="mod">
          <ac:chgData name="Hodgkinson Adam A/Insp 997" userId="82a96844-24b7-4f55-a7f5-6e5721e8ad59" providerId="ADAL" clId="{794FF312-EC13-433A-9FAA-F6FC6E6F9E88}" dt="2023-07-09T15:35:02.325" v="184" actId="20577"/>
          <ac:spMkLst>
            <pc:docMk/>
            <pc:sldMk cId="618133289" sldId="272"/>
            <ac:spMk id="2" creationId="{A790C4EF-F536-4DB3-BE7F-1CDB2D4AB420}"/>
          </ac:spMkLst>
        </pc:spChg>
        <pc:picChg chg="add mod">
          <ac:chgData name="Hodgkinson Adam A/Insp 997" userId="82a96844-24b7-4f55-a7f5-6e5721e8ad59" providerId="ADAL" clId="{794FF312-EC13-433A-9FAA-F6FC6E6F9E88}" dt="2023-07-09T17:22:32.421" v="275"/>
          <ac:picMkLst>
            <pc:docMk/>
            <pc:sldMk cId="618133289" sldId="272"/>
            <ac:picMk id="3" creationId="{562CAB55-2120-40E3-932A-148D5B8EBA89}"/>
          </ac:picMkLst>
        </pc:picChg>
      </pc:sldChg>
      <pc:sldChg chg="addSp delSp modSp new mod modTransition">
        <pc:chgData name="Hodgkinson Adam A/Insp 997" userId="82a96844-24b7-4f55-a7f5-6e5721e8ad59" providerId="ADAL" clId="{794FF312-EC13-433A-9FAA-F6FC6E6F9E88}" dt="2023-07-09T17:22:43.845" v="276"/>
        <pc:sldMkLst>
          <pc:docMk/>
          <pc:sldMk cId="3042854481" sldId="273"/>
        </pc:sldMkLst>
        <pc:spChg chg="del">
          <ac:chgData name="Hodgkinson Adam A/Insp 997" userId="82a96844-24b7-4f55-a7f5-6e5721e8ad59" providerId="ADAL" clId="{794FF312-EC13-433A-9FAA-F6FC6E6F9E88}" dt="2023-07-09T15:12:00.948" v="25" actId="478"/>
          <ac:spMkLst>
            <pc:docMk/>
            <pc:sldMk cId="3042854481" sldId="273"/>
            <ac:spMk id="2" creationId="{B2857721-C372-4C7A-9623-6052A5D5A9A8}"/>
          </ac:spMkLst>
        </pc:spChg>
        <pc:spChg chg="del">
          <ac:chgData name="Hodgkinson Adam A/Insp 997" userId="82a96844-24b7-4f55-a7f5-6e5721e8ad59" providerId="ADAL" clId="{794FF312-EC13-433A-9FAA-F6FC6E6F9E88}" dt="2023-07-09T15:12:03.591" v="26" actId="478"/>
          <ac:spMkLst>
            <pc:docMk/>
            <pc:sldMk cId="3042854481" sldId="273"/>
            <ac:spMk id="3" creationId="{C6DC21AD-7C5A-4840-B65C-77A21FCEB0AA}"/>
          </ac:spMkLst>
        </pc:spChg>
        <pc:spChg chg="add del">
          <ac:chgData name="Hodgkinson Adam A/Insp 997" userId="82a96844-24b7-4f55-a7f5-6e5721e8ad59" providerId="ADAL" clId="{794FF312-EC13-433A-9FAA-F6FC6E6F9E88}" dt="2023-07-09T15:12:08.702" v="28" actId="22"/>
          <ac:spMkLst>
            <pc:docMk/>
            <pc:sldMk cId="3042854481" sldId="273"/>
            <ac:spMk id="8" creationId="{78A259E9-8402-4E52-9262-78040CE74902}"/>
          </ac:spMkLst>
        </pc:spChg>
        <pc:spChg chg="add mod">
          <ac:chgData name="Hodgkinson Adam A/Insp 997" userId="82a96844-24b7-4f55-a7f5-6e5721e8ad59" providerId="ADAL" clId="{794FF312-EC13-433A-9FAA-F6FC6E6F9E88}" dt="2023-07-09T15:25:38.457" v="102" actId="6549"/>
          <ac:spMkLst>
            <pc:docMk/>
            <pc:sldMk cId="3042854481" sldId="273"/>
            <ac:spMk id="9" creationId="{864EF8E4-E27D-4824-8BA0-E8D472AFA690}"/>
          </ac:spMkLst>
        </pc:spChg>
        <pc:picChg chg="add mod">
          <ac:chgData name="Hodgkinson Adam A/Insp 997" userId="82a96844-24b7-4f55-a7f5-6e5721e8ad59" providerId="ADAL" clId="{794FF312-EC13-433A-9FAA-F6FC6E6F9E88}" dt="2023-07-09T17:22:43.845" v="276"/>
          <ac:picMkLst>
            <pc:docMk/>
            <pc:sldMk cId="3042854481" sldId="273"/>
            <ac:picMk id="10" creationId="{7017C43B-9D8F-44DF-A0AE-76D16A53E6B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7/9/2023</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7/9/2023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audio" Target="../media/media3.m4a"/><Relationship Id="rId7" Type="http://schemas.openxmlformats.org/officeDocument/2006/relationships/image" Target="../media/image20.jpe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7.png"/><Relationship Id="rId5" Type="http://schemas.openxmlformats.org/officeDocument/2006/relationships/image" Target="../media/image21.jpeg"/><Relationship Id="rId4" Type="http://schemas.openxmlformats.org/officeDocument/2006/relationships/hyperlink" Target="https://en.wikipedia.org/wiki/Mayor_of_New_York_City" TargetMode="Externa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17.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17.png"/><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17.png"/><Relationship Id="rId2" Type="http://schemas.microsoft.com/office/2007/relationships/media" Target="../media/media7.m4a"/><Relationship Id="rId1" Type="http://schemas.openxmlformats.org/officeDocument/2006/relationships/tags" Target="../tags/tag4.xml"/><Relationship Id="rId6" Type="http://schemas.openxmlformats.org/officeDocument/2006/relationships/image" Target="../media/image27.gif"/><Relationship Id="rId5" Type="http://schemas.openxmlformats.org/officeDocument/2006/relationships/image" Target="../media/image26.jpeg"/><Relationship Id="rId4"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audio" Target="../media/media8.m4a"/><Relationship Id="rId7" Type="http://schemas.openxmlformats.org/officeDocument/2006/relationships/image" Target="../media/image30.jpeg"/><Relationship Id="rId2" Type="http://schemas.microsoft.com/office/2007/relationships/media" Target="../media/media8.m4a"/><Relationship Id="rId1" Type="http://schemas.openxmlformats.org/officeDocument/2006/relationships/tags" Target="../tags/tag5.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17.png"/><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audio" Target="../media/media10.m4a"/><Relationship Id="rId7" Type="http://schemas.openxmlformats.org/officeDocument/2006/relationships/image" Target="../media/image35.jpeg"/><Relationship Id="rId2" Type="http://schemas.microsoft.com/office/2007/relationships/media" Target="../media/media10.m4a"/><Relationship Id="rId1" Type="http://schemas.openxmlformats.org/officeDocument/2006/relationships/tags" Target="../tags/tag7.xml"/><Relationship Id="rId6" Type="http://schemas.openxmlformats.org/officeDocument/2006/relationships/image" Target="../media/image34.jpeg"/><Relationship Id="rId5" Type="http://schemas.openxmlformats.org/officeDocument/2006/relationships/image" Target="../media/image33.jpeg"/><Relationship Id="rId10" Type="http://schemas.openxmlformats.org/officeDocument/2006/relationships/image" Target="../media/image17.png"/><Relationship Id="rId4" Type="http://schemas.openxmlformats.org/officeDocument/2006/relationships/slideLayout" Target="../slideLayouts/slideLayout6.xml"/><Relationship Id="rId9" Type="http://schemas.openxmlformats.org/officeDocument/2006/relationships/image" Target="../media/image37.jpeg"/></Relationships>
</file>

<file path=ppt/slides/_rels/slide11.xml.rels><?xml version="1.0" encoding="UTF-8" standalone="yes"?>
<Relationships xmlns="http://schemas.openxmlformats.org/package/2006/relationships"><Relationship Id="rId8" Type="http://schemas.openxmlformats.org/officeDocument/2006/relationships/image" Target="../media/image41.jpeg"/><Relationship Id="rId13" Type="http://schemas.openxmlformats.org/officeDocument/2006/relationships/image" Target="../media/image46.jpeg"/><Relationship Id="rId3" Type="http://schemas.openxmlformats.org/officeDocument/2006/relationships/audio" Target="../media/media11.m4a"/><Relationship Id="rId7" Type="http://schemas.openxmlformats.org/officeDocument/2006/relationships/image" Target="../media/image40.jpeg"/><Relationship Id="rId12" Type="http://schemas.openxmlformats.org/officeDocument/2006/relationships/image" Target="../media/image45.jpeg"/><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39.jpeg"/><Relationship Id="rId11" Type="http://schemas.openxmlformats.org/officeDocument/2006/relationships/image" Target="../media/image44.jpeg"/><Relationship Id="rId5" Type="http://schemas.openxmlformats.org/officeDocument/2006/relationships/image" Target="../media/image38.jpeg"/><Relationship Id="rId15" Type="http://schemas.openxmlformats.org/officeDocument/2006/relationships/image" Target="../media/image17.png"/><Relationship Id="rId10" Type="http://schemas.openxmlformats.org/officeDocument/2006/relationships/image" Target="../media/image43.jpeg"/><Relationship Id="rId4" Type="http://schemas.openxmlformats.org/officeDocument/2006/relationships/slideLayout" Target="../slideLayouts/slideLayout6.xml"/><Relationship Id="rId9" Type="http://schemas.openxmlformats.org/officeDocument/2006/relationships/image" Target="../media/image42.jpeg"/><Relationship Id="rId14" Type="http://schemas.openxmlformats.org/officeDocument/2006/relationships/image" Target="../media/image47.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49.jpeg"/><Relationship Id="rId4" Type="http://schemas.openxmlformats.org/officeDocument/2006/relationships/image" Target="../media/image4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7.png"/><Relationship Id="rId5" Type="http://schemas.openxmlformats.org/officeDocument/2006/relationships/image" Target="../media/image51.jpeg"/><Relationship Id="rId4" Type="http://schemas.openxmlformats.org/officeDocument/2006/relationships/image" Target="../media/image50.jpeg"/></Relationships>
</file>

<file path=ppt/slides/_rels/slide14.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audio" Target="../media/media14.m4a"/><Relationship Id="rId7" Type="http://schemas.openxmlformats.org/officeDocument/2006/relationships/image" Target="../media/image54.jpeg"/><Relationship Id="rId12" Type="http://schemas.openxmlformats.org/officeDocument/2006/relationships/image" Target="../media/image17.png"/><Relationship Id="rId2" Type="http://schemas.microsoft.com/office/2007/relationships/media" Target="../media/media14.m4a"/><Relationship Id="rId1" Type="http://schemas.openxmlformats.org/officeDocument/2006/relationships/tags" Target="../tags/tag9.xml"/><Relationship Id="rId6" Type="http://schemas.openxmlformats.org/officeDocument/2006/relationships/image" Target="../media/image53.jpeg"/><Relationship Id="rId11" Type="http://schemas.openxmlformats.org/officeDocument/2006/relationships/image" Target="../media/image58.jpeg"/><Relationship Id="rId5" Type="http://schemas.openxmlformats.org/officeDocument/2006/relationships/image" Target="../media/image52.jpeg"/><Relationship Id="rId10" Type="http://schemas.openxmlformats.org/officeDocument/2006/relationships/image" Target="../media/image57.jpeg"/><Relationship Id="rId4" Type="http://schemas.openxmlformats.org/officeDocument/2006/relationships/slideLayout" Target="../slideLayouts/slideLayout6.xml"/><Relationship Id="rId9" Type="http://schemas.openxmlformats.org/officeDocument/2006/relationships/image" Target="../media/image5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7.png"/><Relationship Id="rId4" Type="http://schemas.openxmlformats.org/officeDocument/2006/relationships/image" Target="../media/image59.jpeg"/></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policing-in-the-21st-century-reconnecting-police-and-the-people" TargetMode="External"/><Relationship Id="rId3" Type="http://schemas.openxmlformats.org/officeDocument/2006/relationships/slideLayout" Target="../slideLayouts/slideLayout6.xml"/><Relationship Id="rId7" Type="http://schemas.openxmlformats.org/officeDocument/2006/relationships/hyperlink" Target="https://doi.org/10.1007/s11896-018-9264-2"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gov.uk/government/news/independent-review-on-departure-of-metropolitan-police-commissioner-published" TargetMode="External"/><Relationship Id="rId5" Type="http://schemas.openxmlformats.org/officeDocument/2006/relationships/hyperlink" Target="https://doi.org/10.1108/SC-07-2013-0012" TargetMode="External"/><Relationship Id="rId10" Type="http://schemas.openxmlformats.org/officeDocument/2006/relationships/image" Target="../media/image17.png"/><Relationship Id="rId4" Type="http://schemas.openxmlformats.org/officeDocument/2006/relationships/hyperlink" Target="https://www.bbc.co.uk/news/uk-england-south-yorkshire-38000830" TargetMode="External"/><Relationship Id="rId9" Type="http://schemas.openxmlformats.org/officeDocument/2006/relationships/hyperlink" Target="https://www.gov.uk/government/publications/commissioner-accountability-review"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7.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doi.org/10.1007/s10611-011-9269-6" TargetMode="External"/><Relationship Id="rId5" Type="http://schemas.openxmlformats.org/officeDocument/2006/relationships/hyperlink" Target="https://news.npcc.police.uk/releases/police-chiefs-blog-cc-sara-thornton-who-wants-to-be-a-chief-constable#:~:text=For%20those%20who%20do%20decide%20to%20become%20a,months%20less%20than%20their%20predecessors%20in%20the%201980s." TargetMode="External"/><Relationship Id="rId4" Type="http://schemas.openxmlformats.org/officeDocument/2006/relationships/hyperlink" Target="https://www.ippr.org/publications/a-new-beat-options-for-more-accountable-polic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416040" y="4434840"/>
            <a:ext cx="4941771" cy="1122202"/>
          </a:xfrm>
        </p:spPr>
        <p:txBody>
          <a:bodyPr/>
          <a:lstStyle/>
          <a:p>
            <a:pPr lvl="0"/>
            <a:r>
              <a:rPr lang="en-GB" sz="3600" b="1" i="1" u="sng" dirty="0">
                <a:solidFill>
                  <a:schemeClr val="tx1"/>
                </a:solidFill>
                <a:latin typeface="Arial" pitchFamily="34"/>
              </a:rPr>
              <a:t>Policing and the political landscape</a:t>
            </a:r>
            <a:br>
              <a:rPr lang="en-GB" sz="3600" b="1" dirty="0">
                <a:solidFill>
                  <a:schemeClr val="tx1"/>
                </a:solidFill>
                <a:latin typeface="Arial" pitchFamily="34"/>
              </a:rPr>
            </a:br>
            <a:r>
              <a:rPr lang="en-GB" sz="3600" dirty="0">
                <a:solidFill>
                  <a:schemeClr val="tx1"/>
                </a:solidFill>
                <a:latin typeface="Arial" pitchFamily="34"/>
              </a:rPr>
              <a:t>assignment presentation</a:t>
            </a:r>
            <a:endParaRPr lang="en-US" dirty="0"/>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6416041" y="5586890"/>
            <a:ext cx="4941770" cy="396660"/>
          </a:xfrm>
        </p:spPr>
        <p:txBody>
          <a:bodyPr>
            <a:normAutofit/>
          </a:bodyPr>
          <a:lstStyle/>
          <a:p>
            <a:r>
              <a:rPr lang="en-GB" sz="1600" b="1" dirty="0">
                <a:latin typeface="Arial" pitchFamily="34"/>
              </a:rPr>
              <a:t>Adam Hodgkinson (Student number 2111203)</a:t>
            </a:r>
            <a:endParaRPr lang="en-US" dirty="0"/>
          </a:p>
        </p:txBody>
      </p:sp>
      <p:pic>
        <p:nvPicPr>
          <p:cNvPr id="4" name="Audio 3">
            <a:hlinkClick r:id="" action="ppaction://media"/>
            <a:extLst>
              <a:ext uri="{FF2B5EF4-FFF2-40B4-BE49-F238E27FC236}">
                <a16:creationId xmlns:a16="http://schemas.microsoft.com/office/drawing/2014/main" id="{A0BBAF73-928A-4484-A3ED-C50D7A5008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86058810"/>
      </p:ext>
    </p:extLst>
  </p:cSld>
  <p:clrMapOvr>
    <a:masterClrMapping/>
  </p:clrMapOvr>
  <mc:AlternateContent xmlns:mc="http://schemas.openxmlformats.org/markup-compatibility/2006">
    <mc:Choice xmlns:p14="http://schemas.microsoft.com/office/powerpoint/2010/main" Requires="p14">
      <p:transition spd="slow" p14:dur="2000" advTm="3836"/>
    </mc:Choice>
    <mc:Fallback>
      <p:transition spd="slow" advTm="3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62075" y="1671639"/>
            <a:ext cx="5111750" cy="1204912"/>
          </a:xfrm>
        </p:spPr>
        <p:txBody>
          <a:bodyPr/>
          <a:lstStyle/>
          <a:p>
            <a:r>
              <a:rPr lang="en-US" dirty="0"/>
              <a:t>INTRODUCTION</a:t>
            </a:r>
          </a:p>
        </p:txBody>
      </p:sp>
      <p:sp>
        <p:nvSpPr>
          <p:cNvPr id="4" name="Date Placeholder 3">
            <a:extLst>
              <a:ext uri="{FF2B5EF4-FFF2-40B4-BE49-F238E27FC236}">
                <a16:creationId xmlns:a16="http://schemas.microsoft.com/office/drawing/2014/main" id="{70E12647-CCB2-45E2-A9CB-A868F490497E}"/>
              </a:ext>
            </a:extLst>
          </p:cNvPr>
          <p:cNvSpPr>
            <a:spLocks noGrp="1"/>
          </p:cNvSpPr>
          <p:nvPr>
            <p:ph type="dt" sz="half" idx="10"/>
          </p:nvPr>
        </p:nvSpPr>
        <p:spPr>
          <a:xfrm>
            <a:off x="838200" y="6356350"/>
            <a:ext cx="1219200" cy="365125"/>
          </a:xfrm>
        </p:spPr>
        <p:txBody>
          <a:bodyPr/>
          <a:lstStyle/>
          <a:p>
            <a:r>
              <a:rPr lang="en-US" dirty="0"/>
              <a:t>20XX</a:t>
            </a:r>
          </a:p>
        </p:txBody>
      </p:sp>
      <p:sp>
        <p:nvSpPr>
          <p:cNvPr id="5" name="Footer Placeholder 4">
            <a:extLst>
              <a:ext uri="{FF2B5EF4-FFF2-40B4-BE49-F238E27FC236}">
                <a16:creationId xmlns:a16="http://schemas.microsoft.com/office/drawing/2014/main" id="{8D51ED20-04D4-4894-B0C2-9C541A61A734}"/>
              </a:ext>
            </a:extLst>
          </p:cNvPr>
          <p:cNvSpPr>
            <a:spLocks noGrp="1"/>
          </p:cNvSpPr>
          <p:nvPr>
            <p:ph type="ftr" sz="quarter" idx="11"/>
          </p:nvPr>
        </p:nvSpPr>
        <p:spPr>
          <a:xfrm>
            <a:off x="2463800" y="6356350"/>
            <a:ext cx="3479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2</a:t>
            </a:fld>
            <a:endParaRPr lang="en-US" dirty="0"/>
          </a:p>
        </p:txBody>
      </p:sp>
      <p:pic>
        <p:nvPicPr>
          <p:cNvPr id="7" name="Audio 6">
            <a:hlinkClick r:id="" action="ppaction://media"/>
            <a:extLst>
              <a:ext uri="{FF2B5EF4-FFF2-40B4-BE49-F238E27FC236}">
                <a16:creationId xmlns:a16="http://schemas.microsoft.com/office/drawing/2014/main" id="{EBB6E657-0474-48FE-BC58-33D9851749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1516367"/>
      </p:ext>
    </p:extLst>
  </p:cSld>
  <p:clrMapOvr>
    <a:masterClrMapping/>
  </p:clrMapOvr>
  <mc:AlternateContent xmlns:mc="http://schemas.openxmlformats.org/markup-compatibility/2006">
    <mc:Choice xmlns:p14="http://schemas.microsoft.com/office/powerpoint/2010/main" Requires="p14">
      <p:transition spd="med" p14:dur="700" advTm="61154">
        <p:fade/>
      </p:transition>
    </mc:Choice>
    <mc:Fallback>
      <p:transition spd="med" advTm="61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2CED676-9C7C-4A02-AA42-5F840AB0225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ACBC58E-9E02-4ADA-9017-0D9A83A47114}"/>
              </a:ext>
            </a:extLst>
          </p:cNvPr>
          <p:cNvSpPr>
            <a:spLocks noGrp="1"/>
          </p:cNvSpPr>
          <p:nvPr>
            <p:ph type="ftr" sz="quarter" idx="11"/>
          </p:nvPr>
        </p:nvSpPr>
        <p:spPr/>
        <p:txBody>
          <a:bodyPr/>
          <a:lstStyle/>
          <a:p>
            <a:r>
              <a:rPr lang="en-US" dirty="0"/>
              <a:t>Chambers, 2015; Home Office, 2010</a:t>
            </a:r>
          </a:p>
        </p:txBody>
      </p:sp>
      <p:sp>
        <p:nvSpPr>
          <p:cNvPr id="6" name="Slide Number Placeholder 5">
            <a:extLst>
              <a:ext uri="{FF2B5EF4-FFF2-40B4-BE49-F238E27FC236}">
                <a16:creationId xmlns:a16="http://schemas.microsoft.com/office/drawing/2014/main" id="{E70FD898-03C9-4827-B684-20A369279983}"/>
              </a:ext>
            </a:extLst>
          </p:cNvPr>
          <p:cNvSpPr>
            <a:spLocks noGrp="1"/>
          </p:cNvSpPr>
          <p:nvPr>
            <p:ph type="sldNum" sz="quarter" idx="12"/>
          </p:nvPr>
        </p:nvSpPr>
        <p:spPr/>
        <p:txBody>
          <a:bodyPr/>
          <a:lstStyle/>
          <a:p>
            <a:fld id="{A49DFD55-3C28-40EF-9E31-A92D2E4017FF}" type="slidenum">
              <a:rPr lang="en-US" smtClean="0"/>
              <a:pPr/>
              <a:t>3</a:t>
            </a:fld>
            <a:endParaRPr lang="en-US" dirty="0"/>
          </a:p>
        </p:txBody>
      </p:sp>
      <p:pic>
        <p:nvPicPr>
          <p:cNvPr id="1026" name="Picture 2" descr="Image result for the big society agenda">
            <a:extLst>
              <a:ext uri="{FF2B5EF4-FFF2-40B4-BE49-F238E27FC236}">
                <a16:creationId xmlns:a16="http://schemas.microsoft.com/office/drawing/2014/main" id="{5ECD14B0-08EF-4723-A27F-DC540F1D9C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393" y="1337651"/>
            <a:ext cx="3816390" cy="25045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eresa may">
            <a:extLst>
              <a:ext uri="{FF2B5EF4-FFF2-40B4-BE49-F238E27FC236}">
                <a16:creationId xmlns:a16="http://schemas.microsoft.com/office/drawing/2014/main" id="{4C981AE7-4565-4FCB-BD01-75C0BCD5A3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4395" y="3082195"/>
            <a:ext cx="2356520" cy="30006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ur police service keeps shrinking">
            <a:extLst>
              <a:ext uri="{FF2B5EF4-FFF2-40B4-BE49-F238E27FC236}">
                <a16:creationId xmlns:a16="http://schemas.microsoft.com/office/drawing/2014/main" id="{EE9D3655-743F-49CF-8C68-571D819A632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53941" y="269180"/>
            <a:ext cx="3999859" cy="5204636"/>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2F6CE8ED-0C37-48F0-8C85-5DDA5854F9F7}"/>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670478910"/>
      </p:ext>
    </p:extLst>
  </p:cSld>
  <p:clrMapOvr>
    <a:masterClrMapping/>
  </p:clrMapOvr>
  <mc:AlternateContent xmlns:mc="http://schemas.openxmlformats.org/markup-compatibility/2006">
    <mc:Choice xmlns:p14="http://schemas.microsoft.com/office/powerpoint/2010/main" Requires="p14">
      <p:transition spd="med" p14:dur="700" advTm="43777">
        <p:fade/>
      </p:transition>
    </mc:Choice>
    <mc:Fallback>
      <p:transition spd="med" advTm="437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3EF4BEB5-2739-94AC-B3BF-608B4743815E}"/>
              </a:ext>
            </a:extLst>
          </p:cNvPr>
          <p:cNvSpPr>
            <a:spLocks noGrp="1"/>
          </p:cNvSpPr>
          <p:nvPr>
            <p:ph type="title"/>
          </p:nvPr>
        </p:nvSpPr>
        <p:spPr>
          <a:xfrm>
            <a:off x="1333499" y="461395"/>
            <a:ext cx="5075689" cy="1884614"/>
          </a:xfrm>
        </p:spPr>
        <p:txBody>
          <a:bodyPr>
            <a:normAutofit fontScale="90000"/>
          </a:bodyPr>
          <a:lstStyle/>
          <a:p>
            <a:pPr algn="ctr"/>
            <a:r>
              <a:rPr lang="en-GB" sz="2400" b="0" i="0" dirty="0">
                <a:effectLst/>
                <a:latin typeface="Arial" panose="020B0604020202020204" pitchFamily="34" charset="0"/>
              </a:rPr>
              <a:t>Rudy </a:t>
            </a:r>
            <a:r>
              <a:rPr lang="en-GB" sz="2400" b="0" i="0" dirty="0" err="1">
                <a:effectLst/>
                <a:latin typeface="Arial" panose="020B0604020202020204" pitchFamily="34" charset="0"/>
              </a:rPr>
              <a:t>Gulliani</a:t>
            </a:r>
            <a:br>
              <a:rPr lang="en-GB" sz="2400" b="0" i="0" dirty="0">
                <a:effectLst/>
                <a:latin typeface="Arial" panose="020B0604020202020204" pitchFamily="34" charset="0"/>
              </a:rPr>
            </a:br>
            <a:r>
              <a:rPr lang="en-GB" sz="2400" b="0" i="0" dirty="0">
                <a:effectLst/>
                <a:latin typeface="Arial" panose="020B0604020202020204" pitchFamily="34" charset="0"/>
              </a:rPr>
              <a:t>American politician and lawyer who served as the 107th </a:t>
            </a:r>
            <a:r>
              <a:rPr lang="en-GB" sz="2400" b="0" i="0" u="sng" strike="noStrike" dirty="0">
                <a:effectLst/>
                <a:latin typeface="Arial" panose="020B0604020202020204" pitchFamily="34" charset="0"/>
                <a:hlinkClick r:id="rId4" tooltip="Mayor of New York City">
                  <a:extLst>
                    <a:ext uri="{A12FA001-AC4F-418D-AE19-62706E023703}">
                      <ahyp:hlinkClr xmlns:ahyp="http://schemas.microsoft.com/office/drawing/2018/hyperlinkcolor" val="tx"/>
                    </a:ext>
                  </a:extLst>
                </a:hlinkClick>
              </a:rPr>
              <a:t>Mayor of New York City</a:t>
            </a:r>
            <a:r>
              <a:rPr lang="en-GB" sz="2400" b="0" i="0" u="sng" dirty="0">
                <a:effectLst/>
                <a:latin typeface="Arial" panose="020B0604020202020204" pitchFamily="34" charset="0"/>
              </a:rPr>
              <a:t> </a:t>
            </a:r>
            <a:r>
              <a:rPr lang="en-GB" sz="2400" b="0" i="0" dirty="0">
                <a:effectLst/>
                <a:latin typeface="Arial" panose="020B0604020202020204" pitchFamily="34" charset="0"/>
              </a:rPr>
              <a:t>from 1994 to 2001.</a:t>
            </a:r>
            <a:endParaRPr lang="en-US" sz="2400" dirty="0"/>
          </a:p>
        </p:txBody>
      </p:sp>
      <p:pic>
        <p:nvPicPr>
          <p:cNvPr id="2050" name="Picture 2" descr="Image result for rudy gulliani">
            <a:extLst>
              <a:ext uri="{FF2B5EF4-FFF2-40B4-BE49-F238E27FC236}">
                <a16:creationId xmlns:a16="http://schemas.microsoft.com/office/drawing/2014/main" id="{9B31480C-FE17-4C16-BB87-7F7DCA00D35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11" r="17737" b="-3"/>
          <a:stretch/>
        </p:blipFill>
        <p:spPr bwMode="auto">
          <a:xfrm>
            <a:off x="1333500" y="2924175"/>
            <a:ext cx="2895600" cy="2519363"/>
          </a:xfrm>
          <a:prstGeom prst="rect">
            <a:avLst/>
          </a:prstGeom>
          <a:solidFill>
            <a:srgbClr val="FFFFFF"/>
          </a:solidFill>
        </p:spPr>
      </p:pic>
      <p:sp>
        <p:nvSpPr>
          <p:cNvPr id="4" name="Date Placeholder 3">
            <a:extLst>
              <a:ext uri="{FF2B5EF4-FFF2-40B4-BE49-F238E27FC236}">
                <a16:creationId xmlns:a16="http://schemas.microsoft.com/office/drawing/2014/main" id="{32093A4C-2A5F-405C-839C-DF8890433CAF}"/>
              </a:ext>
            </a:extLst>
          </p:cNvPr>
          <p:cNvSpPr>
            <a:spLocks noGrp="1"/>
          </p:cNvSpPr>
          <p:nvPr>
            <p:ph type="dt" sz="half" idx="10"/>
          </p:nvPr>
        </p:nvSpPr>
        <p:spPr>
          <a:xfrm>
            <a:off x="1333500" y="6356350"/>
            <a:ext cx="985157"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E8839B34-6A6E-4D17-9FD7-CA002B27E6D2}"/>
              </a:ext>
            </a:extLst>
          </p:cNvPr>
          <p:cNvSpPr>
            <a:spLocks noGrp="1"/>
          </p:cNvSpPr>
          <p:nvPr>
            <p:ph type="ftr" sz="quarter" idx="11"/>
          </p:nvPr>
        </p:nvSpPr>
        <p:spPr>
          <a:xfrm>
            <a:off x="2669886" y="6356349"/>
            <a:ext cx="2482842" cy="365125"/>
          </a:xfrm>
        </p:spPr>
        <p:txBody>
          <a:bodyPr anchor="ctr">
            <a:normAutofit/>
          </a:bodyPr>
          <a:lstStyle/>
          <a:p>
            <a:pPr>
              <a:spcAft>
                <a:spcPts val="600"/>
              </a:spcAft>
            </a:pPr>
            <a:r>
              <a:rPr lang="en-US" dirty="0"/>
              <a:t>Newburn, 2012; Loveday &amp; Reid, 2003</a:t>
            </a:r>
          </a:p>
        </p:txBody>
      </p:sp>
      <p:sp>
        <p:nvSpPr>
          <p:cNvPr id="6" name="Slide Number Placeholder 5">
            <a:extLst>
              <a:ext uri="{FF2B5EF4-FFF2-40B4-BE49-F238E27FC236}">
                <a16:creationId xmlns:a16="http://schemas.microsoft.com/office/drawing/2014/main" id="{964584DF-9EA2-42D2-804E-94C5DFDF6514}"/>
              </a:ext>
            </a:extLst>
          </p:cNvPr>
          <p:cNvSpPr>
            <a:spLocks noGrp="1"/>
          </p:cNvSpPr>
          <p:nvPr>
            <p:ph type="sldNum" sz="quarter" idx="12"/>
          </p:nvPr>
        </p:nvSpPr>
        <p:spPr>
          <a:xfrm>
            <a:off x="5536305" y="6356350"/>
            <a:ext cx="987552" cy="365125"/>
          </a:xfrm>
        </p:spPr>
        <p:txBody>
          <a:bodyPr anchor="ctr">
            <a:normAutofit/>
          </a:bodyPr>
          <a:lstStyle/>
          <a:p>
            <a:pPr>
              <a:spcAft>
                <a:spcPts val="600"/>
              </a:spcAft>
            </a:pPr>
            <a:fld id="{A49DFD55-3C28-40EF-9E31-A92D2E4017FF}" type="slidenum">
              <a:rPr lang="en-US" smtClean="0"/>
              <a:pPr>
                <a:spcAft>
                  <a:spcPts val="600"/>
                </a:spcAft>
              </a:pPr>
              <a:t>4</a:t>
            </a:fld>
            <a:endParaRPr lang="en-US"/>
          </a:p>
        </p:txBody>
      </p:sp>
      <p:pic>
        <p:nvPicPr>
          <p:cNvPr id="2" name="Audio 1">
            <a:hlinkClick r:id="" action="ppaction://media"/>
            <a:extLst>
              <a:ext uri="{FF2B5EF4-FFF2-40B4-BE49-F238E27FC236}">
                <a16:creationId xmlns:a16="http://schemas.microsoft.com/office/drawing/2014/main" id="{08720E72-C22A-4C88-8AD3-10A9A26C7F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26514426"/>
      </p:ext>
    </p:extLst>
  </p:cSld>
  <p:clrMapOvr>
    <a:masterClrMapping/>
  </p:clrMapOvr>
  <mc:AlternateContent xmlns:mc="http://schemas.openxmlformats.org/markup-compatibility/2006">
    <mc:Choice xmlns:p14="http://schemas.microsoft.com/office/powerpoint/2010/main" Requires="p14">
      <p:transition spd="med" p14:dur="700" advTm="53248">
        <p:fade/>
      </p:transition>
    </mc:Choice>
    <mc:Fallback>
      <p:transition spd="med" advTm="532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9599EA6-C713-4F44-9FA7-7A9BBC7C596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286576B0-0319-425E-AEAE-21797273D5BE}"/>
              </a:ext>
            </a:extLst>
          </p:cNvPr>
          <p:cNvSpPr>
            <a:spLocks noGrp="1"/>
          </p:cNvSpPr>
          <p:nvPr>
            <p:ph type="ftr" sz="quarter" idx="11"/>
          </p:nvPr>
        </p:nvSpPr>
        <p:spPr/>
        <p:txBody>
          <a:bodyPr/>
          <a:lstStyle/>
          <a:p>
            <a:r>
              <a:rPr lang="en-US" dirty="0"/>
              <a:t>Newburn, 2012; Chambers, 2014</a:t>
            </a:r>
          </a:p>
        </p:txBody>
      </p:sp>
      <p:sp>
        <p:nvSpPr>
          <p:cNvPr id="6" name="Slide Number Placeholder 5">
            <a:extLst>
              <a:ext uri="{FF2B5EF4-FFF2-40B4-BE49-F238E27FC236}">
                <a16:creationId xmlns:a16="http://schemas.microsoft.com/office/drawing/2014/main" id="{ED13D187-38F2-44E0-B4DC-3C6CB26A508A}"/>
              </a:ext>
            </a:extLst>
          </p:cNvPr>
          <p:cNvSpPr>
            <a:spLocks noGrp="1"/>
          </p:cNvSpPr>
          <p:nvPr>
            <p:ph type="sldNum" sz="quarter" idx="12"/>
          </p:nvPr>
        </p:nvSpPr>
        <p:spPr/>
        <p:txBody>
          <a:bodyPr/>
          <a:lstStyle/>
          <a:p>
            <a:fld id="{A49DFD55-3C28-40EF-9E31-A92D2E4017FF}" type="slidenum">
              <a:rPr lang="en-US" smtClean="0"/>
              <a:pPr/>
              <a:t>5</a:t>
            </a:fld>
            <a:endParaRPr lang="en-US" dirty="0"/>
          </a:p>
        </p:txBody>
      </p:sp>
      <p:pic>
        <p:nvPicPr>
          <p:cNvPr id="3074" name="Picture 2" descr="Image result for non british">
            <a:extLst>
              <a:ext uri="{FF2B5EF4-FFF2-40B4-BE49-F238E27FC236}">
                <a16:creationId xmlns:a16="http://schemas.microsoft.com/office/drawing/2014/main" id="{D0F0F11C-C9E9-4960-85CD-657BA8C680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60849" y="1030129"/>
            <a:ext cx="8511851" cy="480089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red cross">
            <a:extLst>
              <a:ext uri="{FF2B5EF4-FFF2-40B4-BE49-F238E27FC236}">
                <a16:creationId xmlns:a16="http://schemas.microsoft.com/office/drawing/2014/main" id="{ABEFAED1-77D4-454B-8E91-8E6F275461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48269" y="1862788"/>
            <a:ext cx="3909526" cy="3429595"/>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23523590-05BE-4628-99D3-84E42B90489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008442608"/>
      </p:ext>
    </p:extLst>
  </p:cSld>
  <p:clrMapOvr>
    <a:masterClrMapping/>
  </p:clrMapOvr>
  <mc:AlternateContent xmlns:mc="http://schemas.openxmlformats.org/markup-compatibility/2006">
    <mc:Choice xmlns:p14="http://schemas.microsoft.com/office/powerpoint/2010/main" Requires="p14">
      <p:transition spd="med" p14:dur="700" advTm="42759">
        <p:fade/>
      </p:transition>
    </mc:Choice>
    <mc:Fallback>
      <p:transition spd="med" advTm="427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076"/>
                                        </p:tgtEl>
                                        <p:attrNameLst>
                                          <p:attrName>style.visibility</p:attrName>
                                        </p:attrNameLst>
                                      </p:cBhvr>
                                      <p:to>
                                        <p:strVal val="visible"/>
                                      </p:to>
                                    </p:set>
                                    <p:animEffect transition="in" filter="fade">
                                      <p:cBhvr>
                                        <p:cTn id="15" dur="5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BE4F-2ECA-46FF-AB87-BFECB2B34574}"/>
              </a:ext>
            </a:extLst>
          </p:cNvPr>
          <p:cNvSpPr>
            <a:spLocks noGrp="1"/>
          </p:cNvSpPr>
          <p:nvPr>
            <p:ph type="title"/>
          </p:nvPr>
        </p:nvSpPr>
        <p:spPr/>
        <p:txBody>
          <a:bodyPr/>
          <a:lstStyle/>
          <a:p>
            <a:r>
              <a:rPr lang="en-GB" sz="1800" i="1" dirty="0">
                <a:solidFill>
                  <a:srgbClr val="000000"/>
                </a:solidFill>
                <a:effectLst/>
                <a:latin typeface="Arial" panose="020B0604020202020204" pitchFamily="34" charset="0"/>
                <a:ea typeface="Calibri" panose="020F0502020204030204" pitchFamily="34" charset="0"/>
              </a:rPr>
              <a:t>a national turnout of barely 15% during the elections</a:t>
            </a:r>
            <a:endParaRPr lang="en-GB" dirty="0"/>
          </a:p>
        </p:txBody>
      </p:sp>
      <p:sp>
        <p:nvSpPr>
          <p:cNvPr id="4" name="Date Placeholder 3">
            <a:extLst>
              <a:ext uri="{FF2B5EF4-FFF2-40B4-BE49-F238E27FC236}">
                <a16:creationId xmlns:a16="http://schemas.microsoft.com/office/drawing/2014/main" id="{A819BDB8-1BA4-4800-9FB5-47154587531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94BD282-325D-42F5-823E-5091E1F39B6C}"/>
              </a:ext>
            </a:extLst>
          </p:cNvPr>
          <p:cNvSpPr>
            <a:spLocks noGrp="1"/>
          </p:cNvSpPr>
          <p:nvPr>
            <p:ph type="ftr" sz="quarter" idx="11"/>
          </p:nvPr>
        </p:nvSpPr>
        <p:spPr/>
        <p:txBody>
          <a:bodyPr/>
          <a:lstStyle/>
          <a:p>
            <a:r>
              <a:rPr lang="en-US" dirty="0"/>
              <a:t>Committee on Standards in Public Life, 2012; Lister, 2014</a:t>
            </a:r>
          </a:p>
        </p:txBody>
      </p:sp>
      <p:sp>
        <p:nvSpPr>
          <p:cNvPr id="6" name="Slide Number Placeholder 5">
            <a:extLst>
              <a:ext uri="{FF2B5EF4-FFF2-40B4-BE49-F238E27FC236}">
                <a16:creationId xmlns:a16="http://schemas.microsoft.com/office/drawing/2014/main" id="{F31E7E67-4FB0-4590-A57C-AE3021C99739}"/>
              </a:ext>
            </a:extLst>
          </p:cNvPr>
          <p:cNvSpPr>
            <a:spLocks noGrp="1"/>
          </p:cNvSpPr>
          <p:nvPr>
            <p:ph type="sldNum" sz="quarter" idx="12"/>
          </p:nvPr>
        </p:nvSpPr>
        <p:spPr/>
        <p:txBody>
          <a:bodyPr/>
          <a:lstStyle/>
          <a:p>
            <a:fld id="{A49DFD55-3C28-40EF-9E31-A92D2E4017FF}" type="slidenum">
              <a:rPr lang="en-US" smtClean="0"/>
              <a:pPr/>
              <a:t>6</a:t>
            </a:fld>
            <a:endParaRPr lang="en-US" dirty="0"/>
          </a:p>
        </p:txBody>
      </p:sp>
      <p:pic>
        <p:nvPicPr>
          <p:cNvPr id="4098" name="Picture 2" descr="Council elections: Why don't people vote?">
            <a:extLst>
              <a:ext uri="{FF2B5EF4-FFF2-40B4-BE49-F238E27FC236}">
                <a16:creationId xmlns:a16="http://schemas.microsoft.com/office/drawing/2014/main" id="{62566477-E452-4709-B88A-BC1DBDC4DA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92666" y="2571750"/>
            <a:ext cx="2504874" cy="233615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keith vaz">
            <a:extLst>
              <a:ext uri="{FF2B5EF4-FFF2-40B4-BE49-F238E27FC236}">
                <a16:creationId xmlns:a16="http://schemas.microsoft.com/office/drawing/2014/main" id="{2A79FF76-F344-42A9-A378-0B03B6CBCA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48425" y="1372125"/>
            <a:ext cx="2162175" cy="1714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3EFE69-861B-4AB7-9EF3-710A703F9D58}"/>
              </a:ext>
            </a:extLst>
          </p:cNvPr>
          <p:cNvSpPr txBox="1"/>
          <p:nvPr/>
        </p:nvSpPr>
        <p:spPr>
          <a:xfrm>
            <a:off x="4790114" y="3850547"/>
            <a:ext cx="6056851" cy="646331"/>
          </a:xfrm>
          <a:prstGeom prst="rect">
            <a:avLst/>
          </a:prstGeom>
          <a:noFill/>
        </p:spPr>
        <p:txBody>
          <a:bodyPr wrap="square" rtlCol="0">
            <a:spAutoFit/>
          </a:bodyPr>
          <a:lstStyle/>
          <a:p>
            <a:r>
              <a:rPr lang="en-GB" dirty="0"/>
              <a:t>Keith </a:t>
            </a:r>
            <a:r>
              <a:rPr lang="en-GB" dirty="0" err="1"/>
              <a:t>Vaz</a:t>
            </a:r>
            <a:r>
              <a:rPr lang="en-GB" dirty="0"/>
              <a:t> - </a:t>
            </a:r>
            <a:r>
              <a:rPr lang="en-GB" sz="1800" i="1" dirty="0">
                <a:solidFill>
                  <a:srgbClr val="000000"/>
                </a:solidFill>
                <a:effectLst/>
                <a:latin typeface="Arial" panose="020B0604020202020204" pitchFamily="34" charset="0"/>
                <a:ea typeface="Calibri" panose="020F0502020204030204" pitchFamily="34" charset="0"/>
              </a:rPr>
              <a:t>“the problem is, what these PCC’s actually do is still a mystery”. </a:t>
            </a:r>
            <a:endParaRPr lang="en-GB" dirty="0"/>
          </a:p>
        </p:txBody>
      </p:sp>
      <p:pic>
        <p:nvPicPr>
          <p:cNvPr id="3" name="Audio 2">
            <a:hlinkClick r:id="" action="ppaction://media"/>
            <a:extLst>
              <a:ext uri="{FF2B5EF4-FFF2-40B4-BE49-F238E27FC236}">
                <a16:creationId xmlns:a16="http://schemas.microsoft.com/office/drawing/2014/main" id="{5AE3CED3-F46D-43E5-9257-B70FD48D84E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236446427"/>
      </p:ext>
    </p:extLst>
  </p:cSld>
  <p:clrMapOvr>
    <a:masterClrMapping/>
  </p:clrMapOvr>
  <mc:AlternateContent xmlns:mc="http://schemas.openxmlformats.org/markup-compatibility/2006">
    <mc:Choice xmlns:p14="http://schemas.microsoft.com/office/powerpoint/2010/main" Requires="p14">
      <p:transition spd="med" p14:dur="700" advTm="109457">
        <p:fade/>
      </p:transition>
    </mc:Choice>
    <mc:Fallback>
      <p:transition spd="med" advTm="1094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0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3"/>
                </p:tgtEl>
              </p:cMediaNode>
            </p:audio>
          </p:childTnLst>
        </p:cTn>
      </p:par>
    </p:tnLst>
    <p:bldLst>
      <p:bldP spid="2"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35491-07A9-4237-8371-08C0D5ACB5A5}"/>
              </a:ext>
            </a:extLst>
          </p:cNvPr>
          <p:cNvSpPr>
            <a:spLocks noGrp="1"/>
          </p:cNvSpPr>
          <p:nvPr>
            <p:ph type="title"/>
          </p:nvPr>
        </p:nvSpPr>
        <p:spPr>
          <a:xfrm>
            <a:off x="838200" y="2479151"/>
            <a:ext cx="10515600" cy="1325563"/>
          </a:xfrm>
        </p:spPr>
        <p:txBody>
          <a:bodyPr>
            <a:normAutofit fontScale="90000"/>
          </a:bodyPr>
          <a:lstStyle/>
          <a:p>
            <a:r>
              <a:rPr lang="en-GB" sz="1800" i="1" dirty="0">
                <a:solidFill>
                  <a:srgbClr val="000000"/>
                </a:solidFill>
                <a:effectLst/>
                <a:latin typeface="Arial" panose="020B0604020202020204" pitchFamily="34" charset="0"/>
                <a:ea typeface="Calibri" panose="020F0502020204030204" pitchFamily="34" charset="0"/>
              </a:rPr>
              <a:t>National Police Chiefs Council (2018) the average tenure for a Chief Constable now stands at just 3.65 years.  Statistically Police and Crime Commissioners could potentially therefore work with multiple different Chief Constables during their time in office whilst working to the political message that they generally intend to implement long term change to their forces.</a:t>
            </a:r>
            <a:endParaRPr lang="en-GB" dirty="0"/>
          </a:p>
        </p:txBody>
      </p:sp>
      <p:sp>
        <p:nvSpPr>
          <p:cNvPr id="4" name="Date Placeholder 3">
            <a:extLst>
              <a:ext uri="{FF2B5EF4-FFF2-40B4-BE49-F238E27FC236}">
                <a16:creationId xmlns:a16="http://schemas.microsoft.com/office/drawing/2014/main" id="{38F1F97B-BD0E-4D63-8D94-F3EC3053C18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F96E9B6-FBF6-4725-A9DA-1FCF07716164}"/>
              </a:ext>
            </a:extLst>
          </p:cNvPr>
          <p:cNvSpPr>
            <a:spLocks noGrp="1"/>
          </p:cNvSpPr>
          <p:nvPr>
            <p:ph type="ftr" sz="quarter" idx="11"/>
          </p:nvPr>
        </p:nvSpPr>
        <p:spPr/>
        <p:txBody>
          <a:bodyPr/>
          <a:lstStyle/>
          <a:p>
            <a:r>
              <a:rPr lang="en-US" dirty="0"/>
              <a:t>Lister &amp; Rowe, 2015; Muir &amp; Lodge, 2008; National Police Chiefs Council, 2018</a:t>
            </a:r>
          </a:p>
        </p:txBody>
      </p:sp>
      <p:sp>
        <p:nvSpPr>
          <p:cNvPr id="6" name="Slide Number Placeholder 5">
            <a:extLst>
              <a:ext uri="{FF2B5EF4-FFF2-40B4-BE49-F238E27FC236}">
                <a16:creationId xmlns:a16="http://schemas.microsoft.com/office/drawing/2014/main" id="{2B366944-1760-43DD-8201-AAA13437F4AE}"/>
              </a:ext>
            </a:extLst>
          </p:cNvPr>
          <p:cNvSpPr>
            <a:spLocks noGrp="1"/>
          </p:cNvSpPr>
          <p:nvPr>
            <p:ph type="sldNum" sz="quarter" idx="12"/>
          </p:nvPr>
        </p:nvSpPr>
        <p:spPr/>
        <p:txBody>
          <a:bodyPr/>
          <a:lstStyle/>
          <a:p>
            <a:fld id="{A49DFD55-3C28-40EF-9E31-A92D2E4017FF}" type="slidenum">
              <a:rPr lang="en-US" smtClean="0"/>
              <a:pPr/>
              <a:t>7</a:t>
            </a:fld>
            <a:endParaRPr lang="en-US" dirty="0"/>
          </a:p>
        </p:txBody>
      </p:sp>
      <p:pic>
        <p:nvPicPr>
          <p:cNvPr id="5122" name="Picture 2" descr="Image result for npcc">
            <a:extLst>
              <a:ext uri="{FF2B5EF4-FFF2-40B4-BE49-F238E27FC236}">
                <a16:creationId xmlns:a16="http://schemas.microsoft.com/office/drawing/2014/main" id="{BDC58344-F3C1-487F-89EE-DE61EFDD3F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14676" y="566782"/>
            <a:ext cx="27432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revolving door gif">
            <a:extLst>
              <a:ext uri="{FF2B5EF4-FFF2-40B4-BE49-F238E27FC236}">
                <a16:creationId xmlns:a16="http://schemas.microsoft.com/office/drawing/2014/main" id="{60EC40EF-0C3A-4B38-BD6C-26767AEA84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19338" y="3898445"/>
            <a:ext cx="5733876" cy="2055651"/>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E99ECB02-D33B-4A92-92B5-2D718FA37ED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02658069"/>
      </p:ext>
    </p:extLst>
  </p:cSld>
  <p:clrMapOvr>
    <a:masterClrMapping/>
  </p:clrMapOvr>
  <mc:AlternateContent xmlns:mc="http://schemas.openxmlformats.org/markup-compatibility/2006">
    <mc:Choice xmlns:p14="http://schemas.microsoft.com/office/powerpoint/2010/main" Requires="p14">
      <p:transition spd="med" p14:dur="700" advTm="56000">
        <p:fade/>
      </p:transition>
    </mc:Choice>
    <mc:Fallback>
      <p:transition spd="med" advTm="56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124"/>
                                        </p:tgtEl>
                                        <p:attrNameLst>
                                          <p:attrName>style.visibility</p:attrName>
                                        </p:attrNameLst>
                                      </p:cBhvr>
                                      <p:to>
                                        <p:strVal val="visible"/>
                                      </p:to>
                                    </p:set>
                                    <p:animEffect transition="in" filter="fade">
                                      <p:cBhvr>
                                        <p:cTn id="11" dur="1000"/>
                                        <p:tgtEl>
                                          <p:spTgt spid="5124"/>
                                        </p:tgtEl>
                                      </p:cBhvr>
                                    </p:animEffect>
                                    <p:anim calcmode="lin" valueType="num">
                                      <p:cBhvr>
                                        <p:cTn id="12" dur="1000" fill="hold"/>
                                        <p:tgtEl>
                                          <p:spTgt spid="5124"/>
                                        </p:tgtEl>
                                        <p:attrNameLst>
                                          <p:attrName>ppt_x</p:attrName>
                                        </p:attrNameLst>
                                      </p:cBhvr>
                                      <p:tavLst>
                                        <p:tav tm="0">
                                          <p:val>
                                            <p:strVal val="#ppt_x"/>
                                          </p:val>
                                        </p:tav>
                                        <p:tav tm="100000">
                                          <p:val>
                                            <p:strVal val="#ppt_x"/>
                                          </p:val>
                                        </p:tav>
                                      </p:tavLst>
                                    </p:anim>
                                    <p:anim calcmode="lin" valueType="num">
                                      <p:cBhvr>
                                        <p:cTn id="13" dur="1000" fill="hold"/>
                                        <p:tgtEl>
                                          <p:spTgt spid="51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EE8C6A4-4200-482F-B493-FEE74C7B2ED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9AFA33C-C894-4B5C-8CB9-D7CFA8504BB1}"/>
              </a:ext>
            </a:extLst>
          </p:cNvPr>
          <p:cNvSpPr>
            <a:spLocks noGrp="1"/>
          </p:cNvSpPr>
          <p:nvPr>
            <p:ph type="ftr" sz="quarter" idx="11"/>
          </p:nvPr>
        </p:nvSpPr>
        <p:spPr/>
        <p:txBody>
          <a:bodyPr/>
          <a:lstStyle/>
          <a:p>
            <a:r>
              <a:rPr lang="en-US" dirty="0"/>
              <a:t>Loveday, 2018</a:t>
            </a:r>
          </a:p>
        </p:txBody>
      </p:sp>
      <p:sp>
        <p:nvSpPr>
          <p:cNvPr id="6" name="Slide Number Placeholder 5">
            <a:extLst>
              <a:ext uri="{FF2B5EF4-FFF2-40B4-BE49-F238E27FC236}">
                <a16:creationId xmlns:a16="http://schemas.microsoft.com/office/drawing/2014/main" id="{E1DC228B-139F-4F74-9238-65F1D29ED4CB}"/>
              </a:ext>
            </a:extLst>
          </p:cNvPr>
          <p:cNvSpPr>
            <a:spLocks noGrp="1"/>
          </p:cNvSpPr>
          <p:nvPr>
            <p:ph type="sldNum" sz="quarter" idx="12"/>
          </p:nvPr>
        </p:nvSpPr>
        <p:spPr/>
        <p:txBody>
          <a:bodyPr/>
          <a:lstStyle/>
          <a:p>
            <a:fld id="{A49DFD55-3C28-40EF-9E31-A92D2E4017FF}" type="slidenum">
              <a:rPr lang="en-US" smtClean="0"/>
              <a:pPr/>
              <a:t>8</a:t>
            </a:fld>
            <a:endParaRPr lang="en-US" dirty="0"/>
          </a:p>
        </p:txBody>
      </p:sp>
      <p:pic>
        <p:nvPicPr>
          <p:cNvPr id="6146" name="Picture 2" descr="Image result for david crompton">
            <a:extLst>
              <a:ext uri="{FF2B5EF4-FFF2-40B4-BE49-F238E27FC236}">
                <a16:creationId xmlns:a16="http://schemas.microsoft.com/office/drawing/2014/main" id="{4D100663-FCA5-4646-B749-1061D3A56C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99761" y="1907223"/>
            <a:ext cx="2209800" cy="1714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65D6CAD-02BC-4868-BF49-7F6912111621}"/>
              </a:ext>
            </a:extLst>
          </p:cNvPr>
          <p:cNvSpPr txBox="1"/>
          <p:nvPr/>
        </p:nvSpPr>
        <p:spPr>
          <a:xfrm>
            <a:off x="933061" y="3951129"/>
            <a:ext cx="2743200" cy="646331"/>
          </a:xfrm>
          <a:prstGeom prst="rect">
            <a:avLst/>
          </a:prstGeom>
          <a:noFill/>
        </p:spPr>
        <p:txBody>
          <a:bodyPr wrap="square" rtlCol="0">
            <a:spAutoFit/>
          </a:bodyPr>
          <a:lstStyle/>
          <a:p>
            <a:pPr algn="ctr"/>
            <a:r>
              <a:rPr lang="en-GB" dirty="0"/>
              <a:t>David Crompton </a:t>
            </a:r>
          </a:p>
          <a:p>
            <a:pPr algn="ctr"/>
            <a:r>
              <a:rPr lang="en-GB" dirty="0"/>
              <a:t>(South Yorkshire)</a:t>
            </a:r>
          </a:p>
        </p:txBody>
      </p:sp>
      <p:pic>
        <p:nvPicPr>
          <p:cNvPr id="6148" name="Picture 4" descr="Image result for carmel napier">
            <a:extLst>
              <a:ext uri="{FF2B5EF4-FFF2-40B4-BE49-F238E27FC236}">
                <a16:creationId xmlns:a16="http://schemas.microsoft.com/office/drawing/2014/main" id="{04B7C33E-F943-4EEE-8E5B-A75D470A80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0415" y="1907223"/>
            <a:ext cx="1095375" cy="17145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560EFFB-9A67-4483-9F8F-506490D85169}"/>
              </a:ext>
            </a:extLst>
          </p:cNvPr>
          <p:cNvSpPr txBox="1"/>
          <p:nvPr/>
        </p:nvSpPr>
        <p:spPr>
          <a:xfrm>
            <a:off x="4110606" y="4009938"/>
            <a:ext cx="2743200" cy="646331"/>
          </a:xfrm>
          <a:prstGeom prst="rect">
            <a:avLst/>
          </a:prstGeom>
          <a:noFill/>
        </p:spPr>
        <p:txBody>
          <a:bodyPr wrap="square" rtlCol="0">
            <a:spAutoFit/>
          </a:bodyPr>
          <a:lstStyle/>
          <a:p>
            <a:pPr algn="ctr"/>
            <a:r>
              <a:rPr lang="en-GB" dirty="0"/>
              <a:t>Carmel Napier</a:t>
            </a:r>
          </a:p>
          <a:p>
            <a:pPr algn="ctr"/>
            <a:r>
              <a:rPr lang="en-GB" dirty="0"/>
              <a:t>(South Wales)</a:t>
            </a:r>
          </a:p>
        </p:txBody>
      </p:sp>
      <p:pic>
        <p:nvPicPr>
          <p:cNvPr id="6150" name="Picture 6" descr="Image result for simon bailey chief constable">
            <a:extLst>
              <a:ext uri="{FF2B5EF4-FFF2-40B4-BE49-F238E27FC236}">
                <a16:creationId xmlns:a16="http://schemas.microsoft.com/office/drawing/2014/main" id="{EDD77D87-24E4-417E-854E-5BF51AB7B0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06644" y="1907223"/>
            <a:ext cx="3086100" cy="17335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ACBB95F-FC42-4999-82CC-F404043A8912}"/>
              </a:ext>
            </a:extLst>
          </p:cNvPr>
          <p:cNvSpPr txBox="1"/>
          <p:nvPr/>
        </p:nvSpPr>
        <p:spPr>
          <a:xfrm>
            <a:off x="7558481" y="4039342"/>
            <a:ext cx="2810312" cy="646331"/>
          </a:xfrm>
          <a:prstGeom prst="rect">
            <a:avLst/>
          </a:prstGeom>
          <a:noFill/>
        </p:spPr>
        <p:txBody>
          <a:bodyPr wrap="square" rtlCol="0">
            <a:spAutoFit/>
          </a:bodyPr>
          <a:lstStyle/>
          <a:p>
            <a:pPr algn="ctr"/>
            <a:r>
              <a:rPr lang="en-GB" dirty="0"/>
              <a:t>Simon Bailey</a:t>
            </a:r>
          </a:p>
          <a:p>
            <a:pPr algn="ctr"/>
            <a:r>
              <a:rPr lang="en-GB" dirty="0"/>
              <a:t>(Norfolk)</a:t>
            </a:r>
          </a:p>
        </p:txBody>
      </p:sp>
      <p:pic>
        <p:nvPicPr>
          <p:cNvPr id="2" name="Audio 1">
            <a:hlinkClick r:id="" action="ppaction://media"/>
            <a:extLst>
              <a:ext uri="{FF2B5EF4-FFF2-40B4-BE49-F238E27FC236}">
                <a16:creationId xmlns:a16="http://schemas.microsoft.com/office/drawing/2014/main" id="{11A5F074-8B08-4E2F-B146-2B88CBE34DAD}"/>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259487645"/>
      </p:ext>
    </p:extLst>
  </p:cSld>
  <p:clrMapOvr>
    <a:masterClrMapping/>
  </p:clrMapOvr>
  <mc:AlternateContent xmlns:mc="http://schemas.openxmlformats.org/markup-compatibility/2006">
    <mc:Choice xmlns:p14="http://schemas.microsoft.com/office/powerpoint/2010/main" Requires="p14">
      <p:transition spd="med" p14:dur="700" advTm="14877">
        <p:fade/>
      </p:transition>
    </mc:Choice>
    <mc:Fallback>
      <p:transition spd="med" advTm="148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5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bldLst>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3B5D7-AF12-46DC-AFD3-3B063DCB1091}"/>
              </a:ext>
            </a:extLst>
          </p:cNvPr>
          <p:cNvSpPr>
            <a:spLocks noGrp="1"/>
          </p:cNvSpPr>
          <p:nvPr>
            <p:ph type="title"/>
          </p:nvPr>
        </p:nvSpPr>
        <p:spPr>
          <a:xfrm>
            <a:off x="838200" y="3867326"/>
            <a:ext cx="10515600" cy="2059804"/>
          </a:xfrm>
        </p:spPr>
        <p:txBody>
          <a:bodyPr>
            <a:normAutofit fontScale="90000"/>
          </a:bodyPr>
          <a:lstStyle/>
          <a:p>
            <a:pPr fontAlgn="base"/>
            <a:r>
              <a:rPr lang="en-GB" sz="2000" b="0" i="0" dirty="0">
                <a:solidFill>
                  <a:srgbClr val="141414"/>
                </a:solidFill>
                <a:effectLst/>
                <a:latin typeface="Arial" panose="020B0604020202020204" pitchFamily="34" charset="0"/>
                <a:cs typeface="Arial" panose="020B0604020202020204" pitchFamily="34" charset="0"/>
              </a:rPr>
              <a:t>He became South Yorkshire's PCC in 2012, before facing MPs in September 2014, telling the committee he had received a report in 2007 outlining some cases.</a:t>
            </a:r>
            <a:br>
              <a:rPr lang="en-GB" sz="2000" b="0" i="0" dirty="0">
                <a:solidFill>
                  <a:srgbClr val="141414"/>
                </a:solidFill>
                <a:effectLst/>
                <a:latin typeface="Arial" panose="020B0604020202020204" pitchFamily="34" charset="0"/>
                <a:cs typeface="Arial" panose="020B0604020202020204" pitchFamily="34" charset="0"/>
              </a:rPr>
            </a:br>
            <a:br>
              <a:rPr lang="en-GB" sz="2000" b="0" i="0" dirty="0">
                <a:solidFill>
                  <a:srgbClr val="141414"/>
                </a:solidFill>
                <a:effectLst/>
                <a:latin typeface="Arial" panose="020B0604020202020204" pitchFamily="34" charset="0"/>
                <a:cs typeface="Arial" panose="020B0604020202020204" pitchFamily="34" charset="0"/>
              </a:rPr>
            </a:br>
            <a:r>
              <a:rPr lang="en-GB" sz="2000" b="0" i="0" dirty="0">
                <a:solidFill>
                  <a:srgbClr val="141414"/>
                </a:solidFill>
                <a:effectLst/>
                <a:latin typeface="Arial" panose="020B0604020202020204" pitchFamily="34" charset="0"/>
                <a:cs typeface="Arial" panose="020B0604020202020204" pitchFamily="34" charset="0"/>
              </a:rPr>
              <a:t>However, he said he "did not recall it indicating the scale of child sexual exploitation at that time".</a:t>
            </a:r>
            <a:br>
              <a:rPr lang="en-GB" b="0" i="0" dirty="0">
                <a:solidFill>
                  <a:srgbClr val="141414"/>
                </a:solidFill>
                <a:effectLst/>
                <a:latin typeface="ReithSans"/>
              </a:rPr>
            </a:br>
            <a:endParaRPr lang="en-GB" dirty="0"/>
          </a:p>
        </p:txBody>
      </p:sp>
      <p:sp>
        <p:nvSpPr>
          <p:cNvPr id="4" name="Date Placeholder 3">
            <a:extLst>
              <a:ext uri="{FF2B5EF4-FFF2-40B4-BE49-F238E27FC236}">
                <a16:creationId xmlns:a16="http://schemas.microsoft.com/office/drawing/2014/main" id="{4CA9E8BC-7201-4808-AA8D-E5A0AB5487E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FF10253-604E-4FEA-8BB5-31DA618FAF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FD9977-2B50-4B6C-81BA-B5AFA9ED19E8}"/>
              </a:ext>
            </a:extLst>
          </p:cNvPr>
          <p:cNvSpPr>
            <a:spLocks noGrp="1"/>
          </p:cNvSpPr>
          <p:nvPr>
            <p:ph type="sldNum" sz="quarter" idx="12"/>
          </p:nvPr>
        </p:nvSpPr>
        <p:spPr/>
        <p:txBody>
          <a:bodyPr/>
          <a:lstStyle/>
          <a:p>
            <a:fld id="{A49DFD55-3C28-40EF-9E31-A92D2E4017FF}" type="slidenum">
              <a:rPr lang="en-US" smtClean="0"/>
              <a:pPr/>
              <a:t>9</a:t>
            </a:fld>
            <a:endParaRPr lang="en-US" dirty="0"/>
          </a:p>
        </p:txBody>
      </p:sp>
      <p:pic>
        <p:nvPicPr>
          <p:cNvPr id="7170" name="Picture 2" descr="Ex-PCC Shaun Wright">
            <a:extLst>
              <a:ext uri="{FF2B5EF4-FFF2-40B4-BE49-F238E27FC236}">
                <a16:creationId xmlns:a16="http://schemas.microsoft.com/office/drawing/2014/main" id="{F60B685F-1C07-45EF-B616-C1719E3AB4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5208" y="814387"/>
            <a:ext cx="4189602" cy="235665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wright pcc">
            <a:extLst>
              <a:ext uri="{FF2B5EF4-FFF2-40B4-BE49-F238E27FC236}">
                <a16:creationId xmlns:a16="http://schemas.microsoft.com/office/drawing/2014/main" id="{742155E5-F1C5-4E78-A96D-99EC0A88A1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8724" y="817214"/>
            <a:ext cx="3465352" cy="2353824"/>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9855F1B4-9799-4C07-ACCE-A0B7EA40F52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33752306"/>
      </p:ext>
    </p:extLst>
  </p:cSld>
  <p:clrMapOvr>
    <a:masterClrMapping/>
  </p:clrMapOvr>
  <mc:AlternateContent xmlns:mc="http://schemas.openxmlformats.org/markup-compatibility/2006">
    <mc:Choice xmlns:p14="http://schemas.microsoft.com/office/powerpoint/2010/main" Requires="p14">
      <p:transition spd="med" p14:dur="700" advTm="69999">
        <p:fade/>
      </p:transition>
    </mc:Choice>
    <mc:Fallback>
      <p:transition spd="med" advTm="699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animEffect transition="in" filter="fade">
                                      <p:cBhvr>
                                        <p:cTn id="11" dur="1000"/>
                                        <p:tgtEl>
                                          <p:spTgt spid="7170"/>
                                        </p:tgtEl>
                                      </p:cBhvr>
                                    </p:animEffect>
                                    <p:anim calcmode="lin" valueType="num">
                                      <p:cBhvr>
                                        <p:cTn id="12" dur="1000" fill="hold"/>
                                        <p:tgtEl>
                                          <p:spTgt spid="7170"/>
                                        </p:tgtEl>
                                        <p:attrNameLst>
                                          <p:attrName>ppt_x</p:attrName>
                                        </p:attrNameLst>
                                      </p:cBhvr>
                                      <p:tavLst>
                                        <p:tav tm="0">
                                          <p:val>
                                            <p:strVal val="#ppt_x"/>
                                          </p:val>
                                        </p:tav>
                                        <p:tav tm="100000">
                                          <p:val>
                                            <p:strVal val="#ppt_x"/>
                                          </p:val>
                                        </p:tav>
                                      </p:tavLst>
                                    </p:anim>
                                    <p:anim calcmode="lin" valueType="num">
                                      <p:cBhvr>
                                        <p:cTn id="13"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2D2148C-CBF9-4BEC-919C-3DAF2D29BEE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71FA75B-A083-4A93-BE2E-4236C4CC7B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B31ABF-B9D0-4DB4-AE4E-ECDB53E0E1B3}"/>
              </a:ext>
            </a:extLst>
          </p:cNvPr>
          <p:cNvSpPr>
            <a:spLocks noGrp="1"/>
          </p:cNvSpPr>
          <p:nvPr>
            <p:ph type="sldNum" sz="quarter" idx="12"/>
          </p:nvPr>
        </p:nvSpPr>
        <p:spPr/>
        <p:txBody>
          <a:bodyPr/>
          <a:lstStyle/>
          <a:p>
            <a:fld id="{A49DFD55-3C28-40EF-9E31-A92D2E4017FF}" type="slidenum">
              <a:rPr lang="en-US" smtClean="0"/>
              <a:pPr/>
              <a:t>10</a:t>
            </a:fld>
            <a:endParaRPr lang="en-US" dirty="0"/>
          </a:p>
        </p:txBody>
      </p:sp>
      <p:pic>
        <p:nvPicPr>
          <p:cNvPr id="8194" name="Picture 2" descr="Image result for metropolitan police service">
            <a:extLst>
              <a:ext uri="{FF2B5EF4-FFF2-40B4-BE49-F238E27FC236}">
                <a16:creationId xmlns:a16="http://schemas.microsoft.com/office/drawing/2014/main" id="{C5215255-A28C-491E-BD45-6A0DBD24C6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0269" y="2300579"/>
            <a:ext cx="2131462" cy="2256842"/>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mage result for saddiq khan">
            <a:extLst>
              <a:ext uri="{FF2B5EF4-FFF2-40B4-BE49-F238E27FC236}">
                <a16:creationId xmlns:a16="http://schemas.microsoft.com/office/drawing/2014/main" id="{003FB1BF-E505-4538-A5D1-97C2510E33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5900" y="1312117"/>
            <a:ext cx="25527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mage result for cressida dick">
            <a:extLst>
              <a:ext uri="{FF2B5EF4-FFF2-40B4-BE49-F238E27FC236}">
                <a16:creationId xmlns:a16="http://schemas.microsoft.com/office/drawing/2014/main" id="{633D16F8-09D8-479D-AA33-60A3918189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53400" y="3859374"/>
            <a:ext cx="27336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Image result for sir tom windsor">
            <a:extLst>
              <a:ext uri="{FF2B5EF4-FFF2-40B4-BE49-F238E27FC236}">
                <a16:creationId xmlns:a16="http://schemas.microsoft.com/office/drawing/2014/main" id="{F6E6DDDD-14DA-4010-8F3F-23035DFD438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19250" y="3836047"/>
            <a:ext cx="24193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Image result for met police protests scotland yard">
            <a:extLst>
              <a:ext uri="{FF2B5EF4-FFF2-40B4-BE49-F238E27FC236}">
                <a16:creationId xmlns:a16="http://schemas.microsoft.com/office/drawing/2014/main" id="{B9879D8F-5A74-4180-ACA2-4F5AEDFFCAB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15275" y="1111218"/>
            <a:ext cx="279082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2E4695EA-7A90-4670-BD01-A59F07716492}"/>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652268478"/>
      </p:ext>
    </p:extLst>
  </p:cSld>
  <p:clrMapOvr>
    <a:masterClrMapping/>
  </p:clrMapOvr>
  <mc:AlternateContent xmlns:mc="http://schemas.openxmlformats.org/markup-compatibility/2006">
    <mc:Choice xmlns:p14="http://schemas.microsoft.com/office/powerpoint/2010/main" Requires="p14">
      <p:transition spd="med" p14:dur="700" advTm="70043">
        <p:fade/>
      </p:transition>
    </mc:Choice>
    <mc:Fallback>
      <p:transition spd="med" advTm="700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0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49C05B3-1555-4E93-A390-B16B3EBC9E74}"/>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DEE6DD6-ACA2-40FA-8819-46FCADFA2AF7}"/>
              </a:ext>
            </a:extLst>
          </p:cNvPr>
          <p:cNvSpPr>
            <a:spLocks noGrp="1"/>
          </p:cNvSpPr>
          <p:nvPr>
            <p:ph type="ftr" sz="quarter" idx="11"/>
          </p:nvPr>
        </p:nvSpPr>
        <p:spPr/>
        <p:txBody>
          <a:bodyPr/>
          <a:lstStyle/>
          <a:p>
            <a:r>
              <a:rPr lang="en-US" dirty="0"/>
              <a:t>Bradford, 2015</a:t>
            </a:r>
          </a:p>
        </p:txBody>
      </p:sp>
      <p:sp>
        <p:nvSpPr>
          <p:cNvPr id="6" name="Slide Number Placeholder 5">
            <a:extLst>
              <a:ext uri="{FF2B5EF4-FFF2-40B4-BE49-F238E27FC236}">
                <a16:creationId xmlns:a16="http://schemas.microsoft.com/office/drawing/2014/main" id="{7DDAC1BE-EA89-4B66-81A3-E039D31C1FFA}"/>
              </a:ext>
            </a:extLst>
          </p:cNvPr>
          <p:cNvSpPr>
            <a:spLocks noGrp="1"/>
          </p:cNvSpPr>
          <p:nvPr>
            <p:ph type="sldNum" sz="quarter" idx="12"/>
          </p:nvPr>
        </p:nvSpPr>
        <p:spPr/>
        <p:txBody>
          <a:bodyPr/>
          <a:lstStyle/>
          <a:p>
            <a:fld id="{A49DFD55-3C28-40EF-9E31-A92D2E4017FF}" type="slidenum">
              <a:rPr lang="en-US" smtClean="0"/>
              <a:pPr/>
              <a:t>11</a:t>
            </a:fld>
            <a:endParaRPr lang="en-US" dirty="0"/>
          </a:p>
        </p:txBody>
      </p:sp>
      <p:pic>
        <p:nvPicPr>
          <p:cNvPr id="9218" name="Picture 2" descr="Image result for met police protests black lives matter">
            <a:extLst>
              <a:ext uri="{FF2B5EF4-FFF2-40B4-BE49-F238E27FC236}">
                <a16:creationId xmlns:a16="http://schemas.microsoft.com/office/drawing/2014/main" id="{958DCE6F-507A-4C2B-A4E4-C1973FB8C6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218811"/>
            <a:ext cx="28479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mage result for met police protests climate change">
            <a:extLst>
              <a:ext uri="{FF2B5EF4-FFF2-40B4-BE49-F238E27FC236}">
                <a16:creationId xmlns:a16="http://schemas.microsoft.com/office/drawing/2014/main" id="{905148BE-5989-4FF4-A698-C313CE2DDE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86313" y="2571750"/>
            <a:ext cx="26193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limate protests: How do police control demonstrations?">
            <a:extLst>
              <a:ext uri="{FF2B5EF4-FFF2-40B4-BE49-F238E27FC236}">
                <a16:creationId xmlns:a16="http://schemas.microsoft.com/office/drawing/2014/main" id="{A436B9C6-4A16-4942-B738-BFF85CBCF48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59815" y="3924689"/>
            <a:ext cx="26193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Image result for met police sarah everard">
            <a:extLst>
              <a:ext uri="{FF2B5EF4-FFF2-40B4-BE49-F238E27FC236}">
                <a16:creationId xmlns:a16="http://schemas.microsoft.com/office/drawing/2014/main" id="{F1A0F56C-0925-4366-BD65-B7C2787E2B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01855" y="1218811"/>
            <a:ext cx="2905125" cy="1133475"/>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descr="Image result for met police sarah everard">
            <a:extLst>
              <a:ext uri="{FF2B5EF4-FFF2-40B4-BE49-F238E27FC236}">
                <a16:creationId xmlns:a16="http://schemas.microsoft.com/office/drawing/2014/main" id="{7F38289F-B026-4BAC-8E68-FE7203D63C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60822" y="4286250"/>
            <a:ext cx="3009900" cy="1666875"/>
          </a:xfrm>
          <a:prstGeom prst="rect">
            <a:avLst/>
          </a:prstGeom>
          <a:noFill/>
          <a:extLst>
            <a:ext uri="{909E8E84-426E-40DD-AFC4-6F175D3DCCD1}">
              <a14:hiddenFill xmlns:a14="http://schemas.microsoft.com/office/drawing/2010/main">
                <a:solidFill>
                  <a:srgbClr val="FFFFFF"/>
                </a:solidFill>
              </a14:hiddenFill>
            </a:ext>
          </a:extLst>
        </p:spPr>
      </p:pic>
      <p:pic>
        <p:nvPicPr>
          <p:cNvPr id="9228" name="Picture 12" descr="Image result for brixton riots">
            <a:extLst>
              <a:ext uri="{FF2B5EF4-FFF2-40B4-BE49-F238E27FC236}">
                <a16:creationId xmlns:a16="http://schemas.microsoft.com/office/drawing/2014/main" id="{F291D3C4-FA20-4A90-AEBC-364A8F5148F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77905" y="4238625"/>
            <a:ext cx="22479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30" name="Picture 14" descr="Image result for brixton riots">
            <a:extLst>
              <a:ext uri="{FF2B5EF4-FFF2-40B4-BE49-F238E27FC236}">
                <a16:creationId xmlns:a16="http://schemas.microsoft.com/office/drawing/2014/main" id="{24B93904-D53E-45CA-B511-0E341D75E54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237862" y="1974590"/>
            <a:ext cx="26955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32" name="Picture 16" descr="Image result for london riots">
            <a:extLst>
              <a:ext uri="{FF2B5EF4-FFF2-40B4-BE49-F238E27FC236}">
                <a16:creationId xmlns:a16="http://schemas.microsoft.com/office/drawing/2014/main" id="{C50CCD81-02A2-418A-A688-C73E678A32E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75398" y="258819"/>
            <a:ext cx="25050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34" name="Picture 18" descr="Image result for miner strikes">
            <a:extLst>
              <a:ext uri="{FF2B5EF4-FFF2-40B4-BE49-F238E27FC236}">
                <a16:creationId xmlns:a16="http://schemas.microsoft.com/office/drawing/2014/main" id="{481FE671-A928-48B9-B26E-3B797897FE3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470058" y="468810"/>
            <a:ext cx="24003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9236" name="Picture 20" descr="Image result for miner strikes">
            <a:extLst>
              <a:ext uri="{FF2B5EF4-FFF2-40B4-BE49-F238E27FC236}">
                <a16:creationId xmlns:a16="http://schemas.microsoft.com/office/drawing/2014/main" id="{A9140955-F778-4A02-8CD5-2BE44C7BD8C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524923" y="2691558"/>
            <a:ext cx="27717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A1357059-3027-4C22-A01D-8190236BBFE5}"/>
              </a:ext>
            </a:extLst>
          </p:cNvPr>
          <p:cNvPicPr>
            <a:picLocks noChangeAspect="1"/>
          </p:cNvPicPr>
          <p:nvPr>
            <a:audioFile r:link="rId3"/>
            <p:extLst>
              <p:ext uri="{DAA4B4D4-6D71-4841-9C94-3DE7FCFB9230}">
                <p14:media xmlns:p14="http://schemas.microsoft.com/office/powerpoint/2010/main" r:embed="rId2"/>
              </p:ext>
            </p:extLst>
          </p:nvPr>
        </p:nvPicPr>
        <p:blipFill>
          <a:blip r:embed="rId1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661164563"/>
      </p:ext>
    </p:extLst>
  </p:cSld>
  <p:clrMapOvr>
    <a:masterClrMapping/>
  </p:clrMapOvr>
  <mc:AlternateContent xmlns:mc="http://schemas.openxmlformats.org/markup-compatibility/2006">
    <mc:Choice xmlns:p14="http://schemas.microsoft.com/office/powerpoint/2010/main" Requires="p14">
      <p:transition spd="med" p14:dur="700" advTm="47187">
        <p:fade/>
      </p:transition>
    </mc:Choice>
    <mc:Fallback>
      <p:transition spd="med" advTm="471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animEffect transition="in" filter="fade">
                                      <p:cBhvr>
                                        <p:cTn id="11" dur="1000"/>
                                        <p:tgtEl>
                                          <p:spTgt spid="9218"/>
                                        </p:tgtEl>
                                      </p:cBhvr>
                                    </p:animEffect>
                                    <p:anim calcmode="lin" valueType="num">
                                      <p:cBhvr>
                                        <p:cTn id="12" dur="1000" fill="hold"/>
                                        <p:tgtEl>
                                          <p:spTgt spid="9218"/>
                                        </p:tgtEl>
                                        <p:attrNameLst>
                                          <p:attrName>ppt_x</p:attrName>
                                        </p:attrNameLst>
                                      </p:cBhvr>
                                      <p:tavLst>
                                        <p:tav tm="0">
                                          <p:val>
                                            <p:strVal val="#ppt_x"/>
                                          </p:val>
                                        </p:tav>
                                        <p:tav tm="100000">
                                          <p:val>
                                            <p:strVal val="#ppt_x"/>
                                          </p:val>
                                        </p:tav>
                                      </p:tavLst>
                                    </p:anim>
                                    <p:anim calcmode="lin" valueType="num">
                                      <p:cBhvr>
                                        <p:cTn id="13"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9226"/>
                                        </p:tgtEl>
                                        <p:attrNameLst>
                                          <p:attrName>style.visibility</p:attrName>
                                        </p:attrNameLst>
                                      </p:cBhvr>
                                      <p:to>
                                        <p:strVal val="visible"/>
                                      </p:to>
                                    </p:set>
                                    <p:anim calcmode="lin" valueType="num">
                                      <p:cBhvr additive="base">
                                        <p:cTn id="18" dur="500" fill="hold"/>
                                        <p:tgtEl>
                                          <p:spTgt spid="9226"/>
                                        </p:tgtEl>
                                        <p:attrNameLst>
                                          <p:attrName>ppt_x</p:attrName>
                                        </p:attrNameLst>
                                      </p:cBhvr>
                                      <p:tavLst>
                                        <p:tav tm="0">
                                          <p:val>
                                            <p:strVal val="#ppt_x"/>
                                          </p:val>
                                        </p:tav>
                                        <p:tav tm="100000">
                                          <p:val>
                                            <p:strVal val="#ppt_x"/>
                                          </p:val>
                                        </p:tav>
                                      </p:tavLst>
                                    </p:anim>
                                    <p:anim calcmode="lin" valueType="num">
                                      <p:cBhvr additive="base">
                                        <p:cTn id="19" dur="500" fill="hold"/>
                                        <p:tgtEl>
                                          <p:spTgt spid="922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9222"/>
                                        </p:tgtEl>
                                        <p:attrNameLst>
                                          <p:attrName>style.visibility</p:attrName>
                                        </p:attrNameLst>
                                      </p:cBhvr>
                                      <p:to>
                                        <p:strVal val="visible"/>
                                      </p:to>
                                    </p:set>
                                    <p:animEffect transition="in" filter="wipe(down)">
                                      <p:cBhvr>
                                        <p:cTn id="24" dur="500"/>
                                        <p:tgtEl>
                                          <p:spTgt spid="9222"/>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22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9236"/>
                                        </p:tgtEl>
                                        <p:attrNameLst>
                                          <p:attrName>style.visibility</p:attrName>
                                        </p:attrNameLst>
                                      </p:cBhvr>
                                      <p:to>
                                        <p:strVal val="visible"/>
                                      </p:to>
                                    </p:set>
                                    <p:animEffect transition="in" filter="fade">
                                      <p:cBhvr>
                                        <p:cTn id="33" dur="1000"/>
                                        <p:tgtEl>
                                          <p:spTgt spid="9236"/>
                                        </p:tgtEl>
                                      </p:cBhvr>
                                    </p:animEffect>
                                    <p:anim calcmode="lin" valueType="num">
                                      <p:cBhvr>
                                        <p:cTn id="34" dur="1000" fill="hold"/>
                                        <p:tgtEl>
                                          <p:spTgt spid="9236"/>
                                        </p:tgtEl>
                                        <p:attrNameLst>
                                          <p:attrName>ppt_x</p:attrName>
                                        </p:attrNameLst>
                                      </p:cBhvr>
                                      <p:tavLst>
                                        <p:tav tm="0">
                                          <p:val>
                                            <p:strVal val="#ppt_x"/>
                                          </p:val>
                                        </p:tav>
                                        <p:tav tm="100000">
                                          <p:val>
                                            <p:strVal val="#ppt_x"/>
                                          </p:val>
                                        </p:tav>
                                      </p:tavLst>
                                    </p:anim>
                                    <p:anim calcmode="lin" valueType="num">
                                      <p:cBhvr>
                                        <p:cTn id="35" dur="1000" fill="hold"/>
                                        <p:tgtEl>
                                          <p:spTgt spid="923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9224"/>
                                        </p:tgtEl>
                                        <p:attrNameLst>
                                          <p:attrName>style.visibility</p:attrName>
                                        </p:attrNameLst>
                                      </p:cBhvr>
                                      <p:to>
                                        <p:strVal val="visible"/>
                                      </p:to>
                                    </p:set>
                                    <p:animEffect transition="in" filter="wipe(down)">
                                      <p:cBhvr>
                                        <p:cTn id="40" dur="500"/>
                                        <p:tgtEl>
                                          <p:spTgt spid="9224"/>
                                        </p:tgtEl>
                                      </p:cBhvr>
                                    </p:animEffect>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nodeType="clickEffect">
                                  <p:stCondLst>
                                    <p:cond delay="0"/>
                                  </p:stCondLst>
                                  <p:childTnLst>
                                    <p:set>
                                      <p:cBhvr>
                                        <p:cTn id="44" dur="1" fill="hold">
                                          <p:stCondLst>
                                            <p:cond delay="0"/>
                                          </p:stCondLst>
                                        </p:cTn>
                                        <p:tgtEl>
                                          <p:spTgt spid="9228"/>
                                        </p:tgtEl>
                                        <p:attrNameLst>
                                          <p:attrName>style.visibility</p:attrName>
                                        </p:attrNameLst>
                                      </p:cBhvr>
                                      <p:to>
                                        <p:strVal val="visible"/>
                                      </p:to>
                                    </p:set>
                                    <p:animEffect transition="in" filter="barn(inVertical)">
                                      <p:cBhvr>
                                        <p:cTn id="45" dur="500"/>
                                        <p:tgtEl>
                                          <p:spTgt spid="9228"/>
                                        </p:tgtEl>
                                      </p:cBhvr>
                                    </p:animEffect>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230"/>
                                        </p:tgtEl>
                                        <p:attrNameLst>
                                          <p:attrName>style.visibility</p:attrName>
                                        </p:attrNameLst>
                                      </p:cBhvr>
                                      <p:to>
                                        <p:strVal val="visible"/>
                                      </p:to>
                                    </p:set>
                                    <p:animEffect transition="in" filter="fade">
                                      <p:cBhvr>
                                        <p:cTn id="50" dur="1000"/>
                                        <p:tgtEl>
                                          <p:spTgt spid="9230"/>
                                        </p:tgtEl>
                                      </p:cBhvr>
                                    </p:animEffect>
                                    <p:anim calcmode="lin" valueType="num">
                                      <p:cBhvr>
                                        <p:cTn id="51" dur="1000" fill="hold"/>
                                        <p:tgtEl>
                                          <p:spTgt spid="9230"/>
                                        </p:tgtEl>
                                        <p:attrNameLst>
                                          <p:attrName>ppt_x</p:attrName>
                                        </p:attrNameLst>
                                      </p:cBhvr>
                                      <p:tavLst>
                                        <p:tav tm="0">
                                          <p:val>
                                            <p:strVal val="#ppt_x"/>
                                          </p:val>
                                        </p:tav>
                                        <p:tav tm="100000">
                                          <p:val>
                                            <p:strVal val="#ppt_x"/>
                                          </p:val>
                                        </p:tav>
                                      </p:tavLst>
                                    </p:anim>
                                    <p:anim calcmode="lin" valueType="num">
                                      <p:cBhvr>
                                        <p:cTn id="52" dur="1000" fill="hold"/>
                                        <p:tgtEl>
                                          <p:spTgt spid="9230"/>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9234"/>
                                        </p:tgtEl>
                                        <p:attrNameLst>
                                          <p:attrName>style.visibility</p:attrName>
                                        </p:attrNameLst>
                                      </p:cBhvr>
                                      <p:to>
                                        <p:strVal val="visible"/>
                                      </p:to>
                                    </p:set>
                                    <p:animEffect transition="in" filter="wipe(down)">
                                      <p:cBhvr>
                                        <p:cTn id="57" dur="500"/>
                                        <p:tgtEl>
                                          <p:spTgt spid="9234"/>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9232"/>
                                        </p:tgtEl>
                                        <p:attrNameLst>
                                          <p:attrName>style.visibility</p:attrName>
                                        </p:attrNameLst>
                                      </p:cBhvr>
                                      <p:to>
                                        <p:strVal val="visible"/>
                                      </p:to>
                                    </p:set>
                                    <p:anim calcmode="lin" valueType="num">
                                      <p:cBhvr additive="base">
                                        <p:cTn id="62" dur="500" fill="hold"/>
                                        <p:tgtEl>
                                          <p:spTgt spid="9232"/>
                                        </p:tgtEl>
                                        <p:attrNameLst>
                                          <p:attrName>ppt_x</p:attrName>
                                        </p:attrNameLst>
                                      </p:cBhvr>
                                      <p:tavLst>
                                        <p:tav tm="0">
                                          <p:val>
                                            <p:strVal val="#ppt_x"/>
                                          </p:val>
                                        </p:tav>
                                        <p:tav tm="100000">
                                          <p:val>
                                            <p:strVal val="#ppt_x"/>
                                          </p:val>
                                        </p:tav>
                                      </p:tavLst>
                                    </p:anim>
                                    <p:anim calcmode="lin" valueType="num">
                                      <p:cBhvr additive="base">
                                        <p:cTn id="63" dur="500" fill="hold"/>
                                        <p:tgtEl>
                                          <p:spTgt spid="92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4"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EFD9AE-C730-4832-84EE-5EB907A132E6}"/>
              </a:ext>
            </a:extLst>
          </p:cNvPr>
          <p:cNvSpPr>
            <a:spLocks noGrp="1"/>
          </p:cNvSpPr>
          <p:nvPr>
            <p:ph type="dt" sz="half" idx="10"/>
          </p:nvPr>
        </p:nvSpPr>
        <p:spPr>
          <a:xfrm>
            <a:off x="1333500" y="6356350"/>
            <a:ext cx="985157"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FB6F5B58-FAC4-410E-8E33-C2EFD735A02C}"/>
              </a:ext>
            </a:extLst>
          </p:cNvPr>
          <p:cNvSpPr>
            <a:spLocks noGrp="1"/>
          </p:cNvSpPr>
          <p:nvPr>
            <p:ph type="ftr" sz="quarter" idx="11"/>
          </p:nvPr>
        </p:nvSpPr>
        <p:spPr>
          <a:xfrm>
            <a:off x="2669886" y="6356349"/>
            <a:ext cx="2482842" cy="365125"/>
          </a:xfrm>
        </p:spPr>
        <p:txBody>
          <a:bodyPr anchor="ctr">
            <a:normAutofit/>
          </a:bodyPr>
          <a:lstStyle/>
          <a:p>
            <a:pPr>
              <a:spcAft>
                <a:spcPts val="600"/>
              </a:spcAft>
            </a:pPr>
            <a:r>
              <a:rPr lang="en-US" dirty="0"/>
              <a:t>Lister, 2014</a:t>
            </a:r>
          </a:p>
        </p:txBody>
      </p:sp>
      <p:sp>
        <p:nvSpPr>
          <p:cNvPr id="6" name="Slide Number Placeholder 5">
            <a:extLst>
              <a:ext uri="{FF2B5EF4-FFF2-40B4-BE49-F238E27FC236}">
                <a16:creationId xmlns:a16="http://schemas.microsoft.com/office/drawing/2014/main" id="{39328DFD-E141-4C5C-9827-2D270E87A7BD}"/>
              </a:ext>
            </a:extLst>
          </p:cNvPr>
          <p:cNvSpPr>
            <a:spLocks noGrp="1"/>
          </p:cNvSpPr>
          <p:nvPr>
            <p:ph type="sldNum" sz="quarter" idx="12"/>
          </p:nvPr>
        </p:nvSpPr>
        <p:spPr>
          <a:xfrm>
            <a:off x="5536305" y="6356350"/>
            <a:ext cx="987552" cy="365125"/>
          </a:xfrm>
        </p:spPr>
        <p:txBody>
          <a:bodyPr anchor="ctr">
            <a:normAutofit/>
          </a:bodyPr>
          <a:lstStyle/>
          <a:p>
            <a:pPr>
              <a:spcAft>
                <a:spcPts val="600"/>
              </a:spcAft>
            </a:pPr>
            <a:fld id="{A49DFD55-3C28-40EF-9E31-A92D2E4017FF}" type="slidenum">
              <a:rPr lang="en-US" smtClean="0"/>
              <a:pPr>
                <a:spcAft>
                  <a:spcPts val="600"/>
                </a:spcAft>
              </a:pPr>
              <a:t>12</a:t>
            </a:fld>
            <a:endParaRPr lang="en-US"/>
          </a:p>
        </p:txBody>
      </p:sp>
      <p:pic>
        <p:nvPicPr>
          <p:cNvPr id="10242" name="Picture 2" descr="Image result for kit malthouse">
            <a:extLst>
              <a:ext uri="{FF2B5EF4-FFF2-40B4-BE49-F238E27FC236}">
                <a16:creationId xmlns:a16="http://schemas.microsoft.com/office/drawing/2014/main" id="{FCF45C70-549F-4DFE-80A5-AD4B314D50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1228" y="591344"/>
            <a:ext cx="1409700" cy="1876425"/>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Image result for tereasa may">
            <a:extLst>
              <a:ext uri="{FF2B5EF4-FFF2-40B4-BE49-F238E27FC236}">
                <a16:creationId xmlns:a16="http://schemas.microsoft.com/office/drawing/2014/main" id="{4FDEAC85-AB6E-473D-909D-16DBF9DF8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75738" y="591344"/>
            <a:ext cx="1409700" cy="18764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8C43D0F-D7A0-4D04-8F1E-D65E688E7B51}"/>
              </a:ext>
            </a:extLst>
          </p:cNvPr>
          <p:cNvSpPr txBox="1"/>
          <p:nvPr/>
        </p:nvSpPr>
        <p:spPr>
          <a:xfrm>
            <a:off x="972188" y="4034259"/>
            <a:ext cx="3946849" cy="1200329"/>
          </a:xfrm>
          <a:prstGeom prst="rect">
            <a:avLst/>
          </a:prstGeom>
          <a:noFill/>
        </p:spPr>
        <p:txBody>
          <a:bodyPr wrap="square" rtlCol="0">
            <a:spAutoFit/>
          </a:bodyPr>
          <a:lstStyle/>
          <a:p>
            <a:pPr algn="ctr"/>
            <a:r>
              <a:rPr lang="en-GB" i="1" dirty="0">
                <a:solidFill>
                  <a:schemeClr val="bg1"/>
                </a:solidFill>
                <a:latin typeface="Arial" panose="020B0604020202020204" pitchFamily="34" charset="0"/>
                <a:ea typeface="Calibri" panose="020F0502020204030204" pitchFamily="34" charset="0"/>
              </a:rPr>
              <a:t>“S</a:t>
            </a:r>
            <a:r>
              <a:rPr lang="en-GB" sz="1800" i="1" dirty="0">
                <a:solidFill>
                  <a:schemeClr val="bg1"/>
                </a:solidFill>
                <a:effectLst/>
                <a:latin typeface="Arial" panose="020B0604020202020204" pitchFamily="34" charset="0"/>
                <a:ea typeface="Calibri" panose="020F0502020204030204" pitchFamily="34" charset="0"/>
              </a:rPr>
              <a:t>top and search, when misused could be hugely damaging to the relationship between the public and the police”</a:t>
            </a:r>
            <a:endParaRPr lang="en-GB" dirty="0">
              <a:solidFill>
                <a:schemeClr val="bg1"/>
              </a:solidFill>
            </a:endParaRPr>
          </a:p>
        </p:txBody>
      </p:sp>
      <p:pic>
        <p:nvPicPr>
          <p:cNvPr id="7" name="Audio 6">
            <a:hlinkClick r:id="" action="ppaction://media"/>
            <a:extLst>
              <a:ext uri="{FF2B5EF4-FFF2-40B4-BE49-F238E27FC236}">
                <a16:creationId xmlns:a16="http://schemas.microsoft.com/office/drawing/2014/main" id="{42EFCF38-1AA6-4DD2-9D92-E3E874EAED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85416734"/>
      </p:ext>
    </p:extLst>
  </p:cSld>
  <p:clrMapOvr>
    <a:masterClrMapping/>
  </p:clrMapOvr>
  <mc:AlternateContent xmlns:mc="http://schemas.openxmlformats.org/markup-compatibility/2006">
    <mc:Choice xmlns:p14="http://schemas.microsoft.com/office/powerpoint/2010/main" Requires="p14">
      <p:transition spd="med" p14:dur="700" advTm="55543">
        <p:fade/>
      </p:transition>
    </mc:Choice>
    <mc:Fallback>
      <p:transition spd="med" advTm="55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43EDB8-D593-4244-A722-FCCBDBAD2B9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8ED75D1-2223-4413-9E74-F4EFD22E2CA5}"/>
              </a:ext>
            </a:extLst>
          </p:cNvPr>
          <p:cNvSpPr>
            <a:spLocks noGrp="1"/>
          </p:cNvSpPr>
          <p:nvPr>
            <p:ph type="ftr" sz="quarter" idx="11"/>
          </p:nvPr>
        </p:nvSpPr>
        <p:spPr/>
        <p:txBody>
          <a:bodyPr/>
          <a:lstStyle/>
          <a:p>
            <a:r>
              <a:rPr lang="en-US" dirty="0"/>
              <a:t>Cooke, 2023; Loveday, 2013; </a:t>
            </a:r>
            <a:r>
              <a:rPr lang="en-US" dirty="0" err="1"/>
              <a:t>Bouvaird</a:t>
            </a:r>
            <a:r>
              <a:rPr lang="en-US" dirty="0"/>
              <a:t> &amp; Loeffler, 2003; Walsh &amp; Conway, 2011</a:t>
            </a:r>
          </a:p>
        </p:txBody>
      </p:sp>
      <p:sp>
        <p:nvSpPr>
          <p:cNvPr id="6" name="Slide Number Placeholder 5">
            <a:extLst>
              <a:ext uri="{FF2B5EF4-FFF2-40B4-BE49-F238E27FC236}">
                <a16:creationId xmlns:a16="http://schemas.microsoft.com/office/drawing/2014/main" id="{372747F9-D300-481A-9470-12F467C34D5E}"/>
              </a:ext>
            </a:extLst>
          </p:cNvPr>
          <p:cNvSpPr>
            <a:spLocks noGrp="1"/>
          </p:cNvSpPr>
          <p:nvPr>
            <p:ph type="sldNum" sz="quarter" idx="12"/>
          </p:nvPr>
        </p:nvSpPr>
        <p:spPr/>
        <p:txBody>
          <a:bodyPr/>
          <a:lstStyle/>
          <a:p>
            <a:fld id="{A49DFD55-3C28-40EF-9E31-A92D2E4017FF}" type="slidenum">
              <a:rPr lang="en-US" smtClean="0"/>
              <a:pPr/>
              <a:t>13</a:t>
            </a:fld>
            <a:endParaRPr lang="en-US" dirty="0"/>
          </a:p>
        </p:txBody>
      </p:sp>
      <p:pic>
        <p:nvPicPr>
          <p:cNvPr id="11266" name="Picture 2" descr="Image result for POLICE AND CRIME PANELS">
            <a:extLst>
              <a:ext uri="{FF2B5EF4-FFF2-40B4-BE49-F238E27FC236}">
                <a16:creationId xmlns:a16="http://schemas.microsoft.com/office/drawing/2014/main" id="{757FCCA3-1032-4615-9E7B-74BF4D264A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62" y="728055"/>
            <a:ext cx="25812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Image result for POLICE AND CRIME PANELS">
            <a:extLst>
              <a:ext uri="{FF2B5EF4-FFF2-40B4-BE49-F238E27FC236}">
                <a16:creationId xmlns:a16="http://schemas.microsoft.com/office/drawing/2014/main" id="{AEFBEF43-91A8-4703-92FC-16C877A2CD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22212" y="728055"/>
            <a:ext cx="2694408" cy="1714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F0C8AEF-0A17-42D6-A4D1-1CCAE985663C}"/>
              </a:ext>
            </a:extLst>
          </p:cNvPr>
          <p:cNvSpPr txBox="1"/>
          <p:nvPr/>
        </p:nvSpPr>
        <p:spPr>
          <a:xfrm>
            <a:off x="951319" y="3536302"/>
            <a:ext cx="5764667"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Are Police and Crime Panels impartial enough to avoid becoming “Critical Friends”?</a:t>
            </a:r>
          </a:p>
        </p:txBody>
      </p:sp>
      <p:pic>
        <p:nvPicPr>
          <p:cNvPr id="2" name="Audio 1">
            <a:hlinkClick r:id="" action="ppaction://media"/>
            <a:extLst>
              <a:ext uri="{FF2B5EF4-FFF2-40B4-BE49-F238E27FC236}">
                <a16:creationId xmlns:a16="http://schemas.microsoft.com/office/drawing/2014/main" id="{96E606B9-A278-423F-9F6F-B2BAE1B5BA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13551334"/>
      </p:ext>
    </p:extLst>
  </p:cSld>
  <p:clrMapOvr>
    <a:masterClrMapping/>
  </p:clrMapOvr>
  <mc:AlternateContent xmlns:mc="http://schemas.openxmlformats.org/markup-compatibility/2006">
    <mc:Choice xmlns:p14="http://schemas.microsoft.com/office/powerpoint/2010/main" Requires="p14">
      <p:transition spd="med" p14:dur="700" advTm="34051">
        <p:fade/>
      </p:transition>
    </mc:Choice>
    <mc:Fallback>
      <p:transition spd="med" advTm="340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0A9520C-DADD-4799-933A-14358D81101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55678522-6680-471C-BAF7-9E494A618041}"/>
              </a:ext>
            </a:extLst>
          </p:cNvPr>
          <p:cNvSpPr>
            <a:spLocks noGrp="1"/>
          </p:cNvSpPr>
          <p:nvPr>
            <p:ph type="ftr" sz="quarter" idx="11"/>
          </p:nvPr>
        </p:nvSpPr>
        <p:spPr/>
        <p:txBody>
          <a:bodyPr/>
          <a:lstStyle/>
          <a:p>
            <a:r>
              <a:rPr lang="en-US" dirty="0"/>
              <a:t>Bowling et al., 2019; Scarpello, 2016</a:t>
            </a:r>
          </a:p>
        </p:txBody>
      </p:sp>
      <p:sp>
        <p:nvSpPr>
          <p:cNvPr id="6" name="Slide Number Placeholder 5">
            <a:extLst>
              <a:ext uri="{FF2B5EF4-FFF2-40B4-BE49-F238E27FC236}">
                <a16:creationId xmlns:a16="http://schemas.microsoft.com/office/drawing/2014/main" id="{EA602339-3D37-4ABE-8A9D-DE1BF58E8535}"/>
              </a:ext>
            </a:extLst>
          </p:cNvPr>
          <p:cNvSpPr>
            <a:spLocks noGrp="1"/>
          </p:cNvSpPr>
          <p:nvPr>
            <p:ph type="sldNum" sz="quarter" idx="12"/>
          </p:nvPr>
        </p:nvSpPr>
        <p:spPr/>
        <p:txBody>
          <a:bodyPr/>
          <a:lstStyle/>
          <a:p>
            <a:fld id="{A49DFD55-3C28-40EF-9E31-A92D2E4017FF}" type="slidenum">
              <a:rPr lang="en-US" smtClean="0"/>
              <a:pPr/>
              <a:t>14</a:t>
            </a:fld>
            <a:endParaRPr lang="en-US" dirty="0"/>
          </a:p>
        </p:txBody>
      </p:sp>
      <p:pic>
        <p:nvPicPr>
          <p:cNvPr id="12290" name="Picture 2" descr="Image result for accountability">
            <a:extLst>
              <a:ext uri="{FF2B5EF4-FFF2-40B4-BE49-F238E27FC236}">
                <a16:creationId xmlns:a16="http://schemas.microsoft.com/office/drawing/2014/main" id="{BA30CEB6-EC65-4812-84DF-C80231D47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8600" y="2571750"/>
            <a:ext cx="3073299"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mage result for independent office for police conduct">
            <a:extLst>
              <a:ext uri="{FF2B5EF4-FFF2-40B4-BE49-F238E27FC236}">
                <a16:creationId xmlns:a16="http://schemas.microsoft.com/office/drawing/2014/main" id="{CBB42CA4-D97D-4A76-A715-F9789A8E3F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1086" y="1065184"/>
            <a:ext cx="1952625" cy="1304925"/>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Image result for government home office">
            <a:extLst>
              <a:ext uri="{FF2B5EF4-FFF2-40B4-BE49-F238E27FC236}">
                <a16:creationId xmlns:a16="http://schemas.microsoft.com/office/drawing/2014/main" id="{D1693991-A41F-4D40-B19D-1834C9A5D1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9336" y="749067"/>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Image result for hmic">
            <a:extLst>
              <a:ext uri="{FF2B5EF4-FFF2-40B4-BE49-F238E27FC236}">
                <a16:creationId xmlns:a16="http://schemas.microsoft.com/office/drawing/2014/main" id="{92457B67-82DC-401F-9050-CB68130034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03975" y="4148880"/>
            <a:ext cx="26860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2298" name="Picture 10" descr="Image result for crime victims">
            <a:extLst>
              <a:ext uri="{FF2B5EF4-FFF2-40B4-BE49-F238E27FC236}">
                <a16:creationId xmlns:a16="http://schemas.microsoft.com/office/drawing/2014/main" id="{FDD0E6E6-D2E7-4EAB-BBCA-7E0EEB1153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98629" y="4148880"/>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2300" name="Picture 12" descr="Image result for crime witnesses">
            <a:extLst>
              <a:ext uri="{FF2B5EF4-FFF2-40B4-BE49-F238E27FC236}">
                <a16:creationId xmlns:a16="http://schemas.microsoft.com/office/drawing/2014/main" id="{2AF8F71E-0110-40B6-AF13-D27EBD00BEF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81268" y="2370109"/>
            <a:ext cx="24955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2302" name="Picture 14" descr="Image result for crime suspects">
            <a:extLst>
              <a:ext uri="{FF2B5EF4-FFF2-40B4-BE49-F238E27FC236}">
                <a16:creationId xmlns:a16="http://schemas.microsoft.com/office/drawing/2014/main" id="{9B88918E-0358-4FEE-830C-351FE4CA8F1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96611" y="629815"/>
            <a:ext cx="275272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78816B71-B7F4-4F16-9BEC-065B52BF5F90}"/>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12291010"/>
      </p:ext>
    </p:extLst>
  </p:cSld>
  <p:clrMapOvr>
    <a:masterClrMapping/>
  </p:clrMapOvr>
  <mc:AlternateContent xmlns:mc="http://schemas.openxmlformats.org/markup-compatibility/2006">
    <mc:Choice xmlns:p14="http://schemas.microsoft.com/office/powerpoint/2010/main" Requires="p14">
      <p:transition spd="med" p14:dur="700" advTm="75350">
        <p:fade/>
      </p:transition>
    </mc:Choice>
    <mc:Fallback>
      <p:transition spd="med" advTm="753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2292"/>
                                        </p:tgtEl>
                                        <p:attrNameLst>
                                          <p:attrName>style.visibility</p:attrName>
                                        </p:attrNameLst>
                                      </p:cBhvr>
                                      <p:to>
                                        <p:strVal val="visible"/>
                                      </p:to>
                                    </p:set>
                                    <p:anim calcmode="lin" valueType="num">
                                      <p:cBhvr additive="base">
                                        <p:cTn id="11" dur="500" fill="hold"/>
                                        <p:tgtEl>
                                          <p:spTgt spid="12292"/>
                                        </p:tgtEl>
                                        <p:attrNameLst>
                                          <p:attrName>ppt_x</p:attrName>
                                        </p:attrNameLst>
                                      </p:cBhvr>
                                      <p:tavLst>
                                        <p:tav tm="0">
                                          <p:val>
                                            <p:strVal val="#ppt_x"/>
                                          </p:val>
                                        </p:tav>
                                        <p:tav tm="100000">
                                          <p:val>
                                            <p:strVal val="#ppt_x"/>
                                          </p:val>
                                        </p:tav>
                                      </p:tavLst>
                                    </p:anim>
                                    <p:anim calcmode="lin" valueType="num">
                                      <p:cBhvr additive="base">
                                        <p:cTn id="12" dur="500" fill="hold"/>
                                        <p:tgtEl>
                                          <p:spTgt spid="1229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294"/>
                                        </p:tgtEl>
                                        <p:attrNameLst>
                                          <p:attrName>style.visibility</p:attrName>
                                        </p:attrNameLst>
                                      </p:cBhvr>
                                      <p:to>
                                        <p:strVal val="visible"/>
                                      </p:to>
                                    </p:set>
                                    <p:anim calcmode="lin" valueType="num">
                                      <p:cBhvr additive="base">
                                        <p:cTn id="17" dur="500" fill="hold"/>
                                        <p:tgtEl>
                                          <p:spTgt spid="12294"/>
                                        </p:tgtEl>
                                        <p:attrNameLst>
                                          <p:attrName>ppt_x</p:attrName>
                                        </p:attrNameLst>
                                      </p:cBhvr>
                                      <p:tavLst>
                                        <p:tav tm="0">
                                          <p:val>
                                            <p:strVal val="#ppt_x"/>
                                          </p:val>
                                        </p:tav>
                                        <p:tav tm="100000">
                                          <p:val>
                                            <p:strVal val="#ppt_x"/>
                                          </p:val>
                                        </p:tav>
                                      </p:tavLst>
                                    </p:anim>
                                    <p:anim calcmode="lin" valueType="num">
                                      <p:cBhvr additive="base">
                                        <p:cTn id="18" dur="500" fill="hold"/>
                                        <p:tgtEl>
                                          <p:spTgt spid="1229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296"/>
                                        </p:tgtEl>
                                        <p:attrNameLst>
                                          <p:attrName>style.visibility</p:attrName>
                                        </p:attrNameLst>
                                      </p:cBhvr>
                                      <p:to>
                                        <p:strVal val="visible"/>
                                      </p:to>
                                    </p:set>
                                    <p:anim calcmode="lin" valueType="num">
                                      <p:cBhvr additive="base">
                                        <p:cTn id="23" dur="500" fill="hold"/>
                                        <p:tgtEl>
                                          <p:spTgt spid="12296"/>
                                        </p:tgtEl>
                                        <p:attrNameLst>
                                          <p:attrName>ppt_x</p:attrName>
                                        </p:attrNameLst>
                                      </p:cBhvr>
                                      <p:tavLst>
                                        <p:tav tm="0">
                                          <p:val>
                                            <p:strVal val="#ppt_x"/>
                                          </p:val>
                                        </p:tav>
                                        <p:tav tm="100000">
                                          <p:val>
                                            <p:strVal val="#ppt_x"/>
                                          </p:val>
                                        </p:tav>
                                      </p:tavLst>
                                    </p:anim>
                                    <p:anim calcmode="lin" valueType="num">
                                      <p:cBhvr additive="base">
                                        <p:cTn id="24" dur="500" fill="hold"/>
                                        <p:tgtEl>
                                          <p:spTgt spid="1229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298"/>
                                        </p:tgtEl>
                                        <p:attrNameLst>
                                          <p:attrName>style.visibility</p:attrName>
                                        </p:attrNameLst>
                                      </p:cBhvr>
                                      <p:to>
                                        <p:strVal val="visible"/>
                                      </p:to>
                                    </p:set>
                                    <p:anim calcmode="lin" valueType="num">
                                      <p:cBhvr additive="base">
                                        <p:cTn id="29" dur="500" fill="hold"/>
                                        <p:tgtEl>
                                          <p:spTgt spid="12298"/>
                                        </p:tgtEl>
                                        <p:attrNameLst>
                                          <p:attrName>ppt_x</p:attrName>
                                        </p:attrNameLst>
                                      </p:cBhvr>
                                      <p:tavLst>
                                        <p:tav tm="0">
                                          <p:val>
                                            <p:strVal val="#ppt_x"/>
                                          </p:val>
                                        </p:tav>
                                        <p:tav tm="100000">
                                          <p:val>
                                            <p:strVal val="#ppt_x"/>
                                          </p:val>
                                        </p:tav>
                                      </p:tavLst>
                                    </p:anim>
                                    <p:anim calcmode="lin" valueType="num">
                                      <p:cBhvr additive="base">
                                        <p:cTn id="30" dur="500" fill="hold"/>
                                        <p:tgtEl>
                                          <p:spTgt spid="1229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300"/>
                                        </p:tgtEl>
                                        <p:attrNameLst>
                                          <p:attrName>style.visibility</p:attrName>
                                        </p:attrNameLst>
                                      </p:cBhvr>
                                      <p:to>
                                        <p:strVal val="visible"/>
                                      </p:to>
                                    </p:set>
                                    <p:anim calcmode="lin" valueType="num">
                                      <p:cBhvr additive="base">
                                        <p:cTn id="35" dur="500" fill="hold"/>
                                        <p:tgtEl>
                                          <p:spTgt spid="12300"/>
                                        </p:tgtEl>
                                        <p:attrNameLst>
                                          <p:attrName>ppt_x</p:attrName>
                                        </p:attrNameLst>
                                      </p:cBhvr>
                                      <p:tavLst>
                                        <p:tav tm="0">
                                          <p:val>
                                            <p:strVal val="#ppt_x"/>
                                          </p:val>
                                        </p:tav>
                                        <p:tav tm="100000">
                                          <p:val>
                                            <p:strVal val="#ppt_x"/>
                                          </p:val>
                                        </p:tav>
                                      </p:tavLst>
                                    </p:anim>
                                    <p:anim calcmode="lin" valueType="num">
                                      <p:cBhvr additive="base">
                                        <p:cTn id="36" dur="500" fill="hold"/>
                                        <p:tgtEl>
                                          <p:spTgt spid="12300"/>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302"/>
                                        </p:tgtEl>
                                        <p:attrNameLst>
                                          <p:attrName>style.visibility</p:attrName>
                                        </p:attrNameLst>
                                      </p:cBhvr>
                                      <p:to>
                                        <p:strVal val="visible"/>
                                      </p:to>
                                    </p:set>
                                    <p:anim calcmode="lin" valueType="num">
                                      <p:cBhvr additive="base">
                                        <p:cTn id="41" dur="500" fill="hold"/>
                                        <p:tgtEl>
                                          <p:spTgt spid="12302"/>
                                        </p:tgtEl>
                                        <p:attrNameLst>
                                          <p:attrName>ppt_x</p:attrName>
                                        </p:attrNameLst>
                                      </p:cBhvr>
                                      <p:tavLst>
                                        <p:tav tm="0">
                                          <p:val>
                                            <p:strVal val="#ppt_x"/>
                                          </p:val>
                                        </p:tav>
                                        <p:tav tm="100000">
                                          <p:val>
                                            <p:strVal val="#ppt_x"/>
                                          </p:val>
                                        </p:tav>
                                      </p:tavLst>
                                    </p:anim>
                                    <p:anim calcmode="lin" valueType="num">
                                      <p:cBhvr additive="base">
                                        <p:cTn id="42" dur="500" fill="hold"/>
                                        <p:tgtEl>
                                          <p:spTgt spid="123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845CA-4E89-4E92-869F-5F0AC770E315}"/>
              </a:ext>
            </a:extLst>
          </p:cNvPr>
          <p:cNvSpPr>
            <a:spLocks noGrp="1"/>
          </p:cNvSpPr>
          <p:nvPr>
            <p:ph type="title"/>
          </p:nvPr>
        </p:nvSpPr>
        <p:spPr>
          <a:xfrm>
            <a:off x="1333500" y="1020445"/>
            <a:ext cx="2895600" cy="1325563"/>
          </a:xfrm>
        </p:spPr>
        <p:txBody>
          <a:bodyPr anchor="b">
            <a:normAutofit/>
          </a:bodyPr>
          <a:lstStyle/>
          <a:p>
            <a:r>
              <a:rPr lang="en-GB" dirty="0"/>
              <a:t>Conclusion</a:t>
            </a:r>
          </a:p>
        </p:txBody>
      </p:sp>
      <p:pic>
        <p:nvPicPr>
          <p:cNvPr id="13314" name="Picture 2" descr="Image result for Robert Peel Police">
            <a:extLst>
              <a:ext uri="{FF2B5EF4-FFF2-40B4-BE49-F238E27FC236}">
                <a16:creationId xmlns:a16="http://schemas.microsoft.com/office/drawing/2014/main" id="{96745F74-8B95-4853-B2DD-B0BF009464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219" b="-3"/>
          <a:stretch/>
        </p:blipFill>
        <p:spPr bwMode="auto">
          <a:xfrm>
            <a:off x="1333500" y="2924175"/>
            <a:ext cx="2895600" cy="251936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C771D3B7-3BB3-4631-A91E-3C19296A46DF}"/>
              </a:ext>
            </a:extLst>
          </p:cNvPr>
          <p:cNvSpPr>
            <a:spLocks noGrp="1"/>
          </p:cNvSpPr>
          <p:nvPr>
            <p:ph type="dt" sz="half" idx="10"/>
          </p:nvPr>
        </p:nvSpPr>
        <p:spPr>
          <a:xfrm>
            <a:off x="1333500" y="6356350"/>
            <a:ext cx="985157"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67609122-7E20-406A-B08B-62950282507B}"/>
              </a:ext>
            </a:extLst>
          </p:cNvPr>
          <p:cNvSpPr>
            <a:spLocks noGrp="1"/>
          </p:cNvSpPr>
          <p:nvPr>
            <p:ph type="ftr" sz="quarter" idx="11"/>
          </p:nvPr>
        </p:nvSpPr>
        <p:spPr>
          <a:xfrm>
            <a:off x="2669886" y="6356349"/>
            <a:ext cx="2482842" cy="365125"/>
          </a:xfrm>
        </p:spPr>
        <p:txBody>
          <a:bodyPr anchor="ctr">
            <a:normAutofit/>
          </a:bodyPr>
          <a:lstStyle/>
          <a:p>
            <a:pPr>
              <a:spcAft>
                <a:spcPts val="600"/>
              </a:spcAft>
            </a:pPr>
            <a:r>
              <a:rPr lang="en-US" dirty="0" err="1"/>
              <a:t>Hoggett</a:t>
            </a:r>
            <a:r>
              <a:rPr lang="en-US" dirty="0"/>
              <a:t> et al., 2018; Barber, 2022</a:t>
            </a:r>
          </a:p>
        </p:txBody>
      </p:sp>
      <p:sp>
        <p:nvSpPr>
          <p:cNvPr id="6" name="Slide Number Placeholder 5">
            <a:extLst>
              <a:ext uri="{FF2B5EF4-FFF2-40B4-BE49-F238E27FC236}">
                <a16:creationId xmlns:a16="http://schemas.microsoft.com/office/drawing/2014/main" id="{E89C50F8-1338-4FC5-9F4B-17EF0234342C}"/>
              </a:ext>
            </a:extLst>
          </p:cNvPr>
          <p:cNvSpPr>
            <a:spLocks noGrp="1"/>
          </p:cNvSpPr>
          <p:nvPr>
            <p:ph type="sldNum" sz="quarter" idx="12"/>
          </p:nvPr>
        </p:nvSpPr>
        <p:spPr>
          <a:xfrm>
            <a:off x="5536305" y="6356350"/>
            <a:ext cx="987552" cy="365125"/>
          </a:xfrm>
        </p:spPr>
        <p:txBody>
          <a:bodyPr anchor="ctr">
            <a:normAutofit/>
          </a:bodyPr>
          <a:lstStyle/>
          <a:p>
            <a:pPr>
              <a:spcAft>
                <a:spcPts val="600"/>
              </a:spcAft>
            </a:pPr>
            <a:fld id="{A49DFD55-3C28-40EF-9E31-A92D2E4017FF}" type="slidenum">
              <a:rPr lang="en-US" smtClean="0"/>
              <a:pPr>
                <a:spcAft>
                  <a:spcPts val="600"/>
                </a:spcAft>
              </a:pPr>
              <a:t>15</a:t>
            </a:fld>
            <a:endParaRPr lang="en-US"/>
          </a:p>
        </p:txBody>
      </p:sp>
      <p:pic>
        <p:nvPicPr>
          <p:cNvPr id="3" name="Audio 2">
            <a:hlinkClick r:id="" action="ppaction://media"/>
            <a:extLst>
              <a:ext uri="{FF2B5EF4-FFF2-40B4-BE49-F238E27FC236}">
                <a16:creationId xmlns:a16="http://schemas.microsoft.com/office/drawing/2014/main" id="{63068DDF-4E0F-4784-8684-63A405CC0D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2242341"/>
      </p:ext>
    </p:extLst>
  </p:cSld>
  <p:clrMapOvr>
    <a:masterClrMapping/>
  </p:clrMapOvr>
  <mc:AlternateContent xmlns:mc="http://schemas.openxmlformats.org/markup-compatibility/2006">
    <mc:Choice xmlns:p14="http://schemas.microsoft.com/office/powerpoint/2010/main" Requires="p14">
      <p:transition spd="med" p14:dur="700" advTm="155341">
        <p:fade/>
      </p:transition>
    </mc:Choice>
    <mc:Fallback>
      <p:transition spd="med" advTm="1553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0C4EF-F536-4DB3-BE7F-1CDB2D4AB420}"/>
              </a:ext>
            </a:extLst>
          </p:cNvPr>
          <p:cNvSpPr>
            <a:spLocks noGrp="1"/>
          </p:cNvSpPr>
          <p:nvPr>
            <p:ph type="title"/>
          </p:nvPr>
        </p:nvSpPr>
        <p:spPr>
          <a:xfrm>
            <a:off x="838200" y="365125"/>
            <a:ext cx="10515600" cy="5926618"/>
          </a:xfrm>
        </p:spPr>
        <p:txBody>
          <a:bodyPr>
            <a:normAutofit fontScale="90000"/>
          </a:bodyPr>
          <a:lstStyle/>
          <a:p>
            <a:pPr algn="l">
              <a:lnSpc>
                <a:spcPct val="115000"/>
              </a:lnSpc>
              <a:spcAft>
                <a:spcPts val="800"/>
              </a:spcAft>
            </a:pPr>
            <a:r>
              <a:rPr lang="en-GB" sz="1000" b="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Reference list</a:t>
            </a: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Times New Roman" panose="02020603050405020304" pitchFamily="18" charset="0"/>
              </a:rPr>
              <a:t>Barber, M. (2022) </a:t>
            </a:r>
            <a:r>
              <a:rPr lang="en-US" sz="1100" i="1" dirty="0">
                <a:effectLst/>
                <a:latin typeface="Arial" panose="020B0604020202020204" pitchFamily="34" charset="0"/>
                <a:ea typeface="Times New Roman" panose="02020603050405020304" pitchFamily="18" charset="0"/>
              </a:rPr>
              <a:t>A new mode of protection: Redesigning Policing and Public Safety for the 21</a:t>
            </a:r>
            <a:r>
              <a:rPr lang="en-US" sz="1100" i="1" baseline="30000" dirty="0">
                <a:effectLst/>
                <a:latin typeface="Arial" panose="020B0604020202020204" pitchFamily="34" charset="0"/>
                <a:ea typeface="Times New Roman" panose="02020603050405020304" pitchFamily="18" charset="0"/>
              </a:rPr>
              <a:t>st</a:t>
            </a:r>
            <a:r>
              <a:rPr lang="en-US" sz="1100" i="1" dirty="0">
                <a:effectLst/>
                <a:latin typeface="Arial" panose="020B0604020202020204" pitchFamily="34" charset="0"/>
                <a:ea typeface="Times New Roman" panose="02020603050405020304" pitchFamily="18" charset="0"/>
              </a:rPr>
              <a:t> Century.</a:t>
            </a:r>
            <a:r>
              <a:rPr lang="en-US" sz="1100" dirty="0">
                <a:effectLst/>
                <a:latin typeface="Arial" panose="020B0604020202020204" pitchFamily="34" charset="0"/>
                <a:ea typeface="Times New Roman" panose="02020603050405020304" pitchFamily="18" charset="0"/>
              </a:rPr>
              <a:t>  Final report of the Police Foundation, March 2022.</a:t>
            </a:r>
            <a:br>
              <a:rPr lang="en-GB" sz="1100" dirty="0">
                <a:effectLst/>
                <a:latin typeface="Times New Roman" panose="02020603050405020304" pitchFamily="18" charset="0"/>
                <a:ea typeface="Times New Roman" panose="02020603050405020304" pitchFamily="18" charset="0"/>
              </a:rPr>
            </a:br>
            <a:br>
              <a:rPr lang="en-GB" sz="1100" dirty="0">
                <a:effectLst/>
                <a:latin typeface="Times New Roman" panose="02020603050405020304" pitchFamily="18" charset="0"/>
                <a:ea typeface="Times New Roman" panose="02020603050405020304" pitchFamily="18" charset="0"/>
              </a:rPr>
            </a:b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BBC News (2016).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Rotherham child abuse: Claims ex-PCC Shaun Wright lied to MP’s.</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000FF"/>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4"/>
              </a:rPr>
              <a:t>Rotherham child abuse: Claims ex-PCC Shaun Wright lied to MPs - BBC News</a:t>
            </a:r>
            <a:r>
              <a:rPr lang="en-GB" sz="1100" dirty="0">
                <a:effectLst/>
                <a:latin typeface="Arial" panose="020B0604020202020204" pitchFamily="34" charset="0"/>
                <a:ea typeface="Calibri" panose="020F0502020204030204" pitchFamily="34" charset="0"/>
                <a:cs typeface="Arial" panose="020B0604020202020204" pitchFamily="34" charset="0"/>
              </a:rPr>
              <a:t> (Accessed 09/06/2023)</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Times New Roman" panose="02020603050405020304" pitchFamily="18" charset="0"/>
              </a:rPr>
              <a:t>Bovaird, T., Loeffler, E., (2003). </a:t>
            </a:r>
            <a:r>
              <a:rPr lang="en-GB" sz="1000" i="1" dirty="0">
                <a:effectLst/>
                <a:latin typeface="Arial" panose="020B0604020202020204" pitchFamily="34" charset="0"/>
                <a:ea typeface="Times New Roman" panose="02020603050405020304" pitchFamily="18" charset="0"/>
              </a:rPr>
              <a:t>Public management and governance</a:t>
            </a:r>
            <a:r>
              <a:rPr lang="en-GB" sz="1000" dirty="0">
                <a:effectLst/>
                <a:latin typeface="Arial" panose="020B0604020202020204" pitchFamily="34" charset="0"/>
                <a:ea typeface="Times New Roman" panose="02020603050405020304" pitchFamily="18" charset="0"/>
              </a:rPr>
              <a:t>. USA and Canada, Routledge.</a:t>
            </a: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 </a:t>
            </a: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Bowling, B., Reiner, R. &amp; </a:t>
            </a: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Sheptycki</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(2019)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Politics of the Police.</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5</a:t>
            </a:r>
            <a:r>
              <a:rPr lang="en-GB" sz="10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Edition.  Oxford, UK: Oxford University Press.</a:t>
            </a: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100" dirty="0">
                <a:solidFill>
                  <a:srgbClr val="000000"/>
                </a:solidFill>
                <a:effectLst/>
                <a:latin typeface="Arial" panose="020B0604020202020204" pitchFamily="34" charset="0"/>
                <a:ea typeface="Times New Roman" panose="02020603050405020304" pitchFamily="18" charset="0"/>
              </a:rPr>
              <a:t>Chambers, S.J., (2014) ‘</a:t>
            </a:r>
            <a:r>
              <a:rPr lang="en-GB" sz="1100" i="1" dirty="0">
                <a:solidFill>
                  <a:srgbClr val="000000"/>
                </a:solidFill>
                <a:effectLst/>
                <a:latin typeface="Arial" panose="020B0604020202020204" pitchFamily="34" charset="0"/>
                <a:ea typeface="Times New Roman" panose="02020603050405020304" pitchFamily="18" charset="0"/>
              </a:rPr>
              <a:t>Who is policing the Police and Crime Commissioners?’  </a:t>
            </a:r>
            <a:r>
              <a:rPr lang="en-GB" sz="1100" dirty="0">
                <a:solidFill>
                  <a:srgbClr val="000000"/>
                </a:solidFill>
                <a:effectLst/>
                <a:latin typeface="Arial" panose="020B0604020202020204" pitchFamily="34" charset="0"/>
                <a:ea typeface="Times New Roman" panose="02020603050405020304" pitchFamily="18" charset="0"/>
              </a:rPr>
              <a:t>Safer Communities, 13 (1), pp. 32-39.  </a:t>
            </a:r>
            <a:r>
              <a:rPr lang="en-GB" sz="1100" dirty="0">
                <a:solidFill>
                  <a:srgbClr val="000000"/>
                </a:solidFill>
                <a:effectLst/>
                <a:latin typeface="Arial" panose="020B0604020202020204" pitchFamily="34" charset="0"/>
                <a:ea typeface="Times New Roman" panose="02020603050405020304" pitchFamily="18" charset="0"/>
                <a:hlinkClick r:id="rId5"/>
              </a:rPr>
              <a:t>https://doi.org/10.1108/SC-07-2013-0012</a:t>
            </a:r>
            <a:br>
              <a:rPr lang="en-GB" sz="1100" dirty="0">
                <a:solidFill>
                  <a:srgbClr val="000000"/>
                </a:solidFill>
                <a:effectLst/>
                <a:latin typeface="Arial" panose="020B0604020202020204" pitchFamily="34" charset="0"/>
                <a:ea typeface="Times New Roman" panose="02020603050405020304" pitchFamily="18" charset="0"/>
              </a:rPr>
            </a:br>
            <a:br>
              <a:rPr lang="en-GB" sz="1100" dirty="0">
                <a:solidFill>
                  <a:srgbClr val="000000"/>
                </a:solidFill>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Committee on Standards in Public Life (2015) </a:t>
            </a:r>
            <a:r>
              <a:rPr lang="en-GB" sz="1100" i="1" dirty="0">
                <a:effectLst/>
                <a:latin typeface="Arial" panose="020B0604020202020204" pitchFamily="34" charset="0"/>
                <a:ea typeface="Times New Roman" panose="02020603050405020304" pitchFamily="18" charset="0"/>
              </a:rPr>
              <a:t>Tone from the top.  Leadership, ethics and accountability in policing.</a:t>
            </a:r>
            <a:b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Cooke, A., (2023a) </a:t>
            </a:r>
            <a:r>
              <a:rPr lang="en-GB" sz="1000" i="1" dirty="0">
                <a:effectLst/>
                <a:latin typeface="Arial" panose="020B0604020202020204" pitchFamily="34" charset="0"/>
                <a:ea typeface="Calibri" panose="020F0502020204030204" pitchFamily="34" charset="0"/>
                <a:cs typeface="Arial" panose="020B0604020202020204" pitchFamily="34" charset="0"/>
              </a:rPr>
              <a:t>Operational Policing - Policing vulnerability and its increasing complexity</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Times New Roman" panose="02020603050405020304" pitchFamily="18" charset="0"/>
                <a:cs typeface="Arial" panose="020B0604020202020204" pitchFamily="34" charset="0"/>
              </a:rPr>
              <a:t>an MS Teams Seminar at UWTSD, 28</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February 2023 BMPO7001 Operational Leadership.</a:t>
            </a:r>
            <a:br>
              <a:rPr lang="en-GB" sz="1000" dirty="0">
                <a:effectLst/>
                <a:latin typeface="Arial" panose="020B0604020202020204" pitchFamily="34" charset="0"/>
                <a:ea typeface="Times New Roman" panose="02020603050405020304" pitchFamily="18" charset="0"/>
                <a:cs typeface="Arial" panose="020B0604020202020204" pitchFamily="34" charset="0"/>
              </a:rPr>
            </a:br>
            <a:br>
              <a:rPr lang="en-GB" sz="1000" dirty="0">
                <a:effectLst/>
                <a:latin typeface="Arial" panose="020B0604020202020204" pitchFamily="34" charset="0"/>
                <a:ea typeface="Times New Roman" panose="02020603050405020304" pitchFamily="18" charset="0"/>
                <a:cs typeface="Arial" panose="020B0604020202020204" pitchFamily="34" charset="0"/>
              </a:rPr>
            </a:br>
            <a:r>
              <a:rPr lang="en-GB" sz="1000" dirty="0">
                <a:effectLst/>
                <a:latin typeface="Arial" panose="020B0604020202020204" pitchFamily="34" charset="0"/>
                <a:ea typeface="Times New Roman" panose="02020603050405020304" pitchFamily="18" charset="0"/>
                <a:cs typeface="Arial" panose="020B0604020202020204" pitchFamily="34" charset="0"/>
              </a:rPr>
              <a:t>GOV.UK (2022).  </a:t>
            </a:r>
            <a:r>
              <a:rPr lang="en-GB" sz="1000" i="1" dirty="0">
                <a:latin typeface="Arial" panose="020B0604020202020204" pitchFamily="34" charset="0"/>
                <a:ea typeface="Times New Roman" panose="02020603050405020304" pitchFamily="18" charset="0"/>
                <a:cs typeface="Arial" panose="020B0604020202020204" pitchFamily="34" charset="0"/>
              </a:rPr>
              <a:t>SIR TOM WINDOSR REPORT.</a:t>
            </a:r>
            <a:r>
              <a:rPr lang="en-GB" sz="1000" dirty="0">
                <a:latin typeface="Arial" panose="020B0604020202020204" pitchFamily="34" charset="0"/>
                <a:ea typeface="Times New Roman" panose="02020603050405020304" pitchFamily="18" charset="0"/>
                <a:cs typeface="Arial" panose="020B0604020202020204" pitchFamily="34" charset="0"/>
              </a:rPr>
              <a:t>  AVAILABLE AT: </a:t>
            </a:r>
            <a:r>
              <a:rPr lang="en-GB" sz="800" dirty="0">
                <a:hlinkClick r:id="rId6"/>
              </a:rPr>
              <a:t>Independent review on departure of Metropolitan Police Commissioner published - GOV.UK (www.gov.uk)</a:t>
            </a:r>
            <a:r>
              <a:rPr lang="en-GB" sz="800" dirty="0"/>
              <a:t> (</a:t>
            </a:r>
            <a:br>
              <a:rPr lang="en-GB" sz="1000" dirty="0">
                <a:effectLst/>
                <a:latin typeface="Arial" panose="020B0604020202020204" pitchFamily="34" charset="0"/>
                <a:ea typeface="Times New Roman" panose="02020603050405020304" pitchFamily="18" charset="0"/>
                <a:cs typeface="Arial" panose="020B0604020202020204" pitchFamily="34" charset="0"/>
              </a:rPr>
            </a:br>
            <a:br>
              <a:rPr lang="en-GB" sz="1000" dirty="0">
                <a:effectLst/>
                <a:latin typeface="Arial" panose="020B0604020202020204" pitchFamily="34" charset="0"/>
                <a:ea typeface="Times New Roman" panose="02020603050405020304" pitchFamily="18" charset="0"/>
                <a:cs typeface="Arial" panose="020B0604020202020204" pitchFamily="34" charset="0"/>
              </a:rPr>
            </a:br>
            <a:r>
              <a:rPr lang="en-GB" sz="1000" dirty="0" err="1">
                <a:effectLst/>
                <a:latin typeface="Arial" panose="020B0604020202020204" pitchFamily="34" charset="0"/>
                <a:ea typeface="Calibri" panose="020F0502020204030204" pitchFamily="34" charset="0"/>
                <a:cs typeface="Times New Roman" panose="02020603050405020304" pitchFamily="18" charset="0"/>
              </a:rPr>
              <a:t>Hoggett</a:t>
            </a:r>
            <a:r>
              <a:rPr lang="en-GB" sz="1000" dirty="0">
                <a:effectLst/>
                <a:latin typeface="Arial" panose="020B0604020202020204" pitchFamily="34" charset="0"/>
                <a:ea typeface="Calibri" panose="020F0502020204030204" pitchFamily="34" charset="0"/>
                <a:cs typeface="Times New Roman" panose="02020603050405020304" pitchFamily="18" charset="0"/>
              </a:rPr>
              <a:t>, J., Redford, P.,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Toher</a:t>
            </a:r>
            <a:r>
              <a:rPr lang="en-GB" sz="1000" dirty="0">
                <a:effectLst/>
                <a:latin typeface="Arial" panose="020B0604020202020204" pitchFamily="34" charset="0"/>
                <a:ea typeface="Calibri" panose="020F0502020204030204" pitchFamily="34" charset="0"/>
                <a:cs typeface="Times New Roman" panose="02020603050405020304" pitchFamily="18" charset="0"/>
              </a:rPr>
              <a:t>, D. &amp; White, P., (2019).  </a:t>
            </a:r>
            <a:r>
              <a:rPr lang="en-GB" sz="1000" i="1" dirty="0">
                <a:effectLst/>
                <a:latin typeface="Arial" panose="020B0604020202020204" pitchFamily="34" charset="0"/>
                <a:ea typeface="Calibri" panose="020F0502020204030204" pitchFamily="34" charset="0"/>
                <a:cs typeface="Times New Roman" panose="02020603050405020304" pitchFamily="18" charset="0"/>
              </a:rPr>
              <a:t>Challenges for police leadership: Identity, Experience, Legitimacy and Direct Entry.  </a:t>
            </a:r>
            <a:r>
              <a:rPr lang="en-GB" sz="1000" dirty="0">
                <a:effectLst/>
                <a:latin typeface="Arial" panose="020B0604020202020204" pitchFamily="34" charset="0"/>
                <a:ea typeface="Calibri" panose="020F0502020204030204" pitchFamily="34" charset="0"/>
                <a:cs typeface="Times New Roman" panose="02020603050405020304" pitchFamily="18" charset="0"/>
              </a:rPr>
              <a:t>Journal of Police and Criminal Psychology 34:145–155 </a:t>
            </a:r>
            <a:r>
              <a:rPr lang="en-GB" sz="1000" u="sng" dirty="0">
                <a:solidFill>
                  <a:srgbClr val="0000FF"/>
                </a:solidFill>
                <a:effectLst/>
                <a:uFill>
                  <a:solidFill>
                    <a:srgbClr val="000000"/>
                  </a:solidFill>
                </a:uFill>
                <a:latin typeface="Arial" panose="020B0604020202020204" pitchFamily="34" charset="0"/>
                <a:ea typeface="Calibri" panose="020F0502020204030204" pitchFamily="34" charset="0"/>
                <a:cs typeface="Times New Roman" panose="02020603050405020304" pitchFamily="18" charset="0"/>
                <a:hlinkClick r:id="rId7"/>
              </a:rPr>
              <a:t>https://doi.org/10.1007/s11896-018-9264-2</a:t>
            </a:r>
            <a:br>
              <a:rPr lang="en-GB" sz="1000" dirty="0">
                <a:effectLst/>
                <a:latin typeface="Arial" panose="020B0604020202020204" pitchFamily="34" charset="0"/>
                <a:ea typeface="Times New Roman" panose="02020603050405020304" pitchFamily="18"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Home Office (2010).  </a:t>
            </a:r>
            <a:r>
              <a:rPr lang="en-GB" sz="1000" i="1" dirty="0">
                <a:effectLst/>
                <a:latin typeface="Arial" panose="020B0604020202020204" pitchFamily="34" charset="0"/>
                <a:ea typeface="Calibri" panose="020F0502020204030204" pitchFamily="34" charset="0"/>
                <a:cs typeface="Arial" panose="020B0604020202020204" pitchFamily="34" charset="0"/>
              </a:rPr>
              <a:t>Policing in the 21</a:t>
            </a:r>
            <a:r>
              <a:rPr lang="en-GB" sz="1000" i="1" baseline="30000" dirty="0">
                <a:effectLst/>
                <a:latin typeface="Arial" panose="020B0604020202020204" pitchFamily="34" charset="0"/>
                <a:ea typeface="Calibri" panose="020F0502020204030204" pitchFamily="34" charset="0"/>
                <a:cs typeface="Arial" panose="020B0604020202020204" pitchFamily="34" charset="0"/>
              </a:rPr>
              <a:t>st</a:t>
            </a:r>
            <a:r>
              <a:rPr lang="en-GB" sz="1000" i="1" dirty="0">
                <a:effectLst/>
                <a:latin typeface="Arial" panose="020B0604020202020204" pitchFamily="34" charset="0"/>
                <a:ea typeface="Calibri" panose="020F0502020204030204" pitchFamily="34" charset="0"/>
                <a:cs typeface="Arial" panose="020B0604020202020204" pitchFamily="34" charset="0"/>
              </a:rPr>
              <a:t> Century: Reconnecting police and the people.</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000FF"/>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8"/>
              </a:rPr>
              <a:t>Policing in the 21st century: reconnecting police and the people - GOV.UK (www.gov.uk)</a:t>
            </a:r>
            <a:r>
              <a:rPr lang="en-GB" sz="1000" dirty="0">
                <a:effectLst/>
                <a:latin typeface="Arial" panose="020B0604020202020204" pitchFamily="34" charset="0"/>
                <a:ea typeface="Calibri" panose="020F0502020204030204" pitchFamily="34" charset="0"/>
                <a:cs typeface="Arial" panose="020B0604020202020204" pitchFamily="34" charset="0"/>
              </a:rPr>
              <a:t> (Accessed 07/05/2023)</a:t>
            </a:r>
            <a:br>
              <a:rPr lang="en-GB" sz="1000" dirty="0">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r>
              <a:rPr lang="en-GB" sz="1000" dirty="0">
                <a:effectLst/>
                <a:latin typeface="Arial" panose="020B0604020202020204" pitchFamily="34" charset="0"/>
                <a:ea typeface="Calibri" panose="020F0502020204030204" pitchFamily="34" charset="0"/>
                <a:cs typeface="Arial" panose="020B0604020202020204" pitchFamily="34" charset="0"/>
              </a:rPr>
              <a:t>Home Office (2022).  </a:t>
            </a:r>
            <a:r>
              <a:rPr lang="en-GB" sz="1000" i="1" dirty="0">
                <a:effectLst/>
                <a:latin typeface="Arial" panose="020B0604020202020204" pitchFamily="34" charset="0"/>
                <a:ea typeface="Calibri" panose="020F0502020204030204" pitchFamily="34" charset="0"/>
                <a:cs typeface="Arial" panose="020B0604020202020204" pitchFamily="34" charset="0"/>
              </a:rPr>
              <a:t>Commissioner Accountability Review.</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000FF"/>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9"/>
              </a:rPr>
              <a:t>https://www.gov.uk/government/publications/commissioner-accountability-review</a:t>
            </a:r>
            <a:r>
              <a:rPr lang="en-GB" sz="1000" dirty="0">
                <a:effectLst/>
                <a:latin typeface="Arial" panose="020B0604020202020204" pitchFamily="34" charset="0"/>
                <a:ea typeface="Calibri" panose="020F0502020204030204" pitchFamily="34" charset="0"/>
                <a:cs typeface="Arial" panose="020B0604020202020204" pitchFamily="34" charset="0"/>
              </a:rPr>
              <a:t> (Accessed 07/07/2023)</a:t>
            </a:r>
            <a:br>
              <a:rPr lang="en-GB" sz="1000" dirty="0">
                <a:effectLst/>
                <a:latin typeface="Arial" panose="020B0604020202020204" pitchFamily="34" charset="0"/>
                <a:ea typeface="Calibri" panose="020F0502020204030204" pitchFamily="34" charset="0"/>
                <a:cs typeface="Arial" panose="020B0604020202020204" pitchFamily="34" charset="0"/>
              </a:rPr>
            </a:br>
            <a:br>
              <a:rPr lang="en-GB" sz="1000" dirty="0">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Date Placeholder 3">
            <a:extLst>
              <a:ext uri="{FF2B5EF4-FFF2-40B4-BE49-F238E27FC236}">
                <a16:creationId xmlns:a16="http://schemas.microsoft.com/office/drawing/2014/main" id="{DCB969EA-73C5-417D-914A-A893A9CA881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CCC1AD4-6E06-47F8-955E-77AB5C8A6C26}"/>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F987806-5E3E-4576-9069-534DA18302DE}"/>
              </a:ext>
            </a:extLst>
          </p:cNvPr>
          <p:cNvSpPr>
            <a:spLocks noGrp="1"/>
          </p:cNvSpPr>
          <p:nvPr>
            <p:ph type="sldNum" sz="quarter" idx="12"/>
          </p:nvPr>
        </p:nvSpPr>
        <p:spPr/>
        <p:txBody>
          <a:bodyPr/>
          <a:lstStyle/>
          <a:p>
            <a:fld id="{A49DFD55-3C28-40EF-9E31-A92D2E4017FF}" type="slidenum">
              <a:rPr lang="en-US" smtClean="0"/>
              <a:pPr/>
              <a:t>16</a:t>
            </a:fld>
            <a:endParaRPr lang="en-US" dirty="0"/>
          </a:p>
        </p:txBody>
      </p:sp>
      <p:pic>
        <p:nvPicPr>
          <p:cNvPr id="3" name="Audio 2">
            <a:hlinkClick r:id="" action="ppaction://media"/>
            <a:extLst>
              <a:ext uri="{FF2B5EF4-FFF2-40B4-BE49-F238E27FC236}">
                <a16:creationId xmlns:a16="http://schemas.microsoft.com/office/drawing/2014/main" id="{562CAB55-2120-40E3-932A-148D5B8EBA8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18133289"/>
      </p:ext>
    </p:extLst>
  </p:cSld>
  <p:clrMapOvr>
    <a:masterClrMapping/>
  </p:clrMapOvr>
  <mc:AlternateContent xmlns:mc="http://schemas.openxmlformats.org/markup-compatibility/2006">
    <mc:Choice xmlns:p14="http://schemas.microsoft.com/office/powerpoint/2010/main" Requires="p14">
      <p:transition spd="med" p14:dur="700" advTm="4177">
        <p:fade/>
      </p:transition>
    </mc:Choice>
    <mc:Fallback>
      <p:transition spd="med" advTm="41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E4AFEDD-7CED-4664-AC9E-A85DECA11C9A}"/>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62828850-C6A5-4DA1-8E81-81CEE5216A1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F4773CE-811A-4089-B60D-6B83930A1123}"/>
              </a:ext>
            </a:extLst>
          </p:cNvPr>
          <p:cNvSpPr>
            <a:spLocks noGrp="1"/>
          </p:cNvSpPr>
          <p:nvPr>
            <p:ph type="sldNum" sz="quarter" idx="12"/>
          </p:nvPr>
        </p:nvSpPr>
        <p:spPr/>
        <p:txBody>
          <a:bodyPr/>
          <a:lstStyle/>
          <a:p>
            <a:fld id="{A49DFD55-3C28-40EF-9E31-A92D2E4017FF}" type="slidenum">
              <a:rPr lang="en-US" smtClean="0"/>
              <a:pPr/>
              <a:t>17</a:t>
            </a:fld>
            <a:endParaRPr lang="en-US" dirty="0"/>
          </a:p>
        </p:txBody>
      </p:sp>
      <p:sp>
        <p:nvSpPr>
          <p:cNvPr id="9" name="Title 1">
            <a:extLst>
              <a:ext uri="{FF2B5EF4-FFF2-40B4-BE49-F238E27FC236}">
                <a16:creationId xmlns:a16="http://schemas.microsoft.com/office/drawing/2014/main" id="{864EF8E4-E27D-4824-8BA0-E8D472AFA690}"/>
              </a:ext>
            </a:extLst>
          </p:cNvPr>
          <p:cNvSpPr>
            <a:spLocks noGrp="1"/>
          </p:cNvSpPr>
          <p:nvPr>
            <p:ph type="title"/>
          </p:nvPr>
        </p:nvSpPr>
        <p:spPr>
          <a:xfrm>
            <a:off x="838200" y="365125"/>
            <a:ext cx="10515600" cy="5926618"/>
          </a:xfrm>
        </p:spPr>
        <p:txBody>
          <a:bodyPr>
            <a:normAutofit/>
          </a:bodyPr>
          <a:lstStyle/>
          <a:p>
            <a:pPr algn="l"/>
            <a:r>
              <a:rPr lang="en-GB" sz="1000" b="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Reference list</a:t>
            </a: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Calibri" panose="020F0502020204030204" pitchFamily="34" charset="0"/>
                <a:cs typeface="Arial" panose="020B0604020202020204" pitchFamily="34" charset="0"/>
              </a:rPr>
              <a:t>Lister, S., (2014) </a:t>
            </a:r>
            <a:r>
              <a:rPr lang="en-GB" sz="1100" i="1" dirty="0">
                <a:effectLst/>
                <a:latin typeface="Arial" panose="020B0604020202020204" pitchFamily="34" charset="0"/>
                <a:ea typeface="Calibri" panose="020F0502020204030204" pitchFamily="34" charset="0"/>
                <a:cs typeface="Arial" panose="020B0604020202020204" pitchFamily="34" charset="0"/>
              </a:rPr>
              <a:t>Scrutinising the role of the Police and Crime Panel in the new era of police governance in England and Wales.</a:t>
            </a:r>
            <a:r>
              <a:rPr lang="en-GB" sz="1100" dirty="0">
                <a:effectLst/>
                <a:latin typeface="Arial" panose="020B0604020202020204" pitchFamily="34" charset="0"/>
                <a:ea typeface="Calibri" panose="020F0502020204030204" pitchFamily="34" charset="0"/>
                <a:cs typeface="Arial" panose="020B0604020202020204" pitchFamily="34" charset="0"/>
              </a:rPr>
              <a:t>  Safer Communities, Vol.13 No.1 2014, pp. 22-31.  DOI:10.1108/SC-10-2013-0021</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Calibri" panose="020F0502020204030204" pitchFamily="34" charset="0"/>
                <a:cs typeface="Arial" panose="020B0604020202020204" pitchFamily="34" charset="0"/>
              </a:rPr>
              <a:t>Lister, S. &amp; Rowe, M., (2015) </a:t>
            </a:r>
            <a:r>
              <a:rPr lang="en-GB" sz="1100" i="1" dirty="0">
                <a:effectLst/>
                <a:latin typeface="Arial" panose="020B0604020202020204" pitchFamily="34" charset="0"/>
                <a:ea typeface="Calibri" panose="020F0502020204030204" pitchFamily="34" charset="0"/>
                <a:cs typeface="Arial" panose="020B0604020202020204" pitchFamily="34" charset="0"/>
              </a:rPr>
              <a:t>Electing police and crime commissioners in England and Wales: prospecting for the democratisation of policing</a:t>
            </a:r>
            <a:r>
              <a:rPr lang="en-GB" sz="1100" dirty="0">
                <a:effectLst/>
                <a:latin typeface="Arial" panose="020B0604020202020204" pitchFamily="34" charset="0"/>
                <a:ea typeface="Calibri" panose="020F0502020204030204" pitchFamily="34" charset="0"/>
                <a:cs typeface="Arial" panose="020B0604020202020204" pitchFamily="34" charset="0"/>
              </a:rPr>
              <a:t>, Policing and Society, 25:4, 358-377, DOI: 10.1080/10439463.2013.868461</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Loveday, B. &amp; Reid, A., (2003). Going local: who should run Britain’s police?</a:t>
            </a:r>
            <a:b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Calibri" panose="020F0502020204030204" pitchFamily="34" charset="0"/>
                <a:cs typeface="Arial" panose="020B0604020202020204" pitchFamily="34" charset="0"/>
              </a:rPr>
              <a:t>Loveday, B., (2013). Police and Crime Commissioners: The Changing Landscape of Police Governance in England and Wales: Their Potential Impact on Local Accountability, Police Service Delivery and Community Safety. </a:t>
            </a:r>
            <a:r>
              <a:rPr lang="en-GB" sz="1100" i="1" dirty="0">
                <a:effectLst/>
                <a:latin typeface="Arial" panose="020B0604020202020204" pitchFamily="34" charset="0"/>
                <a:ea typeface="Calibri" panose="020F0502020204030204" pitchFamily="34" charset="0"/>
                <a:cs typeface="Arial" panose="020B0604020202020204" pitchFamily="34" charset="0"/>
              </a:rPr>
              <a:t>International Journal of Police Science &amp; Management, </a:t>
            </a:r>
            <a:r>
              <a:rPr lang="en-GB" sz="1100" b="1" dirty="0">
                <a:effectLst/>
                <a:latin typeface="Arial" panose="020B0604020202020204" pitchFamily="34" charset="0"/>
                <a:ea typeface="Calibri" panose="020F0502020204030204" pitchFamily="34" charset="0"/>
                <a:cs typeface="Arial" panose="020B0604020202020204" pitchFamily="34" charset="0"/>
              </a:rPr>
              <a:t>15</a:t>
            </a:r>
            <a:r>
              <a:rPr lang="en-GB" sz="1100" dirty="0">
                <a:effectLst/>
                <a:latin typeface="Arial" panose="020B0604020202020204" pitchFamily="34" charset="0"/>
                <a:ea typeface="Calibri" panose="020F0502020204030204" pitchFamily="34" charset="0"/>
                <a:cs typeface="Arial" panose="020B0604020202020204" pitchFamily="34" charset="0"/>
              </a:rPr>
              <a:t>(1), pp. 22-29.</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 </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Loveday, B., (2018). Police and Crime Commissioners: Developing and sustaining a new model of police governance in England and Wales. International Journal of Police Science &amp; Management, 20(1), 28–37.</a:t>
            </a:r>
            <a:br>
              <a:rPr lang="en-GB" sz="1800" dirty="0">
                <a:effectLst/>
                <a:latin typeface="Times New Roman" panose="02020603050405020304" pitchFamily="18" charset="0"/>
                <a:ea typeface="Times New Roman" panose="02020603050405020304" pitchFamily="18"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US" sz="1000" dirty="0">
                <a:solidFill>
                  <a:srgbClr val="2A2A2A"/>
                </a:solidFill>
                <a:effectLst/>
                <a:latin typeface="Arial" panose="020B0604020202020204" pitchFamily="34" charset="0"/>
                <a:ea typeface="Calibri" panose="020F0502020204030204" pitchFamily="34" charset="0"/>
              </a:rPr>
              <a:t>Muir, R. &amp; Lodge, G., (2008) A New Beat: Options for more accountable policing, IPPR, June 2008, available at </a:t>
            </a:r>
            <a:r>
              <a:rPr lang="en-US" sz="1000" u="sng" dirty="0">
                <a:solidFill>
                  <a:srgbClr val="0000FF"/>
                </a:solidFill>
                <a:effectLst/>
                <a:uFill>
                  <a:solidFill>
                    <a:srgbClr val="000000"/>
                  </a:solidFill>
                </a:uFill>
                <a:latin typeface="Arial" panose="020B0604020202020204" pitchFamily="34" charset="0"/>
                <a:ea typeface="Calibri" panose="020F0502020204030204" pitchFamily="34" charset="0"/>
                <a:cs typeface="Times New Roman" panose="02020603050405020304" pitchFamily="18" charset="0"/>
                <a:hlinkClick r:id="rId4"/>
              </a:rPr>
              <a:t>https://www.ippr.org/publications/a-new-beat-options-for-more-accountable-policing</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Calibri" panose="020F0502020204030204" pitchFamily="34" charset="0"/>
                <a:cs typeface="Arial" panose="020B0604020202020204" pitchFamily="34" charset="0"/>
              </a:rPr>
              <a:t>National Police Chiefs Council (2018).  </a:t>
            </a:r>
            <a:r>
              <a:rPr lang="en-GB" sz="1100" i="1" dirty="0">
                <a:effectLst/>
                <a:latin typeface="Arial" panose="020B0604020202020204" pitchFamily="34" charset="0"/>
                <a:ea typeface="Calibri" panose="020F0502020204030204" pitchFamily="34" charset="0"/>
                <a:cs typeface="Arial" panose="020B0604020202020204" pitchFamily="34" charset="0"/>
              </a:rPr>
              <a:t>Police Chiefs Blog: CC Sara Thornton – Who wants to be a Chief Constable?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000FF"/>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5"/>
              </a:rPr>
              <a:t>Police Chiefs' blog: CC Sara Thornton - Who wants to be a chief constable? (npcc.police.uk)</a:t>
            </a:r>
            <a:r>
              <a:rPr lang="en-GB" sz="1100" dirty="0">
                <a:effectLst/>
                <a:latin typeface="Arial" panose="020B0604020202020204" pitchFamily="34" charset="0"/>
                <a:ea typeface="Calibri" panose="020F0502020204030204" pitchFamily="34" charset="0"/>
                <a:cs typeface="Arial" panose="020B0604020202020204" pitchFamily="34" charset="0"/>
              </a:rPr>
              <a:t> (Accessed 09/07/2023)</a:t>
            </a:r>
            <a:br>
              <a:rPr lang="en-GB" sz="1100" dirty="0">
                <a:effectLst/>
                <a:latin typeface="Arial" panose="020B0604020202020204" pitchFamily="34" charset="0"/>
                <a:ea typeface="Calibri" panose="020F0502020204030204" pitchFamily="34" charset="0"/>
                <a:cs typeface="Arial" panose="020B0604020202020204" pitchFamily="34" charset="0"/>
              </a:rPr>
            </a:br>
            <a:br>
              <a:rPr lang="en-GB" sz="1100" dirty="0">
                <a:effectLst/>
                <a:latin typeface="Arial" panose="020B0604020202020204" pitchFamily="34" charset="0"/>
                <a:ea typeface="Calibri" panose="020F0502020204030204" pitchFamily="34" charset="0"/>
                <a:cs typeface="Arial" panose="020B0604020202020204" pitchFamily="34" charset="0"/>
              </a:rPr>
            </a:br>
            <a:r>
              <a:rPr lang="en-US" sz="1100" dirty="0">
                <a:effectLst/>
                <a:latin typeface="Arial" panose="020B0604020202020204" pitchFamily="34" charset="0"/>
                <a:ea typeface="Calibri" panose="020F0502020204030204" pitchFamily="34" charset="0"/>
                <a:cs typeface="Arial" panose="020B0604020202020204" pitchFamily="34" charset="0"/>
              </a:rPr>
              <a:t>Newburn, T., (2012) </a:t>
            </a:r>
            <a:r>
              <a:rPr lang="en-US" sz="1100" i="1" dirty="0">
                <a:effectLst/>
                <a:latin typeface="Arial" panose="020B0604020202020204" pitchFamily="34" charset="0"/>
                <a:ea typeface="Calibri" panose="020F0502020204030204" pitchFamily="34" charset="0"/>
                <a:cs typeface="Arial" panose="020B0604020202020204" pitchFamily="34" charset="0"/>
              </a:rPr>
              <a:t>Police and Crime Commissioners: The Americanization of policing or a very British reform?</a:t>
            </a:r>
            <a:r>
              <a:rPr lang="en-US" sz="1100" dirty="0">
                <a:effectLst/>
                <a:latin typeface="Arial" panose="020B0604020202020204" pitchFamily="34" charset="0"/>
                <a:ea typeface="Calibri" panose="020F0502020204030204" pitchFamily="34" charset="0"/>
                <a:cs typeface="Arial" panose="020B0604020202020204" pitchFamily="34" charset="0"/>
              </a:rPr>
              <a:t> International Journal of Law, Crime and Justice 40 (2012) 31-46.  Available at: doi:10.1016/j.ijlcj.2011.09.005</a:t>
            </a:r>
            <a:br>
              <a:rPr lang="en-US" sz="1100" dirty="0">
                <a:effectLst/>
                <a:latin typeface="Arial" panose="020B0604020202020204" pitchFamily="34" charset="0"/>
                <a:ea typeface="Calibri" panose="020F0502020204030204" pitchFamily="34" charset="0"/>
                <a:cs typeface="Arial" panose="020B0604020202020204" pitchFamily="34" charset="0"/>
              </a:rPr>
            </a:br>
            <a:br>
              <a:rPr lang="en-US" sz="1100" dirty="0">
                <a:effectLst/>
                <a:latin typeface="Arial" panose="020B0604020202020204" pitchFamily="34" charset="0"/>
                <a:ea typeface="Calibri" panose="020F0502020204030204" pitchFamily="34" charset="0"/>
                <a:cs typeface="Arial" panose="020B0604020202020204" pitchFamily="34" charset="0"/>
              </a:rPr>
            </a:br>
            <a:r>
              <a:rPr lang="en-GB" sz="1100" dirty="0">
                <a:effectLst/>
                <a:latin typeface="Arial" panose="020B0604020202020204" pitchFamily="34" charset="0"/>
                <a:ea typeface="Calibri" panose="020F0502020204030204" pitchFamily="34" charset="0"/>
                <a:cs typeface="Times New Roman" panose="02020603050405020304" pitchFamily="18" charset="0"/>
              </a:rPr>
              <a:t>Scarpello, F., (2016) </a:t>
            </a:r>
            <a:r>
              <a:rPr lang="en-GB" sz="1100" i="1" dirty="0">
                <a:effectLst/>
                <a:latin typeface="Arial" panose="020B0604020202020204" pitchFamily="34" charset="0"/>
                <a:ea typeface="Calibri" panose="020F0502020204030204" pitchFamily="34" charset="0"/>
                <a:cs typeface="Times New Roman" panose="02020603050405020304" pitchFamily="18" charset="0"/>
              </a:rPr>
              <a:t>The partial turn to politics in plural policing studies</a:t>
            </a:r>
            <a:r>
              <a:rPr lang="en-GB" sz="1100" dirty="0">
                <a:effectLst/>
                <a:latin typeface="Arial" panose="020B0604020202020204" pitchFamily="34" charset="0"/>
                <a:ea typeface="Calibri" panose="020F0502020204030204" pitchFamily="34" charset="0"/>
                <a:cs typeface="Times New Roman" panose="02020603050405020304" pitchFamily="18" charset="0"/>
              </a:rPr>
              <a:t>, Contemporary Politics, 22:1, 114-123, DOI: 10.1080/13569775.2015.1112957</a:t>
            </a:r>
            <a:br>
              <a:rPr lang="en-GB" sz="1100" dirty="0">
                <a:effectLst/>
                <a:latin typeface="Arial" panose="020B0604020202020204" pitchFamily="34" charset="0"/>
                <a:ea typeface="Calibri" panose="020F0502020204030204" pitchFamily="34" charset="0"/>
                <a:cs typeface="Times New Roman" panose="02020603050405020304" pitchFamily="18" charset="0"/>
              </a:rPr>
            </a:br>
            <a:br>
              <a:rPr lang="en-GB" sz="1100" dirty="0">
                <a:effectLst/>
                <a:latin typeface="Arial" panose="020B0604020202020204" pitchFamily="34" charset="0"/>
                <a:ea typeface="Calibri" panose="020F0502020204030204" pitchFamily="34" charset="0"/>
                <a:cs typeface="Times New Roman" panose="02020603050405020304" pitchFamily="18" charset="0"/>
              </a:rPr>
            </a:br>
            <a:r>
              <a:rPr lang="en-GB" sz="1100" dirty="0">
                <a:effectLst/>
                <a:latin typeface="Arial" panose="020B0604020202020204" pitchFamily="34" charset="0"/>
                <a:ea typeface="Calibri" panose="020F0502020204030204" pitchFamily="34" charset="0"/>
                <a:cs typeface="Arial" panose="020B0604020202020204" pitchFamily="34" charset="0"/>
              </a:rPr>
              <a:t>Walsh, D. P. J &amp; Conway, V., (2011). ‘Police governance and accountability: overview of current issues’. </a:t>
            </a:r>
            <a:r>
              <a:rPr lang="en-GB" sz="1100" i="1" dirty="0">
                <a:effectLst/>
                <a:latin typeface="Arial" panose="020B0604020202020204" pitchFamily="34" charset="0"/>
                <a:ea typeface="Calibri" panose="020F0502020204030204" pitchFamily="34" charset="0"/>
                <a:cs typeface="Arial" panose="020B0604020202020204" pitchFamily="34" charset="0"/>
              </a:rPr>
              <a:t>Crime, Law, and Social Change</a:t>
            </a:r>
            <a:r>
              <a:rPr lang="en-GB" sz="1100" dirty="0">
                <a:effectLst/>
                <a:latin typeface="Arial" panose="020B0604020202020204" pitchFamily="34" charset="0"/>
                <a:ea typeface="Calibri" panose="020F0502020204030204" pitchFamily="34" charset="0"/>
                <a:cs typeface="Arial" panose="020B0604020202020204" pitchFamily="34" charset="0"/>
              </a:rPr>
              <a:t>, 55(2), 61–86. </a:t>
            </a:r>
            <a:r>
              <a:rPr lang="en-GB" sz="1100" u="sng" dirty="0">
                <a:solidFill>
                  <a:srgbClr val="0000FF"/>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6"/>
              </a:rPr>
              <a:t>https://doi.org/10.1007/s10611-011-9269-6</a:t>
            </a:r>
            <a:br>
              <a:rPr lang="en-GB" sz="1100" dirty="0">
                <a:effectLst/>
                <a:latin typeface="Arial" panose="020B0604020202020204" pitchFamily="34" charset="0"/>
                <a:ea typeface="Calibri" panose="020F050202020403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7017C43B-9D8F-44DF-A0AE-76D16A53E6B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42854481"/>
      </p:ext>
    </p:extLst>
  </p:cSld>
  <p:clrMapOvr>
    <a:masterClrMapping/>
  </p:clrMapOvr>
  <mc:AlternateContent xmlns:mc="http://schemas.openxmlformats.org/markup-compatibility/2006">
    <mc:Choice xmlns:p14="http://schemas.microsoft.com/office/powerpoint/2010/main" Requires="p14">
      <p:transition spd="med" p14:dur="700" advTm="2648">
        <p:fade/>
      </p:transition>
    </mc:Choice>
    <mc:Fallback>
      <p:transition spd="med" advTm="26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2|12.8|7.9"/>
</p:tagLst>
</file>

<file path=ppt/tags/tag2.xml><?xml version="1.0" encoding="utf-8"?>
<p:tagLst xmlns:a="http://schemas.openxmlformats.org/drawingml/2006/main" xmlns:r="http://schemas.openxmlformats.org/officeDocument/2006/relationships" xmlns:p="http://schemas.openxmlformats.org/presentationml/2006/main">
  <p:tag name="TIMING" val="|1.9|4.2"/>
</p:tagLst>
</file>

<file path=ppt/tags/tag3.xml><?xml version="1.0" encoding="utf-8"?>
<p:tagLst xmlns:a="http://schemas.openxmlformats.org/drawingml/2006/main" xmlns:r="http://schemas.openxmlformats.org/officeDocument/2006/relationships" xmlns:p="http://schemas.openxmlformats.org/presentationml/2006/main">
  <p:tag name="TIMING" val="|29.1|28.3|6.9"/>
</p:tagLst>
</file>

<file path=ppt/tags/tag4.xml><?xml version="1.0" encoding="utf-8"?>
<p:tagLst xmlns:a="http://schemas.openxmlformats.org/drawingml/2006/main" xmlns:r="http://schemas.openxmlformats.org/officeDocument/2006/relationships" xmlns:p="http://schemas.openxmlformats.org/presentationml/2006/main">
  <p:tag name="TIMING" val="|50.9"/>
</p:tagLst>
</file>

<file path=ppt/tags/tag5.xml><?xml version="1.0" encoding="utf-8"?>
<p:tagLst xmlns:a="http://schemas.openxmlformats.org/drawingml/2006/main" xmlns:r="http://schemas.openxmlformats.org/officeDocument/2006/relationships" xmlns:p="http://schemas.openxmlformats.org/presentationml/2006/main">
  <p:tag name="TIMING" val="|1.1|0.8|2.8|1.3|3.1|0.9"/>
</p:tagLst>
</file>

<file path=ppt/tags/tag6.xml><?xml version="1.0" encoding="utf-8"?>
<p:tagLst xmlns:a="http://schemas.openxmlformats.org/drawingml/2006/main" xmlns:r="http://schemas.openxmlformats.org/officeDocument/2006/relationships" xmlns:p="http://schemas.openxmlformats.org/presentationml/2006/main">
  <p:tag name="TIMING" val="|43.6"/>
</p:tagLst>
</file>

<file path=ppt/tags/tag7.xml><?xml version="1.0" encoding="utf-8"?>
<p:tagLst xmlns:a="http://schemas.openxmlformats.org/drawingml/2006/main" xmlns:r="http://schemas.openxmlformats.org/officeDocument/2006/relationships" xmlns:p="http://schemas.openxmlformats.org/presentationml/2006/main">
  <p:tag name="TIMING" val="|7.2|4.5|8.7|35.4"/>
</p:tagLst>
</file>

<file path=ppt/tags/tag8.xml><?xml version="1.0" encoding="utf-8"?>
<p:tagLst xmlns:a="http://schemas.openxmlformats.org/drawingml/2006/main" xmlns:r="http://schemas.openxmlformats.org/officeDocument/2006/relationships" xmlns:p="http://schemas.openxmlformats.org/presentationml/2006/main">
  <p:tag name="TIMING" val="|0.1|3.1|3.1|2.9|2.6|3.7|5.1|5.6|6.7|5.8"/>
</p:tagLst>
</file>

<file path=ppt/tags/tag9.xml><?xml version="1.0" encoding="utf-8"?>
<p:tagLst xmlns:a="http://schemas.openxmlformats.org/drawingml/2006/main" xmlns:r="http://schemas.openxmlformats.org/officeDocument/2006/relationships" xmlns:p="http://schemas.openxmlformats.org/presentationml/2006/main">
  <p:tag name="TIMING" val="|10.9|2.6|1.7|9.9|1.3|1.6"/>
</p:tagLst>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C43685-694E-4579-B109-3C418D49DA6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D6FE22-81A0-4500-AFD0-342D21BB9A2C}">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{C955AA3C-9BE3-4862-A076-CCE7B6122006}tf67328976_win32</Template>
  <TotalTime>353</TotalTime>
  <Words>1214</Words>
  <Application>Microsoft Office PowerPoint</Application>
  <PresentationFormat>Widescreen</PresentationFormat>
  <Paragraphs>65</Paragraphs>
  <Slides>17</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ReithSans</vt:lpstr>
      <vt:lpstr>Tenorite</vt:lpstr>
      <vt:lpstr>Times New Roman</vt:lpstr>
      <vt:lpstr>Office Theme</vt:lpstr>
      <vt:lpstr>Policing and the political landscape assignment presentation</vt:lpstr>
      <vt:lpstr>INTRODUCTION</vt:lpstr>
      <vt:lpstr>PowerPoint Presentation</vt:lpstr>
      <vt:lpstr>Rudy Gulliani American politician and lawyer who served as the 107th Mayor of New York City from 1994 to 2001.</vt:lpstr>
      <vt:lpstr>PowerPoint Presentation</vt:lpstr>
      <vt:lpstr>a national turnout of barely 15% during the elections</vt:lpstr>
      <vt:lpstr>National Police Chiefs Council (2018) the average tenure for a Chief Constable now stands at just 3.65 years.  Statistically Police and Crime Commissioners could potentially therefore work with multiple different Chief Constables during their time in office whilst working to the political message that they generally intend to implement long term change to their forces.</vt:lpstr>
      <vt:lpstr>PowerPoint Presentation</vt:lpstr>
      <vt:lpstr>He became South Yorkshire's PCC in 2012, before facing MPs in September 2014, telling the committee he had received a report in 2007 outlining some cases.  However, he said he "did not recall it indicating the scale of child sexual exploitation at that time". </vt:lpstr>
      <vt:lpstr>PowerPoint Presentation</vt:lpstr>
      <vt:lpstr>PowerPoint Presentation</vt:lpstr>
      <vt:lpstr>PowerPoint Presentation</vt:lpstr>
      <vt:lpstr>PowerPoint Presentation</vt:lpstr>
      <vt:lpstr>PowerPoint Presentation</vt:lpstr>
      <vt:lpstr>Conclusion</vt:lpstr>
      <vt:lpstr>Reference list   Barber, M. (2022) A new mode of protection: Redesigning Policing and Public Safety for the 21st Century.  Final report of the Police Foundation, March 2022.  BBC News (2016).  Rotherham child abuse: Claims ex-PCC Shaun Wright lied to MP’s.  Available at: Rotherham child abuse: Claims ex-PCC Shaun Wright lied to MPs - BBC News (Accessed 09/06/2023)  Bovaird, T., Loeffler, E., (2003). Public management and governance. USA and Canada, Routledge.   Bowling, B., Reiner, R. &amp; Sheptycki, J. (2019) The Politics of the Police.  5th Edition.  Oxford, UK: Oxford University Press.   Chambers, S.J., (2014) ‘Who is policing the Police and Crime Commissioners?’  Safer Communities, 13 (1), pp. 32-39.  https://doi.org/10.1108/SC-07-2013-0012  Committee on Standards in Public Life (2015) Tone from the top.  Leadership, ethics and accountability in policing.  Cooke, A., (2023a) Operational Policing - Policing vulnerability and its increasing complexity an MS Teams Seminar at UWTSD, 28th February 2023 BMPO7001 Operational Leadership.  GOV.UK (2022).  SIR TOM WINDOSR REPORT.  AVAILABLE AT: Independent review on departure of Metropolitan Police Commissioner published - GOV.UK (www.gov.uk) (  Hoggett, J., Redford, P., Toher, D. &amp; White, P., (2019).  Challenges for police leadership: Identity, Experience, Legitimacy and Direct Entry.  Journal of Police and Criminal Psychology 34:145–155 https://doi.org/10.1007/s11896-018-9264-2  Home Office (2010).  Policing in the 21st Century: Reconnecting police and the people.  Available at:  Policing in the 21st century: reconnecting police and the people - GOV.UK (www.gov.uk) (Accessed 07/05/2023)  Home Office (2022).  Commissioner Accountability Review.  Available at: https://www.gov.uk/government/publications/commissioner-accountability-review (Accessed 07/07/2023)   </vt:lpstr>
      <vt:lpstr>Reference list  Lister, S., (2014) Scrutinising the role of the Police and Crime Panel in the new era of police governance in England and Wales.  Safer Communities, Vol.13 No.1 2014, pp. 22-31.  DOI:10.1108/SC-10-2013-0021  Lister, S. &amp; Rowe, M., (2015) Electing police and crime commissioners in England and Wales: prospecting for the democratisation of policing, Policing and Society, 25:4, 358-377, DOI: 10.1080/10439463.2013.868461  Loveday, B. &amp; Reid, A., (2003). Going local: who should run Britain’s police?  Loveday, B., (2013). Police and Crime Commissioners: The Changing Landscape of Police Governance in England and Wales: Their Potential Impact on Local Accountability, Police Service Delivery and Community Safety. International Journal of Police Science &amp; Management, 15(1), pp. 22-29.   Loveday, B., (2018). Police and Crime Commissioners: Developing and sustaining a new model of police governance in England and Wales. International Journal of Police Science &amp; Management, 20(1), 28–37.  Muir, R. &amp; Lodge, G., (2008) A New Beat: Options for more accountable policing, IPPR, June 2008, available at https://www.ippr.org/publications/a-new-beat-options-for-more-accountable-policing  National Police Chiefs Council (2018).  Police Chiefs Blog: CC Sara Thornton – Who wants to be a Chief Constable?  Available at:  Police Chiefs' blog: CC Sara Thornton - Who wants to be a chief constable? (npcc.police.uk) (Accessed 09/07/2023)  Newburn, T., (2012) Police and Crime Commissioners: The Americanization of policing or a very British reform? International Journal of Law, Crime and Justice 40 (2012) 31-46.  Available at: doi:10.1016/j.ijlcj.2011.09.005  Scarpello, F., (2016) The partial turn to politics in plural policing studies, Contemporary Politics, 22:1, 114-123, DOI: 10.1080/13569775.2015.1112957  Walsh, D. P. J &amp; Conway, V., (2011). ‘Police governance and accountability: overview of current issues’. Crime, Law, and Social Change, 55(2), 61–86. https://doi.org/10.1007/s10611-011-9269-6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the political landscape assignment presentation</dc:title>
  <dc:creator>Hodgkinson Adam A/Insp 997</dc:creator>
  <cp:lastModifiedBy>Hodgkinson Adam A/Insp 997</cp:lastModifiedBy>
  <cp:revision>1</cp:revision>
  <dcterms:created xsi:type="dcterms:W3CDTF">2023-07-09T10:19:57Z</dcterms:created>
  <dcterms:modified xsi:type="dcterms:W3CDTF">2023-07-09T17:51:22Z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7beefdff-6834-454f-be00-a68b5bc5f471_Enabled">
    <vt:lpwstr>true</vt:lpwstr>
  </property>
  <property fmtid="{D5CDD505-2E9C-101B-9397-08002B2CF9AE}" pid="4" name="MSIP_Label_7beefdff-6834-454f-be00-a68b5bc5f471_SetDate">
    <vt:lpwstr>2023-07-09T17:51:21Z</vt:lpwstr>
  </property>
  <property fmtid="{D5CDD505-2E9C-101B-9397-08002B2CF9AE}" pid="5" name="MSIP_Label_7beefdff-6834-454f-be00-a68b5bc5f471_Method">
    <vt:lpwstr>Standard</vt:lpwstr>
  </property>
  <property fmtid="{D5CDD505-2E9C-101B-9397-08002B2CF9AE}" pid="6" name="MSIP_Label_7beefdff-6834-454f-be00-a68b5bc5f471_Name">
    <vt:lpwstr>OFFICIAL</vt:lpwstr>
  </property>
  <property fmtid="{D5CDD505-2E9C-101B-9397-08002B2CF9AE}" pid="7" name="MSIP_Label_7beefdff-6834-454f-be00-a68b5bc5f471_SiteId">
    <vt:lpwstr>39683655-1d97-4b22-be8c-246da0f47a41</vt:lpwstr>
  </property>
  <property fmtid="{D5CDD505-2E9C-101B-9397-08002B2CF9AE}" pid="8" name="MSIP_Label_7beefdff-6834-454f-be00-a68b5bc5f471_ActionId">
    <vt:lpwstr>7c76ab6b-4079-48c3-ab47-66a12133b6a7</vt:lpwstr>
  </property>
  <property fmtid="{D5CDD505-2E9C-101B-9397-08002B2CF9AE}" pid="9" name="MSIP_Label_7beefdff-6834-454f-be00-a68b5bc5f471_ContentBits">
    <vt:lpwstr>0</vt:lpwstr>
  </property>
</Properties>
</file>