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sldIdLst>
    <p:sldId id="316" r:id="rId5"/>
    <p:sldId id="348" r:id="rId6"/>
    <p:sldId id="349" r:id="rId7"/>
    <p:sldId id="315" r:id="rId8"/>
    <p:sldId id="264" r:id="rId9"/>
    <p:sldId id="292" r:id="rId10"/>
    <p:sldId id="291" r:id="rId11"/>
    <p:sldId id="350" r:id="rId12"/>
    <p:sldId id="293" r:id="rId13"/>
    <p:sldId id="351" r:id="rId14"/>
    <p:sldId id="294" r:id="rId15"/>
    <p:sldId id="352" r:id="rId16"/>
    <p:sldId id="303" r:id="rId17"/>
    <p:sldId id="295" r:id="rId18"/>
    <p:sldId id="296" r:id="rId19"/>
    <p:sldId id="298" r:id="rId20"/>
    <p:sldId id="353" r:id="rId21"/>
    <p:sldId id="307" r:id="rId22"/>
    <p:sldId id="284" r:id="rId23"/>
    <p:sldId id="340" r:id="rId24"/>
    <p:sldId id="317" r:id="rId25"/>
    <p:sldId id="341" r:id="rId26"/>
    <p:sldId id="331" r:id="rId27"/>
    <p:sldId id="318" r:id="rId28"/>
    <p:sldId id="319" r:id="rId29"/>
    <p:sldId id="342" r:id="rId30"/>
    <p:sldId id="332" r:id="rId31"/>
    <p:sldId id="321" r:id="rId32"/>
    <p:sldId id="322" r:id="rId33"/>
    <p:sldId id="345" r:id="rId34"/>
    <p:sldId id="333" r:id="rId35"/>
    <p:sldId id="324" r:id="rId36"/>
    <p:sldId id="336" r:id="rId37"/>
    <p:sldId id="337" r:id="rId38"/>
    <p:sldId id="338" r:id="rId39"/>
    <p:sldId id="326" r:id="rId40"/>
    <p:sldId id="344" r:id="rId41"/>
    <p:sldId id="334" r:id="rId42"/>
    <p:sldId id="327" r:id="rId43"/>
    <p:sldId id="328" r:id="rId44"/>
    <p:sldId id="346" r:id="rId45"/>
    <p:sldId id="335" r:id="rId46"/>
    <p:sldId id="329" r:id="rId47"/>
    <p:sldId id="330" r:id="rId48"/>
    <p:sldId id="347" r:id="rId49"/>
    <p:sldId id="320" r:id="rId50"/>
    <p:sldId id="32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1F0A78-EA54-424F-AF45-73B64DB267D9}" v="651" dt="2020-12-01T14:58:50.524"/>
    <p1510:client id="{2B9969F5-DA3C-489C-A719-C9FE7124D04F}" v="56" dt="2020-11-30T14:22:38.556"/>
    <p1510:client id="{35E69E26-C42F-364E-AC2F-5E243492B9EC}" v="109" dt="2020-11-26T18:31:22.012"/>
    <p1510:client id="{372D8058-1716-BE1E-66CC-F83615C31D14}" v="6" dt="2021-01-21T15:49:38.234"/>
    <p1510:client id="{3E530C19-946D-4D27-AF7C-7BCD987D5BA6}" v="5" dt="2020-11-30T14:01:08.791"/>
    <p1510:client id="{68927421-5BBB-6D51-53BC-FA011BBF3BD7}" v="355" dt="2021-06-02T22:05:53.028"/>
    <p1510:client id="{B71A2218-6486-48D7-930B-602A7CDA4293}" v="33" dt="2020-12-01T15:26:32.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1" d="100"/>
          <a:sy n="111" d="100"/>
        </p:scale>
        <p:origin x="542" y="67"/>
      </p:cViewPr>
      <p:guideLst/>
    </p:cSldViewPr>
  </p:slideViewPr>
  <p:notesTextViewPr>
    <p:cViewPr>
      <p:scale>
        <a:sx n="1" d="1"/>
        <a:sy n="1" d="1"/>
      </p:scale>
      <p:origin x="0" y="0"/>
    </p:cViewPr>
  </p:notesTextViewPr>
  <p:sorterViewPr>
    <p:cViewPr>
      <p:scale>
        <a:sx n="100" d="100"/>
        <a:sy n="100" d="100"/>
      </p:scale>
      <p:origin x="0" y="-8813"/>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0F1F0A78-EA54-424F-AF45-73B64DB267D9}"/>
    <pc:docChg chg="addSld modSld">
      <pc:chgData name="Julie Hayward" userId="S::julie.hayward@uwtsd.ac.uk::ca36735c-1641-450a-978e-fa18b6a40d1b" providerId="AD" clId="Web-{0F1F0A78-EA54-424F-AF45-73B64DB267D9}" dt="2020-12-01T14:58:50.024" v="634" actId="20577"/>
      <pc:docMkLst>
        <pc:docMk/>
      </pc:docMkLst>
      <pc:sldChg chg="modSp">
        <pc:chgData name="Julie Hayward" userId="S::julie.hayward@uwtsd.ac.uk::ca36735c-1641-450a-978e-fa18b6a40d1b" providerId="AD" clId="Web-{0F1F0A78-EA54-424F-AF45-73B64DB267D9}" dt="2020-12-01T14:58:38.618" v="610" actId="20577"/>
        <pc:sldMkLst>
          <pc:docMk/>
          <pc:sldMk cId="3547808687" sldId="257"/>
        </pc:sldMkLst>
        <pc:spChg chg="mod">
          <ac:chgData name="Julie Hayward" userId="S::julie.hayward@uwtsd.ac.uk::ca36735c-1641-450a-978e-fa18b6a40d1b" providerId="AD" clId="Web-{0F1F0A78-EA54-424F-AF45-73B64DB267D9}" dt="2020-12-01T14:58:38.618" v="610" actId="20577"/>
          <ac:spMkLst>
            <pc:docMk/>
            <pc:sldMk cId="3547808687" sldId="257"/>
            <ac:spMk id="3" creationId="{00000000-0000-0000-0000-000000000000}"/>
          </ac:spMkLst>
        </pc:spChg>
      </pc:sldChg>
      <pc:sldChg chg="modSp">
        <pc:chgData name="Julie Hayward" userId="S::julie.hayward@uwtsd.ac.uk::ca36735c-1641-450a-978e-fa18b6a40d1b" providerId="AD" clId="Web-{0F1F0A78-EA54-424F-AF45-73B64DB267D9}" dt="2020-12-01T14:52:46.431" v="502" actId="20577"/>
        <pc:sldMkLst>
          <pc:docMk/>
          <pc:sldMk cId="2170493489" sldId="266"/>
        </pc:sldMkLst>
        <pc:spChg chg="mod">
          <ac:chgData name="Julie Hayward" userId="S::julie.hayward@uwtsd.ac.uk::ca36735c-1641-450a-978e-fa18b6a40d1b" providerId="AD" clId="Web-{0F1F0A78-EA54-424F-AF45-73B64DB267D9}" dt="2020-12-01T14:52:46.431" v="502" actId="20577"/>
          <ac:spMkLst>
            <pc:docMk/>
            <pc:sldMk cId="2170493489" sldId="266"/>
            <ac:spMk id="3" creationId="{00000000-0000-0000-0000-000000000000}"/>
          </ac:spMkLst>
        </pc:spChg>
      </pc:sldChg>
      <pc:sldChg chg="modSp">
        <pc:chgData name="Julie Hayward" userId="S::julie.hayward@uwtsd.ac.uk::ca36735c-1641-450a-978e-fa18b6a40d1b" providerId="AD" clId="Web-{0F1F0A78-EA54-424F-AF45-73B64DB267D9}" dt="2020-12-01T14:54:27.853" v="552" actId="20577"/>
        <pc:sldMkLst>
          <pc:docMk/>
          <pc:sldMk cId="3465373618" sldId="267"/>
        </pc:sldMkLst>
        <pc:spChg chg="mod">
          <ac:chgData name="Julie Hayward" userId="S::julie.hayward@uwtsd.ac.uk::ca36735c-1641-450a-978e-fa18b6a40d1b" providerId="AD" clId="Web-{0F1F0A78-EA54-424F-AF45-73B64DB267D9}" dt="2020-12-01T14:54:27.853" v="552" actId="20577"/>
          <ac:spMkLst>
            <pc:docMk/>
            <pc:sldMk cId="3465373618" sldId="267"/>
            <ac:spMk id="3" creationId="{00000000-0000-0000-0000-000000000000}"/>
          </ac:spMkLst>
        </pc:spChg>
      </pc:sldChg>
      <pc:sldChg chg="modSp">
        <pc:chgData name="Julie Hayward" userId="S::julie.hayward@uwtsd.ac.uk::ca36735c-1641-450a-978e-fa18b6a40d1b" providerId="AD" clId="Web-{0F1F0A78-EA54-424F-AF45-73B64DB267D9}" dt="2020-12-01T14:58:48.540" v="632" actId="20577"/>
        <pc:sldMkLst>
          <pc:docMk/>
          <pc:sldMk cId="1988501534" sldId="297"/>
        </pc:sldMkLst>
        <pc:spChg chg="mod">
          <ac:chgData name="Julie Hayward" userId="S::julie.hayward@uwtsd.ac.uk::ca36735c-1641-450a-978e-fa18b6a40d1b" providerId="AD" clId="Web-{0F1F0A78-EA54-424F-AF45-73B64DB267D9}" dt="2020-12-01T14:58:48.540" v="632" actId="20577"/>
          <ac:spMkLst>
            <pc:docMk/>
            <pc:sldMk cId="1988501534" sldId="297"/>
            <ac:spMk id="2" creationId="{00000000-0000-0000-0000-000000000000}"/>
          </ac:spMkLst>
        </pc:spChg>
      </pc:sldChg>
      <pc:sldChg chg="modSp">
        <pc:chgData name="Julie Hayward" userId="S::julie.hayward@uwtsd.ac.uk::ca36735c-1641-450a-978e-fa18b6a40d1b" providerId="AD" clId="Web-{0F1F0A78-EA54-424F-AF45-73B64DB267D9}" dt="2020-12-01T14:44:06.353" v="19" actId="20577"/>
        <pc:sldMkLst>
          <pc:docMk/>
          <pc:sldMk cId="1370574631" sldId="302"/>
        </pc:sldMkLst>
        <pc:spChg chg="mod">
          <ac:chgData name="Julie Hayward" userId="S::julie.hayward@uwtsd.ac.uk::ca36735c-1641-450a-978e-fa18b6a40d1b" providerId="AD" clId="Web-{0F1F0A78-EA54-424F-AF45-73B64DB267D9}" dt="2020-12-01T14:44:06.353" v="19" actId="20577"/>
          <ac:spMkLst>
            <pc:docMk/>
            <pc:sldMk cId="1370574631" sldId="302"/>
            <ac:spMk id="2" creationId="{00000000-0000-0000-0000-000000000000}"/>
          </ac:spMkLst>
        </pc:spChg>
      </pc:sldChg>
      <pc:sldChg chg="modSp">
        <pc:chgData name="Julie Hayward" userId="S::julie.hayward@uwtsd.ac.uk::ca36735c-1641-450a-978e-fa18b6a40d1b" providerId="AD" clId="Web-{0F1F0A78-EA54-424F-AF45-73B64DB267D9}" dt="2020-12-01T14:55:38.306" v="575" actId="20577"/>
        <pc:sldMkLst>
          <pc:docMk/>
          <pc:sldMk cId="3472233584" sldId="308"/>
        </pc:sldMkLst>
        <pc:spChg chg="mod">
          <ac:chgData name="Julie Hayward" userId="S::julie.hayward@uwtsd.ac.uk::ca36735c-1641-450a-978e-fa18b6a40d1b" providerId="AD" clId="Web-{0F1F0A78-EA54-424F-AF45-73B64DB267D9}" dt="2020-12-01T14:55:38.306" v="575" actId="20577"/>
          <ac:spMkLst>
            <pc:docMk/>
            <pc:sldMk cId="3472233584" sldId="308"/>
            <ac:spMk id="2" creationId="{00000000-0000-0000-0000-000000000000}"/>
          </ac:spMkLst>
        </pc:spChg>
      </pc:sldChg>
      <pc:sldChg chg="modSp new">
        <pc:chgData name="Julie Hayward" userId="S::julie.hayward@uwtsd.ac.uk::ca36735c-1641-450a-978e-fa18b6a40d1b" providerId="AD" clId="Web-{0F1F0A78-EA54-424F-AF45-73B64DB267D9}" dt="2020-12-01T14:47:16.509" v="165" actId="20577"/>
        <pc:sldMkLst>
          <pc:docMk/>
          <pc:sldMk cId="172294789" sldId="310"/>
        </pc:sldMkLst>
        <pc:spChg chg="mod">
          <ac:chgData name="Julie Hayward" userId="S::julie.hayward@uwtsd.ac.uk::ca36735c-1641-450a-978e-fa18b6a40d1b" providerId="AD" clId="Web-{0F1F0A78-EA54-424F-AF45-73B64DB267D9}" dt="2020-12-01T14:45:55.087" v="74" actId="20577"/>
          <ac:spMkLst>
            <pc:docMk/>
            <pc:sldMk cId="172294789" sldId="310"/>
            <ac:spMk id="2" creationId="{0DC9C444-CFDB-4C10-A3D4-613EE7DAD934}"/>
          </ac:spMkLst>
        </pc:spChg>
        <pc:spChg chg="mod">
          <ac:chgData name="Julie Hayward" userId="S::julie.hayward@uwtsd.ac.uk::ca36735c-1641-450a-978e-fa18b6a40d1b" providerId="AD" clId="Web-{0F1F0A78-EA54-424F-AF45-73B64DB267D9}" dt="2020-12-01T14:47:16.509" v="165" actId="20577"/>
          <ac:spMkLst>
            <pc:docMk/>
            <pc:sldMk cId="172294789" sldId="310"/>
            <ac:spMk id="3" creationId="{AF7FB3F1-952D-43F6-ADC6-DF16A1A9686C}"/>
          </ac:spMkLst>
        </pc:spChg>
      </pc:sldChg>
      <pc:sldChg chg="modSp new">
        <pc:chgData name="Julie Hayward" userId="S::julie.hayward@uwtsd.ac.uk::ca36735c-1641-450a-978e-fa18b6a40d1b" providerId="AD" clId="Web-{0F1F0A78-EA54-424F-AF45-73B64DB267D9}" dt="2020-12-01T14:49:03.103" v="267" actId="20577"/>
        <pc:sldMkLst>
          <pc:docMk/>
          <pc:sldMk cId="3016743237" sldId="311"/>
        </pc:sldMkLst>
        <pc:spChg chg="mod">
          <ac:chgData name="Julie Hayward" userId="S::julie.hayward@uwtsd.ac.uk::ca36735c-1641-450a-978e-fa18b6a40d1b" providerId="AD" clId="Web-{0F1F0A78-EA54-424F-AF45-73B64DB267D9}" dt="2020-12-01T14:48:13.681" v="186" actId="20577"/>
          <ac:spMkLst>
            <pc:docMk/>
            <pc:sldMk cId="3016743237" sldId="311"/>
            <ac:spMk id="2" creationId="{04A9F04C-7539-4B4E-94CF-6C7BA4E09C19}"/>
          </ac:spMkLst>
        </pc:spChg>
        <pc:spChg chg="mod">
          <ac:chgData name="Julie Hayward" userId="S::julie.hayward@uwtsd.ac.uk::ca36735c-1641-450a-978e-fa18b6a40d1b" providerId="AD" clId="Web-{0F1F0A78-EA54-424F-AF45-73B64DB267D9}" dt="2020-12-01T14:49:03.103" v="267" actId="20577"/>
          <ac:spMkLst>
            <pc:docMk/>
            <pc:sldMk cId="3016743237" sldId="311"/>
            <ac:spMk id="3" creationId="{62B3CC03-DB68-4B57-BB70-2DCAF2142CAF}"/>
          </ac:spMkLst>
        </pc:spChg>
      </pc:sldChg>
      <pc:sldChg chg="modSp new">
        <pc:chgData name="Julie Hayward" userId="S::julie.hayward@uwtsd.ac.uk::ca36735c-1641-450a-978e-fa18b6a40d1b" providerId="AD" clId="Web-{0F1F0A78-EA54-424F-AF45-73B64DB267D9}" dt="2020-12-01T14:49:57.868" v="369" actId="20577"/>
        <pc:sldMkLst>
          <pc:docMk/>
          <pc:sldMk cId="1087011133" sldId="312"/>
        </pc:sldMkLst>
        <pc:spChg chg="mod">
          <ac:chgData name="Julie Hayward" userId="S::julie.hayward@uwtsd.ac.uk::ca36735c-1641-450a-978e-fa18b6a40d1b" providerId="AD" clId="Web-{0F1F0A78-EA54-424F-AF45-73B64DB267D9}" dt="2020-12-01T14:49:57.868" v="369" actId="20577"/>
          <ac:spMkLst>
            <pc:docMk/>
            <pc:sldMk cId="1087011133" sldId="312"/>
            <ac:spMk id="2" creationId="{3BB5AB1F-05D3-4E9C-BC5D-4246DC516120}"/>
          </ac:spMkLst>
        </pc:spChg>
        <pc:spChg chg="mod">
          <ac:chgData name="Julie Hayward" userId="S::julie.hayward@uwtsd.ac.uk::ca36735c-1641-450a-978e-fa18b6a40d1b" providerId="AD" clId="Web-{0F1F0A78-EA54-424F-AF45-73B64DB267D9}" dt="2020-12-01T14:49:49.603" v="361" actId="20577"/>
          <ac:spMkLst>
            <pc:docMk/>
            <pc:sldMk cId="1087011133" sldId="312"/>
            <ac:spMk id="3" creationId="{CB8C8ABB-58F7-44C7-A6E9-5B7911E2AE24}"/>
          </ac:spMkLst>
        </pc:spChg>
      </pc:sldChg>
      <pc:sldChg chg="modSp new">
        <pc:chgData name="Julie Hayward" userId="S::julie.hayward@uwtsd.ac.uk::ca36735c-1641-450a-978e-fa18b6a40d1b" providerId="AD" clId="Web-{0F1F0A78-EA54-424F-AF45-73B64DB267D9}" dt="2020-12-01T14:50:58.447" v="418" actId="20577"/>
        <pc:sldMkLst>
          <pc:docMk/>
          <pc:sldMk cId="1569000014" sldId="313"/>
        </pc:sldMkLst>
        <pc:spChg chg="mod">
          <ac:chgData name="Julie Hayward" userId="S::julie.hayward@uwtsd.ac.uk::ca36735c-1641-450a-978e-fa18b6a40d1b" providerId="AD" clId="Web-{0F1F0A78-EA54-424F-AF45-73B64DB267D9}" dt="2020-12-01T14:50:15.009" v="382" actId="20577"/>
          <ac:spMkLst>
            <pc:docMk/>
            <pc:sldMk cId="1569000014" sldId="313"/>
            <ac:spMk id="2" creationId="{38AB8612-3D4C-4F7B-92C9-6C1AA8FF7B60}"/>
          </ac:spMkLst>
        </pc:spChg>
        <pc:spChg chg="mod">
          <ac:chgData name="Julie Hayward" userId="S::julie.hayward@uwtsd.ac.uk::ca36735c-1641-450a-978e-fa18b6a40d1b" providerId="AD" clId="Web-{0F1F0A78-EA54-424F-AF45-73B64DB267D9}" dt="2020-12-01T14:50:58.447" v="418" actId="20577"/>
          <ac:spMkLst>
            <pc:docMk/>
            <pc:sldMk cId="1569000014" sldId="313"/>
            <ac:spMk id="3" creationId="{B232D711-8338-48B2-B8A9-2EA9919FB2C7}"/>
          </ac:spMkLst>
        </pc:spChg>
      </pc:sldChg>
      <pc:sldChg chg="modSp new">
        <pc:chgData name="Julie Hayward" userId="S::julie.hayward@uwtsd.ac.uk::ca36735c-1641-450a-978e-fa18b6a40d1b" providerId="AD" clId="Web-{0F1F0A78-EA54-424F-AF45-73B64DB267D9}" dt="2020-12-01T14:52:16.431" v="487" actId="20577"/>
        <pc:sldMkLst>
          <pc:docMk/>
          <pc:sldMk cId="4269249276" sldId="314"/>
        </pc:sldMkLst>
        <pc:spChg chg="mod">
          <ac:chgData name="Julie Hayward" userId="S::julie.hayward@uwtsd.ac.uk::ca36735c-1641-450a-978e-fa18b6a40d1b" providerId="AD" clId="Web-{0F1F0A78-EA54-424F-AF45-73B64DB267D9}" dt="2020-12-01T14:51:55.087" v="442" actId="20577"/>
          <ac:spMkLst>
            <pc:docMk/>
            <pc:sldMk cId="4269249276" sldId="314"/>
            <ac:spMk id="2" creationId="{1981587C-F1DE-4E5B-8FDB-88303C7DE16B}"/>
          </ac:spMkLst>
        </pc:spChg>
        <pc:spChg chg="mod">
          <ac:chgData name="Julie Hayward" userId="S::julie.hayward@uwtsd.ac.uk::ca36735c-1641-450a-978e-fa18b6a40d1b" providerId="AD" clId="Web-{0F1F0A78-EA54-424F-AF45-73B64DB267D9}" dt="2020-12-01T14:52:16.431" v="487" actId="20577"/>
          <ac:spMkLst>
            <pc:docMk/>
            <pc:sldMk cId="4269249276" sldId="314"/>
            <ac:spMk id="3" creationId="{F0E4DDF8-EB5F-4A47-BA56-EA8D0D76B0E3}"/>
          </ac:spMkLst>
        </pc:spChg>
      </pc:sldChg>
    </pc:docChg>
  </pc:docChgLst>
  <pc:docChgLst>
    <pc:chgData name="Julie Hayward" userId="S::julie.hayward@uwtsd.ac.uk::ca36735c-1641-450a-978e-fa18b6a40d1b" providerId="AD" clId="Web-{B71A2218-6486-48D7-930B-602A7CDA4293}"/>
    <pc:docChg chg="modSld">
      <pc:chgData name="Julie Hayward" userId="S::julie.hayward@uwtsd.ac.uk::ca36735c-1641-450a-978e-fa18b6a40d1b" providerId="AD" clId="Web-{B71A2218-6486-48D7-930B-602A7CDA4293}" dt="2020-12-01T15:26:32.884" v="25" actId="20577"/>
      <pc:docMkLst>
        <pc:docMk/>
      </pc:docMkLst>
      <pc:sldChg chg="modSp">
        <pc:chgData name="Julie Hayward" userId="S::julie.hayward@uwtsd.ac.uk::ca36735c-1641-450a-978e-fa18b6a40d1b" providerId="AD" clId="Web-{B71A2218-6486-48D7-930B-602A7CDA4293}" dt="2020-12-01T15:26:32.884" v="24" actId="20577"/>
        <pc:sldMkLst>
          <pc:docMk/>
          <pc:sldMk cId="3547808687" sldId="257"/>
        </pc:sldMkLst>
        <pc:spChg chg="mod">
          <ac:chgData name="Julie Hayward" userId="S::julie.hayward@uwtsd.ac.uk::ca36735c-1641-450a-978e-fa18b6a40d1b" providerId="AD" clId="Web-{B71A2218-6486-48D7-930B-602A7CDA4293}" dt="2020-12-01T15:26:32.884" v="24" actId="20577"/>
          <ac:spMkLst>
            <pc:docMk/>
            <pc:sldMk cId="3547808687" sldId="257"/>
            <ac:spMk id="3" creationId="{00000000-0000-0000-0000-000000000000}"/>
          </ac:spMkLst>
        </pc:spChg>
      </pc:sldChg>
    </pc:docChg>
  </pc:docChgLst>
  <pc:docChgLst>
    <pc:chgData name="Mara Mata" userId="S::m.mata@uwtsd.ac.uk::9fdc7529-043f-4784-95c8-5c8f4e22c06e" providerId="AD" clId="Web-{372D8058-1716-BE1E-66CC-F83615C31D14}"/>
    <pc:docChg chg="addSld delSld">
      <pc:chgData name="Mara Mata" userId="S::m.mata@uwtsd.ac.uk::9fdc7529-043f-4784-95c8-5c8f4e22c06e" providerId="AD" clId="Web-{372D8058-1716-BE1E-66CC-F83615C31D14}" dt="2021-01-21T15:49:36.968" v="1"/>
      <pc:docMkLst>
        <pc:docMk/>
      </pc:docMkLst>
      <pc:sldChg chg="add del">
        <pc:chgData name="Mara Mata" userId="S::m.mata@uwtsd.ac.uk::9fdc7529-043f-4784-95c8-5c8f4e22c06e" providerId="AD" clId="Web-{372D8058-1716-BE1E-66CC-F83615C31D14}" dt="2021-01-21T15:49:36.968" v="1"/>
        <pc:sldMkLst>
          <pc:docMk/>
          <pc:sldMk cId="163484364" sldId="301"/>
        </pc:sldMkLst>
      </pc:sldChg>
    </pc:docChg>
  </pc:docChgLst>
  <pc:docChgLst>
    <pc:chgData name="Julie Hayward" userId="S::julie.hayward@uwtsd.ac.uk::ca36735c-1641-450a-978e-fa18b6a40d1b" providerId="AD" clId="Web-{2B9969F5-DA3C-489C-A719-C9FE7124D04F}"/>
    <pc:docChg chg="delSld modSld">
      <pc:chgData name="Julie Hayward" userId="S::julie.hayward@uwtsd.ac.uk::ca36735c-1641-450a-978e-fa18b6a40d1b" providerId="AD" clId="Web-{2B9969F5-DA3C-489C-A719-C9FE7124D04F}" dt="2020-11-30T14:22:38.088" v="49" actId="20577"/>
      <pc:docMkLst>
        <pc:docMk/>
      </pc:docMkLst>
      <pc:sldChg chg="modSp">
        <pc:chgData name="Julie Hayward" userId="S::julie.hayward@uwtsd.ac.uk::ca36735c-1641-450a-978e-fa18b6a40d1b" providerId="AD" clId="Web-{2B9969F5-DA3C-489C-A719-C9FE7124D04F}" dt="2020-11-30T14:20:24.868" v="2" actId="20577"/>
        <pc:sldMkLst>
          <pc:docMk/>
          <pc:sldMk cId="3547808687" sldId="257"/>
        </pc:sldMkLst>
        <pc:spChg chg="mod">
          <ac:chgData name="Julie Hayward" userId="S::julie.hayward@uwtsd.ac.uk::ca36735c-1641-450a-978e-fa18b6a40d1b" providerId="AD" clId="Web-{2B9969F5-DA3C-489C-A719-C9FE7124D04F}" dt="2020-11-30T14:20:24.868" v="2" actId="20577"/>
          <ac:spMkLst>
            <pc:docMk/>
            <pc:sldMk cId="3547808687" sldId="257"/>
            <ac:spMk id="3" creationId="{00000000-0000-0000-0000-000000000000}"/>
          </ac:spMkLst>
        </pc:spChg>
      </pc:sldChg>
      <pc:sldChg chg="del">
        <pc:chgData name="Julie Hayward" userId="S::julie.hayward@uwtsd.ac.uk::ca36735c-1641-450a-978e-fa18b6a40d1b" providerId="AD" clId="Web-{2B9969F5-DA3C-489C-A719-C9FE7124D04F}" dt="2020-11-30T14:20:42.321" v="10"/>
        <pc:sldMkLst>
          <pc:docMk/>
          <pc:sldMk cId="2323667321" sldId="288"/>
        </pc:sldMkLst>
      </pc:sldChg>
      <pc:sldChg chg="del">
        <pc:chgData name="Julie Hayward" userId="S::julie.hayward@uwtsd.ac.uk::ca36735c-1641-450a-978e-fa18b6a40d1b" providerId="AD" clId="Web-{2B9969F5-DA3C-489C-A719-C9FE7124D04F}" dt="2020-11-30T14:21:04.665" v="11"/>
        <pc:sldMkLst>
          <pc:docMk/>
          <pc:sldMk cId="609661231" sldId="289"/>
        </pc:sldMkLst>
      </pc:sldChg>
      <pc:sldChg chg="modSp">
        <pc:chgData name="Julie Hayward" userId="S::julie.hayward@uwtsd.ac.uk::ca36735c-1641-450a-978e-fa18b6a40d1b" providerId="AD" clId="Web-{2B9969F5-DA3C-489C-A719-C9FE7124D04F}" dt="2020-11-30T14:21:12.946" v="12" actId="20577"/>
        <pc:sldMkLst>
          <pc:docMk/>
          <pc:sldMk cId="561248121" sldId="290"/>
        </pc:sldMkLst>
        <pc:spChg chg="mod">
          <ac:chgData name="Julie Hayward" userId="S::julie.hayward@uwtsd.ac.uk::ca36735c-1641-450a-978e-fa18b6a40d1b" providerId="AD" clId="Web-{2B9969F5-DA3C-489C-A719-C9FE7124D04F}" dt="2020-11-30T14:21:12.946" v="12" actId="20577"/>
          <ac:spMkLst>
            <pc:docMk/>
            <pc:sldMk cId="561248121" sldId="290"/>
            <ac:spMk id="2" creationId="{00000000-0000-0000-0000-000000000000}"/>
          </ac:spMkLst>
        </pc:spChg>
      </pc:sldChg>
      <pc:sldChg chg="modSp">
        <pc:chgData name="Julie Hayward" userId="S::julie.hayward@uwtsd.ac.uk::ca36735c-1641-450a-978e-fa18b6a40d1b" providerId="AD" clId="Web-{2B9969F5-DA3C-489C-A719-C9FE7124D04F}" dt="2020-11-30T14:21:17.024" v="15" actId="20577"/>
        <pc:sldMkLst>
          <pc:docMk/>
          <pc:sldMk cId="2772210913" sldId="292"/>
        </pc:sldMkLst>
        <pc:spChg chg="mod">
          <ac:chgData name="Julie Hayward" userId="S::julie.hayward@uwtsd.ac.uk::ca36735c-1641-450a-978e-fa18b6a40d1b" providerId="AD" clId="Web-{2B9969F5-DA3C-489C-A719-C9FE7124D04F}" dt="2020-11-30T14:21:17.024" v="15" actId="20577"/>
          <ac:spMkLst>
            <pc:docMk/>
            <pc:sldMk cId="2772210913" sldId="292"/>
            <ac:spMk id="2" creationId="{00000000-0000-0000-0000-000000000000}"/>
          </ac:spMkLst>
        </pc:spChg>
      </pc:sldChg>
      <pc:sldChg chg="modSp">
        <pc:chgData name="Julie Hayward" userId="S::julie.hayward@uwtsd.ac.uk::ca36735c-1641-450a-978e-fa18b6a40d1b" providerId="AD" clId="Web-{2B9969F5-DA3C-489C-A719-C9FE7124D04F}" dt="2020-11-30T14:21:30.634" v="18" actId="20577"/>
        <pc:sldMkLst>
          <pc:docMk/>
          <pc:sldMk cId="3407086386" sldId="295"/>
        </pc:sldMkLst>
        <pc:spChg chg="mod">
          <ac:chgData name="Julie Hayward" userId="S::julie.hayward@uwtsd.ac.uk::ca36735c-1641-450a-978e-fa18b6a40d1b" providerId="AD" clId="Web-{2B9969F5-DA3C-489C-A719-C9FE7124D04F}" dt="2020-11-30T14:21:30.634" v="18" actId="20577"/>
          <ac:spMkLst>
            <pc:docMk/>
            <pc:sldMk cId="3407086386" sldId="295"/>
            <ac:spMk id="2" creationId="{00000000-0000-0000-0000-000000000000}"/>
          </ac:spMkLst>
        </pc:spChg>
      </pc:sldChg>
      <pc:sldChg chg="modSp">
        <pc:chgData name="Julie Hayward" userId="S::julie.hayward@uwtsd.ac.uk::ca36735c-1641-450a-978e-fa18b6a40d1b" providerId="AD" clId="Web-{2B9969F5-DA3C-489C-A719-C9FE7124D04F}" dt="2020-11-30T14:21:45.212" v="23" actId="20577"/>
        <pc:sldMkLst>
          <pc:docMk/>
          <pc:sldMk cId="1988501534" sldId="297"/>
        </pc:sldMkLst>
        <pc:spChg chg="mod">
          <ac:chgData name="Julie Hayward" userId="S::julie.hayward@uwtsd.ac.uk::ca36735c-1641-450a-978e-fa18b6a40d1b" providerId="AD" clId="Web-{2B9969F5-DA3C-489C-A719-C9FE7124D04F}" dt="2020-11-30T14:21:45.212" v="23" actId="20577"/>
          <ac:spMkLst>
            <pc:docMk/>
            <pc:sldMk cId="1988501534" sldId="297"/>
            <ac:spMk id="3" creationId="{00000000-0000-0000-0000-000000000000}"/>
          </ac:spMkLst>
        </pc:spChg>
      </pc:sldChg>
      <pc:sldChg chg="modSp">
        <pc:chgData name="Julie Hayward" userId="S::julie.hayward@uwtsd.ac.uk::ca36735c-1641-450a-978e-fa18b6a40d1b" providerId="AD" clId="Web-{2B9969F5-DA3C-489C-A719-C9FE7124D04F}" dt="2020-11-30T14:21:50.431" v="25" actId="20577"/>
        <pc:sldMkLst>
          <pc:docMk/>
          <pc:sldMk cId="3060091479" sldId="298"/>
        </pc:sldMkLst>
        <pc:spChg chg="mod">
          <ac:chgData name="Julie Hayward" userId="S::julie.hayward@uwtsd.ac.uk::ca36735c-1641-450a-978e-fa18b6a40d1b" providerId="AD" clId="Web-{2B9969F5-DA3C-489C-A719-C9FE7124D04F}" dt="2020-11-30T14:21:50.431" v="25" actId="20577"/>
          <ac:spMkLst>
            <pc:docMk/>
            <pc:sldMk cId="3060091479" sldId="298"/>
            <ac:spMk id="2" creationId="{00000000-0000-0000-0000-000000000000}"/>
          </ac:spMkLst>
        </pc:spChg>
      </pc:sldChg>
      <pc:sldChg chg="modSp">
        <pc:chgData name="Julie Hayward" userId="S::julie.hayward@uwtsd.ac.uk::ca36735c-1641-450a-978e-fa18b6a40d1b" providerId="AD" clId="Web-{2B9969F5-DA3C-489C-A719-C9FE7124D04F}" dt="2020-11-30T14:21:57.587" v="31" actId="20577"/>
        <pc:sldMkLst>
          <pc:docMk/>
          <pc:sldMk cId="1966177356" sldId="299"/>
        </pc:sldMkLst>
        <pc:spChg chg="mod">
          <ac:chgData name="Julie Hayward" userId="S::julie.hayward@uwtsd.ac.uk::ca36735c-1641-450a-978e-fa18b6a40d1b" providerId="AD" clId="Web-{2B9969F5-DA3C-489C-A719-C9FE7124D04F}" dt="2020-11-30T14:21:57.587" v="31" actId="20577"/>
          <ac:spMkLst>
            <pc:docMk/>
            <pc:sldMk cId="1966177356" sldId="299"/>
            <ac:spMk id="2" creationId="{00000000-0000-0000-0000-000000000000}"/>
          </ac:spMkLst>
        </pc:spChg>
      </pc:sldChg>
      <pc:sldChg chg="modSp">
        <pc:chgData name="Julie Hayward" userId="S::julie.hayward@uwtsd.ac.uk::ca36735c-1641-450a-978e-fa18b6a40d1b" providerId="AD" clId="Web-{2B9969F5-DA3C-489C-A719-C9FE7124D04F}" dt="2020-11-30T14:22:36.650" v="47" actId="20577"/>
        <pc:sldMkLst>
          <pc:docMk/>
          <pc:sldMk cId="163484364" sldId="301"/>
        </pc:sldMkLst>
        <pc:spChg chg="mod">
          <ac:chgData name="Julie Hayward" userId="S::julie.hayward@uwtsd.ac.uk::ca36735c-1641-450a-978e-fa18b6a40d1b" providerId="AD" clId="Web-{2B9969F5-DA3C-489C-A719-C9FE7124D04F}" dt="2020-11-30T14:22:36.650" v="47" actId="20577"/>
          <ac:spMkLst>
            <pc:docMk/>
            <pc:sldMk cId="163484364" sldId="301"/>
            <ac:spMk id="2" creationId="{00000000-0000-0000-0000-000000000000}"/>
          </ac:spMkLst>
        </pc:spChg>
      </pc:sldChg>
      <pc:sldChg chg="modSp">
        <pc:chgData name="Julie Hayward" userId="S::julie.hayward@uwtsd.ac.uk::ca36735c-1641-450a-978e-fa18b6a40d1b" providerId="AD" clId="Web-{2B9969F5-DA3C-489C-A719-C9FE7124D04F}" dt="2020-11-30T14:20:36.915" v="8" actId="20577"/>
        <pc:sldMkLst>
          <pc:docMk/>
          <pc:sldMk cId="1370574631" sldId="302"/>
        </pc:sldMkLst>
        <pc:spChg chg="mod">
          <ac:chgData name="Julie Hayward" userId="S::julie.hayward@uwtsd.ac.uk::ca36735c-1641-450a-978e-fa18b6a40d1b" providerId="AD" clId="Web-{2B9969F5-DA3C-489C-A719-C9FE7124D04F}" dt="2020-11-30T14:20:36.915" v="8" actId="20577"/>
          <ac:spMkLst>
            <pc:docMk/>
            <pc:sldMk cId="1370574631" sldId="302"/>
            <ac:spMk id="3" creationId="{00000000-0000-0000-0000-000000000000}"/>
          </ac:spMkLst>
        </pc:spChg>
      </pc:sldChg>
      <pc:sldChg chg="modSp">
        <pc:chgData name="Julie Hayward" userId="S::julie.hayward@uwtsd.ac.uk::ca36735c-1641-450a-978e-fa18b6a40d1b" providerId="AD" clId="Web-{2B9969F5-DA3C-489C-A719-C9FE7124D04F}" dt="2020-11-30T14:21:54.447" v="28" actId="20577"/>
        <pc:sldMkLst>
          <pc:docMk/>
          <pc:sldMk cId="1790034380" sldId="304"/>
        </pc:sldMkLst>
        <pc:spChg chg="mod">
          <ac:chgData name="Julie Hayward" userId="S::julie.hayward@uwtsd.ac.uk::ca36735c-1641-450a-978e-fa18b6a40d1b" providerId="AD" clId="Web-{2B9969F5-DA3C-489C-A719-C9FE7124D04F}" dt="2020-11-30T14:21:54.447" v="28" actId="20577"/>
          <ac:spMkLst>
            <pc:docMk/>
            <pc:sldMk cId="1790034380" sldId="304"/>
            <ac:spMk id="2" creationId="{00000000-0000-0000-0000-000000000000}"/>
          </ac:spMkLst>
        </pc:spChg>
      </pc:sldChg>
      <pc:sldChg chg="modSp">
        <pc:chgData name="Julie Hayward" userId="S::julie.hayward@uwtsd.ac.uk::ca36735c-1641-450a-978e-fa18b6a40d1b" providerId="AD" clId="Web-{2B9969F5-DA3C-489C-A719-C9FE7124D04F}" dt="2020-11-30T14:22:02.415" v="34" actId="20577"/>
        <pc:sldMkLst>
          <pc:docMk/>
          <pc:sldMk cId="1740891394" sldId="305"/>
        </pc:sldMkLst>
        <pc:spChg chg="mod">
          <ac:chgData name="Julie Hayward" userId="S::julie.hayward@uwtsd.ac.uk::ca36735c-1641-450a-978e-fa18b6a40d1b" providerId="AD" clId="Web-{2B9969F5-DA3C-489C-A719-C9FE7124D04F}" dt="2020-11-30T14:22:02.415" v="34" actId="20577"/>
          <ac:spMkLst>
            <pc:docMk/>
            <pc:sldMk cId="1740891394" sldId="305"/>
            <ac:spMk id="2" creationId="{00000000-0000-0000-0000-000000000000}"/>
          </ac:spMkLst>
        </pc:spChg>
      </pc:sldChg>
      <pc:sldChg chg="modSp">
        <pc:chgData name="Julie Hayward" userId="S::julie.hayward@uwtsd.ac.uk::ca36735c-1641-450a-978e-fa18b6a40d1b" providerId="AD" clId="Web-{2B9969F5-DA3C-489C-A719-C9FE7124D04F}" dt="2020-11-30T14:22:06.118" v="37" actId="20577"/>
        <pc:sldMkLst>
          <pc:docMk/>
          <pc:sldMk cId="2862915886" sldId="306"/>
        </pc:sldMkLst>
        <pc:spChg chg="mod">
          <ac:chgData name="Julie Hayward" userId="S::julie.hayward@uwtsd.ac.uk::ca36735c-1641-450a-978e-fa18b6a40d1b" providerId="AD" clId="Web-{2B9969F5-DA3C-489C-A719-C9FE7124D04F}" dt="2020-11-30T14:22:06.118" v="37" actId="20577"/>
          <ac:spMkLst>
            <pc:docMk/>
            <pc:sldMk cId="2862915886" sldId="306"/>
            <ac:spMk id="2" creationId="{00000000-0000-0000-0000-000000000000}"/>
          </ac:spMkLst>
        </pc:spChg>
      </pc:sldChg>
      <pc:sldChg chg="modSp">
        <pc:chgData name="Julie Hayward" userId="S::julie.hayward@uwtsd.ac.uk::ca36735c-1641-450a-978e-fa18b6a40d1b" providerId="AD" clId="Web-{2B9969F5-DA3C-489C-A719-C9FE7124D04F}" dt="2020-11-30T14:22:30.681" v="45" actId="20577"/>
        <pc:sldMkLst>
          <pc:docMk/>
          <pc:sldMk cId="3472233584" sldId="308"/>
        </pc:sldMkLst>
        <pc:spChg chg="mod">
          <ac:chgData name="Julie Hayward" userId="S::julie.hayward@uwtsd.ac.uk::ca36735c-1641-450a-978e-fa18b6a40d1b" providerId="AD" clId="Web-{2B9969F5-DA3C-489C-A719-C9FE7124D04F}" dt="2020-11-30T14:22:30.681" v="45" actId="20577"/>
          <ac:spMkLst>
            <pc:docMk/>
            <pc:sldMk cId="3472233584" sldId="308"/>
            <ac:spMk id="3" creationId="{00000000-0000-0000-0000-000000000000}"/>
          </ac:spMkLst>
        </pc:spChg>
      </pc:sldChg>
      <pc:sldChg chg="modSp">
        <pc:chgData name="Julie Hayward" userId="S::julie.hayward@uwtsd.ac.uk::ca36735c-1641-450a-978e-fa18b6a40d1b" providerId="AD" clId="Web-{2B9969F5-DA3C-489C-A719-C9FE7124D04F}" dt="2020-11-30T14:22:18.447" v="40" actId="20577"/>
        <pc:sldMkLst>
          <pc:docMk/>
          <pc:sldMk cId="3325476790" sldId="309"/>
        </pc:sldMkLst>
        <pc:spChg chg="mod">
          <ac:chgData name="Julie Hayward" userId="S::julie.hayward@uwtsd.ac.uk::ca36735c-1641-450a-978e-fa18b6a40d1b" providerId="AD" clId="Web-{2B9969F5-DA3C-489C-A719-C9FE7124D04F}" dt="2020-11-30T14:22:18.447" v="40" actId="20577"/>
          <ac:spMkLst>
            <pc:docMk/>
            <pc:sldMk cId="3325476790" sldId="309"/>
            <ac:spMk id="2" creationId="{00000000-0000-0000-0000-000000000000}"/>
          </ac:spMkLst>
        </pc:spChg>
      </pc:sldChg>
    </pc:docChg>
  </pc:docChgLst>
  <pc:docChgLst>
    <pc:chgData clId="Web-{B71A2218-6486-48D7-930B-602A7CDA4293}"/>
    <pc:docChg chg="modSld">
      <pc:chgData name="" userId="" providerId="" clId="Web-{B71A2218-6486-48D7-930B-602A7CDA4293}" dt="2020-12-01T15:26:27.384" v="6" actId="20577"/>
      <pc:docMkLst>
        <pc:docMk/>
      </pc:docMkLst>
      <pc:sldChg chg="modSp">
        <pc:chgData name="" userId="" providerId="" clId="Web-{B71A2218-6486-48D7-930B-602A7CDA4293}" dt="2020-12-01T15:26:27.384" v="5" actId="20577"/>
        <pc:sldMkLst>
          <pc:docMk/>
          <pc:sldMk cId="3547808687" sldId="257"/>
        </pc:sldMkLst>
        <pc:spChg chg="mod">
          <ac:chgData name="" userId="" providerId="" clId="Web-{B71A2218-6486-48D7-930B-602A7CDA4293}" dt="2020-12-01T15:26:27.384" v="5" actId="20577"/>
          <ac:spMkLst>
            <pc:docMk/>
            <pc:sldMk cId="3547808687" sldId="257"/>
            <ac:spMk id="3" creationId="{00000000-0000-0000-0000-000000000000}"/>
          </ac:spMkLst>
        </pc:spChg>
      </pc:sldChg>
    </pc:docChg>
  </pc:docChgLst>
  <pc:docChgLst>
    <pc:chgData name="Julie Hayward" userId="S::julie.hayward@uwtsd.ac.uk::ca36735c-1641-450a-978e-fa18b6a40d1b" providerId="AD" clId="Web-{68927421-5BBB-6D51-53BC-FA011BBF3BD7}"/>
    <pc:docChg chg="addSld delSld modSld sldOrd">
      <pc:chgData name="Julie Hayward" userId="S::julie.hayward@uwtsd.ac.uk::ca36735c-1641-450a-978e-fa18b6a40d1b" providerId="AD" clId="Web-{68927421-5BBB-6D51-53BC-FA011BBF3BD7}" dt="2021-06-02T22:05:51.981" v="232"/>
      <pc:docMkLst>
        <pc:docMk/>
      </pc:docMkLst>
      <pc:sldChg chg="delSp modSp del">
        <pc:chgData name="Julie Hayward" userId="S::julie.hayward@uwtsd.ac.uk::ca36735c-1641-450a-978e-fa18b6a40d1b" providerId="AD" clId="Web-{68927421-5BBB-6D51-53BC-FA011BBF3BD7}" dt="2021-06-02T21:44:54.259" v="36"/>
        <pc:sldMkLst>
          <pc:docMk/>
          <pc:sldMk cId="3349532754" sldId="260"/>
        </pc:sldMkLst>
        <pc:spChg chg="mod">
          <ac:chgData name="Julie Hayward" userId="S::julie.hayward@uwtsd.ac.uk::ca36735c-1641-450a-978e-fa18b6a40d1b" providerId="AD" clId="Web-{68927421-5BBB-6D51-53BC-FA011BBF3BD7}" dt="2021-06-02T21:43:33.100" v="23" actId="20577"/>
          <ac:spMkLst>
            <pc:docMk/>
            <pc:sldMk cId="3349532754" sldId="260"/>
            <ac:spMk id="11" creationId="{69DA3214-24B7-894D-A1DB-68D70F218A93}"/>
          </ac:spMkLst>
        </pc:spChg>
        <pc:picChg chg="del">
          <ac:chgData name="Julie Hayward" userId="S::julie.hayward@uwtsd.ac.uk::ca36735c-1641-450a-978e-fa18b6a40d1b" providerId="AD" clId="Web-{68927421-5BBB-6D51-53BC-FA011BBF3BD7}" dt="2021-06-02T21:42:26.349" v="9"/>
          <ac:picMkLst>
            <pc:docMk/>
            <pc:sldMk cId="3349532754" sldId="260"/>
            <ac:picMk id="8" creationId="{9A14BF6E-A659-1D49-941F-4250592C72AF}"/>
          </ac:picMkLst>
        </pc:picChg>
      </pc:sldChg>
      <pc:sldChg chg="addSp delSp modSp">
        <pc:chgData name="Julie Hayward" userId="S::julie.hayward@uwtsd.ac.uk::ca36735c-1641-450a-978e-fa18b6a40d1b" providerId="AD" clId="Web-{68927421-5BBB-6D51-53BC-FA011BBF3BD7}" dt="2021-06-02T21:48:43.797" v="80"/>
        <pc:sldMkLst>
          <pc:docMk/>
          <pc:sldMk cId="2765021585" sldId="264"/>
        </pc:sldMkLst>
        <pc:spChg chg="mod">
          <ac:chgData name="Julie Hayward" userId="S::julie.hayward@uwtsd.ac.uk::ca36735c-1641-450a-978e-fa18b6a40d1b" providerId="AD" clId="Web-{68927421-5BBB-6D51-53BC-FA011BBF3BD7}" dt="2021-06-02T21:48:43.797" v="80"/>
          <ac:spMkLst>
            <pc:docMk/>
            <pc:sldMk cId="2765021585" sldId="264"/>
            <ac:spMk id="2" creationId="{00000000-0000-0000-0000-000000000000}"/>
          </ac:spMkLst>
        </pc:spChg>
        <pc:spChg chg="mod">
          <ac:chgData name="Julie Hayward" userId="S::julie.hayward@uwtsd.ac.uk::ca36735c-1641-450a-978e-fa18b6a40d1b" providerId="AD" clId="Web-{68927421-5BBB-6D51-53BC-FA011BBF3BD7}" dt="2021-06-02T21:48:43.797" v="80"/>
          <ac:spMkLst>
            <pc:docMk/>
            <pc:sldMk cId="2765021585" sldId="264"/>
            <ac:spMk id="3" creationId="{00000000-0000-0000-0000-000000000000}"/>
          </ac:spMkLst>
        </pc:spChg>
        <pc:spChg chg="del">
          <ac:chgData name="Julie Hayward" userId="S::julie.hayward@uwtsd.ac.uk::ca36735c-1641-450a-978e-fa18b6a40d1b" providerId="AD" clId="Web-{68927421-5BBB-6D51-53BC-FA011BBF3BD7}" dt="2021-06-02T21:47:55.858" v="72"/>
          <ac:spMkLst>
            <pc:docMk/>
            <pc:sldMk cId="2765021585" sldId="264"/>
            <ac:spMk id="5" creationId="{C2A29296-C4D5-4D44-9113-82EF375F2D9C}"/>
          </ac:spMkLst>
        </pc:spChg>
        <pc:spChg chg="del">
          <ac:chgData name="Julie Hayward" userId="S::julie.hayward@uwtsd.ac.uk::ca36735c-1641-450a-978e-fa18b6a40d1b" providerId="AD" clId="Web-{68927421-5BBB-6D51-53BC-FA011BBF3BD7}" dt="2021-06-02T21:48:43.797" v="80"/>
          <ac:spMkLst>
            <pc:docMk/>
            <pc:sldMk cId="2765021585" sldId="264"/>
            <ac:spMk id="28" creationId="{9427AF5F-9A0E-42B7-A252-FD64C9885F9C}"/>
          </ac:spMkLst>
        </pc:spChg>
        <pc:spChg chg="add">
          <ac:chgData name="Julie Hayward" userId="S::julie.hayward@uwtsd.ac.uk::ca36735c-1641-450a-978e-fa18b6a40d1b" providerId="AD" clId="Web-{68927421-5BBB-6D51-53BC-FA011BBF3BD7}" dt="2021-06-02T21:48:43.797" v="80"/>
          <ac:spMkLst>
            <pc:docMk/>
            <pc:sldMk cId="2765021585" sldId="264"/>
            <ac:spMk id="33" creationId="{979E27D9-03C7-44E2-9FF8-15D0C8506AF7}"/>
          </ac:spMkLst>
        </pc:spChg>
        <pc:spChg chg="add">
          <ac:chgData name="Julie Hayward" userId="S::julie.hayward@uwtsd.ac.uk::ca36735c-1641-450a-978e-fa18b6a40d1b" providerId="AD" clId="Web-{68927421-5BBB-6D51-53BC-FA011BBF3BD7}" dt="2021-06-02T21:48:43.797" v="80"/>
          <ac:spMkLst>
            <pc:docMk/>
            <pc:sldMk cId="2765021585" sldId="264"/>
            <ac:spMk id="35" creationId="{EEBF1590-3B36-48EE-A89D-3B6F3CB256AB}"/>
          </ac:spMkLst>
        </pc:spChg>
        <pc:spChg chg="add">
          <ac:chgData name="Julie Hayward" userId="S::julie.hayward@uwtsd.ac.uk::ca36735c-1641-450a-978e-fa18b6a40d1b" providerId="AD" clId="Web-{68927421-5BBB-6D51-53BC-FA011BBF3BD7}" dt="2021-06-02T21:48:43.797" v="80"/>
          <ac:spMkLst>
            <pc:docMk/>
            <pc:sldMk cId="2765021585" sldId="264"/>
            <ac:spMk id="37" creationId="{AC8F6C8C-AB5A-4548-942D-E3FD40ACBC49}"/>
          </ac:spMkLst>
        </pc:spChg>
        <pc:picChg chg="mod">
          <ac:chgData name="Julie Hayward" userId="S::julie.hayward@uwtsd.ac.uk::ca36735c-1641-450a-978e-fa18b6a40d1b" providerId="AD" clId="Web-{68927421-5BBB-6D51-53BC-FA011BBF3BD7}" dt="2021-06-02T21:48:43.797" v="80"/>
          <ac:picMkLst>
            <pc:docMk/>
            <pc:sldMk cId="2765021585" sldId="264"/>
            <ac:picMk id="19" creationId="{6F618BF2-0951-2A48-9505-A80648933D91}"/>
          </ac:picMkLst>
        </pc:picChg>
      </pc:sldChg>
      <pc:sldChg chg="del">
        <pc:chgData name="Julie Hayward" userId="S::julie.hayward@uwtsd.ac.uk::ca36735c-1641-450a-978e-fa18b6a40d1b" providerId="AD" clId="Web-{68927421-5BBB-6D51-53BC-FA011BBF3BD7}" dt="2021-06-02T21:48:55" v="81"/>
        <pc:sldMkLst>
          <pc:docMk/>
          <pc:sldMk cId="4235786397" sldId="265"/>
        </pc:sldMkLst>
      </pc:sldChg>
      <pc:sldChg chg="del">
        <pc:chgData name="Julie Hayward" userId="S::julie.hayward@uwtsd.ac.uk::ca36735c-1641-450a-978e-fa18b6a40d1b" providerId="AD" clId="Web-{68927421-5BBB-6D51-53BC-FA011BBF3BD7}" dt="2021-06-02T21:45:07.369" v="37"/>
        <pc:sldMkLst>
          <pc:docMk/>
          <pc:sldMk cId="3311389773" sldId="285"/>
        </pc:sldMkLst>
      </pc:sldChg>
      <pc:sldChg chg="del">
        <pc:chgData name="Julie Hayward" userId="S::julie.hayward@uwtsd.ac.uk::ca36735c-1641-450a-978e-fa18b6a40d1b" providerId="AD" clId="Web-{68927421-5BBB-6D51-53BC-FA011BBF3BD7}" dt="2021-06-02T21:47:16.341" v="67"/>
        <pc:sldMkLst>
          <pc:docMk/>
          <pc:sldMk cId="256414808" sldId="286"/>
        </pc:sldMkLst>
      </pc:sldChg>
      <pc:sldChg chg="addSp delSp modSp mod setBg addAnim modAnim">
        <pc:chgData name="Julie Hayward" userId="S::julie.hayward@uwtsd.ac.uk::ca36735c-1641-450a-978e-fa18b6a40d1b" providerId="AD" clId="Web-{68927421-5BBB-6D51-53BC-FA011BBF3BD7}" dt="2021-06-02T21:51:26.207" v="97" actId="20577"/>
        <pc:sldMkLst>
          <pc:docMk/>
          <pc:sldMk cId="845565669" sldId="291"/>
        </pc:sldMkLst>
        <pc:spChg chg="mod">
          <ac:chgData name="Julie Hayward" userId="S::julie.hayward@uwtsd.ac.uk::ca36735c-1641-450a-978e-fa18b6a40d1b" providerId="AD" clId="Web-{68927421-5BBB-6D51-53BC-FA011BBF3BD7}" dt="2021-06-02T21:50:35.706" v="90"/>
          <ac:spMkLst>
            <pc:docMk/>
            <pc:sldMk cId="845565669" sldId="291"/>
            <ac:spMk id="2" creationId="{00000000-0000-0000-0000-000000000000}"/>
          </ac:spMkLst>
        </pc:spChg>
        <pc:spChg chg="mod">
          <ac:chgData name="Julie Hayward" userId="S::julie.hayward@uwtsd.ac.uk::ca36735c-1641-450a-978e-fa18b6a40d1b" providerId="AD" clId="Web-{68927421-5BBB-6D51-53BC-FA011BBF3BD7}" dt="2021-06-02T21:51:26.207" v="97" actId="20577"/>
          <ac:spMkLst>
            <pc:docMk/>
            <pc:sldMk cId="845565669" sldId="291"/>
            <ac:spMk id="3" creationId="{00000000-0000-0000-0000-000000000000}"/>
          </ac:spMkLst>
        </pc:spChg>
        <pc:spChg chg="add">
          <ac:chgData name="Julie Hayward" userId="S::julie.hayward@uwtsd.ac.uk::ca36735c-1641-450a-978e-fa18b6a40d1b" providerId="AD" clId="Web-{68927421-5BBB-6D51-53BC-FA011BBF3BD7}" dt="2021-06-02T21:50:35.706" v="90"/>
          <ac:spMkLst>
            <pc:docMk/>
            <pc:sldMk cId="845565669" sldId="291"/>
            <ac:spMk id="5" creationId="{09588DA8-065E-4F6F-8EFD-43104AB2E0CF}"/>
          </ac:spMkLst>
        </pc:spChg>
        <pc:spChg chg="add">
          <ac:chgData name="Julie Hayward" userId="S::julie.hayward@uwtsd.ac.uk::ca36735c-1641-450a-978e-fa18b6a40d1b" providerId="AD" clId="Web-{68927421-5BBB-6D51-53BC-FA011BBF3BD7}" dt="2021-06-02T21:50:35.706" v="90"/>
          <ac:spMkLst>
            <pc:docMk/>
            <pc:sldMk cId="845565669" sldId="291"/>
            <ac:spMk id="6" creationId="{C4285719-470E-454C-AF62-8323075F1F5B}"/>
          </ac:spMkLst>
        </pc:spChg>
        <pc:spChg chg="add">
          <ac:chgData name="Julie Hayward" userId="S::julie.hayward@uwtsd.ac.uk::ca36735c-1641-450a-978e-fa18b6a40d1b" providerId="AD" clId="Web-{68927421-5BBB-6D51-53BC-FA011BBF3BD7}" dt="2021-06-02T21:50:35.706" v="90"/>
          <ac:spMkLst>
            <pc:docMk/>
            <pc:sldMk cId="845565669" sldId="291"/>
            <ac:spMk id="7" creationId="{CD9FE4EF-C4D8-49A0-B2FF-81D8DB7D8A24}"/>
          </ac:spMkLst>
        </pc:spChg>
        <pc:spChg chg="add del">
          <ac:chgData name="Julie Hayward" userId="S::julie.hayward@uwtsd.ac.uk::ca36735c-1641-450a-978e-fa18b6a40d1b" providerId="AD" clId="Web-{68927421-5BBB-6D51-53BC-FA011BBF3BD7}" dt="2021-06-02T21:50:21.862" v="89"/>
          <ac:spMkLst>
            <pc:docMk/>
            <pc:sldMk cId="845565669" sldId="291"/>
            <ac:spMk id="8" creationId="{09588DA8-065E-4F6F-8EFD-43104AB2E0CF}"/>
          </ac:spMkLst>
        </pc:spChg>
        <pc:spChg chg="add">
          <ac:chgData name="Julie Hayward" userId="S::julie.hayward@uwtsd.ac.uk::ca36735c-1641-450a-978e-fa18b6a40d1b" providerId="AD" clId="Web-{68927421-5BBB-6D51-53BC-FA011BBF3BD7}" dt="2021-06-02T21:50:35.706" v="90"/>
          <ac:spMkLst>
            <pc:docMk/>
            <pc:sldMk cId="845565669" sldId="291"/>
            <ac:spMk id="9" creationId="{4300840D-0A0B-4512-BACA-B439D5B9C57C}"/>
          </ac:spMkLst>
        </pc:spChg>
        <pc:spChg chg="add del">
          <ac:chgData name="Julie Hayward" userId="S::julie.hayward@uwtsd.ac.uk::ca36735c-1641-450a-978e-fa18b6a40d1b" providerId="AD" clId="Web-{68927421-5BBB-6D51-53BC-FA011BBF3BD7}" dt="2021-06-02T21:50:21.862" v="89"/>
          <ac:spMkLst>
            <pc:docMk/>
            <pc:sldMk cId="845565669" sldId="291"/>
            <ac:spMk id="10" creationId="{C4285719-470E-454C-AF62-8323075F1F5B}"/>
          </ac:spMkLst>
        </pc:spChg>
        <pc:spChg chg="add">
          <ac:chgData name="Julie Hayward" userId="S::julie.hayward@uwtsd.ac.uk::ca36735c-1641-450a-978e-fa18b6a40d1b" providerId="AD" clId="Web-{68927421-5BBB-6D51-53BC-FA011BBF3BD7}" dt="2021-06-02T21:50:35.706" v="90"/>
          <ac:spMkLst>
            <pc:docMk/>
            <pc:sldMk cId="845565669" sldId="291"/>
            <ac:spMk id="11" creationId="{D2B78728-A580-49A7-84F9-6EF6F583ADE0}"/>
          </ac:spMkLst>
        </pc:spChg>
        <pc:spChg chg="add del">
          <ac:chgData name="Julie Hayward" userId="S::julie.hayward@uwtsd.ac.uk::ca36735c-1641-450a-978e-fa18b6a40d1b" providerId="AD" clId="Web-{68927421-5BBB-6D51-53BC-FA011BBF3BD7}" dt="2021-06-02T21:50:21.862" v="89"/>
          <ac:spMkLst>
            <pc:docMk/>
            <pc:sldMk cId="845565669" sldId="291"/>
            <ac:spMk id="12" creationId="{CD9FE4EF-C4D8-49A0-B2FF-81D8DB7D8A24}"/>
          </ac:spMkLst>
        </pc:spChg>
        <pc:spChg chg="add">
          <ac:chgData name="Julie Hayward" userId="S::julie.hayward@uwtsd.ac.uk::ca36735c-1641-450a-978e-fa18b6a40d1b" providerId="AD" clId="Web-{68927421-5BBB-6D51-53BC-FA011BBF3BD7}" dt="2021-06-02T21:50:35.706" v="90"/>
          <ac:spMkLst>
            <pc:docMk/>
            <pc:sldMk cId="845565669" sldId="291"/>
            <ac:spMk id="13" creationId="{38FAA1A1-D861-433F-88FA-1E9D6FD31D11}"/>
          </ac:spMkLst>
        </pc:spChg>
        <pc:spChg chg="add del">
          <ac:chgData name="Julie Hayward" userId="S::julie.hayward@uwtsd.ac.uk::ca36735c-1641-450a-978e-fa18b6a40d1b" providerId="AD" clId="Web-{68927421-5BBB-6D51-53BC-FA011BBF3BD7}" dt="2021-06-02T21:50:21.862" v="89"/>
          <ac:spMkLst>
            <pc:docMk/>
            <pc:sldMk cId="845565669" sldId="291"/>
            <ac:spMk id="14" creationId="{4300840D-0A0B-4512-BACA-B439D5B9C57C}"/>
          </ac:spMkLst>
        </pc:spChg>
        <pc:spChg chg="add">
          <ac:chgData name="Julie Hayward" userId="S::julie.hayward@uwtsd.ac.uk::ca36735c-1641-450a-978e-fa18b6a40d1b" providerId="AD" clId="Web-{68927421-5BBB-6D51-53BC-FA011BBF3BD7}" dt="2021-06-02T21:50:35.706" v="90"/>
          <ac:spMkLst>
            <pc:docMk/>
            <pc:sldMk cId="845565669" sldId="291"/>
            <ac:spMk id="15" creationId="{8D71EDA1-87BF-4D5D-AB79-F346FD19278A}"/>
          </ac:spMkLst>
        </pc:spChg>
        <pc:spChg chg="add del">
          <ac:chgData name="Julie Hayward" userId="S::julie.hayward@uwtsd.ac.uk::ca36735c-1641-450a-978e-fa18b6a40d1b" providerId="AD" clId="Web-{68927421-5BBB-6D51-53BC-FA011BBF3BD7}" dt="2021-06-02T21:50:21.862" v="89"/>
          <ac:spMkLst>
            <pc:docMk/>
            <pc:sldMk cId="845565669" sldId="291"/>
            <ac:spMk id="16" creationId="{D2B78728-A580-49A7-84F9-6EF6F583ADE0}"/>
          </ac:spMkLst>
        </pc:spChg>
        <pc:spChg chg="add del">
          <ac:chgData name="Julie Hayward" userId="S::julie.hayward@uwtsd.ac.uk::ca36735c-1641-450a-978e-fa18b6a40d1b" providerId="AD" clId="Web-{68927421-5BBB-6D51-53BC-FA011BBF3BD7}" dt="2021-06-02T21:50:21.862" v="89"/>
          <ac:spMkLst>
            <pc:docMk/>
            <pc:sldMk cId="845565669" sldId="291"/>
            <ac:spMk id="18" creationId="{38FAA1A1-D861-433F-88FA-1E9D6FD31D11}"/>
          </ac:spMkLst>
        </pc:spChg>
        <pc:spChg chg="add del">
          <ac:chgData name="Julie Hayward" userId="S::julie.hayward@uwtsd.ac.uk::ca36735c-1641-450a-978e-fa18b6a40d1b" providerId="AD" clId="Web-{68927421-5BBB-6D51-53BC-FA011BBF3BD7}" dt="2021-06-02T21:50:21.862" v="89"/>
          <ac:spMkLst>
            <pc:docMk/>
            <pc:sldMk cId="845565669" sldId="291"/>
            <ac:spMk id="20" creationId="{8D71EDA1-87BF-4D5D-AB79-F346FD19278A}"/>
          </ac:spMkLst>
        </pc:spChg>
      </pc:sldChg>
      <pc:sldChg chg="modSp modNotes">
        <pc:chgData name="Julie Hayward" userId="S::julie.hayward@uwtsd.ac.uk::ca36735c-1641-450a-978e-fa18b6a40d1b" providerId="AD" clId="Web-{68927421-5BBB-6D51-53BC-FA011BBF3BD7}" dt="2021-06-02T21:49:37.282" v="87" actId="1076"/>
        <pc:sldMkLst>
          <pc:docMk/>
          <pc:sldMk cId="2772210913" sldId="292"/>
        </pc:sldMkLst>
        <pc:spChg chg="mod">
          <ac:chgData name="Julie Hayward" userId="S::julie.hayward@uwtsd.ac.uk::ca36735c-1641-450a-978e-fa18b6a40d1b" providerId="AD" clId="Web-{68927421-5BBB-6D51-53BC-FA011BBF3BD7}" dt="2021-06-02T21:49:15.032" v="82" actId="20577"/>
          <ac:spMkLst>
            <pc:docMk/>
            <pc:sldMk cId="2772210913" sldId="292"/>
            <ac:spMk id="3" creationId="{00000000-0000-0000-0000-000000000000}"/>
          </ac:spMkLst>
        </pc:spChg>
        <pc:picChg chg="mod">
          <ac:chgData name="Julie Hayward" userId="S::julie.hayward@uwtsd.ac.uk::ca36735c-1641-450a-978e-fa18b6a40d1b" providerId="AD" clId="Web-{68927421-5BBB-6D51-53BC-FA011BBF3BD7}" dt="2021-06-02T21:49:37.282" v="87" actId="1076"/>
          <ac:picMkLst>
            <pc:docMk/>
            <pc:sldMk cId="2772210913" sldId="292"/>
            <ac:picMk id="4" creationId="{00000000-0000-0000-0000-000000000000}"/>
          </ac:picMkLst>
        </pc:picChg>
      </pc:sldChg>
      <pc:sldChg chg="addSp delSp modSp mod setBg addAnim delAnim modAnim">
        <pc:chgData name="Julie Hayward" userId="S::julie.hayward@uwtsd.ac.uk::ca36735c-1641-450a-978e-fa18b6a40d1b" providerId="AD" clId="Web-{68927421-5BBB-6D51-53BC-FA011BBF3BD7}" dt="2021-06-02T21:54:06.649" v="112" actId="20577"/>
        <pc:sldMkLst>
          <pc:docMk/>
          <pc:sldMk cId="3265285078" sldId="293"/>
        </pc:sldMkLst>
        <pc:spChg chg="mod">
          <ac:chgData name="Julie Hayward" userId="S::julie.hayward@uwtsd.ac.uk::ca36735c-1641-450a-978e-fa18b6a40d1b" providerId="AD" clId="Web-{68927421-5BBB-6D51-53BC-FA011BBF3BD7}" dt="2021-06-02T21:51:45.098" v="102"/>
          <ac:spMkLst>
            <pc:docMk/>
            <pc:sldMk cId="3265285078" sldId="293"/>
            <ac:spMk id="2" creationId="{00000000-0000-0000-0000-000000000000}"/>
          </ac:spMkLst>
        </pc:spChg>
        <pc:spChg chg="mod">
          <ac:chgData name="Julie Hayward" userId="S::julie.hayward@uwtsd.ac.uk::ca36735c-1641-450a-978e-fa18b6a40d1b" providerId="AD" clId="Web-{68927421-5BBB-6D51-53BC-FA011BBF3BD7}" dt="2021-06-02T21:54:06.649" v="112" actId="20577"/>
          <ac:spMkLst>
            <pc:docMk/>
            <pc:sldMk cId="3265285078" sldId="293"/>
            <ac:spMk id="3" creationId="{00000000-0000-0000-0000-000000000000}"/>
          </ac:spMkLst>
        </pc:spChg>
        <pc:spChg chg="add">
          <ac:chgData name="Julie Hayward" userId="S::julie.hayward@uwtsd.ac.uk::ca36735c-1641-450a-978e-fa18b6a40d1b" providerId="AD" clId="Web-{68927421-5BBB-6D51-53BC-FA011BBF3BD7}" dt="2021-06-02T21:51:45.098" v="102"/>
          <ac:spMkLst>
            <pc:docMk/>
            <pc:sldMk cId="3265285078" sldId="293"/>
            <ac:spMk id="5" creationId="{1B15ED52-F352-441B-82BF-E0EA34836D08}"/>
          </ac:spMkLst>
        </pc:spChg>
        <pc:spChg chg="add">
          <ac:chgData name="Julie Hayward" userId="S::julie.hayward@uwtsd.ac.uk::ca36735c-1641-450a-978e-fa18b6a40d1b" providerId="AD" clId="Web-{68927421-5BBB-6D51-53BC-FA011BBF3BD7}" dt="2021-06-02T21:51:45.098" v="102"/>
          <ac:spMkLst>
            <pc:docMk/>
            <pc:sldMk cId="3265285078" sldId="293"/>
            <ac:spMk id="6" creationId="{3B2E3793-BFE6-45A2-9B7B-E18844431C99}"/>
          </ac:spMkLst>
        </pc:spChg>
        <pc:spChg chg="add">
          <ac:chgData name="Julie Hayward" userId="S::julie.hayward@uwtsd.ac.uk::ca36735c-1641-450a-978e-fa18b6a40d1b" providerId="AD" clId="Web-{68927421-5BBB-6D51-53BC-FA011BBF3BD7}" dt="2021-06-02T21:51:45.098" v="102"/>
          <ac:spMkLst>
            <pc:docMk/>
            <pc:sldMk cId="3265285078" sldId="293"/>
            <ac:spMk id="7" creationId="{BC4C4868-CB8F-4AF9-9CDB-8108F2C19B67}"/>
          </ac:spMkLst>
        </pc:spChg>
        <pc:spChg chg="add del">
          <ac:chgData name="Julie Hayward" userId="S::julie.hayward@uwtsd.ac.uk::ca36735c-1641-450a-978e-fa18b6a40d1b" providerId="AD" clId="Web-{68927421-5BBB-6D51-53BC-FA011BBF3BD7}" dt="2021-06-02T21:51:45.083" v="101"/>
          <ac:spMkLst>
            <pc:docMk/>
            <pc:sldMk cId="3265285078" sldId="293"/>
            <ac:spMk id="8" creationId="{DEE2AD96-B495-4E06-9291-B71706F728CB}"/>
          </ac:spMkLst>
        </pc:spChg>
        <pc:spChg chg="add">
          <ac:chgData name="Julie Hayward" userId="S::julie.hayward@uwtsd.ac.uk::ca36735c-1641-450a-978e-fa18b6a40d1b" providerId="AD" clId="Web-{68927421-5BBB-6D51-53BC-FA011BBF3BD7}" dt="2021-06-02T21:51:45.098" v="102"/>
          <ac:spMkLst>
            <pc:docMk/>
            <pc:sldMk cId="3265285078" sldId="293"/>
            <ac:spMk id="9" creationId="{375E0459-6403-40CD-989D-56A4407CA12E}"/>
          </ac:spMkLst>
        </pc:spChg>
        <pc:spChg chg="add del">
          <ac:chgData name="Julie Hayward" userId="S::julie.hayward@uwtsd.ac.uk::ca36735c-1641-450a-978e-fa18b6a40d1b" providerId="AD" clId="Web-{68927421-5BBB-6D51-53BC-FA011BBF3BD7}" dt="2021-06-02T21:51:45.083" v="101"/>
          <ac:spMkLst>
            <pc:docMk/>
            <pc:sldMk cId="3265285078" sldId="293"/>
            <ac:spMk id="10" creationId="{53CF6D67-C5A8-4ADD-9E8E-1E38CA1D3166}"/>
          </ac:spMkLst>
        </pc:spChg>
        <pc:spChg chg="add">
          <ac:chgData name="Julie Hayward" userId="S::julie.hayward@uwtsd.ac.uk::ca36735c-1641-450a-978e-fa18b6a40d1b" providerId="AD" clId="Web-{68927421-5BBB-6D51-53BC-FA011BBF3BD7}" dt="2021-06-02T21:51:45.098" v="102"/>
          <ac:spMkLst>
            <pc:docMk/>
            <pc:sldMk cId="3265285078" sldId="293"/>
            <ac:spMk id="11" creationId="{53E5B1A8-3AC9-4BD1-9BBC-78CA94F2D1BA}"/>
          </ac:spMkLst>
        </pc:spChg>
        <pc:spChg chg="add del">
          <ac:chgData name="Julie Hayward" userId="S::julie.hayward@uwtsd.ac.uk::ca36735c-1641-450a-978e-fa18b6a40d1b" providerId="AD" clId="Web-{68927421-5BBB-6D51-53BC-FA011BBF3BD7}" dt="2021-06-02T21:51:45.083" v="101"/>
          <ac:spMkLst>
            <pc:docMk/>
            <pc:sldMk cId="3265285078" sldId="293"/>
            <ac:spMk id="12" creationId="{86909FA0-B515-4681-B7A8-FA281D133B94}"/>
          </ac:spMkLst>
        </pc:spChg>
        <pc:spChg chg="add del">
          <ac:chgData name="Julie Hayward" userId="S::julie.hayward@uwtsd.ac.uk::ca36735c-1641-450a-978e-fa18b6a40d1b" providerId="AD" clId="Web-{68927421-5BBB-6D51-53BC-FA011BBF3BD7}" dt="2021-06-02T21:51:45.083" v="101"/>
          <ac:spMkLst>
            <pc:docMk/>
            <pc:sldMk cId="3265285078" sldId="293"/>
            <ac:spMk id="14" creationId="{21C9FE86-FCC3-4A31-AA1C-C882262B7FE7}"/>
          </ac:spMkLst>
        </pc:spChg>
        <pc:spChg chg="add del">
          <ac:chgData name="Julie Hayward" userId="S::julie.hayward@uwtsd.ac.uk::ca36735c-1641-450a-978e-fa18b6a40d1b" providerId="AD" clId="Web-{68927421-5BBB-6D51-53BC-FA011BBF3BD7}" dt="2021-06-02T21:51:45.083" v="101"/>
          <ac:spMkLst>
            <pc:docMk/>
            <pc:sldMk cId="3265285078" sldId="293"/>
            <ac:spMk id="16" creationId="{7D96243B-ECED-4B71-8E06-AE9A285EAD20}"/>
          </ac:spMkLst>
        </pc:spChg>
        <pc:spChg chg="add del">
          <ac:chgData name="Julie Hayward" userId="S::julie.hayward@uwtsd.ac.uk::ca36735c-1641-450a-978e-fa18b6a40d1b" providerId="AD" clId="Web-{68927421-5BBB-6D51-53BC-FA011BBF3BD7}" dt="2021-06-02T21:51:45.083" v="101"/>
          <ac:spMkLst>
            <pc:docMk/>
            <pc:sldMk cId="3265285078" sldId="293"/>
            <ac:spMk id="18" creationId="{A09989E4-EFDC-4A90-A633-E0525FB4139E}"/>
          </ac:spMkLst>
        </pc:spChg>
      </pc:sldChg>
      <pc:sldChg chg="addSp modSp mod setBg">
        <pc:chgData name="Julie Hayward" userId="S::julie.hayward@uwtsd.ac.uk::ca36735c-1641-450a-978e-fa18b6a40d1b" providerId="AD" clId="Web-{68927421-5BBB-6D51-53BC-FA011BBF3BD7}" dt="2021-06-02T21:55:14.198" v="130" actId="20577"/>
        <pc:sldMkLst>
          <pc:docMk/>
          <pc:sldMk cId="1108757417" sldId="294"/>
        </pc:sldMkLst>
        <pc:spChg chg="mod">
          <ac:chgData name="Julie Hayward" userId="S::julie.hayward@uwtsd.ac.uk::ca36735c-1641-450a-978e-fa18b6a40d1b" providerId="AD" clId="Web-{68927421-5BBB-6D51-53BC-FA011BBF3BD7}" dt="2021-06-02T21:54:19.275" v="113"/>
          <ac:spMkLst>
            <pc:docMk/>
            <pc:sldMk cId="1108757417" sldId="294"/>
            <ac:spMk id="2" creationId="{00000000-0000-0000-0000-000000000000}"/>
          </ac:spMkLst>
        </pc:spChg>
        <pc:spChg chg="mod">
          <ac:chgData name="Julie Hayward" userId="S::julie.hayward@uwtsd.ac.uk::ca36735c-1641-450a-978e-fa18b6a40d1b" providerId="AD" clId="Web-{68927421-5BBB-6D51-53BC-FA011BBF3BD7}" dt="2021-06-02T21:55:14.198" v="130" actId="20577"/>
          <ac:spMkLst>
            <pc:docMk/>
            <pc:sldMk cId="1108757417" sldId="294"/>
            <ac:spMk id="3" creationId="{00000000-0000-0000-0000-000000000000}"/>
          </ac:spMkLst>
        </pc:spChg>
        <pc:spChg chg="add">
          <ac:chgData name="Julie Hayward" userId="S::julie.hayward@uwtsd.ac.uk::ca36735c-1641-450a-978e-fa18b6a40d1b" providerId="AD" clId="Web-{68927421-5BBB-6D51-53BC-FA011BBF3BD7}" dt="2021-06-02T21:54:19.275" v="113"/>
          <ac:spMkLst>
            <pc:docMk/>
            <pc:sldMk cId="1108757417" sldId="294"/>
            <ac:spMk id="8" creationId="{09588DA8-065E-4F6F-8EFD-43104AB2E0CF}"/>
          </ac:spMkLst>
        </pc:spChg>
        <pc:spChg chg="add">
          <ac:chgData name="Julie Hayward" userId="S::julie.hayward@uwtsd.ac.uk::ca36735c-1641-450a-978e-fa18b6a40d1b" providerId="AD" clId="Web-{68927421-5BBB-6D51-53BC-FA011BBF3BD7}" dt="2021-06-02T21:54:19.275" v="113"/>
          <ac:spMkLst>
            <pc:docMk/>
            <pc:sldMk cId="1108757417" sldId="294"/>
            <ac:spMk id="10" creationId="{C4285719-470E-454C-AF62-8323075F1F5B}"/>
          </ac:spMkLst>
        </pc:spChg>
        <pc:spChg chg="add">
          <ac:chgData name="Julie Hayward" userId="S::julie.hayward@uwtsd.ac.uk::ca36735c-1641-450a-978e-fa18b6a40d1b" providerId="AD" clId="Web-{68927421-5BBB-6D51-53BC-FA011BBF3BD7}" dt="2021-06-02T21:54:19.275" v="113"/>
          <ac:spMkLst>
            <pc:docMk/>
            <pc:sldMk cId="1108757417" sldId="294"/>
            <ac:spMk id="12" creationId="{CD9FE4EF-C4D8-49A0-B2FF-81D8DB7D8A24}"/>
          </ac:spMkLst>
        </pc:spChg>
        <pc:spChg chg="add">
          <ac:chgData name="Julie Hayward" userId="S::julie.hayward@uwtsd.ac.uk::ca36735c-1641-450a-978e-fa18b6a40d1b" providerId="AD" clId="Web-{68927421-5BBB-6D51-53BC-FA011BBF3BD7}" dt="2021-06-02T21:54:19.275" v="113"/>
          <ac:spMkLst>
            <pc:docMk/>
            <pc:sldMk cId="1108757417" sldId="294"/>
            <ac:spMk id="14" creationId="{4300840D-0A0B-4512-BACA-B439D5B9C57C}"/>
          </ac:spMkLst>
        </pc:spChg>
        <pc:spChg chg="add">
          <ac:chgData name="Julie Hayward" userId="S::julie.hayward@uwtsd.ac.uk::ca36735c-1641-450a-978e-fa18b6a40d1b" providerId="AD" clId="Web-{68927421-5BBB-6D51-53BC-FA011BBF3BD7}" dt="2021-06-02T21:54:19.275" v="113"/>
          <ac:spMkLst>
            <pc:docMk/>
            <pc:sldMk cId="1108757417" sldId="294"/>
            <ac:spMk id="16" creationId="{D2B78728-A580-49A7-84F9-6EF6F583ADE0}"/>
          </ac:spMkLst>
        </pc:spChg>
        <pc:spChg chg="add">
          <ac:chgData name="Julie Hayward" userId="S::julie.hayward@uwtsd.ac.uk::ca36735c-1641-450a-978e-fa18b6a40d1b" providerId="AD" clId="Web-{68927421-5BBB-6D51-53BC-FA011BBF3BD7}" dt="2021-06-02T21:54:19.275" v="113"/>
          <ac:spMkLst>
            <pc:docMk/>
            <pc:sldMk cId="1108757417" sldId="294"/>
            <ac:spMk id="18" creationId="{38FAA1A1-D861-433F-88FA-1E9D6FD31D11}"/>
          </ac:spMkLst>
        </pc:spChg>
        <pc:spChg chg="add">
          <ac:chgData name="Julie Hayward" userId="S::julie.hayward@uwtsd.ac.uk::ca36735c-1641-450a-978e-fa18b6a40d1b" providerId="AD" clId="Web-{68927421-5BBB-6D51-53BC-FA011BBF3BD7}" dt="2021-06-02T21:54:19.275" v="113"/>
          <ac:spMkLst>
            <pc:docMk/>
            <pc:sldMk cId="1108757417" sldId="294"/>
            <ac:spMk id="20" creationId="{8D71EDA1-87BF-4D5D-AB79-F346FD19278A}"/>
          </ac:spMkLst>
        </pc:spChg>
      </pc:sldChg>
      <pc:sldChg chg="addSp delSp modSp">
        <pc:chgData name="Julie Hayward" userId="S::julie.hayward@uwtsd.ac.uk::ca36735c-1641-450a-978e-fa18b6a40d1b" providerId="AD" clId="Web-{68927421-5BBB-6D51-53BC-FA011BBF3BD7}" dt="2021-06-02T21:55:46.918" v="137"/>
        <pc:sldMkLst>
          <pc:docMk/>
          <pc:sldMk cId="847865560" sldId="296"/>
        </pc:sldMkLst>
        <pc:spChg chg="mod">
          <ac:chgData name="Julie Hayward" userId="S::julie.hayward@uwtsd.ac.uk::ca36735c-1641-450a-978e-fa18b6a40d1b" providerId="AD" clId="Web-{68927421-5BBB-6D51-53BC-FA011BBF3BD7}" dt="2021-06-02T21:55:46.918" v="137"/>
          <ac:spMkLst>
            <pc:docMk/>
            <pc:sldMk cId="847865560" sldId="296"/>
            <ac:spMk id="2" creationId="{00000000-0000-0000-0000-000000000000}"/>
          </ac:spMkLst>
        </pc:spChg>
        <pc:spChg chg="mod">
          <ac:chgData name="Julie Hayward" userId="S::julie.hayward@uwtsd.ac.uk::ca36735c-1641-450a-978e-fa18b6a40d1b" providerId="AD" clId="Web-{68927421-5BBB-6D51-53BC-FA011BBF3BD7}" dt="2021-06-02T21:55:46.918" v="137"/>
          <ac:spMkLst>
            <pc:docMk/>
            <pc:sldMk cId="847865560" sldId="296"/>
            <ac:spMk id="3" creationId="{00000000-0000-0000-0000-000000000000}"/>
          </ac:spMkLst>
        </pc:spChg>
        <pc:spChg chg="add">
          <ac:chgData name="Julie Hayward" userId="S::julie.hayward@uwtsd.ac.uk::ca36735c-1641-450a-978e-fa18b6a40d1b" providerId="AD" clId="Web-{68927421-5BBB-6D51-53BC-FA011BBF3BD7}" dt="2021-06-02T21:55:46.918" v="137"/>
          <ac:spMkLst>
            <pc:docMk/>
            <pc:sldMk cId="847865560" sldId="296"/>
            <ac:spMk id="15" creationId="{979E27D9-03C7-44E2-9FF8-15D0C8506AF7}"/>
          </ac:spMkLst>
        </pc:spChg>
        <pc:spChg chg="add">
          <ac:chgData name="Julie Hayward" userId="S::julie.hayward@uwtsd.ac.uk::ca36735c-1641-450a-978e-fa18b6a40d1b" providerId="AD" clId="Web-{68927421-5BBB-6D51-53BC-FA011BBF3BD7}" dt="2021-06-02T21:55:46.918" v="137"/>
          <ac:spMkLst>
            <pc:docMk/>
            <pc:sldMk cId="847865560" sldId="296"/>
            <ac:spMk id="17" creationId="{EEBF1590-3B36-48EE-A89D-3B6F3CB256AB}"/>
          </ac:spMkLst>
        </pc:spChg>
        <pc:spChg chg="add">
          <ac:chgData name="Julie Hayward" userId="S::julie.hayward@uwtsd.ac.uk::ca36735c-1641-450a-978e-fa18b6a40d1b" providerId="AD" clId="Web-{68927421-5BBB-6D51-53BC-FA011BBF3BD7}" dt="2021-06-02T21:55:46.918" v="137"/>
          <ac:spMkLst>
            <pc:docMk/>
            <pc:sldMk cId="847865560" sldId="296"/>
            <ac:spMk id="19" creationId="{AC8F6C8C-AB5A-4548-942D-E3FD40ACBC49}"/>
          </ac:spMkLst>
        </pc:spChg>
        <pc:picChg chg="mod">
          <ac:chgData name="Julie Hayward" userId="S::julie.hayward@uwtsd.ac.uk::ca36735c-1641-450a-978e-fa18b6a40d1b" providerId="AD" clId="Web-{68927421-5BBB-6D51-53BC-FA011BBF3BD7}" dt="2021-06-02T21:55:46.918" v="137"/>
          <ac:picMkLst>
            <pc:docMk/>
            <pc:sldMk cId="847865560" sldId="296"/>
            <ac:picMk id="5" creationId="{0C12B2AE-D17D-524E-9A8F-AD401DC4BF0B}"/>
          </ac:picMkLst>
        </pc:picChg>
        <pc:cxnChg chg="del">
          <ac:chgData name="Julie Hayward" userId="S::julie.hayward@uwtsd.ac.uk::ca36735c-1641-450a-978e-fa18b6a40d1b" providerId="AD" clId="Web-{68927421-5BBB-6D51-53BC-FA011BBF3BD7}" dt="2021-06-02T21:55:46.918" v="137"/>
          <ac:cxnSpMkLst>
            <pc:docMk/>
            <pc:sldMk cId="847865560" sldId="296"/>
            <ac:cxnSpMk id="10" creationId="{A7F400EE-A8A5-48AF-B4D6-291B52C6F0B0}"/>
          </ac:cxnSpMkLst>
        </pc:cxnChg>
      </pc:sldChg>
      <pc:sldChg chg="delSp modSp">
        <pc:chgData name="Julie Hayward" userId="S::julie.hayward@uwtsd.ac.uk::ca36735c-1641-450a-978e-fa18b6a40d1b" providerId="AD" clId="Web-{68927421-5BBB-6D51-53BC-FA011BBF3BD7}" dt="2021-06-02T21:58:06.937" v="161" actId="20577"/>
        <pc:sldMkLst>
          <pc:docMk/>
          <pc:sldMk cId="3060091479" sldId="298"/>
        </pc:sldMkLst>
        <pc:spChg chg="mod">
          <ac:chgData name="Julie Hayward" userId="S::julie.hayward@uwtsd.ac.uk::ca36735c-1641-450a-978e-fa18b6a40d1b" providerId="AD" clId="Web-{68927421-5BBB-6D51-53BC-FA011BBF3BD7}" dt="2021-06-02T21:58:06.937" v="161" actId="20577"/>
          <ac:spMkLst>
            <pc:docMk/>
            <pc:sldMk cId="3060091479" sldId="298"/>
            <ac:spMk id="3" creationId="{00000000-0000-0000-0000-000000000000}"/>
          </ac:spMkLst>
        </pc:spChg>
        <pc:picChg chg="del mod">
          <ac:chgData name="Julie Hayward" userId="S::julie.hayward@uwtsd.ac.uk::ca36735c-1641-450a-978e-fa18b6a40d1b" providerId="AD" clId="Web-{68927421-5BBB-6D51-53BC-FA011BBF3BD7}" dt="2021-06-02T21:56:48.325" v="142"/>
          <ac:picMkLst>
            <pc:docMk/>
            <pc:sldMk cId="3060091479" sldId="298"/>
            <ac:picMk id="4" creationId="{00000000-0000-0000-0000-000000000000}"/>
          </ac:picMkLst>
        </pc:picChg>
      </pc:sldChg>
      <pc:sldChg chg="modSp del">
        <pc:chgData name="Julie Hayward" userId="S::julie.hayward@uwtsd.ac.uk::ca36735c-1641-450a-978e-fa18b6a40d1b" providerId="AD" clId="Web-{68927421-5BBB-6D51-53BC-FA011BBF3BD7}" dt="2021-06-02T21:58:11.703" v="162"/>
        <pc:sldMkLst>
          <pc:docMk/>
          <pc:sldMk cId="1966177356" sldId="299"/>
        </pc:sldMkLst>
        <pc:spChg chg="mod">
          <ac:chgData name="Julie Hayward" userId="S::julie.hayward@uwtsd.ac.uk::ca36735c-1641-450a-978e-fa18b6a40d1b" providerId="AD" clId="Web-{68927421-5BBB-6D51-53BC-FA011BBF3BD7}" dt="2021-06-02T21:57:15.186" v="152" actId="20577"/>
          <ac:spMkLst>
            <pc:docMk/>
            <pc:sldMk cId="1966177356" sldId="299"/>
            <ac:spMk id="3" creationId="{00000000-0000-0000-0000-000000000000}"/>
          </ac:spMkLst>
        </pc:spChg>
      </pc:sldChg>
      <pc:sldChg chg="modSp modNotes">
        <pc:chgData name="Julie Hayward" userId="S::julie.hayward@uwtsd.ac.uk::ca36735c-1641-450a-978e-fa18b6a40d1b" providerId="AD" clId="Web-{68927421-5BBB-6D51-53BC-FA011BBF3BD7}" dt="2021-06-02T21:55:30.839" v="136" actId="1076"/>
        <pc:sldMkLst>
          <pc:docMk/>
          <pc:sldMk cId="533150059" sldId="303"/>
        </pc:sldMkLst>
        <pc:spChg chg="mod">
          <ac:chgData name="Julie Hayward" userId="S::julie.hayward@uwtsd.ac.uk::ca36735c-1641-450a-978e-fa18b6a40d1b" providerId="AD" clId="Web-{68927421-5BBB-6D51-53BC-FA011BBF3BD7}" dt="2021-06-02T21:55:19.807" v="131" actId="20577"/>
          <ac:spMkLst>
            <pc:docMk/>
            <pc:sldMk cId="533150059" sldId="303"/>
            <ac:spMk id="3" creationId="{00000000-0000-0000-0000-000000000000}"/>
          </ac:spMkLst>
        </pc:spChg>
        <pc:picChg chg="mod">
          <ac:chgData name="Julie Hayward" userId="S::julie.hayward@uwtsd.ac.uk::ca36735c-1641-450a-978e-fa18b6a40d1b" providerId="AD" clId="Web-{68927421-5BBB-6D51-53BC-FA011BBF3BD7}" dt="2021-06-02T21:55:30.839" v="136" actId="1076"/>
          <ac:picMkLst>
            <pc:docMk/>
            <pc:sldMk cId="533150059" sldId="303"/>
            <ac:picMk id="4" creationId="{00000000-0000-0000-0000-000000000000}"/>
          </ac:picMkLst>
        </pc:picChg>
      </pc:sldChg>
      <pc:sldChg chg="addSp modSp mod setBg">
        <pc:chgData name="Julie Hayward" userId="S::julie.hayward@uwtsd.ac.uk::ca36735c-1641-450a-978e-fa18b6a40d1b" providerId="AD" clId="Web-{68927421-5BBB-6D51-53BC-FA011BBF3BD7}" dt="2021-06-02T21:47:36.045" v="68"/>
        <pc:sldMkLst>
          <pc:docMk/>
          <pc:sldMk cId="370166222" sldId="315"/>
        </pc:sldMkLst>
        <pc:spChg chg="mod">
          <ac:chgData name="Julie Hayward" userId="S::julie.hayward@uwtsd.ac.uk::ca36735c-1641-450a-978e-fa18b6a40d1b" providerId="AD" clId="Web-{68927421-5BBB-6D51-53BC-FA011BBF3BD7}" dt="2021-06-02T21:47:36.045" v="68"/>
          <ac:spMkLst>
            <pc:docMk/>
            <pc:sldMk cId="370166222" sldId="315"/>
            <ac:spMk id="2" creationId="{00000000-0000-0000-0000-000000000000}"/>
          </ac:spMkLst>
        </pc:spChg>
        <pc:spChg chg="mod">
          <ac:chgData name="Julie Hayward" userId="S::julie.hayward@uwtsd.ac.uk::ca36735c-1641-450a-978e-fa18b6a40d1b" providerId="AD" clId="Web-{68927421-5BBB-6D51-53BC-FA011BBF3BD7}" dt="2021-06-02T21:47:36.045" v="68"/>
          <ac:spMkLst>
            <pc:docMk/>
            <pc:sldMk cId="370166222" sldId="315"/>
            <ac:spMk id="3" creationId="{00000000-0000-0000-0000-000000000000}"/>
          </ac:spMkLst>
        </pc:spChg>
        <pc:spChg chg="add">
          <ac:chgData name="Julie Hayward" userId="S::julie.hayward@uwtsd.ac.uk::ca36735c-1641-450a-978e-fa18b6a40d1b" providerId="AD" clId="Web-{68927421-5BBB-6D51-53BC-FA011BBF3BD7}" dt="2021-06-02T21:47:36.045" v="68"/>
          <ac:spMkLst>
            <pc:docMk/>
            <pc:sldMk cId="370166222" sldId="315"/>
            <ac:spMk id="8" creationId="{09588DA8-065E-4F6F-8EFD-43104AB2E0CF}"/>
          </ac:spMkLst>
        </pc:spChg>
        <pc:spChg chg="add">
          <ac:chgData name="Julie Hayward" userId="S::julie.hayward@uwtsd.ac.uk::ca36735c-1641-450a-978e-fa18b6a40d1b" providerId="AD" clId="Web-{68927421-5BBB-6D51-53BC-FA011BBF3BD7}" dt="2021-06-02T21:47:36.045" v="68"/>
          <ac:spMkLst>
            <pc:docMk/>
            <pc:sldMk cId="370166222" sldId="315"/>
            <ac:spMk id="10" creationId="{C4285719-470E-454C-AF62-8323075F1F5B}"/>
          </ac:spMkLst>
        </pc:spChg>
        <pc:spChg chg="add">
          <ac:chgData name="Julie Hayward" userId="S::julie.hayward@uwtsd.ac.uk::ca36735c-1641-450a-978e-fa18b6a40d1b" providerId="AD" clId="Web-{68927421-5BBB-6D51-53BC-FA011BBF3BD7}" dt="2021-06-02T21:47:36.045" v="68"/>
          <ac:spMkLst>
            <pc:docMk/>
            <pc:sldMk cId="370166222" sldId="315"/>
            <ac:spMk id="12" creationId="{CD9FE4EF-C4D8-49A0-B2FF-81D8DB7D8A24}"/>
          </ac:spMkLst>
        </pc:spChg>
        <pc:spChg chg="add">
          <ac:chgData name="Julie Hayward" userId="S::julie.hayward@uwtsd.ac.uk::ca36735c-1641-450a-978e-fa18b6a40d1b" providerId="AD" clId="Web-{68927421-5BBB-6D51-53BC-FA011BBF3BD7}" dt="2021-06-02T21:47:36.045" v="68"/>
          <ac:spMkLst>
            <pc:docMk/>
            <pc:sldMk cId="370166222" sldId="315"/>
            <ac:spMk id="14" creationId="{4300840D-0A0B-4512-BACA-B439D5B9C57C}"/>
          </ac:spMkLst>
        </pc:spChg>
        <pc:spChg chg="add">
          <ac:chgData name="Julie Hayward" userId="S::julie.hayward@uwtsd.ac.uk::ca36735c-1641-450a-978e-fa18b6a40d1b" providerId="AD" clId="Web-{68927421-5BBB-6D51-53BC-FA011BBF3BD7}" dt="2021-06-02T21:47:36.045" v="68"/>
          <ac:spMkLst>
            <pc:docMk/>
            <pc:sldMk cId="370166222" sldId="315"/>
            <ac:spMk id="16" creationId="{D2B78728-A580-49A7-84F9-6EF6F583ADE0}"/>
          </ac:spMkLst>
        </pc:spChg>
        <pc:spChg chg="add">
          <ac:chgData name="Julie Hayward" userId="S::julie.hayward@uwtsd.ac.uk::ca36735c-1641-450a-978e-fa18b6a40d1b" providerId="AD" clId="Web-{68927421-5BBB-6D51-53BC-FA011BBF3BD7}" dt="2021-06-02T21:47:36.045" v="68"/>
          <ac:spMkLst>
            <pc:docMk/>
            <pc:sldMk cId="370166222" sldId="315"/>
            <ac:spMk id="18" creationId="{38FAA1A1-D861-433F-88FA-1E9D6FD31D11}"/>
          </ac:spMkLst>
        </pc:spChg>
        <pc:spChg chg="add">
          <ac:chgData name="Julie Hayward" userId="S::julie.hayward@uwtsd.ac.uk::ca36735c-1641-450a-978e-fa18b6a40d1b" providerId="AD" clId="Web-{68927421-5BBB-6D51-53BC-FA011BBF3BD7}" dt="2021-06-02T21:47:36.045" v="68"/>
          <ac:spMkLst>
            <pc:docMk/>
            <pc:sldMk cId="370166222" sldId="315"/>
            <ac:spMk id="20" creationId="{8D71EDA1-87BF-4D5D-AB79-F346FD19278A}"/>
          </ac:spMkLst>
        </pc:spChg>
      </pc:sldChg>
      <pc:sldChg chg="addSp delSp modSp mod setBg addAnim delAnim setClrOvrMap">
        <pc:chgData name="Julie Hayward" userId="S::julie.hayward@uwtsd.ac.uk::ca36735c-1641-450a-978e-fa18b6a40d1b" providerId="AD" clId="Web-{68927421-5BBB-6D51-53BC-FA011BBF3BD7}" dt="2021-06-02T22:05:51.981" v="232"/>
        <pc:sldMkLst>
          <pc:docMk/>
          <pc:sldMk cId="271738099" sldId="316"/>
        </pc:sldMkLst>
        <pc:spChg chg="mod">
          <ac:chgData name="Julie Hayward" userId="S::julie.hayward@uwtsd.ac.uk::ca36735c-1641-450a-978e-fa18b6a40d1b" providerId="AD" clId="Web-{68927421-5BBB-6D51-53BC-FA011BBF3BD7}" dt="2021-06-02T21:42:15.442" v="6"/>
          <ac:spMkLst>
            <pc:docMk/>
            <pc:sldMk cId="271738099" sldId="316"/>
            <ac:spMk id="2" creationId="{00000000-0000-0000-0000-000000000000}"/>
          </ac:spMkLst>
        </pc:spChg>
        <pc:spChg chg="mod">
          <ac:chgData name="Julie Hayward" userId="S::julie.hayward@uwtsd.ac.uk::ca36735c-1641-450a-978e-fa18b6a40d1b" providerId="AD" clId="Web-{68927421-5BBB-6D51-53BC-FA011BBF3BD7}" dt="2021-06-02T21:42:15.442" v="6"/>
          <ac:spMkLst>
            <pc:docMk/>
            <pc:sldMk cId="271738099" sldId="316"/>
            <ac:spMk id="3" creationId="{00000000-0000-0000-0000-000000000000}"/>
          </ac:spMkLst>
        </pc:spChg>
        <pc:spChg chg="add">
          <ac:chgData name="Julie Hayward" userId="S::julie.hayward@uwtsd.ac.uk::ca36735c-1641-450a-978e-fa18b6a40d1b" providerId="AD" clId="Web-{68927421-5BBB-6D51-53BC-FA011BBF3BD7}" dt="2021-06-02T21:42:15.442" v="6"/>
          <ac:spMkLst>
            <pc:docMk/>
            <pc:sldMk cId="271738099" sldId="316"/>
            <ac:spMk id="6" creationId="{71B2258F-86CA-4D4D-8270-BC05FCDEBFB3}"/>
          </ac:spMkLst>
        </pc:spChg>
        <pc:spChg chg="add del">
          <ac:chgData name="Julie Hayward" userId="S::julie.hayward@uwtsd.ac.uk::ca36735c-1641-450a-978e-fa18b6a40d1b" providerId="AD" clId="Web-{68927421-5BBB-6D51-53BC-FA011BBF3BD7}" dt="2021-06-02T21:42:15.411" v="5"/>
          <ac:spMkLst>
            <pc:docMk/>
            <pc:sldMk cId="271738099" sldId="316"/>
            <ac:spMk id="9" creationId="{0671A8AE-40A1-4631-A6B8-581AFF065482}"/>
          </ac:spMkLst>
        </pc:spChg>
        <pc:spChg chg="add del">
          <ac:chgData name="Julie Hayward" userId="S::julie.hayward@uwtsd.ac.uk::ca36735c-1641-450a-978e-fa18b6a40d1b" providerId="AD" clId="Web-{68927421-5BBB-6D51-53BC-FA011BBF3BD7}" dt="2021-06-02T21:42:15.411" v="5"/>
          <ac:spMkLst>
            <pc:docMk/>
            <pc:sldMk cId="271738099" sldId="316"/>
            <ac:spMk id="11" creationId="{AB58EF07-17C2-48CF-ABB0-EEF1F17CB8F0}"/>
          </ac:spMkLst>
        </pc:spChg>
        <pc:spChg chg="add del">
          <ac:chgData name="Julie Hayward" userId="S::julie.hayward@uwtsd.ac.uk::ca36735c-1641-450a-978e-fa18b6a40d1b" providerId="AD" clId="Web-{68927421-5BBB-6D51-53BC-FA011BBF3BD7}" dt="2021-06-02T21:42:15.411" v="5"/>
          <ac:spMkLst>
            <pc:docMk/>
            <pc:sldMk cId="271738099" sldId="316"/>
            <ac:spMk id="13" creationId="{AF2F604E-43BE-4DC3-B983-E071523364F8}"/>
          </ac:spMkLst>
        </pc:spChg>
        <pc:spChg chg="add del">
          <ac:chgData name="Julie Hayward" userId="S::julie.hayward@uwtsd.ac.uk::ca36735c-1641-450a-978e-fa18b6a40d1b" providerId="AD" clId="Web-{68927421-5BBB-6D51-53BC-FA011BBF3BD7}" dt="2021-06-02T21:42:15.411" v="5"/>
          <ac:spMkLst>
            <pc:docMk/>
            <pc:sldMk cId="271738099" sldId="316"/>
            <ac:spMk id="15" creationId="{08C9B587-E65E-4B52-B37C-ABEBB6E87928}"/>
          </ac:spMkLst>
        </pc:spChg>
        <pc:picChg chg="add del">
          <ac:chgData name="Julie Hayward" userId="S::julie.hayward@uwtsd.ac.uk::ca36735c-1641-450a-978e-fa18b6a40d1b" providerId="AD" clId="Web-{68927421-5BBB-6D51-53BC-FA011BBF3BD7}" dt="2021-06-02T21:42:15.411" v="5"/>
          <ac:picMkLst>
            <pc:docMk/>
            <pc:sldMk cId="271738099" sldId="316"/>
            <ac:picMk id="5" creationId="{3B5508B5-3F04-42F7-8DFB-279F621C74B9}"/>
          </ac:picMkLst>
        </pc:picChg>
        <pc:picChg chg="add mod">
          <ac:chgData name="Julie Hayward" userId="S::julie.hayward@uwtsd.ac.uk::ca36735c-1641-450a-978e-fa18b6a40d1b" providerId="AD" clId="Web-{68927421-5BBB-6D51-53BC-FA011BBF3BD7}" dt="2021-06-02T22:05:51.981" v="232"/>
          <ac:picMkLst>
            <pc:docMk/>
            <pc:sldMk cId="271738099" sldId="316"/>
            <ac:picMk id="7" creationId="{65CEC97A-A413-42FB-8F50-B8EAEA2EB11D}"/>
          </ac:picMkLst>
        </pc:picChg>
      </pc:sldChg>
      <pc:sldChg chg="addSp modSp mod ord setBg">
        <pc:chgData name="Julie Hayward" userId="S::julie.hayward@uwtsd.ac.uk::ca36735c-1641-450a-978e-fa18b6a40d1b" providerId="AD" clId="Web-{68927421-5BBB-6D51-53BC-FA011BBF3BD7}" dt="2021-06-02T21:59:14.267" v="169"/>
        <pc:sldMkLst>
          <pc:docMk/>
          <pc:sldMk cId="1910102612" sldId="317"/>
        </pc:sldMkLst>
        <pc:spChg chg="mod">
          <ac:chgData name="Julie Hayward" userId="S::julie.hayward@uwtsd.ac.uk::ca36735c-1641-450a-978e-fa18b6a40d1b" providerId="AD" clId="Web-{68927421-5BBB-6D51-53BC-FA011BBF3BD7}" dt="2021-06-02T21:58:57.657" v="168"/>
          <ac:spMkLst>
            <pc:docMk/>
            <pc:sldMk cId="1910102612" sldId="317"/>
            <ac:spMk id="2" creationId="{00000000-0000-0000-0000-000000000000}"/>
          </ac:spMkLst>
        </pc:spChg>
        <pc:spChg chg="mod">
          <ac:chgData name="Julie Hayward" userId="S::julie.hayward@uwtsd.ac.uk::ca36735c-1641-450a-978e-fa18b6a40d1b" providerId="AD" clId="Web-{68927421-5BBB-6D51-53BC-FA011BBF3BD7}" dt="2021-06-02T21:58:57.657" v="168"/>
          <ac:spMkLst>
            <pc:docMk/>
            <pc:sldMk cId="1910102612" sldId="317"/>
            <ac:spMk id="3" creationId="{00000000-0000-0000-0000-000000000000}"/>
          </ac:spMkLst>
        </pc:spChg>
        <pc:spChg chg="add">
          <ac:chgData name="Julie Hayward" userId="S::julie.hayward@uwtsd.ac.uk::ca36735c-1641-450a-978e-fa18b6a40d1b" providerId="AD" clId="Web-{68927421-5BBB-6D51-53BC-FA011BBF3BD7}" dt="2021-06-02T21:58:57.657" v="168"/>
          <ac:spMkLst>
            <pc:docMk/>
            <pc:sldMk cId="1910102612" sldId="317"/>
            <ac:spMk id="8" creationId="{1B15ED52-F352-441B-82BF-E0EA34836D08}"/>
          </ac:spMkLst>
        </pc:spChg>
        <pc:spChg chg="add">
          <ac:chgData name="Julie Hayward" userId="S::julie.hayward@uwtsd.ac.uk::ca36735c-1641-450a-978e-fa18b6a40d1b" providerId="AD" clId="Web-{68927421-5BBB-6D51-53BC-FA011BBF3BD7}" dt="2021-06-02T21:58:57.657" v="168"/>
          <ac:spMkLst>
            <pc:docMk/>
            <pc:sldMk cId="1910102612" sldId="317"/>
            <ac:spMk id="10" creationId="{3B2E3793-BFE6-45A2-9B7B-E18844431C99}"/>
          </ac:spMkLst>
        </pc:spChg>
        <pc:spChg chg="add">
          <ac:chgData name="Julie Hayward" userId="S::julie.hayward@uwtsd.ac.uk::ca36735c-1641-450a-978e-fa18b6a40d1b" providerId="AD" clId="Web-{68927421-5BBB-6D51-53BC-FA011BBF3BD7}" dt="2021-06-02T21:58:57.657" v="168"/>
          <ac:spMkLst>
            <pc:docMk/>
            <pc:sldMk cId="1910102612" sldId="317"/>
            <ac:spMk id="12" creationId="{BC4C4868-CB8F-4AF9-9CDB-8108F2C19B67}"/>
          </ac:spMkLst>
        </pc:spChg>
        <pc:spChg chg="add">
          <ac:chgData name="Julie Hayward" userId="S::julie.hayward@uwtsd.ac.uk::ca36735c-1641-450a-978e-fa18b6a40d1b" providerId="AD" clId="Web-{68927421-5BBB-6D51-53BC-FA011BBF3BD7}" dt="2021-06-02T21:58:57.657" v="168"/>
          <ac:spMkLst>
            <pc:docMk/>
            <pc:sldMk cId="1910102612" sldId="317"/>
            <ac:spMk id="14" creationId="{375E0459-6403-40CD-989D-56A4407CA12E}"/>
          </ac:spMkLst>
        </pc:spChg>
        <pc:spChg chg="add">
          <ac:chgData name="Julie Hayward" userId="S::julie.hayward@uwtsd.ac.uk::ca36735c-1641-450a-978e-fa18b6a40d1b" providerId="AD" clId="Web-{68927421-5BBB-6D51-53BC-FA011BBF3BD7}" dt="2021-06-02T21:58:57.657" v="168"/>
          <ac:spMkLst>
            <pc:docMk/>
            <pc:sldMk cId="1910102612" sldId="317"/>
            <ac:spMk id="16" creationId="{53E5B1A8-3AC9-4BD1-9BBC-78CA94F2D1BA}"/>
          </ac:spMkLst>
        </pc:spChg>
      </pc:sldChg>
      <pc:sldChg chg="addSp modSp mod setBg">
        <pc:chgData name="Julie Hayward" userId="S::julie.hayward@uwtsd.ac.uk::ca36735c-1641-450a-978e-fa18b6a40d1b" providerId="AD" clId="Web-{68927421-5BBB-6D51-53BC-FA011BBF3BD7}" dt="2021-06-02T21:59:51.940" v="173"/>
        <pc:sldMkLst>
          <pc:docMk/>
          <pc:sldMk cId="2073067699" sldId="318"/>
        </pc:sldMkLst>
        <pc:spChg chg="mod">
          <ac:chgData name="Julie Hayward" userId="S::julie.hayward@uwtsd.ac.uk::ca36735c-1641-450a-978e-fa18b6a40d1b" providerId="AD" clId="Web-{68927421-5BBB-6D51-53BC-FA011BBF3BD7}" dt="2021-06-02T21:59:51.940" v="173"/>
          <ac:spMkLst>
            <pc:docMk/>
            <pc:sldMk cId="2073067699" sldId="318"/>
            <ac:spMk id="2" creationId="{00000000-0000-0000-0000-000000000000}"/>
          </ac:spMkLst>
        </pc:spChg>
        <pc:spChg chg="mod">
          <ac:chgData name="Julie Hayward" userId="S::julie.hayward@uwtsd.ac.uk::ca36735c-1641-450a-978e-fa18b6a40d1b" providerId="AD" clId="Web-{68927421-5BBB-6D51-53BC-FA011BBF3BD7}" dt="2021-06-02T21:59:51.940" v="173"/>
          <ac:spMkLst>
            <pc:docMk/>
            <pc:sldMk cId="2073067699" sldId="318"/>
            <ac:spMk id="3" creationId="{00000000-0000-0000-0000-000000000000}"/>
          </ac:spMkLst>
        </pc:spChg>
        <pc:spChg chg="add">
          <ac:chgData name="Julie Hayward" userId="S::julie.hayward@uwtsd.ac.uk::ca36735c-1641-450a-978e-fa18b6a40d1b" providerId="AD" clId="Web-{68927421-5BBB-6D51-53BC-FA011BBF3BD7}" dt="2021-06-02T21:59:51.940" v="173"/>
          <ac:spMkLst>
            <pc:docMk/>
            <pc:sldMk cId="2073067699" sldId="318"/>
            <ac:spMk id="8" creationId="{1B15ED52-F352-441B-82BF-E0EA34836D08}"/>
          </ac:spMkLst>
        </pc:spChg>
        <pc:spChg chg="add">
          <ac:chgData name="Julie Hayward" userId="S::julie.hayward@uwtsd.ac.uk::ca36735c-1641-450a-978e-fa18b6a40d1b" providerId="AD" clId="Web-{68927421-5BBB-6D51-53BC-FA011BBF3BD7}" dt="2021-06-02T21:59:51.940" v="173"/>
          <ac:spMkLst>
            <pc:docMk/>
            <pc:sldMk cId="2073067699" sldId="318"/>
            <ac:spMk id="10" creationId="{3B2E3793-BFE6-45A2-9B7B-E18844431C99}"/>
          </ac:spMkLst>
        </pc:spChg>
        <pc:spChg chg="add">
          <ac:chgData name="Julie Hayward" userId="S::julie.hayward@uwtsd.ac.uk::ca36735c-1641-450a-978e-fa18b6a40d1b" providerId="AD" clId="Web-{68927421-5BBB-6D51-53BC-FA011BBF3BD7}" dt="2021-06-02T21:59:51.940" v="173"/>
          <ac:spMkLst>
            <pc:docMk/>
            <pc:sldMk cId="2073067699" sldId="318"/>
            <ac:spMk id="12" creationId="{BC4C4868-CB8F-4AF9-9CDB-8108F2C19B67}"/>
          </ac:spMkLst>
        </pc:spChg>
        <pc:spChg chg="add">
          <ac:chgData name="Julie Hayward" userId="S::julie.hayward@uwtsd.ac.uk::ca36735c-1641-450a-978e-fa18b6a40d1b" providerId="AD" clId="Web-{68927421-5BBB-6D51-53BC-FA011BBF3BD7}" dt="2021-06-02T21:59:51.940" v="173"/>
          <ac:spMkLst>
            <pc:docMk/>
            <pc:sldMk cId="2073067699" sldId="318"/>
            <ac:spMk id="14" creationId="{375E0459-6403-40CD-989D-56A4407CA12E}"/>
          </ac:spMkLst>
        </pc:spChg>
        <pc:spChg chg="add">
          <ac:chgData name="Julie Hayward" userId="S::julie.hayward@uwtsd.ac.uk::ca36735c-1641-450a-978e-fa18b6a40d1b" providerId="AD" clId="Web-{68927421-5BBB-6D51-53BC-FA011BBF3BD7}" dt="2021-06-02T21:59:51.940" v="173"/>
          <ac:spMkLst>
            <pc:docMk/>
            <pc:sldMk cId="2073067699" sldId="318"/>
            <ac:spMk id="16" creationId="{53E5B1A8-3AC9-4BD1-9BBC-78CA94F2D1BA}"/>
          </ac:spMkLst>
        </pc:spChg>
      </pc:sldChg>
      <pc:sldChg chg="addSp modSp mod setBg">
        <pc:chgData name="Julie Hayward" userId="S::julie.hayward@uwtsd.ac.uk::ca36735c-1641-450a-978e-fa18b6a40d1b" providerId="AD" clId="Web-{68927421-5BBB-6D51-53BC-FA011BBF3BD7}" dt="2021-06-02T22:00:26.894" v="183"/>
        <pc:sldMkLst>
          <pc:docMk/>
          <pc:sldMk cId="1114127664" sldId="319"/>
        </pc:sldMkLst>
        <pc:spChg chg="mod">
          <ac:chgData name="Julie Hayward" userId="S::julie.hayward@uwtsd.ac.uk::ca36735c-1641-450a-978e-fa18b6a40d1b" providerId="AD" clId="Web-{68927421-5BBB-6D51-53BC-FA011BBF3BD7}" dt="2021-06-02T22:00:01.550" v="174"/>
          <ac:spMkLst>
            <pc:docMk/>
            <pc:sldMk cId="1114127664" sldId="319"/>
            <ac:spMk id="2" creationId="{00000000-0000-0000-0000-000000000000}"/>
          </ac:spMkLst>
        </pc:spChg>
        <pc:spChg chg="mod">
          <ac:chgData name="Julie Hayward" userId="S::julie.hayward@uwtsd.ac.uk::ca36735c-1641-450a-978e-fa18b6a40d1b" providerId="AD" clId="Web-{68927421-5BBB-6D51-53BC-FA011BBF3BD7}" dt="2021-06-02T22:00:26.894" v="183"/>
          <ac:spMkLst>
            <pc:docMk/>
            <pc:sldMk cId="1114127664" sldId="319"/>
            <ac:spMk id="3" creationId="{00000000-0000-0000-0000-000000000000}"/>
          </ac:spMkLst>
        </pc:spChg>
        <pc:spChg chg="add">
          <ac:chgData name="Julie Hayward" userId="S::julie.hayward@uwtsd.ac.uk::ca36735c-1641-450a-978e-fa18b6a40d1b" providerId="AD" clId="Web-{68927421-5BBB-6D51-53BC-FA011BBF3BD7}" dt="2021-06-02T22:00:01.550" v="174"/>
          <ac:spMkLst>
            <pc:docMk/>
            <pc:sldMk cId="1114127664" sldId="319"/>
            <ac:spMk id="8" creationId="{1B15ED52-F352-441B-82BF-E0EA34836D08}"/>
          </ac:spMkLst>
        </pc:spChg>
        <pc:spChg chg="add">
          <ac:chgData name="Julie Hayward" userId="S::julie.hayward@uwtsd.ac.uk::ca36735c-1641-450a-978e-fa18b6a40d1b" providerId="AD" clId="Web-{68927421-5BBB-6D51-53BC-FA011BBF3BD7}" dt="2021-06-02T22:00:01.550" v="174"/>
          <ac:spMkLst>
            <pc:docMk/>
            <pc:sldMk cId="1114127664" sldId="319"/>
            <ac:spMk id="10" creationId="{3B2E3793-BFE6-45A2-9B7B-E18844431C99}"/>
          </ac:spMkLst>
        </pc:spChg>
        <pc:spChg chg="add">
          <ac:chgData name="Julie Hayward" userId="S::julie.hayward@uwtsd.ac.uk::ca36735c-1641-450a-978e-fa18b6a40d1b" providerId="AD" clId="Web-{68927421-5BBB-6D51-53BC-FA011BBF3BD7}" dt="2021-06-02T22:00:01.550" v="174"/>
          <ac:spMkLst>
            <pc:docMk/>
            <pc:sldMk cId="1114127664" sldId="319"/>
            <ac:spMk id="12" creationId="{BC4C4868-CB8F-4AF9-9CDB-8108F2C19B67}"/>
          </ac:spMkLst>
        </pc:spChg>
        <pc:spChg chg="add">
          <ac:chgData name="Julie Hayward" userId="S::julie.hayward@uwtsd.ac.uk::ca36735c-1641-450a-978e-fa18b6a40d1b" providerId="AD" clId="Web-{68927421-5BBB-6D51-53BC-FA011BBF3BD7}" dt="2021-06-02T22:00:01.550" v="174"/>
          <ac:spMkLst>
            <pc:docMk/>
            <pc:sldMk cId="1114127664" sldId="319"/>
            <ac:spMk id="14" creationId="{375E0459-6403-40CD-989D-56A4407CA12E}"/>
          </ac:spMkLst>
        </pc:spChg>
        <pc:spChg chg="add">
          <ac:chgData name="Julie Hayward" userId="S::julie.hayward@uwtsd.ac.uk::ca36735c-1641-450a-978e-fa18b6a40d1b" providerId="AD" clId="Web-{68927421-5BBB-6D51-53BC-FA011BBF3BD7}" dt="2021-06-02T22:00:01.550" v="174"/>
          <ac:spMkLst>
            <pc:docMk/>
            <pc:sldMk cId="1114127664" sldId="319"/>
            <ac:spMk id="16" creationId="{53E5B1A8-3AC9-4BD1-9BBC-78CA94F2D1BA}"/>
          </ac:spMkLst>
        </pc:spChg>
      </pc:sldChg>
      <pc:sldChg chg="addSp modSp mod setBg">
        <pc:chgData name="Julie Hayward" userId="S::julie.hayward@uwtsd.ac.uk::ca36735c-1641-450a-978e-fa18b6a40d1b" providerId="AD" clId="Web-{68927421-5BBB-6D51-53BC-FA011BBF3BD7}" dt="2021-06-02T22:01:43.396" v="203"/>
        <pc:sldMkLst>
          <pc:docMk/>
          <pc:sldMk cId="2965179033" sldId="321"/>
        </pc:sldMkLst>
        <pc:spChg chg="mod">
          <ac:chgData name="Julie Hayward" userId="S::julie.hayward@uwtsd.ac.uk::ca36735c-1641-450a-978e-fa18b6a40d1b" providerId="AD" clId="Web-{68927421-5BBB-6D51-53BC-FA011BBF3BD7}" dt="2021-06-02T22:01:43.396" v="203"/>
          <ac:spMkLst>
            <pc:docMk/>
            <pc:sldMk cId="2965179033" sldId="321"/>
            <ac:spMk id="2" creationId="{00000000-0000-0000-0000-000000000000}"/>
          </ac:spMkLst>
        </pc:spChg>
        <pc:spChg chg="mod">
          <ac:chgData name="Julie Hayward" userId="S::julie.hayward@uwtsd.ac.uk::ca36735c-1641-450a-978e-fa18b6a40d1b" providerId="AD" clId="Web-{68927421-5BBB-6D51-53BC-FA011BBF3BD7}" dt="2021-06-02T22:01:43.396" v="203"/>
          <ac:spMkLst>
            <pc:docMk/>
            <pc:sldMk cId="2965179033" sldId="321"/>
            <ac:spMk id="3" creationId="{00000000-0000-0000-0000-000000000000}"/>
          </ac:spMkLst>
        </pc:spChg>
        <pc:spChg chg="add">
          <ac:chgData name="Julie Hayward" userId="S::julie.hayward@uwtsd.ac.uk::ca36735c-1641-450a-978e-fa18b6a40d1b" providerId="AD" clId="Web-{68927421-5BBB-6D51-53BC-FA011BBF3BD7}" dt="2021-06-02T22:01:43.396" v="203"/>
          <ac:spMkLst>
            <pc:docMk/>
            <pc:sldMk cId="2965179033" sldId="321"/>
            <ac:spMk id="8" creationId="{1B15ED52-F352-441B-82BF-E0EA34836D08}"/>
          </ac:spMkLst>
        </pc:spChg>
        <pc:spChg chg="add">
          <ac:chgData name="Julie Hayward" userId="S::julie.hayward@uwtsd.ac.uk::ca36735c-1641-450a-978e-fa18b6a40d1b" providerId="AD" clId="Web-{68927421-5BBB-6D51-53BC-FA011BBF3BD7}" dt="2021-06-02T22:01:43.396" v="203"/>
          <ac:spMkLst>
            <pc:docMk/>
            <pc:sldMk cId="2965179033" sldId="321"/>
            <ac:spMk id="10" creationId="{3B2E3793-BFE6-45A2-9B7B-E18844431C99}"/>
          </ac:spMkLst>
        </pc:spChg>
        <pc:spChg chg="add">
          <ac:chgData name="Julie Hayward" userId="S::julie.hayward@uwtsd.ac.uk::ca36735c-1641-450a-978e-fa18b6a40d1b" providerId="AD" clId="Web-{68927421-5BBB-6D51-53BC-FA011BBF3BD7}" dt="2021-06-02T22:01:43.396" v="203"/>
          <ac:spMkLst>
            <pc:docMk/>
            <pc:sldMk cId="2965179033" sldId="321"/>
            <ac:spMk id="12" creationId="{BC4C4868-CB8F-4AF9-9CDB-8108F2C19B67}"/>
          </ac:spMkLst>
        </pc:spChg>
        <pc:spChg chg="add">
          <ac:chgData name="Julie Hayward" userId="S::julie.hayward@uwtsd.ac.uk::ca36735c-1641-450a-978e-fa18b6a40d1b" providerId="AD" clId="Web-{68927421-5BBB-6D51-53BC-FA011BBF3BD7}" dt="2021-06-02T22:01:43.396" v="203"/>
          <ac:spMkLst>
            <pc:docMk/>
            <pc:sldMk cId="2965179033" sldId="321"/>
            <ac:spMk id="14" creationId="{375E0459-6403-40CD-989D-56A4407CA12E}"/>
          </ac:spMkLst>
        </pc:spChg>
        <pc:spChg chg="add">
          <ac:chgData name="Julie Hayward" userId="S::julie.hayward@uwtsd.ac.uk::ca36735c-1641-450a-978e-fa18b6a40d1b" providerId="AD" clId="Web-{68927421-5BBB-6D51-53BC-FA011BBF3BD7}" dt="2021-06-02T22:01:43.396" v="203"/>
          <ac:spMkLst>
            <pc:docMk/>
            <pc:sldMk cId="2965179033" sldId="321"/>
            <ac:spMk id="16" creationId="{53E5B1A8-3AC9-4BD1-9BBC-78CA94F2D1BA}"/>
          </ac:spMkLst>
        </pc:spChg>
      </pc:sldChg>
      <pc:sldChg chg="addSp modSp mod setBg">
        <pc:chgData name="Julie Hayward" userId="S::julie.hayward@uwtsd.ac.uk::ca36735c-1641-450a-978e-fa18b6a40d1b" providerId="AD" clId="Web-{68927421-5BBB-6D51-53BC-FA011BBF3BD7}" dt="2021-06-02T22:01:50.271" v="204"/>
        <pc:sldMkLst>
          <pc:docMk/>
          <pc:sldMk cId="3260610633" sldId="322"/>
        </pc:sldMkLst>
        <pc:spChg chg="mod">
          <ac:chgData name="Julie Hayward" userId="S::julie.hayward@uwtsd.ac.uk::ca36735c-1641-450a-978e-fa18b6a40d1b" providerId="AD" clId="Web-{68927421-5BBB-6D51-53BC-FA011BBF3BD7}" dt="2021-06-02T22:01:50.271" v="204"/>
          <ac:spMkLst>
            <pc:docMk/>
            <pc:sldMk cId="3260610633" sldId="322"/>
            <ac:spMk id="2" creationId="{00000000-0000-0000-0000-000000000000}"/>
          </ac:spMkLst>
        </pc:spChg>
        <pc:spChg chg="mod">
          <ac:chgData name="Julie Hayward" userId="S::julie.hayward@uwtsd.ac.uk::ca36735c-1641-450a-978e-fa18b6a40d1b" providerId="AD" clId="Web-{68927421-5BBB-6D51-53BC-FA011BBF3BD7}" dt="2021-06-02T22:01:50.271" v="204"/>
          <ac:spMkLst>
            <pc:docMk/>
            <pc:sldMk cId="3260610633" sldId="322"/>
            <ac:spMk id="3" creationId="{00000000-0000-0000-0000-000000000000}"/>
          </ac:spMkLst>
        </pc:spChg>
        <pc:spChg chg="add">
          <ac:chgData name="Julie Hayward" userId="S::julie.hayward@uwtsd.ac.uk::ca36735c-1641-450a-978e-fa18b6a40d1b" providerId="AD" clId="Web-{68927421-5BBB-6D51-53BC-FA011BBF3BD7}" dt="2021-06-02T22:01:50.271" v="204"/>
          <ac:spMkLst>
            <pc:docMk/>
            <pc:sldMk cId="3260610633" sldId="322"/>
            <ac:spMk id="8" creationId="{1B15ED52-F352-441B-82BF-E0EA34836D08}"/>
          </ac:spMkLst>
        </pc:spChg>
        <pc:spChg chg="add">
          <ac:chgData name="Julie Hayward" userId="S::julie.hayward@uwtsd.ac.uk::ca36735c-1641-450a-978e-fa18b6a40d1b" providerId="AD" clId="Web-{68927421-5BBB-6D51-53BC-FA011BBF3BD7}" dt="2021-06-02T22:01:50.271" v="204"/>
          <ac:spMkLst>
            <pc:docMk/>
            <pc:sldMk cId="3260610633" sldId="322"/>
            <ac:spMk id="10" creationId="{3B2E3793-BFE6-45A2-9B7B-E18844431C99}"/>
          </ac:spMkLst>
        </pc:spChg>
        <pc:spChg chg="add">
          <ac:chgData name="Julie Hayward" userId="S::julie.hayward@uwtsd.ac.uk::ca36735c-1641-450a-978e-fa18b6a40d1b" providerId="AD" clId="Web-{68927421-5BBB-6D51-53BC-FA011BBF3BD7}" dt="2021-06-02T22:01:50.271" v="204"/>
          <ac:spMkLst>
            <pc:docMk/>
            <pc:sldMk cId="3260610633" sldId="322"/>
            <ac:spMk id="12" creationId="{BC4C4868-CB8F-4AF9-9CDB-8108F2C19B67}"/>
          </ac:spMkLst>
        </pc:spChg>
        <pc:spChg chg="add">
          <ac:chgData name="Julie Hayward" userId="S::julie.hayward@uwtsd.ac.uk::ca36735c-1641-450a-978e-fa18b6a40d1b" providerId="AD" clId="Web-{68927421-5BBB-6D51-53BC-FA011BBF3BD7}" dt="2021-06-02T22:01:50.271" v="204"/>
          <ac:spMkLst>
            <pc:docMk/>
            <pc:sldMk cId="3260610633" sldId="322"/>
            <ac:spMk id="14" creationId="{375E0459-6403-40CD-989D-56A4407CA12E}"/>
          </ac:spMkLst>
        </pc:spChg>
        <pc:spChg chg="add">
          <ac:chgData name="Julie Hayward" userId="S::julie.hayward@uwtsd.ac.uk::ca36735c-1641-450a-978e-fa18b6a40d1b" providerId="AD" clId="Web-{68927421-5BBB-6D51-53BC-FA011BBF3BD7}" dt="2021-06-02T22:01:50.271" v="204"/>
          <ac:spMkLst>
            <pc:docMk/>
            <pc:sldMk cId="3260610633" sldId="322"/>
            <ac:spMk id="16" creationId="{53E5B1A8-3AC9-4BD1-9BBC-78CA94F2D1BA}"/>
          </ac:spMkLst>
        </pc:spChg>
      </pc:sldChg>
      <pc:sldChg chg="del">
        <pc:chgData name="Julie Hayward" userId="S::julie.hayward@uwtsd.ac.uk::ca36735c-1641-450a-978e-fa18b6a40d1b" providerId="AD" clId="Web-{68927421-5BBB-6D51-53BC-FA011BBF3BD7}" dt="2021-06-02T22:02:03.365" v="205"/>
        <pc:sldMkLst>
          <pc:docMk/>
          <pc:sldMk cId="4028067368" sldId="323"/>
        </pc:sldMkLst>
      </pc:sldChg>
      <pc:sldChg chg="addSp modSp mod setBg">
        <pc:chgData name="Julie Hayward" userId="S::julie.hayward@uwtsd.ac.uk::ca36735c-1641-450a-978e-fa18b6a40d1b" providerId="AD" clId="Web-{68927421-5BBB-6D51-53BC-FA011BBF3BD7}" dt="2021-06-02T22:02:25.866" v="210" actId="20577"/>
        <pc:sldMkLst>
          <pc:docMk/>
          <pc:sldMk cId="2493215359" sldId="324"/>
        </pc:sldMkLst>
        <pc:spChg chg="mod">
          <ac:chgData name="Julie Hayward" userId="S::julie.hayward@uwtsd.ac.uk::ca36735c-1641-450a-978e-fa18b6a40d1b" providerId="AD" clId="Web-{68927421-5BBB-6D51-53BC-FA011BBF3BD7}" dt="2021-06-02T22:02:19.788" v="208"/>
          <ac:spMkLst>
            <pc:docMk/>
            <pc:sldMk cId="2493215359" sldId="324"/>
            <ac:spMk id="2" creationId="{00000000-0000-0000-0000-000000000000}"/>
          </ac:spMkLst>
        </pc:spChg>
        <pc:spChg chg="mod">
          <ac:chgData name="Julie Hayward" userId="S::julie.hayward@uwtsd.ac.uk::ca36735c-1641-450a-978e-fa18b6a40d1b" providerId="AD" clId="Web-{68927421-5BBB-6D51-53BC-FA011BBF3BD7}" dt="2021-06-02T22:02:25.866" v="210" actId="20577"/>
          <ac:spMkLst>
            <pc:docMk/>
            <pc:sldMk cId="2493215359" sldId="324"/>
            <ac:spMk id="3" creationId="{00000000-0000-0000-0000-000000000000}"/>
          </ac:spMkLst>
        </pc:spChg>
        <pc:spChg chg="add">
          <ac:chgData name="Julie Hayward" userId="S::julie.hayward@uwtsd.ac.uk::ca36735c-1641-450a-978e-fa18b6a40d1b" providerId="AD" clId="Web-{68927421-5BBB-6D51-53BC-FA011BBF3BD7}" dt="2021-06-02T22:02:19.788" v="208"/>
          <ac:spMkLst>
            <pc:docMk/>
            <pc:sldMk cId="2493215359" sldId="324"/>
            <ac:spMk id="8" creationId="{1B15ED52-F352-441B-82BF-E0EA34836D08}"/>
          </ac:spMkLst>
        </pc:spChg>
        <pc:spChg chg="add">
          <ac:chgData name="Julie Hayward" userId="S::julie.hayward@uwtsd.ac.uk::ca36735c-1641-450a-978e-fa18b6a40d1b" providerId="AD" clId="Web-{68927421-5BBB-6D51-53BC-FA011BBF3BD7}" dt="2021-06-02T22:02:19.788" v="208"/>
          <ac:spMkLst>
            <pc:docMk/>
            <pc:sldMk cId="2493215359" sldId="324"/>
            <ac:spMk id="10" creationId="{3B2E3793-BFE6-45A2-9B7B-E18844431C99}"/>
          </ac:spMkLst>
        </pc:spChg>
        <pc:spChg chg="add">
          <ac:chgData name="Julie Hayward" userId="S::julie.hayward@uwtsd.ac.uk::ca36735c-1641-450a-978e-fa18b6a40d1b" providerId="AD" clId="Web-{68927421-5BBB-6D51-53BC-FA011BBF3BD7}" dt="2021-06-02T22:02:19.788" v="208"/>
          <ac:spMkLst>
            <pc:docMk/>
            <pc:sldMk cId="2493215359" sldId="324"/>
            <ac:spMk id="12" creationId="{BC4C4868-CB8F-4AF9-9CDB-8108F2C19B67}"/>
          </ac:spMkLst>
        </pc:spChg>
        <pc:spChg chg="add">
          <ac:chgData name="Julie Hayward" userId="S::julie.hayward@uwtsd.ac.uk::ca36735c-1641-450a-978e-fa18b6a40d1b" providerId="AD" clId="Web-{68927421-5BBB-6D51-53BC-FA011BBF3BD7}" dt="2021-06-02T22:02:19.788" v="208"/>
          <ac:spMkLst>
            <pc:docMk/>
            <pc:sldMk cId="2493215359" sldId="324"/>
            <ac:spMk id="14" creationId="{375E0459-6403-40CD-989D-56A4407CA12E}"/>
          </ac:spMkLst>
        </pc:spChg>
        <pc:spChg chg="add">
          <ac:chgData name="Julie Hayward" userId="S::julie.hayward@uwtsd.ac.uk::ca36735c-1641-450a-978e-fa18b6a40d1b" providerId="AD" clId="Web-{68927421-5BBB-6D51-53BC-FA011BBF3BD7}" dt="2021-06-02T22:02:19.788" v="208"/>
          <ac:spMkLst>
            <pc:docMk/>
            <pc:sldMk cId="2493215359" sldId="324"/>
            <ac:spMk id="16" creationId="{53E5B1A8-3AC9-4BD1-9BBC-78CA94F2D1BA}"/>
          </ac:spMkLst>
        </pc:spChg>
      </pc:sldChg>
      <pc:sldChg chg="addSp modSp mod setBg">
        <pc:chgData name="Julie Hayward" userId="S::julie.hayward@uwtsd.ac.uk::ca36735c-1641-450a-978e-fa18b6a40d1b" providerId="AD" clId="Web-{68927421-5BBB-6D51-53BC-FA011BBF3BD7}" dt="2021-06-02T22:03:17.164" v="219"/>
        <pc:sldMkLst>
          <pc:docMk/>
          <pc:sldMk cId="3273213385" sldId="326"/>
        </pc:sldMkLst>
        <pc:spChg chg="mod">
          <ac:chgData name="Julie Hayward" userId="S::julie.hayward@uwtsd.ac.uk::ca36735c-1641-450a-978e-fa18b6a40d1b" providerId="AD" clId="Web-{68927421-5BBB-6D51-53BC-FA011BBF3BD7}" dt="2021-06-02T22:03:17.164" v="219"/>
          <ac:spMkLst>
            <pc:docMk/>
            <pc:sldMk cId="3273213385" sldId="326"/>
            <ac:spMk id="2" creationId="{AB5F0467-886F-401E-8721-386E98C33074}"/>
          </ac:spMkLst>
        </pc:spChg>
        <pc:spChg chg="mod">
          <ac:chgData name="Julie Hayward" userId="S::julie.hayward@uwtsd.ac.uk::ca36735c-1641-450a-978e-fa18b6a40d1b" providerId="AD" clId="Web-{68927421-5BBB-6D51-53BC-FA011BBF3BD7}" dt="2021-06-02T22:03:17.164" v="219"/>
          <ac:spMkLst>
            <pc:docMk/>
            <pc:sldMk cId="3273213385" sldId="326"/>
            <ac:spMk id="3" creationId="{763339F1-9E4B-483B-A983-827B65C37231}"/>
          </ac:spMkLst>
        </pc:spChg>
        <pc:spChg chg="add">
          <ac:chgData name="Julie Hayward" userId="S::julie.hayward@uwtsd.ac.uk::ca36735c-1641-450a-978e-fa18b6a40d1b" providerId="AD" clId="Web-{68927421-5BBB-6D51-53BC-FA011BBF3BD7}" dt="2021-06-02T22:03:17.164" v="219"/>
          <ac:spMkLst>
            <pc:docMk/>
            <pc:sldMk cId="3273213385" sldId="326"/>
            <ac:spMk id="9" creationId="{04C21BAE-6866-4C7A-A7EC-C1B2E572D5BE}"/>
          </ac:spMkLst>
        </pc:spChg>
        <pc:spChg chg="add">
          <ac:chgData name="Julie Hayward" userId="S::julie.hayward@uwtsd.ac.uk::ca36735c-1641-450a-978e-fa18b6a40d1b" providerId="AD" clId="Web-{68927421-5BBB-6D51-53BC-FA011BBF3BD7}" dt="2021-06-02T22:03:17.164" v="219"/>
          <ac:spMkLst>
            <pc:docMk/>
            <pc:sldMk cId="3273213385" sldId="326"/>
            <ac:spMk id="11" creationId="{7E7D0C94-08B4-48AE-8813-CC4D60294F42}"/>
          </ac:spMkLst>
        </pc:spChg>
        <pc:spChg chg="add">
          <ac:chgData name="Julie Hayward" userId="S::julie.hayward@uwtsd.ac.uk::ca36735c-1641-450a-978e-fa18b6a40d1b" providerId="AD" clId="Web-{68927421-5BBB-6D51-53BC-FA011BBF3BD7}" dt="2021-06-02T22:03:17.164" v="219"/>
          <ac:spMkLst>
            <pc:docMk/>
            <pc:sldMk cId="3273213385" sldId="326"/>
            <ac:spMk id="13" creationId="{F0C518C2-0AA4-470C-87B9-9CBF428FBA25}"/>
          </ac:spMkLst>
        </pc:spChg>
        <pc:picChg chg="mod ord">
          <ac:chgData name="Julie Hayward" userId="S::julie.hayward@uwtsd.ac.uk::ca36735c-1641-450a-978e-fa18b6a40d1b" providerId="AD" clId="Web-{68927421-5BBB-6D51-53BC-FA011BBF3BD7}" dt="2021-06-02T22:03:17.164" v="219"/>
          <ac:picMkLst>
            <pc:docMk/>
            <pc:sldMk cId="3273213385" sldId="326"/>
            <ac:picMk id="4" creationId="{57B5CAE9-B6CB-4208-96E9-AC6937F6CB22}"/>
          </ac:picMkLst>
        </pc:picChg>
      </pc:sldChg>
      <pc:sldChg chg="addSp modSp mod setBg">
        <pc:chgData name="Julie Hayward" userId="S::julie.hayward@uwtsd.ac.uk::ca36735c-1641-450a-978e-fa18b6a40d1b" providerId="AD" clId="Web-{68927421-5BBB-6D51-53BC-FA011BBF3BD7}" dt="2021-06-02T22:04:11.822" v="223"/>
        <pc:sldMkLst>
          <pc:docMk/>
          <pc:sldMk cId="2846571824" sldId="327"/>
        </pc:sldMkLst>
        <pc:spChg chg="mod">
          <ac:chgData name="Julie Hayward" userId="S::julie.hayward@uwtsd.ac.uk::ca36735c-1641-450a-978e-fa18b6a40d1b" providerId="AD" clId="Web-{68927421-5BBB-6D51-53BC-FA011BBF3BD7}" dt="2021-06-02T22:04:11.822" v="223"/>
          <ac:spMkLst>
            <pc:docMk/>
            <pc:sldMk cId="2846571824" sldId="327"/>
            <ac:spMk id="2" creationId="{00000000-0000-0000-0000-000000000000}"/>
          </ac:spMkLst>
        </pc:spChg>
        <pc:spChg chg="mod">
          <ac:chgData name="Julie Hayward" userId="S::julie.hayward@uwtsd.ac.uk::ca36735c-1641-450a-978e-fa18b6a40d1b" providerId="AD" clId="Web-{68927421-5BBB-6D51-53BC-FA011BBF3BD7}" dt="2021-06-02T22:04:11.822" v="223"/>
          <ac:spMkLst>
            <pc:docMk/>
            <pc:sldMk cId="2846571824" sldId="327"/>
            <ac:spMk id="3" creationId="{00000000-0000-0000-0000-000000000000}"/>
          </ac:spMkLst>
        </pc:spChg>
        <pc:spChg chg="add">
          <ac:chgData name="Julie Hayward" userId="S::julie.hayward@uwtsd.ac.uk::ca36735c-1641-450a-978e-fa18b6a40d1b" providerId="AD" clId="Web-{68927421-5BBB-6D51-53BC-FA011BBF3BD7}" dt="2021-06-02T22:04:11.822" v="223"/>
          <ac:spMkLst>
            <pc:docMk/>
            <pc:sldMk cId="2846571824" sldId="327"/>
            <ac:spMk id="8" creationId="{1B15ED52-F352-441B-82BF-E0EA34836D08}"/>
          </ac:spMkLst>
        </pc:spChg>
        <pc:spChg chg="add">
          <ac:chgData name="Julie Hayward" userId="S::julie.hayward@uwtsd.ac.uk::ca36735c-1641-450a-978e-fa18b6a40d1b" providerId="AD" clId="Web-{68927421-5BBB-6D51-53BC-FA011BBF3BD7}" dt="2021-06-02T22:04:11.822" v="223"/>
          <ac:spMkLst>
            <pc:docMk/>
            <pc:sldMk cId="2846571824" sldId="327"/>
            <ac:spMk id="10" creationId="{3B2E3793-BFE6-45A2-9B7B-E18844431C99}"/>
          </ac:spMkLst>
        </pc:spChg>
        <pc:spChg chg="add">
          <ac:chgData name="Julie Hayward" userId="S::julie.hayward@uwtsd.ac.uk::ca36735c-1641-450a-978e-fa18b6a40d1b" providerId="AD" clId="Web-{68927421-5BBB-6D51-53BC-FA011BBF3BD7}" dt="2021-06-02T22:04:11.822" v="223"/>
          <ac:spMkLst>
            <pc:docMk/>
            <pc:sldMk cId="2846571824" sldId="327"/>
            <ac:spMk id="12" creationId="{BC4C4868-CB8F-4AF9-9CDB-8108F2C19B67}"/>
          </ac:spMkLst>
        </pc:spChg>
        <pc:spChg chg="add">
          <ac:chgData name="Julie Hayward" userId="S::julie.hayward@uwtsd.ac.uk::ca36735c-1641-450a-978e-fa18b6a40d1b" providerId="AD" clId="Web-{68927421-5BBB-6D51-53BC-FA011BBF3BD7}" dt="2021-06-02T22:04:11.822" v="223"/>
          <ac:spMkLst>
            <pc:docMk/>
            <pc:sldMk cId="2846571824" sldId="327"/>
            <ac:spMk id="14" creationId="{375E0459-6403-40CD-989D-56A4407CA12E}"/>
          </ac:spMkLst>
        </pc:spChg>
        <pc:spChg chg="add">
          <ac:chgData name="Julie Hayward" userId="S::julie.hayward@uwtsd.ac.uk::ca36735c-1641-450a-978e-fa18b6a40d1b" providerId="AD" clId="Web-{68927421-5BBB-6D51-53BC-FA011BBF3BD7}" dt="2021-06-02T22:04:11.822" v="223"/>
          <ac:spMkLst>
            <pc:docMk/>
            <pc:sldMk cId="2846571824" sldId="327"/>
            <ac:spMk id="16" creationId="{53E5B1A8-3AC9-4BD1-9BBC-78CA94F2D1BA}"/>
          </ac:spMkLst>
        </pc:spChg>
      </pc:sldChg>
      <pc:sldChg chg="addSp modSp mod setBg">
        <pc:chgData name="Julie Hayward" userId="S::julie.hayward@uwtsd.ac.uk::ca36735c-1641-450a-978e-fa18b6a40d1b" providerId="AD" clId="Web-{68927421-5BBB-6D51-53BC-FA011BBF3BD7}" dt="2021-06-02T22:04:24.526" v="224"/>
        <pc:sldMkLst>
          <pc:docMk/>
          <pc:sldMk cId="937934188" sldId="328"/>
        </pc:sldMkLst>
        <pc:spChg chg="mod">
          <ac:chgData name="Julie Hayward" userId="S::julie.hayward@uwtsd.ac.uk::ca36735c-1641-450a-978e-fa18b6a40d1b" providerId="AD" clId="Web-{68927421-5BBB-6D51-53BC-FA011BBF3BD7}" dt="2021-06-02T22:04:24.526" v="224"/>
          <ac:spMkLst>
            <pc:docMk/>
            <pc:sldMk cId="937934188" sldId="328"/>
            <ac:spMk id="2" creationId="{00000000-0000-0000-0000-000000000000}"/>
          </ac:spMkLst>
        </pc:spChg>
        <pc:spChg chg="mod">
          <ac:chgData name="Julie Hayward" userId="S::julie.hayward@uwtsd.ac.uk::ca36735c-1641-450a-978e-fa18b6a40d1b" providerId="AD" clId="Web-{68927421-5BBB-6D51-53BC-FA011BBF3BD7}" dt="2021-06-02T22:04:24.526" v="224"/>
          <ac:spMkLst>
            <pc:docMk/>
            <pc:sldMk cId="937934188" sldId="328"/>
            <ac:spMk id="3" creationId="{00000000-0000-0000-0000-000000000000}"/>
          </ac:spMkLst>
        </pc:spChg>
        <pc:spChg chg="add">
          <ac:chgData name="Julie Hayward" userId="S::julie.hayward@uwtsd.ac.uk::ca36735c-1641-450a-978e-fa18b6a40d1b" providerId="AD" clId="Web-{68927421-5BBB-6D51-53BC-FA011BBF3BD7}" dt="2021-06-02T22:04:24.526" v="224"/>
          <ac:spMkLst>
            <pc:docMk/>
            <pc:sldMk cId="937934188" sldId="328"/>
            <ac:spMk id="8" creationId="{1B15ED52-F352-441B-82BF-E0EA34836D08}"/>
          </ac:spMkLst>
        </pc:spChg>
        <pc:spChg chg="add">
          <ac:chgData name="Julie Hayward" userId="S::julie.hayward@uwtsd.ac.uk::ca36735c-1641-450a-978e-fa18b6a40d1b" providerId="AD" clId="Web-{68927421-5BBB-6D51-53BC-FA011BBF3BD7}" dt="2021-06-02T22:04:24.526" v="224"/>
          <ac:spMkLst>
            <pc:docMk/>
            <pc:sldMk cId="937934188" sldId="328"/>
            <ac:spMk id="10" creationId="{3B2E3793-BFE6-45A2-9B7B-E18844431C99}"/>
          </ac:spMkLst>
        </pc:spChg>
        <pc:spChg chg="add">
          <ac:chgData name="Julie Hayward" userId="S::julie.hayward@uwtsd.ac.uk::ca36735c-1641-450a-978e-fa18b6a40d1b" providerId="AD" clId="Web-{68927421-5BBB-6D51-53BC-FA011BBF3BD7}" dt="2021-06-02T22:04:24.526" v="224"/>
          <ac:spMkLst>
            <pc:docMk/>
            <pc:sldMk cId="937934188" sldId="328"/>
            <ac:spMk id="12" creationId="{BC4C4868-CB8F-4AF9-9CDB-8108F2C19B67}"/>
          </ac:spMkLst>
        </pc:spChg>
        <pc:spChg chg="add">
          <ac:chgData name="Julie Hayward" userId="S::julie.hayward@uwtsd.ac.uk::ca36735c-1641-450a-978e-fa18b6a40d1b" providerId="AD" clId="Web-{68927421-5BBB-6D51-53BC-FA011BBF3BD7}" dt="2021-06-02T22:04:24.526" v="224"/>
          <ac:spMkLst>
            <pc:docMk/>
            <pc:sldMk cId="937934188" sldId="328"/>
            <ac:spMk id="14" creationId="{375E0459-6403-40CD-989D-56A4407CA12E}"/>
          </ac:spMkLst>
        </pc:spChg>
        <pc:spChg chg="add">
          <ac:chgData name="Julie Hayward" userId="S::julie.hayward@uwtsd.ac.uk::ca36735c-1641-450a-978e-fa18b6a40d1b" providerId="AD" clId="Web-{68927421-5BBB-6D51-53BC-FA011BBF3BD7}" dt="2021-06-02T22:04:24.526" v="224"/>
          <ac:spMkLst>
            <pc:docMk/>
            <pc:sldMk cId="937934188" sldId="328"/>
            <ac:spMk id="16" creationId="{53E5B1A8-3AC9-4BD1-9BBC-78CA94F2D1BA}"/>
          </ac:spMkLst>
        </pc:spChg>
      </pc:sldChg>
      <pc:sldChg chg="addSp modSp mod setBg">
        <pc:chgData name="Julie Hayward" userId="S::julie.hayward@uwtsd.ac.uk::ca36735c-1641-450a-978e-fa18b6a40d1b" providerId="AD" clId="Web-{68927421-5BBB-6D51-53BC-FA011BBF3BD7}" dt="2021-06-02T22:04:58.620" v="231" actId="20577"/>
        <pc:sldMkLst>
          <pc:docMk/>
          <pc:sldMk cId="1562622516" sldId="329"/>
        </pc:sldMkLst>
        <pc:spChg chg="mod">
          <ac:chgData name="Julie Hayward" userId="S::julie.hayward@uwtsd.ac.uk::ca36735c-1641-450a-978e-fa18b6a40d1b" providerId="AD" clId="Web-{68927421-5BBB-6D51-53BC-FA011BBF3BD7}" dt="2021-06-02T22:04:51.183" v="229"/>
          <ac:spMkLst>
            <pc:docMk/>
            <pc:sldMk cId="1562622516" sldId="329"/>
            <ac:spMk id="2" creationId="{00000000-0000-0000-0000-000000000000}"/>
          </ac:spMkLst>
        </pc:spChg>
        <pc:spChg chg="mod">
          <ac:chgData name="Julie Hayward" userId="S::julie.hayward@uwtsd.ac.uk::ca36735c-1641-450a-978e-fa18b6a40d1b" providerId="AD" clId="Web-{68927421-5BBB-6D51-53BC-FA011BBF3BD7}" dt="2021-06-02T22:04:58.620" v="231" actId="20577"/>
          <ac:spMkLst>
            <pc:docMk/>
            <pc:sldMk cId="1562622516" sldId="329"/>
            <ac:spMk id="3" creationId="{00000000-0000-0000-0000-000000000000}"/>
          </ac:spMkLst>
        </pc:spChg>
        <pc:spChg chg="add">
          <ac:chgData name="Julie Hayward" userId="S::julie.hayward@uwtsd.ac.uk::ca36735c-1641-450a-978e-fa18b6a40d1b" providerId="AD" clId="Web-{68927421-5BBB-6D51-53BC-FA011BBF3BD7}" dt="2021-06-02T22:04:51.183" v="229"/>
          <ac:spMkLst>
            <pc:docMk/>
            <pc:sldMk cId="1562622516" sldId="329"/>
            <ac:spMk id="8" creationId="{1B15ED52-F352-441B-82BF-E0EA34836D08}"/>
          </ac:spMkLst>
        </pc:spChg>
        <pc:spChg chg="add">
          <ac:chgData name="Julie Hayward" userId="S::julie.hayward@uwtsd.ac.uk::ca36735c-1641-450a-978e-fa18b6a40d1b" providerId="AD" clId="Web-{68927421-5BBB-6D51-53BC-FA011BBF3BD7}" dt="2021-06-02T22:04:51.183" v="229"/>
          <ac:spMkLst>
            <pc:docMk/>
            <pc:sldMk cId="1562622516" sldId="329"/>
            <ac:spMk id="10" creationId="{3B2E3793-BFE6-45A2-9B7B-E18844431C99}"/>
          </ac:spMkLst>
        </pc:spChg>
        <pc:spChg chg="add">
          <ac:chgData name="Julie Hayward" userId="S::julie.hayward@uwtsd.ac.uk::ca36735c-1641-450a-978e-fa18b6a40d1b" providerId="AD" clId="Web-{68927421-5BBB-6D51-53BC-FA011BBF3BD7}" dt="2021-06-02T22:04:51.183" v="229"/>
          <ac:spMkLst>
            <pc:docMk/>
            <pc:sldMk cId="1562622516" sldId="329"/>
            <ac:spMk id="12" creationId="{BC4C4868-CB8F-4AF9-9CDB-8108F2C19B67}"/>
          </ac:spMkLst>
        </pc:spChg>
        <pc:spChg chg="add">
          <ac:chgData name="Julie Hayward" userId="S::julie.hayward@uwtsd.ac.uk::ca36735c-1641-450a-978e-fa18b6a40d1b" providerId="AD" clId="Web-{68927421-5BBB-6D51-53BC-FA011BBF3BD7}" dt="2021-06-02T22:04:51.183" v="229"/>
          <ac:spMkLst>
            <pc:docMk/>
            <pc:sldMk cId="1562622516" sldId="329"/>
            <ac:spMk id="14" creationId="{375E0459-6403-40CD-989D-56A4407CA12E}"/>
          </ac:spMkLst>
        </pc:spChg>
        <pc:spChg chg="add">
          <ac:chgData name="Julie Hayward" userId="S::julie.hayward@uwtsd.ac.uk::ca36735c-1641-450a-978e-fa18b6a40d1b" providerId="AD" clId="Web-{68927421-5BBB-6D51-53BC-FA011BBF3BD7}" dt="2021-06-02T22:04:51.183" v="229"/>
          <ac:spMkLst>
            <pc:docMk/>
            <pc:sldMk cId="1562622516" sldId="329"/>
            <ac:spMk id="16" creationId="{53E5B1A8-3AC9-4BD1-9BBC-78CA94F2D1BA}"/>
          </ac:spMkLst>
        </pc:spChg>
      </pc:sldChg>
      <pc:sldChg chg="addSp modSp mod setBg">
        <pc:chgData name="Julie Hayward" userId="S::julie.hayward@uwtsd.ac.uk::ca36735c-1641-450a-978e-fa18b6a40d1b" providerId="AD" clId="Web-{68927421-5BBB-6D51-53BC-FA011BBF3BD7}" dt="2021-06-02T22:04:47.417" v="228"/>
        <pc:sldMkLst>
          <pc:docMk/>
          <pc:sldMk cId="3799259304" sldId="330"/>
        </pc:sldMkLst>
        <pc:spChg chg="mod">
          <ac:chgData name="Julie Hayward" userId="S::julie.hayward@uwtsd.ac.uk::ca36735c-1641-450a-978e-fa18b6a40d1b" providerId="AD" clId="Web-{68927421-5BBB-6D51-53BC-FA011BBF3BD7}" dt="2021-06-02T22:04:47.417" v="228"/>
          <ac:spMkLst>
            <pc:docMk/>
            <pc:sldMk cId="3799259304" sldId="330"/>
            <ac:spMk id="2" creationId="{00000000-0000-0000-0000-000000000000}"/>
          </ac:spMkLst>
        </pc:spChg>
        <pc:spChg chg="mod">
          <ac:chgData name="Julie Hayward" userId="S::julie.hayward@uwtsd.ac.uk::ca36735c-1641-450a-978e-fa18b6a40d1b" providerId="AD" clId="Web-{68927421-5BBB-6D51-53BC-FA011BBF3BD7}" dt="2021-06-02T22:04:47.417" v="228"/>
          <ac:spMkLst>
            <pc:docMk/>
            <pc:sldMk cId="3799259304" sldId="330"/>
            <ac:spMk id="3" creationId="{00000000-0000-0000-0000-000000000000}"/>
          </ac:spMkLst>
        </pc:spChg>
        <pc:spChg chg="add">
          <ac:chgData name="Julie Hayward" userId="S::julie.hayward@uwtsd.ac.uk::ca36735c-1641-450a-978e-fa18b6a40d1b" providerId="AD" clId="Web-{68927421-5BBB-6D51-53BC-FA011BBF3BD7}" dt="2021-06-02T22:04:47.417" v="228"/>
          <ac:spMkLst>
            <pc:docMk/>
            <pc:sldMk cId="3799259304" sldId="330"/>
            <ac:spMk id="8" creationId="{1B15ED52-F352-441B-82BF-E0EA34836D08}"/>
          </ac:spMkLst>
        </pc:spChg>
        <pc:spChg chg="add">
          <ac:chgData name="Julie Hayward" userId="S::julie.hayward@uwtsd.ac.uk::ca36735c-1641-450a-978e-fa18b6a40d1b" providerId="AD" clId="Web-{68927421-5BBB-6D51-53BC-FA011BBF3BD7}" dt="2021-06-02T22:04:47.417" v="228"/>
          <ac:spMkLst>
            <pc:docMk/>
            <pc:sldMk cId="3799259304" sldId="330"/>
            <ac:spMk id="10" creationId="{3B2E3793-BFE6-45A2-9B7B-E18844431C99}"/>
          </ac:spMkLst>
        </pc:spChg>
        <pc:spChg chg="add">
          <ac:chgData name="Julie Hayward" userId="S::julie.hayward@uwtsd.ac.uk::ca36735c-1641-450a-978e-fa18b6a40d1b" providerId="AD" clId="Web-{68927421-5BBB-6D51-53BC-FA011BBF3BD7}" dt="2021-06-02T22:04:47.417" v="228"/>
          <ac:spMkLst>
            <pc:docMk/>
            <pc:sldMk cId="3799259304" sldId="330"/>
            <ac:spMk id="12" creationId="{BC4C4868-CB8F-4AF9-9CDB-8108F2C19B67}"/>
          </ac:spMkLst>
        </pc:spChg>
        <pc:spChg chg="add">
          <ac:chgData name="Julie Hayward" userId="S::julie.hayward@uwtsd.ac.uk::ca36735c-1641-450a-978e-fa18b6a40d1b" providerId="AD" clId="Web-{68927421-5BBB-6D51-53BC-FA011BBF3BD7}" dt="2021-06-02T22:04:47.417" v="228"/>
          <ac:spMkLst>
            <pc:docMk/>
            <pc:sldMk cId="3799259304" sldId="330"/>
            <ac:spMk id="14" creationId="{375E0459-6403-40CD-989D-56A4407CA12E}"/>
          </ac:spMkLst>
        </pc:spChg>
        <pc:spChg chg="add">
          <ac:chgData name="Julie Hayward" userId="S::julie.hayward@uwtsd.ac.uk::ca36735c-1641-450a-978e-fa18b6a40d1b" providerId="AD" clId="Web-{68927421-5BBB-6D51-53BC-FA011BBF3BD7}" dt="2021-06-02T22:04:47.417" v="228"/>
          <ac:spMkLst>
            <pc:docMk/>
            <pc:sldMk cId="3799259304" sldId="330"/>
            <ac:spMk id="16" creationId="{53E5B1A8-3AC9-4BD1-9BBC-78CA94F2D1BA}"/>
          </ac:spMkLst>
        </pc:spChg>
      </pc:sldChg>
      <pc:sldChg chg="modSp">
        <pc:chgData name="Julie Hayward" userId="S::julie.hayward@uwtsd.ac.uk::ca36735c-1641-450a-978e-fa18b6a40d1b" providerId="AD" clId="Web-{68927421-5BBB-6D51-53BC-FA011BBF3BD7}" dt="2021-06-02T22:01:23.396" v="198" actId="20577"/>
        <pc:sldMkLst>
          <pc:docMk/>
          <pc:sldMk cId="2246693045" sldId="331"/>
        </pc:sldMkLst>
        <pc:spChg chg="mod">
          <ac:chgData name="Julie Hayward" userId="S::julie.hayward@uwtsd.ac.uk::ca36735c-1641-450a-978e-fa18b6a40d1b" providerId="AD" clId="Web-{68927421-5BBB-6D51-53BC-FA011BBF3BD7}" dt="2021-06-02T22:01:23.396" v="198" actId="20577"/>
          <ac:spMkLst>
            <pc:docMk/>
            <pc:sldMk cId="2246693045" sldId="331"/>
            <ac:spMk id="3" creationId="{BD612E48-14ED-4CD7-BF01-CE565846E86B}"/>
          </ac:spMkLst>
        </pc:spChg>
      </pc:sldChg>
      <pc:sldChg chg="modSp">
        <pc:chgData name="Julie Hayward" userId="S::julie.hayward@uwtsd.ac.uk::ca36735c-1641-450a-978e-fa18b6a40d1b" providerId="AD" clId="Web-{68927421-5BBB-6D51-53BC-FA011BBF3BD7}" dt="2021-06-02T22:01:39.755" v="202" actId="20577"/>
        <pc:sldMkLst>
          <pc:docMk/>
          <pc:sldMk cId="1316635660" sldId="332"/>
        </pc:sldMkLst>
        <pc:spChg chg="mod">
          <ac:chgData name="Julie Hayward" userId="S::julie.hayward@uwtsd.ac.uk::ca36735c-1641-450a-978e-fa18b6a40d1b" providerId="AD" clId="Web-{68927421-5BBB-6D51-53BC-FA011BBF3BD7}" dt="2021-06-02T22:01:39.755" v="202" actId="20577"/>
          <ac:spMkLst>
            <pc:docMk/>
            <pc:sldMk cId="1316635660" sldId="332"/>
            <ac:spMk id="3" creationId="{BD612E48-14ED-4CD7-BF01-CE565846E86B}"/>
          </ac:spMkLst>
        </pc:spChg>
      </pc:sldChg>
      <pc:sldChg chg="modSp">
        <pc:chgData name="Julie Hayward" userId="S::julie.hayward@uwtsd.ac.uk::ca36735c-1641-450a-978e-fa18b6a40d1b" providerId="AD" clId="Web-{68927421-5BBB-6D51-53BC-FA011BBF3BD7}" dt="2021-06-02T22:02:15.147" v="207" actId="20577"/>
        <pc:sldMkLst>
          <pc:docMk/>
          <pc:sldMk cId="4259759679" sldId="333"/>
        </pc:sldMkLst>
        <pc:spChg chg="mod">
          <ac:chgData name="Julie Hayward" userId="S::julie.hayward@uwtsd.ac.uk::ca36735c-1641-450a-978e-fa18b6a40d1b" providerId="AD" clId="Web-{68927421-5BBB-6D51-53BC-FA011BBF3BD7}" dt="2021-06-02T22:02:15.147" v="207" actId="20577"/>
          <ac:spMkLst>
            <pc:docMk/>
            <pc:sldMk cId="4259759679" sldId="333"/>
            <ac:spMk id="3" creationId="{D51E6821-6912-4B50-9472-907C106D72BA}"/>
          </ac:spMkLst>
        </pc:spChg>
      </pc:sldChg>
      <pc:sldChg chg="modSp">
        <pc:chgData name="Julie Hayward" userId="S::julie.hayward@uwtsd.ac.uk::ca36735c-1641-450a-978e-fa18b6a40d1b" providerId="AD" clId="Web-{68927421-5BBB-6D51-53BC-FA011BBF3BD7}" dt="2021-06-02T22:03:32.774" v="221" actId="20577"/>
        <pc:sldMkLst>
          <pc:docMk/>
          <pc:sldMk cId="2072571285" sldId="334"/>
        </pc:sldMkLst>
        <pc:spChg chg="mod">
          <ac:chgData name="Julie Hayward" userId="S::julie.hayward@uwtsd.ac.uk::ca36735c-1641-450a-978e-fa18b6a40d1b" providerId="AD" clId="Web-{68927421-5BBB-6D51-53BC-FA011BBF3BD7}" dt="2021-06-02T22:03:32.774" v="221" actId="20577"/>
          <ac:spMkLst>
            <pc:docMk/>
            <pc:sldMk cId="2072571285" sldId="334"/>
            <ac:spMk id="3" creationId="{764EE023-931A-459F-8A37-86C96E67B7EE}"/>
          </ac:spMkLst>
        </pc:spChg>
      </pc:sldChg>
      <pc:sldChg chg="modSp">
        <pc:chgData name="Julie Hayward" userId="S::julie.hayward@uwtsd.ac.uk::ca36735c-1641-450a-978e-fa18b6a40d1b" providerId="AD" clId="Web-{68927421-5BBB-6D51-53BC-FA011BBF3BD7}" dt="2021-06-02T22:04:41.776" v="227" actId="20577"/>
        <pc:sldMkLst>
          <pc:docMk/>
          <pc:sldMk cId="83803826" sldId="335"/>
        </pc:sldMkLst>
        <pc:spChg chg="mod">
          <ac:chgData name="Julie Hayward" userId="S::julie.hayward@uwtsd.ac.uk::ca36735c-1641-450a-978e-fa18b6a40d1b" providerId="AD" clId="Web-{68927421-5BBB-6D51-53BC-FA011BBF3BD7}" dt="2021-06-02T22:04:41.776" v="227" actId="20577"/>
          <ac:spMkLst>
            <pc:docMk/>
            <pc:sldMk cId="83803826" sldId="335"/>
            <ac:spMk id="3" creationId="{667CBA70-1DC6-4A83-B5A7-E8447B4EFBD0}"/>
          </ac:spMkLst>
        </pc:spChg>
      </pc:sldChg>
      <pc:sldChg chg="addSp delSp modSp mod setBg">
        <pc:chgData name="Julie Hayward" userId="S::julie.hayward@uwtsd.ac.uk::ca36735c-1641-450a-978e-fa18b6a40d1b" providerId="AD" clId="Web-{68927421-5BBB-6D51-53BC-FA011BBF3BD7}" dt="2021-06-02T22:02:57.961" v="218" actId="20577"/>
        <pc:sldMkLst>
          <pc:docMk/>
          <pc:sldMk cId="1086329983" sldId="336"/>
        </pc:sldMkLst>
        <pc:spChg chg="del">
          <ac:chgData name="Julie Hayward" userId="S::julie.hayward@uwtsd.ac.uk::ca36735c-1641-450a-978e-fa18b6a40d1b" providerId="AD" clId="Web-{68927421-5BBB-6D51-53BC-FA011BBF3BD7}" dt="2021-06-02T22:02:29.913" v="211"/>
          <ac:spMkLst>
            <pc:docMk/>
            <pc:sldMk cId="1086329983" sldId="336"/>
            <ac:spMk id="2" creationId="{5AE51BDD-27DB-4B4D-B793-4D29D021F56C}"/>
          </ac:spMkLst>
        </pc:spChg>
        <pc:spChg chg="mod">
          <ac:chgData name="Julie Hayward" userId="S::julie.hayward@uwtsd.ac.uk::ca36735c-1641-450a-978e-fa18b6a40d1b" providerId="AD" clId="Web-{68927421-5BBB-6D51-53BC-FA011BBF3BD7}" dt="2021-06-02T22:02:57.961" v="218" actId="20577"/>
          <ac:spMkLst>
            <pc:docMk/>
            <pc:sldMk cId="1086329983" sldId="336"/>
            <ac:spMk id="3" creationId="{F44780CD-E9FD-4CCB-B55A-6FC019CB3B81}"/>
          </ac:spMkLst>
        </pc:spChg>
        <pc:spChg chg="add del mod">
          <ac:chgData name="Julie Hayward" userId="S::julie.hayward@uwtsd.ac.uk::ca36735c-1641-450a-978e-fa18b6a40d1b" providerId="AD" clId="Web-{68927421-5BBB-6D51-53BC-FA011BBF3BD7}" dt="2021-06-02T22:02:32.679" v="212"/>
          <ac:spMkLst>
            <pc:docMk/>
            <pc:sldMk cId="1086329983" sldId="336"/>
            <ac:spMk id="6" creationId="{3C667904-317C-4FAF-A35C-917262E11FB4}"/>
          </ac:spMkLst>
        </pc:spChg>
        <pc:spChg chg="add">
          <ac:chgData name="Julie Hayward" userId="S::julie.hayward@uwtsd.ac.uk::ca36735c-1641-450a-978e-fa18b6a40d1b" providerId="AD" clId="Web-{68927421-5BBB-6D51-53BC-FA011BBF3BD7}" dt="2021-06-02T22:02:52.585" v="215"/>
          <ac:spMkLst>
            <pc:docMk/>
            <pc:sldMk cId="1086329983" sldId="336"/>
            <ac:spMk id="7" creationId="{04C21BAE-6866-4C7A-A7EC-C1B2E572D5BE}"/>
          </ac:spMkLst>
        </pc:spChg>
        <pc:spChg chg="add">
          <ac:chgData name="Julie Hayward" userId="S::julie.hayward@uwtsd.ac.uk::ca36735c-1641-450a-978e-fa18b6a40d1b" providerId="AD" clId="Web-{68927421-5BBB-6D51-53BC-FA011BBF3BD7}" dt="2021-06-02T22:02:52.585" v="215"/>
          <ac:spMkLst>
            <pc:docMk/>
            <pc:sldMk cId="1086329983" sldId="336"/>
            <ac:spMk id="8" creationId="{7E7D0C94-08B4-48AE-8813-CC4D60294F42}"/>
          </ac:spMkLst>
        </pc:spChg>
        <pc:spChg chg="add">
          <ac:chgData name="Julie Hayward" userId="S::julie.hayward@uwtsd.ac.uk::ca36735c-1641-450a-978e-fa18b6a40d1b" providerId="AD" clId="Web-{68927421-5BBB-6D51-53BC-FA011BBF3BD7}" dt="2021-06-02T22:02:52.585" v="215"/>
          <ac:spMkLst>
            <pc:docMk/>
            <pc:sldMk cId="1086329983" sldId="336"/>
            <ac:spMk id="9" creationId="{F0C518C2-0AA4-470C-87B9-9CBF428FBA25}"/>
          </ac:spMkLst>
        </pc:spChg>
        <pc:spChg chg="add del">
          <ac:chgData name="Julie Hayward" userId="S::julie.hayward@uwtsd.ac.uk::ca36735c-1641-450a-978e-fa18b6a40d1b" providerId="AD" clId="Web-{68927421-5BBB-6D51-53BC-FA011BBF3BD7}" dt="2021-06-02T22:02:52.570" v="214"/>
          <ac:spMkLst>
            <pc:docMk/>
            <pc:sldMk cId="1086329983" sldId="336"/>
            <ac:spMk id="10" creationId="{C681C32C-7AFC-4BB3-9088-65CBDFC5D1C2}"/>
          </ac:spMkLst>
        </pc:spChg>
        <pc:spChg chg="add del">
          <ac:chgData name="Julie Hayward" userId="S::julie.hayward@uwtsd.ac.uk::ca36735c-1641-450a-978e-fa18b6a40d1b" providerId="AD" clId="Web-{68927421-5BBB-6D51-53BC-FA011BBF3BD7}" dt="2021-06-02T22:02:52.570" v="214"/>
          <ac:spMkLst>
            <pc:docMk/>
            <pc:sldMk cId="1086329983" sldId="336"/>
            <ac:spMk id="12" creationId="{199C0ED0-69DE-4C31-A5CF-E2A46FD30226}"/>
          </ac:spMkLst>
        </pc:spChg>
        <pc:spChg chg="add del">
          <ac:chgData name="Julie Hayward" userId="S::julie.hayward@uwtsd.ac.uk::ca36735c-1641-450a-978e-fa18b6a40d1b" providerId="AD" clId="Web-{68927421-5BBB-6D51-53BC-FA011BBF3BD7}" dt="2021-06-02T22:02:52.570" v="214"/>
          <ac:spMkLst>
            <pc:docMk/>
            <pc:sldMk cId="1086329983" sldId="336"/>
            <ac:spMk id="14" creationId="{8D42B8BD-40AF-488E-8A79-D7256C917229}"/>
          </ac:spMkLst>
        </pc:spChg>
        <pc:picChg chg="mod">
          <ac:chgData name="Julie Hayward" userId="S::julie.hayward@uwtsd.ac.uk::ca36735c-1641-450a-978e-fa18b6a40d1b" providerId="AD" clId="Web-{68927421-5BBB-6D51-53BC-FA011BBF3BD7}" dt="2021-06-02T22:02:52.585" v="215"/>
          <ac:picMkLst>
            <pc:docMk/>
            <pc:sldMk cId="1086329983" sldId="336"/>
            <ac:picMk id="5" creationId="{B1EB1472-D2E4-45B1-9609-153B0CB178F0}"/>
          </ac:picMkLst>
        </pc:picChg>
      </pc:sldChg>
      <pc:sldChg chg="addSp delSp modSp new mod setBg">
        <pc:chgData name="Julie Hayward" userId="S::julie.hayward@uwtsd.ac.uk::ca36735c-1641-450a-978e-fa18b6a40d1b" providerId="AD" clId="Web-{68927421-5BBB-6D51-53BC-FA011BBF3BD7}" dt="2021-06-02T21:56:05.121" v="138"/>
        <pc:sldMkLst>
          <pc:docMk/>
          <pc:sldMk cId="261753215" sldId="348"/>
        </pc:sldMkLst>
        <pc:spChg chg="mod">
          <ac:chgData name="Julie Hayward" userId="S::julie.hayward@uwtsd.ac.uk::ca36735c-1641-450a-978e-fa18b6a40d1b" providerId="AD" clId="Web-{68927421-5BBB-6D51-53BC-FA011BBF3BD7}" dt="2021-06-02T21:56:05.121" v="138"/>
          <ac:spMkLst>
            <pc:docMk/>
            <pc:sldMk cId="261753215" sldId="348"/>
            <ac:spMk id="2" creationId="{E7BA3F60-A515-44AE-A3B1-4E2202D2ED0D}"/>
          </ac:spMkLst>
        </pc:spChg>
        <pc:spChg chg="mod">
          <ac:chgData name="Julie Hayward" userId="S::julie.hayward@uwtsd.ac.uk::ca36735c-1641-450a-978e-fa18b6a40d1b" providerId="AD" clId="Web-{68927421-5BBB-6D51-53BC-FA011BBF3BD7}" dt="2021-06-02T21:56:05.121" v="138"/>
          <ac:spMkLst>
            <pc:docMk/>
            <pc:sldMk cId="261753215" sldId="348"/>
            <ac:spMk id="3" creationId="{E96AF265-D47D-4DED-9FF8-5974E1646594}"/>
          </ac:spMkLst>
        </pc:spChg>
        <pc:spChg chg="add del mod">
          <ac:chgData name="Julie Hayward" userId="S::julie.hayward@uwtsd.ac.uk::ca36735c-1641-450a-978e-fa18b6a40d1b" providerId="AD" clId="Web-{68927421-5BBB-6D51-53BC-FA011BBF3BD7}" dt="2021-06-02T21:44:46.524" v="34"/>
          <ac:spMkLst>
            <pc:docMk/>
            <pc:sldMk cId="261753215" sldId="348"/>
            <ac:spMk id="5" creationId="{E37EEE95-4A9F-4196-A5BF-DB4906FD13FE}"/>
          </ac:spMkLst>
        </pc:spChg>
        <pc:spChg chg="add del">
          <ac:chgData name="Julie Hayward" userId="S::julie.hayward@uwtsd.ac.uk::ca36735c-1641-450a-978e-fa18b6a40d1b" providerId="AD" clId="Web-{68927421-5BBB-6D51-53BC-FA011BBF3BD7}" dt="2021-06-02T21:56:05.121" v="138"/>
          <ac:spMkLst>
            <pc:docMk/>
            <pc:sldMk cId="261753215" sldId="348"/>
            <ac:spMk id="10" creationId="{5E39A796-BE83-48B1-B33F-35C4A32AAB57}"/>
          </ac:spMkLst>
        </pc:spChg>
        <pc:spChg chg="add del">
          <ac:chgData name="Julie Hayward" userId="S::julie.hayward@uwtsd.ac.uk::ca36735c-1641-450a-978e-fa18b6a40d1b" providerId="AD" clId="Web-{68927421-5BBB-6D51-53BC-FA011BBF3BD7}" dt="2021-06-02T21:56:05.121" v="138"/>
          <ac:spMkLst>
            <pc:docMk/>
            <pc:sldMk cId="261753215" sldId="348"/>
            <ac:spMk id="12" creationId="{72F84B47-E267-4194-8194-831DB7B5547F}"/>
          </ac:spMkLst>
        </pc:spChg>
        <pc:spChg chg="add">
          <ac:chgData name="Julie Hayward" userId="S::julie.hayward@uwtsd.ac.uk::ca36735c-1641-450a-978e-fa18b6a40d1b" providerId="AD" clId="Web-{68927421-5BBB-6D51-53BC-FA011BBF3BD7}" dt="2021-06-02T21:56:05.121" v="138"/>
          <ac:spMkLst>
            <pc:docMk/>
            <pc:sldMk cId="261753215" sldId="348"/>
            <ac:spMk id="17" creationId="{2596F992-698C-48C0-9D89-70DA4CE927EF}"/>
          </ac:spMkLst>
        </pc:spChg>
        <pc:spChg chg="add">
          <ac:chgData name="Julie Hayward" userId="S::julie.hayward@uwtsd.ac.uk::ca36735c-1641-450a-978e-fa18b6a40d1b" providerId="AD" clId="Web-{68927421-5BBB-6D51-53BC-FA011BBF3BD7}" dt="2021-06-02T21:56:05.121" v="138"/>
          <ac:spMkLst>
            <pc:docMk/>
            <pc:sldMk cId="261753215" sldId="348"/>
            <ac:spMk id="19" creationId="{A344AAA5-41F4-4862-97EF-688D31DC7567}"/>
          </ac:spMkLst>
        </pc:spChg>
        <pc:spChg chg="add">
          <ac:chgData name="Julie Hayward" userId="S::julie.hayward@uwtsd.ac.uk::ca36735c-1641-450a-978e-fa18b6a40d1b" providerId="AD" clId="Web-{68927421-5BBB-6D51-53BC-FA011BBF3BD7}" dt="2021-06-02T21:56:05.121" v="138"/>
          <ac:spMkLst>
            <pc:docMk/>
            <pc:sldMk cId="261753215" sldId="348"/>
            <ac:spMk id="21" creationId="{69E1A62C-2AAF-4B3E-8CDB-65E237080997}"/>
          </ac:spMkLst>
        </pc:spChg>
        <pc:picChg chg="add mod">
          <ac:chgData name="Julie Hayward" userId="S::julie.hayward@uwtsd.ac.uk::ca36735c-1641-450a-978e-fa18b6a40d1b" providerId="AD" clId="Web-{68927421-5BBB-6D51-53BC-FA011BBF3BD7}" dt="2021-06-02T21:56:05.121" v="138"/>
          <ac:picMkLst>
            <pc:docMk/>
            <pc:sldMk cId="261753215" sldId="348"/>
            <ac:picMk id="4" creationId="{28A41BCB-8073-43D2-A5C8-A7608097779E}"/>
          </ac:picMkLst>
        </pc:picChg>
      </pc:sldChg>
      <pc:sldChg chg="addSp modSp new mod setBg">
        <pc:chgData name="Julie Hayward" userId="S::julie.hayward@uwtsd.ac.uk::ca36735c-1641-450a-978e-fa18b6a40d1b" providerId="AD" clId="Web-{68927421-5BBB-6D51-53BC-FA011BBF3BD7}" dt="2021-06-02T21:47:13.482" v="66" actId="20577"/>
        <pc:sldMkLst>
          <pc:docMk/>
          <pc:sldMk cId="3888023806" sldId="349"/>
        </pc:sldMkLst>
        <pc:spChg chg="mod">
          <ac:chgData name="Julie Hayward" userId="S::julie.hayward@uwtsd.ac.uk::ca36735c-1641-450a-978e-fa18b6a40d1b" providerId="AD" clId="Web-{68927421-5BBB-6D51-53BC-FA011BBF3BD7}" dt="2021-06-02T21:46:59.622" v="64"/>
          <ac:spMkLst>
            <pc:docMk/>
            <pc:sldMk cId="3888023806" sldId="349"/>
            <ac:spMk id="2" creationId="{6859390A-D074-4C0C-8692-B032603498EE}"/>
          </ac:spMkLst>
        </pc:spChg>
        <pc:spChg chg="mod">
          <ac:chgData name="Julie Hayward" userId="S::julie.hayward@uwtsd.ac.uk::ca36735c-1641-450a-978e-fa18b6a40d1b" providerId="AD" clId="Web-{68927421-5BBB-6D51-53BC-FA011BBF3BD7}" dt="2021-06-02T21:47:13.482" v="66" actId="20577"/>
          <ac:spMkLst>
            <pc:docMk/>
            <pc:sldMk cId="3888023806" sldId="349"/>
            <ac:spMk id="3" creationId="{AC434630-5BCF-4F14-828B-1B66A8A18FC0}"/>
          </ac:spMkLst>
        </pc:spChg>
        <pc:spChg chg="add">
          <ac:chgData name="Julie Hayward" userId="S::julie.hayward@uwtsd.ac.uk::ca36735c-1641-450a-978e-fa18b6a40d1b" providerId="AD" clId="Web-{68927421-5BBB-6D51-53BC-FA011BBF3BD7}" dt="2021-06-02T21:46:59.622" v="64"/>
          <ac:spMkLst>
            <pc:docMk/>
            <pc:sldMk cId="3888023806" sldId="349"/>
            <ac:spMk id="8" creationId="{09588DA8-065E-4F6F-8EFD-43104AB2E0CF}"/>
          </ac:spMkLst>
        </pc:spChg>
        <pc:spChg chg="add">
          <ac:chgData name="Julie Hayward" userId="S::julie.hayward@uwtsd.ac.uk::ca36735c-1641-450a-978e-fa18b6a40d1b" providerId="AD" clId="Web-{68927421-5BBB-6D51-53BC-FA011BBF3BD7}" dt="2021-06-02T21:46:59.622" v="64"/>
          <ac:spMkLst>
            <pc:docMk/>
            <pc:sldMk cId="3888023806" sldId="349"/>
            <ac:spMk id="10" creationId="{C4285719-470E-454C-AF62-8323075F1F5B}"/>
          </ac:spMkLst>
        </pc:spChg>
        <pc:spChg chg="add">
          <ac:chgData name="Julie Hayward" userId="S::julie.hayward@uwtsd.ac.uk::ca36735c-1641-450a-978e-fa18b6a40d1b" providerId="AD" clId="Web-{68927421-5BBB-6D51-53BC-FA011BBF3BD7}" dt="2021-06-02T21:46:59.622" v="64"/>
          <ac:spMkLst>
            <pc:docMk/>
            <pc:sldMk cId="3888023806" sldId="349"/>
            <ac:spMk id="12" creationId="{CD9FE4EF-C4D8-49A0-B2FF-81D8DB7D8A24}"/>
          </ac:spMkLst>
        </pc:spChg>
        <pc:spChg chg="add">
          <ac:chgData name="Julie Hayward" userId="S::julie.hayward@uwtsd.ac.uk::ca36735c-1641-450a-978e-fa18b6a40d1b" providerId="AD" clId="Web-{68927421-5BBB-6D51-53BC-FA011BBF3BD7}" dt="2021-06-02T21:46:59.622" v="64"/>
          <ac:spMkLst>
            <pc:docMk/>
            <pc:sldMk cId="3888023806" sldId="349"/>
            <ac:spMk id="14" creationId="{4300840D-0A0B-4512-BACA-B439D5B9C57C}"/>
          </ac:spMkLst>
        </pc:spChg>
        <pc:spChg chg="add">
          <ac:chgData name="Julie Hayward" userId="S::julie.hayward@uwtsd.ac.uk::ca36735c-1641-450a-978e-fa18b6a40d1b" providerId="AD" clId="Web-{68927421-5BBB-6D51-53BC-FA011BBF3BD7}" dt="2021-06-02T21:46:59.622" v="64"/>
          <ac:spMkLst>
            <pc:docMk/>
            <pc:sldMk cId="3888023806" sldId="349"/>
            <ac:spMk id="16" creationId="{D2B78728-A580-49A7-84F9-6EF6F583ADE0}"/>
          </ac:spMkLst>
        </pc:spChg>
        <pc:spChg chg="add">
          <ac:chgData name="Julie Hayward" userId="S::julie.hayward@uwtsd.ac.uk::ca36735c-1641-450a-978e-fa18b6a40d1b" providerId="AD" clId="Web-{68927421-5BBB-6D51-53BC-FA011BBF3BD7}" dt="2021-06-02T21:46:59.622" v="64"/>
          <ac:spMkLst>
            <pc:docMk/>
            <pc:sldMk cId="3888023806" sldId="349"/>
            <ac:spMk id="18" creationId="{38FAA1A1-D861-433F-88FA-1E9D6FD31D11}"/>
          </ac:spMkLst>
        </pc:spChg>
        <pc:spChg chg="add">
          <ac:chgData name="Julie Hayward" userId="S::julie.hayward@uwtsd.ac.uk::ca36735c-1641-450a-978e-fa18b6a40d1b" providerId="AD" clId="Web-{68927421-5BBB-6D51-53BC-FA011BBF3BD7}" dt="2021-06-02T21:46:59.622" v="64"/>
          <ac:spMkLst>
            <pc:docMk/>
            <pc:sldMk cId="3888023806" sldId="349"/>
            <ac:spMk id="20" creationId="{8D71EDA1-87BF-4D5D-AB79-F346FD19278A}"/>
          </ac:spMkLst>
        </pc:spChg>
      </pc:sldChg>
      <pc:sldChg chg="modSp add replId">
        <pc:chgData name="Julie Hayward" userId="S::julie.hayward@uwtsd.ac.uk::ca36735c-1641-450a-978e-fa18b6a40d1b" providerId="AD" clId="Web-{68927421-5BBB-6D51-53BC-FA011BBF3BD7}" dt="2021-06-02T21:51:36.254" v="99" actId="20577"/>
        <pc:sldMkLst>
          <pc:docMk/>
          <pc:sldMk cId="2285530803" sldId="350"/>
        </pc:sldMkLst>
        <pc:spChg chg="mod">
          <ac:chgData name="Julie Hayward" userId="S::julie.hayward@uwtsd.ac.uk::ca36735c-1641-450a-978e-fa18b6a40d1b" providerId="AD" clId="Web-{68927421-5BBB-6D51-53BC-FA011BBF3BD7}" dt="2021-06-02T21:51:36.254" v="99" actId="20577"/>
          <ac:spMkLst>
            <pc:docMk/>
            <pc:sldMk cId="2285530803" sldId="350"/>
            <ac:spMk id="2" creationId="{00000000-0000-0000-0000-000000000000}"/>
          </ac:spMkLst>
        </pc:spChg>
      </pc:sldChg>
      <pc:sldChg chg="modSp add replId">
        <pc:chgData name="Julie Hayward" userId="S::julie.hayward@uwtsd.ac.uk::ca36735c-1641-450a-978e-fa18b6a40d1b" providerId="AD" clId="Web-{68927421-5BBB-6D51-53BC-FA011BBF3BD7}" dt="2021-06-02T21:53:59.571" v="110" actId="20577"/>
        <pc:sldMkLst>
          <pc:docMk/>
          <pc:sldMk cId="2006264109" sldId="351"/>
        </pc:sldMkLst>
        <pc:spChg chg="mod">
          <ac:chgData name="Julie Hayward" userId="S::julie.hayward@uwtsd.ac.uk::ca36735c-1641-450a-978e-fa18b6a40d1b" providerId="AD" clId="Web-{68927421-5BBB-6D51-53BC-FA011BBF3BD7}" dt="2021-06-02T21:53:59.571" v="110" actId="20577"/>
          <ac:spMkLst>
            <pc:docMk/>
            <pc:sldMk cId="2006264109" sldId="351"/>
            <ac:spMk id="3" creationId="{00000000-0000-0000-0000-000000000000}"/>
          </ac:spMkLst>
        </pc:spChg>
      </pc:sldChg>
      <pc:sldChg chg="modSp add replId">
        <pc:chgData name="Julie Hayward" userId="S::julie.hayward@uwtsd.ac.uk::ca36735c-1641-450a-978e-fa18b6a40d1b" providerId="AD" clId="Web-{68927421-5BBB-6D51-53BC-FA011BBF3BD7}" dt="2021-06-02T21:55:08.135" v="127" actId="20577"/>
        <pc:sldMkLst>
          <pc:docMk/>
          <pc:sldMk cId="2050341508" sldId="352"/>
        </pc:sldMkLst>
        <pc:spChg chg="mod">
          <ac:chgData name="Julie Hayward" userId="S::julie.hayward@uwtsd.ac.uk::ca36735c-1641-450a-978e-fa18b6a40d1b" providerId="AD" clId="Web-{68927421-5BBB-6D51-53BC-FA011BBF3BD7}" dt="2021-06-02T21:55:08.135" v="127" actId="20577"/>
          <ac:spMkLst>
            <pc:docMk/>
            <pc:sldMk cId="2050341508" sldId="352"/>
            <ac:spMk id="3" creationId="{00000000-0000-0000-0000-000000000000}"/>
          </ac:spMkLst>
        </pc:spChg>
      </pc:sldChg>
      <pc:sldChg chg="addSp delSp modSp add replId">
        <pc:chgData name="Julie Hayward" userId="S::julie.hayward@uwtsd.ac.uk::ca36735c-1641-450a-978e-fa18b6a40d1b" providerId="AD" clId="Web-{68927421-5BBB-6D51-53BC-FA011BBF3BD7}" dt="2021-06-02T21:58:32.797" v="167" actId="1076"/>
        <pc:sldMkLst>
          <pc:docMk/>
          <pc:sldMk cId="3026842552" sldId="353"/>
        </pc:sldMkLst>
        <pc:spChg chg="del">
          <ac:chgData name="Julie Hayward" userId="S::julie.hayward@uwtsd.ac.uk::ca36735c-1641-450a-978e-fa18b6a40d1b" providerId="AD" clId="Web-{68927421-5BBB-6D51-53BC-FA011BBF3BD7}" dt="2021-06-02T21:58:26.063" v="163"/>
          <ac:spMkLst>
            <pc:docMk/>
            <pc:sldMk cId="3026842552" sldId="353"/>
            <ac:spMk id="3" creationId="{00000000-0000-0000-0000-000000000000}"/>
          </ac:spMkLst>
        </pc:spChg>
        <pc:spChg chg="add del mod">
          <ac:chgData name="Julie Hayward" userId="S::julie.hayward@uwtsd.ac.uk::ca36735c-1641-450a-978e-fa18b6a40d1b" providerId="AD" clId="Web-{68927421-5BBB-6D51-53BC-FA011BBF3BD7}" dt="2021-06-02T21:58:28.203" v="164"/>
          <ac:spMkLst>
            <pc:docMk/>
            <pc:sldMk cId="3026842552" sldId="353"/>
            <ac:spMk id="6" creationId="{E095700D-47FB-4F1E-BD09-3EA297755DC2}"/>
          </ac:spMkLst>
        </pc:spChg>
        <pc:picChg chg="mod">
          <ac:chgData name="Julie Hayward" userId="S::julie.hayward@uwtsd.ac.uk::ca36735c-1641-450a-978e-fa18b6a40d1b" providerId="AD" clId="Web-{68927421-5BBB-6D51-53BC-FA011BBF3BD7}" dt="2021-06-02T21:58:32.797" v="167" actId="1076"/>
          <ac:picMkLst>
            <pc:docMk/>
            <pc:sldMk cId="3026842552" sldId="353"/>
            <ac:picMk id="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C2D01-3413-4227-891A-E0CF11DD61D2}" type="datetimeFigureOut">
              <a:rPr lang="en-GB" smtClean="0"/>
              <a:t>02/06/2021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41661E-D70A-4BF8-81FB-9C0FAC43A538}" type="slidenum">
              <a:rPr lang="en-GB" smtClean="0"/>
              <a:t>‹#›</a:t>
            </a:fld>
            <a:endParaRPr lang="en-GB"/>
          </a:p>
        </p:txBody>
      </p:sp>
    </p:spTree>
    <p:extLst>
      <p:ext uri="{BB962C8B-B14F-4D97-AF65-F5344CB8AC3E}">
        <p14:creationId xmlns:p14="http://schemas.microsoft.com/office/powerpoint/2010/main" val="210543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ySx-S5FcCI"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mRd7OVmiyZw"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Watch the video and make notes.</a:t>
            </a:r>
            <a:r>
              <a:rPr lang="en-GB" dirty="0"/>
              <a:t> </a:t>
            </a:r>
            <a:endParaRPr lang="en-US" dirty="0"/>
          </a:p>
          <a:p>
            <a:pPr>
              <a:lnSpc>
                <a:spcPct val="90000"/>
              </a:lnSpc>
              <a:spcBef>
                <a:spcPts val="1000"/>
              </a:spcBef>
            </a:pPr>
            <a:r>
              <a:rPr lang="en-GB" dirty="0"/>
              <a:t>LINK: </a:t>
            </a:r>
            <a:r>
              <a:rPr lang="en-GB" u="sng" dirty="0">
                <a:hlinkClick r:id="rId3"/>
              </a:rPr>
              <a:t>https://www.youtube.com/watch?v=-ySx-S5FcCI</a:t>
            </a:r>
            <a:r>
              <a:rPr lang="en-GB" dirty="0"/>
              <a:t> </a:t>
            </a:r>
            <a:endParaRPr lang="en-GB" dirty="0">
              <a:cs typeface="Calibri"/>
            </a:endParaRPr>
          </a:p>
        </p:txBody>
      </p:sp>
      <p:sp>
        <p:nvSpPr>
          <p:cNvPr id="4" name="Slide Number Placeholder 3"/>
          <p:cNvSpPr>
            <a:spLocks noGrp="1"/>
          </p:cNvSpPr>
          <p:nvPr>
            <p:ph type="sldNum" sz="quarter" idx="5"/>
          </p:nvPr>
        </p:nvSpPr>
        <p:spPr/>
        <p:txBody>
          <a:bodyPr/>
          <a:lstStyle/>
          <a:p>
            <a:fld id="{6341661E-D70A-4BF8-81FB-9C0FAC43A538}" type="slidenum">
              <a:rPr lang="en-GB" smtClean="0"/>
              <a:t>‹#›</a:t>
            </a:fld>
            <a:endParaRPr lang="en-GB"/>
          </a:p>
        </p:txBody>
      </p:sp>
    </p:spTree>
    <p:extLst>
      <p:ext uri="{BB962C8B-B14F-4D97-AF65-F5344CB8AC3E}">
        <p14:creationId xmlns:p14="http://schemas.microsoft.com/office/powerpoint/2010/main" val="1194887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dirty="0"/>
              <a:t>Design Council Double Diamond: </a:t>
            </a:r>
            <a:endParaRPr lang="en-GB" dirty="0"/>
          </a:p>
          <a:p>
            <a:pPr>
              <a:lnSpc>
                <a:spcPct val="90000"/>
              </a:lnSpc>
              <a:spcBef>
                <a:spcPts val="1000"/>
              </a:spcBef>
            </a:pPr>
            <a:r>
              <a:rPr lang="en-US" u="sng" dirty="0">
                <a:hlinkClick r:id="rId3"/>
              </a:rPr>
              <a:t>https://www.youtube.com/watch?v=mRd7OVmiyZw</a:t>
            </a:r>
            <a:endParaRPr lang="en-GB"/>
          </a:p>
          <a:p>
            <a:endParaRPr lang="en-US" dirty="0">
              <a:cs typeface="Calibri"/>
            </a:endParaRPr>
          </a:p>
        </p:txBody>
      </p:sp>
      <p:sp>
        <p:nvSpPr>
          <p:cNvPr id="4" name="Slide Number Placeholder 3"/>
          <p:cNvSpPr>
            <a:spLocks noGrp="1"/>
          </p:cNvSpPr>
          <p:nvPr>
            <p:ph type="sldNum" sz="quarter" idx="5"/>
          </p:nvPr>
        </p:nvSpPr>
        <p:spPr/>
        <p:txBody>
          <a:bodyPr/>
          <a:lstStyle/>
          <a:p>
            <a:fld id="{6341661E-D70A-4BF8-81FB-9C0FAC43A538}" type="slidenum">
              <a:rPr lang="en-GB" smtClean="0"/>
              <a:t>‹#›</a:t>
            </a:fld>
            <a:endParaRPr lang="en-GB"/>
          </a:p>
        </p:txBody>
      </p:sp>
    </p:spTree>
    <p:extLst>
      <p:ext uri="{BB962C8B-B14F-4D97-AF65-F5344CB8AC3E}">
        <p14:creationId xmlns:p14="http://schemas.microsoft.com/office/powerpoint/2010/main" val="942725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Skills for effective ideation.
https://www.polleverywhere.com/free_text_polls/VKN4yLSp7MGUk5GUfeGGT</a:t>
            </a:r>
          </a:p>
        </p:txBody>
      </p:sp>
      <p:sp>
        <p:nvSpPr>
          <p:cNvPr id="4" name="Slide Number Placeholder 3"/>
          <p:cNvSpPr>
            <a:spLocks noGrp="1"/>
          </p:cNvSpPr>
          <p:nvPr>
            <p:ph type="sldNum" sz="quarter" idx="10"/>
          </p:nvPr>
        </p:nvSpPr>
        <p:spPr/>
        <p:txBody>
          <a:bodyPr/>
          <a:lstStyle/>
          <a:p>
            <a:fld id="{2E2C88E0-A33A-4387-B43E-67EC57880554}" type="slidenum">
              <a:rPr lang="en-GB" smtClean="0"/>
              <a:t>34</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937418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800752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902695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D307A8-D40F-4E28-A0D3-B20B99F4BDB0}"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410978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CD307A8-D40F-4E28-A0D3-B20B99F4BDB0}"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1140810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CD307A8-D40F-4E28-A0D3-B20B99F4BDB0}" type="datetimeFigureOut">
              <a:rPr lang="en-GB" smtClean="0"/>
              <a:t>02/06/2021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6128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CD307A8-D40F-4E28-A0D3-B20B99F4BDB0}" type="datetimeFigureOut">
              <a:rPr lang="en-GB" smtClean="0"/>
              <a:t>02/06/2021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3027160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D307A8-D40F-4E28-A0D3-B20B99F4BDB0}" type="datetimeFigureOut">
              <a:rPr lang="en-GB" smtClean="0"/>
              <a:t>02/06/2021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1509198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D307A8-D40F-4E28-A0D3-B20B99F4BDB0}"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731914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D307A8-D40F-4E28-A0D3-B20B99F4BDB0}" type="datetimeFigureOut">
              <a:rPr lang="en-GB" smtClean="0"/>
              <a:t>02/06/2021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548595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1980812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D307A8-D40F-4E28-A0D3-B20B99F4BDB0}" type="datetimeFigureOut">
              <a:rPr lang="en-GB" smtClean="0"/>
              <a:t>02/06/2021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1914D-8A7B-4F14-9110-BE088A62EB0E}" type="slidenum">
              <a:rPr lang="en-GB" smtClean="0"/>
              <a:t>‹#›</a:t>
            </a:fld>
            <a:endParaRPr lang="en-GB"/>
          </a:p>
        </p:txBody>
      </p:sp>
    </p:spTree>
    <p:extLst>
      <p:ext uri="{BB962C8B-B14F-4D97-AF65-F5344CB8AC3E}">
        <p14:creationId xmlns:p14="http://schemas.microsoft.com/office/powerpoint/2010/main" val="27063469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D307A8-D40F-4E28-A0D3-B20B99F4BDB0}" type="datetimeFigureOut">
              <a:rPr lang="en-GB" smtClean="0"/>
              <a:t>02/06/2021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B1914D-8A7B-4F14-9110-BE088A62EB0E}" type="slidenum">
              <a:rPr lang="en-GB" smtClean="0"/>
              <a:t>‹#›</a:t>
            </a:fld>
            <a:endParaRPr lang="en-GB"/>
          </a:p>
        </p:txBody>
      </p:sp>
    </p:spTree>
    <p:extLst>
      <p:ext uri="{BB962C8B-B14F-4D97-AF65-F5344CB8AC3E}">
        <p14:creationId xmlns:p14="http://schemas.microsoft.com/office/powerpoint/2010/main" val="2959463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helearnersway.net/ideas/2017/6/18/on-the-path-to-creativit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esignthinking.ideo.com/)" TargetMode="External"/><Relationship Id="rId2" Type="http://schemas.openxmlformats.org/officeDocument/2006/relationships/hyperlink" Target="https://designthinking.ideo.com/faq/how-do-people-define-design-thinkin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designcouncil.org.uk/sites/default/files/asset/document/ElevenLessons_DeskResearchReport_0.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ySx-S5FcCI" TargetMode="Externa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mRd7OVmiyZw" TargetMode="Externa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voltagecontrol.com/blog/8-great-design-thinking-exampl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ILHb4rL1p-o"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alzheimers.org.uk/blog/jelly-drops-sweets-tackle-dehydration-dementia"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designcouncil.org.uk/sites/default/files/asset/document/ElevenLessons_DeskResearchReport_0.pdf" TargetMode="External"/><Relationship Id="rId2" Type="http://schemas.openxmlformats.org/officeDocument/2006/relationships/hyperlink" Target="https://designthinking.ideo.com/" TargetMode="External"/><Relationship Id="rId1" Type="http://schemas.openxmlformats.org/officeDocument/2006/relationships/slideLayout" Target="../slideLayouts/slideLayout2.xml"/><Relationship Id="rId5" Type="http://schemas.openxmlformats.org/officeDocument/2006/relationships/hyperlink" Target="https://monoskop.org/images/9/9c/Simon_Herbert_A_The_Sciences_of_the_Artificial_3rd_ed.pdf" TargetMode="External"/><Relationship Id="rId4" Type="http://schemas.openxmlformats.org/officeDocument/2006/relationships/hyperlink" Target="https://hbr.org/2018/09/why-design-thinking-work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ustainabletourismworld.com/zero-waste-us-world/"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sustainabletourismworld.com/zero-waste-us-world/"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interaction-design.org/literature/article/stage-1-in-the-design-thinking-process-empathise-with-your-users"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interaction-design.org/literature/topics/empathiz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sustainabletourismworld.com/zero-waste-us-world/"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interaction-design.org/literature/article/stage-2-in-the-design-thinking-process-define-the-problem-and-interpret-the-results"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interaction-design.org/literature/topics/problem-statement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sustainabletourismworld.com/zero-waste-us-world/"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interaction-design.org/literature/article/what-is-ideation-and-how-to-prepare-for-ideation-sessions"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2.png"/></Relationships>
</file>

<file path=ppt/slides/_rels/slide35.xml.rels><?xml version="1.0" encoding="UTF-8" standalone="yes"?>
<Relationships xmlns="http://schemas.openxmlformats.org/package/2006/relationships"><Relationship Id="rId3" Type="http://schemas.openxmlformats.org/officeDocument/2006/relationships/hyperlink" Target="https://commons.wikimedia.org/wiki/File:Censored_rubber_stamp.svg"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sustainabletourismworld.com/zero-waste-us-world/"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interaction-design.org/literature/article/prototyping-learn-eight-common-methods-and-best-practices"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interaction-design.org/literature/topics/paper-prototyping" TargetMode="External"/><Relationship Id="rId2" Type="http://schemas.openxmlformats.org/officeDocument/2006/relationships/hyperlink" Target="https://notosh.com/lab/how-now-wow"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sustainabletourismworld.com/zero-waste-us-world/"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interaction-design.org/literature/article/stage-2-in-the-design-thinking-process-define-the-problem-and-interpret-the-results"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interaction-design.org/literature/article/test-your-prototypes-how-to-gather-feedback-and-maximise-learning"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sustainabletourismworld.com/zero-waste-us-world/"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labs.blogs.com/innovation/AutodeskInnovationWhitepaper_V16.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edte.ch/blog/2015/08/29/toolset-skillset-mindset/" TargetMode="External"/><Relationship Id="rId2" Type="http://schemas.openxmlformats.org/officeDocument/2006/relationships/hyperlink" Target="https://labs.blogs.com/innovation/AutodeskInnovationWhitepaper_V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A picture containing text&#10;&#10;Description automatically generated">
            <a:extLst>
              <a:ext uri="{FF2B5EF4-FFF2-40B4-BE49-F238E27FC236}">
                <a16:creationId xmlns:a16="http://schemas.microsoft.com/office/drawing/2014/main" id="{65CEC97A-A413-42FB-8F50-B8EAEA2EB11D}"/>
              </a:ext>
            </a:extLst>
          </p:cNvPr>
          <p:cNvPicPr>
            <a:picLocks noChangeAspect="1"/>
          </p:cNvPicPr>
          <p:nvPr/>
        </p:nvPicPr>
        <p:blipFill rotWithShape="1">
          <a:blip r:embed="rId2"/>
          <a:srcRect t="7944" b="7944"/>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Design Thinking</a:t>
            </a:r>
          </a:p>
        </p:txBody>
      </p:sp>
      <p:sp>
        <p:nvSpPr>
          <p:cNvPr id="3" name="Subtitle 2"/>
          <p:cNvSpPr>
            <a:spLocks noGrp="1"/>
          </p:cNvSpPr>
          <p:nvPr>
            <p:ph type="subTitle" idx="1"/>
          </p:nvPr>
        </p:nvSpPr>
        <p:spPr>
          <a:xfrm>
            <a:off x="1524000" y="4159404"/>
            <a:ext cx="9144000" cy="1098395"/>
          </a:xfrm>
        </p:spPr>
        <p:txBody>
          <a:bodyPr>
            <a:normAutofit/>
          </a:bodyPr>
          <a:lstStyle/>
          <a:p>
            <a:r>
              <a:rPr lang="en-GB">
                <a:solidFill>
                  <a:srgbClr val="FFFFFF"/>
                </a:solidFill>
              </a:rPr>
              <a:t>BMDB7004</a:t>
            </a:r>
          </a:p>
        </p:txBody>
      </p:sp>
    </p:spTree>
    <p:extLst>
      <p:ext uri="{BB962C8B-B14F-4D97-AF65-F5344CB8AC3E}">
        <p14:creationId xmlns:p14="http://schemas.microsoft.com/office/powerpoint/2010/main" val="2717380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A3F60-A515-44AE-A3B1-4E2202D2ED0D}"/>
              </a:ext>
            </a:extLst>
          </p:cNvPr>
          <p:cNvSpPr>
            <a:spLocks noGrp="1"/>
          </p:cNvSpPr>
          <p:nvPr>
            <p:ph type="title"/>
          </p:nvPr>
        </p:nvSpPr>
        <p:spPr>
          <a:xfrm>
            <a:off x="914402" y="489508"/>
            <a:ext cx="5181597" cy="1655482"/>
          </a:xfrm>
        </p:spPr>
        <p:txBody>
          <a:bodyPr anchor="b">
            <a:normAutofit/>
          </a:bodyPr>
          <a:lstStyle/>
          <a:p>
            <a:pPr algn="r"/>
            <a:r>
              <a:rPr lang="en-GB" sz="4000">
                <a:ea typeface="+mj-lt"/>
                <a:cs typeface="+mj-lt"/>
              </a:rPr>
              <a:t>Why Design Thinking?</a:t>
            </a:r>
            <a:endParaRPr lang="en-US" sz="4000"/>
          </a:p>
        </p:txBody>
      </p:sp>
      <p:sp>
        <p:nvSpPr>
          <p:cNvPr id="3" name="Content Placeholder 2">
            <a:extLst>
              <a:ext uri="{FF2B5EF4-FFF2-40B4-BE49-F238E27FC236}">
                <a16:creationId xmlns:a16="http://schemas.microsoft.com/office/drawing/2014/main" id="{E96AF265-D47D-4DED-9FF8-5974E1646594}"/>
              </a:ext>
            </a:extLst>
          </p:cNvPr>
          <p:cNvSpPr>
            <a:spLocks noGrp="1"/>
          </p:cNvSpPr>
          <p:nvPr>
            <p:ph idx="1"/>
          </p:nvPr>
        </p:nvSpPr>
        <p:spPr>
          <a:xfrm>
            <a:off x="914402" y="2418408"/>
            <a:ext cx="5181598" cy="3409898"/>
          </a:xfrm>
        </p:spPr>
        <p:txBody>
          <a:bodyPr vert="horz" lIns="91440" tIns="45720" rIns="91440" bIns="45720" rtlCol="0" anchor="t">
            <a:normAutofit/>
          </a:bodyPr>
          <a:lstStyle/>
          <a:p>
            <a:pPr marL="0" indent="0" algn="r">
              <a:buNone/>
            </a:pPr>
            <a:r>
              <a:rPr lang="en-GB" sz="2000">
                <a:ea typeface="+mn-lt"/>
                <a:cs typeface="+mn-lt"/>
              </a:rPr>
              <a:t>Design Thinking is a useful concept for identifying solutions to problems in a systematic way. Over recent decades, it has become crucial to develop and refine skills which allow us to understand and act on rapid changes in our environment and behaviour. The world has become increasingly interconnected and complex, and design thinking offers a means to grapple with all this change in a more human-centric manner (Interaction Design Foundation, 2020)</a:t>
            </a:r>
            <a:endParaRPr lang="en-GB" sz="2000">
              <a:cs typeface="Calibri"/>
            </a:endParaRPr>
          </a:p>
          <a:p>
            <a:pPr algn="r"/>
            <a:endParaRPr lang="en-GB" sz="2000">
              <a:cs typeface="Calibri"/>
            </a:endParaRPr>
          </a:p>
        </p:txBody>
      </p:sp>
      <p:pic>
        <p:nvPicPr>
          <p:cNvPr id="4" name="Picture 4">
            <a:extLst>
              <a:ext uri="{FF2B5EF4-FFF2-40B4-BE49-F238E27FC236}">
                <a16:creationId xmlns:a16="http://schemas.microsoft.com/office/drawing/2014/main" id="{28A41BCB-8073-43D2-A5C8-A7608097779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75120" y="1860436"/>
            <a:ext cx="4957638" cy="2751489"/>
          </a:xfrm>
          <a:prstGeom prst="rect">
            <a:avLst/>
          </a:prstGeom>
        </p:spPr>
      </p:pic>
      <p:sp>
        <p:nvSpPr>
          <p:cNvPr id="19" name="Rectangle 18">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1753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9390A-D074-4C0C-8692-B032603498E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cs typeface="Calibri Light"/>
              </a:rPr>
              <a:t>What is Design Thinking?</a:t>
            </a:r>
            <a:endParaRPr lang="en-GB" sz="4000">
              <a:solidFill>
                <a:srgbClr val="FFFFFF"/>
              </a:solidFill>
            </a:endParaRPr>
          </a:p>
        </p:txBody>
      </p:sp>
      <p:sp>
        <p:nvSpPr>
          <p:cNvPr id="3" name="Content Placeholder 2">
            <a:extLst>
              <a:ext uri="{FF2B5EF4-FFF2-40B4-BE49-F238E27FC236}">
                <a16:creationId xmlns:a16="http://schemas.microsoft.com/office/drawing/2014/main" id="{AC434630-5BCF-4F14-828B-1B66A8A18FC0}"/>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700" b="1" dirty="0">
                <a:cs typeface="Calibri"/>
              </a:rPr>
              <a:t>Design Thinking</a:t>
            </a:r>
            <a:r>
              <a:rPr lang="en-GB" sz="1700" dirty="0">
                <a:cs typeface="Calibri"/>
              </a:rPr>
              <a:t> is seen as a cognitive style, as a general theory of design, and as a resource for organizations. In 1969, Herb Simon was the first to outline seven design thinking steps in his “The Sciences of the Artificial”. There are many different approaches to the design thinking process (Design Council, 2007). However, since the late 20th century it has often been marketed as a product for the collaboration of business and design. This form of Design Thinking was popularised by David M Kelly and Tim Brown from the design consultancy IDEO. However, as Brown writes in his blog for IDEO:</a:t>
            </a:r>
            <a:endParaRPr lang="en-US" sz="1700" dirty="0">
              <a:ea typeface="+mn-lt"/>
              <a:cs typeface="+mn-lt"/>
            </a:endParaRPr>
          </a:p>
          <a:p>
            <a:pPr lvl="1"/>
            <a:r>
              <a:rPr lang="en-GB" sz="1700" i="1" dirty="0">
                <a:cs typeface="Calibri"/>
              </a:rPr>
              <a:t>There’s </a:t>
            </a:r>
            <a:r>
              <a:rPr lang="en-GB" sz="1700" i="1" dirty="0">
                <a:cs typeface="Calibri"/>
                <a:hlinkClick r:id="rId2"/>
              </a:rPr>
              <a:t>no single definition</a:t>
            </a:r>
            <a:r>
              <a:rPr lang="en-GB" sz="1700" i="1" dirty="0">
                <a:cs typeface="Calibri"/>
              </a:rPr>
              <a:t> for design thinking. It’s an idea, a strategy, a method, and a way of seeing the world. It’s grown beyond the confines of any individual person, organization or website. And as it matures, its history deepens and its impact evolves. For IDEO, design thinking is a way to solve problems through creativity. Certainly, it isn’t a fail-safe approach; nor is it the only approach. But based on the impact we are seeing in our work, the relevance of design thinking has never been greater. (</a:t>
            </a:r>
            <a:r>
              <a:rPr lang="en-GB" sz="1700" dirty="0">
                <a:cs typeface="Calibri"/>
              </a:rPr>
              <a:t>Taken from Tim Brown’s blog (2008-18) for IDEO. Accessed from: </a:t>
            </a:r>
            <a:r>
              <a:rPr lang="en-GB" sz="1700" dirty="0">
                <a:cs typeface="Calibri"/>
                <a:hlinkClick r:id="rId3"/>
              </a:rPr>
              <a:t>https://designthinking.ideo.com/)</a:t>
            </a:r>
            <a:endParaRPr lang="en-GB" sz="1700" dirty="0">
              <a:ea typeface="+mn-lt"/>
              <a:cs typeface="+mn-lt"/>
            </a:endParaRPr>
          </a:p>
          <a:p>
            <a:endParaRPr lang="en-GB" sz="1700">
              <a:cs typeface="Calibri"/>
            </a:endParaRPr>
          </a:p>
        </p:txBody>
      </p:sp>
    </p:spTree>
    <p:extLst>
      <p:ext uri="{BB962C8B-B14F-4D97-AF65-F5344CB8AC3E}">
        <p14:creationId xmlns:p14="http://schemas.microsoft.com/office/powerpoint/2010/main" val="3888023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Further Reading</a:t>
            </a: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GB" sz="2000"/>
              <a:t>For a general overview of the many approaches to design thinking read pages 3-10 of the Design Council’s (2007) </a:t>
            </a:r>
            <a:r>
              <a:rPr lang="en-GB" sz="2000" i="1"/>
              <a:t>Eleven lessons: managing design in eleven global companies </a:t>
            </a:r>
            <a:r>
              <a:rPr lang="en-GB" sz="2000"/>
              <a:t>desk report: </a:t>
            </a:r>
            <a:r>
              <a:rPr lang="en-US" sz="2000">
                <a:ea typeface="+mn-lt"/>
                <a:cs typeface="+mn-lt"/>
                <a:hlinkClick r:id="rId2"/>
              </a:rPr>
              <a:t>https://www.designcouncil.org.uk/sites/default/files/asset/document/ElevenLessons_DeskResearchReport_0.pdf</a:t>
            </a:r>
            <a:r>
              <a:rPr lang="en-GB" sz="2000"/>
              <a:t> </a:t>
            </a:r>
          </a:p>
          <a:p>
            <a:endParaRPr lang="en-GB" sz="2000"/>
          </a:p>
        </p:txBody>
      </p:sp>
    </p:spTree>
    <p:extLst>
      <p:ext uri="{BB962C8B-B14F-4D97-AF65-F5344CB8AC3E}">
        <p14:creationId xmlns:p14="http://schemas.microsoft.com/office/powerpoint/2010/main" val="370166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6397" y="502021"/>
            <a:ext cx="4959603" cy="1642969"/>
          </a:xfrm>
        </p:spPr>
        <p:txBody>
          <a:bodyPr anchor="b">
            <a:normAutofit/>
          </a:bodyPr>
          <a:lstStyle/>
          <a:p>
            <a:r>
              <a:rPr lang="en-GB" sz="3700" b="1"/>
              <a:t>Different approaches to thinking through problems </a:t>
            </a:r>
            <a:endParaRPr lang="en-GB" sz="3700"/>
          </a:p>
        </p:txBody>
      </p:sp>
      <p:sp>
        <p:nvSpPr>
          <p:cNvPr id="3" name="Content Placeholder 2"/>
          <p:cNvSpPr>
            <a:spLocks noGrp="1"/>
          </p:cNvSpPr>
          <p:nvPr>
            <p:ph idx="1"/>
          </p:nvPr>
        </p:nvSpPr>
        <p:spPr>
          <a:xfrm>
            <a:off x="1136397" y="2418408"/>
            <a:ext cx="4959603" cy="3522569"/>
          </a:xfrm>
        </p:spPr>
        <p:txBody>
          <a:bodyPr vert="horz" lIns="91440" tIns="45720" rIns="91440" bIns="45720" rtlCol="0" anchor="t">
            <a:normAutofit/>
          </a:bodyPr>
          <a:lstStyle/>
          <a:p>
            <a:pPr marL="0" indent="0">
              <a:buNone/>
            </a:pPr>
            <a:r>
              <a:rPr lang="en-GB" sz="2000" dirty="0"/>
              <a:t>Wickedly difficult problems are those that are Ill-defined or tricky. Design thinking is especially useful when addressing such non-linear problems. In </a:t>
            </a:r>
            <a:r>
              <a:rPr lang="en-GB" sz="2000" i="1" dirty="0"/>
              <a:t>Dilemmas in a General Theory of Planning,</a:t>
            </a:r>
            <a:r>
              <a:rPr lang="en-GB" sz="2000" dirty="0"/>
              <a:t> Rittel and Webber (1973) contrasted wicked problems with "tame" or "well-defined" cases where the problem is clear and the solution available through applying rules or technical knowledge. </a:t>
            </a:r>
            <a:endParaRPr lang="en-GB" sz="2000"/>
          </a:p>
          <a:p>
            <a:pPr marL="0" indent="0">
              <a:buNone/>
            </a:pPr>
            <a:endParaRPr lang="en-GB" sz="2000"/>
          </a:p>
          <a:p>
            <a:pPr marL="0" indent="0">
              <a:buNone/>
            </a:pPr>
            <a:endParaRPr lang="en-GB" sz="2000">
              <a:cs typeface="Calibri"/>
            </a:endParaRPr>
          </a:p>
        </p:txBody>
      </p:sp>
      <p:pic>
        <p:nvPicPr>
          <p:cNvPr id="19" name="Picture 18">
            <a:extLst>
              <a:ext uri="{FF2B5EF4-FFF2-40B4-BE49-F238E27FC236}">
                <a16:creationId xmlns:a16="http://schemas.microsoft.com/office/drawing/2014/main" id="{6F618BF2-0951-2A48-9505-A80648933D91}"/>
              </a:ext>
            </a:extLst>
          </p:cNvPr>
          <p:cNvPicPr/>
          <p:nvPr/>
        </p:nvPicPr>
        <p:blipFill>
          <a:blip r:embed="rId2"/>
          <a:stretch>
            <a:fillRect/>
          </a:stretch>
        </p:blipFill>
        <p:spPr>
          <a:xfrm>
            <a:off x="6512442" y="1003018"/>
            <a:ext cx="5201023" cy="4438206"/>
          </a:xfrm>
          <a:prstGeom prst="rect">
            <a:avLst/>
          </a:prstGeom>
        </p:spPr>
      </p:pic>
      <p:sp>
        <p:nvSpPr>
          <p:cNvPr id="35" name="Rectangle 3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5021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dirty="0">
                <a:cs typeface="Calibri Light"/>
              </a:rPr>
              <a:t>The 5 stages of Design Thinking</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endParaRPr lang="en-GB" sz="1100" dirty="0"/>
          </a:p>
          <a:p>
            <a:pPr marL="0" indent="0">
              <a:buNone/>
            </a:pPr>
            <a:endParaRPr lang="en-GB" dirty="0"/>
          </a:p>
        </p:txBody>
      </p:sp>
      <p:pic>
        <p:nvPicPr>
          <p:cNvPr id="4" name="-ySx-S5FcCI"/>
          <p:cNvPicPr>
            <a:picLocks noRot="1" noChangeAspect="1"/>
          </p:cNvPicPr>
          <p:nvPr>
            <a:videoFile r:link="rId1"/>
          </p:nvPr>
        </p:nvPicPr>
        <p:blipFill>
          <a:blip r:embed="rId4"/>
          <a:stretch>
            <a:fillRect/>
          </a:stretch>
        </p:blipFill>
        <p:spPr>
          <a:xfrm>
            <a:off x="1730971" y="1552434"/>
            <a:ext cx="8131925" cy="4757088"/>
          </a:xfrm>
          <a:prstGeom prst="rect">
            <a:avLst/>
          </a:prstGeom>
        </p:spPr>
      </p:pic>
    </p:spTree>
    <p:extLst>
      <p:ext uri="{BB962C8B-B14F-4D97-AF65-F5344CB8AC3E}">
        <p14:creationId xmlns:p14="http://schemas.microsoft.com/office/powerpoint/2010/main" val="2772210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Knowledge Test</a:t>
            </a: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endParaRPr lang="en-GB" sz="2000"/>
          </a:p>
          <a:p>
            <a:pPr marL="0" indent="0" fontAlgn="base">
              <a:buNone/>
            </a:pPr>
            <a:r>
              <a:rPr lang="en-GB" sz="2000" dirty="0"/>
              <a:t>Q1: What are the three distinct phases of the Design Thinking Framework? </a:t>
            </a:r>
            <a:r>
              <a:rPr lang="en-US" sz="2000" dirty="0"/>
              <a:t>​</a:t>
            </a:r>
            <a:endParaRPr lang="en-US" sz="2000" dirty="0">
              <a:cs typeface="Calibri"/>
            </a:endParaRPr>
          </a:p>
          <a:p>
            <a:pPr marL="0" indent="0">
              <a:buNone/>
            </a:pPr>
            <a:r>
              <a:rPr lang="en-GB" sz="2000" dirty="0"/>
              <a:t>Q2: From these distinct phases, what are the 5 actionable stages that make up the entire Design Thinking process?  Put them in the right order: 		</a:t>
            </a:r>
            <a:r>
              <a:rPr lang="en-US" sz="2000" dirty="0"/>
              <a:t> </a:t>
            </a:r>
            <a:endParaRPr lang="en-GB" sz="2000" dirty="0"/>
          </a:p>
          <a:p>
            <a:pPr marL="0" indent="0">
              <a:buNone/>
            </a:pPr>
            <a:r>
              <a:rPr lang="en-US" sz="2000" dirty="0"/>
              <a:t>Q3: What happens in the </a:t>
            </a:r>
            <a:r>
              <a:rPr lang="en-US" sz="2000" dirty="0" err="1"/>
              <a:t>empathise</a:t>
            </a:r>
            <a:r>
              <a:rPr lang="en-US" sz="2000" dirty="0"/>
              <a:t> stage? </a:t>
            </a:r>
            <a:endParaRPr lang="en-GB" sz="2000" dirty="0">
              <a:highlight>
                <a:srgbClr val="00FF00"/>
              </a:highlight>
            </a:endParaRPr>
          </a:p>
        </p:txBody>
      </p:sp>
    </p:spTree>
    <p:extLst>
      <p:ext uri="{BB962C8B-B14F-4D97-AF65-F5344CB8AC3E}">
        <p14:creationId xmlns:p14="http://schemas.microsoft.com/office/powerpoint/2010/main" val="84556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Answers</a:t>
            </a:r>
            <a:endParaRPr lang="en-GB" sz="4000" dirty="0">
              <a:solidFill>
                <a:srgbClr val="FFFFFF"/>
              </a:solidFill>
              <a:cs typeface="Calibri Light"/>
            </a:endParaRP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endParaRPr lang="en-GB" sz="2000"/>
          </a:p>
          <a:p>
            <a:pPr marL="0" indent="0" fontAlgn="base">
              <a:buNone/>
            </a:pPr>
            <a:r>
              <a:rPr lang="en-GB" sz="2000"/>
              <a:t>Q1: What are the three distinct phases of the Design Thinking Framework? </a:t>
            </a:r>
            <a:r>
              <a:rPr lang="en-US" sz="2000"/>
              <a:t>​</a:t>
            </a:r>
          </a:p>
          <a:p>
            <a:pPr marL="0" indent="0" fontAlgn="base">
              <a:buNone/>
            </a:pPr>
            <a:r>
              <a:rPr lang="en-GB" sz="2000"/>
              <a:t>A:Immersion, Ideation and Implementation </a:t>
            </a:r>
            <a:r>
              <a:rPr lang="en-US" sz="2000"/>
              <a:t>​</a:t>
            </a:r>
          </a:p>
          <a:p>
            <a:pPr marL="0" indent="0">
              <a:buNone/>
            </a:pPr>
            <a:r>
              <a:rPr lang="en-GB" sz="2000"/>
              <a:t>Q2: From these distinct phases, what are the 5 actionable stages that make up the entire Design Thinking process?  Put them in the right order: 		</a:t>
            </a:r>
            <a:r>
              <a:rPr lang="en-US" sz="2000"/>
              <a:t> </a:t>
            </a:r>
            <a:endParaRPr lang="en-GB" sz="2000"/>
          </a:p>
          <a:p>
            <a:pPr marL="0" indent="0">
              <a:buNone/>
            </a:pPr>
            <a:r>
              <a:rPr lang="en-GB" sz="2000"/>
              <a:t>A: Empathise, Define, Ideate, Prototype and Test </a:t>
            </a:r>
          </a:p>
          <a:p>
            <a:pPr marL="0" indent="0">
              <a:buNone/>
            </a:pPr>
            <a:r>
              <a:rPr lang="en-US" sz="2000"/>
              <a:t>Q3: What happens in the empathise stage? </a:t>
            </a:r>
            <a:endParaRPr lang="en-GB" sz="2000"/>
          </a:p>
          <a:p>
            <a:pPr marL="0" indent="0">
              <a:buNone/>
            </a:pPr>
            <a:r>
              <a:rPr lang="en-US" sz="2000"/>
              <a:t>A: Locate the target audience, locate who the users are, what challenges they face, and what they need. </a:t>
            </a:r>
            <a:endParaRPr lang="en-GB" sz="2000">
              <a:highlight>
                <a:srgbClr val="00FF00"/>
              </a:highlight>
            </a:endParaRPr>
          </a:p>
        </p:txBody>
      </p:sp>
    </p:spTree>
    <p:extLst>
      <p:ext uri="{BB962C8B-B14F-4D97-AF65-F5344CB8AC3E}">
        <p14:creationId xmlns:p14="http://schemas.microsoft.com/office/powerpoint/2010/main" val="2285530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Knowledge Test</a:t>
            </a:r>
          </a:p>
        </p:txBody>
      </p:sp>
      <p:sp>
        <p:nvSpPr>
          <p:cNvPr id="3" name="Content Placeholder 2"/>
          <p:cNvSpPr>
            <a:spLocks noGrp="1"/>
          </p:cNvSpPr>
          <p:nvPr>
            <p:ph idx="1"/>
          </p:nvPr>
        </p:nvSpPr>
        <p:spPr>
          <a:xfrm>
            <a:off x="1371599" y="2318197"/>
            <a:ext cx="9724031" cy="3683358"/>
          </a:xfrm>
        </p:spPr>
        <p:txBody>
          <a:bodyPr anchor="ctr">
            <a:normAutofit/>
          </a:bodyPr>
          <a:lstStyle/>
          <a:p>
            <a:pPr marL="0" indent="0">
              <a:buNone/>
            </a:pPr>
            <a:r>
              <a:rPr lang="en-US" sz="2000" dirty="0"/>
              <a:t>Q4: How can the </a:t>
            </a:r>
            <a:r>
              <a:rPr lang="en-US" sz="2000" dirty="0" err="1"/>
              <a:t>empathise</a:t>
            </a:r>
            <a:r>
              <a:rPr lang="en-US" sz="2000" dirty="0"/>
              <a:t> stage be achieved? </a:t>
            </a:r>
            <a:endParaRPr lang="en-GB" sz="2000"/>
          </a:p>
          <a:p>
            <a:pPr marL="514350" indent="-514350">
              <a:buFont typeface="+mj-lt"/>
              <a:buAutoNum type="alphaUcPeriod"/>
            </a:pPr>
            <a:r>
              <a:rPr lang="en-US" sz="2000" dirty="0"/>
              <a:t>By listening to people to understand what they want </a:t>
            </a:r>
            <a:endParaRPr lang="en-GB" sz="2000"/>
          </a:p>
          <a:p>
            <a:pPr marL="514350" indent="-514350">
              <a:buFont typeface="+mj-lt"/>
              <a:buAutoNum type="alphaUcPeriod"/>
            </a:pPr>
            <a:r>
              <a:rPr lang="en-US" sz="2000" dirty="0"/>
              <a:t>By surveying people to understand their thoughts and feelings </a:t>
            </a:r>
            <a:endParaRPr lang="en-GB" sz="2000"/>
          </a:p>
          <a:p>
            <a:pPr marL="514350" indent="-514350">
              <a:buFont typeface="+mj-lt"/>
              <a:buAutoNum type="alphaUcPeriod"/>
            </a:pPr>
            <a:r>
              <a:rPr lang="en-US" sz="2000" dirty="0"/>
              <a:t>By talking to people to understand how they think, act and feel</a:t>
            </a:r>
            <a:endParaRPr lang="en-GB" sz="2000" dirty="0"/>
          </a:p>
          <a:p>
            <a:pPr marL="0" indent="0">
              <a:buNone/>
            </a:pPr>
            <a:endParaRPr lang="en-US" sz="2000"/>
          </a:p>
          <a:p>
            <a:pPr marL="0" indent="0">
              <a:buNone/>
            </a:pPr>
            <a:r>
              <a:rPr lang="en-US" sz="2000" dirty="0"/>
              <a:t>Q5: When creating your problem statement what is more important: - </a:t>
            </a:r>
            <a:endParaRPr lang="en-GB" sz="2000"/>
          </a:p>
          <a:p>
            <a:pPr marL="514350" indent="-514350">
              <a:buFont typeface="+mj-lt"/>
              <a:buAutoNum type="alphaUcPeriod"/>
            </a:pPr>
            <a:r>
              <a:rPr lang="en-US" sz="2000" dirty="0"/>
              <a:t>The business goals </a:t>
            </a:r>
            <a:endParaRPr lang="en-GB" sz="2000"/>
          </a:p>
          <a:p>
            <a:pPr marL="514350" indent="-514350">
              <a:buFont typeface="+mj-lt"/>
              <a:buAutoNum type="alphaUcPeriod"/>
            </a:pPr>
            <a:r>
              <a:rPr lang="en-US" sz="2000" dirty="0"/>
              <a:t>The user needs </a:t>
            </a:r>
            <a:endParaRPr lang="en-GB" sz="2000"/>
          </a:p>
          <a:p>
            <a:pPr marL="514350" indent="-514350">
              <a:buFont typeface="+mj-lt"/>
              <a:buAutoNum type="alphaUcPeriod"/>
            </a:pPr>
            <a:r>
              <a:rPr lang="en-US" sz="2000" dirty="0"/>
              <a:t>The problem statement </a:t>
            </a:r>
            <a:endParaRPr lang="en-GB" sz="2000"/>
          </a:p>
          <a:p>
            <a:pPr marL="0" indent="0">
              <a:buNone/>
            </a:pPr>
            <a:endParaRPr lang="en-GB" sz="2000"/>
          </a:p>
        </p:txBody>
      </p:sp>
    </p:spTree>
    <p:extLst>
      <p:ext uri="{BB962C8B-B14F-4D97-AF65-F5344CB8AC3E}">
        <p14:creationId xmlns:p14="http://schemas.microsoft.com/office/powerpoint/2010/main" val="3265285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Knowledge Test</a:t>
            </a:r>
          </a:p>
        </p:txBody>
      </p:sp>
      <p:sp>
        <p:nvSpPr>
          <p:cNvPr id="3" name="Content Placeholder 2"/>
          <p:cNvSpPr>
            <a:spLocks noGrp="1"/>
          </p:cNvSpPr>
          <p:nvPr>
            <p:ph idx="1"/>
          </p:nvPr>
        </p:nvSpPr>
        <p:spPr>
          <a:xfrm>
            <a:off x="1371599" y="2318197"/>
            <a:ext cx="9724031" cy="3683358"/>
          </a:xfrm>
        </p:spPr>
        <p:txBody>
          <a:bodyPr anchor="ctr">
            <a:normAutofit/>
          </a:bodyPr>
          <a:lstStyle/>
          <a:p>
            <a:pPr marL="0" indent="0">
              <a:buNone/>
            </a:pPr>
            <a:r>
              <a:rPr lang="en-US" sz="2000" dirty="0"/>
              <a:t>Q4: How can the </a:t>
            </a:r>
            <a:r>
              <a:rPr lang="en-US" sz="2000" dirty="0" err="1"/>
              <a:t>empathise</a:t>
            </a:r>
            <a:r>
              <a:rPr lang="en-US" sz="2000" dirty="0"/>
              <a:t> stage be achieved? </a:t>
            </a:r>
            <a:endParaRPr lang="en-GB" sz="2000"/>
          </a:p>
          <a:p>
            <a:pPr marL="514350" indent="-514350">
              <a:buFont typeface="+mj-lt"/>
              <a:buAutoNum type="alphaUcPeriod"/>
            </a:pPr>
            <a:r>
              <a:rPr lang="en-US" sz="2000" dirty="0"/>
              <a:t>By listening to people to understand what they want </a:t>
            </a:r>
            <a:endParaRPr lang="en-GB" sz="2000"/>
          </a:p>
          <a:p>
            <a:pPr marL="514350" indent="-514350">
              <a:buFont typeface="+mj-lt"/>
              <a:buAutoNum type="alphaUcPeriod"/>
            </a:pPr>
            <a:r>
              <a:rPr lang="en-US" sz="2000" dirty="0"/>
              <a:t>By surveying people to understand their thoughts and feelings </a:t>
            </a:r>
            <a:endParaRPr lang="en-GB" sz="2000"/>
          </a:p>
          <a:p>
            <a:pPr marL="514350" indent="-514350">
              <a:buFont typeface="+mj-lt"/>
              <a:buAutoNum type="alphaUcPeriod"/>
            </a:pPr>
            <a:r>
              <a:rPr lang="en-US" sz="2000" dirty="0">
                <a:highlight>
                  <a:srgbClr val="FFFF00"/>
                </a:highlight>
              </a:rPr>
              <a:t>By talking to people to understand how they think, act and feel</a:t>
            </a:r>
            <a:endParaRPr lang="en-GB" sz="2000" dirty="0">
              <a:highlight>
                <a:srgbClr val="FFFF00"/>
              </a:highlight>
              <a:cs typeface="Calibri"/>
            </a:endParaRPr>
          </a:p>
          <a:p>
            <a:pPr marL="0" indent="0">
              <a:buNone/>
            </a:pPr>
            <a:endParaRPr lang="en-US" sz="2000"/>
          </a:p>
          <a:p>
            <a:pPr marL="0" indent="0">
              <a:buNone/>
            </a:pPr>
            <a:r>
              <a:rPr lang="en-US" sz="2000" dirty="0"/>
              <a:t>Q5: When creating your problem statement what is more important: - </a:t>
            </a:r>
            <a:endParaRPr lang="en-GB" sz="2000"/>
          </a:p>
          <a:p>
            <a:pPr marL="514350" indent="-514350">
              <a:buFont typeface="+mj-lt"/>
              <a:buAutoNum type="alphaUcPeriod"/>
            </a:pPr>
            <a:r>
              <a:rPr lang="en-US" sz="2000" dirty="0"/>
              <a:t>The business goals </a:t>
            </a:r>
            <a:endParaRPr lang="en-GB" sz="2000"/>
          </a:p>
          <a:p>
            <a:pPr marL="514350" indent="-514350">
              <a:buFont typeface="+mj-lt"/>
              <a:buAutoNum type="alphaUcPeriod"/>
            </a:pPr>
            <a:r>
              <a:rPr lang="en-US" sz="2000" dirty="0">
                <a:highlight>
                  <a:srgbClr val="FFFF00"/>
                </a:highlight>
              </a:rPr>
              <a:t>The user needs </a:t>
            </a:r>
            <a:endParaRPr lang="en-GB" sz="2000">
              <a:highlight>
                <a:srgbClr val="FFFF00"/>
              </a:highlight>
              <a:cs typeface="Calibri"/>
            </a:endParaRPr>
          </a:p>
          <a:p>
            <a:pPr marL="514350" indent="-514350">
              <a:buFont typeface="+mj-lt"/>
              <a:buAutoNum type="alphaUcPeriod"/>
            </a:pPr>
            <a:r>
              <a:rPr lang="en-US" sz="2000" dirty="0"/>
              <a:t>The problem statement </a:t>
            </a:r>
            <a:endParaRPr lang="en-GB" sz="2000"/>
          </a:p>
          <a:p>
            <a:pPr marL="0" indent="0">
              <a:buNone/>
            </a:pPr>
            <a:endParaRPr lang="en-GB" sz="2000"/>
          </a:p>
        </p:txBody>
      </p:sp>
    </p:spTree>
    <p:extLst>
      <p:ext uri="{BB962C8B-B14F-4D97-AF65-F5344CB8AC3E}">
        <p14:creationId xmlns:p14="http://schemas.microsoft.com/office/powerpoint/2010/main" val="20062641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Knowledge Test</a:t>
            </a: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US" sz="1600" dirty="0"/>
              <a:t> Q6: What design adage is important for the ideation stage? </a:t>
            </a:r>
            <a:endParaRPr lang="en-GB" sz="1600"/>
          </a:p>
          <a:p>
            <a:pPr marL="514350" indent="-514350">
              <a:buFont typeface="+mj-lt"/>
              <a:buAutoNum type="alphaUcPeriod"/>
            </a:pPr>
            <a:r>
              <a:rPr lang="en-US" sz="1600" dirty="0"/>
              <a:t>Quantity over quality </a:t>
            </a:r>
            <a:endParaRPr lang="en-GB" sz="1600" dirty="0"/>
          </a:p>
          <a:p>
            <a:pPr marL="514350" indent="-514350">
              <a:buFont typeface="+mj-lt"/>
              <a:buAutoNum type="alphaUcPeriod"/>
            </a:pPr>
            <a:r>
              <a:rPr lang="en-US" sz="1600" dirty="0"/>
              <a:t>Less is more </a:t>
            </a:r>
            <a:endParaRPr lang="en-GB" sz="1600"/>
          </a:p>
          <a:p>
            <a:pPr marL="514350" indent="-514350">
              <a:buFont typeface="+mj-lt"/>
              <a:buAutoNum type="alphaUcPeriod"/>
            </a:pPr>
            <a:r>
              <a:rPr lang="en-US" sz="1600" dirty="0"/>
              <a:t>Fail well and fail better</a:t>
            </a:r>
            <a:endParaRPr lang="en-GB" sz="1600" dirty="0"/>
          </a:p>
          <a:p>
            <a:pPr marL="0" indent="0">
              <a:buNone/>
            </a:pPr>
            <a:endParaRPr lang="en-GB" sz="1600"/>
          </a:p>
          <a:p>
            <a:pPr marL="0" indent="0">
              <a:buNone/>
            </a:pPr>
            <a:r>
              <a:rPr lang="en-US" sz="1600" dirty="0"/>
              <a:t>Q7: What is the goal of prototyping? </a:t>
            </a:r>
            <a:endParaRPr lang="en-GB" sz="1600"/>
          </a:p>
          <a:p>
            <a:pPr marL="514350" indent="-514350">
              <a:buFont typeface="+mj-lt"/>
              <a:buAutoNum type="alphaUcPeriod"/>
            </a:pPr>
            <a:r>
              <a:rPr lang="en-US" sz="1600" dirty="0"/>
              <a:t>To make lots of iterations of the design </a:t>
            </a:r>
            <a:endParaRPr lang="en-GB" sz="1600" dirty="0"/>
          </a:p>
          <a:p>
            <a:pPr marL="514350" indent="-514350">
              <a:buFont typeface="+mj-lt"/>
              <a:buAutoNum type="alphaUcPeriod"/>
            </a:pPr>
            <a:r>
              <a:rPr lang="en-US" sz="1600" dirty="0"/>
              <a:t>To have something real that can be tested by real people </a:t>
            </a:r>
            <a:endParaRPr lang="en-GB" sz="1600"/>
          </a:p>
          <a:p>
            <a:pPr marL="514350" indent="-514350">
              <a:buFont typeface="+mj-lt"/>
              <a:buAutoNum type="alphaUcPeriod"/>
            </a:pPr>
            <a:r>
              <a:rPr lang="en-US" sz="1600" dirty="0"/>
              <a:t>To have empathy to the user</a:t>
            </a:r>
            <a:endParaRPr lang="en-GB" sz="1600" dirty="0"/>
          </a:p>
          <a:p>
            <a:pPr marL="0" indent="0">
              <a:buNone/>
            </a:pPr>
            <a:endParaRPr lang="en-GB" sz="1600"/>
          </a:p>
          <a:p>
            <a:pPr marL="0" indent="0">
              <a:buNone/>
            </a:pPr>
            <a:r>
              <a:rPr lang="en-US" sz="1600" dirty="0"/>
              <a:t>Q8: Are these stages linear or non-liner? </a:t>
            </a:r>
            <a:endParaRPr lang="en-GB" sz="1600"/>
          </a:p>
          <a:p>
            <a:pPr marL="514350" indent="-514350">
              <a:buFont typeface="+mj-lt"/>
              <a:buAutoNum type="alphaUcPeriod"/>
            </a:pPr>
            <a:r>
              <a:rPr lang="en-US" sz="1600" dirty="0"/>
              <a:t>Linear</a:t>
            </a:r>
            <a:endParaRPr lang="en-GB" sz="1600" dirty="0"/>
          </a:p>
          <a:p>
            <a:pPr marL="514350" indent="-514350">
              <a:buFont typeface="+mj-lt"/>
              <a:buAutoNum type="alphaUcPeriod"/>
            </a:pPr>
            <a:r>
              <a:rPr lang="en-US" sz="1600" dirty="0"/>
              <a:t>Nonlinear </a:t>
            </a:r>
            <a:endParaRPr lang="en-GB" sz="1600" dirty="0"/>
          </a:p>
        </p:txBody>
      </p:sp>
    </p:spTree>
    <p:extLst>
      <p:ext uri="{BB962C8B-B14F-4D97-AF65-F5344CB8AC3E}">
        <p14:creationId xmlns:p14="http://schemas.microsoft.com/office/powerpoint/2010/main" val="1108757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Knowledge Test</a:t>
            </a:r>
          </a:p>
        </p:txBody>
      </p:sp>
      <p:sp>
        <p:nvSpPr>
          <p:cNvPr id="3" name="Content Placeholder 2"/>
          <p:cNvSpPr>
            <a:spLocks noGrp="1"/>
          </p:cNvSpPr>
          <p:nvPr>
            <p:ph idx="1"/>
          </p:nvPr>
        </p:nvSpPr>
        <p:spPr>
          <a:xfrm>
            <a:off x="4810259" y="649480"/>
            <a:ext cx="6555347" cy="5546047"/>
          </a:xfrm>
        </p:spPr>
        <p:txBody>
          <a:bodyPr anchor="ctr">
            <a:normAutofit/>
          </a:bodyPr>
          <a:lstStyle/>
          <a:p>
            <a:pPr marL="0" indent="0">
              <a:buNone/>
            </a:pPr>
            <a:r>
              <a:rPr lang="en-US" sz="1600" dirty="0"/>
              <a:t> Q6: What design adage is important for the ideation stage? </a:t>
            </a:r>
            <a:endParaRPr lang="en-GB" sz="1600"/>
          </a:p>
          <a:p>
            <a:pPr marL="514350" indent="-514350">
              <a:buFont typeface="+mj-lt"/>
              <a:buAutoNum type="alphaUcPeriod"/>
            </a:pPr>
            <a:r>
              <a:rPr lang="en-US" sz="1600" dirty="0">
                <a:highlight>
                  <a:srgbClr val="FFFF00"/>
                </a:highlight>
              </a:rPr>
              <a:t>Quantity over quality </a:t>
            </a:r>
            <a:endParaRPr lang="en-GB" sz="1600" dirty="0">
              <a:highlight>
                <a:srgbClr val="FFFF00"/>
              </a:highlight>
              <a:cs typeface="Calibri"/>
            </a:endParaRPr>
          </a:p>
          <a:p>
            <a:pPr marL="514350" indent="-514350">
              <a:buFont typeface="+mj-lt"/>
              <a:buAutoNum type="alphaUcPeriod"/>
            </a:pPr>
            <a:r>
              <a:rPr lang="en-US" sz="1600" dirty="0"/>
              <a:t>Less is more </a:t>
            </a:r>
            <a:endParaRPr lang="en-GB" sz="1600"/>
          </a:p>
          <a:p>
            <a:pPr marL="514350" indent="-514350">
              <a:buFont typeface="+mj-lt"/>
              <a:buAutoNum type="alphaUcPeriod"/>
            </a:pPr>
            <a:r>
              <a:rPr lang="en-US" sz="1600" dirty="0"/>
              <a:t>Fail well and fail better</a:t>
            </a:r>
            <a:endParaRPr lang="en-GB" sz="1600" dirty="0"/>
          </a:p>
          <a:p>
            <a:pPr marL="0" indent="0">
              <a:buNone/>
            </a:pPr>
            <a:endParaRPr lang="en-US" sz="1600" dirty="0"/>
          </a:p>
          <a:p>
            <a:pPr marL="0" indent="0">
              <a:buNone/>
            </a:pPr>
            <a:r>
              <a:rPr lang="en-US" sz="1600" dirty="0"/>
              <a:t>Q7: What is the goal of prototyping? </a:t>
            </a:r>
            <a:endParaRPr lang="en-GB" sz="1600" dirty="0">
              <a:cs typeface="Calibri"/>
            </a:endParaRPr>
          </a:p>
          <a:p>
            <a:pPr marL="514350" indent="-514350">
              <a:buFont typeface="+mj-lt"/>
              <a:buAutoNum type="alphaUcPeriod"/>
            </a:pPr>
            <a:r>
              <a:rPr lang="en-US" sz="1600" dirty="0"/>
              <a:t>To make lots of iterations of the design </a:t>
            </a:r>
            <a:endParaRPr lang="en-GB" sz="1600" dirty="0"/>
          </a:p>
          <a:p>
            <a:pPr marL="514350" indent="-514350">
              <a:buFont typeface="+mj-lt"/>
              <a:buAutoNum type="alphaUcPeriod"/>
            </a:pPr>
            <a:r>
              <a:rPr lang="en-US" sz="1600" dirty="0">
                <a:highlight>
                  <a:srgbClr val="FFFF00"/>
                </a:highlight>
              </a:rPr>
              <a:t>To have something real that can be tested by real people </a:t>
            </a:r>
            <a:endParaRPr lang="en-GB" sz="1600">
              <a:highlight>
                <a:srgbClr val="FFFF00"/>
              </a:highlight>
              <a:cs typeface="Calibri"/>
            </a:endParaRPr>
          </a:p>
          <a:p>
            <a:pPr marL="514350" indent="-514350">
              <a:buFont typeface="+mj-lt"/>
              <a:buAutoNum type="alphaUcPeriod"/>
            </a:pPr>
            <a:r>
              <a:rPr lang="en-US" sz="1600" dirty="0"/>
              <a:t>To have empathy to the user</a:t>
            </a:r>
            <a:endParaRPr lang="en-GB" sz="1600" dirty="0">
              <a:cs typeface="Calibri" panose="020F0502020204030204"/>
            </a:endParaRPr>
          </a:p>
          <a:p>
            <a:pPr marL="0" indent="0">
              <a:buNone/>
            </a:pPr>
            <a:endParaRPr lang="en-US" sz="1600" dirty="0"/>
          </a:p>
          <a:p>
            <a:pPr marL="0" indent="0">
              <a:buNone/>
            </a:pPr>
            <a:r>
              <a:rPr lang="en-US" sz="1600" dirty="0"/>
              <a:t>Q8: Are these stages linear or non-liner? </a:t>
            </a:r>
            <a:endParaRPr lang="en-GB" sz="1600" dirty="0">
              <a:cs typeface="Calibri"/>
            </a:endParaRPr>
          </a:p>
          <a:p>
            <a:pPr marL="514350" indent="-514350">
              <a:buFont typeface="+mj-lt"/>
              <a:buAutoNum type="alphaUcPeriod"/>
            </a:pPr>
            <a:r>
              <a:rPr lang="en-US" sz="1600" dirty="0"/>
              <a:t>Linear</a:t>
            </a:r>
            <a:endParaRPr lang="en-GB" sz="1600" dirty="0"/>
          </a:p>
          <a:p>
            <a:pPr marL="514350" indent="-514350">
              <a:buFont typeface="+mj-lt"/>
              <a:buAutoNum type="alphaUcPeriod"/>
            </a:pPr>
            <a:r>
              <a:rPr lang="en-US" sz="1600" dirty="0">
                <a:highlight>
                  <a:srgbClr val="FFFF00"/>
                </a:highlight>
              </a:rPr>
              <a:t>Nonlinear </a:t>
            </a:r>
            <a:endParaRPr lang="en-GB" sz="1600">
              <a:highlight>
                <a:srgbClr val="FFFF00"/>
              </a:highlight>
              <a:cs typeface="Calibri"/>
            </a:endParaRPr>
          </a:p>
        </p:txBody>
      </p:sp>
    </p:spTree>
    <p:extLst>
      <p:ext uri="{BB962C8B-B14F-4D97-AF65-F5344CB8AC3E}">
        <p14:creationId xmlns:p14="http://schemas.microsoft.com/office/powerpoint/2010/main" val="20503415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Light"/>
              </a:rPr>
              <a:t>Divergent and Convergent Thinking</a:t>
            </a:r>
            <a:endParaRPr lang="en-GB" sz="2700" dirty="0"/>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endParaRPr lang="en-GB" dirty="0"/>
          </a:p>
          <a:p>
            <a:pPr marL="0" indent="0">
              <a:buNone/>
            </a:pPr>
            <a:endParaRPr lang="en-US" dirty="0">
              <a:ea typeface="+mn-lt"/>
              <a:cs typeface="+mn-lt"/>
            </a:endParaRPr>
          </a:p>
        </p:txBody>
      </p:sp>
      <p:pic>
        <p:nvPicPr>
          <p:cNvPr id="4" name="mRd7OVmiyZw"/>
          <p:cNvPicPr>
            <a:picLocks noRot="1" noChangeAspect="1"/>
          </p:cNvPicPr>
          <p:nvPr>
            <a:videoFile r:link="rId1"/>
          </p:nvPr>
        </p:nvPicPr>
        <p:blipFill>
          <a:blip r:embed="rId4"/>
          <a:stretch>
            <a:fillRect/>
          </a:stretch>
        </p:blipFill>
        <p:spPr>
          <a:xfrm>
            <a:off x="1655239" y="1613090"/>
            <a:ext cx="8727440" cy="4739640"/>
          </a:xfrm>
          <a:prstGeom prst="rect">
            <a:avLst/>
          </a:prstGeom>
        </p:spPr>
      </p:pic>
    </p:spTree>
    <p:extLst>
      <p:ext uri="{BB962C8B-B14F-4D97-AF65-F5344CB8AC3E}">
        <p14:creationId xmlns:p14="http://schemas.microsoft.com/office/powerpoint/2010/main" val="533150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dirty="0">
                <a:cs typeface="Calibri Light"/>
              </a:rPr>
              <a:t>Divergent and Convergent Thinking</a:t>
            </a: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US" dirty="0"/>
              <a:t> </a:t>
            </a:r>
            <a:endParaRPr lang="en-GB" dirty="0"/>
          </a:p>
          <a:p>
            <a:pPr marL="0" indent="0">
              <a:buNone/>
            </a:pPr>
            <a:r>
              <a:rPr lang="en-US" dirty="0"/>
              <a:t>	Divergent 	 		                                Convergent </a:t>
            </a:r>
            <a:endParaRPr lang="en-GB" dirty="0"/>
          </a:p>
          <a:p>
            <a:pPr marL="0" indent="0">
              <a:buNone/>
            </a:pPr>
            <a:r>
              <a:rPr lang="en-US" dirty="0"/>
              <a:t> </a:t>
            </a:r>
            <a:endParaRPr lang="en-GB" dirty="0"/>
          </a:p>
          <a:p>
            <a:pPr marL="0" indent="0">
              <a:buNone/>
            </a:pPr>
            <a:endParaRPr lang="en-US" dirty="0">
              <a:ea typeface="+mn-lt"/>
              <a:cs typeface="+mn-lt"/>
            </a:endParaRPr>
          </a:p>
        </p:txBody>
      </p:sp>
      <p:sp>
        <p:nvSpPr>
          <p:cNvPr id="4" name="Triangle 3">
            <a:extLst>
              <a:ext uri="{FF2B5EF4-FFF2-40B4-BE49-F238E27FC236}">
                <a16:creationId xmlns:a16="http://schemas.microsoft.com/office/drawing/2014/main" id="{B11374BA-8A28-A841-B12F-C2243A68D8C0}"/>
              </a:ext>
            </a:extLst>
          </p:cNvPr>
          <p:cNvSpPr/>
          <p:nvPr/>
        </p:nvSpPr>
        <p:spPr>
          <a:xfrm rot="16200000">
            <a:off x="2607628" y="2032865"/>
            <a:ext cx="2334260" cy="432625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riangle 5">
            <a:extLst>
              <a:ext uri="{FF2B5EF4-FFF2-40B4-BE49-F238E27FC236}">
                <a16:creationId xmlns:a16="http://schemas.microsoft.com/office/drawing/2014/main" id="{CAD254D8-A6ED-C149-85D7-1F1696550D62}"/>
              </a:ext>
            </a:extLst>
          </p:cNvPr>
          <p:cNvSpPr/>
          <p:nvPr/>
        </p:nvSpPr>
        <p:spPr>
          <a:xfrm rot="5400000">
            <a:off x="6933883" y="2032866"/>
            <a:ext cx="2334260" cy="4326255"/>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Arrow Connector 7">
            <a:extLst>
              <a:ext uri="{FF2B5EF4-FFF2-40B4-BE49-F238E27FC236}">
                <a16:creationId xmlns:a16="http://schemas.microsoft.com/office/drawing/2014/main" id="{0CE01CB4-8C10-4249-8A17-FAC1320CF7A7}"/>
              </a:ext>
            </a:extLst>
          </p:cNvPr>
          <p:cNvCxnSpPr>
            <a:cxnSpLocks/>
          </p:cNvCxnSpPr>
          <p:nvPr/>
        </p:nvCxnSpPr>
        <p:spPr>
          <a:xfrm flipV="1">
            <a:off x="1801390" y="2893925"/>
            <a:ext cx="3863140" cy="1115344"/>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C60044D7-552A-F94A-87E4-8F66C6CA2B83}"/>
              </a:ext>
            </a:extLst>
          </p:cNvPr>
          <p:cNvCxnSpPr>
            <a:cxnSpLocks/>
          </p:cNvCxnSpPr>
          <p:nvPr/>
        </p:nvCxnSpPr>
        <p:spPr>
          <a:xfrm>
            <a:off x="6159116" y="2888701"/>
            <a:ext cx="3559849" cy="948278"/>
          </a:xfrm>
          <a:prstGeom prst="straightConnector1">
            <a:avLst/>
          </a:prstGeom>
          <a:ln>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02AFD60-DDDC-0D4F-8487-4450BD6C432C}"/>
              </a:ext>
            </a:extLst>
          </p:cNvPr>
          <p:cNvSpPr txBox="1"/>
          <p:nvPr/>
        </p:nvSpPr>
        <p:spPr>
          <a:xfrm>
            <a:off x="3853986" y="3595827"/>
            <a:ext cx="1973284" cy="1200329"/>
          </a:xfrm>
          <a:prstGeom prst="rect">
            <a:avLst/>
          </a:prstGeom>
          <a:noFill/>
        </p:spPr>
        <p:txBody>
          <a:bodyPr wrap="square" rtlCol="0">
            <a:spAutoFit/>
          </a:bodyPr>
          <a:lstStyle/>
          <a:p>
            <a:r>
              <a:rPr lang="en-US" dirty="0"/>
              <a:t>Exploring lots of different starting points and approaches </a:t>
            </a:r>
          </a:p>
        </p:txBody>
      </p:sp>
      <p:sp>
        <p:nvSpPr>
          <p:cNvPr id="20" name="TextBox 19">
            <a:extLst>
              <a:ext uri="{FF2B5EF4-FFF2-40B4-BE49-F238E27FC236}">
                <a16:creationId xmlns:a16="http://schemas.microsoft.com/office/drawing/2014/main" id="{A3190159-9BBF-9F4D-B990-78F4E560F152}"/>
              </a:ext>
            </a:extLst>
          </p:cNvPr>
          <p:cNvSpPr txBox="1"/>
          <p:nvPr/>
        </p:nvSpPr>
        <p:spPr>
          <a:xfrm>
            <a:off x="6063814" y="3701348"/>
            <a:ext cx="1973284" cy="646331"/>
          </a:xfrm>
          <a:prstGeom prst="rect">
            <a:avLst/>
          </a:prstGeom>
          <a:noFill/>
        </p:spPr>
        <p:txBody>
          <a:bodyPr wrap="square" rtlCol="0">
            <a:spAutoFit/>
          </a:bodyPr>
          <a:lstStyle/>
          <a:p>
            <a:r>
              <a:rPr lang="en-US" dirty="0"/>
              <a:t>Narrowing to specific outcomes </a:t>
            </a:r>
          </a:p>
        </p:txBody>
      </p:sp>
    </p:spTree>
    <p:extLst>
      <p:ext uri="{BB962C8B-B14F-4D97-AF65-F5344CB8AC3E}">
        <p14:creationId xmlns:p14="http://schemas.microsoft.com/office/powerpoint/2010/main" val="340708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6397" y="502021"/>
            <a:ext cx="4959603" cy="1642969"/>
          </a:xfrm>
        </p:spPr>
        <p:txBody>
          <a:bodyPr anchor="b">
            <a:normAutofit/>
          </a:bodyPr>
          <a:lstStyle/>
          <a:p>
            <a:r>
              <a:rPr lang="en-GB" sz="4000" b="1">
                <a:ea typeface="+mj-lt"/>
                <a:cs typeface="+mj-lt"/>
              </a:rPr>
              <a:t>Further Reading</a:t>
            </a:r>
            <a:endParaRPr lang="en-GB" sz="4000">
              <a:ea typeface="+mj-lt"/>
              <a:cs typeface="+mj-lt"/>
            </a:endParaRPr>
          </a:p>
        </p:txBody>
      </p:sp>
      <p:sp>
        <p:nvSpPr>
          <p:cNvPr id="3" name="Content Placeholder 2"/>
          <p:cNvSpPr>
            <a:spLocks noGrp="1"/>
          </p:cNvSpPr>
          <p:nvPr>
            <p:ph idx="1"/>
          </p:nvPr>
        </p:nvSpPr>
        <p:spPr>
          <a:xfrm>
            <a:off x="1136397" y="2418408"/>
            <a:ext cx="4959603" cy="3522569"/>
          </a:xfrm>
        </p:spPr>
        <p:txBody>
          <a:bodyPr vert="horz" lIns="91440" tIns="45720" rIns="91440" bIns="45720" rtlCol="0" anchor="t">
            <a:normAutofit/>
          </a:bodyPr>
          <a:lstStyle/>
          <a:p>
            <a:pPr marL="0" indent="0">
              <a:buNone/>
            </a:pPr>
            <a:r>
              <a:rPr lang="en-US" sz="2000" dirty="0"/>
              <a:t>Have a look at the following blog which gives links to examples of 8 case studies that have developed businesses using Design Thinking Methods: </a:t>
            </a:r>
            <a:r>
              <a:rPr lang="en-US" sz="2000" dirty="0">
                <a:hlinkClick r:id="rId2"/>
              </a:rPr>
              <a:t>https://voltagecontrol.com/blog/8-great-design-thinking-examples/</a:t>
            </a:r>
            <a:r>
              <a:rPr lang="en-US" sz="2000" dirty="0"/>
              <a:t> </a:t>
            </a:r>
            <a:endParaRPr lang="en-GB" sz="2000" dirty="0"/>
          </a:p>
          <a:p>
            <a:pPr marL="0" indent="0">
              <a:buNone/>
            </a:pPr>
            <a:r>
              <a:rPr lang="en-US" sz="2000" dirty="0"/>
              <a:t>Click on one of the links and see if you can identify any of the methods you have looked at above.</a:t>
            </a:r>
            <a:endParaRPr lang="en-GB" sz="2000" dirty="0"/>
          </a:p>
        </p:txBody>
      </p:sp>
      <p:pic>
        <p:nvPicPr>
          <p:cNvPr id="5" name="Picture 4" descr="Graphical user interface, text&#10;&#10;Description automatically generated">
            <a:extLst>
              <a:ext uri="{FF2B5EF4-FFF2-40B4-BE49-F238E27FC236}">
                <a16:creationId xmlns:a16="http://schemas.microsoft.com/office/drawing/2014/main" id="{0C12B2AE-D17D-524E-9A8F-AD401DC4BF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8591" y="489118"/>
            <a:ext cx="5028725" cy="5466007"/>
          </a:xfrm>
          <a:prstGeom prst="rect">
            <a:avLst/>
          </a:prstGeom>
        </p:spPr>
      </p:pic>
      <p:sp>
        <p:nvSpPr>
          <p:cNvPr id="17" name="Rectangle 16">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7865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Designing for Dementia</a:t>
            </a:r>
            <a:endParaRPr lang="en-GB" sz="2700" dirty="0">
              <a:cs typeface="Calibri Light"/>
            </a:endParaRP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US" dirty="0"/>
              <a:t>This TED talk gives an example of Design Thinking used to find a solution to the problem of low water intake for people with dementia.</a:t>
            </a:r>
          </a:p>
          <a:p>
            <a:pPr marL="0" indent="0">
              <a:buNone/>
            </a:pPr>
            <a:endParaRPr lang="en-US"/>
          </a:p>
          <a:p>
            <a:pPr marL="0" indent="0">
              <a:buNone/>
            </a:pPr>
            <a:r>
              <a:rPr lang="en-US" dirty="0">
                <a:cs typeface="Calibri"/>
              </a:rPr>
              <a:t>Watch the talk and consider: </a:t>
            </a:r>
          </a:p>
          <a:p>
            <a:pPr marL="514350" indent="-514350"/>
            <a:r>
              <a:rPr lang="en-US" dirty="0">
                <a:ea typeface="+mn-lt"/>
                <a:cs typeface="+mn-lt"/>
              </a:rPr>
              <a:t>What </a:t>
            </a:r>
            <a:r>
              <a:rPr lang="en-US" b="1" dirty="0">
                <a:ea typeface="+mn-lt"/>
                <a:cs typeface="+mn-lt"/>
              </a:rPr>
              <a:t>aspects of Design Thinking</a:t>
            </a:r>
            <a:r>
              <a:rPr lang="en-US" dirty="0">
                <a:ea typeface="+mn-lt"/>
                <a:cs typeface="+mn-lt"/>
              </a:rPr>
              <a:t>  have been applied to make the ideas work? </a:t>
            </a:r>
            <a:endParaRPr lang="en-GB" dirty="0">
              <a:ea typeface="+mn-lt"/>
              <a:cs typeface="+mn-lt"/>
            </a:endParaRPr>
          </a:p>
          <a:p>
            <a:pPr marL="514350" indent="-514350"/>
            <a:r>
              <a:rPr lang="en-US" dirty="0">
                <a:ea typeface="+mn-lt"/>
                <a:cs typeface="+mn-lt"/>
              </a:rPr>
              <a:t>If you can identify aspects of how </a:t>
            </a:r>
            <a:r>
              <a:rPr lang="en-GB" b="1" dirty="0">
                <a:ea typeface="+mn-lt"/>
                <a:cs typeface="+mn-lt"/>
              </a:rPr>
              <a:t>Immersion, Ideation and Implementation</a:t>
            </a:r>
            <a:r>
              <a:rPr lang="en-US" b="1" dirty="0">
                <a:ea typeface="+mn-lt"/>
                <a:cs typeface="+mn-lt"/>
              </a:rPr>
              <a:t> </a:t>
            </a:r>
            <a:r>
              <a:rPr lang="en-US" dirty="0">
                <a:ea typeface="+mn-lt"/>
                <a:cs typeface="+mn-lt"/>
              </a:rPr>
              <a:t>were used in your case study. </a:t>
            </a:r>
            <a:endParaRPr lang="en-GB" dirty="0">
              <a:ea typeface="+mn-lt"/>
              <a:cs typeface="+mn-lt"/>
            </a:endParaRPr>
          </a:p>
          <a:p>
            <a:pPr marL="0" indent="0">
              <a:buNone/>
            </a:pPr>
            <a:endParaRPr lang="en-US" dirty="0">
              <a:cs typeface="Calibri"/>
            </a:endParaRPr>
          </a:p>
          <a:p>
            <a:pPr marL="0" lvl="0" indent="0">
              <a:buNone/>
            </a:pPr>
            <a:endParaRPr lang="en-US" b="1" dirty="0"/>
          </a:p>
        </p:txBody>
      </p:sp>
    </p:spTree>
    <p:extLst>
      <p:ext uri="{BB962C8B-B14F-4D97-AF65-F5344CB8AC3E}">
        <p14:creationId xmlns:p14="http://schemas.microsoft.com/office/powerpoint/2010/main" val="3060091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Designing for Dementia</a:t>
            </a:r>
            <a:endParaRPr lang="en-GB" sz="2700" dirty="0">
              <a:cs typeface="Calibri Light"/>
            </a:endParaRPr>
          </a:p>
        </p:txBody>
      </p:sp>
      <p:pic>
        <p:nvPicPr>
          <p:cNvPr id="4" name="ILHb4rL1p-o"/>
          <p:cNvPicPr>
            <a:picLocks noRot="1" noChangeAspect="1"/>
          </p:cNvPicPr>
          <p:nvPr>
            <a:videoFile r:link="rId1"/>
          </p:nvPr>
        </p:nvPicPr>
        <p:blipFill>
          <a:blip r:embed="rId3"/>
          <a:stretch>
            <a:fillRect/>
          </a:stretch>
        </p:blipFill>
        <p:spPr>
          <a:xfrm>
            <a:off x="2021381" y="1593764"/>
            <a:ext cx="7670800" cy="4455160"/>
          </a:xfrm>
          <a:prstGeom prst="rect">
            <a:avLst/>
          </a:prstGeom>
        </p:spPr>
      </p:pic>
    </p:spTree>
    <p:extLst>
      <p:ext uri="{BB962C8B-B14F-4D97-AF65-F5344CB8AC3E}">
        <p14:creationId xmlns:p14="http://schemas.microsoft.com/office/powerpoint/2010/main" val="3026842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8"/>
            <a:ext cx="6586491" cy="1286160"/>
          </a:xfrm>
        </p:spPr>
        <p:txBody>
          <a:bodyPr anchor="b">
            <a:normAutofit/>
          </a:bodyPr>
          <a:lstStyle/>
          <a:p>
            <a:r>
              <a:rPr lang="en-GB" sz="4100" b="1" dirty="0">
                <a:ea typeface="+mj-lt"/>
                <a:cs typeface="+mj-lt"/>
              </a:rPr>
              <a:t>Further Research</a:t>
            </a:r>
            <a:endParaRPr lang="en-GB" sz="4100" dirty="0">
              <a:ea typeface="+mj-lt"/>
              <a:cs typeface="+mj-lt"/>
            </a:endParaRPr>
          </a:p>
        </p:txBody>
      </p:sp>
      <p:sp>
        <p:nvSpPr>
          <p:cNvPr id="3" name="Content Placeholder 2"/>
          <p:cNvSpPr>
            <a:spLocks noGrp="1"/>
          </p:cNvSpPr>
          <p:nvPr>
            <p:ph idx="1"/>
          </p:nvPr>
        </p:nvSpPr>
        <p:spPr>
          <a:xfrm>
            <a:off x="4965432" y="3129059"/>
            <a:ext cx="6586489" cy="2430489"/>
          </a:xfrm>
        </p:spPr>
        <p:txBody>
          <a:bodyPr vert="horz" lIns="91440" tIns="45720" rIns="91440" bIns="45720" rtlCol="0" anchor="t">
            <a:normAutofit/>
          </a:bodyPr>
          <a:lstStyle/>
          <a:p>
            <a:pPr marL="0" indent="0">
              <a:buNone/>
            </a:pPr>
            <a:r>
              <a:rPr lang="en-US" sz="2400" dirty="0"/>
              <a:t>See the following article: </a:t>
            </a:r>
            <a:r>
              <a:rPr lang="en-US" sz="2400" u="sng" dirty="0">
                <a:hlinkClick r:id="rId2"/>
              </a:rPr>
              <a:t>https://www.alzheimers.org.uk/blog/jelly-drops-sweets-tackle-dehydration-dementia</a:t>
            </a:r>
            <a:r>
              <a:rPr lang="en-US" sz="2400" dirty="0"/>
              <a:t> for more information about this design. </a:t>
            </a:r>
          </a:p>
          <a:p>
            <a:pPr marL="0" indent="0">
              <a:buNone/>
            </a:pPr>
            <a:endParaRPr lang="en-US" sz="2400" dirty="0"/>
          </a:p>
          <a:p>
            <a:pPr marL="0" lvl="0" indent="0">
              <a:buNone/>
            </a:pPr>
            <a:endParaRPr lang="en-US" sz="1600" dirty="0"/>
          </a:p>
        </p:txBody>
      </p:sp>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5" name="Picture 4" descr="Graphical user interface, application, Teams&#10;&#10;Description automatically generated">
            <a:extLst>
              <a:ext uri="{FF2B5EF4-FFF2-40B4-BE49-F238E27FC236}">
                <a16:creationId xmlns:a16="http://schemas.microsoft.com/office/drawing/2014/main" id="{25955C4C-FF12-8C4D-9681-F0CE7D1BE1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112" y="874780"/>
            <a:ext cx="4435121" cy="5108440"/>
          </a:xfrm>
          <a:prstGeom prst="rect">
            <a:avLst/>
          </a:prstGeom>
        </p:spPr>
      </p:pic>
    </p:spTree>
    <p:extLst>
      <p:ext uri="{BB962C8B-B14F-4D97-AF65-F5344CB8AC3E}">
        <p14:creationId xmlns:p14="http://schemas.microsoft.com/office/powerpoint/2010/main" val="2136977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Reading and references</a:t>
            </a:r>
          </a:p>
        </p:txBody>
      </p:sp>
      <p:sp>
        <p:nvSpPr>
          <p:cNvPr id="3" name="Content Placeholder 2"/>
          <p:cNvSpPr>
            <a:spLocks noGrp="1"/>
          </p:cNvSpPr>
          <p:nvPr>
            <p:ph idx="1"/>
          </p:nvPr>
        </p:nvSpPr>
        <p:spPr/>
        <p:txBody>
          <a:bodyPr vert="horz" lIns="91440" tIns="45720" rIns="91440" bIns="45720" rtlCol="0" anchor="t">
            <a:normAutofit fontScale="47500" lnSpcReduction="20000"/>
          </a:bodyPr>
          <a:lstStyle/>
          <a:p>
            <a:pPr marL="0" indent="0">
              <a:buNone/>
            </a:pPr>
            <a:endParaRPr lang="en-GB">
              <a:cs typeface="Calibri"/>
            </a:endParaRPr>
          </a:p>
          <a:p>
            <a:pPr marL="0" indent="-914400">
              <a:lnSpc>
                <a:spcPct val="120000"/>
              </a:lnSpc>
              <a:buNone/>
            </a:pPr>
            <a:r>
              <a:rPr lang="en-GB">
                <a:ea typeface="+mn-lt"/>
                <a:cs typeface="+mn-lt"/>
              </a:rPr>
              <a:t>Brown, T. (2008-18) IDEO Design Thinking Defined [blog]. Accessed from: </a:t>
            </a:r>
            <a:r>
              <a:rPr lang="en-GB">
                <a:ea typeface="+mn-lt"/>
                <a:cs typeface="+mn-lt"/>
                <a:hlinkClick r:id="rId2"/>
              </a:rPr>
              <a:t>https://designthinking.ideo.com/</a:t>
            </a:r>
            <a:r>
              <a:rPr lang="en-GB">
                <a:ea typeface="+mn-lt"/>
                <a:cs typeface="+mn-lt"/>
              </a:rPr>
              <a:t> [Accessed on 23</a:t>
            </a:r>
            <a:r>
              <a:rPr lang="en-GB" baseline="30000">
                <a:ea typeface="+mn-lt"/>
                <a:cs typeface="+mn-lt"/>
              </a:rPr>
              <a:t>rd</a:t>
            </a:r>
            <a:r>
              <a:rPr lang="en-GB">
                <a:ea typeface="+mn-lt"/>
                <a:cs typeface="+mn-lt"/>
              </a:rPr>
              <a:t> November 2020].</a:t>
            </a:r>
            <a:endParaRPr lang="en-GB">
              <a:cs typeface="Calibri" panose="020F0502020204030204"/>
            </a:endParaRPr>
          </a:p>
          <a:p>
            <a:pPr marL="0" indent="-914400">
              <a:lnSpc>
                <a:spcPct val="120000"/>
              </a:lnSpc>
              <a:buNone/>
            </a:pPr>
            <a:r>
              <a:rPr lang="en-GB">
                <a:ea typeface="+mn-lt"/>
                <a:cs typeface="+mn-lt"/>
              </a:rPr>
              <a:t>Buchanan , R. (2002) “Wicked Problems in Design Thinking” in </a:t>
            </a:r>
            <a:r>
              <a:rPr lang="en-GB" i="1">
                <a:ea typeface="+mn-lt"/>
                <a:cs typeface="+mn-lt"/>
              </a:rPr>
              <a:t>The Idea of Design: A </a:t>
            </a:r>
            <a:r>
              <a:rPr lang="en-GB">
                <a:ea typeface="+mn-lt"/>
                <a:cs typeface="+mn-lt"/>
              </a:rPr>
              <a:t>Design Issues </a:t>
            </a:r>
            <a:r>
              <a:rPr lang="en-GB" i="1">
                <a:ea typeface="+mn-lt"/>
                <a:cs typeface="+mn-lt"/>
              </a:rPr>
              <a:t>Reader</a:t>
            </a:r>
            <a:r>
              <a:rPr lang="en-GB">
                <a:ea typeface="+mn-lt"/>
                <a:cs typeface="+mn-lt"/>
              </a:rPr>
              <a:t>. Ed. Victor Margolin and Richard Buchanan. Cambridge: MIT Press.</a:t>
            </a:r>
            <a:endParaRPr lang="en-GB">
              <a:cs typeface="Calibri" panose="020F0502020204030204"/>
            </a:endParaRPr>
          </a:p>
          <a:p>
            <a:pPr marL="0" indent="-914400">
              <a:lnSpc>
                <a:spcPct val="120000"/>
              </a:lnSpc>
              <a:buNone/>
            </a:pPr>
            <a:r>
              <a:rPr lang="en-GB">
                <a:ea typeface="+mn-lt"/>
                <a:cs typeface="+mn-lt"/>
              </a:rPr>
              <a:t>Coyne, R. (2005) “Wicked Problems Revisited“ in </a:t>
            </a:r>
            <a:r>
              <a:rPr lang="en-GB" i="1">
                <a:ea typeface="+mn-lt"/>
                <a:cs typeface="+mn-lt"/>
              </a:rPr>
              <a:t>Design Studies.</a:t>
            </a:r>
            <a:r>
              <a:rPr lang="en-GB">
                <a:ea typeface="+mn-lt"/>
                <a:cs typeface="+mn-lt"/>
              </a:rPr>
              <a:t> Vol 26 No. 1. Pp5-17</a:t>
            </a:r>
            <a:endParaRPr lang="en-GB">
              <a:cs typeface="Calibri" panose="020F0502020204030204"/>
            </a:endParaRPr>
          </a:p>
          <a:p>
            <a:pPr marL="0" indent="-914400">
              <a:lnSpc>
                <a:spcPct val="120000"/>
              </a:lnSpc>
              <a:buNone/>
            </a:pPr>
            <a:r>
              <a:rPr lang="en-GB">
                <a:ea typeface="+mn-lt"/>
                <a:cs typeface="+mn-lt"/>
              </a:rPr>
              <a:t>Cross, N. (1982) </a:t>
            </a:r>
            <a:r>
              <a:rPr lang="en-GB" err="1">
                <a:ea typeface="+mn-lt"/>
                <a:cs typeface="+mn-lt"/>
              </a:rPr>
              <a:t>Designerly</a:t>
            </a:r>
            <a:r>
              <a:rPr lang="en-GB">
                <a:ea typeface="+mn-lt"/>
                <a:cs typeface="+mn-lt"/>
              </a:rPr>
              <a:t> Ways of Knowing</a:t>
            </a:r>
            <a:endParaRPr lang="en-GB">
              <a:cs typeface="Calibri" panose="020F0502020204030204"/>
            </a:endParaRPr>
          </a:p>
          <a:p>
            <a:pPr marL="0" indent="-914400">
              <a:lnSpc>
                <a:spcPct val="120000"/>
              </a:lnSpc>
              <a:buNone/>
            </a:pPr>
            <a:r>
              <a:rPr lang="en-GB">
                <a:ea typeface="+mn-lt"/>
                <a:cs typeface="+mn-lt"/>
              </a:rPr>
              <a:t>Design Council (2007) </a:t>
            </a:r>
            <a:r>
              <a:rPr lang="en-GB" i="1">
                <a:ea typeface="+mn-lt"/>
                <a:cs typeface="+mn-lt"/>
              </a:rPr>
              <a:t>Eleven lessons: managing design in eleven global companies </a:t>
            </a:r>
            <a:r>
              <a:rPr lang="en-GB">
                <a:ea typeface="+mn-lt"/>
                <a:cs typeface="+mn-lt"/>
              </a:rPr>
              <a:t>[Desk research report]. Accessed from </a:t>
            </a:r>
            <a:r>
              <a:rPr lang="en-US">
                <a:ea typeface="+mn-lt"/>
                <a:cs typeface="+mn-lt"/>
                <a:hlinkClick r:id="rId3"/>
              </a:rPr>
              <a:t>https://www.designcouncil.org.uk/sites/default/files/asset/document/ElevenLessons_DeskResearchReport_0.pdf</a:t>
            </a:r>
            <a:r>
              <a:rPr lang="en-GB">
                <a:ea typeface="+mn-lt"/>
                <a:cs typeface="+mn-lt"/>
              </a:rPr>
              <a:t> [Accessed on 23</a:t>
            </a:r>
            <a:r>
              <a:rPr lang="en-GB" baseline="30000">
                <a:ea typeface="+mn-lt"/>
                <a:cs typeface="+mn-lt"/>
              </a:rPr>
              <a:t>rd</a:t>
            </a:r>
            <a:r>
              <a:rPr lang="en-GB">
                <a:ea typeface="+mn-lt"/>
                <a:cs typeface="+mn-lt"/>
              </a:rPr>
              <a:t> November 2020].</a:t>
            </a:r>
            <a:endParaRPr lang="en-GB">
              <a:cs typeface="Calibri" panose="020F0502020204030204"/>
            </a:endParaRPr>
          </a:p>
          <a:p>
            <a:pPr marL="0" indent="-914400">
              <a:lnSpc>
                <a:spcPct val="120000"/>
              </a:lnSpc>
              <a:buNone/>
            </a:pPr>
            <a:r>
              <a:rPr lang="en-GB">
                <a:ea typeface="+mn-lt"/>
                <a:cs typeface="+mn-lt"/>
              </a:rPr>
              <a:t>Liedtka, J. (2018) Why Design Thinking Works. Harvard Business Review Accessed from </a:t>
            </a:r>
            <a:r>
              <a:rPr lang="en-GB">
                <a:ea typeface="+mn-lt"/>
                <a:cs typeface="+mn-lt"/>
                <a:hlinkClick r:id="rId4"/>
              </a:rPr>
              <a:t>https://hbr.org/2018/09/why-design-thinking-works</a:t>
            </a:r>
            <a:r>
              <a:rPr lang="en-GB">
                <a:ea typeface="+mn-lt"/>
                <a:cs typeface="+mn-lt"/>
              </a:rPr>
              <a:t> [Accessed on 23rd November 2020].</a:t>
            </a:r>
            <a:endParaRPr lang="en-GB">
              <a:cs typeface="Calibri" panose="020F0502020204030204"/>
            </a:endParaRPr>
          </a:p>
          <a:p>
            <a:pPr marL="0" indent="-914400">
              <a:lnSpc>
                <a:spcPct val="120000"/>
              </a:lnSpc>
              <a:buNone/>
            </a:pPr>
            <a:r>
              <a:rPr lang="en-GB">
                <a:ea typeface="+mn-lt"/>
                <a:cs typeface="+mn-lt"/>
              </a:rPr>
              <a:t>Rittel, H. W. J. and Webber, M. M. (1973) “Dilemmas in a General Theory of Planning.” </a:t>
            </a:r>
            <a:r>
              <a:rPr lang="en-GB" i="1">
                <a:ea typeface="+mn-lt"/>
                <a:cs typeface="+mn-lt"/>
              </a:rPr>
              <a:t>Policy Sciences </a:t>
            </a:r>
            <a:r>
              <a:rPr lang="en-GB">
                <a:ea typeface="+mn-lt"/>
                <a:cs typeface="+mn-lt"/>
              </a:rPr>
              <a:t>[4]. Pp.155–69.</a:t>
            </a:r>
          </a:p>
          <a:p>
            <a:pPr marL="0" indent="-914400">
              <a:lnSpc>
                <a:spcPct val="120000"/>
              </a:lnSpc>
              <a:buNone/>
            </a:pPr>
            <a:r>
              <a:rPr lang="en-GB">
                <a:ea typeface="+mn-lt"/>
                <a:cs typeface="+mn-lt"/>
              </a:rPr>
              <a:t>Simon, H. (1969) </a:t>
            </a:r>
            <a:r>
              <a:rPr lang="en-GB" i="1">
                <a:ea typeface="+mn-lt"/>
                <a:cs typeface="+mn-lt"/>
              </a:rPr>
              <a:t>The Sciences of the Artificial</a:t>
            </a:r>
            <a:r>
              <a:rPr lang="en-GB">
                <a:ea typeface="+mn-lt"/>
                <a:cs typeface="+mn-lt"/>
              </a:rPr>
              <a:t>. [Third Edition 1996] Massachusetts: MIT Press. Accessed from </a:t>
            </a:r>
            <a:r>
              <a:rPr lang="en-GB">
                <a:ea typeface="+mn-lt"/>
                <a:cs typeface="+mn-lt"/>
                <a:hlinkClick r:id="rId5"/>
              </a:rPr>
              <a:t>https://monoskop.org/images/9/9c/Simon_Herbert_A_The_Sciences_of_the_Artificial_3rd_ed.pdf</a:t>
            </a:r>
            <a:r>
              <a:rPr lang="en-GB">
                <a:ea typeface="+mn-lt"/>
                <a:cs typeface="+mn-lt"/>
              </a:rPr>
              <a:t> [Accessed on 23rd November 2020]</a:t>
            </a:r>
            <a:endParaRPr lang="en-GB">
              <a:cs typeface="Calibri" panose="020F0502020204030204"/>
            </a:endParaRPr>
          </a:p>
          <a:p>
            <a:pPr marL="0" indent="-914400">
              <a:lnSpc>
                <a:spcPct val="120000"/>
              </a:lnSpc>
              <a:buNone/>
            </a:pPr>
            <a:endParaRPr lang="en-GB">
              <a:cs typeface="Calibri" panose="020F0502020204030204"/>
            </a:endParaRPr>
          </a:p>
          <a:p>
            <a:pPr marL="0" indent="0">
              <a:buNone/>
            </a:pPr>
            <a:endParaRPr lang="en-GB"/>
          </a:p>
        </p:txBody>
      </p:sp>
    </p:spTree>
    <p:extLst>
      <p:ext uri="{BB962C8B-B14F-4D97-AF65-F5344CB8AC3E}">
        <p14:creationId xmlns:p14="http://schemas.microsoft.com/office/powerpoint/2010/main" val="2220693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B9DD-7B1A-4057-A51D-52BEE4CA708F}"/>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Applied Problem-Solving Challenge</a:t>
            </a:r>
            <a:endParaRPr lang="en-GB" sz="3600" dirty="0"/>
          </a:p>
        </p:txBody>
      </p:sp>
      <p:pic>
        <p:nvPicPr>
          <p:cNvPr id="4" name="Picture 4" descr="A picture containing application&#10;&#10;Description automatically generated">
            <a:extLst>
              <a:ext uri="{FF2B5EF4-FFF2-40B4-BE49-F238E27FC236}">
                <a16:creationId xmlns:a16="http://schemas.microsoft.com/office/drawing/2014/main" id="{93F0823A-0BDC-4641-AF37-522D29B8F9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753" b="83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4C9C5A6-4D66-42CC-B4CA-583964F65E26}"/>
              </a:ext>
            </a:extLst>
          </p:cNvPr>
          <p:cNvSpPr>
            <a:spLocks noGrp="1"/>
          </p:cNvSpPr>
          <p:nvPr>
            <p:ph idx="1"/>
          </p:nvPr>
        </p:nvSpPr>
        <p:spPr>
          <a:xfrm>
            <a:off x="4195045" y="4071154"/>
            <a:ext cx="7485413" cy="2452687"/>
          </a:xfrm>
        </p:spPr>
        <p:txBody>
          <a:bodyPr vert="horz" lIns="91440" tIns="45720" rIns="91440" bIns="45720" rtlCol="0" anchor="ctr">
            <a:normAutofit lnSpcReduction="10000"/>
          </a:bodyPr>
          <a:lstStyle/>
          <a:p>
            <a:pPr marL="0" indent="0">
              <a:buNone/>
            </a:pPr>
            <a:r>
              <a:rPr lang="en-GB" sz="1500" dirty="0">
                <a:cs typeface="Calibri"/>
              </a:rPr>
              <a:t>Recycling behaviour at Swansea Business Campus is poor. Though there are basic recycling facilities (one bin for general rubbish and one for all recyclable material), generally the bins are full of mixed rubbish.  This makes it difficult for the University to take advantage of savings that can be made by reducing the amount of non-recyclable rubbish generated by the campus. The leadership team have challenged the Estates manager to come up with a solution to this problem and he wants to engage his team in the process. </a:t>
            </a:r>
          </a:p>
          <a:p>
            <a:pPr marL="0" indent="0">
              <a:buNone/>
            </a:pPr>
            <a:endParaRPr lang="en-GB" sz="1500" dirty="0">
              <a:cs typeface="Calibri"/>
            </a:endParaRPr>
          </a:p>
          <a:p>
            <a:pPr marL="0" indent="0">
              <a:buNone/>
            </a:pPr>
            <a:r>
              <a:rPr lang="en-GB" sz="1500" dirty="0">
                <a:cs typeface="Calibri"/>
              </a:rPr>
              <a:t>The aim of your project is to reduce the cost of waste disposal for the University. </a:t>
            </a:r>
          </a:p>
          <a:p>
            <a:pPr marL="0" indent="0">
              <a:buNone/>
            </a:pPr>
            <a:endParaRPr lang="en-GB" sz="1500" dirty="0">
              <a:cs typeface="Calibri"/>
            </a:endParaRPr>
          </a:p>
          <a:p>
            <a:pPr marL="0" indent="0">
              <a:buNone/>
            </a:pPr>
            <a:r>
              <a:rPr lang="en-GB" sz="1500" dirty="0">
                <a:cs typeface="Calibri"/>
              </a:rPr>
              <a:t>Your investigation should </a:t>
            </a:r>
            <a:r>
              <a:rPr lang="en-GB" sz="1500" dirty="0">
                <a:ea typeface="+mn-lt"/>
                <a:cs typeface="+mn-lt"/>
              </a:rPr>
              <a:t> consider how waste can be reduced, reused or recycled.</a:t>
            </a:r>
          </a:p>
          <a:p>
            <a:pPr marL="0" indent="0">
              <a:buNone/>
            </a:pPr>
            <a:endParaRPr lang="en-GB" sz="1500" dirty="0">
              <a:cs typeface="Calibri"/>
            </a:endParaRPr>
          </a:p>
        </p:txBody>
      </p:sp>
    </p:spTree>
    <p:extLst>
      <p:ext uri="{BB962C8B-B14F-4D97-AF65-F5344CB8AC3E}">
        <p14:creationId xmlns:p14="http://schemas.microsoft.com/office/powerpoint/2010/main" val="14265937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Mindset, Skillset, Toolset</a:t>
            </a: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2000"/>
              <a:t>Barrett (2015) suggests that for Design Thinking to be effective, those using it need to be aware of three key elements.</a:t>
            </a:r>
          </a:p>
          <a:p>
            <a:endParaRPr lang="en-GB" sz="2000"/>
          </a:p>
          <a:p>
            <a:r>
              <a:rPr lang="en-GB" sz="2000" b="1"/>
              <a:t>Mindset</a:t>
            </a:r>
            <a:r>
              <a:rPr lang="en-GB" sz="2000"/>
              <a:t> – How you see, perceive, view. Without a change in mindset, the world cannot be viewed differently</a:t>
            </a:r>
          </a:p>
          <a:p>
            <a:r>
              <a:rPr lang="en-GB" sz="2000" b="1"/>
              <a:t>Skillset</a:t>
            </a:r>
            <a:r>
              <a:rPr lang="en-GB" sz="2000"/>
              <a:t> – How you do, act, behave. Not just your abilities, knowledge and understanding, but also your motivation and ability to use them</a:t>
            </a:r>
          </a:p>
          <a:p>
            <a:r>
              <a:rPr lang="en-GB" sz="2000" b="1"/>
              <a:t>Toolset</a:t>
            </a:r>
            <a:r>
              <a:rPr lang="en-GB" sz="2000"/>
              <a:t> – How you get, have, use. Using one of a variety of methods, approaches or frameworks for a particular stage of the process.</a:t>
            </a:r>
          </a:p>
          <a:p>
            <a:endParaRPr lang="en-GB" sz="2000"/>
          </a:p>
          <a:p>
            <a:pPr marL="0" indent="0">
              <a:buNone/>
            </a:pPr>
            <a:endParaRPr lang="en-GB" sz="2000"/>
          </a:p>
        </p:txBody>
      </p:sp>
    </p:spTree>
    <p:extLst>
      <p:ext uri="{BB962C8B-B14F-4D97-AF65-F5344CB8AC3E}">
        <p14:creationId xmlns:p14="http://schemas.microsoft.com/office/powerpoint/2010/main" val="1910102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B9DD-7B1A-4057-A51D-52BEE4CA708F}"/>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Applied Problem-Solving Challenge</a:t>
            </a:r>
            <a:endParaRPr lang="en-GB" sz="3600" dirty="0"/>
          </a:p>
        </p:txBody>
      </p:sp>
      <p:pic>
        <p:nvPicPr>
          <p:cNvPr id="4" name="Picture 4" descr="A picture containing application&#10;&#10;Description automatically generated">
            <a:extLst>
              <a:ext uri="{FF2B5EF4-FFF2-40B4-BE49-F238E27FC236}">
                <a16:creationId xmlns:a16="http://schemas.microsoft.com/office/drawing/2014/main" id="{93F0823A-0BDC-4641-AF37-522D29B8F9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753" b="83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4C9C5A6-4D66-42CC-B4CA-583964F65E26}"/>
              </a:ext>
            </a:extLst>
          </p:cNvPr>
          <p:cNvSpPr>
            <a:spLocks noGrp="1"/>
          </p:cNvSpPr>
          <p:nvPr>
            <p:ph idx="1"/>
          </p:nvPr>
        </p:nvSpPr>
        <p:spPr>
          <a:xfrm>
            <a:off x="4195045" y="4071154"/>
            <a:ext cx="7485413" cy="2452687"/>
          </a:xfrm>
        </p:spPr>
        <p:txBody>
          <a:bodyPr vert="horz" lIns="91440" tIns="45720" rIns="91440" bIns="45720" rtlCol="0" anchor="ctr">
            <a:normAutofit/>
          </a:bodyPr>
          <a:lstStyle/>
          <a:p>
            <a:pPr marL="0" indent="0">
              <a:buNone/>
            </a:pPr>
            <a:r>
              <a:rPr lang="en-GB" sz="7200" dirty="0">
                <a:cs typeface="Calibri"/>
              </a:rPr>
              <a:t>Stage 1: Empathise</a:t>
            </a:r>
            <a:endParaRPr lang="en-GB" sz="7200" dirty="0">
              <a:ea typeface="+mn-lt"/>
              <a:cs typeface="+mn-lt"/>
            </a:endParaRPr>
          </a:p>
          <a:p>
            <a:pPr marL="0" indent="0">
              <a:buNone/>
            </a:pPr>
            <a:endParaRPr lang="en-GB" sz="1500" dirty="0">
              <a:cs typeface="Calibri"/>
            </a:endParaRPr>
          </a:p>
        </p:txBody>
      </p:sp>
    </p:spTree>
    <p:extLst>
      <p:ext uri="{BB962C8B-B14F-4D97-AF65-F5344CB8AC3E}">
        <p14:creationId xmlns:p14="http://schemas.microsoft.com/office/powerpoint/2010/main" val="21308169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3766185"/>
          </a:xfrm>
        </p:spPr>
        <p:txBody>
          <a:bodyPr vert="horz" lIns="91440" tIns="45720" rIns="91440" bIns="45720" rtlCol="0" anchor="t">
            <a:normAutofit/>
          </a:bodyPr>
          <a:lstStyle/>
          <a:p>
            <a:pPr marL="0" indent="0">
              <a:buNone/>
            </a:pPr>
            <a:r>
              <a:rPr lang="en-GB" sz="1500" b="1" i="1" dirty="0">
                <a:ea typeface="+mn-lt"/>
                <a:cs typeface="+mn-lt"/>
              </a:rPr>
              <a:t>Research Your Users' Needs</a:t>
            </a:r>
            <a:endParaRPr lang="en-US"/>
          </a:p>
          <a:p>
            <a:r>
              <a:rPr lang="en-GB" sz="1500" dirty="0">
                <a:ea typeface="+mn-lt"/>
                <a:cs typeface="+mn-lt"/>
              </a:rPr>
              <a:t>The first stage of the design thinking process allows you to gain an empathetic understanding of the problem you’re trying to solve, typically through user research. </a:t>
            </a:r>
          </a:p>
          <a:p>
            <a:r>
              <a:rPr lang="en-GB" sz="1500" dirty="0">
                <a:ea typeface="+mn-lt"/>
                <a:cs typeface="+mn-lt"/>
              </a:rPr>
              <a:t>Empathy is crucial to a human-centred design process like design thinking because it allows you to set aside your own assumptions about the world and gain real insight into users and their needs.</a:t>
            </a:r>
          </a:p>
          <a:p>
            <a:r>
              <a:rPr lang="en-GB" sz="1500" dirty="0">
                <a:ea typeface="+mn-lt"/>
                <a:cs typeface="+mn-lt"/>
              </a:rPr>
              <a:t>The idea is to gain insights into what they need, what they want, how they behave, feel, and think, and why they demonstrate such behaviours, feelings, and thoughts when interacting with products in a real-world setting. </a:t>
            </a:r>
          </a:p>
          <a:p>
            <a:pPr marL="0" indent="0">
              <a:buNone/>
            </a:pPr>
            <a:r>
              <a:rPr lang="en-GB" sz="1500" dirty="0">
                <a:ea typeface="+mn-lt"/>
                <a:cs typeface="+mn-lt"/>
              </a:rPr>
              <a:t>Follow the link to find out more about how to action the empathy phase: </a:t>
            </a:r>
            <a:r>
              <a:rPr lang="en-GB" sz="1500" dirty="0">
                <a:latin typeface="Calibri"/>
                <a:cs typeface="Calibri"/>
                <a:hlinkClick r:id="rId3"/>
              </a:rPr>
              <a:t>https://www.interaction-design.org/literature/article/stage-1-in-the-design-thinking-process-empathise-with-your-users</a:t>
            </a:r>
            <a:r>
              <a:rPr lang="en-GB" sz="1500" dirty="0">
                <a:cs typeface="Calibri Light"/>
              </a:rPr>
              <a:t> </a:t>
            </a:r>
            <a:endParaRPr lang="en-GB" dirty="0">
              <a:cs typeface="Calibri" panose="020F0502020204030204"/>
            </a:endParaRPr>
          </a:p>
        </p:txBody>
      </p:sp>
    </p:spTree>
    <p:extLst>
      <p:ext uri="{BB962C8B-B14F-4D97-AF65-F5344CB8AC3E}">
        <p14:creationId xmlns:p14="http://schemas.microsoft.com/office/powerpoint/2010/main" val="2246693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Empathy</a:t>
            </a:r>
            <a:endParaRPr lang="en-US" sz="4000">
              <a:solidFill>
                <a:srgbClr val="FFFFFF"/>
              </a:solidFill>
            </a:endParaRP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endParaRPr lang="en-GB" sz="1700" b="1">
              <a:cs typeface="Calibri"/>
            </a:endParaRPr>
          </a:p>
          <a:p>
            <a:pPr marL="0" indent="0">
              <a:buNone/>
            </a:pPr>
            <a:r>
              <a:rPr lang="en-GB" sz="1700" b="1">
                <a:cs typeface="Calibri"/>
              </a:rPr>
              <a:t>This stage will require you  to adopt the following:</a:t>
            </a:r>
          </a:p>
          <a:p>
            <a:pPr marL="0" indent="0">
              <a:buNone/>
            </a:pPr>
            <a:r>
              <a:rPr lang="en-GB" sz="1700" b="1"/>
              <a:t>Mindset:</a:t>
            </a:r>
            <a:r>
              <a:rPr lang="en-GB" sz="1700"/>
              <a:t> </a:t>
            </a:r>
          </a:p>
          <a:p>
            <a:pPr marL="0" indent="0">
              <a:buNone/>
            </a:pPr>
            <a:r>
              <a:rPr lang="en-GB" sz="1700"/>
              <a:t>For this stage you need an open mind, willing to challenge the assumptions that you may have. You should be practicing divergent thinking. </a:t>
            </a:r>
          </a:p>
          <a:p>
            <a:pPr marL="0" indent="0">
              <a:buNone/>
            </a:pPr>
            <a:r>
              <a:rPr lang="en-GB" sz="1700" b="1"/>
              <a:t>Skillset:</a:t>
            </a:r>
            <a:r>
              <a:rPr lang="en-GB" sz="1700"/>
              <a:t> </a:t>
            </a:r>
          </a:p>
          <a:p>
            <a:pPr marL="0" indent="0">
              <a:buNone/>
            </a:pPr>
            <a:r>
              <a:rPr lang="en-GB" sz="1700"/>
              <a:t>For this stage you require your skills of observation and listening. You should be empathetic to what you hear. Look to ask open questions and explore the problem from a range of different points of view. </a:t>
            </a:r>
          </a:p>
          <a:p>
            <a:pPr marL="0" indent="0">
              <a:buNone/>
            </a:pPr>
            <a:r>
              <a:rPr lang="en-GB" sz="1700" b="1"/>
              <a:t>Toolset:</a:t>
            </a:r>
          </a:p>
          <a:p>
            <a:pPr marL="0" indent="0">
              <a:buNone/>
            </a:pPr>
            <a:r>
              <a:rPr lang="en-GB" sz="1700"/>
              <a:t>In this stage of the process, you will need to identify the appropriate tools for finding and sharing information</a:t>
            </a:r>
          </a:p>
          <a:p>
            <a:pPr marL="0" indent="0">
              <a:buNone/>
            </a:pPr>
            <a:endParaRPr lang="en-GB" sz="1700"/>
          </a:p>
          <a:p>
            <a:pPr marL="0" indent="0">
              <a:buNone/>
            </a:pPr>
            <a:endParaRPr lang="en-GB" sz="1700"/>
          </a:p>
          <a:p>
            <a:pPr marL="0" indent="0">
              <a:buNone/>
            </a:pPr>
            <a:endParaRPr lang="en-GB" sz="1700"/>
          </a:p>
        </p:txBody>
      </p:sp>
    </p:spTree>
    <p:extLst>
      <p:ext uri="{BB962C8B-B14F-4D97-AF65-F5344CB8AC3E}">
        <p14:creationId xmlns:p14="http://schemas.microsoft.com/office/powerpoint/2010/main" val="2073067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Finding &amp; Sharing Information</a:t>
            </a:r>
          </a:p>
        </p:txBody>
      </p:sp>
      <p:sp>
        <p:nvSpPr>
          <p:cNvPr id="3" name="Content Placeholder 2"/>
          <p:cNvSpPr>
            <a:spLocks noGrp="1"/>
          </p:cNvSpPr>
          <p:nvPr>
            <p:ph idx="1"/>
          </p:nvPr>
        </p:nvSpPr>
        <p:spPr>
          <a:xfrm>
            <a:off x="1371599" y="1596837"/>
            <a:ext cx="9724031" cy="4821278"/>
          </a:xfrm>
        </p:spPr>
        <p:txBody>
          <a:bodyPr vert="horz" lIns="91440" tIns="45720" rIns="91440" bIns="45720" rtlCol="0" anchor="ctr">
            <a:normAutofit/>
          </a:bodyPr>
          <a:lstStyle/>
          <a:p>
            <a:pPr marL="0" indent="0">
              <a:buNone/>
            </a:pPr>
            <a:r>
              <a:rPr lang="en-GB" sz="1600" b="1" dirty="0"/>
              <a:t>Finding</a:t>
            </a:r>
          </a:p>
          <a:p>
            <a:r>
              <a:rPr lang="en-GB" sz="1600" dirty="0"/>
              <a:t>Your own experience</a:t>
            </a:r>
            <a:endParaRPr lang="en-GB" sz="1600" dirty="0">
              <a:cs typeface="Calibri"/>
            </a:endParaRPr>
          </a:p>
          <a:p>
            <a:r>
              <a:rPr lang="en-GB" sz="1600" dirty="0"/>
              <a:t>Open interviews with friends / family who have been affected</a:t>
            </a:r>
            <a:endParaRPr lang="en-GB" sz="1600" dirty="0">
              <a:cs typeface="Calibri"/>
            </a:endParaRPr>
          </a:p>
          <a:p>
            <a:r>
              <a:rPr lang="en-GB" sz="1600" dirty="0"/>
              <a:t>Research online into what people have said about the issue</a:t>
            </a:r>
            <a:endParaRPr lang="en-GB" sz="1600" dirty="0">
              <a:cs typeface="Calibri"/>
            </a:endParaRPr>
          </a:p>
          <a:p>
            <a:r>
              <a:rPr lang="en-GB" sz="1600" dirty="0"/>
              <a:t>A visit to observe the problem in action</a:t>
            </a:r>
            <a:endParaRPr lang="en-GB" sz="1600" dirty="0">
              <a:cs typeface="Calibri" panose="020F0502020204030204"/>
            </a:endParaRPr>
          </a:p>
          <a:p>
            <a:pPr marL="0" indent="0">
              <a:buNone/>
            </a:pPr>
            <a:r>
              <a:rPr lang="en-GB" sz="1600" b="1" dirty="0"/>
              <a:t>Sharing</a:t>
            </a:r>
          </a:p>
          <a:p>
            <a:r>
              <a:rPr lang="en-GB" sz="1600" dirty="0"/>
              <a:t>Shared drives</a:t>
            </a:r>
            <a:endParaRPr lang="en-GB" sz="1600" dirty="0">
              <a:cs typeface="Calibri"/>
            </a:endParaRPr>
          </a:p>
          <a:p>
            <a:r>
              <a:rPr lang="en-GB" sz="1600" dirty="0"/>
              <a:t>Collaborative tools e.g. Padlet, Coggle</a:t>
            </a:r>
            <a:endParaRPr lang="en-GB" sz="1600" dirty="0">
              <a:cs typeface="Calibri"/>
            </a:endParaRPr>
          </a:p>
          <a:p>
            <a:pPr marL="0" indent="0">
              <a:buNone/>
            </a:pPr>
            <a:r>
              <a:rPr lang="en-GB" sz="1600" dirty="0"/>
              <a:t>You can find more tools that are available for this stage of the process at: </a:t>
            </a:r>
            <a:r>
              <a:rPr lang="en-GB" sz="1600" dirty="0">
                <a:hlinkClick r:id="rId2"/>
              </a:rPr>
              <a:t>https://www.interaction-design.org/literature/topics/empathize</a:t>
            </a:r>
            <a:r>
              <a:rPr lang="en-GB" sz="1600" dirty="0"/>
              <a:t> </a:t>
            </a:r>
            <a:endParaRPr lang="en-GB" sz="1600" dirty="0">
              <a:cs typeface="Calibri"/>
            </a:endParaRPr>
          </a:p>
        </p:txBody>
      </p:sp>
    </p:spTree>
    <p:extLst>
      <p:ext uri="{BB962C8B-B14F-4D97-AF65-F5344CB8AC3E}">
        <p14:creationId xmlns:p14="http://schemas.microsoft.com/office/powerpoint/2010/main" val="1114127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B9DD-7B1A-4057-A51D-52BEE4CA708F}"/>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Applied Problem-Solving Challenge</a:t>
            </a:r>
            <a:endParaRPr lang="en-GB" sz="3600" dirty="0"/>
          </a:p>
        </p:txBody>
      </p:sp>
      <p:pic>
        <p:nvPicPr>
          <p:cNvPr id="4" name="Picture 4" descr="A picture containing application&#10;&#10;Description automatically generated">
            <a:extLst>
              <a:ext uri="{FF2B5EF4-FFF2-40B4-BE49-F238E27FC236}">
                <a16:creationId xmlns:a16="http://schemas.microsoft.com/office/drawing/2014/main" id="{93F0823A-0BDC-4641-AF37-522D29B8F9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753" b="83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4C9C5A6-4D66-42CC-B4CA-583964F65E26}"/>
              </a:ext>
            </a:extLst>
          </p:cNvPr>
          <p:cNvSpPr>
            <a:spLocks noGrp="1"/>
          </p:cNvSpPr>
          <p:nvPr>
            <p:ph idx="1"/>
          </p:nvPr>
        </p:nvSpPr>
        <p:spPr>
          <a:xfrm>
            <a:off x="4195045" y="4071154"/>
            <a:ext cx="7485413" cy="2452687"/>
          </a:xfrm>
        </p:spPr>
        <p:txBody>
          <a:bodyPr vert="horz" lIns="91440" tIns="45720" rIns="91440" bIns="45720" rtlCol="0" anchor="ctr">
            <a:normAutofit/>
          </a:bodyPr>
          <a:lstStyle/>
          <a:p>
            <a:pPr marL="0" indent="0">
              <a:buNone/>
            </a:pPr>
            <a:r>
              <a:rPr lang="en-GB" sz="7200" dirty="0">
                <a:cs typeface="Calibri"/>
              </a:rPr>
              <a:t>Stage 2: Define</a:t>
            </a:r>
            <a:endParaRPr lang="en-GB" sz="7200" dirty="0">
              <a:ea typeface="+mn-lt"/>
              <a:cs typeface="+mn-lt"/>
            </a:endParaRPr>
          </a:p>
          <a:p>
            <a:pPr marL="0" indent="0">
              <a:buNone/>
            </a:pPr>
            <a:endParaRPr lang="en-GB" sz="1500" dirty="0">
              <a:cs typeface="Calibri"/>
            </a:endParaRPr>
          </a:p>
        </p:txBody>
      </p:sp>
    </p:spTree>
    <p:extLst>
      <p:ext uri="{BB962C8B-B14F-4D97-AF65-F5344CB8AC3E}">
        <p14:creationId xmlns:p14="http://schemas.microsoft.com/office/powerpoint/2010/main" val="32478441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a:ea typeface="+mj-lt"/>
                <a:cs typeface="+mj-lt"/>
              </a:rPr>
              <a:t>Stage 2: Define</a:t>
            </a:r>
            <a:endParaRPr lang="en-GB">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chor="t">
            <a:normAutofit/>
          </a:bodyPr>
          <a:lstStyle/>
          <a:p>
            <a:pPr marL="0" indent="0">
              <a:buNone/>
            </a:pPr>
            <a:r>
              <a:rPr lang="en-GB" sz="1900" b="1" i="1" dirty="0">
                <a:ea typeface="+mn-lt"/>
                <a:cs typeface="+mn-lt"/>
              </a:rPr>
              <a:t>State Your Users' Needs and Problems</a:t>
            </a:r>
            <a:endParaRPr lang="en-GB" sz="1900" dirty="0">
              <a:ea typeface="+mn-lt"/>
              <a:cs typeface="+mn-lt"/>
            </a:endParaRPr>
          </a:p>
          <a:p>
            <a:r>
              <a:rPr lang="en-GB" sz="1900"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sz="1900" dirty="0">
              <a:ea typeface="+mn-lt"/>
              <a:cs typeface="+mn-lt"/>
            </a:endParaRPr>
          </a:p>
          <a:p>
            <a:r>
              <a:rPr lang="en-GB" sz="1900" dirty="0">
                <a:ea typeface="+mn-lt"/>
                <a:cs typeface="+mn-lt"/>
              </a:rPr>
              <a:t>You should always seek to define the problem statement in a human-centred manner as you do this. </a:t>
            </a:r>
            <a:endParaRPr lang="en-US" sz="1900" dirty="0">
              <a:ea typeface="+mn-lt"/>
              <a:cs typeface="+mn-lt"/>
            </a:endParaRPr>
          </a:p>
          <a:p>
            <a:pPr marL="0" indent="0">
              <a:buNone/>
            </a:pPr>
            <a:r>
              <a:rPr lang="en-GB" sz="1900" dirty="0">
                <a:ea typeface="+mn-lt"/>
                <a:cs typeface="+mn-lt"/>
              </a:rPr>
              <a:t>Follow the link for more on how to write a problem statement </a:t>
            </a:r>
            <a:r>
              <a:rPr lang="en-GB" sz="1900" dirty="0">
                <a:ea typeface="+mn-lt"/>
                <a:cs typeface="+mn-lt"/>
                <a:hlinkClick r:id="rId2"/>
              </a:rPr>
              <a:t>https</a:t>
            </a:r>
            <a:r>
              <a:rPr lang="en-GB" sz="1900" dirty="0">
                <a:latin typeface="Calibri"/>
                <a:cs typeface="Calibri"/>
                <a:hlinkClick r:id="rId2"/>
              </a:rPr>
              <a:t>://www.interaction-design.org/literature/article/stage-2-in-the-design-thinking-process-define-the-problem-and-interpret-the-results</a:t>
            </a:r>
            <a:endParaRPr lang="en-GB" sz="1900">
              <a:cs typeface="Calibri Light"/>
            </a:endParaRPr>
          </a:p>
          <a:p>
            <a:endParaRPr lang="en-GB" sz="1900">
              <a:cs typeface="Calibri Light"/>
            </a:endParaRPr>
          </a:p>
          <a:p>
            <a:endParaRPr lang="en-GB" sz="190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632" r="7818" b="-2"/>
          <a:stretch/>
        </p:blipFill>
        <p:spPr>
          <a:xfrm>
            <a:off x="8114537" y="10"/>
            <a:ext cx="4077463" cy="6864408"/>
          </a:xfrm>
          <a:prstGeom prst="rect">
            <a:avLst/>
          </a:prstGeom>
        </p:spPr>
      </p:pic>
    </p:spTree>
    <p:extLst>
      <p:ext uri="{BB962C8B-B14F-4D97-AF65-F5344CB8AC3E}">
        <p14:creationId xmlns:p14="http://schemas.microsoft.com/office/powerpoint/2010/main" val="1316635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cs typeface="Calibri Light"/>
              </a:rPr>
              <a:t>Define</a:t>
            </a: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a:buNone/>
            </a:pPr>
            <a:r>
              <a:rPr lang="en-GB" sz="1700" b="1">
                <a:ea typeface="+mn-lt"/>
                <a:cs typeface="+mn-lt"/>
              </a:rPr>
              <a:t>This stage will require you  to adopt the following:</a:t>
            </a:r>
            <a:endParaRPr lang="en-GB" sz="1700"/>
          </a:p>
          <a:p>
            <a:pPr marL="0" indent="0">
              <a:buNone/>
            </a:pPr>
            <a:r>
              <a:rPr lang="en-GB" sz="1700" b="1"/>
              <a:t>Mindset: </a:t>
            </a:r>
            <a:endParaRPr lang="en-GB" sz="1700" b="1">
              <a:cs typeface="Calibri" panose="020F0502020204030204"/>
            </a:endParaRPr>
          </a:p>
          <a:p>
            <a:pPr marL="0" indent="0">
              <a:buNone/>
            </a:pPr>
            <a:r>
              <a:rPr lang="en-GB" sz="1700"/>
              <a:t>At this stage we are looking to synthesise what you have found, making links across the different sources of information. You are aiming to use convergent thinking to do this effectively. You can remind yourself about what convergent thinking involves by revisiting Topic 4 of Unit 2.</a:t>
            </a:r>
            <a:endParaRPr lang="en-GB" sz="1700">
              <a:cs typeface="Calibri"/>
            </a:endParaRPr>
          </a:p>
          <a:p>
            <a:pPr marL="0" indent="0">
              <a:buNone/>
            </a:pPr>
            <a:r>
              <a:rPr lang="en-GB" sz="1700" b="1"/>
              <a:t>Skillset:</a:t>
            </a:r>
            <a:r>
              <a:rPr lang="en-GB" sz="1700"/>
              <a:t> </a:t>
            </a:r>
          </a:p>
          <a:p>
            <a:pPr marL="0" indent="0">
              <a:buNone/>
            </a:pPr>
            <a:r>
              <a:rPr lang="en-GB" sz="1700"/>
              <a:t>Skills of pattern recognition are helpful at this stage. Can you step back and see the big ideas behind the detail you have generated. Remember at this stage you are looking to find your problem, rather than your solution. </a:t>
            </a:r>
          </a:p>
          <a:p>
            <a:pPr marL="0" indent="0">
              <a:buNone/>
            </a:pPr>
            <a:r>
              <a:rPr lang="en-GB" sz="1700" b="1"/>
              <a:t>Toolset:</a:t>
            </a:r>
          </a:p>
          <a:p>
            <a:pPr marL="0" indent="0">
              <a:buNone/>
            </a:pPr>
            <a:r>
              <a:rPr lang="en-GB" sz="1700">
                <a:ea typeface="+mn-lt"/>
                <a:cs typeface="+mn-lt"/>
              </a:rPr>
              <a:t>In this stage of the process, you will need to identify the appropriate tools for sharing information, e.g. </a:t>
            </a:r>
            <a:r>
              <a:rPr lang="en-GB" sz="1700">
                <a:ea typeface="+mj-lt"/>
                <a:cs typeface="+mj-lt"/>
              </a:rPr>
              <a:t>grouping and affinity diagrams</a:t>
            </a:r>
            <a:endParaRPr lang="en-US" sz="1700"/>
          </a:p>
          <a:p>
            <a:pPr marL="0" indent="0">
              <a:buNone/>
            </a:pPr>
            <a:endParaRPr lang="en-GB" sz="1700"/>
          </a:p>
          <a:p>
            <a:pPr marL="0" indent="0">
              <a:buNone/>
            </a:pPr>
            <a:endParaRPr lang="en-GB" sz="1700"/>
          </a:p>
        </p:txBody>
      </p:sp>
    </p:spTree>
    <p:extLst>
      <p:ext uri="{BB962C8B-B14F-4D97-AF65-F5344CB8AC3E}">
        <p14:creationId xmlns:p14="http://schemas.microsoft.com/office/powerpoint/2010/main" val="29651790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ea typeface="+mj-lt"/>
                <a:cs typeface="+mj-lt"/>
              </a:rPr>
              <a:t>Define</a:t>
            </a: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r>
              <a:rPr lang="en-GB" sz="1600" b="1"/>
              <a:t>Part 1  - Identify Themes</a:t>
            </a:r>
            <a:endParaRPr lang="en-GB" sz="1600">
              <a:cs typeface="Calibri"/>
            </a:endParaRPr>
          </a:p>
          <a:p>
            <a:pPr marL="0" indent="0">
              <a:buNone/>
            </a:pPr>
            <a:r>
              <a:rPr lang="en-GB" sz="1600"/>
              <a:t>Review all the evidence gathered and group into themes.</a:t>
            </a:r>
          </a:p>
          <a:p>
            <a:pPr marL="0" indent="0">
              <a:buNone/>
            </a:pPr>
            <a:r>
              <a:rPr lang="en-GB" sz="1600" b="1"/>
              <a:t>Part 2 - Make it specific</a:t>
            </a:r>
            <a:endParaRPr lang="en-GB" sz="1600" b="1">
              <a:cs typeface="Calibri"/>
            </a:endParaRPr>
          </a:p>
          <a:p>
            <a:pPr marL="0" indent="0">
              <a:buNone/>
            </a:pPr>
            <a:r>
              <a:rPr lang="en-GB" sz="1600"/>
              <a:t>In this stage we’re looking to turn the broad issue into a specific problem to solve. </a:t>
            </a:r>
          </a:p>
          <a:p>
            <a:pPr marL="0" indent="0">
              <a:buNone/>
            </a:pPr>
            <a:r>
              <a:rPr lang="en-GB" sz="1600"/>
              <a:t>There are a number of tools you can use for this, including:</a:t>
            </a:r>
          </a:p>
          <a:p>
            <a:r>
              <a:rPr lang="en-GB" sz="1600"/>
              <a:t>Empathy Mapping</a:t>
            </a:r>
          </a:p>
          <a:p>
            <a:r>
              <a:rPr lang="en-GB" sz="1600"/>
              <a:t>Point of View Statements</a:t>
            </a:r>
          </a:p>
          <a:p>
            <a:r>
              <a:rPr lang="en-GB" sz="1600"/>
              <a:t>‘How might we’ questions</a:t>
            </a:r>
          </a:p>
          <a:p>
            <a:pPr marL="0" indent="0">
              <a:buNone/>
            </a:pPr>
            <a:endParaRPr lang="en-GB" sz="1600"/>
          </a:p>
          <a:p>
            <a:pPr marL="0" indent="0">
              <a:buNone/>
            </a:pPr>
            <a:r>
              <a:rPr lang="en-GB" sz="1600"/>
              <a:t>Review the information about the tools you can use at </a:t>
            </a:r>
            <a:r>
              <a:rPr lang="en-GB" sz="1600">
                <a:hlinkClick r:id="rId2"/>
              </a:rPr>
              <a:t>https://www.interaction-design.org/literature/topics/problem-statements</a:t>
            </a:r>
            <a:r>
              <a:rPr lang="en-GB" sz="1600"/>
              <a:t> and agree </a:t>
            </a:r>
            <a:r>
              <a:rPr lang="en-GB" sz="1600" b="1"/>
              <a:t>one</a:t>
            </a:r>
            <a:r>
              <a:rPr lang="en-GB" sz="1600"/>
              <a:t> to use for the rest of this session. </a:t>
            </a:r>
          </a:p>
          <a:p>
            <a:pPr marL="0" indent="0">
              <a:buNone/>
            </a:pPr>
            <a:endParaRPr lang="en-GB" sz="1600"/>
          </a:p>
        </p:txBody>
      </p:sp>
    </p:spTree>
    <p:extLst>
      <p:ext uri="{BB962C8B-B14F-4D97-AF65-F5344CB8AC3E}">
        <p14:creationId xmlns:p14="http://schemas.microsoft.com/office/powerpoint/2010/main" val="32606106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B9DD-7B1A-4057-A51D-52BEE4CA708F}"/>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Applied Problem-Solving Challenge</a:t>
            </a:r>
            <a:endParaRPr lang="en-GB" sz="3600" dirty="0"/>
          </a:p>
        </p:txBody>
      </p:sp>
      <p:pic>
        <p:nvPicPr>
          <p:cNvPr id="4" name="Picture 4" descr="A picture containing application&#10;&#10;Description automatically generated">
            <a:extLst>
              <a:ext uri="{FF2B5EF4-FFF2-40B4-BE49-F238E27FC236}">
                <a16:creationId xmlns:a16="http://schemas.microsoft.com/office/drawing/2014/main" id="{93F0823A-0BDC-4641-AF37-522D29B8F9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753" b="83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4C9C5A6-4D66-42CC-B4CA-583964F65E26}"/>
              </a:ext>
            </a:extLst>
          </p:cNvPr>
          <p:cNvSpPr>
            <a:spLocks noGrp="1"/>
          </p:cNvSpPr>
          <p:nvPr>
            <p:ph idx="1"/>
          </p:nvPr>
        </p:nvSpPr>
        <p:spPr>
          <a:xfrm>
            <a:off x="4195045" y="4071154"/>
            <a:ext cx="7485413" cy="2452687"/>
          </a:xfrm>
        </p:spPr>
        <p:txBody>
          <a:bodyPr vert="horz" lIns="91440" tIns="45720" rIns="91440" bIns="45720" rtlCol="0" anchor="ctr">
            <a:normAutofit/>
          </a:bodyPr>
          <a:lstStyle/>
          <a:p>
            <a:pPr marL="0" indent="0">
              <a:buNone/>
            </a:pPr>
            <a:r>
              <a:rPr lang="en-GB" sz="7200" dirty="0">
                <a:cs typeface="Calibri"/>
              </a:rPr>
              <a:t>Stage 3: Ideate</a:t>
            </a:r>
            <a:endParaRPr lang="en-GB" sz="7200" dirty="0">
              <a:ea typeface="+mn-lt"/>
              <a:cs typeface="+mn-lt"/>
            </a:endParaRPr>
          </a:p>
          <a:p>
            <a:pPr marL="0" indent="0">
              <a:buNone/>
            </a:pPr>
            <a:endParaRPr lang="en-GB" sz="1500" dirty="0">
              <a:cs typeface="Calibri"/>
            </a:endParaRPr>
          </a:p>
        </p:txBody>
      </p:sp>
    </p:spTree>
    <p:extLst>
      <p:ext uri="{BB962C8B-B14F-4D97-AF65-F5344CB8AC3E}">
        <p14:creationId xmlns:p14="http://schemas.microsoft.com/office/powerpoint/2010/main" val="3806580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038D-2033-4106-9355-770079D3936A}"/>
              </a:ext>
            </a:extLst>
          </p:cNvPr>
          <p:cNvSpPr>
            <a:spLocks noGrp="1"/>
          </p:cNvSpPr>
          <p:nvPr>
            <p:ph type="title"/>
          </p:nvPr>
        </p:nvSpPr>
        <p:spPr>
          <a:xfrm>
            <a:off x="4683125" y="499533"/>
            <a:ext cx="6562726" cy="1658198"/>
          </a:xfrm>
        </p:spPr>
        <p:txBody>
          <a:bodyPr>
            <a:normAutofit/>
          </a:bodyPr>
          <a:lstStyle/>
          <a:p>
            <a:r>
              <a:rPr lang="en-GB">
                <a:solidFill>
                  <a:srgbClr val="7A2D6A"/>
                </a:solidFill>
                <a:cs typeface="Calibri Light"/>
              </a:rPr>
              <a:t>Stage 3: Ideate</a:t>
            </a:r>
          </a:p>
        </p:txBody>
      </p:sp>
      <p:pic>
        <p:nvPicPr>
          <p:cNvPr id="4" name="Picture 4">
            <a:extLst>
              <a:ext uri="{FF2B5EF4-FFF2-40B4-BE49-F238E27FC236}">
                <a16:creationId xmlns:a16="http://schemas.microsoft.com/office/drawing/2014/main" id="{3F135524-E5E0-42A9-9CA7-AA9AFBB6E41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206" r="18394"/>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D51E6821-6912-4B50-9472-907C106D72BA}"/>
              </a:ext>
            </a:extLst>
          </p:cNvPr>
          <p:cNvSpPr>
            <a:spLocks noGrp="1"/>
          </p:cNvSpPr>
          <p:nvPr>
            <p:ph idx="1"/>
          </p:nvPr>
        </p:nvSpPr>
        <p:spPr>
          <a:xfrm>
            <a:off x="4702557" y="2011680"/>
            <a:ext cx="6428994" cy="3766185"/>
          </a:xfrm>
        </p:spPr>
        <p:txBody>
          <a:bodyPr vert="horz" lIns="91440" tIns="45720" rIns="91440" bIns="45720" rtlCol="0" anchor="t">
            <a:normAutofit/>
          </a:bodyPr>
          <a:lstStyle/>
          <a:p>
            <a:pPr marL="0" indent="0">
              <a:buNone/>
            </a:pPr>
            <a:r>
              <a:rPr lang="en-GB" sz="2000" b="1" i="1" dirty="0">
                <a:ea typeface="+mn-lt"/>
                <a:cs typeface="+mn-lt"/>
              </a:rPr>
              <a:t>Challenge Assumptions and Create Ideas</a:t>
            </a:r>
            <a:endParaRPr lang="en-GB" sz="2000" dirty="0">
              <a:ea typeface="+mn-lt"/>
              <a:cs typeface="+mn-lt"/>
            </a:endParaRPr>
          </a:p>
          <a:p>
            <a:r>
              <a:rPr lang="en-GB" sz="2000" dirty="0">
                <a:ea typeface="+mn-lt"/>
                <a:cs typeface="+mn-lt"/>
              </a:rPr>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endParaRPr lang="en-US" sz="2000" dirty="0">
              <a:ea typeface="+mn-lt"/>
              <a:cs typeface="+mn-lt"/>
            </a:endParaRPr>
          </a:p>
          <a:p>
            <a:endParaRPr lang="en-GB" sz="2000" dirty="0">
              <a:cs typeface="Calibri Light"/>
            </a:endParaRPr>
          </a:p>
          <a:p>
            <a:pPr marL="0" indent="0">
              <a:buNone/>
            </a:pPr>
            <a:r>
              <a:rPr lang="en-GB" sz="2000" dirty="0">
                <a:ea typeface="+mn-lt"/>
                <a:cs typeface="+mn-lt"/>
              </a:rPr>
              <a:t>Find out more about how to run a successful ideation session: </a:t>
            </a:r>
            <a:r>
              <a:rPr lang="en-GB" sz="2000" dirty="0">
                <a:latin typeface="Calibri"/>
                <a:ea typeface="+mn-lt"/>
                <a:cs typeface="Calibri"/>
                <a:hlinkClick r:id="rId3"/>
              </a:rPr>
              <a:t>https://www.interaction-design.org/literature/article/what-is-ideation-and-how-to-prepare-for-ideation-sessions</a:t>
            </a:r>
          </a:p>
          <a:p>
            <a:endParaRPr lang="en-GB" sz="2000" dirty="0">
              <a:cs typeface="Calibri Light"/>
            </a:endParaRPr>
          </a:p>
        </p:txBody>
      </p:sp>
    </p:spTree>
    <p:extLst>
      <p:ext uri="{BB962C8B-B14F-4D97-AF65-F5344CB8AC3E}">
        <p14:creationId xmlns:p14="http://schemas.microsoft.com/office/powerpoint/2010/main" val="425975967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Ideate</a:t>
            </a:r>
            <a:endParaRPr lang="en-US" sz="4000">
              <a:solidFill>
                <a:srgbClr val="FFFFFF"/>
              </a:solidFill>
            </a:endParaRP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a:buNone/>
            </a:pPr>
            <a:r>
              <a:rPr lang="en-GB" sz="1700" b="1" dirty="0">
                <a:cs typeface="Calibri" panose="020F0502020204030204"/>
              </a:rPr>
              <a:t>This stage will require you  to adopt the following:</a:t>
            </a:r>
            <a:endParaRPr lang="en-GB" sz="1700" dirty="0">
              <a:cs typeface="Calibri" panose="020F0502020204030204"/>
            </a:endParaRPr>
          </a:p>
          <a:p>
            <a:pPr marL="0" indent="0">
              <a:buNone/>
            </a:pPr>
            <a:r>
              <a:rPr lang="en-GB" sz="1700" b="1" dirty="0"/>
              <a:t>Mindset: </a:t>
            </a:r>
            <a:endParaRPr lang="en-GB" sz="1700" b="1" dirty="0">
              <a:cs typeface="Calibri"/>
            </a:endParaRPr>
          </a:p>
          <a:p>
            <a:pPr marL="0" indent="0">
              <a:buNone/>
            </a:pPr>
            <a:r>
              <a:rPr lang="en-GB" sz="1700" dirty="0"/>
              <a:t>For this third stage we switch back to open, divergent thinking. We’re looking to encourage and build on nascent ideas. </a:t>
            </a:r>
            <a:endParaRPr lang="en-GB" sz="1700" dirty="0">
              <a:cs typeface="Calibri"/>
            </a:endParaRPr>
          </a:p>
          <a:p>
            <a:pPr marL="0" indent="0">
              <a:buNone/>
            </a:pPr>
            <a:r>
              <a:rPr lang="en-GB" sz="1700" b="1" dirty="0"/>
              <a:t>Skillset: </a:t>
            </a:r>
            <a:endParaRPr lang="en-GB" sz="1700" b="1" dirty="0">
              <a:cs typeface="Calibri"/>
            </a:endParaRPr>
          </a:p>
          <a:p>
            <a:pPr marL="0" indent="0">
              <a:buNone/>
            </a:pPr>
            <a:r>
              <a:rPr lang="en-GB" sz="1700" dirty="0"/>
              <a:t>Idea generation is often stopped by people self-censoring ideas or judging themselves too harshly too early. You need to be willing to keep bringing ideas forward, rather than hanging on for that one genius moment. </a:t>
            </a:r>
            <a:endParaRPr lang="en-GB" sz="1700" dirty="0">
              <a:cs typeface="Calibri"/>
            </a:endParaRPr>
          </a:p>
          <a:p>
            <a:pPr marL="0" indent="0">
              <a:buNone/>
            </a:pPr>
            <a:r>
              <a:rPr lang="en-GB" sz="1700" b="1" dirty="0"/>
              <a:t>Toolset:</a:t>
            </a:r>
            <a:endParaRPr lang="en-GB" sz="1700" b="1" dirty="0">
              <a:cs typeface="Calibri"/>
            </a:endParaRPr>
          </a:p>
          <a:p>
            <a:pPr marL="0" indent="0">
              <a:buNone/>
            </a:pPr>
            <a:r>
              <a:rPr lang="en-GB" sz="1700" dirty="0"/>
              <a:t>A space to capture ideas.</a:t>
            </a:r>
            <a:endParaRPr lang="en-GB" sz="1700" dirty="0">
              <a:cs typeface="Calibri"/>
            </a:endParaRPr>
          </a:p>
          <a:p>
            <a:pPr marL="0" indent="0">
              <a:buNone/>
            </a:pPr>
            <a:endParaRPr lang="en-GB" sz="1700"/>
          </a:p>
        </p:txBody>
      </p:sp>
    </p:spTree>
    <p:extLst>
      <p:ext uri="{BB962C8B-B14F-4D97-AF65-F5344CB8AC3E}">
        <p14:creationId xmlns:p14="http://schemas.microsoft.com/office/powerpoint/2010/main" val="2493215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mpty speech bubbles">
            <a:extLst>
              <a:ext uri="{FF2B5EF4-FFF2-40B4-BE49-F238E27FC236}">
                <a16:creationId xmlns:a16="http://schemas.microsoft.com/office/drawing/2014/main" id="{B1EB1472-D2E4-45B1-9609-153B0CB178F0}"/>
              </a:ext>
            </a:extLst>
          </p:cNvPr>
          <p:cNvPicPr>
            <a:picLocks noChangeAspect="1"/>
          </p:cNvPicPr>
          <p:nvPr/>
        </p:nvPicPr>
        <p:blipFill rotWithShape="1">
          <a:blip r:embed="rId2"/>
          <a:srcRect t="5619" b="10111"/>
          <a:stretch/>
        </p:blipFill>
        <p:spPr>
          <a:xfrm>
            <a:off x="1" y="1"/>
            <a:ext cx="12192000" cy="6857999"/>
          </a:xfrm>
          <a:prstGeom prst="rect">
            <a:avLst/>
          </a:prstGeom>
        </p:spPr>
      </p:pic>
      <p:sp useBgFill="1">
        <p:nvSpPr>
          <p:cNvPr id="8"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4780CD-E9FD-4CCB-B55A-6FC019CB3B81}"/>
              </a:ext>
            </a:extLst>
          </p:cNvPr>
          <p:cNvSpPr>
            <a:spLocks noGrp="1"/>
          </p:cNvSpPr>
          <p:nvPr>
            <p:ph idx="1"/>
          </p:nvPr>
        </p:nvSpPr>
        <p:spPr>
          <a:xfrm>
            <a:off x="1189319" y="2547257"/>
            <a:ext cx="4458446" cy="3109740"/>
          </a:xfrm>
        </p:spPr>
        <p:txBody>
          <a:bodyPr vert="horz" lIns="91440" tIns="45720" rIns="91440" bIns="45720" rtlCol="0" anchor="ctr">
            <a:normAutofit/>
          </a:bodyPr>
          <a:lstStyle/>
          <a:p>
            <a:pPr marL="0" indent="0">
              <a:buNone/>
            </a:pPr>
            <a:r>
              <a:rPr lang="en-US" sz="3200" dirty="0"/>
              <a:t>What  do you think is required for effective ideation?</a:t>
            </a:r>
          </a:p>
        </p:txBody>
      </p:sp>
    </p:spTree>
    <p:extLst>
      <p:ext uri="{BB962C8B-B14F-4D97-AF65-F5344CB8AC3E}">
        <p14:creationId xmlns:p14="http://schemas.microsoft.com/office/powerpoint/2010/main" val="10863299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0258766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sign&#10;&#10;Description automatically generated">
            <a:extLst>
              <a:ext uri="{FF2B5EF4-FFF2-40B4-BE49-F238E27FC236}">
                <a16:creationId xmlns:a16="http://schemas.microsoft.com/office/drawing/2014/main" id="{E9892227-3128-47BC-A57F-FE69B9E8EB4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56206" y="2738364"/>
            <a:ext cx="2743199" cy="2389077"/>
          </a:xfrm>
          <a:prstGeom prst="rect">
            <a:avLst/>
          </a:prstGeom>
        </p:spPr>
      </p:pic>
      <p:sp>
        <p:nvSpPr>
          <p:cNvPr id="2" name="Title 1">
            <a:extLst>
              <a:ext uri="{FF2B5EF4-FFF2-40B4-BE49-F238E27FC236}">
                <a16:creationId xmlns:a16="http://schemas.microsoft.com/office/drawing/2014/main" id="{E0D48850-2D72-4F3D-BF34-B94E8EFCC4B5}"/>
              </a:ext>
            </a:extLst>
          </p:cNvPr>
          <p:cNvSpPr>
            <a:spLocks noGrp="1"/>
          </p:cNvSpPr>
          <p:nvPr>
            <p:ph type="title"/>
          </p:nvPr>
        </p:nvSpPr>
        <p:spPr/>
        <p:txBody>
          <a:bodyPr/>
          <a:lstStyle/>
          <a:p>
            <a:r>
              <a:rPr lang="en-GB" dirty="0"/>
              <a:t>Did you identify...</a:t>
            </a:r>
          </a:p>
        </p:txBody>
      </p:sp>
      <p:sp>
        <p:nvSpPr>
          <p:cNvPr id="3" name="Content Placeholder 2">
            <a:extLst>
              <a:ext uri="{FF2B5EF4-FFF2-40B4-BE49-F238E27FC236}">
                <a16:creationId xmlns:a16="http://schemas.microsoft.com/office/drawing/2014/main" id="{69240B2B-4131-4117-B740-2D9DAEA5D4BF}"/>
              </a:ext>
            </a:extLst>
          </p:cNvPr>
          <p:cNvSpPr>
            <a:spLocks noGrp="1"/>
          </p:cNvSpPr>
          <p:nvPr>
            <p:ph sz="half" idx="1"/>
          </p:nvPr>
        </p:nvSpPr>
        <p:spPr/>
        <p:txBody>
          <a:bodyPr vert="horz" lIns="91440" tIns="45720" rIns="91440" bIns="45720" rtlCol="0" anchor="t">
            <a:normAutofit/>
          </a:bodyPr>
          <a:lstStyle/>
          <a:p>
            <a:pPr>
              <a:lnSpc>
                <a:spcPct val="90000"/>
              </a:lnSpc>
            </a:pPr>
            <a:r>
              <a:rPr lang="en-GB" dirty="0">
                <a:ea typeface="+mn-lt"/>
                <a:cs typeface="+mn-lt"/>
              </a:rPr>
              <a:t>Open, divergent-thinking</a:t>
            </a:r>
            <a:endParaRPr lang="en-US" dirty="0">
              <a:ea typeface="+mn-lt"/>
              <a:cs typeface="+mn-lt"/>
            </a:endParaRPr>
          </a:p>
          <a:p>
            <a:pPr>
              <a:lnSpc>
                <a:spcPct val="90000"/>
              </a:lnSpc>
            </a:pPr>
            <a:r>
              <a:rPr lang="en-GB" dirty="0"/>
              <a:t>Non-judgemental</a:t>
            </a:r>
          </a:p>
          <a:p>
            <a:pPr>
              <a:lnSpc>
                <a:spcPct val="90000"/>
              </a:lnSpc>
            </a:pPr>
            <a:r>
              <a:rPr lang="en-GB" dirty="0">
                <a:ea typeface="+mn-lt"/>
                <a:cs typeface="+mn-lt"/>
              </a:rPr>
              <a:t>Trust</a:t>
            </a:r>
          </a:p>
          <a:p>
            <a:pPr>
              <a:lnSpc>
                <a:spcPct val="90000"/>
              </a:lnSpc>
            </a:pPr>
            <a:r>
              <a:rPr lang="en-GB" dirty="0">
                <a:ea typeface="+mn-lt"/>
                <a:cs typeface="+mn-lt"/>
              </a:rPr>
              <a:t>Imagination</a:t>
            </a:r>
          </a:p>
          <a:p>
            <a:pPr>
              <a:lnSpc>
                <a:spcPct val="90000"/>
              </a:lnSpc>
            </a:pPr>
            <a:r>
              <a:rPr lang="en-GB" dirty="0">
                <a:ea typeface="+mn-lt"/>
                <a:cs typeface="+mn-lt"/>
              </a:rPr>
              <a:t>Empathy</a:t>
            </a:r>
          </a:p>
          <a:p>
            <a:pPr>
              <a:lnSpc>
                <a:spcPct val="90000"/>
              </a:lnSpc>
            </a:pPr>
            <a:r>
              <a:rPr lang="en-GB" dirty="0">
                <a:ea typeface="+mn-lt"/>
                <a:cs typeface="+mn-lt"/>
              </a:rPr>
              <a:t>Collaboration</a:t>
            </a:r>
          </a:p>
          <a:p>
            <a:pPr>
              <a:lnSpc>
                <a:spcPct val="90000"/>
              </a:lnSpc>
            </a:pPr>
            <a:r>
              <a:rPr lang="en-GB" dirty="0">
                <a:ea typeface="+mn-lt"/>
                <a:cs typeface="+mn-lt"/>
              </a:rPr>
              <a:t>Freedom</a:t>
            </a:r>
          </a:p>
          <a:p>
            <a:pPr>
              <a:lnSpc>
                <a:spcPct val="90000"/>
              </a:lnSpc>
            </a:pPr>
            <a:r>
              <a:rPr lang="en-GB" dirty="0">
                <a:ea typeface="+mn-lt"/>
                <a:cs typeface="+mn-lt"/>
              </a:rPr>
              <a:t>Courage</a:t>
            </a:r>
          </a:p>
          <a:p>
            <a:pPr>
              <a:lnSpc>
                <a:spcPct val="90000"/>
              </a:lnSpc>
            </a:pPr>
            <a:endParaRPr lang="en-GB" dirty="0">
              <a:ea typeface="+mn-lt"/>
              <a:cs typeface="+mn-lt"/>
            </a:endParaRPr>
          </a:p>
          <a:p>
            <a:endParaRPr lang="en-GB" dirty="0"/>
          </a:p>
        </p:txBody>
      </p:sp>
      <p:sp>
        <p:nvSpPr>
          <p:cNvPr id="4" name="Content Placeholder 3">
            <a:extLst>
              <a:ext uri="{FF2B5EF4-FFF2-40B4-BE49-F238E27FC236}">
                <a16:creationId xmlns:a16="http://schemas.microsoft.com/office/drawing/2014/main" id="{C4763B10-2F36-46B8-90AC-A39492DACB02}"/>
              </a:ext>
            </a:extLst>
          </p:cNvPr>
          <p:cNvSpPr>
            <a:spLocks noGrp="1"/>
          </p:cNvSpPr>
          <p:nvPr>
            <p:ph sz="half" idx="2"/>
          </p:nvPr>
        </p:nvSpPr>
        <p:spPr>
          <a:xfrm>
            <a:off x="6333646" y="2478024"/>
            <a:ext cx="4937760" cy="3694176"/>
          </a:xfrm>
        </p:spPr>
        <p:txBody>
          <a:bodyPr vert="horz" lIns="91440" tIns="45720" rIns="91440" bIns="45720" rtlCol="0" anchor="t">
            <a:normAutofit/>
          </a:bodyPr>
          <a:lstStyle/>
          <a:p>
            <a:pPr marL="0" indent="0">
              <a:buNone/>
            </a:pPr>
            <a:r>
              <a:rPr lang="en-GB" dirty="0">
                <a:ea typeface="+mn-lt"/>
                <a:cs typeface="+mn-lt"/>
              </a:rPr>
              <a:t>Idea generation is often stopped by people self-censoring ideas or judging themselves too harshly too early. You need to be willing to keep bringing ideas forward, rather than hanging on for that one genius moment. </a:t>
            </a:r>
            <a:endParaRPr lang="en-US" dirty="0"/>
          </a:p>
          <a:p>
            <a:endParaRPr lang="en-GB" dirty="0"/>
          </a:p>
        </p:txBody>
      </p:sp>
    </p:spTree>
    <p:extLst>
      <p:ext uri="{BB962C8B-B14F-4D97-AF65-F5344CB8AC3E}">
        <p14:creationId xmlns:p14="http://schemas.microsoft.com/office/powerpoint/2010/main" val="272139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hoto, different, items, food&#10;&#10;Description automatically generated">
            <a:extLst>
              <a:ext uri="{FF2B5EF4-FFF2-40B4-BE49-F238E27FC236}">
                <a16:creationId xmlns:a16="http://schemas.microsoft.com/office/drawing/2014/main" id="{57B5CAE9-B6CB-4208-96E9-AC6937F6CB22}"/>
              </a:ext>
            </a:extLst>
          </p:cNvPr>
          <p:cNvPicPr>
            <a:picLocks noChangeAspect="1"/>
          </p:cNvPicPr>
          <p:nvPr/>
        </p:nvPicPr>
        <p:blipFill rotWithShape="1">
          <a:blip r:embed="rId2"/>
          <a:srcRect t="4255"/>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B5F0467-886F-401E-8721-386E98C33074}"/>
              </a:ext>
            </a:extLst>
          </p:cNvPr>
          <p:cNvSpPr>
            <a:spLocks noGrp="1"/>
          </p:cNvSpPr>
          <p:nvPr>
            <p:ph type="title"/>
          </p:nvPr>
        </p:nvSpPr>
        <p:spPr>
          <a:xfrm>
            <a:off x="1037809" y="1071350"/>
            <a:ext cx="4775162" cy="1339382"/>
          </a:xfrm>
        </p:spPr>
        <p:txBody>
          <a:bodyPr>
            <a:normAutofit/>
          </a:bodyPr>
          <a:lstStyle/>
          <a:p>
            <a:pPr algn="ctr"/>
            <a:r>
              <a:rPr lang="en-GB" sz="3600">
                <a:cs typeface="Calibri Light"/>
              </a:rPr>
              <a:t>What's being prototyped?</a:t>
            </a:r>
            <a:endParaRPr lang="en-GB" sz="360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3339F1-9E4B-483B-A983-827B65C37231}"/>
              </a:ext>
            </a:extLst>
          </p:cNvPr>
          <p:cNvSpPr>
            <a:spLocks noGrp="1"/>
          </p:cNvSpPr>
          <p:nvPr>
            <p:ph idx="1"/>
          </p:nvPr>
        </p:nvSpPr>
        <p:spPr>
          <a:xfrm>
            <a:off x="1189319" y="2547257"/>
            <a:ext cx="4458446" cy="3109740"/>
          </a:xfrm>
        </p:spPr>
        <p:txBody>
          <a:bodyPr vert="horz" lIns="91440" tIns="45720" rIns="91440" bIns="45720" rtlCol="0" anchor="ctr">
            <a:normAutofit/>
          </a:bodyPr>
          <a:lstStyle/>
          <a:p>
            <a:pPr marL="0" indent="0">
              <a:buNone/>
            </a:pPr>
            <a:r>
              <a:rPr lang="en-GB" sz="2000">
                <a:cs typeface="Calibri"/>
              </a:rPr>
              <a:t>Can you work out from the images what is being prototyped here?</a:t>
            </a:r>
          </a:p>
          <a:p>
            <a:pPr marL="0" indent="0">
              <a:buNone/>
            </a:pPr>
            <a:endParaRPr lang="en-GB" sz="2000">
              <a:cs typeface="Calibri"/>
            </a:endParaRPr>
          </a:p>
          <a:p>
            <a:pPr marL="0" indent="0">
              <a:buNone/>
            </a:pPr>
            <a:r>
              <a:rPr lang="en-GB" sz="2000">
                <a:cs typeface="Calibri"/>
              </a:rPr>
              <a:t>Type your answer in the chat.</a:t>
            </a:r>
          </a:p>
          <a:p>
            <a:pPr marL="0" indent="0">
              <a:buNone/>
            </a:pPr>
            <a:endParaRPr lang="en-GB" sz="2000">
              <a:cs typeface="Calibri"/>
            </a:endParaRPr>
          </a:p>
          <a:p>
            <a:pPr marL="0" indent="0">
              <a:buNone/>
            </a:pPr>
            <a:r>
              <a:rPr lang="en-GB" sz="2000">
                <a:cs typeface="Calibri"/>
              </a:rPr>
              <a:t>This example demonstrates how prototyping can help you bring an idea to life at low cost.</a:t>
            </a:r>
          </a:p>
        </p:txBody>
      </p:sp>
    </p:spTree>
    <p:extLst>
      <p:ext uri="{BB962C8B-B14F-4D97-AF65-F5344CB8AC3E}">
        <p14:creationId xmlns:p14="http://schemas.microsoft.com/office/powerpoint/2010/main" val="32732133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B9DD-7B1A-4057-A51D-52BEE4CA708F}"/>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Applied Problem-Solving Challenge</a:t>
            </a:r>
            <a:endParaRPr lang="en-GB" sz="3600" dirty="0"/>
          </a:p>
        </p:txBody>
      </p:sp>
      <p:pic>
        <p:nvPicPr>
          <p:cNvPr id="4" name="Picture 4" descr="A picture containing application&#10;&#10;Description automatically generated">
            <a:extLst>
              <a:ext uri="{FF2B5EF4-FFF2-40B4-BE49-F238E27FC236}">
                <a16:creationId xmlns:a16="http://schemas.microsoft.com/office/drawing/2014/main" id="{93F0823A-0BDC-4641-AF37-522D29B8F9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753" b="83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4C9C5A6-4D66-42CC-B4CA-583964F65E26}"/>
              </a:ext>
            </a:extLst>
          </p:cNvPr>
          <p:cNvSpPr>
            <a:spLocks noGrp="1"/>
          </p:cNvSpPr>
          <p:nvPr>
            <p:ph idx="1"/>
          </p:nvPr>
        </p:nvSpPr>
        <p:spPr>
          <a:xfrm>
            <a:off x="4195045" y="4071154"/>
            <a:ext cx="7485413" cy="2452687"/>
          </a:xfrm>
        </p:spPr>
        <p:txBody>
          <a:bodyPr vert="horz" lIns="91440" tIns="45720" rIns="91440" bIns="45720" rtlCol="0" anchor="ctr">
            <a:normAutofit/>
          </a:bodyPr>
          <a:lstStyle/>
          <a:p>
            <a:pPr marL="0" indent="0">
              <a:buNone/>
            </a:pPr>
            <a:r>
              <a:rPr lang="en-GB" sz="7200" dirty="0">
                <a:cs typeface="Calibri"/>
              </a:rPr>
              <a:t>Stage 4: </a:t>
            </a:r>
            <a:r>
              <a:rPr lang="en-GB" sz="7200" dirty="0" err="1">
                <a:cs typeface="Calibri"/>
              </a:rPr>
              <a:t>Protoype</a:t>
            </a:r>
            <a:endParaRPr lang="en-GB" sz="7200" dirty="0">
              <a:ea typeface="+mn-lt"/>
              <a:cs typeface="+mn-lt"/>
            </a:endParaRPr>
          </a:p>
          <a:p>
            <a:pPr marL="0" indent="0">
              <a:buNone/>
            </a:pPr>
            <a:endParaRPr lang="en-GB" sz="1500" dirty="0">
              <a:cs typeface="Calibri"/>
            </a:endParaRPr>
          </a:p>
        </p:txBody>
      </p:sp>
    </p:spTree>
    <p:extLst>
      <p:ext uri="{BB962C8B-B14F-4D97-AF65-F5344CB8AC3E}">
        <p14:creationId xmlns:p14="http://schemas.microsoft.com/office/powerpoint/2010/main" val="17166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E46C4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chor="t">
            <a:normAutofit/>
          </a:bodyPr>
          <a:lstStyle/>
          <a:p>
            <a:pPr marL="0" indent="0">
              <a:buNone/>
            </a:pPr>
            <a:r>
              <a:rPr lang="en-GB" sz="2000" b="1" i="1" dirty="0">
                <a:ea typeface="+mn-lt"/>
                <a:cs typeface="+mn-lt"/>
              </a:rPr>
              <a:t>Start to Create Solutions</a:t>
            </a:r>
            <a:endParaRPr lang="en-GB" sz="2000" dirty="0">
              <a:ea typeface="+mn-lt"/>
              <a:cs typeface="+mn-lt"/>
            </a:endParaRPr>
          </a:p>
          <a:p>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endParaRPr lang="en-US" sz="2000" dirty="0">
              <a:ea typeface="+mn-lt"/>
              <a:cs typeface="+mn-lt"/>
            </a:endParaRPr>
          </a:p>
          <a:p>
            <a:pPr marL="0" indent="0">
              <a:buNone/>
            </a:pPr>
            <a:r>
              <a:rPr lang="en-GB" sz="2000" dirty="0">
                <a:ea typeface="+mn-lt"/>
                <a:cs typeface="+mn-lt"/>
              </a:rPr>
              <a:t>Learn about common prototype methods:</a:t>
            </a:r>
            <a:r>
              <a:rPr lang="en-GB" sz="2000" dirty="0">
                <a:latin typeface="Calibri Light"/>
                <a:ea typeface="+mn-lt"/>
                <a:cs typeface="Calibri Light"/>
              </a:rPr>
              <a:t> </a:t>
            </a:r>
            <a:r>
              <a:rPr lang="en-GB" sz="2000" dirty="0">
                <a:latin typeface="Calibri"/>
                <a:ea typeface="+mn-lt"/>
                <a:cs typeface="Calibri"/>
                <a:hlinkClick r:id="rId2"/>
              </a:rPr>
              <a:t>https://www.interaction-design.org/literature/article/prototyping-learn-eight-common-methods-and-best-practices</a:t>
            </a:r>
            <a:endParaRPr lang="en-GB" sz="2000" dirty="0">
              <a:cs typeface="Calibri" panose="020F0502020204030204"/>
            </a:endParaRPr>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314" r="18225" b="2"/>
          <a:stretch/>
        </p:blipFill>
        <p:spPr>
          <a:xfrm>
            <a:off x="8114537" y="10"/>
            <a:ext cx="4077463" cy="6864408"/>
          </a:xfrm>
          <a:prstGeom prst="rect">
            <a:avLst/>
          </a:prstGeom>
        </p:spPr>
      </p:pic>
    </p:spTree>
    <p:extLst>
      <p:ext uri="{BB962C8B-B14F-4D97-AF65-F5344CB8AC3E}">
        <p14:creationId xmlns:p14="http://schemas.microsoft.com/office/powerpoint/2010/main" val="20725712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Prototyping</a:t>
            </a:r>
            <a:endParaRPr lang="en-US" sz="4000">
              <a:solidFill>
                <a:srgbClr val="FFFFFF"/>
              </a:solidFill>
            </a:endParaRP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a:buNone/>
            </a:pPr>
            <a:endParaRPr lang="en-GB" sz="1600" b="1">
              <a:ea typeface="+mn-lt"/>
              <a:cs typeface="+mn-lt"/>
            </a:endParaRPr>
          </a:p>
          <a:p>
            <a:pPr>
              <a:buNone/>
            </a:pPr>
            <a:r>
              <a:rPr lang="en-GB" sz="1600" b="1">
                <a:cs typeface="Calibri"/>
              </a:rPr>
              <a:t>This stage will require you  to adopt the following mindset and skillset.</a:t>
            </a:r>
            <a:endParaRPr lang="en-GB" sz="1600">
              <a:ea typeface="+mn-lt"/>
              <a:cs typeface="+mn-lt"/>
            </a:endParaRPr>
          </a:p>
          <a:p>
            <a:pPr marL="0" indent="0">
              <a:buNone/>
            </a:pPr>
            <a:endParaRPr lang="en-GB" sz="1600">
              <a:cs typeface="Calibri"/>
            </a:endParaRPr>
          </a:p>
          <a:p>
            <a:pPr marL="0" indent="0">
              <a:buNone/>
            </a:pPr>
            <a:r>
              <a:rPr lang="en-GB" sz="1600" b="1"/>
              <a:t>Mindset:</a:t>
            </a:r>
            <a:r>
              <a:rPr lang="en-GB" sz="1600"/>
              <a:t> </a:t>
            </a:r>
          </a:p>
          <a:p>
            <a:pPr marL="0" indent="0">
              <a:buNone/>
            </a:pPr>
            <a:r>
              <a:rPr lang="en-GB" sz="1600"/>
              <a:t>For prototyping to be effective you need to hold on to your ideas lightly. Be ready to have someone else build on your idea, or accept that another solution may be a better match to the problem your team identified</a:t>
            </a:r>
          </a:p>
          <a:p>
            <a:pPr marL="0" indent="0">
              <a:buNone/>
            </a:pPr>
            <a:endParaRPr lang="en-GB" sz="1600"/>
          </a:p>
          <a:p>
            <a:pPr marL="0" indent="0">
              <a:buNone/>
            </a:pPr>
            <a:r>
              <a:rPr lang="en-GB" sz="1600" b="1"/>
              <a:t>Skillset: </a:t>
            </a:r>
            <a:endParaRPr lang="en-GB" sz="1600" b="1">
              <a:cs typeface="Calibri"/>
            </a:endParaRPr>
          </a:p>
          <a:p>
            <a:pPr marL="0" indent="0">
              <a:buNone/>
            </a:pPr>
            <a:r>
              <a:rPr lang="en-GB" sz="1600"/>
              <a:t>Communication skills are vital for this part of the process. Look for alternatives to writing your ideas down. Try to sketch them out, or create simple paper models. The more times you can iterate, the better your final idea will be. </a:t>
            </a:r>
          </a:p>
          <a:p>
            <a:pPr marL="0" indent="0">
              <a:buNone/>
            </a:pPr>
            <a:endParaRPr lang="en-GB" sz="1600"/>
          </a:p>
          <a:p>
            <a:pPr marL="0" indent="0">
              <a:buNone/>
            </a:pPr>
            <a:endParaRPr lang="en-GB" sz="1600"/>
          </a:p>
        </p:txBody>
      </p:sp>
    </p:spTree>
    <p:extLst>
      <p:ext uri="{BB962C8B-B14F-4D97-AF65-F5344CB8AC3E}">
        <p14:creationId xmlns:p14="http://schemas.microsoft.com/office/powerpoint/2010/main" val="28465718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Toolsets</a:t>
            </a:r>
            <a:endParaRPr lang="en-US" sz="4000">
              <a:solidFill>
                <a:srgbClr val="FFFFFF"/>
              </a:solidFill>
            </a:endParaRP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endParaRPr lang="en-GB" sz="2000"/>
          </a:p>
          <a:p>
            <a:r>
              <a:rPr lang="en-GB" sz="2000"/>
              <a:t>Use How, Now, Wow to identify which possible solutions to take forward (</a:t>
            </a:r>
            <a:r>
              <a:rPr lang="en-GB" sz="2000">
                <a:hlinkClick r:id="rId2"/>
              </a:rPr>
              <a:t>https://notosh.com/lab/how-now-wow</a:t>
            </a:r>
            <a:r>
              <a:rPr lang="en-GB" sz="2000"/>
              <a:t>) </a:t>
            </a:r>
          </a:p>
          <a:p>
            <a:r>
              <a:rPr lang="en-GB" sz="2000"/>
              <a:t>Sketch your idea</a:t>
            </a:r>
          </a:p>
          <a:p>
            <a:r>
              <a:rPr lang="en-GB" sz="2000"/>
              <a:t>Create a paper prototype (</a:t>
            </a:r>
            <a:r>
              <a:rPr lang="en-GB" sz="2000">
                <a:hlinkClick r:id="rId3"/>
              </a:rPr>
              <a:t>https://www.interaction-design.org/literature/topics/paper-prototyping</a:t>
            </a:r>
            <a:r>
              <a:rPr lang="en-GB" sz="2000"/>
              <a:t>) </a:t>
            </a:r>
          </a:p>
          <a:p>
            <a:r>
              <a:rPr lang="en-GB" sz="2000"/>
              <a:t>Create a 30 second video, walking through your idea. </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9379341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B9DD-7B1A-4057-A51D-52BEE4CA708F}"/>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Applied Problem-Solving Challenge</a:t>
            </a:r>
            <a:endParaRPr lang="en-GB" sz="3600" dirty="0"/>
          </a:p>
        </p:txBody>
      </p:sp>
      <p:pic>
        <p:nvPicPr>
          <p:cNvPr id="4" name="Picture 4" descr="A picture containing application&#10;&#10;Description automatically generated">
            <a:extLst>
              <a:ext uri="{FF2B5EF4-FFF2-40B4-BE49-F238E27FC236}">
                <a16:creationId xmlns:a16="http://schemas.microsoft.com/office/drawing/2014/main" id="{93F0823A-0BDC-4641-AF37-522D29B8F9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753" b="83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4C9C5A6-4D66-42CC-B4CA-583964F65E26}"/>
              </a:ext>
            </a:extLst>
          </p:cNvPr>
          <p:cNvSpPr>
            <a:spLocks noGrp="1"/>
          </p:cNvSpPr>
          <p:nvPr>
            <p:ph idx="1"/>
          </p:nvPr>
        </p:nvSpPr>
        <p:spPr>
          <a:xfrm>
            <a:off x="4195045" y="4071154"/>
            <a:ext cx="7485413" cy="2452687"/>
          </a:xfrm>
        </p:spPr>
        <p:txBody>
          <a:bodyPr vert="horz" lIns="91440" tIns="45720" rIns="91440" bIns="45720" rtlCol="0" anchor="ctr">
            <a:normAutofit/>
          </a:bodyPr>
          <a:lstStyle/>
          <a:p>
            <a:pPr marL="0" indent="0">
              <a:buNone/>
            </a:pPr>
            <a:r>
              <a:rPr lang="en-GB" sz="7200" dirty="0">
                <a:cs typeface="Calibri"/>
              </a:rPr>
              <a:t>Stage 5: Test</a:t>
            </a:r>
            <a:endParaRPr lang="en-GB" sz="7200" dirty="0">
              <a:ea typeface="+mn-lt"/>
              <a:cs typeface="+mn-lt"/>
            </a:endParaRPr>
          </a:p>
          <a:p>
            <a:pPr marL="0" indent="0">
              <a:buNone/>
            </a:pPr>
            <a:endParaRPr lang="en-GB" sz="1500" dirty="0">
              <a:cs typeface="Calibri"/>
            </a:endParaRPr>
          </a:p>
        </p:txBody>
      </p:sp>
    </p:spTree>
    <p:extLst>
      <p:ext uri="{BB962C8B-B14F-4D97-AF65-F5344CB8AC3E}">
        <p14:creationId xmlns:p14="http://schemas.microsoft.com/office/powerpoint/2010/main" val="14962387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4683125" y="499533"/>
            <a:ext cx="6562726"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2"/>
          <a:srcRect l="15784" r="36696" b="-1"/>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702557" y="2011680"/>
            <a:ext cx="6428994" cy="3766185"/>
          </a:xfrm>
        </p:spPr>
        <p:txBody>
          <a:bodyPr vert="horz" lIns="91440" tIns="45720" rIns="91440" bIns="45720" rtlCol="0" anchor="t">
            <a:normAutofit/>
          </a:bodyPr>
          <a:lstStyle/>
          <a:p>
            <a:pPr marL="0" indent="0">
              <a:buNone/>
            </a:pPr>
            <a:r>
              <a:rPr lang="en-GB" sz="1700" b="1" i="1" dirty="0">
                <a:ea typeface="+mn-lt"/>
                <a:cs typeface="+mn-lt"/>
              </a:rPr>
              <a:t>Try Your Solutions Out</a:t>
            </a:r>
            <a:endParaRPr lang="en-US" dirty="0"/>
          </a:p>
          <a:p>
            <a:r>
              <a:rPr lang="en-GB" sz="1700"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sz="1700" i="1" dirty="0">
                <a:ea typeface="+mn-lt"/>
                <a:cs typeface="+mn-lt"/>
              </a:rPr>
              <a:t>redefine </a:t>
            </a:r>
            <a:r>
              <a:rPr lang="en-GB" sz="1700" dirty="0">
                <a:ea typeface="+mn-lt"/>
                <a:cs typeface="+mn-lt"/>
              </a:rPr>
              <a:t>one or more further problems. Designers can then choose to return to previous stages in the process to make further iterations, alterations and refinements to rule out alternative solution.</a:t>
            </a:r>
            <a:endParaRPr lang="en-GB" sz="1700" b="1" i="1" dirty="0">
              <a:ea typeface="+mn-lt"/>
              <a:cs typeface="+mn-lt"/>
            </a:endParaRPr>
          </a:p>
          <a:p>
            <a:endParaRPr lang="en-GB" sz="1700">
              <a:cs typeface="Calibri Light"/>
            </a:endParaRPr>
          </a:p>
          <a:p>
            <a:pPr marL="0" indent="0">
              <a:buNone/>
            </a:pPr>
            <a:r>
              <a:rPr lang="en-GB" sz="1700" dirty="0">
                <a:latin typeface="Calibri"/>
                <a:cs typeface="Calibri"/>
                <a:hlinkClick r:id="rId3"/>
              </a:rPr>
              <a:t>https://www.interaction-design.org/literature/article/stage-2-in-the-design-thinking-process-define-the-problem-and-interpret-the-results</a:t>
            </a:r>
            <a:endParaRPr lang="en-GB" sz="1700" dirty="0">
              <a:cs typeface="Calibri Light"/>
            </a:endParaRPr>
          </a:p>
        </p:txBody>
      </p:sp>
    </p:spTree>
    <p:extLst>
      <p:ext uri="{BB962C8B-B14F-4D97-AF65-F5344CB8AC3E}">
        <p14:creationId xmlns:p14="http://schemas.microsoft.com/office/powerpoint/2010/main" val="838038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Testing </a:t>
            </a:r>
            <a:endParaRPr lang="en-US" sz="4000">
              <a:solidFill>
                <a:srgbClr val="FFFFFF"/>
              </a:solidFill>
            </a:endParaRP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endParaRPr lang="en-GB" sz="1700" b="1" dirty="0">
              <a:cs typeface="Calibri"/>
            </a:endParaRPr>
          </a:p>
          <a:p>
            <a:pPr>
              <a:buNone/>
            </a:pPr>
            <a:r>
              <a:rPr lang="en-GB" sz="1700" b="1" dirty="0">
                <a:ea typeface="+mn-lt"/>
                <a:cs typeface="+mn-lt"/>
              </a:rPr>
              <a:t>This stage will require you  to adopt the following mindset and skillset.</a:t>
            </a:r>
            <a:endParaRPr lang="en-GB" sz="1700" dirty="0">
              <a:ea typeface="+mn-lt"/>
              <a:cs typeface="+mn-lt"/>
            </a:endParaRPr>
          </a:p>
          <a:p>
            <a:pPr marL="0" indent="0">
              <a:buNone/>
            </a:pPr>
            <a:endParaRPr lang="en-GB" sz="1700" b="1">
              <a:cs typeface="Calibri"/>
            </a:endParaRPr>
          </a:p>
          <a:p>
            <a:pPr marL="0" indent="0">
              <a:buNone/>
            </a:pPr>
            <a:r>
              <a:rPr lang="en-GB" sz="1700" b="1" dirty="0"/>
              <a:t>Mindset: </a:t>
            </a:r>
            <a:endParaRPr lang="en-GB" sz="1700" b="1" dirty="0">
              <a:cs typeface="Calibri"/>
            </a:endParaRPr>
          </a:p>
          <a:p>
            <a:pPr marL="0" indent="0">
              <a:buNone/>
            </a:pPr>
            <a:r>
              <a:rPr lang="en-GB" sz="1700" dirty="0"/>
              <a:t>open to critique. Consider your ideas to be in draft, and always be willing to adapt in response to feedback from users. If someone offers criticism, rather than defending your idea, try to find out more about the problem that the user encountered. </a:t>
            </a:r>
            <a:endParaRPr lang="en-GB" sz="1700" dirty="0">
              <a:cs typeface="Calibri"/>
            </a:endParaRPr>
          </a:p>
          <a:p>
            <a:pPr marL="0" indent="0">
              <a:buNone/>
            </a:pPr>
            <a:endParaRPr lang="en-GB" sz="1700"/>
          </a:p>
          <a:p>
            <a:pPr marL="0" indent="0">
              <a:buNone/>
            </a:pPr>
            <a:r>
              <a:rPr lang="en-GB" sz="1700" b="1" dirty="0"/>
              <a:t>Skillset: </a:t>
            </a:r>
            <a:endParaRPr lang="en-GB" sz="1700" b="1" dirty="0">
              <a:cs typeface="Calibri"/>
            </a:endParaRPr>
          </a:p>
          <a:p>
            <a:pPr marL="0" indent="0">
              <a:buNone/>
            </a:pPr>
            <a:r>
              <a:rPr lang="en-GB" sz="1700" dirty="0"/>
              <a:t>You need to watch careful as your test users engage with your </a:t>
            </a:r>
            <a:r>
              <a:rPr lang="en-GB" sz="1700" dirty="0" err="1"/>
              <a:t>protoype</a:t>
            </a:r>
            <a:r>
              <a:rPr lang="en-GB" sz="1700" dirty="0"/>
              <a:t>, and listen carefully to their feedback. If what they do and what they say appear to be different, be ready to ask follow up questions. </a:t>
            </a:r>
            <a:endParaRPr lang="en-GB" sz="1700" dirty="0">
              <a:cs typeface="Calibri"/>
            </a:endParaRPr>
          </a:p>
          <a:p>
            <a:pPr marL="0" indent="0">
              <a:buNone/>
            </a:pPr>
            <a:endParaRPr lang="en-GB" sz="1700"/>
          </a:p>
          <a:p>
            <a:pPr marL="0" indent="0">
              <a:buNone/>
            </a:pPr>
            <a:endParaRPr lang="en-GB" sz="1700"/>
          </a:p>
        </p:txBody>
      </p:sp>
    </p:spTree>
    <p:extLst>
      <p:ext uri="{BB962C8B-B14F-4D97-AF65-F5344CB8AC3E}">
        <p14:creationId xmlns:p14="http://schemas.microsoft.com/office/powerpoint/2010/main" val="15626225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599" y="294538"/>
            <a:ext cx="9895951" cy="1033669"/>
          </a:xfrm>
        </p:spPr>
        <p:txBody>
          <a:bodyPr>
            <a:normAutofit/>
          </a:bodyPr>
          <a:lstStyle/>
          <a:p>
            <a:r>
              <a:rPr lang="en-GB" sz="4000">
                <a:solidFill>
                  <a:srgbClr val="FFFFFF"/>
                </a:solidFill>
              </a:rPr>
              <a:t>Toolsets</a:t>
            </a:r>
            <a:endParaRPr lang="en-US" sz="4000">
              <a:solidFill>
                <a:srgbClr val="FFFFFF"/>
              </a:solidFill>
            </a:endParaRPr>
          </a:p>
        </p:txBody>
      </p:sp>
      <p:sp>
        <p:nvSpPr>
          <p:cNvPr id="3" name="Content Placeholder 2"/>
          <p:cNvSpPr>
            <a:spLocks noGrp="1"/>
          </p:cNvSpPr>
          <p:nvPr>
            <p:ph idx="1"/>
          </p:nvPr>
        </p:nvSpPr>
        <p:spPr>
          <a:xfrm>
            <a:off x="1371599" y="2318197"/>
            <a:ext cx="9724031" cy="3683358"/>
          </a:xfrm>
        </p:spPr>
        <p:txBody>
          <a:bodyPr vert="horz" lIns="91440" tIns="45720" rIns="91440" bIns="45720" rtlCol="0" anchor="ctr">
            <a:normAutofit/>
          </a:bodyPr>
          <a:lstStyle/>
          <a:p>
            <a:pPr marL="0" indent="0">
              <a:buNone/>
            </a:pPr>
            <a:endParaRPr lang="en-GB" sz="1600">
              <a:cs typeface="Calibri"/>
            </a:endParaRPr>
          </a:p>
          <a:p>
            <a:pPr marL="0" indent="0">
              <a:buNone/>
            </a:pPr>
            <a:r>
              <a:rPr lang="en-GB" sz="1600"/>
              <a:t>You could try one or more of the following - </a:t>
            </a:r>
            <a:endParaRPr lang="en-GB" sz="1600">
              <a:cs typeface="Calibri"/>
            </a:endParaRPr>
          </a:p>
          <a:p>
            <a:r>
              <a:rPr lang="en-GB" sz="1600"/>
              <a:t>Use a feedback capture grid to record likes, criticisms, questions and ideas</a:t>
            </a:r>
            <a:endParaRPr lang="en-GB" sz="1600">
              <a:cs typeface="Calibri"/>
            </a:endParaRPr>
          </a:p>
          <a:p>
            <a:r>
              <a:rPr lang="en-GB" sz="1600"/>
              <a:t>Ask your test users for their likes, wishes and suggestions</a:t>
            </a:r>
          </a:p>
          <a:p>
            <a:r>
              <a:rPr lang="en-GB" sz="1600"/>
              <a:t>Adapt your prototype during the testing, to develop new ideas directly in response to feedback</a:t>
            </a:r>
          </a:p>
          <a:p>
            <a:endParaRPr lang="en-GB" sz="1600"/>
          </a:p>
          <a:p>
            <a:pPr marL="0" indent="0">
              <a:buNone/>
            </a:pPr>
            <a:endParaRPr lang="en-GB" sz="1600"/>
          </a:p>
          <a:p>
            <a:pPr marL="0" indent="0">
              <a:buNone/>
            </a:pPr>
            <a:r>
              <a:rPr lang="en-GB" sz="1600" b="1"/>
              <a:t>Remember at this point you may wish to take your feedback and develop an updated prototype.</a:t>
            </a:r>
          </a:p>
          <a:p>
            <a:pPr marL="0" indent="0">
              <a:buNone/>
            </a:pPr>
            <a:endParaRPr lang="en-GB" sz="1600" b="1"/>
          </a:p>
          <a:p>
            <a:pPr marL="0" indent="0">
              <a:buNone/>
            </a:pPr>
            <a:r>
              <a:rPr lang="en-GB" sz="1600"/>
              <a:t>There are more ideas for effectively testing your ideas at </a:t>
            </a:r>
            <a:r>
              <a:rPr lang="en-GB" sz="1600">
                <a:hlinkClick r:id="rId2"/>
              </a:rPr>
              <a:t>https://www.interaction-design.org/literature/article/test-your-prototypes-how-to-gather-feedback-and-maximise-learning</a:t>
            </a:r>
            <a:r>
              <a:rPr lang="en-GB" sz="1600"/>
              <a:t> </a:t>
            </a:r>
          </a:p>
        </p:txBody>
      </p:sp>
    </p:spTree>
    <p:extLst>
      <p:ext uri="{BB962C8B-B14F-4D97-AF65-F5344CB8AC3E}">
        <p14:creationId xmlns:p14="http://schemas.microsoft.com/office/powerpoint/2010/main" val="37992593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4B9DD-7B1A-4057-A51D-52BEE4CA708F}"/>
              </a:ext>
            </a:extLst>
          </p:cNvPr>
          <p:cNvSpPr>
            <a:spLocks noGrp="1"/>
          </p:cNvSpPr>
          <p:nvPr>
            <p:ph type="title"/>
          </p:nvPr>
        </p:nvSpPr>
        <p:spPr>
          <a:xfrm>
            <a:off x="481013" y="3752849"/>
            <a:ext cx="3290887" cy="2452687"/>
          </a:xfrm>
        </p:spPr>
        <p:txBody>
          <a:bodyPr anchor="ctr">
            <a:normAutofit/>
          </a:bodyPr>
          <a:lstStyle/>
          <a:p>
            <a:r>
              <a:rPr lang="en-GB" sz="3600" dirty="0">
                <a:cs typeface="Calibri Light"/>
              </a:rPr>
              <a:t>Applied Problem-Solving Challenge</a:t>
            </a:r>
            <a:endParaRPr lang="en-GB" sz="3600" dirty="0"/>
          </a:p>
        </p:txBody>
      </p:sp>
      <p:pic>
        <p:nvPicPr>
          <p:cNvPr id="4" name="Picture 4" descr="A picture containing application&#10;&#10;Description automatically generated">
            <a:extLst>
              <a:ext uri="{FF2B5EF4-FFF2-40B4-BE49-F238E27FC236}">
                <a16:creationId xmlns:a16="http://schemas.microsoft.com/office/drawing/2014/main" id="{93F0823A-0BDC-4641-AF37-522D29B8F9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753" b="834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4C9C5A6-4D66-42CC-B4CA-583964F65E26}"/>
              </a:ext>
            </a:extLst>
          </p:cNvPr>
          <p:cNvSpPr>
            <a:spLocks noGrp="1"/>
          </p:cNvSpPr>
          <p:nvPr>
            <p:ph idx="1"/>
          </p:nvPr>
        </p:nvSpPr>
        <p:spPr>
          <a:xfrm>
            <a:off x="4195045" y="4071154"/>
            <a:ext cx="7485413" cy="2452687"/>
          </a:xfrm>
        </p:spPr>
        <p:txBody>
          <a:bodyPr vert="horz" lIns="91440" tIns="45720" rIns="91440" bIns="45720" rtlCol="0" anchor="ctr">
            <a:normAutofit lnSpcReduction="10000"/>
          </a:bodyPr>
          <a:lstStyle/>
          <a:p>
            <a:pPr marL="0" indent="0">
              <a:buNone/>
            </a:pPr>
            <a:r>
              <a:rPr lang="en-GB" sz="1500" dirty="0">
                <a:cs typeface="Calibri"/>
              </a:rPr>
              <a:t>Recycling behaviour at Swansea Business Campus is poor. Though there are basic recycling facilities (one bin for general rubbish and one for all recyclable material), generally the bins are full of mixed rubbish.  This makes it difficult for the University to take advantage of savings that can be made by reducing the amount of non-recyclable rubbish generated by the campus. The leadership team have challenged the Estates manager to come up with a solution to this problem and he wants to engage his team in the process. </a:t>
            </a:r>
          </a:p>
          <a:p>
            <a:pPr marL="0" indent="0">
              <a:buNone/>
            </a:pPr>
            <a:r>
              <a:rPr lang="en-GB" sz="1500" dirty="0">
                <a:cs typeface="Calibri"/>
              </a:rPr>
              <a:t>In your groups you will assume the role of the estate management team and compete </a:t>
            </a:r>
            <a:r>
              <a:rPr lang="en-GB" sz="1500" dirty="0" err="1">
                <a:cs typeface="Calibri"/>
              </a:rPr>
              <a:t>tocome</a:t>
            </a:r>
            <a:r>
              <a:rPr lang="en-GB" sz="1500" dirty="0">
                <a:cs typeface="Calibri"/>
              </a:rPr>
              <a:t> up with the best solution for the problem.</a:t>
            </a:r>
          </a:p>
          <a:p>
            <a:pPr marL="0" indent="0">
              <a:buNone/>
            </a:pPr>
            <a:r>
              <a:rPr lang="en-GB" sz="1500" dirty="0">
                <a:cs typeface="Calibri"/>
              </a:rPr>
              <a:t>The aim of your project is to reduce the cost of waste disposal for the University. </a:t>
            </a:r>
          </a:p>
          <a:p>
            <a:pPr marL="0" indent="0">
              <a:buNone/>
            </a:pPr>
            <a:r>
              <a:rPr lang="en-GB" sz="1500" dirty="0">
                <a:cs typeface="Calibri"/>
              </a:rPr>
              <a:t>Your investigation should </a:t>
            </a:r>
            <a:r>
              <a:rPr lang="en-GB" sz="1500" dirty="0">
                <a:ea typeface="+mn-lt"/>
                <a:cs typeface="+mn-lt"/>
              </a:rPr>
              <a:t> consider how waste can be reduced, reused or recycled.</a:t>
            </a:r>
          </a:p>
          <a:p>
            <a:pPr marL="0" indent="0">
              <a:buNone/>
            </a:pPr>
            <a:endParaRPr lang="en-GB" sz="1500" dirty="0">
              <a:cs typeface="Calibri"/>
            </a:endParaRPr>
          </a:p>
        </p:txBody>
      </p:sp>
    </p:spTree>
    <p:extLst>
      <p:ext uri="{BB962C8B-B14F-4D97-AF65-F5344CB8AC3E}">
        <p14:creationId xmlns:p14="http://schemas.microsoft.com/office/powerpoint/2010/main" val="26705766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Further Reading</a:t>
            </a:r>
          </a:p>
        </p:txBody>
      </p:sp>
      <p:sp>
        <p:nvSpPr>
          <p:cNvPr id="3" name="Content Placeholder 2"/>
          <p:cNvSpPr>
            <a:spLocks noGrp="1"/>
          </p:cNvSpPr>
          <p:nvPr>
            <p:ph idx="1"/>
          </p:nvPr>
        </p:nvSpPr>
        <p:spPr>
          <a:xfrm>
            <a:off x="838200" y="1825625"/>
            <a:ext cx="5733197" cy="4351338"/>
          </a:xfrm>
        </p:spPr>
        <p:txBody>
          <a:bodyPr>
            <a:normAutofit/>
          </a:bodyPr>
          <a:lstStyle/>
          <a:p>
            <a:pPr marL="0" indent="0">
              <a:buNone/>
            </a:pPr>
            <a:r>
              <a:rPr lang="en-GB" dirty="0"/>
              <a:t>Read through the examples provided by Autodesk in their 2017 paper which explores how they use an approach of ‘Toolset, Skillset, </a:t>
            </a:r>
            <a:r>
              <a:rPr lang="en-GB" dirty="0" err="1"/>
              <a:t>Mindset</a:t>
            </a:r>
            <a:r>
              <a:rPr lang="en-GB" dirty="0"/>
              <a:t>’ with some of their clients</a:t>
            </a:r>
          </a:p>
          <a:p>
            <a:pPr marL="0" indent="0">
              <a:buNone/>
            </a:pPr>
            <a:endParaRPr lang="en-GB" dirty="0"/>
          </a:p>
          <a:p>
            <a:pPr marL="0" indent="0">
              <a:buNone/>
            </a:pPr>
            <a:r>
              <a:rPr lang="en-GB" dirty="0">
                <a:hlinkClick r:id="rId2"/>
              </a:rPr>
              <a:t>https://labs.blogs.com/innovation/AutodeskInnovationWhitepaper_V16.pdf</a:t>
            </a:r>
            <a:r>
              <a:rPr lang="en-GB" dirty="0"/>
              <a:t> </a:t>
            </a:r>
          </a:p>
        </p:txBody>
      </p:sp>
      <p:pic>
        <p:nvPicPr>
          <p:cNvPr id="4" name="Picture 3"/>
          <p:cNvPicPr>
            <a:picLocks noChangeAspect="1"/>
          </p:cNvPicPr>
          <p:nvPr/>
        </p:nvPicPr>
        <p:blipFill>
          <a:blip r:embed="rId3"/>
          <a:stretch>
            <a:fillRect/>
          </a:stretch>
        </p:blipFill>
        <p:spPr>
          <a:xfrm>
            <a:off x="7507975" y="657297"/>
            <a:ext cx="4258619" cy="5519666"/>
          </a:xfrm>
          <a:prstGeom prst="rect">
            <a:avLst/>
          </a:prstGeom>
        </p:spPr>
      </p:pic>
    </p:spTree>
    <p:extLst>
      <p:ext uri="{BB962C8B-B14F-4D97-AF65-F5344CB8AC3E}">
        <p14:creationId xmlns:p14="http://schemas.microsoft.com/office/powerpoint/2010/main" val="165230770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vert="horz" lIns="91440" tIns="45720" rIns="91440" bIns="45720" rtlCol="0" anchor="t">
            <a:normAutofit/>
          </a:bodyPr>
          <a:lstStyle/>
          <a:p>
            <a:pPr marL="0" indent="-914400">
              <a:lnSpc>
                <a:spcPct val="120000"/>
              </a:lnSpc>
              <a:buNone/>
            </a:pPr>
            <a:r>
              <a:rPr lang="en-GB" dirty="0">
                <a:ea typeface="+mn-lt"/>
                <a:cs typeface="+mn-lt"/>
              </a:rPr>
              <a:t>Autodesk (2017). “Toolset, Skillset, Mindset: The Three Essential Elements of Innovation”. Accessed from: </a:t>
            </a:r>
            <a:r>
              <a:rPr lang="en-GB" dirty="0">
                <a:ea typeface="+mn-lt"/>
                <a:cs typeface="+mn-lt"/>
                <a:hlinkClick r:id="rId2"/>
              </a:rPr>
              <a:t>https://labs.blogs.com/innovation/AutodeskInnovationWhitepaper_V16.pdf</a:t>
            </a:r>
            <a:r>
              <a:rPr lang="en-GB" dirty="0">
                <a:ea typeface="+mn-lt"/>
                <a:cs typeface="+mn-lt"/>
              </a:rPr>
              <a:t> [Accessed on 5/12/20]</a:t>
            </a:r>
            <a:endParaRPr lang="en-US" dirty="0"/>
          </a:p>
          <a:p>
            <a:pPr marL="0" indent="-914400">
              <a:lnSpc>
                <a:spcPct val="120000"/>
              </a:lnSpc>
              <a:buNone/>
            </a:pPr>
            <a:r>
              <a:rPr lang="en-GB" dirty="0">
                <a:ea typeface="+mn-lt"/>
                <a:cs typeface="+mn-lt"/>
              </a:rPr>
              <a:t>Barrett, T (2015). “Toolset, Skillset, Mindset”. [blog]. Accessed from: </a:t>
            </a:r>
            <a:r>
              <a:rPr lang="en-GB" dirty="0">
                <a:ea typeface="+mn-lt"/>
                <a:cs typeface="+mn-lt"/>
                <a:hlinkClick r:id="rId3"/>
              </a:rPr>
              <a:t>https://edte.ch/blog/2015/08/29/toolset-skillset-mindset/</a:t>
            </a:r>
            <a:r>
              <a:rPr lang="en-GB" dirty="0">
                <a:ea typeface="+mn-lt"/>
                <a:cs typeface="+mn-lt"/>
              </a:rPr>
              <a:t> [Accessed on 5/12/20]</a:t>
            </a:r>
          </a:p>
          <a:p>
            <a:pPr marL="0" indent="-914400">
              <a:lnSpc>
                <a:spcPct val="120000"/>
              </a:lnSpc>
              <a:buNone/>
            </a:pPr>
            <a:endParaRPr lang="en-GB" dirty="0">
              <a:cs typeface="Calibri"/>
            </a:endParaRPr>
          </a:p>
          <a:p>
            <a:pPr marL="0" indent="0">
              <a:buNone/>
            </a:pPr>
            <a:endParaRPr lang="en-GB" dirty="0"/>
          </a:p>
        </p:txBody>
      </p:sp>
    </p:spTree>
    <p:extLst>
      <p:ext uri="{BB962C8B-B14F-4D97-AF65-F5344CB8AC3E}">
        <p14:creationId xmlns:p14="http://schemas.microsoft.com/office/powerpoint/2010/main" val="36141535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5caf6b91-8450-4612-bcf8-a8b21b5ae71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FB63E66-0D34-412C-967E-BFF3C3573E94}">
  <ds:schemaRefs>
    <ds:schemaRef ds:uri="http://schemas.microsoft.com/sharepoint/v3/contenttype/forms"/>
  </ds:schemaRefs>
</ds:datastoreItem>
</file>

<file path=customXml/itemProps2.xml><?xml version="1.0" encoding="utf-8"?>
<ds:datastoreItem xmlns:ds="http://schemas.openxmlformats.org/officeDocument/2006/customXml" ds:itemID="{67C1FFE6-96C1-46EF-B414-CF362DCEAF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48E599-2380-4453-8809-CC8BD66136FD}">
  <ds:schemaRefs>
    <ds:schemaRef ds:uri="http://schemas.microsoft.com/office/2006/metadata/properties"/>
    <ds:schemaRef ds:uri="21682d76-7fed-41ad-9dab-ad3c63b4cd86"/>
    <ds:schemaRef ds:uri="http://purl.org/dc/terms/"/>
    <ds:schemaRef ds:uri="http://schemas.microsoft.com/office/infopath/2007/PartnerControls"/>
    <ds:schemaRef ds:uri="http://schemas.microsoft.com/office/2006/documentManagement/types"/>
    <ds:schemaRef ds:uri="7ac54d59-15ae-468f-8833-3c6b8f4d3013"/>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67</TotalTime>
  <Words>3629</Words>
  <Application>Microsoft Office PowerPoint</Application>
  <PresentationFormat>Widescreen</PresentationFormat>
  <Paragraphs>270</Paragraphs>
  <Slides>47</Slides>
  <Notes>3</Notes>
  <HiddenSlides>0</HiddenSlides>
  <MMClips>3</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Design Thinking</vt:lpstr>
      <vt:lpstr>Why Design Thinking?</vt:lpstr>
      <vt:lpstr>What is Design Thinking?</vt:lpstr>
      <vt:lpstr>Further Reading</vt:lpstr>
      <vt:lpstr>Different approaches to thinking through problems </vt:lpstr>
      <vt:lpstr>The 5 stages of Design Thinking</vt:lpstr>
      <vt:lpstr>Knowledge Test</vt:lpstr>
      <vt:lpstr>Answers</vt:lpstr>
      <vt:lpstr>Knowledge Test</vt:lpstr>
      <vt:lpstr>Knowledge Test</vt:lpstr>
      <vt:lpstr>Knowledge Test</vt:lpstr>
      <vt:lpstr>Knowledge Test</vt:lpstr>
      <vt:lpstr>Divergent and Convergent Thinking</vt:lpstr>
      <vt:lpstr>Divergent and Convergent Thinking</vt:lpstr>
      <vt:lpstr>Further Reading</vt:lpstr>
      <vt:lpstr>Designing for Dementia</vt:lpstr>
      <vt:lpstr>Designing for Dementia</vt:lpstr>
      <vt:lpstr>Further Research</vt:lpstr>
      <vt:lpstr>Reading and references</vt:lpstr>
      <vt:lpstr>Applied Problem-Solving Challenge</vt:lpstr>
      <vt:lpstr>Mindset, Skillset, Toolset</vt:lpstr>
      <vt:lpstr>Applied Problem-Solving Challenge</vt:lpstr>
      <vt:lpstr>Stage 1: Empathise</vt:lpstr>
      <vt:lpstr>Empathy</vt:lpstr>
      <vt:lpstr>Finding &amp; Sharing Information</vt:lpstr>
      <vt:lpstr>Applied Problem-Solving Challenge</vt:lpstr>
      <vt:lpstr>Stage 2: Define</vt:lpstr>
      <vt:lpstr>Define</vt:lpstr>
      <vt:lpstr>Define</vt:lpstr>
      <vt:lpstr>Applied Problem-Solving Challenge</vt:lpstr>
      <vt:lpstr>Stage 3: Ideate</vt:lpstr>
      <vt:lpstr>Ideate</vt:lpstr>
      <vt:lpstr>PowerPoint Presentation</vt:lpstr>
      <vt:lpstr>PowerPoint Presentation</vt:lpstr>
      <vt:lpstr>Did you identify...</vt:lpstr>
      <vt:lpstr>What's being prototyped?</vt:lpstr>
      <vt:lpstr>Applied Problem-Solving Challenge</vt:lpstr>
      <vt:lpstr>Stage 4: Prototype</vt:lpstr>
      <vt:lpstr>Prototyping</vt:lpstr>
      <vt:lpstr>Toolsets</vt:lpstr>
      <vt:lpstr>Applied Problem-Solving Challenge</vt:lpstr>
      <vt:lpstr>Stage 5: Test</vt:lpstr>
      <vt:lpstr>Testing </vt:lpstr>
      <vt:lpstr>Toolsets</vt:lpstr>
      <vt:lpstr>Applied Problem-Solving Challenge</vt:lpstr>
      <vt:lpstr>Further Reading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Design Thinking Module 2 Unit 3 Topic 4</dc:title>
  <dc:creator>Julia Lockheart</dc:creator>
  <cp:lastModifiedBy>Julie Hayward</cp:lastModifiedBy>
  <cp:revision>233</cp:revision>
  <dcterms:created xsi:type="dcterms:W3CDTF">2020-11-24T17:07:51Z</dcterms:created>
  <dcterms:modified xsi:type="dcterms:W3CDTF">2021-06-02T22:06:02Z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