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6"/>
  </p:notesMasterIdLst>
  <p:sldIdLst>
    <p:sldId id="256" r:id="rId2"/>
    <p:sldId id="259" r:id="rId3"/>
    <p:sldId id="265" r:id="rId4"/>
    <p:sldId id="260" r:id="rId5"/>
    <p:sldId id="261" r:id="rId6"/>
    <p:sldId id="262" r:id="rId7"/>
    <p:sldId id="263" r:id="rId8"/>
    <p:sldId id="264" r:id="rId9"/>
    <p:sldId id="266" r:id="rId10"/>
    <p:sldId id="267" r:id="rId11"/>
    <p:sldId id="269" r:id="rId12"/>
    <p:sldId id="268" r:id="rId13"/>
    <p:sldId id="270" r:id="rId14"/>
    <p:sldId id="271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5EF66F4-DF3D-4E24-A328-884E420B0FD0}" v="263" dt="2020-05-25T11:35:11.28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9" d="100"/>
          <a:sy n="79" d="100"/>
        </p:scale>
        <p:origin x="101" y="11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irstie Scott" userId="49605085572cef63" providerId="LiveId" clId="{E5EF66F4-DF3D-4E24-A328-884E420B0FD0}"/>
    <pc:docChg chg="undo custSel mod addSld delSld modSld">
      <pc:chgData name="Kirstie Scott" userId="49605085572cef63" providerId="LiveId" clId="{E5EF66F4-DF3D-4E24-A328-884E420B0FD0}" dt="2020-05-25T11:35:28.646" v="5050" actId="2696"/>
      <pc:docMkLst>
        <pc:docMk/>
      </pc:docMkLst>
      <pc:sldChg chg="addSp delSp modSp add mod setBg delDesignElem">
        <pc:chgData name="Kirstie Scott" userId="49605085572cef63" providerId="LiveId" clId="{E5EF66F4-DF3D-4E24-A328-884E420B0FD0}" dt="2020-05-25T11:35:20.063" v="5049" actId="1076"/>
        <pc:sldMkLst>
          <pc:docMk/>
          <pc:sldMk cId="4003637352" sldId="256"/>
        </pc:sldMkLst>
        <pc:spChg chg="mod">
          <ac:chgData name="Kirstie Scott" userId="49605085572cef63" providerId="LiveId" clId="{E5EF66F4-DF3D-4E24-A328-884E420B0FD0}" dt="2020-05-24T16:35:18.996" v="482" actId="26606"/>
          <ac:spMkLst>
            <pc:docMk/>
            <pc:sldMk cId="4003637352" sldId="256"/>
            <ac:spMk id="2" creationId="{89F10CA9-4DC1-499A-89FA-73CC038C3392}"/>
          </ac:spMkLst>
        </pc:spChg>
        <pc:spChg chg="del mod">
          <ac:chgData name="Kirstie Scott" userId="49605085572cef63" providerId="LiveId" clId="{E5EF66F4-DF3D-4E24-A328-884E420B0FD0}" dt="2020-05-06T07:23:32.832" v="42"/>
          <ac:spMkLst>
            <pc:docMk/>
            <pc:sldMk cId="4003637352" sldId="256"/>
            <ac:spMk id="3" creationId="{5D029419-4E33-40F7-AC92-FE02DC0452E3}"/>
          </ac:spMkLst>
        </pc:spChg>
        <pc:spChg chg="add del mod">
          <ac:chgData name="Kirstie Scott" userId="49605085572cef63" providerId="LiveId" clId="{E5EF66F4-DF3D-4E24-A328-884E420B0FD0}" dt="2020-05-06T07:24:12.589" v="43"/>
          <ac:spMkLst>
            <pc:docMk/>
            <pc:sldMk cId="4003637352" sldId="256"/>
            <ac:spMk id="4" creationId="{D9B5000D-1F95-4E01-8119-4BEC70FB74B0}"/>
          </ac:spMkLst>
        </pc:spChg>
        <pc:spChg chg="add del mod">
          <ac:chgData name="Kirstie Scott" userId="49605085572cef63" providerId="LiveId" clId="{E5EF66F4-DF3D-4E24-A328-884E420B0FD0}" dt="2020-05-06T09:40:27.133" v="78"/>
          <ac:spMkLst>
            <pc:docMk/>
            <pc:sldMk cId="4003637352" sldId="256"/>
            <ac:spMk id="5" creationId="{66207E7F-3919-4631-8AA5-89143228FC03}"/>
          </ac:spMkLst>
        </pc:spChg>
        <pc:spChg chg="add mod">
          <ac:chgData name="Kirstie Scott" userId="49605085572cef63" providerId="LiveId" clId="{E5EF66F4-DF3D-4E24-A328-884E420B0FD0}" dt="2020-05-24T16:38:36.200" v="537" actId="1076"/>
          <ac:spMkLst>
            <pc:docMk/>
            <pc:sldMk cId="4003637352" sldId="256"/>
            <ac:spMk id="7" creationId="{5A8D4EE7-9891-46B0-AEB3-6C17411254C6}"/>
          </ac:spMkLst>
        </pc:spChg>
        <pc:spChg chg="add del">
          <ac:chgData name="Kirstie Scott" userId="49605085572cef63" providerId="LiveId" clId="{E5EF66F4-DF3D-4E24-A328-884E420B0FD0}" dt="2020-05-24T16:37:00.880" v="504"/>
          <ac:spMkLst>
            <pc:docMk/>
            <pc:sldMk cId="4003637352" sldId="256"/>
            <ac:spMk id="9" creationId="{F843697F-C030-482D-BB1C-DB61ABBFCDC4}"/>
          </ac:spMkLst>
        </pc:spChg>
        <pc:spChg chg="add del">
          <ac:chgData name="Kirstie Scott" userId="49605085572cef63" providerId="LiveId" clId="{E5EF66F4-DF3D-4E24-A328-884E420B0FD0}" dt="2020-05-24T16:37:00.880" v="504"/>
          <ac:spMkLst>
            <pc:docMk/>
            <pc:sldMk cId="4003637352" sldId="256"/>
            <ac:spMk id="11" creationId="{B5316F66-3DCC-4344-9396-C5CAFC3545E3}"/>
          </ac:spMkLst>
        </pc:spChg>
        <pc:spChg chg="add mod">
          <ac:chgData name="Kirstie Scott" userId="49605085572cef63" providerId="LiveId" clId="{E5EF66F4-DF3D-4E24-A328-884E420B0FD0}" dt="2020-05-24T16:40:12.887" v="543" actId="1076"/>
          <ac:spMkLst>
            <pc:docMk/>
            <pc:sldMk cId="4003637352" sldId="256"/>
            <ac:spMk id="12" creationId="{AEE57A55-4A8A-4137-9CBB-64F59CAFBE16}"/>
          </ac:spMkLst>
        </pc:spChg>
        <pc:spChg chg="add mod">
          <ac:chgData name="Kirstie Scott" userId="49605085572cef63" providerId="LiveId" clId="{E5EF66F4-DF3D-4E24-A328-884E420B0FD0}" dt="2020-05-25T11:35:20.063" v="5049" actId="1076"/>
          <ac:spMkLst>
            <pc:docMk/>
            <pc:sldMk cId="4003637352" sldId="256"/>
            <ac:spMk id="14" creationId="{00C360CB-3D77-4ADC-BA5C-35E6D2CCB5D9}"/>
          </ac:spMkLst>
        </pc:spChg>
        <pc:picChg chg="add">
          <ac:chgData name="Kirstie Scott" userId="49605085572cef63" providerId="LiveId" clId="{E5EF66F4-DF3D-4E24-A328-884E420B0FD0}" dt="2020-05-24T16:35:18.996" v="482" actId="26606"/>
          <ac:picMkLst>
            <pc:docMk/>
            <pc:sldMk cId="4003637352" sldId="256"/>
            <ac:picMk id="6" creationId="{5587FD02-08DE-4FEF-8B46-F6CBFD9D4C38}"/>
          </ac:picMkLst>
        </pc:picChg>
        <pc:picChg chg="add mod">
          <ac:chgData name="Kirstie Scott" userId="49605085572cef63" providerId="LiveId" clId="{E5EF66F4-DF3D-4E24-A328-884E420B0FD0}" dt="2020-05-24T16:40:12.887" v="543" actId="1076"/>
          <ac:picMkLst>
            <pc:docMk/>
            <pc:sldMk cId="4003637352" sldId="256"/>
            <ac:picMk id="10" creationId="{25BDB815-87A9-486D-8E42-E9064EF4EF1B}"/>
          </ac:picMkLst>
        </pc:picChg>
        <pc:cxnChg chg="add del">
          <ac:chgData name="Kirstie Scott" userId="49605085572cef63" providerId="LiveId" clId="{E5EF66F4-DF3D-4E24-A328-884E420B0FD0}" dt="2020-05-24T16:37:00.880" v="504"/>
          <ac:cxnSpMkLst>
            <pc:docMk/>
            <pc:sldMk cId="4003637352" sldId="256"/>
            <ac:cxnSpMk id="13" creationId="{A08CA396-1800-42B7-87F6-FCB40A1B79C6}"/>
          </ac:cxnSpMkLst>
        </pc:cxnChg>
      </pc:sldChg>
      <pc:sldChg chg="addSp delSp modSp add del">
        <pc:chgData name="Kirstie Scott" userId="49605085572cef63" providerId="LiveId" clId="{E5EF66F4-DF3D-4E24-A328-884E420B0FD0}" dt="2020-05-24T16:34:34.704" v="480" actId="2696"/>
        <pc:sldMkLst>
          <pc:docMk/>
          <pc:sldMk cId="373785722" sldId="257"/>
        </pc:sldMkLst>
        <pc:spChg chg="mod">
          <ac:chgData name="Kirstie Scott" userId="49605085572cef63" providerId="LiveId" clId="{E5EF66F4-DF3D-4E24-A328-884E420B0FD0}" dt="2020-05-09T18:08:47.350" v="123" actId="207"/>
          <ac:spMkLst>
            <pc:docMk/>
            <pc:sldMk cId="373785722" sldId="257"/>
            <ac:spMk id="2" creationId="{32A1693D-A1C7-4539-A2AD-1E184BBCB96F}"/>
          </ac:spMkLst>
        </pc:spChg>
        <pc:spChg chg="del mod">
          <ac:chgData name="Kirstie Scott" userId="49605085572cef63" providerId="LiveId" clId="{E5EF66F4-DF3D-4E24-A328-884E420B0FD0}" dt="2020-05-09T18:08:15.497" v="120"/>
          <ac:spMkLst>
            <pc:docMk/>
            <pc:sldMk cId="373785722" sldId="257"/>
            <ac:spMk id="3" creationId="{4180FD66-B806-48F9-9A03-43E87109D95C}"/>
          </ac:spMkLst>
        </pc:spChg>
        <pc:spChg chg="add del mod">
          <ac:chgData name="Kirstie Scott" userId="49605085572cef63" providerId="LiveId" clId="{E5EF66F4-DF3D-4E24-A328-884E420B0FD0}" dt="2020-05-09T18:09:17.029" v="125"/>
          <ac:spMkLst>
            <pc:docMk/>
            <pc:sldMk cId="373785722" sldId="257"/>
            <ac:spMk id="4" creationId="{8BBB6342-0FF3-4545-9F80-C5F5ADF46F2B}"/>
          </ac:spMkLst>
        </pc:spChg>
      </pc:sldChg>
      <pc:sldChg chg="addSp delSp modSp add del mod setBg">
        <pc:chgData name="Kirstie Scott" userId="49605085572cef63" providerId="LiveId" clId="{E5EF66F4-DF3D-4E24-A328-884E420B0FD0}" dt="2020-05-24T16:34:47.474" v="481" actId="2696"/>
        <pc:sldMkLst>
          <pc:docMk/>
          <pc:sldMk cId="3614921146" sldId="258"/>
        </pc:sldMkLst>
        <pc:spChg chg="del mod">
          <ac:chgData name="Kirstie Scott" userId="49605085572cef63" providerId="LiveId" clId="{E5EF66F4-DF3D-4E24-A328-884E420B0FD0}" dt="2020-05-09T18:13:52.457" v="147"/>
          <ac:spMkLst>
            <pc:docMk/>
            <pc:sldMk cId="3614921146" sldId="258"/>
            <ac:spMk id="2" creationId="{7468716D-EA60-4D5F-989D-BAF92177F7BC}"/>
          </ac:spMkLst>
        </pc:spChg>
        <pc:spChg chg="mod ord">
          <ac:chgData name="Kirstie Scott" userId="49605085572cef63" providerId="LiveId" clId="{E5EF66F4-DF3D-4E24-A328-884E420B0FD0}" dt="2020-05-09T18:15:44.707" v="202" actId="26606"/>
          <ac:spMkLst>
            <pc:docMk/>
            <pc:sldMk cId="3614921146" sldId="258"/>
            <ac:spMk id="3" creationId="{587E18BE-FD1B-4277-8ABD-00B731A99184}"/>
          </ac:spMkLst>
        </pc:spChg>
        <pc:spChg chg="add del">
          <ac:chgData name="Kirstie Scott" userId="49605085572cef63" providerId="LiveId" clId="{E5EF66F4-DF3D-4E24-A328-884E420B0FD0}" dt="2020-05-09T18:15:36.145" v="196" actId="26606"/>
          <ac:spMkLst>
            <pc:docMk/>
            <pc:sldMk cId="3614921146" sldId="258"/>
            <ac:spMk id="10" creationId="{E7818327-9D44-4214-BEC7-F7463A8BDE7B}"/>
          </ac:spMkLst>
        </pc:spChg>
        <pc:spChg chg="add del">
          <ac:chgData name="Kirstie Scott" userId="49605085572cef63" providerId="LiveId" clId="{E5EF66F4-DF3D-4E24-A328-884E420B0FD0}" dt="2020-05-09T18:15:37.663" v="198" actId="26606"/>
          <ac:spMkLst>
            <pc:docMk/>
            <pc:sldMk cId="3614921146" sldId="258"/>
            <ac:spMk id="15" creationId="{63FE6F10-B3AD-4403-94CA-F5115528699D}"/>
          </ac:spMkLst>
        </pc:spChg>
        <pc:spChg chg="add del">
          <ac:chgData name="Kirstie Scott" userId="49605085572cef63" providerId="LiveId" clId="{E5EF66F4-DF3D-4E24-A328-884E420B0FD0}" dt="2020-05-09T18:15:37.663" v="198" actId="26606"/>
          <ac:spMkLst>
            <pc:docMk/>
            <pc:sldMk cId="3614921146" sldId="258"/>
            <ac:spMk id="16" creationId="{B5D0D97D-7911-4A25-88E2-4D81FD4AB294}"/>
          </ac:spMkLst>
        </pc:spChg>
        <pc:spChg chg="add del">
          <ac:chgData name="Kirstie Scott" userId="49605085572cef63" providerId="LiveId" clId="{E5EF66F4-DF3D-4E24-A328-884E420B0FD0}" dt="2020-05-09T18:15:37.663" v="198" actId="26606"/>
          <ac:spMkLst>
            <pc:docMk/>
            <pc:sldMk cId="3614921146" sldId="258"/>
            <ac:spMk id="17" creationId="{364D6A39-A4F7-4B00-9F42-3BC67177DB1F}"/>
          </ac:spMkLst>
        </pc:spChg>
        <pc:spChg chg="add del">
          <ac:chgData name="Kirstie Scott" userId="49605085572cef63" providerId="LiveId" clId="{E5EF66F4-DF3D-4E24-A328-884E420B0FD0}" dt="2020-05-09T18:15:39.309" v="200" actId="26606"/>
          <ac:spMkLst>
            <pc:docMk/>
            <pc:sldMk cId="3614921146" sldId="258"/>
            <ac:spMk id="19" creationId="{2ED84DD6-8A68-4994-8094-8DDBE89BF353}"/>
          </ac:spMkLst>
        </pc:spChg>
        <pc:spChg chg="add del">
          <ac:chgData name="Kirstie Scott" userId="49605085572cef63" providerId="LiveId" clId="{E5EF66F4-DF3D-4E24-A328-884E420B0FD0}" dt="2020-05-09T18:15:39.309" v="200" actId="26606"/>
          <ac:spMkLst>
            <pc:docMk/>
            <pc:sldMk cId="3614921146" sldId="258"/>
            <ac:spMk id="20" creationId="{176049D7-366E-4AC9-B689-460CC28F8E70}"/>
          </ac:spMkLst>
        </pc:spChg>
        <pc:spChg chg="add del">
          <ac:chgData name="Kirstie Scott" userId="49605085572cef63" providerId="LiveId" clId="{E5EF66F4-DF3D-4E24-A328-884E420B0FD0}" dt="2020-05-09T18:15:39.309" v="200" actId="26606"/>
          <ac:spMkLst>
            <pc:docMk/>
            <pc:sldMk cId="3614921146" sldId="258"/>
            <ac:spMk id="22" creationId="{4AD45A04-4150-4943-BB06-EEEDDD73BFCE}"/>
          </ac:spMkLst>
        </pc:spChg>
        <pc:spChg chg="add del">
          <ac:chgData name="Kirstie Scott" userId="49605085572cef63" providerId="LiveId" clId="{E5EF66F4-DF3D-4E24-A328-884E420B0FD0}" dt="2020-05-09T18:15:44.707" v="202" actId="26606"/>
          <ac:spMkLst>
            <pc:docMk/>
            <pc:sldMk cId="3614921146" sldId="258"/>
            <ac:spMk id="24" creationId="{24AF37F0-1E8F-443E-AA28-4BC6348204B4}"/>
          </ac:spMkLst>
        </pc:spChg>
        <pc:spChg chg="add del">
          <ac:chgData name="Kirstie Scott" userId="49605085572cef63" providerId="LiveId" clId="{E5EF66F4-DF3D-4E24-A328-884E420B0FD0}" dt="2020-05-09T18:15:44.707" v="202" actId="26606"/>
          <ac:spMkLst>
            <pc:docMk/>
            <pc:sldMk cId="3614921146" sldId="258"/>
            <ac:spMk id="25" creationId="{3DBE9D54-6250-40F2-A23A-F9CEBF5F9196}"/>
          </ac:spMkLst>
        </pc:spChg>
        <pc:picChg chg="add mod">
          <ac:chgData name="Kirstie Scott" userId="49605085572cef63" providerId="LiveId" clId="{E5EF66F4-DF3D-4E24-A328-884E420B0FD0}" dt="2020-05-09T18:15:45.242" v="203" actId="1076"/>
          <ac:picMkLst>
            <pc:docMk/>
            <pc:sldMk cId="3614921146" sldId="258"/>
            <ac:picMk id="5" creationId="{24B7D3EC-8F10-4295-B349-24BF5738BE5D}"/>
          </ac:picMkLst>
        </pc:picChg>
        <pc:cxnChg chg="add del">
          <ac:chgData name="Kirstie Scott" userId="49605085572cef63" providerId="LiveId" clId="{E5EF66F4-DF3D-4E24-A328-884E420B0FD0}" dt="2020-05-09T18:15:36.145" v="196" actId="26606"/>
          <ac:cxnSpMkLst>
            <pc:docMk/>
            <pc:sldMk cId="3614921146" sldId="258"/>
            <ac:cxnSpMk id="12" creationId="{F896B7D9-8894-4E5C-8DCF-35BECF8D365A}"/>
          </ac:cxnSpMkLst>
        </pc:cxnChg>
        <pc:cxnChg chg="add del">
          <ac:chgData name="Kirstie Scott" userId="49605085572cef63" providerId="LiveId" clId="{E5EF66F4-DF3D-4E24-A328-884E420B0FD0}" dt="2020-05-09T18:15:37.663" v="198" actId="26606"/>
          <ac:cxnSpMkLst>
            <pc:docMk/>
            <pc:sldMk cId="3614921146" sldId="258"/>
            <ac:cxnSpMk id="14" creationId="{13553ADF-88A1-4645-B819-890CA3DF7D5B}"/>
          </ac:cxnSpMkLst>
        </pc:cxnChg>
        <pc:cxnChg chg="add del">
          <ac:chgData name="Kirstie Scott" userId="49605085572cef63" providerId="LiveId" clId="{E5EF66F4-DF3D-4E24-A328-884E420B0FD0}" dt="2020-05-09T18:15:39.309" v="200" actId="26606"/>
          <ac:cxnSpMkLst>
            <pc:docMk/>
            <pc:sldMk cId="3614921146" sldId="258"/>
            <ac:cxnSpMk id="21" creationId="{BC9E91F8-C4AE-4EB0-8B76-FF3F3FC7183D}"/>
          </ac:cxnSpMkLst>
        </pc:cxnChg>
        <pc:cxnChg chg="add del">
          <ac:chgData name="Kirstie Scott" userId="49605085572cef63" providerId="LiveId" clId="{E5EF66F4-DF3D-4E24-A328-884E420B0FD0}" dt="2020-05-09T18:15:44.707" v="202" actId="26606"/>
          <ac:cxnSpMkLst>
            <pc:docMk/>
            <pc:sldMk cId="3614921146" sldId="258"/>
            <ac:cxnSpMk id="26" creationId="{E46E6328-0D82-4747-8B39-60373321BB39}"/>
          </ac:cxnSpMkLst>
        </pc:cxnChg>
      </pc:sldChg>
      <pc:sldChg chg="addSp delSp modSp add mod setBg setClrOvrMap delDesignElem">
        <pc:chgData name="Kirstie Scott" userId="49605085572cef63" providerId="LiveId" clId="{E5EF66F4-DF3D-4E24-A328-884E420B0FD0}" dt="2020-05-24T17:36:34.875" v="1895"/>
        <pc:sldMkLst>
          <pc:docMk/>
          <pc:sldMk cId="576692380" sldId="259"/>
        </pc:sldMkLst>
        <pc:spChg chg="del mod">
          <ac:chgData name="Kirstie Scott" userId="49605085572cef63" providerId="LiveId" clId="{E5EF66F4-DF3D-4E24-A328-884E420B0FD0}" dt="2020-05-24T16:29:41.433" v="478"/>
          <ac:spMkLst>
            <pc:docMk/>
            <pc:sldMk cId="576692380" sldId="259"/>
            <ac:spMk id="2" creationId="{603985DF-2569-4A72-8FCC-0D50F6393BB8}"/>
          </ac:spMkLst>
        </pc:spChg>
        <pc:spChg chg="del mod">
          <ac:chgData name="Kirstie Scott" userId="49605085572cef63" providerId="LiveId" clId="{E5EF66F4-DF3D-4E24-A328-884E420B0FD0}" dt="2020-05-24T16:29:46.715" v="479"/>
          <ac:spMkLst>
            <pc:docMk/>
            <pc:sldMk cId="576692380" sldId="259"/>
            <ac:spMk id="3" creationId="{733C0328-A47C-46AF-9E75-8E2BAEB4214C}"/>
          </ac:spMkLst>
        </pc:spChg>
        <pc:spChg chg="add mod">
          <ac:chgData name="Kirstie Scott" userId="49605085572cef63" providerId="LiveId" clId="{E5EF66F4-DF3D-4E24-A328-884E420B0FD0}" dt="2020-05-24T16:48:23.474" v="1013" actId="122"/>
          <ac:spMkLst>
            <pc:docMk/>
            <pc:sldMk cId="576692380" sldId="259"/>
            <ac:spMk id="4" creationId="{19998843-2938-4120-9DB6-1D9F29CE7B45}"/>
          </ac:spMkLst>
        </pc:spChg>
        <pc:spChg chg="add del mod">
          <ac:chgData name="Kirstie Scott" userId="49605085572cef63" providerId="LiveId" clId="{E5EF66F4-DF3D-4E24-A328-884E420B0FD0}" dt="2020-05-24T16:37:25.744" v="509"/>
          <ac:spMkLst>
            <pc:docMk/>
            <pc:sldMk cId="576692380" sldId="259"/>
            <ac:spMk id="5" creationId="{91115A6A-FDCE-4CDA-A417-DF2BCAD5CADB}"/>
          </ac:spMkLst>
        </pc:spChg>
        <pc:spChg chg="add mod">
          <ac:chgData name="Kirstie Scott" userId="49605085572cef63" providerId="LiveId" clId="{E5EF66F4-DF3D-4E24-A328-884E420B0FD0}" dt="2020-05-24T16:48:15.933" v="1012" actId="255"/>
          <ac:spMkLst>
            <pc:docMk/>
            <pc:sldMk cId="576692380" sldId="259"/>
            <ac:spMk id="6" creationId="{533037BB-052B-49FF-BB43-33B9859630DB}"/>
          </ac:spMkLst>
        </pc:spChg>
        <pc:spChg chg="add del">
          <ac:chgData name="Kirstie Scott" userId="49605085572cef63" providerId="LiveId" clId="{E5EF66F4-DF3D-4E24-A328-884E420B0FD0}" dt="2020-05-24T17:36:34.875" v="1895"/>
          <ac:spMkLst>
            <pc:docMk/>
            <pc:sldMk cId="576692380" sldId="259"/>
            <ac:spMk id="10" creationId="{B0513689-D00A-4D15-B8A3-AA50EC4B2BB9}"/>
          </ac:spMkLst>
        </pc:spChg>
      </pc:sldChg>
      <pc:sldChg chg="addSp delSp modSp add mod setBg setClrOvrMap delDesignElem">
        <pc:chgData name="Kirstie Scott" userId="49605085572cef63" providerId="LiveId" clId="{E5EF66F4-DF3D-4E24-A328-884E420B0FD0}" dt="2020-05-24T17:36:34.875" v="1895"/>
        <pc:sldMkLst>
          <pc:docMk/>
          <pc:sldMk cId="2489102715" sldId="260"/>
        </pc:sldMkLst>
        <pc:spChg chg="add del mod">
          <ac:chgData name="Kirstie Scott" userId="49605085572cef63" providerId="LiveId" clId="{E5EF66F4-DF3D-4E24-A328-884E420B0FD0}" dt="2020-05-24T16:49:58.661" v="1017"/>
          <ac:spMkLst>
            <pc:docMk/>
            <pc:sldMk cId="2489102715" sldId="260"/>
            <ac:spMk id="2" creationId="{D52E3E24-703A-4DA4-80E2-646D53535175}"/>
          </ac:spMkLst>
        </pc:spChg>
        <pc:spChg chg="add del mod">
          <ac:chgData name="Kirstie Scott" userId="49605085572cef63" providerId="LiveId" clId="{E5EF66F4-DF3D-4E24-A328-884E420B0FD0}" dt="2020-05-24T16:50:01.592" v="1018"/>
          <ac:spMkLst>
            <pc:docMk/>
            <pc:sldMk cId="2489102715" sldId="260"/>
            <ac:spMk id="3" creationId="{5D527E9A-AF49-4AF8-A4A3-ABC6422D3390}"/>
          </ac:spMkLst>
        </pc:spChg>
        <pc:spChg chg="add del">
          <ac:chgData name="Kirstie Scott" userId="49605085572cef63" providerId="LiveId" clId="{E5EF66F4-DF3D-4E24-A328-884E420B0FD0}" dt="2020-05-24T17:36:34.875" v="1895"/>
          <ac:spMkLst>
            <pc:docMk/>
            <pc:sldMk cId="2489102715" sldId="260"/>
            <ac:spMk id="8" creationId="{B0513689-D00A-4D15-B8A3-AA50EC4B2BB9}"/>
          </ac:spMkLst>
        </pc:spChg>
        <pc:picChg chg="add mod">
          <ac:chgData name="Kirstie Scott" userId="49605085572cef63" providerId="LiveId" clId="{E5EF66F4-DF3D-4E24-A328-884E420B0FD0}" dt="2020-05-24T16:52:53.065" v="1023" actId="14100"/>
          <ac:picMkLst>
            <pc:docMk/>
            <pc:sldMk cId="2489102715" sldId="260"/>
            <ac:picMk id="5" creationId="{A8BD7EA7-C1DF-4FC1-BABB-3B0250972628}"/>
          </ac:picMkLst>
        </pc:picChg>
      </pc:sldChg>
      <pc:sldChg chg="addSp delSp modSp add mod setBg modAnim setClrOvrMap delDesignElem">
        <pc:chgData name="Kirstie Scott" userId="49605085572cef63" providerId="LiveId" clId="{E5EF66F4-DF3D-4E24-A328-884E420B0FD0}" dt="2020-05-24T17:56:13.167" v="2581" actId="255"/>
        <pc:sldMkLst>
          <pc:docMk/>
          <pc:sldMk cId="2749197565" sldId="261"/>
        </pc:sldMkLst>
        <pc:spChg chg="del mod">
          <ac:chgData name="Kirstie Scott" userId="49605085572cef63" providerId="LiveId" clId="{E5EF66F4-DF3D-4E24-A328-884E420B0FD0}" dt="2020-05-24T17:00:43.519" v="1028"/>
          <ac:spMkLst>
            <pc:docMk/>
            <pc:sldMk cId="2749197565" sldId="261"/>
            <ac:spMk id="2" creationId="{8FA82B31-A131-44D0-A0B8-78FAA6C500D1}"/>
          </ac:spMkLst>
        </pc:spChg>
        <pc:spChg chg="del mod">
          <ac:chgData name="Kirstie Scott" userId="49605085572cef63" providerId="LiveId" clId="{E5EF66F4-DF3D-4E24-A328-884E420B0FD0}" dt="2020-05-24T17:00:46.966" v="1029"/>
          <ac:spMkLst>
            <pc:docMk/>
            <pc:sldMk cId="2749197565" sldId="261"/>
            <ac:spMk id="3" creationId="{2FC16D51-F46C-4269-B5D5-55EBAF28D494}"/>
          </ac:spMkLst>
        </pc:spChg>
        <pc:spChg chg="add del mod">
          <ac:chgData name="Kirstie Scott" userId="49605085572cef63" providerId="LiveId" clId="{E5EF66F4-DF3D-4E24-A328-884E420B0FD0}" dt="2020-05-24T17:48:28.411" v="1943"/>
          <ac:spMkLst>
            <pc:docMk/>
            <pc:sldMk cId="2749197565" sldId="261"/>
            <ac:spMk id="4" creationId="{AB142994-FA54-48CA-B338-5006A1253941}"/>
          </ac:spMkLst>
        </pc:spChg>
        <pc:spChg chg="add del mod">
          <ac:chgData name="Kirstie Scott" userId="49605085572cef63" providerId="LiveId" clId="{E5EF66F4-DF3D-4E24-A328-884E420B0FD0}" dt="2020-05-24T17:48:35.719" v="1945"/>
          <ac:spMkLst>
            <pc:docMk/>
            <pc:sldMk cId="2749197565" sldId="261"/>
            <ac:spMk id="5" creationId="{93D564BC-B84C-494A-B35E-D553FB7782FA}"/>
          </ac:spMkLst>
        </pc:spChg>
        <pc:spChg chg="add del mod">
          <ac:chgData name="Kirstie Scott" userId="49605085572cef63" providerId="LiveId" clId="{E5EF66F4-DF3D-4E24-A328-884E420B0FD0}" dt="2020-05-24T17:48:32.649" v="1944"/>
          <ac:spMkLst>
            <pc:docMk/>
            <pc:sldMk cId="2749197565" sldId="261"/>
            <ac:spMk id="6" creationId="{0368BEFE-68FC-4B05-A5DB-0F0A642B350E}"/>
          </ac:spMkLst>
        </pc:spChg>
        <pc:spChg chg="add del mod">
          <ac:chgData name="Kirstie Scott" userId="49605085572cef63" providerId="LiveId" clId="{E5EF66F4-DF3D-4E24-A328-884E420B0FD0}" dt="2020-05-24T17:48:39.241" v="1946"/>
          <ac:spMkLst>
            <pc:docMk/>
            <pc:sldMk cId="2749197565" sldId="261"/>
            <ac:spMk id="7" creationId="{6442307D-10E1-4BF2-ACB2-D1D4A0B90C7B}"/>
          </ac:spMkLst>
        </pc:spChg>
        <pc:spChg chg="add del">
          <ac:chgData name="Kirstie Scott" userId="49605085572cef63" providerId="LiveId" clId="{E5EF66F4-DF3D-4E24-A328-884E420B0FD0}" dt="2020-05-24T17:00:37.659" v="1026" actId="26606"/>
          <ac:spMkLst>
            <pc:docMk/>
            <pc:sldMk cId="2749197565" sldId="261"/>
            <ac:spMk id="8" creationId="{7C684499-6F30-4C6A-8094-E2E3E91B3050}"/>
          </ac:spMkLst>
        </pc:spChg>
        <pc:spChg chg="add del mod">
          <ac:chgData name="Kirstie Scott" userId="49605085572cef63" providerId="LiveId" clId="{E5EF66F4-DF3D-4E24-A328-884E420B0FD0}" dt="2020-05-24T17:48:47.787" v="1948"/>
          <ac:spMkLst>
            <pc:docMk/>
            <pc:sldMk cId="2749197565" sldId="261"/>
            <ac:spMk id="9" creationId="{A02E321B-F3AF-449B-B194-D71274964F48}"/>
          </ac:spMkLst>
        </pc:spChg>
        <pc:spChg chg="add del">
          <ac:chgData name="Kirstie Scott" userId="49605085572cef63" providerId="LiveId" clId="{E5EF66F4-DF3D-4E24-A328-884E420B0FD0}" dt="2020-05-24T17:00:37.659" v="1026" actId="26606"/>
          <ac:spMkLst>
            <pc:docMk/>
            <pc:sldMk cId="2749197565" sldId="261"/>
            <ac:spMk id="10" creationId="{D5AECED4-26C2-4E8F-A340-2402369DC222}"/>
          </ac:spMkLst>
        </pc:spChg>
        <pc:spChg chg="add del mod">
          <ac:chgData name="Kirstie Scott" userId="49605085572cef63" providerId="LiveId" clId="{E5EF66F4-DF3D-4E24-A328-884E420B0FD0}" dt="2020-05-24T17:48:43.883" v="1947"/>
          <ac:spMkLst>
            <pc:docMk/>
            <pc:sldMk cId="2749197565" sldId="261"/>
            <ac:spMk id="11" creationId="{0B2BB80D-1C29-4A93-8497-F1889EF66763}"/>
          </ac:spMkLst>
        </pc:spChg>
        <pc:spChg chg="add del mod">
          <ac:chgData name="Kirstie Scott" userId="49605085572cef63" providerId="LiveId" clId="{E5EF66F4-DF3D-4E24-A328-884E420B0FD0}" dt="2020-05-24T17:36:18.065" v="1894"/>
          <ac:spMkLst>
            <pc:docMk/>
            <pc:sldMk cId="2749197565" sldId="261"/>
            <ac:spMk id="13" creationId="{4CA285C0-FFD9-4328-8C7A-56A1823A6DB7}"/>
          </ac:spMkLst>
        </pc:spChg>
        <pc:spChg chg="add del">
          <ac:chgData name="Kirstie Scott" userId="49605085572cef63" providerId="LiveId" clId="{E5EF66F4-DF3D-4E24-A328-884E420B0FD0}" dt="2020-05-24T17:36:34.875" v="1895"/>
          <ac:spMkLst>
            <pc:docMk/>
            <pc:sldMk cId="2749197565" sldId="261"/>
            <ac:spMk id="14" creationId="{B0513689-D00A-4D15-B8A3-AA50EC4B2BB9}"/>
          </ac:spMkLst>
        </pc:spChg>
        <pc:spChg chg="add del mod">
          <ac:chgData name="Kirstie Scott" userId="49605085572cef63" providerId="LiveId" clId="{E5EF66F4-DF3D-4E24-A328-884E420B0FD0}" dt="2020-05-24T17:36:18.065" v="1894"/>
          <ac:spMkLst>
            <pc:docMk/>
            <pc:sldMk cId="2749197565" sldId="261"/>
            <ac:spMk id="15" creationId="{1F17C98E-30FD-4FAE-BD6A-53BA0DB4FE2F}"/>
          </ac:spMkLst>
        </pc:spChg>
        <pc:spChg chg="add mod">
          <ac:chgData name="Kirstie Scott" userId="49605085572cef63" providerId="LiveId" clId="{E5EF66F4-DF3D-4E24-A328-884E420B0FD0}" dt="2020-05-24T17:56:13.167" v="2581" actId="255"/>
          <ac:spMkLst>
            <pc:docMk/>
            <pc:sldMk cId="2749197565" sldId="261"/>
            <ac:spMk id="16" creationId="{DEA1AF92-0C2D-4625-9166-CC035767CEB9}"/>
          </ac:spMkLst>
        </pc:spChg>
        <pc:spChg chg="add mod">
          <ac:chgData name="Kirstie Scott" userId="49605085572cef63" providerId="LiveId" clId="{E5EF66F4-DF3D-4E24-A328-884E420B0FD0}" dt="2020-05-24T17:56:03.500" v="2580" actId="255"/>
          <ac:spMkLst>
            <pc:docMk/>
            <pc:sldMk cId="2749197565" sldId="261"/>
            <ac:spMk id="17" creationId="{2FD7F349-580F-4681-B6D3-278F93BD12DB}"/>
          </ac:spMkLst>
        </pc:spChg>
        <pc:cxnChg chg="add del">
          <ac:chgData name="Kirstie Scott" userId="49605085572cef63" providerId="LiveId" clId="{E5EF66F4-DF3D-4E24-A328-884E420B0FD0}" dt="2020-05-24T17:00:37.659" v="1026" actId="26606"/>
          <ac:cxnSpMkLst>
            <pc:docMk/>
            <pc:sldMk cId="2749197565" sldId="261"/>
            <ac:cxnSpMk id="12" creationId="{C9213D27-7A25-46D8-B1BD-E470E49C6C2F}"/>
          </ac:cxnSpMkLst>
        </pc:cxnChg>
      </pc:sldChg>
      <pc:sldChg chg="addSp delSp modSp add mod setBg">
        <pc:chgData name="Kirstie Scott" userId="49605085572cef63" providerId="LiveId" clId="{E5EF66F4-DF3D-4E24-A328-884E420B0FD0}" dt="2020-05-24T17:57:56.292" v="2595" actId="26606"/>
        <pc:sldMkLst>
          <pc:docMk/>
          <pc:sldMk cId="1291184711" sldId="262"/>
        </pc:sldMkLst>
        <pc:spChg chg="del">
          <ac:chgData name="Kirstie Scott" userId="49605085572cef63" providerId="LiveId" clId="{E5EF66F4-DF3D-4E24-A328-884E420B0FD0}" dt="2020-05-24T17:14:17.778" v="1164"/>
          <ac:spMkLst>
            <pc:docMk/>
            <pc:sldMk cId="1291184711" sldId="262"/>
            <ac:spMk id="2" creationId="{520AD026-E611-46B0-94C5-DF62B86ED6FB}"/>
          </ac:spMkLst>
        </pc:spChg>
        <pc:spChg chg="del">
          <ac:chgData name="Kirstie Scott" userId="49605085572cef63" providerId="LiveId" clId="{E5EF66F4-DF3D-4E24-A328-884E420B0FD0}" dt="2020-05-24T17:14:22.145" v="1165"/>
          <ac:spMkLst>
            <pc:docMk/>
            <pc:sldMk cId="1291184711" sldId="262"/>
            <ac:spMk id="3" creationId="{6B2F783C-18B5-4770-BFE9-73C45B3FAD48}"/>
          </ac:spMkLst>
        </pc:spChg>
        <pc:spChg chg="add mod">
          <ac:chgData name="Kirstie Scott" userId="49605085572cef63" providerId="LiveId" clId="{E5EF66F4-DF3D-4E24-A328-884E420B0FD0}" dt="2020-05-24T17:57:56.292" v="2595" actId="26606"/>
          <ac:spMkLst>
            <pc:docMk/>
            <pc:sldMk cId="1291184711" sldId="262"/>
            <ac:spMk id="4" creationId="{87BD371D-4E49-4058-A88C-2C63EDB15C73}"/>
          </ac:spMkLst>
        </pc:spChg>
        <pc:spChg chg="add mod">
          <ac:chgData name="Kirstie Scott" userId="49605085572cef63" providerId="LiveId" clId="{E5EF66F4-DF3D-4E24-A328-884E420B0FD0}" dt="2020-05-24T17:57:56.292" v="2595" actId="26606"/>
          <ac:spMkLst>
            <pc:docMk/>
            <pc:sldMk cId="1291184711" sldId="262"/>
            <ac:spMk id="7" creationId="{96A46BF0-C65D-437F-A31C-E84CFB6A0150}"/>
          </ac:spMkLst>
        </pc:spChg>
        <pc:picChg chg="add mod">
          <ac:chgData name="Kirstie Scott" userId="49605085572cef63" providerId="LiveId" clId="{E5EF66F4-DF3D-4E24-A328-884E420B0FD0}" dt="2020-05-24T17:57:56.292" v="2595" actId="26606"/>
          <ac:picMkLst>
            <pc:docMk/>
            <pc:sldMk cId="1291184711" sldId="262"/>
            <ac:picMk id="6" creationId="{FB408976-B7B4-46B4-8AA7-9B65B44D6640}"/>
          </ac:picMkLst>
        </pc:picChg>
        <pc:cxnChg chg="add">
          <ac:chgData name="Kirstie Scott" userId="49605085572cef63" providerId="LiveId" clId="{E5EF66F4-DF3D-4E24-A328-884E420B0FD0}" dt="2020-05-24T17:57:56.292" v="2595" actId="26606"/>
          <ac:cxnSpMkLst>
            <pc:docMk/>
            <pc:sldMk cId="1291184711" sldId="262"/>
            <ac:cxnSpMk id="12" creationId="{A3E92BB3-3613-4DC5-97E0-299B04C46A6E}"/>
          </ac:cxnSpMkLst>
        </pc:cxnChg>
      </pc:sldChg>
      <pc:sldChg chg="addSp delSp modSp add mod setBg modAnim setClrOvrMap delDesignElem">
        <pc:chgData name="Kirstie Scott" userId="49605085572cef63" providerId="LiveId" clId="{E5EF66F4-DF3D-4E24-A328-884E420B0FD0}" dt="2020-05-24T17:38:35.201" v="1912" actId="1076"/>
        <pc:sldMkLst>
          <pc:docMk/>
          <pc:sldMk cId="4213540327" sldId="263"/>
        </pc:sldMkLst>
        <pc:spChg chg="del">
          <ac:chgData name="Kirstie Scott" userId="49605085572cef63" providerId="LiveId" clId="{E5EF66F4-DF3D-4E24-A328-884E420B0FD0}" dt="2020-05-24T17:17:13.695" v="1206"/>
          <ac:spMkLst>
            <pc:docMk/>
            <pc:sldMk cId="4213540327" sldId="263"/>
            <ac:spMk id="2" creationId="{BA37D7F9-FFC6-4C0E-BF4A-B0E5BB299D60}"/>
          </ac:spMkLst>
        </pc:spChg>
        <pc:spChg chg="del">
          <ac:chgData name="Kirstie Scott" userId="49605085572cef63" providerId="LiveId" clId="{E5EF66F4-DF3D-4E24-A328-884E420B0FD0}" dt="2020-05-24T17:17:09.797" v="1205"/>
          <ac:spMkLst>
            <pc:docMk/>
            <pc:sldMk cId="4213540327" sldId="263"/>
            <ac:spMk id="3" creationId="{9C5F3957-727A-479E-A4D7-7301C20B309F}"/>
          </ac:spMkLst>
        </pc:spChg>
        <pc:spChg chg="add mod">
          <ac:chgData name="Kirstie Scott" userId="49605085572cef63" providerId="LiveId" clId="{E5EF66F4-DF3D-4E24-A328-884E420B0FD0}" dt="2020-05-24T17:38:35.201" v="1912" actId="1076"/>
          <ac:spMkLst>
            <pc:docMk/>
            <pc:sldMk cId="4213540327" sldId="263"/>
            <ac:spMk id="4" creationId="{C66C287A-E20D-4B2A-980D-D6B9F4BA15F0}"/>
          </ac:spMkLst>
        </pc:spChg>
        <pc:spChg chg="add mod">
          <ac:chgData name="Kirstie Scott" userId="49605085572cef63" providerId="LiveId" clId="{E5EF66F4-DF3D-4E24-A328-884E420B0FD0}" dt="2020-05-24T17:38:10.143" v="1909" actId="255"/>
          <ac:spMkLst>
            <pc:docMk/>
            <pc:sldMk cId="4213540327" sldId="263"/>
            <ac:spMk id="5" creationId="{40E175C6-5266-442E-A48F-6889BFABF4D5}"/>
          </ac:spMkLst>
        </pc:spChg>
        <pc:spChg chg="add del mod">
          <ac:chgData name="Kirstie Scott" userId="49605085572cef63" providerId="LiveId" clId="{E5EF66F4-DF3D-4E24-A328-884E420B0FD0}" dt="2020-05-24T17:32:15.985" v="1873"/>
          <ac:spMkLst>
            <pc:docMk/>
            <pc:sldMk cId="4213540327" sldId="263"/>
            <ac:spMk id="6" creationId="{1F3BFF99-D9EF-4E29-8784-8387C130267B}"/>
          </ac:spMkLst>
        </pc:spChg>
        <pc:spChg chg="add del mod">
          <ac:chgData name="Kirstie Scott" userId="49605085572cef63" providerId="LiveId" clId="{E5EF66F4-DF3D-4E24-A328-884E420B0FD0}" dt="2020-05-24T17:32:15.985" v="1873"/>
          <ac:spMkLst>
            <pc:docMk/>
            <pc:sldMk cId="4213540327" sldId="263"/>
            <ac:spMk id="7" creationId="{7AD2CAE2-F25E-4049-99F8-396916D0F8BB}"/>
          </ac:spMkLst>
        </pc:spChg>
        <pc:spChg chg="add del mod">
          <ac:chgData name="Kirstie Scott" userId="49605085572cef63" providerId="LiveId" clId="{E5EF66F4-DF3D-4E24-A328-884E420B0FD0}" dt="2020-05-24T17:34:20.530" v="1887"/>
          <ac:spMkLst>
            <pc:docMk/>
            <pc:sldMk cId="4213540327" sldId="263"/>
            <ac:spMk id="8" creationId="{0F974BEF-5FE6-4C8B-A093-1C2F3ECC171C}"/>
          </ac:spMkLst>
        </pc:spChg>
        <pc:spChg chg="add del mod">
          <ac:chgData name="Kirstie Scott" userId="49605085572cef63" providerId="LiveId" clId="{E5EF66F4-DF3D-4E24-A328-884E420B0FD0}" dt="2020-05-24T17:34:20.530" v="1887"/>
          <ac:spMkLst>
            <pc:docMk/>
            <pc:sldMk cId="4213540327" sldId="263"/>
            <ac:spMk id="9" creationId="{DA8C9D6B-892A-450B-867D-4205643E076A}"/>
          </ac:spMkLst>
        </pc:spChg>
        <pc:spChg chg="add del">
          <ac:chgData name="Kirstie Scott" userId="49605085572cef63" providerId="LiveId" clId="{E5EF66F4-DF3D-4E24-A328-884E420B0FD0}" dt="2020-05-24T17:33:09.010" v="1875" actId="26606"/>
          <ac:spMkLst>
            <pc:docMk/>
            <pc:sldMk cId="4213540327" sldId="263"/>
            <ac:spMk id="10" creationId="{C79B1AF8-A94D-4E21-A2A0-7F161E1E8110}"/>
          </ac:spMkLst>
        </pc:spChg>
        <pc:spChg chg="add del">
          <ac:chgData name="Kirstie Scott" userId="49605085572cef63" providerId="LiveId" clId="{E5EF66F4-DF3D-4E24-A328-884E420B0FD0}" dt="2020-05-24T17:33:09.010" v="1875" actId="26606"/>
          <ac:spMkLst>
            <pc:docMk/>
            <pc:sldMk cId="4213540327" sldId="263"/>
            <ac:spMk id="12" creationId="{12ABE273-A57A-4523-99C5-F4D7F4511094}"/>
          </ac:spMkLst>
        </pc:spChg>
        <pc:spChg chg="add del">
          <ac:chgData name="Kirstie Scott" userId="49605085572cef63" providerId="LiveId" clId="{E5EF66F4-DF3D-4E24-A328-884E420B0FD0}" dt="2020-05-24T17:33:09.010" v="1875" actId="26606"/>
          <ac:spMkLst>
            <pc:docMk/>
            <pc:sldMk cId="4213540327" sldId="263"/>
            <ac:spMk id="14" creationId="{21A15CF5-392D-404A-8095-DD2085F2FBA3}"/>
          </ac:spMkLst>
        </pc:spChg>
        <pc:spChg chg="add del">
          <ac:chgData name="Kirstie Scott" userId="49605085572cef63" providerId="LiveId" clId="{E5EF66F4-DF3D-4E24-A328-884E420B0FD0}" dt="2020-05-24T17:33:10.619" v="1877" actId="26606"/>
          <ac:spMkLst>
            <pc:docMk/>
            <pc:sldMk cId="4213540327" sldId="263"/>
            <ac:spMk id="18" creationId="{C79B1AF8-A94D-4E21-A2A0-7F161E1E8110}"/>
          </ac:spMkLst>
        </pc:spChg>
        <pc:spChg chg="add del">
          <ac:chgData name="Kirstie Scott" userId="49605085572cef63" providerId="LiveId" clId="{E5EF66F4-DF3D-4E24-A328-884E420B0FD0}" dt="2020-05-24T17:33:10.619" v="1877" actId="26606"/>
          <ac:spMkLst>
            <pc:docMk/>
            <pc:sldMk cId="4213540327" sldId="263"/>
            <ac:spMk id="19" creationId="{7578A52D-2496-4956-A9A4-EA5C38B2F1FC}"/>
          </ac:spMkLst>
        </pc:spChg>
        <pc:spChg chg="add del">
          <ac:chgData name="Kirstie Scott" userId="49605085572cef63" providerId="LiveId" clId="{E5EF66F4-DF3D-4E24-A328-884E420B0FD0}" dt="2020-05-24T17:33:10.619" v="1877" actId="26606"/>
          <ac:spMkLst>
            <pc:docMk/>
            <pc:sldMk cId="4213540327" sldId="263"/>
            <ac:spMk id="20" creationId="{9809C8E2-EF9B-4E0B-A17E-836DE0508E76}"/>
          </ac:spMkLst>
        </pc:spChg>
        <pc:spChg chg="add del">
          <ac:chgData name="Kirstie Scott" userId="49605085572cef63" providerId="LiveId" clId="{E5EF66F4-DF3D-4E24-A328-884E420B0FD0}" dt="2020-05-24T17:33:10.619" v="1877" actId="26606"/>
          <ac:spMkLst>
            <pc:docMk/>
            <pc:sldMk cId="4213540327" sldId="263"/>
            <ac:spMk id="21" creationId="{61EB557E-621E-4254-B750-85274C5F4D5C}"/>
          </ac:spMkLst>
        </pc:spChg>
        <pc:spChg chg="add del">
          <ac:chgData name="Kirstie Scott" userId="49605085572cef63" providerId="LiveId" clId="{E5EF66F4-DF3D-4E24-A328-884E420B0FD0}" dt="2020-05-24T17:33:16.282" v="1879" actId="26606"/>
          <ac:spMkLst>
            <pc:docMk/>
            <pc:sldMk cId="4213540327" sldId="263"/>
            <ac:spMk id="23" creationId="{C79B1AF8-A94D-4E21-A2A0-7F161E1E8110}"/>
          </ac:spMkLst>
        </pc:spChg>
        <pc:spChg chg="add del">
          <ac:chgData name="Kirstie Scott" userId="49605085572cef63" providerId="LiveId" clId="{E5EF66F4-DF3D-4E24-A328-884E420B0FD0}" dt="2020-05-24T17:33:16.282" v="1879" actId="26606"/>
          <ac:spMkLst>
            <pc:docMk/>
            <pc:sldMk cId="4213540327" sldId="263"/>
            <ac:spMk id="24" creationId="{DD35381C-21E0-4097-99EA-EFF2A3346511}"/>
          </ac:spMkLst>
        </pc:spChg>
        <pc:spChg chg="add del">
          <ac:chgData name="Kirstie Scott" userId="49605085572cef63" providerId="LiveId" clId="{E5EF66F4-DF3D-4E24-A328-884E420B0FD0}" dt="2020-05-24T17:33:16.282" v="1879" actId="26606"/>
          <ac:spMkLst>
            <pc:docMk/>
            <pc:sldMk cId="4213540327" sldId="263"/>
            <ac:spMk id="25" creationId="{8C9BFF1E-3495-4E76-958F-64FD225DDE0A}"/>
          </ac:spMkLst>
        </pc:spChg>
        <pc:spChg chg="add del">
          <ac:chgData name="Kirstie Scott" userId="49605085572cef63" providerId="LiveId" clId="{E5EF66F4-DF3D-4E24-A328-884E420B0FD0}" dt="2020-05-24T17:33:17.537" v="1881" actId="26606"/>
          <ac:spMkLst>
            <pc:docMk/>
            <pc:sldMk cId="4213540327" sldId="263"/>
            <ac:spMk id="27" creationId="{C79B1AF8-A94D-4E21-A2A0-7F161E1E8110}"/>
          </ac:spMkLst>
        </pc:spChg>
        <pc:spChg chg="add del">
          <ac:chgData name="Kirstie Scott" userId="49605085572cef63" providerId="LiveId" clId="{E5EF66F4-DF3D-4E24-A328-884E420B0FD0}" dt="2020-05-24T17:33:17.537" v="1881" actId="26606"/>
          <ac:spMkLst>
            <pc:docMk/>
            <pc:sldMk cId="4213540327" sldId="263"/>
            <ac:spMk id="28" creationId="{BC67B137-15B0-4AF6-94A8-AC00BA8D7BE3}"/>
          </ac:spMkLst>
        </pc:spChg>
        <pc:spChg chg="add del">
          <ac:chgData name="Kirstie Scott" userId="49605085572cef63" providerId="LiveId" clId="{E5EF66F4-DF3D-4E24-A328-884E420B0FD0}" dt="2020-05-24T17:33:17.537" v="1881" actId="26606"/>
          <ac:spMkLst>
            <pc:docMk/>
            <pc:sldMk cId="4213540327" sldId="263"/>
            <ac:spMk id="29" creationId="{5699F27B-22F2-45E1-BFB8-2B1FF14A955D}"/>
          </ac:spMkLst>
        </pc:spChg>
        <pc:spChg chg="add del">
          <ac:chgData name="Kirstie Scott" userId="49605085572cef63" providerId="LiveId" clId="{E5EF66F4-DF3D-4E24-A328-884E420B0FD0}" dt="2020-05-24T17:34:21.153" v="1888" actId="26606"/>
          <ac:spMkLst>
            <pc:docMk/>
            <pc:sldMk cId="4213540327" sldId="263"/>
            <ac:spMk id="32" creationId="{C79B1AF8-A94D-4E21-A2A0-7F161E1E8110}"/>
          </ac:spMkLst>
        </pc:spChg>
        <pc:spChg chg="add del">
          <ac:chgData name="Kirstie Scott" userId="49605085572cef63" providerId="LiveId" clId="{E5EF66F4-DF3D-4E24-A328-884E420B0FD0}" dt="2020-05-24T17:34:21.153" v="1888" actId="26606"/>
          <ac:spMkLst>
            <pc:docMk/>
            <pc:sldMk cId="4213540327" sldId="263"/>
            <ac:spMk id="33" creationId="{82552E2F-7F31-4CF0-B492-3C5CE65FB70D}"/>
          </ac:spMkLst>
        </pc:spChg>
        <pc:spChg chg="add del">
          <ac:chgData name="Kirstie Scott" userId="49605085572cef63" providerId="LiveId" clId="{E5EF66F4-DF3D-4E24-A328-884E420B0FD0}" dt="2020-05-24T17:34:21.153" v="1888" actId="26606"/>
          <ac:spMkLst>
            <pc:docMk/>
            <pc:sldMk cId="4213540327" sldId="263"/>
            <ac:spMk id="34" creationId="{751247DD-3E7D-4B2E-A9EE-9FBED0FAB0BA}"/>
          </ac:spMkLst>
        </pc:spChg>
        <pc:cxnChg chg="add del">
          <ac:chgData name="Kirstie Scott" userId="49605085572cef63" providerId="LiveId" clId="{E5EF66F4-DF3D-4E24-A328-884E420B0FD0}" dt="2020-05-24T17:33:09.010" v="1875" actId="26606"/>
          <ac:cxnSpMkLst>
            <pc:docMk/>
            <pc:sldMk cId="4213540327" sldId="263"/>
            <ac:cxnSpMk id="16" creationId="{3D0F74E7-7AA9-4171-BCD1-C325B7632D04}"/>
          </ac:cxnSpMkLst>
        </pc:cxnChg>
        <pc:cxnChg chg="add del">
          <ac:chgData name="Kirstie Scott" userId="49605085572cef63" providerId="LiveId" clId="{E5EF66F4-DF3D-4E24-A328-884E420B0FD0}" dt="2020-05-24T17:33:17.537" v="1881" actId="26606"/>
          <ac:cxnSpMkLst>
            <pc:docMk/>
            <pc:sldMk cId="4213540327" sldId="263"/>
            <ac:cxnSpMk id="30" creationId="{633ABDA7-FF8C-4E26-8C7D-47E0AE54EA20}"/>
          </ac:cxnSpMkLst>
        </pc:cxnChg>
      </pc:sldChg>
      <pc:sldChg chg="addSp delSp modSp add mod setBg setFolMasterObjs setClrOvrMap">
        <pc:chgData name="Kirstie Scott" userId="49605085572cef63" providerId="LiveId" clId="{E5EF66F4-DF3D-4E24-A328-884E420B0FD0}" dt="2020-05-24T18:11:03.353" v="2647"/>
        <pc:sldMkLst>
          <pc:docMk/>
          <pc:sldMk cId="1019580197" sldId="264"/>
        </pc:sldMkLst>
        <pc:spChg chg="add del mod">
          <ac:chgData name="Kirstie Scott" userId="49605085572cef63" providerId="LiveId" clId="{E5EF66F4-DF3D-4E24-A328-884E420B0FD0}" dt="2020-05-24T18:09:52.931" v="2641" actId="26606"/>
          <ac:spMkLst>
            <pc:docMk/>
            <pc:sldMk cId="1019580197" sldId="264"/>
            <ac:spMk id="2" creationId="{41898AC3-BC33-4772-AFEC-61F985FF5E60}"/>
          </ac:spMkLst>
        </pc:spChg>
        <pc:spChg chg="add mod">
          <ac:chgData name="Kirstie Scott" userId="49605085572cef63" providerId="LiveId" clId="{E5EF66F4-DF3D-4E24-A328-884E420B0FD0}" dt="2020-05-24T18:09:52.931" v="2641" actId="26606"/>
          <ac:spMkLst>
            <pc:docMk/>
            <pc:sldMk cId="1019580197" sldId="264"/>
            <ac:spMk id="3" creationId="{498207D9-A4CF-46D7-830E-2725D1D38C1D}"/>
          </ac:spMkLst>
        </pc:spChg>
        <pc:spChg chg="add del mod">
          <ac:chgData name="Kirstie Scott" userId="49605085572cef63" providerId="LiveId" clId="{E5EF66F4-DF3D-4E24-A328-884E420B0FD0}" dt="2020-05-24T18:10:03.808" v="2642"/>
          <ac:spMkLst>
            <pc:docMk/>
            <pc:sldMk cId="1019580197" sldId="264"/>
            <ac:spMk id="4" creationId="{D94A995F-E34F-492A-9840-2DE3414088E7}"/>
          </ac:spMkLst>
        </pc:spChg>
        <pc:spChg chg="add del mod">
          <ac:chgData name="Kirstie Scott" userId="49605085572cef63" providerId="LiveId" clId="{E5EF66F4-DF3D-4E24-A328-884E420B0FD0}" dt="2020-05-24T18:11:03.353" v="2647"/>
          <ac:spMkLst>
            <pc:docMk/>
            <pc:sldMk cId="1019580197" sldId="264"/>
            <ac:spMk id="7" creationId="{ACAE67A5-A4B4-4C0E-8C45-426E60EE8BBF}"/>
          </ac:spMkLst>
        </pc:spChg>
        <pc:spChg chg="add">
          <ac:chgData name="Kirstie Scott" userId="49605085572cef63" providerId="LiveId" clId="{E5EF66F4-DF3D-4E24-A328-884E420B0FD0}" dt="2020-05-24T18:09:52.931" v="2641" actId="26606"/>
          <ac:spMkLst>
            <pc:docMk/>
            <pc:sldMk cId="1019580197" sldId="264"/>
            <ac:spMk id="9" creationId="{7C684499-6F30-4C6A-8094-E2E3E91B3050}"/>
          </ac:spMkLst>
        </pc:spChg>
        <pc:spChg chg="add">
          <ac:chgData name="Kirstie Scott" userId="49605085572cef63" providerId="LiveId" clId="{E5EF66F4-DF3D-4E24-A328-884E420B0FD0}" dt="2020-05-24T18:09:52.931" v="2641" actId="26606"/>
          <ac:spMkLst>
            <pc:docMk/>
            <pc:sldMk cId="1019580197" sldId="264"/>
            <ac:spMk id="11" creationId="{D5AECED4-26C2-4E8F-A340-2402369DC222}"/>
          </ac:spMkLst>
        </pc:spChg>
        <pc:picChg chg="add del mod">
          <ac:chgData name="Kirstie Scott" userId="49605085572cef63" providerId="LiveId" clId="{E5EF66F4-DF3D-4E24-A328-884E420B0FD0}" dt="2020-05-24T18:11:03.353" v="2647"/>
          <ac:picMkLst>
            <pc:docMk/>
            <pc:sldMk cId="1019580197" sldId="264"/>
            <ac:picMk id="6" creationId="{AAE07BE5-36AF-49BE-9988-41729EF46AAB}"/>
          </ac:picMkLst>
        </pc:picChg>
        <pc:cxnChg chg="add">
          <ac:chgData name="Kirstie Scott" userId="49605085572cef63" providerId="LiveId" clId="{E5EF66F4-DF3D-4E24-A328-884E420B0FD0}" dt="2020-05-24T18:09:52.931" v="2641" actId="26606"/>
          <ac:cxnSpMkLst>
            <pc:docMk/>
            <pc:sldMk cId="1019580197" sldId="264"/>
            <ac:cxnSpMk id="13" creationId="{C9213D27-7A25-46D8-B1BD-E470E49C6C2F}"/>
          </ac:cxnSpMkLst>
        </pc:cxnChg>
      </pc:sldChg>
      <pc:sldChg chg="addSp delSp modSp add mod setBg">
        <pc:chgData name="Kirstie Scott" userId="49605085572cef63" providerId="LiveId" clId="{E5EF66F4-DF3D-4E24-A328-884E420B0FD0}" dt="2020-05-24T17:57:41.555" v="2594" actId="26606"/>
        <pc:sldMkLst>
          <pc:docMk/>
          <pc:sldMk cId="4125359558" sldId="265"/>
        </pc:sldMkLst>
        <pc:spChg chg="mod ord">
          <ac:chgData name="Kirstie Scott" userId="49605085572cef63" providerId="LiveId" clId="{E5EF66F4-DF3D-4E24-A328-884E420B0FD0}" dt="2020-05-24T17:57:41.555" v="2594" actId="26606"/>
          <ac:spMkLst>
            <pc:docMk/>
            <pc:sldMk cId="4125359558" sldId="265"/>
            <ac:spMk id="2" creationId="{7830861E-54FA-42FC-AFB1-E6C0A08AF56C}"/>
          </ac:spMkLst>
        </pc:spChg>
        <pc:spChg chg="del">
          <ac:chgData name="Kirstie Scott" userId="49605085572cef63" providerId="LiveId" clId="{E5EF66F4-DF3D-4E24-A328-884E420B0FD0}" dt="2020-05-24T17:48:02.805" v="1942"/>
          <ac:spMkLst>
            <pc:docMk/>
            <pc:sldMk cId="4125359558" sldId="265"/>
            <ac:spMk id="3" creationId="{B02624F1-B834-44A5-AA7B-71C4B3E1F92D}"/>
          </ac:spMkLst>
        </pc:spChg>
        <pc:spChg chg="add mod">
          <ac:chgData name="Kirstie Scott" userId="49605085572cef63" providerId="LiveId" clId="{E5EF66F4-DF3D-4E24-A328-884E420B0FD0}" dt="2020-05-24T17:57:41.555" v="2594" actId="26606"/>
          <ac:spMkLst>
            <pc:docMk/>
            <pc:sldMk cId="4125359558" sldId="265"/>
            <ac:spMk id="6" creationId="{B46F95B1-D3A2-4E9B-B482-0AA942DD725B}"/>
          </ac:spMkLst>
        </pc:spChg>
        <pc:spChg chg="add del">
          <ac:chgData name="Kirstie Scott" userId="49605085572cef63" providerId="LiveId" clId="{E5EF66F4-DF3D-4E24-A328-884E420B0FD0}" dt="2020-05-24T17:57:37.294" v="2591" actId="26606"/>
          <ac:spMkLst>
            <pc:docMk/>
            <pc:sldMk cId="4125359558" sldId="265"/>
            <ac:spMk id="11" creationId="{A1D28865-DAC3-4EAC-B42B-184C35CF4266}"/>
          </ac:spMkLst>
        </pc:spChg>
        <pc:spChg chg="add del">
          <ac:chgData name="Kirstie Scott" userId="49605085572cef63" providerId="LiveId" clId="{E5EF66F4-DF3D-4E24-A328-884E420B0FD0}" dt="2020-05-24T17:57:41.462" v="2593" actId="26606"/>
          <ac:spMkLst>
            <pc:docMk/>
            <pc:sldMk cId="4125359558" sldId="265"/>
            <ac:spMk id="15" creationId="{6C65A0EB-B4AF-498D-99DD-3FC35BE6CFB0}"/>
          </ac:spMkLst>
        </pc:spChg>
        <pc:spChg chg="add">
          <ac:chgData name="Kirstie Scott" userId="49605085572cef63" providerId="LiveId" clId="{E5EF66F4-DF3D-4E24-A328-884E420B0FD0}" dt="2020-05-24T17:57:41.555" v="2594" actId="26606"/>
          <ac:spMkLst>
            <pc:docMk/>
            <pc:sldMk cId="4125359558" sldId="265"/>
            <ac:spMk id="18" creationId="{0AE913A7-2CA0-4B64-A25F-C0648DBC33FE}"/>
          </ac:spMkLst>
        </pc:spChg>
        <pc:spChg chg="add">
          <ac:chgData name="Kirstie Scott" userId="49605085572cef63" providerId="LiveId" clId="{E5EF66F4-DF3D-4E24-A328-884E420B0FD0}" dt="2020-05-24T17:57:41.555" v="2594" actId="26606"/>
          <ac:spMkLst>
            <pc:docMk/>
            <pc:sldMk cId="4125359558" sldId="265"/>
            <ac:spMk id="20" creationId="{83E5F85C-576B-4095-B465-6B09F9E09915}"/>
          </ac:spMkLst>
        </pc:spChg>
        <pc:picChg chg="add mod">
          <ac:chgData name="Kirstie Scott" userId="49605085572cef63" providerId="LiveId" clId="{E5EF66F4-DF3D-4E24-A328-884E420B0FD0}" dt="2020-05-24T17:57:41.555" v="2594" actId="26606"/>
          <ac:picMkLst>
            <pc:docMk/>
            <pc:sldMk cId="4125359558" sldId="265"/>
            <ac:picMk id="5" creationId="{C1A231D9-312F-47ED-ABB8-6B3214ECF68D}"/>
          </ac:picMkLst>
        </pc:picChg>
        <pc:cxnChg chg="add del">
          <ac:chgData name="Kirstie Scott" userId="49605085572cef63" providerId="LiveId" clId="{E5EF66F4-DF3D-4E24-A328-884E420B0FD0}" dt="2020-05-24T17:57:37.294" v="2591" actId="26606"/>
          <ac:cxnSpMkLst>
            <pc:docMk/>
            <pc:sldMk cId="4125359558" sldId="265"/>
            <ac:cxnSpMk id="13" creationId="{07145BC3-9603-4ECC-912F-3BF8A00927C0}"/>
          </ac:cxnSpMkLst>
        </pc:cxnChg>
        <pc:cxnChg chg="add del">
          <ac:chgData name="Kirstie Scott" userId="49605085572cef63" providerId="LiveId" clId="{E5EF66F4-DF3D-4E24-A328-884E420B0FD0}" dt="2020-05-24T17:57:41.462" v="2593" actId="26606"/>
          <ac:cxnSpMkLst>
            <pc:docMk/>
            <pc:sldMk cId="4125359558" sldId="265"/>
            <ac:cxnSpMk id="16" creationId="{2CF4F262-1058-4E99-8912-4DFBA70B9A08}"/>
          </ac:cxnSpMkLst>
        </pc:cxnChg>
        <pc:cxnChg chg="add">
          <ac:chgData name="Kirstie Scott" userId="49605085572cef63" providerId="LiveId" clId="{E5EF66F4-DF3D-4E24-A328-884E420B0FD0}" dt="2020-05-24T17:57:41.555" v="2594" actId="26606"/>
          <ac:cxnSpMkLst>
            <pc:docMk/>
            <pc:sldMk cId="4125359558" sldId="265"/>
            <ac:cxnSpMk id="19" creationId="{F711F046-5997-46AF-8E8D-F3DE223E444D}"/>
          </ac:cxnSpMkLst>
        </pc:cxnChg>
      </pc:sldChg>
      <pc:sldChg chg="addSp delSp modSp add">
        <pc:chgData name="Kirstie Scott" userId="49605085572cef63" providerId="LiveId" clId="{E5EF66F4-DF3D-4E24-A328-884E420B0FD0}" dt="2020-05-24T18:31:56.355" v="3605" actId="20577"/>
        <pc:sldMkLst>
          <pc:docMk/>
          <pc:sldMk cId="701266365" sldId="266"/>
        </pc:sldMkLst>
        <pc:graphicFrameChg chg="add del">
          <ac:chgData name="Kirstie Scott" userId="49605085572cef63" providerId="LiveId" clId="{E5EF66F4-DF3D-4E24-A328-884E420B0FD0}" dt="2020-05-24T18:12:12.225" v="2650" actId="3680"/>
          <ac:graphicFrameMkLst>
            <pc:docMk/>
            <pc:sldMk cId="701266365" sldId="266"/>
            <ac:graphicFrameMk id="2" creationId="{F54D7319-EC5D-4AB9-85EC-02DD7B3F1B60}"/>
          </ac:graphicFrameMkLst>
        </pc:graphicFrameChg>
        <pc:graphicFrameChg chg="add del mod modGraphic">
          <ac:chgData name="Kirstie Scott" userId="49605085572cef63" providerId="LiveId" clId="{E5EF66F4-DF3D-4E24-A328-884E420B0FD0}" dt="2020-05-24T18:24:25.035" v="3044"/>
          <ac:graphicFrameMkLst>
            <pc:docMk/>
            <pc:sldMk cId="701266365" sldId="266"/>
            <ac:graphicFrameMk id="4" creationId="{67E5081C-5063-4E10-BAF2-4F3F373B0A61}"/>
          </ac:graphicFrameMkLst>
        </pc:graphicFrameChg>
        <pc:graphicFrameChg chg="add del">
          <ac:chgData name="Kirstie Scott" userId="49605085572cef63" providerId="LiveId" clId="{E5EF66F4-DF3D-4E24-A328-884E420B0FD0}" dt="2020-05-24T18:21:46.894" v="3027" actId="3680"/>
          <ac:graphicFrameMkLst>
            <pc:docMk/>
            <pc:sldMk cId="701266365" sldId="266"/>
            <ac:graphicFrameMk id="6" creationId="{62C0913A-2C37-435E-A2ED-88E853323B3A}"/>
          </ac:graphicFrameMkLst>
        </pc:graphicFrameChg>
        <pc:graphicFrameChg chg="add del mod">
          <ac:chgData name="Kirstie Scott" userId="49605085572cef63" providerId="LiveId" clId="{E5EF66F4-DF3D-4E24-A328-884E420B0FD0}" dt="2020-05-24T18:23:21.449" v="3039"/>
          <ac:graphicFrameMkLst>
            <pc:docMk/>
            <pc:sldMk cId="701266365" sldId="266"/>
            <ac:graphicFrameMk id="8" creationId="{6485A9B0-4B62-4A84-8459-40CD89985EC9}"/>
          </ac:graphicFrameMkLst>
        </pc:graphicFrameChg>
        <pc:graphicFrameChg chg="add del">
          <ac:chgData name="Kirstie Scott" userId="49605085572cef63" providerId="LiveId" clId="{E5EF66F4-DF3D-4E24-A328-884E420B0FD0}" dt="2020-05-24T18:24:41.696" v="3046" actId="3680"/>
          <ac:graphicFrameMkLst>
            <pc:docMk/>
            <pc:sldMk cId="701266365" sldId="266"/>
            <ac:graphicFrameMk id="9" creationId="{ADABECAC-30C2-4731-A390-8F810F32887F}"/>
          </ac:graphicFrameMkLst>
        </pc:graphicFrameChg>
        <pc:graphicFrameChg chg="add del mod modGraphic">
          <ac:chgData name="Kirstie Scott" userId="49605085572cef63" providerId="LiveId" clId="{E5EF66F4-DF3D-4E24-A328-884E420B0FD0}" dt="2020-05-24T18:25:22.755" v="3056"/>
          <ac:graphicFrameMkLst>
            <pc:docMk/>
            <pc:sldMk cId="701266365" sldId="266"/>
            <ac:graphicFrameMk id="11" creationId="{EE07EF8C-5902-4CDC-B209-BE35C81852DD}"/>
          </ac:graphicFrameMkLst>
        </pc:graphicFrameChg>
        <pc:graphicFrameChg chg="add mod modGraphic">
          <ac:chgData name="Kirstie Scott" userId="49605085572cef63" providerId="LiveId" clId="{E5EF66F4-DF3D-4E24-A328-884E420B0FD0}" dt="2020-05-24T18:31:56.355" v="3605" actId="20577"/>
          <ac:graphicFrameMkLst>
            <pc:docMk/>
            <pc:sldMk cId="701266365" sldId="266"/>
            <ac:graphicFrameMk id="13" creationId="{E1C4E104-BA75-4C7B-85E6-A61C071D563A}"/>
          </ac:graphicFrameMkLst>
        </pc:graphicFrameChg>
      </pc:sldChg>
      <pc:sldChg chg="addSp modSp add modAnim">
        <pc:chgData name="Kirstie Scott" userId="49605085572cef63" providerId="LiveId" clId="{E5EF66F4-DF3D-4E24-A328-884E420B0FD0}" dt="2020-05-24T18:53:27.787" v="3989" actId="255"/>
        <pc:sldMkLst>
          <pc:docMk/>
          <pc:sldMk cId="3387248490" sldId="267"/>
        </pc:sldMkLst>
        <pc:spChg chg="add mod">
          <ac:chgData name="Kirstie Scott" userId="49605085572cef63" providerId="LiveId" clId="{E5EF66F4-DF3D-4E24-A328-884E420B0FD0}" dt="2020-05-24T18:34:50.701" v="3642" actId="113"/>
          <ac:spMkLst>
            <pc:docMk/>
            <pc:sldMk cId="3387248490" sldId="267"/>
            <ac:spMk id="2" creationId="{A5788B19-2905-4F8E-B25A-92051E6DA94B}"/>
          </ac:spMkLst>
        </pc:spChg>
        <pc:spChg chg="add mod">
          <ac:chgData name="Kirstie Scott" userId="49605085572cef63" providerId="LiveId" clId="{E5EF66F4-DF3D-4E24-A328-884E420B0FD0}" dt="2020-05-24T18:53:27.787" v="3989" actId="255"/>
          <ac:spMkLst>
            <pc:docMk/>
            <pc:sldMk cId="3387248490" sldId="267"/>
            <ac:spMk id="3" creationId="{E630E110-DD56-4C83-A18D-A2B0816AA5DF}"/>
          </ac:spMkLst>
        </pc:spChg>
      </pc:sldChg>
      <pc:sldChg chg="addSp modSp add">
        <pc:chgData name="Kirstie Scott" userId="49605085572cef63" providerId="LiveId" clId="{E5EF66F4-DF3D-4E24-A328-884E420B0FD0}" dt="2020-05-24T19:05:10.042" v="4144" actId="1076"/>
        <pc:sldMkLst>
          <pc:docMk/>
          <pc:sldMk cId="114012828" sldId="268"/>
        </pc:sldMkLst>
        <pc:spChg chg="add mod">
          <ac:chgData name="Kirstie Scott" userId="49605085572cef63" providerId="LiveId" clId="{E5EF66F4-DF3D-4E24-A328-884E420B0FD0}" dt="2020-05-24T18:58:31.128" v="4035" actId="313"/>
          <ac:spMkLst>
            <pc:docMk/>
            <pc:sldMk cId="114012828" sldId="268"/>
            <ac:spMk id="2" creationId="{FB833367-AF7B-4057-9270-BDAFBDA201F0}"/>
          </ac:spMkLst>
        </pc:spChg>
        <pc:spChg chg="add mod">
          <ac:chgData name="Kirstie Scott" userId="49605085572cef63" providerId="LiveId" clId="{E5EF66F4-DF3D-4E24-A328-884E420B0FD0}" dt="2020-05-24T19:04:05.316" v="4119" actId="1076"/>
          <ac:spMkLst>
            <pc:docMk/>
            <pc:sldMk cId="114012828" sldId="268"/>
            <ac:spMk id="3" creationId="{0CB09A8C-37E8-4857-9CD2-00ABBBEB1E83}"/>
          </ac:spMkLst>
        </pc:spChg>
        <pc:spChg chg="add mod">
          <ac:chgData name="Kirstie Scott" userId="49605085572cef63" providerId="LiveId" clId="{E5EF66F4-DF3D-4E24-A328-884E420B0FD0}" dt="2020-05-24T19:04:07.677" v="4120" actId="1076"/>
          <ac:spMkLst>
            <pc:docMk/>
            <pc:sldMk cId="114012828" sldId="268"/>
            <ac:spMk id="4" creationId="{6A1972AB-74E9-45BF-90D3-98BDFA0AD3FF}"/>
          </ac:spMkLst>
        </pc:spChg>
        <pc:spChg chg="add mod">
          <ac:chgData name="Kirstie Scott" userId="49605085572cef63" providerId="LiveId" clId="{E5EF66F4-DF3D-4E24-A328-884E420B0FD0}" dt="2020-05-24T19:04:09.724" v="4121" actId="1076"/>
          <ac:spMkLst>
            <pc:docMk/>
            <pc:sldMk cId="114012828" sldId="268"/>
            <ac:spMk id="5" creationId="{22C9EC8B-185A-4D3B-956C-241C5AA51BA5}"/>
          </ac:spMkLst>
        </pc:spChg>
        <pc:spChg chg="add mod">
          <ac:chgData name="Kirstie Scott" userId="49605085572cef63" providerId="LiveId" clId="{E5EF66F4-DF3D-4E24-A328-884E420B0FD0}" dt="2020-05-24T19:04:13.048" v="4122" actId="1076"/>
          <ac:spMkLst>
            <pc:docMk/>
            <pc:sldMk cId="114012828" sldId="268"/>
            <ac:spMk id="6" creationId="{37BF0791-37E0-4BAC-9224-C15E397E7E9A}"/>
          </ac:spMkLst>
        </pc:spChg>
        <pc:spChg chg="add mod">
          <ac:chgData name="Kirstie Scott" userId="49605085572cef63" providerId="LiveId" clId="{E5EF66F4-DF3D-4E24-A328-884E420B0FD0}" dt="2020-05-24T19:04:16.691" v="4123" actId="1076"/>
          <ac:spMkLst>
            <pc:docMk/>
            <pc:sldMk cId="114012828" sldId="268"/>
            <ac:spMk id="7" creationId="{6D1E52B8-2304-405C-98E4-B44782EDB9B5}"/>
          </ac:spMkLst>
        </pc:spChg>
        <pc:spChg chg="add mod">
          <ac:chgData name="Kirstie Scott" userId="49605085572cef63" providerId="LiveId" clId="{E5EF66F4-DF3D-4E24-A328-884E420B0FD0}" dt="2020-05-24T19:04:20.133" v="4124" actId="1076"/>
          <ac:spMkLst>
            <pc:docMk/>
            <pc:sldMk cId="114012828" sldId="268"/>
            <ac:spMk id="8" creationId="{328DFDC7-8206-41B0-B34E-07C67AF5B76A}"/>
          </ac:spMkLst>
        </pc:spChg>
        <pc:spChg chg="add mod">
          <ac:chgData name="Kirstie Scott" userId="49605085572cef63" providerId="LiveId" clId="{E5EF66F4-DF3D-4E24-A328-884E420B0FD0}" dt="2020-05-24T19:04:23.537" v="4125" actId="1076"/>
          <ac:spMkLst>
            <pc:docMk/>
            <pc:sldMk cId="114012828" sldId="268"/>
            <ac:spMk id="9" creationId="{442F7B9C-EFD2-419A-A61F-895FC9D689E6}"/>
          </ac:spMkLst>
        </pc:spChg>
        <pc:spChg chg="add mod">
          <ac:chgData name="Kirstie Scott" userId="49605085572cef63" providerId="LiveId" clId="{E5EF66F4-DF3D-4E24-A328-884E420B0FD0}" dt="2020-05-24T19:04:37.240" v="4128" actId="14100"/>
          <ac:spMkLst>
            <pc:docMk/>
            <pc:sldMk cId="114012828" sldId="268"/>
            <ac:spMk id="10" creationId="{5E7BB424-87E4-4D30-8AB7-2008D7D190BC}"/>
          </ac:spMkLst>
        </pc:spChg>
        <pc:spChg chg="add mod">
          <ac:chgData name="Kirstie Scott" userId="49605085572cef63" providerId="LiveId" clId="{E5EF66F4-DF3D-4E24-A328-884E420B0FD0}" dt="2020-05-24T19:05:10.042" v="4144" actId="1076"/>
          <ac:spMkLst>
            <pc:docMk/>
            <pc:sldMk cId="114012828" sldId="268"/>
            <ac:spMk id="11" creationId="{007C7462-4E1C-4BBB-A983-847212343074}"/>
          </ac:spMkLst>
        </pc:spChg>
      </pc:sldChg>
      <pc:sldChg chg="addSp delSp modSp add modAnim">
        <pc:chgData name="Kirstie Scott" userId="49605085572cef63" providerId="LiveId" clId="{E5EF66F4-DF3D-4E24-A328-884E420B0FD0}" dt="2020-05-24T19:31:17.263" v="4367"/>
        <pc:sldMkLst>
          <pc:docMk/>
          <pc:sldMk cId="1778041062" sldId="269"/>
        </pc:sldMkLst>
        <pc:spChg chg="add mod">
          <ac:chgData name="Kirstie Scott" userId="49605085572cef63" providerId="LiveId" clId="{E5EF66F4-DF3D-4E24-A328-884E420B0FD0}" dt="2020-05-24T19:17:47.585" v="4226" actId="207"/>
          <ac:spMkLst>
            <pc:docMk/>
            <pc:sldMk cId="1778041062" sldId="269"/>
            <ac:spMk id="2" creationId="{985DCA35-B312-4D03-8BEA-AAFAEF454135}"/>
          </ac:spMkLst>
        </pc:spChg>
        <pc:spChg chg="add del mod">
          <ac:chgData name="Kirstie Scott" userId="49605085572cef63" providerId="LiveId" clId="{E5EF66F4-DF3D-4E24-A328-884E420B0FD0}" dt="2020-05-24T19:26:53.567" v="4238"/>
          <ac:spMkLst>
            <pc:docMk/>
            <pc:sldMk cId="1778041062" sldId="269"/>
            <ac:spMk id="3" creationId="{B1D62208-F768-4D51-AE30-0175B9E840DA}"/>
          </ac:spMkLst>
        </pc:spChg>
        <pc:spChg chg="add del mod">
          <ac:chgData name="Kirstie Scott" userId="49605085572cef63" providerId="LiveId" clId="{E5EF66F4-DF3D-4E24-A328-884E420B0FD0}" dt="2020-05-24T19:26:53.572" v="4240"/>
          <ac:spMkLst>
            <pc:docMk/>
            <pc:sldMk cId="1778041062" sldId="269"/>
            <ac:spMk id="4" creationId="{67F3EF4A-0F41-4255-9627-C3A757EE1376}"/>
          </ac:spMkLst>
        </pc:spChg>
        <pc:spChg chg="add mod">
          <ac:chgData name="Kirstie Scott" userId="49605085572cef63" providerId="LiveId" clId="{E5EF66F4-DF3D-4E24-A328-884E420B0FD0}" dt="2020-05-24T19:27:29.770" v="4251" actId="255"/>
          <ac:spMkLst>
            <pc:docMk/>
            <pc:sldMk cId="1778041062" sldId="269"/>
            <ac:spMk id="5" creationId="{C4B1231C-E382-4FC6-AD0E-AB1D3E026B22}"/>
          </ac:spMkLst>
        </pc:spChg>
        <pc:spChg chg="add mod">
          <ac:chgData name="Kirstie Scott" userId="49605085572cef63" providerId="LiveId" clId="{E5EF66F4-DF3D-4E24-A328-884E420B0FD0}" dt="2020-05-24T19:28:15.740" v="4266" actId="255"/>
          <ac:spMkLst>
            <pc:docMk/>
            <pc:sldMk cId="1778041062" sldId="269"/>
            <ac:spMk id="6" creationId="{4EB54913-DD76-414D-9969-B1F5E12940CA}"/>
          </ac:spMkLst>
        </pc:spChg>
        <pc:spChg chg="add mod">
          <ac:chgData name="Kirstie Scott" userId="49605085572cef63" providerId="LiveId" clId="{E5EF66F4-DF3D-4E24-A328-884E420B0FD0}" dt="2020-05-24T19:29:01.019" v="4292" actId="255"/>
          <ac:spMkLst>
            <pc:docMk/>
            <pc:sldMk cId="1778041062" sldId="269"/>
            <ac:spMk id="7" creationId="{42C59855-4465-4BF2-B355-CB3BD3EA01E8}"/>
          </ac:spMkLst>
        </pc:spChg>
        <pc:spChg chg="add mod">
          <ac:chgData name="Kirstie Scott" userId="49605085572cef63" providerId="LiveId" clId="{E5EF66F4-DF3D-4E24-A328-884E420B0FD0}" dt="2020-05-24T19:30:03.791" v="4337" actId="255"/>
          <ac:spMkLst>
            <pc:docMk/>
            <pc:sldMk cId="1778041062" sldId="269"/>
            <ac:spMk id="8" creationId="{CE326012-53CF-4C27-85A0-7844F0A7A898}"/>
          </ac:spMkLst>
        </pc:spChg>
        <pc:spChg chg="add mod">
          <ac:chgData name="Kirstie Scott" userId="49605085572cef63" providerId="LiveId" clId="{E5EF66F4-DF3D-4E24-A328-884E420B0FD0}" dt="2020-05-24T19:30:37.393" v="4361" actId="255"/>
          <ac:spMkLst>
            <pc:docMk/>
            <pc:sldMk cId="1778041062" sldId="269"/>
            <ac:spMk id="9" creationId="{F35879AC-F655-475F-8A91-728C6C9BD54C}"/>
          </ac:spMkLst>
        </pc:spChg>
      </pc:sldChg>
      <pc:sldChg chg="addSp delSp modSp add setBg">
        <pc:chgData name="Kirstie Scott" userId="49605085572cef63" providerId="LiveId" clId="{E5EF66F4-DF3D-4E24-A328-884E420B0FD0}" dt="2020-05-25T11:12:44.369" v="4889"/>
        <pc:sldMkLst>
          <pc:docMk/>
          <pc:sldMk cId="3097865724" sldId="270"/>
        </pc:sldMkLst>
        <pc:spChg chg="add mod">
          <ac:chgData name="Kirstie Scott" userId="49605085572cef63" providerId="LiveId" clId="{E5EF66F4-DF3D-4E24-A328-884E420B0FD0}" dt="2020-05-25T11:06:20.355" v="4402" actId="313"/>
          <ac:spMkLst>
            <pc:docMk/>
            <pc:sldMk cId="3097865724" sldId="270"/>
            <ac:spMk id="2" creationId="{138419C2-2CF0-4E33-ADB8-8AC0BFE17E22}"/>
          </ac:spMkLst>
        </pc:spChg>
        <pc:spChg chg="add mod">
          <ac:chgData name="Kirstie Scott" userId="49605085572cef63" providerId="LiveId" clId="{E5EF66F4-DF3D-4E24-A328-884E420B0FD0}" dt="2020-05-25T11:07:29.796" v="4517" actId="255"/>
          <ac:spMkLst>
            <pc:docMk/>
            <pc:sldMk cId="3097865724" sldId="270"/>
            <ac:spMk id="3" creationId="{5D1F8D58-22EB-492A-BAD4-7918AE4CDB3F}"/>
          </ac:spMkLst>
        </pc:spChg>
        <pc:spChg chg="add mod">
          <ac:chgData name="Kirstie Scott" userId="49605085572cef63" providerId="LiveId" clId="{E5EF66F4-DF3D-4E24-A328-884E420B0FD0}" dt="2020-05-25T11:11:17.103" v="4881" actId="113"/>
          <ac:spMkLst>
            <pc:docMk/>
            <pc:sldMk cId="3097865724" sldId="270"/>
            <ac:spMk id="4" creationId="{7DFCBCD3-4254-4611-9C79-390D0E571B23}"/>
          </ac:spMkLst>
        </pc:spChg>
        <pc:spChg chg="add del mod">
          <ac:chgData name="Kirstie Scott" userId="49605085572cef63" providerId="LiveId" clId="{E5EF66F4-DF3D-4E24-A328-884E420B0FD0}" dt="2020-05-25T11:11:45.931" v="4883"/>
          <ac:spMkLst>
            <pc:docMk/>
            <pc:sldMk cId="3097865724" sldId="270"/>
            <ac:spMk id="5" creationId="{E9673928-31B0-4B30-ACBA-D8A6A3BCF1EA}"/>
          </ac:spMkLst>
        </pc:spChg>
        <pc:spChg chg="add del mod">
          <ac:chgData name="Kirstie Scott" userId="49605085572cef63" providerId="LiveId" clId="{E5EF66F4-DF3D-4E24-A328-884E420B0FD0}" dt="2020-05-25T11:12:15.782" v="4885" actId="11529"/>
          <ac:spMkLst>
            <pc:docMk/>
            <pc:sldMk cId="3097865724" sldId="270"/>
            <ac:spMk id="6" creationId="{8EB9D431-38A0-422F-A27E-CE9229E6B2A2}"/>
          </ac:spMkLst>
        </pc:spChg>
        <pc:spChg chg="add del mod">
          <ac:chgData name="Kirstie Scott" userId="49605085572cef63" providerId="LiveId" clId="{E5EF66F4-DF3D-4E24-A328-884E420B0FD0}" dt="2020-05-25T11:12:44.369" v="4889"/>
          <ac:spMkLst>
            <pc:docMk/>
            <pc:sldMk cId="3097865724" sldId="270"/>
            <ac:spMk id="7" creationId="{FB2E905B-D973-4028-BD29-EE891C013407}"/>
          </ac:spMkLst>
        </pc:spChg>
      </pc:sldChg>
      <pc:sldChg chg="addSp modSp add setBg">
        <pc:chgData name="Kirstie Scott" userId="49605085572cef63" providerId="LiveId" clId="{E5EF66F4-DF3D-4E24-A328-884E420B0FD0}" dt="2020-05-25T11:32:59.601" v="5031" actId="20577"/>
        <pc:sldMkLst>
          <pc:docMk/>
          <pc:sldMk cId="2789432813" sldId="271"/>
        </pc:sldMkLst>
        <pc:spChg chg="add mod">
          <ac:chgData name="Kirstie Scott" userId="49605085572cef63" providerId="LiveId" clId="{E5EF66F4-DF3D-4E24-A328-884E420B0FD0}" dt="2020-05-25T11:32:59.601" v="5031" actId="20577"/>
          <ac:spMkLst>
            <pc:docMk/>
            <pc:sldMk cId="2789432813" sldId="271"/>
            <ac:spMk id="4" creationId="{98AE4B50-C07F-4D4F-AC3E-C8F2315455DF}"/>
          </ac:spMkLst>
        </pc:spChg>
        <pc:picChg chg="add mod">
          <ac:chgData name="Kirstie Scott" userId="49605085572cef63" providerId="LiveId" clId="{E5EF66F4-DF3D-4E24-A328-884E420B0FD0}" dt="2020-05-25T11:18:11.623" v="4896" actId="1076"/>
          <ac:picMkLst>
            <pc:docMk/>
            <pc:sldMk cId="2789432813" sldId="271"/>
            <ac:picMk id="3" creationId="{0373AEDF-15C5-48AD-9138-51BF5BBB4941}"/>
          </ac:picMkLst>
        </pc:picChg>
      </pc:sldChg>
      <pc:sldChg chg="add del">
        <pc:chgData name="Kirstie Scott" userId="49605085572cef63" providerId="LiveId" clId="{E5EF66F4-DF3D-4E24-A328-884E420B0FD0}" dt="2020-05-25T11:35:28.646" v="5050" actId="2696"/>
        <pc:sldMkLst>
          <pc:docMk/>
          <pc:sldMk cId="896176317" sldId="272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465AA8-5B6F-4D0A-BDA0-BD670DB1E2C9}" type="datetimeFigureOut">
              <a:rPr lang="en-GB" smtClean="0"/>
              <a:t>09/05/2020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1BEDFD4-7F50-44C0-AB5C-37C3E8B99D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30876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BEDFD4-7F50-44C0-AB5C-37C3E8B99D3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1520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34C1A86-629A-4D98-8954-F0283E6FF727}" type="datetimeFigureOut">
              <a:rPr lang="en-GB" smtClean="0"/>
              <a:t>06/05/2020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70C8BAEC-3C35-4FC6-BDA5-287BF62FC39B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401047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C1A86-629A-4D98-8954-F0283E6FF727}" type="datetimeFigureOut">
              <a:rPr lang="en-GB" smtClean="0"/>
              <a:t>06/05/2020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8BAEC-3C35-4FC6-BDA5-287BF62FC3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91099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C1A86-629A-4D98-8954-F0283E6FF727}" type="datetimeFigureOut">
              <a:rPr lang="en-GB" smtClean="0"/>
              <a:t>06/05/2020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8BAEC-3C35-4FC6-BDA5-287BF62FC39B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507144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C1A86-629A-4D98-8954-F0283E6FF727}" type="datetimeFigureOut">
              <a:rPr lang="en-GB" smtClean="0"/>
              <a:t>06/05/2020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8BAEC-3C35-4FC6-BDA5-287BF62FC3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47951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C1A86-629A-4D98-8954-F0283E6FF727}" type="datetimeFigureOut">
              <a:rPr lang="en-GB" smtClean="0"/>
              <a:t>06/05/2020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8BAEC-3C35-4FC6-BDA5-287BF62FC3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7728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C1A86-629A-4D98-8954-F0283E6FF727}" type="datetimeFigureOut">
              <a:rPr lang="en-GB" smtClean="0"/>
              <a:t>06/05/2020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8BAEC-3C35-4FC6-BDA5-287BF62FC3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16227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C1A86-629A-4D98-8954-F0283E6FF727}" type="datetimeFigureOut">
              <a:rPr lang="en-GB" smtClean="0"/>
              <a:t>06/05/2020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8BAEC-3C35-4FC6-BDA5-287BF62FC3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25001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C1A86-629A-4D98-8954-F0283E6FF727}" type="datetimeFigureOut">
              <a:rPr lang="en-GB" smtClean="0"/>
              <a:t>06/05/2020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8BAEC-3C35-4FC6-BDA5-287BF62FC3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5897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C1A86-629A-4D98-8954-F0283E6FF727}" type="datetimeFigureOut">
              <a:rPr lang="en-GB" smtClean="0"/>
              <a:t>06/05/2020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8BAEC-3C35-4FC6-BDA5-287BF62FC3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6223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C1A86-629A-4D98-8954-F0283E6FF727}" type="datetimeFigureOut">
              <a:rPr lang="en-GB" smtClean="0"/>
              <a:t>06/05/2020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8BAEC-3C35-4FC6-BDA5-287BF62FC3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65187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C1A86-629A-4D98-8954-F0283E6FF727}" type="datetimeFigureOut">
              <a:rPr lang="en-GB" smtClean="0"/>
              <a:t>06/05/2020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8BAEC-3C35-4FC6-BDA5-287BF62FC3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45423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134C1A86-629A-4D98-8954-F0283E6FF727}" type="datetimeFigureOut">
              <a:rPr lang="en-GB" smtClean="0"/>
              <a:t>06/05/2020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70C8BAEC-3C35-4FC6-BDA5-287BF62FC3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81309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creativecommons.org/licenses/by-nc/3.0/" TargetMode="External"/><Relationship Id="rId5" Type="http://schemas.openxmlformats.org/officeDocument/2006/relationships/hyperlink" Target="http://www.pngall.com/team-work-png" TargetMode="Externa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ngall.com/team-work-png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nc/3.0/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linked2leadership.wordpress.com/2014/11/02/beyond-leadership-the-importance-of-efficient-teams/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nc-nd/3.0/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F10CA9-4DC1-499A-89FA-73CC038C339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09980" y="4206240"/>
            <a:ext cx="9966960" cy="1325880"/>
          </a:xfrm>
        </p:spPr>
        <p:txBody>
          <a:bodyPr>
            <a:normAutofit/>
          </a:bodyPr>
          <a:lstStyle/>
          <a:p>
            <a:r>
              <a:rPr lang="en-GB" sz="6100" dirty="0">
                <a:solidFill>
                  <a:schemeClr val="accent1"/>
                </a:solidFill>
              </a:rPr>
              <a:t>Effective Team Working!</a:t>
            </a:r>
          </a:p>
        </p:txBody>
      </p:sp>
      <p:pic>
        <p:nvPicPr>
          <p:cNvPr id="6" name="Graphic 5" descr="Users">
            <a:extLst>
              <a:ext uri="{FF2B5EF4-FFF2-40B4-BE49-F238E27FC236}">
                <a16:creationId xmlns:a16="http://schemas.microsoft.com/office/drawing/2014/main" id="{5587FD02-08DE-4FEF-8B46-F6CBFD9D4C3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456178" y="741172"/>
            <a:ext cx="3279644" cy="327964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A8D4EE7-9891-46B0-AEB3-6C17411254C6}"/>
              </a:ext>
            </a:extLst>
          </p:cNvPr>
          <p:cNvSpPr txBox="1"/>
          <p:nvPr/>
        </p:nvSpPr>
        <p:spPr>
          <a:xfrm>
            <a:off x="2270891" y="895546"/>
            <a:ext cx="7645138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8800" dirty="0">
                <a:solidFill>
                  <a:schemeClr val="bg1"/>
                </a:solidFill>
              </a:rPr>
              <a:t>Effective Team Working</a:t>
            </a:r>
          </a:p>
        </p:txBody>
      </p:sp>
      <p:pic>
        <p:nvPicPr>
          <p:cNvPr id="10" name="Picture 9" descr="A picture containing nature&#10;&#10;Description automatically generated">
            <a:extLst>
              <a:ext uri="{FF2B5EF4-FFF2-40B4-BE49-F238E27FC236}">
                <a16:creationId xmlns:a16="http://schemas.microsoft.com/office/drawing/2014/main" id="{25BDB815-87A9-486D-8E42-E9064EF4EF1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3168584" y="3564337"/>
            <a:ext cx="5854831" cy="3161687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AEE57A55-4A8A-4137-9CBB-64F59CAFBE16}"/>
              </a:ext>
            </a:extLst>
          </p:cNvPr>
          <p:cNvSpPr txBox="1"/>
          <p:nvPr/>
        </p:nvSpPr>
        <p:spPr>
          <a:xfrm>
            <a:off x="3168584" y="6726025"/>
            <a:ext cx="5854831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5" tooltip="http://www.pngall.com/team-work-png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6" tooltip="https://creativecommons.org/licenses/by-nc/3.0/"/>
              </a:rPr>
              <a:t>CC BY-NC</a:t>
            </a:r>
            <a:endParaRPr lang="en-GB" sz="90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0C360CB-3D77-4ADC-BA5C-35E6D2CCB5D9}"/>
              </a:ext>
            </a:extLst>
          </p:cNvPr>
          <p:cNvSpPr txBox="1"/>
          <p:nvPr/>
        </p:nvSpPr>
        <p:spPr>
          <a:xfrm>
            <a:off x="10058400" y="5987859"/>
            <a:ext cx="35992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Kirstie Scott</a:t>
            </a:r>
          </a:p>
        </p:txBody>
      </p:sp>
    </p:spTree>
    <p:extLst>
      <p:ext uri="{BB962C8B-B14F-4D97-AF65-F5344CB8AC3E}">
        <p14:creationId xmlns:p14="http://schemas.microsoft.com/office/powerpoint/2010/main" val="40036373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0513689-D00A-4D15-B8A3-AA50EC4B2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9998843-2938-4120-9DB6-1D9F29CE7B45}"/>
              </a:ext>
            </a:extLst>
          </p:cNvPr>
          <p:cNvSpPr txBox="1"/>
          <p:nvPr/>
        </p:nvSpPr>
        <p:spPr>
          <a:xfrm>
            <a:off x="1445160" y="-1198649"/>
            <a:ext cx="8640201" cy="307037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 defTabSz="914400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cap="all" dirty="0">
                <a:latin typeface="+mj-lt"/>
                <a:ea typeface="+mj-ea"/>
                <a:cs typeface="+mj-cs"/>
              </a:rPr>
              <a:t>Introduction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33037BB-052B-49FF-BB43-33B9859630DB}"/>
              </a:ext>
            </a:extLst>
          </p:cNvPr>
          <p:cNvSpPr txBox="1"/>
          <p:nvPr/>
        </p:nvSpPr>
        <p:spPr>
          <a:xfrm>
            <a:off x="1904214" y="2347274"/>
            <a:ext cx="843699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This power point will explain the benefits of an effective working relationships in developing and maintaining a team. It will explain the differences between effective and ineffective  teams, describe the difference between a group and a team, describe the stages of an established model of group formation and explain how a manager would benefit from knowing team members’ roles.</a:t>
            </a:r>
          </a:p>
        </p:txBody>
      </p:sp>
    </p:spTree>
    <p:extLst>
      <p:ext uri="{BB962C8B-B14F-4D97-AF65-F5344CB8AC3E}">
        <p14:creationId xmlns:p14="http://schemas.microsoft.com/office/powerpoint/2010/main" val="57669238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0">
            <a:extLst>
              <a:ext uri="{FF2B5EF4-FFF2-40B4-BE49-F238E27FC236}">
                <a16:creationId xmlns:a16="http://schemas.microsoft.com/office/drawing/2014/main" id="{0AE913A7-2CA0-4B64-A25F-C0648DBC3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>
              <a:lumMod val="75000"/>
            </a:schemeClr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5" name="Picture 4" descr="A picture containing looking, cake, train, birthday&#10;&#10;Description automatically generated">
            <a:extLst>
              <a:ext uri="{FF2B5EF4-FFF2-40B4-BE49-F238E27FC236}">
                <a16:creationId xmlns:a16="http://schemas.microsoft.com/office/drawing/2014/main" id="{C1A231D9-312F-47ED-ABB8-6B3214ECF68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6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5400" b="19600"/>
          <a:stretch/>
        </p:blipFill>
        <p:spPr>
          <a:xfrm>
            <a:off x="20" y="-1"/>
            <a:ext cx="12191980" cy="6858001"/>
          </a:xfrm>
          <a:prstGeom prst="rect">
            <a:avLst/>
          </a:prstGeom>
        </p:spPr>
      </p:pic>
      <p:cxnSp>
        <p:nvCxnSpPr>
          <p:cNvPr id="19" name="Straight Connector 12">
            <a:extLst>
              <a:ext uri="{FF2B5EF4-FFF2-40B4-BE49-F238E27FC236}">
                <a16:creationId xmlns:a16="http://schemas.microsoft.com/office/drawing/2014/main" id="{F711F046-5997-46AF-8E8D-F3DE223E44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Rectangle 14">
            <a:extLst>
              <a:ext uri="{FF2B5EF4-FFF2-40B4-BE49-F238E27FC236}">
                <a16:creationId xmlns:a16="http://schemas.microsoft.com/office/drawing/2014/main" id="{83E5F85C-576B-4095-B465-6B09F9E09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00" y="246888"/>
            <a:ext cx="11724640" cy="6377939"/>
          </a:xfrm>
          <a:prstGeom prst="rect">
            <a:avLst/>
          </a:prstGeom>
          <a:noFill/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30861E-54FA-42FC-AFB1-E6C0A08AF56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>
            <a:normAutofit/>
          </a:bodyPr>
          <a:lstStyle/>
          <a:p>
            <a:r>
              <a:rPr lang="en-GB" dirty="0"/>
              <a:t>Effective Team</a:t>
            </a:r>
            <a:br>
              <a:rPr lang="en-GB" dirty="0"/>
            </a:br>
            <a:r>
              <a:rPr lang="en-GB" dirty="0"/>
              <a:t>Work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46F95B1-D3A2-4E9B-B482-0AA942DD725B}"/>
              </a:ext>
            </a:extLst>
          </p:cNvPr>
          <p:cNvSpPr txBox="1"/>
          <p:nvPr/>
        </p:nvSpPr>
        <p:spPr>
          <a:xfrm>
            <a:off x="9816030" y="6657945"/>
            <a:ext cx="237597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://www.pngall.com/team-work-pn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53595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0513689-D00A-4D15-B8A3-AA50EC4B2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5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A8BD7EA7-C1DF-4FC1-BABB-3B025097262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9464" y="612843"/>
            <a:ext cx="7304436" cy="55179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91027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7">
            <a:extLst>
              <a:ext uri="{FF2B5EF4-FFF2-40B4-BE49-F238E27FC236}">
                <a16:creationId xmlns:a16="http://schemas.microsoft.com/office/drawing/2014/main" id="{B0513689-D00A-4D15-B8A3-AA50EC4B2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EA1AF92-0C2D-4625-9166-CC035767CEB9}"/>
              </a:ext>
            </a:extLst>
          </p:cNvPr>
          <p:cNvSpPr txBox="1"/>
          <p:nvPr/>
        </p:nvSpPr>
        <p:spPr>
          <a:xfrm>
            <a:off x="1197204" y="669302"/>
            <a:ext cx="97473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An effective team is made up of individuals that work well together, have the required skills and abilities the team needs, there is a good balance of members in the team and a positive leadership role.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FD7F349-580F-4681-B6D3-278F93BD12DB}"/>
              </a:ext>
            </a:extLst>
          </p:cNvPr>
          <p:cNvSpPr txBox="1"/>
          <p:nvPr/>
        </p:nvSpPr>
        <p:spPr>
          <a:xfrm>
            <a:off x="1300899" y="2290713"/>
            <a:ext cx="1001126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Some factors needed for an Effective Team are :-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Clear Objectives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Balanced Roles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An Effective Process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Communication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Appropriate Leadership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Support &amp; Trust</a:t>
            </a:r>
          </a:p>
        </p:txBody>
      </p:sp>
    </p:spTree>
    <p:extLst>
      <p:ext uri="{BB962C8B-B14F-4D97-AF65-F5344CB8AC3E}">
        <p14:creationId xmlns:p14="http://schemas.microsoft.com/office/powerpoint/2010/main" val="27491975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3E92BB3-3613-4DC5-97E0-299B04C46A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5462458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87BD371D-4E49-4058-A88C-2C63EDB15C73}"/>
              </a:ext>
            </a:extLst>
          </p:cNvPr>
          <p:cNvSpPr txBox="1"/>
          <p:nvPr/>
        </p:nvSpPr>
        <p:spPr>
          <a:xfrm>
            <a:off x="1109980" y="4208424"/>
            <a:ext cx="9966960" cy="132588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 defTabSz="914400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600" b="1" cap="all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Ineffective Team Work</a:t>
            </a:r>
          </a:p>
        </p:txBody>
      </p:sp>
      <p:pic>
        <p:nvPicPr>
          <p:cNvPr id="6" name="Picture 5" descr="A close up of a mans face&#10;&#10;Description automatically generated">
            <a:extLst>
              <a:ext uri="{FF2B5EF4-FFF2-40B4-BE49-F238E27FC236}">
                <a16:creationId xmlns:a16="http://schemas.microsoft.com/office/drawing/2014/main" id="{FB408976-B7B4-46B4-8AA7-9B65B44D664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7496" r="1" b="30840"/>
          <a:stretch/>
        </p:blipFill>
        <p:spPr>
          <a:xfrm>
            <a:off x="243840" y="256540"/>
            <a:ext cx="11704320" cy="376427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6A46BF0-C65D-437F-A31C-E84CFB6A0150}"/>
              </a:ext>
            </a:extLst>
          </p:cNvPr>
          <p:cNvSpPr txBox="1"/>
          <p:nvPr/>
        </p:nvSpPr>
        <p:spPr>
          <a:xfrm>
            <a:off x="9418300" y="3820761"/>
            <a:ext cx="252986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linked2leadership.wordpress.com/2014/11/02/beyond-leadership-the-importance-of-efficient-team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11847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pattFill prst="pct70">
          <a:fgClr>
            <a:schemeClr val="accent1"/>
          </a:fgClr>
          <a:bgClr>
            <a:srgbClr val="00B0F0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66C287A-E20D-4B2A-980D-D6B9F4BA15F0}"/>
              </a:ext>
            </a:extLst>
          </p:cNvPr>
          <p:cNvSpPr txBox="1"/>
          <p:nvPr/>
        </p:nvSpPr>
        <p:spPr>
          <a:xfrm>
            <a:off x="1800519" y="886119"/>
            <a:ext cx="828616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</a:rPr>
              <a:t>An ineffective team is usually made up of individuals who do not mix well, or who do not have the required skills or abilities to be in a team for the task provided. Some teams may have too many people, not enough people or people who may lack specific training. </a:t>
            </a:r>
            <a:endParaRPr lang="en-GB" sz="2000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0E175C6-5266-442E-A48F-6889BFABF4D5}"/>
              </a:ext>
            </a:extLst>
          </p:cNvPr>
          <p:cNvSpPr txBox="1"/>
          <p:nvPr/>
        </p:nvSpPr>
        <p:spPr>
          <a:xfrm>
            <a:off x="1923068" y="2846895"/>
            <a:ext cx="816361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Some factor which may cause and ineffective team are:-</a:t>
            </a:r>
          </a:p>
          <a:p>
            <a:endParaRPr lang="en-GB" sz="24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A lack of leadership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The presence of disruptive personalities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Lack of training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Lack of defined goals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Not enough team meetings</a:t>
            </a:r>
          </a:p>
        </p:txBody>
      </p:sp>
    </p:spTree>
    <p:extLst>
      <p:ext uri="{BB962C8B-B14F-4D97-AF65-F5344CB8AC3E}">
        <p14:creationId xmlns:p14="http://schemas.microsoft.com/office/powerpoint/2010/main" val="4213540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C684499-6F30-4C6A-8094-E2E3E91B30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5AECED4-26C2-4E8F-A340-2402369DC2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00" y="246888"/>
            <a:ext cx="11724640" cy="637793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498207D9-A4CF-46D7-830E-2725D1D38C1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95467" y="863364"/>
            <a:ext cx="6657476" cy="51261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6600">
                <a:solidFill>
                  <a:schemeClr val="tx1"/>
                </a:solidFill>
              </a:rPr>
              <a:t>Difference Between a Group and a Team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9213D27-7A25-46D8-B1BD-E470E49C6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961243" y="2054826"/>
            <a:ext cx="0" cy="27432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1958019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" name="Table 13">
            <a:extLst>
              <a:ext uri="{FF2B5EF4-FFF2-40B4-BE49-F238E27FC236}">
                <a16:creationId xmlns:a16="http://schemas.microsoft.com/office/drawing/2014/main" id="{E1C4E104-BA75-4C7B-85E6-A61C071D563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2208286"/>
              </p:ext>
            </p:extLst>
          </p:nvPr>
        </p:nvGraphicFramePr>
        <p:xfrm>
          <a:off x="2032000" y="719665"/>
          <a:ext cx="8128000" cy="52663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3333176336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1438337407"/>
                    </a:ext>
                  </a:extLst>
                </a:gridCol>
              </a:tblGrid>
              <a:tr h="877726">
                <a:tc>
                  <a:txBody>
                    <a:bodyPr/>
                    <a:lstStyle/>
                    <a:p>
                      <a:pPr algn="ctr"/>
                      <a:r>
                        <a:rPr lang="en-GB" sz="4400" dirty="0"/>
                        <a:t>Team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4400" dirty="0"/>
                        <a:t>Group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35040462"/>
                  </a:ext>
                </a:extLst>
              </a:tr>
              <a:tr h="877726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Members are interdependent.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Members are independent.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99676440"/>
                  </a:ext>
                </a:extLst>
              </a:tr>
              <a:tr h="877726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Members are aware of each others weaknesses.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Members may not know each other.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26560511"/>
                  </a:ext>
                </a:extLst>
              </a:tr>
              <a:tr h="877726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Tasks are assigned to each individual.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Tasks and roles are not assigned to individuals.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05581279"/>
                  </a:ext>
                </a:extLst>
              </a:tr>
              <a:tr h="877726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Share a common goal.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May or may not share common goals.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69472296"/>
                  </a:ext>
                </a:extLst>
              </a:tr>
              <a:tr h="877726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A number of people associated together in work or activity.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Number of people who are connected by shared activity or interest.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5896861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012663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5788B19-2905-4F8E-B25A-92051E6DA94B}"/>
              </a:ext>
            </a:extLst>
          </p:cNvPr>
          <p:cNvSpPr txBox="1"/>
          <p:nvPr/>
        </p:nvSpPr>
        <p:spPr>
          <a:xfrm>
            <a:off x="1313234" y="1021404"/>
            <a:ext cx="944555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b="1" dirty="0">
                <a:solidFill>
                  <a:schemeClr val="bg1"/>
                </a:solidFill>
              </a:rPr>
              <a:t>Benefits of Effective Team Work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630E110-DD56-4C83-A18D-A2B0816AA5DF}"/>
              </a:ext>
            </a:extLst>
          </p:cNvPr>
          <p:cNvSpPr txBox="1"/>
          <p:nvPr/>
        </p:nvSpPr>
        <p:spPr>
          <a:xfrm>
            <a:off x="1653702" y="2461098"/>
            <a:ext cx="9105089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Some benefits of effective team work are :-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Increases Moral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Greater Self–Esteem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A Sense of Being Valued</a:t>
            </a:r>
          </a:p>
          <a:p>
            <a:endParaRPr lang="en-GB" sz="2000" dirty="0">
              <a:solidFill>
                <a:schemeClr val="bg1"/>
              </a:solidFill>
            </a:endParaRPr>
          </a:p>
          <a:p>
            <a:r>
              <a:rPr lang="en-GB" sz="2000" dirty="0">
                <a:solidFill>
                  <a:schemeClr val="bg1"/>
                </a:solidFill>
              </a:rPr>
              <a:t>This care therefore help the employer by:-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Staff Retention and Recruitment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Increase Productivity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Improve Profits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Reduction in Sickness and Absence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7248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85DCA35-B312-4D03-8BEA-AAFAEF454135}"/>
              </a:ext>
            </a:extLst>
          </p:cNvPr>
          <p:cNvSpPr txBox="1"/>
          <p:nvPr/>
        </p:nvSpPr>
        <p:spPr>
          <a:xfrm>
            <a:off x="1825557" y="904672"/>
            <a:ext cx="85408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chemeClr val="bg1"/>
                </a:solidFill>
              </a:rPr>
              <a:t>Developing and Maintaining Trust in the Work Place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C4B1231C-E382-4FC6-AD0E-AB1D3E026B22}"/>
              </a:ext>
            </a:extLst>
          </p:cNvPr>
          <p:cNvSpPr/>
          <p:nvPr/>
        </p:nvSpPr>
        <p:spPr>
          <a:xfrm>
            <a:off x="904672" y="2110902"/>
            <a:ext cx="2042809" cy="953311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solidFill>
                  <a:schemeClr val="tx1"/>
                </a:solidFill>
              </a:rPr>
              <a:t>Honesty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4EB54913-DD76-414D-9969-B1F5E12940CA}"/>
              </a:ext>
            </a:extLst>
          </p:cNvPr>
          <p:cNvSpPr/>
          <p:nvPr/>
        </p:nvSpPr>
        <p:spPr>
          <a:xfrm>
            <a:off x="4649821" y="2110902"/>
            <a:ext cx="2178996" cy="953311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solidFill>
                  <a:schemeClr val="tx1"/>
                </a:solidFill>
              </a:rPr>
              <a:t>Involvement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42C59855-4465-4BF2-B355-CB3BD3EA01E8}"/>
              </a:ext>
            </a:extLst>
          </p:cNvPr>
          <p:cNvSpPr/>
          <p:nvPr/>
        </p:nvSpPr>
        <p:spPr>
          <a:xfrm>
            <a:off x="8540885" y="2151886"/>
            <a:ext cx="2286000" cy="953311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</a:rPr>
              <a:t>Value All Input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CE326012-53CF-4C27-85A0-7844F0A7A898}"/>
              </a:ext>
            </a:extLst>
          </p:cNvPr>
          <p:cNvSpPr/>
          <p:nvPr/>
        </p:nvSpPr>
        <p:spPr>
          <a:xfrm>
            <a:off x="2733472" y="4250987"/>
            <a:ext cx="2178996" cy="1118681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</a:rPr>
              <a:t>Decisions To Benefit All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F35879AC-F655-475F-8A91-728C6C9BD54C}"/>
              </a:ext>
            </a:extLst>
          </p:cNvPr>
          <p:cNvSpPr/>
          <p:nvPr/>
        </p:nvSpPr>
        <p:spPr>
          <a:xfrm>
            <a:off x="7149830" y="4250987"/>
            <a:ext cx="2178996" cy="1118681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</a:rPr>
              <a:t>Group Achievements</a:t>
            </a:r>
          </a:p>
        </p:txBody>
      </p:sp>
    </p:spTree>
    <p:extLst>
      <p:ext uri="{BB962C8B-B14F-4D97-AF65-F5344CB8AC3E}">
        <p14:creationId xmlns:p14="http://schemas.microsoft.com/office/powerpoint/2010/main" val="1778041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B833367-AF7B-4057-9270-BDAFBDA201F0}"/>
              </a:ext>
            </a:extLst>
          </p:cNvPr>
          <p:cNvSpPr txBox="1"/>
          <p:nvPr/>
        </p:nvSpPr>
        <p:spPr>
          <a:xfrm>
            <a:off x="1498060" y="749030"/>
            <a:ext cx="88618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</a:rPr>
              <a:t>Tuckman’s Stages of Group Formation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0CB09A8C-37E8-4857-9CD2-00ABBBEB1E83}"/>
              </a:ext>
            </a:extLst>
          </p:cNvPr>
          <p:cNvSpPr/>
          <p:nvPr/>
        </p:nvSpPr>
        <p:spPr>
          <a:xfrm>
            <a:off x="-3244" y="2779677"/>
            <a:ext cx="1892032" cy="870627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Forming</a:t>
            </a:r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6A1972AB-74E9-45BF-90D3-98BDFA0AD3FF}"/>
              </a:ext>
            </a:extLst>
          </p:cNvPr>
          <p:cNvSpPr/>
          <p:nvPr/>
        </p:nvSpPr>
        <p:spPr>
          <a:xfrm>
            <a:off x="1981202" y="3137169"/>
            <a:ext cx="661481" cy="238329"/>
          </a:xfrm>
          <a:prstGeom prst="rightArrow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22C9EC8B-185A-4D3B-956C-241C5AA51BA5}"/>
              </a:ext>
            </a:extLst>
          </p:cNvPr>
          <p:cNvSpPr/>
          <p:nvPr/>
        </p:nvSpPr>
        <p:spPr>
          <a:xfrm>
            <a:off x="2735097" y="2841690"/>
            <a:ext cx="1808534" cy="829286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Storming</a:t>
            </a:r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37BF0791-37E0-4BAC-9224-C15E397E7E9A}"/>
              </a:ext>
            </a:extLst>
          </p:cNvPr>
          <p:cNvSpPr/>
          <p:nvPr/>
        </p:nvSpPr>
        <p:spPr>
          <a:xfrm>
            <a:off x="4636045" y="3187427"/>
            <a:ext cx="661481" cy="241573"/>
          </a:xfrm>
          <a:prstGeom prst="rightArrow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6D1E52B8-2304-405C-98E4-B44782EDB9B5}"/>
              </a:ext>
            </a:extLst>
          </p:cNvPr>
          <p:cNvSpPr/>
          <p:nvPr/>
        </p:nvSpPr>
        <p:spPr>
          <a:xfrm>
            <a:off x="5466948" y="2875735"/>
            <a:ext cx="1799617" cy="792809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Norming</a:t>
            </a:r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328DFDC7-8206-41B0-B34E-07C67AF5B76A}"/>
              </a:ext>
            </a:extLst>
          </p:cNvPr>
          <p:cNvSpPr/>
          <p:nvPr/>
        </p:nvSpPr>
        <p:spPr>
          <a:xfrm>
            <a:off x="7398694" y="3193911"/>
            <a:ext cx="661481" cy="228603"/>
          </a:xfrm>
          <a:prstGeom prst="rightArrow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442F7B9C-EFD2-419A-A61F-895FC9D689E6}"/>
              </a:ext>
            </a:extLst>
          </p:cNvPr>
          <p:cNvSpPr/>
          <p:nvPr/>
        </p:nvSpPr>
        <p:spPr>
          <a:xfrm>
            <a:off x="8189882" y="2870873"/>
            <a:ext cx="1588853" cy="797671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Performing</a:t>
            </a:r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5E7BB424-87E4-4D30-8AB7-2008D7D190BC}"/>
              </a:ext>
            </a:extLst>
          </p:cNvPr>
          <p:cNvSpPr/>
          <p:nvPr/>
        </p:nvSpPr>
        <p:spPr>
          <a:xfrm>
            <a:off x="9908442" y="3214990"/>
            <a:ext cx="661481" cy="214010"/>
          </a:xfrm>
          <a:prstGeom prst="rightArrow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007C7462-4E1C-4BBB-A983-847212343074}"/>
              </a:ext>
            </a:extLst>
          </p:cNvPr>
          <p:cNvSpPr/>
          <p:nvPr/>
        </p:nvSpPr>
        <p:spPr>
          <a:xfrm>
            <a:off x="10699630" y="2889113"/>
            <a:ext cx="1491574" cy="779431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Adjourning</a:t>
            </a:r>
          </a:p>
        </p:txBody>
      </p:sp>
    </p:spTree>
    <p:extLst>
      <p:ext uri="{BB962C8B-B14F-4D97-AF65-F5344CB8AC3E}">
        <p14:creationId xmlns:p14="http://schemas.microsoft.com/office/powerpoint/2010/main" val="1140128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38419C2-2CF0-4E33-ADB8-8AC0BFE17E22}"/>
              </a:ext>
            </a:extLst>
          </p:cNvPr>
          <p:cNvSpPr txBox="1"/>
          <p:nvPr/>
        </p:nvSpPr>
        <p:spPr>
          <a:xfrm>
            <a:off x="1955261" y="865762"/>
            <a:ext cx="84241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dirty="0">
                <a:solidFill>
                  <a:schemeClr val="bg1"/>
                </a:solidFill>
              </a:rPr>
              <a:t>Belbin’s Team Role Theory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D1F8D58-22EB-492A-BAD4-7918AE4CDB3F}"/>
              </a:ext>
            </a:extLst>
          </p:cNvPr>
          <p:cNvSpPr txBox="1"/>
          <p:nvPr/>
        </p:nvSpPr>
        <p:spPr>
          <a:xfrm>
            <a:off x="1118681" y="2402732"/>
            <a:ext cx="974711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Belbin is an English researcher and management consultant best known for his work on management teams.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DFCBCD3-4254-4611-9C79-390D0E571B23}"/>
              </a:ext>
            </a:extLst>
          </p:cNvPr>
          <p:cNvSpPr txBox="1"/>
          <p:nvPr/>
        </p:nvSpPr>
        <p:spPr>
          <a:xfrm>
            <a:off x="1118681" y="3959157"/>
            <a:ext cx="945528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Belbin believes that “A team is not a bunch of people with job titles, but a congregation of individuals each whom has a role which is understood by other members. Members of a team seek at certain roles and they perform most effectively in the ones that are most natural to them.” Dr R.M. Belbin.</a:t>
            </a:r>
          </a:p>
        </p:txBody>
      </p:sp>
    </p:spTree>
    <p:extLst>
      <p:ext uri="{BB962C8B-B14F-4D97-AF65-F5344CB8AC3E}">
        <p14:creationId xmlns:p14="http://schemas.microsoft.com/office/powerpoint/2010/main" val="30978657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cell phone&#10;&#10;Description automatically generated">
            <a:extLst>
              <a:ext uri="{FF2B5EF4-FFF2-40B4-BE49-F238E27FC236}">
                <a16:creationId xmlns:a16="http://schemas.microsoft.com/office/drawing/2014/main" id="{0373AEDF-15C5-48AD-9138-51BF5BBB494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856" y="316149"/>
            <a:ext cx="7728857" cy="622570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8AE4B50-C07F-4D4F-AC3E-C8F2315455DF}"/>
              </a:ext>
            </a:extLst>
          </p:cNvPr>
          <p:cNvSpPr txBox="1"/>
          <p:nvPr/>
        </p:nvSpPr>
        <p:spPr>
          <a:xfrm>
            <a:off x="8249055" y="1293779"/>
            <a:ext cx="3404681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This is the tool that Belbin formed to identify worker's behavioural strengths and weaknesses. This information is used to:-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Build strong relationships at work                              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Develop qualified teams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Personal Development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Build a community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Improve Human Resources sector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9432813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Basis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D9D01AC2-EE7D-4E49-99EE-8E62E4E7E8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1045</TotalTime>
  <Words>537</Words>
  <Application>Microsoft Office PowerPoint</Application>
  <PresentationFormat>Widescreen</PresentationFormat>
  <Paragraphs>76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Arial</vt:lpstr>
      <vt:lpstr>Calibri</vt:lpstr>
      <vt:lpstr>Corbel</vt:lpstr>
      <vt:lpstr>Basis</vt:lpstr>
      <vt:lpstr>Effective Team Working!</vt:lpstr>
      <vt:lpstr>PowerPoint Presentation</vt:lpstr>
      <vt:lpstr>Effective Team Work</vt:lpstr>
      <vt:lpstr>PowerPoint Presentation</vt:lpstr>
      <vt:lpstr>PowerPoint Presentation</vt:lpstr>
      <vt:lpstr>PowerPoint Presentation</vt:lpstr>
      <vt:lpstr>PowerPoint Presentation</vt:lpstr>
      <vt:lpstr>Difference Between a Group and a Team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Effective Team Working!</dc:title>
  <dc:creator>Kirstie Scott</dc:creator>
  <cp:lastModifiedBy>Kirstie Scott</cp:lastModifiedBy>
  <cp:revision>1</cp:revision>
  <dcterms:created xsi:type="dcterms:W3CDTF">2020-05-24T18:09:52Z</dcterms:created>
  <dcterms:modified xsi:type="dcterms:W3CDTF">2020-05-25T11:35:39Z</dcterms:modified>
</cp:coreProperties>
</file>