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62" r:id="rId3"/>
    <p:sldId id="257" r:id="rId4"/>
    <p:sldId id="259" r:id="rId5"/>
    <p:sldId id="258" r:id="rId6"/>
    <p:sldId id="261" r:id="rId7"/>
    <p:sldId id="263" r:id="rId8"/>
    <p:sldId id="260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CF7F56-4D5F-93AF-C042-1657C40EF6B2}" v="993" dt="2025-04-06T19:07:01.166"/>
    <p1510:client id="{7E0BAFBA-53BB-9A10-B77D-1C47E4BD6617}" v="882" dt="2025-04-06T18:20:44.343"/>
    <p1510:client id="{8B2883FC-477E-4E7A-98B5-DC087AE90E61}" v="101" dt="2025-04-07T15:47:53.3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0" d="100"/>
          <a:sy n="60" d="100"/>
        </p:scale>
        <p:origin x="884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wri Lewis (2400763)" userId="cde85083-8285-47a2-8270-1966ac6b4e42" providerId="ADAL" clId="{8B2883FC-477E-4E7A-98B5-DC087AE90E61}"/>
    <pc:docChg chg="undo custSel addSld modSld">
      <pc:chgData name="Lowri Lewis (2400763)" userId="cde85083-8285-47a2-8270-1966ac6b4e42" providerId="ADAL" clId="{8B2883FC-477E-4E7A-98B5-DC087AE90E61}" dt="2025-04-07T15:47:53.297" v="992"/>
      <pc:docMkLst>
        <pc:docMk/>
      </pc:docMkLst>
      <pc:sldChg chg="addSp delSp modSp mod modTransition modAnim">
        <pc:chgData name="Lowri Lewis (2400763)" userId="cde85083-8285-47a2-8270-1966ac6b4e42" providerId="ADAL" clId="{8B2883FC-477E-4E7A-98B5-DC087AE90E61}" dt="2025-04-07T15:27:10.414" v="681"/>
        <pc:sldMkLst>
          <pc:docMk/>
          <pc:sldMk cId="109857222" sldId="256"/>
        </pc:sldMkLst>
        <pc:spChg chg="mod">
          <ac:chgData name="Lowri Lewis (2400763)" userId="cde85083-8285-47a2-8270-1966ac6b4e42" providerId="ADAL" clId="{8B2883FC-477E-4E7A-98B5-DC087AE90E61}" dt="2025-04-07T12:27:42.396" v="78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wri Lewis (2400763)" userId="cde85083-8285-47a2-8270-1966ac6b4e42" providerId="ADAL" clId="{8B2883FC-477E-4E7A-98B5-DC087AE90E61}" dt="2025-04-07T12:35:49.437" v="593" actId="1076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Lowri Lewis (2400763)" userId="cde85083-8285-47a2-8270-1966ac6b4e42" providerId="ADAL" clId="{8B2883FC-477E-4E7A-98B5-DC087AE90E61}" dt="2025-04-07T12:29:46.253" v="94"/>
          <ac:spMkLst>
            <pc:docMk/>
            <pc:sldMk cId="109857222" sldId="256"/>
            <ac:spMk id="5" creationId="{2D302DAD-FE0F-0CD0-C51D-9EF595E73EDA}"/>
          </ac:spMkLst>
        </pc:spChg>
        <pc:grpChg chg="add mod">
          <ac:chgData name="Lowri Lewis (2400763)" userId="cde85083-8285-47a2-8270-1966ac6b4e42" providerId="ADAL" clId="{8B2883FC-477E-4E7A-98B5-DC087AE90E61}" dt="2025-04-07T12:30:26.723" v="100" actId="1076"/>
          <ac:grpSpMkLst>
            <pc:docMk/>
            <pc:sldMk cId="109857222" sldId="256"/>
            <ac:grpSpMk id="4" creationId="{078DA020-D5A3-0501-6754-0EDBC1852380}"/>
          </ac:grpSpMkLst>
        </pc:grpChg>
        <pc:picChg chg="mod">
          <ac:chgData name="Lowri Lewis (2400763)" userId="cde85083-8285-47a2-8270-1966ac6b4e42" providerId="ADAL" clId="{8B2883FC-477E-4E7A-98B5-DC087AE90E61}" dt="2025-04-07T12:29:51.285" v="96" actId="1076"/>
          <ac:picMkLst>
            <pc:docMk/>
            <pc:sldMk cId="109857222" sldId="256"/>
            <ac:picMk id="6" creationId="{949C5836-AE72-7D60-0BE3-87A5647E80D2}"/>
          </ac:picMkLst>
        </pc:picChg>
        <pc:picChg chg="add del mod">
          <ac:chgData name="Lowri Lewis (2400763)" userId="cde85083-8285-47a2-8270-1966ac6b4e42" providerId="ADAL" clId="{8B2883FC-477E-4E7A-98B5-DC087AE90E61}" dt="2025-04-07T13:39:49.895" v="596"/>
          <ac:picMkLst>
            <pc:docMk/>
            <pc:sldMk cId="109857222" sldId="256"/>
            <ac:picMk id="12" creationId="{E2F09D1B-B3E4-0590-ED50-946311B2C73D}"/>
          </ac:picMkLst>
        </pc:picChg>
        <pc:picChg chg="add del mod ord">
          <ac:chgData name="Lowri Lewis (2400763)" userId="cde85083-8285-47a2-8270-1966ac6b4e42" providerId="ADAL" clId="{8B2883FC-477E-4E7A-98B5-DC087AE90E61}" dt="2025-04-07T13:40:25.409" v="597"/>
          <ac:picMkLst>
            <pc:docMk/>
            <pc:sldMk cId="109857222" sldId="256"/>
            <ac:picMk id="15" creationId="{D0A5CC77-6AC2-EF3C-8C35-2BBD738AC411}"/>
          </ac:picMkLst>
        </pc:picChg>
        <pc:picChg chg="add del mod">
          <ac:chgData name="Lowri Lewis (2400763)" userId="cde85083-8285-47a2-8270-1966ac6b4e42" providerId="ADAL" clId="{8B2883FC-477E-4E7A-98B5-DC087AE90E61}" dt="2025-04-07T13:41:44.369" v="606"/>
          <ac:picMkLst>
            <pc:docMk/>
            <pc:sldMk cId="109857222" sldId="256"/>
            <ac:picMk id="16" creationId="{0F14AB14-82F7-0CDC-A448-BBB3BEEE0606}"/>
          </ac:picMkLst>
        </pc:picChg>
        <pc:picChg chg="add del mod ord">
          <ac:chgData name="Lowri Lewis (2400763)" userId="cde85083-8285-47a2-8270-1966ac6b4e42" providerId="ADAL" clId="{8B2883FC-477E-4E7A-98B5-DC087AE90E61}" dt="2025-04-07T13:41:58.524" v="607"/>
          <ac:picMkLst>
            <pc:docMk/>
            <pc:sldMk cId="109857222" sldId="256"/>
            <ac:picMk id="17" creationId="{CE6F3C60-52A1-DB65-9250-905A17010509}"/>
          </ac:picMkLst>
        </pc:picChg>
        <pc:picChg chg="add del mod">
          <ac:chgData name="Lowri Lewis (2400763)" userId="cde85083-8285-47a2-8270-1966ac6b4e42" providerId="ADAL" clId="{8B2883FC-477E-4E7A-98B5-DC087AE90E61}" dt="2025-04-07T13:42:00.666" v="609"/>
          <ac:picMkLst>
            <pc:docMk/>
            <pc:sldMk cId="109857222" sldId="256"/>
            <ac:picMk id="18" creationId="{0CBB8054-D555-065F-A21B-A4F6B5D0641D}"/>
          </ac:picMkLst>
        </pc:picChg>
        <pc:picChg chg="add del mod ord">
          <ac:chgData name="Lowri Lewis (2400763)" userId="cde85083-8285-47a2-8270-1966ac6b4e42" providerId="ADAL" clId="{8B2883FC-477E-4E7A-98B5-DC087AE90E61}" dt="2025-04-07T13:43:23.282" v="610"/>
          <ac:picMkLst>
            <pc:docMk/>
            <pc:sldMk cId="109857222" sldId="256"/>
            <ac:picMk id="21" creationId="{85C5E213-524F-068F-787B-F1DEC4B32967}"/>
          </ac:picMkLst>
        </pc:picChg>
        <pc:picChg chg="add del mod">
          <ac:chgData name="Lowri Lewis (2400763)" userId="cde85083-8285-47a2-8270-1966ac6b4e42" providerId="ADAL" clId="{8B2883FC-477E-4E7A-98B5-DC087AE90E61}" dt="2025-04-07T13:44:10.967" v="612"/>
          <ac:picMkLst>
            <pc:docMk/>
            <pc:sldMk cId="109857222" sldId="256"/>
            <ac:picMk id="22" creationId="{97263A4D-EED7-E637-3258-AD5F285C1A90}"/>
          </ac:picMkLst>
        </pc:picChg>
        <pc:picChg chg="add del mod ord">
          <ac:chgData name="Lowri Lewis (2400763)" userId="cde85083-8285-47a2-8270-1966ac6b4e42" providerId="ADAL" clId="{8B2883FC-477E-4E7A-98B5-DC087AE90E61}" dt="2025-04-07T13:44:23.158" v="613"/>
          <ac:picMkLst>
            <pc:docMk/>
            <pc:sldMk cId="109857222" sldId="256"/>
            <ac:picMk id="27" creationId="{B2D3C928-CD17-30A6-A7BC-F1E203626F01}"/>
          </ac:picMkLst>
        </pc:picChg>
        <pc:picChg chg="add del mod">
          <ac:chgData name="Lowri Lewis (2400763)" userId="cde85083-8285-47a2-8270-1966ac6b4e42" providerId="ADAL" clId="{8B2883FC-477E-4E7A-98B5-DC087AE90E61}" dt="2025-04-07T13:44:25.149" v="615"/>
          <ac:picMkLst>
            <pc:docMk/>
            <pc:sldMk cId="109857222" sldId="256"/>
            <ac:picMk id="28" creationId="{52FAF3A9-3177-1327-C49B-FD5AC6CA9AE0}"/>
          </ac:picMkLst>
        </pc:picChg>
        <pc:picChg chg="add del mod ord">
          <ac:chgData name="Lowri Lewis (2400763)" userId="cde85083-8285-47a2-8270-1966ac6b4e42" providerId="ADAL" clId="{8B2883FC-477E-4E7A-98B5-DC087AE90E61}" dt="2025-04-07T13:44:50.520" v="616"/>
          <ac:picMkLst>
            <pc:docMk/>
            <pc:sldMk cId="109857222" sldId="256"/>
            <ac:picMk id="31" creationId="{33142C22-E90B-13B0-3E20-1EBEA010FDE1}"/>
          </ac:picMkLst>
        </pc:picChg>
        <pc:picChg chg="add del mod">
          <ac:chgData name="Lowri Lewis (2400763)" userId="cde85083-8285-47a2-8270-1966ac6b4e42" providerId="ADAL" clId="{8B2883FC-477E-4E7A-98B5-DC087AE90E61}" dt="2025-04-07T13:44:52.738" v="618"/>
          <ac:picMkLst>
            <pc:docMk/>
            <pc:sldMk cId="109857222" sldId="256"/>
            <ac:picMk id="32" creationId="{2EA33F36-E80D-A3D1-B021-3F333258B2AA}"/>
          </ac:picMkLst>
        </pc:picChg>
        <pc:picChg chg="add del mod ord">
          <ac:chgData name="Lowri Lewis (2400763)" userId="cde85083-8285-47a2-8270-1966ac6b4e42" providerId="ADAL" clId="{8B2883FC-477E-4E7A-98B5-DC087AE90E61}" dt="2025-04-07T13:45:20.902" v="619"/>
          <ac:picMkLst>
            <pc:docMk/>
            <pc:sldMk cId="109857222" sldId="256"/>
            <ac:picMk id="35" creationId="{022115E1-BAD4-358B-903B-D9E3CE7B7368}"/>
          </ac:picMkLst>
        </pc:picChg>
        <pc:picChg chg="add del mod">
          <ac:chgData name="Lowri Lewis (2400763)" userId="cde85083-8285-47a2-8270-1966ac6b4e42" providerId="ADAL" clId="{8B2883FC-477E-4E7A-98B5-DC087AE90E61}" dt="2025-04-07T13:45:36.966" v="621"/>
          <ac:picMkLst>
            <pc:docMk/>
            <pc:sldMk cId="109857222" sldId="256"/>
            <ac:picMk id="36" creationId="{1409550A-2037-817B-F787-41C2B2B57FE7}"/>
          </ac:picMkLst>
        </pc:picChg>
        <pc:picChg chg="add del mod ord">
          <ac:chgData name="Lowri Lewis (2400763)" userId="cde85083-8285-47a2-8270-1966ac6b4e42" providerId="ADAL" clId="{8B2883FC-477E-4E7A-98B5-DC087AE90E61}" dt="2025-04-07T13:46:08.617" v="622"/>
          <ac:picMkLst>
            <pc:docMk/>
            <pc:sldMk cId="109857222" sldId="256"/>
            <ac:picMk id="40" creationId="{9D5FA897-A72D-97D2-B497-778EDE1C1975}"/>
          </ac:picMkLst>
        </pc:picChg>
        <pc:picChg chg="add del mod">
          <ac:chgData name="Lowri Lewis (2400763)" userId="cde85083-8285-47a2-8270-1966ac6b4e42" providerId="ADAL" clId="{8B2883FC-477E-4E7A-98B5-DC087AE90E61}" dt="2025-04-07T13:46:35.347" v="624"/>
          <ac:picMkLst>
            <pc:docMk/>
            <pc:sldMk cId="109857222" sldId="256"/>
            <ac:picMk id="41" creationId="{F7453AAE-2C53-7D39-EF54-0229B9719F2A}"/>
          </ac:picMkLst>
        </pc:picChg>
        <pc:picChg chg="add del mod ord">
          <ac:chgData name="Lowri Lewis (2400763)" userId="cde85083-8285-47a2-8270-1966ac6b4e42" providerId="ADAL" clId="{8B2883FC-477E-4E7A-98B5-DC087AE90E61}" dt="2025-04-07T13:47:03.741" v="625"/>
          <ac:picMkLst>
            <pc:docMk/>
            <pc:sldMk cId="109857222" sldId="256"/>
            <ac:picMk id="46" creationId="{61FA7DC7-FCCD-9936-0200-277EB395FB12}"/>
          </ac:picMkLst>
        </pc:picChg>
        <pc:picChg chg="add del mod">
          <ac:chgData name="Lowri Lewis (2400763)" userId="cde85083-8285-47a2-8270-1966ac6b4e42" providerId="ADAL" clId="{8B2883FC-477E-4E7A-98B5-DC087AE90E61}" dt="2025-04-07T13:47:32.443" v="627"/>
          <ac:picMkLst>
            <pc:docMk/>
            <pc:sldMk cId="109857222" sldId="256"/>
            <ac:picMk id="47" creationId="{A75F20B8-7D92-7D54-E6C0-2301D081A70F}"/>
          </ac:picMkLst>
        </pc:picChg>
        <pc:picChg chg="add del mod ord">
          <ac:chgData name="Lowri Lewis (2400763)" userId="cde85083-8285-47a2-8270-1966ac6b4e42" providerId="ADAL" clId="{8B2883FC-477E-4E7A-98B5-DC087AE90E61}" dt="2025-04-07T13:47:39.435" v="628"/>
          <ac:picMkLst>
            <pc:docMk/>
            <pc:sldMk cId="109857222" sldId="256"/>
            <ac:picMk id="51" creationId="{11136172-52E6-1C9B-CE2D-F94A70A42DEC}"/>
          </ac:picMkLst>
        </pc:picChg>
        <pc:picChg chg="add del mod">
          <ac:chgData name="Lowri Lewis (2400763)" userId="cde85083-8285-47a2-8270-1966ac6b4e42" providerId="ADAL" clId="{8B2883FC-477E-4E7A-98B5-DC087AE90E61}" dt="2025-04-07T13:47:40.982" v="630"/>
          <ac:picMkLst>
            <pc:docMk/>
            <pc:sldMk cId="109857222" sldId="256"/>
            <ac:picMk id="52" creationId="{C97B486A-BCE4-BAB8-6FBC-A9DA90255F8F}"/>
          </ac:picMkLst>
        </pc:picChg>
        <pc:picChg chg="add del mod ord">
          <ac:chgData name="Lowri Lewis (2400763)" userId="cde85083-8285-47a2-8270-1966ac6b4e42" providerId="ADAL" clId="{8B2883FC-477E-4E7A-98B5-DC087AE90E61}" dt="2025-04-07T13:47:48.123" v="631"/>
          <ac:picMkLst>
            <pc:docMk/>
            <pc:sldMk cId="109857222" sldId="256"/>
            <ac:picMk id="55" creationId="{D3F39A9A-38F2-663F-483B-93B5DD856CAF}"/>
          </ac:picMkLst>
        </pc:picChg>
        <pc:picChg chg="add del mod">
          <ac:chgData name="Lowri Lewis (2400763)" userId="cde85083-8285-47a2-8270-1966ac6b4e42" providerId="ADAL" clId="{8B2883FC-477E-4E7A-98B5-DC087AE90E61}" dt="2025-04-07T13:47:50.393" v="633"/>
          <ac:picMkLst>
            <pc:docMk/>
            <pc:sldMk cId="109857222" sldId="256"/>
            <ac:picMk id="56" creationId="{E991CF06-EEC4-A09E-2DC2-2C27C89A8190}"/>
          </ac:picMkLst>
        </pc:picChg>
        <pc:picChg chg="add del mod ord">
          <ac:chgData name="Lowri Lewis (2400763)" userId="cde85083-8285-47a2-8270-1966ac6b4e42" providerId="ADAL" clId="{8B2883FC-477E-4E7A-98B5-DC087AE90E61}" dt="2025-04-07T13:48:18.371" v="634"/>
          <ac:picMkLst>
            <pc:docMk/>
            <pc:sldMk cId="109857222" sldId="256"/>
            <ac:picMk id="59" creationId="{A5FB1DD8-94E9-8A9E-9EDC-29DB885EB9DE}"/>
          </ac:picMkLst>
        </pc:picChg>
        <pc:picChg chg="add del mod">
          <ac:chgData name="Lowri Lewis (2400763)" userId="cde85083-8285-47a2-8270-1966ac6b4e42" providerId="ADAL" clId="{8B2883FC-477E-4E7A-98B5-DC087AE90E61}" dt="2025-04-07T15:25:01.990" v="674"/>
          <ac:picMkLst>
            <pc:docMk/>
            <pc:sldMk cId="109857222" sldId="256"/>
            <ac:picMk id="60" creationId="{930ACE4B-2143-FFB4-C1DF-C409809D01B9}"/>
          </ac:picMkLst>
        </pc:picChg>
        <pc:picChg chg="add del mod ord">
          <ac:chgData name="Lowri Lewis (2400763)" userId="cde85083-8285-47a2-8270-1966ac6b4e42" providerId="ADAL" clId="{8B2883FC-477E-4E7A-98B5-DC087AE90E61}" dt="2025-04-07T15:25:45.927" v="675"/>
          <ac:picMkLst>
            <pc:docMk/>
            <pc:sldMk cId="109857222" sldId="256"/>
            <ac:picMk id="73" creationId="{90F9B8ED-DA32-ACD7-AC3C-261CDD61968F}"/>
          </ac:picMkLst>
        </pc:picChg>
        <pc:picChg chg="add del mod">
          <ac:chgData name="Lowri Lewis (2400763)" userId="cde85083-8285-47a2-8270-1966ac6b4e42" providerId="ADAL" clId="{8B2883FC-477E-4E7A-98B5-DC087AE90E61}" dt="2025-04-07T15:26:00.459" v="677"/>
          <ac:picMkLst>
            <pc:docMk/>
            <pc:sldMk cId="109857222" sldId="256"/>
            <ac:picMk id="74" creationId="{F06D4551-B252-0F97-E4E6-4717789CC4F3}"/>
          </ac:picMkLst>
        </pc:picChg>
        <pc:picChg chg="add del mod ord">
          <ac:chgData name="Lowri Lewis (2400763)" userId="cde85083-8285-47a2-8270-1966ac6b4e42" providerId="ADAL" clId="{8B2883FC-477E-4E7A-98B5-DC087AE90E61}" dt="2025-04-07T15:26:22.309" v="678"/>
          <ac:picMkLst>
            <pc:docMk/>
            <pc:sldMk cId="109857222" sldId="256"/>
            <ac:picMk id="78" creationId="{3CA068E7-D87D-E0CE-8A3A-5043700CAC39}"/>
          </ac:picMkLst>
        </pc:picChg>
        <pc:picChg chg="add del mod">
          <ac:chgData name="Lowri Lewis (2400763)" userId="cde85083-8285-47a2-8270-1966ac6b4e42" providerId="ADAL" clId="{8B2883FC-477E-4E7A-98B5-DC087AE90E61}" dt="2025-04-07T15:26:23.518" v="680"/>
          <ac:picMkLst>
            <pc:docMk/>
            <pc:sldMk cId="109857222" sldId="256"/>
            <ac:picMk id="79" creationId="{2A92C1C6-F0E6-3F22-E351-0CBDBF1E3685}"/>
          </ac:picMkLst>
        </pc:picChg>
        <pc:picChg chg="add del mod ord">
          <ac:chgData name="Lowri Lewis (2400763)" userId="cde85083-8285-47a2-8270-1966ac6b4e42" providerId="ADAL" clId="{8B2883FC-477E-4E7A-98B5-DC087AE90E61}" dt="2025-04-07T15:27:10.414" v="681"/>
          <ac:picMkLst>
            <pc:docMk/>
            <pc:sldMk cId="109857222" sldId="256"/>
            <ac:picMk id="82" creationId="{79872D5B-1F18-81AE-7ABB-36EF2B009BAF}"/>
          </ac:picMkLst>
        </pc:picChg>
        <pc:picChg chg="add mod">
          <ac:chgData name="Lowri Lewis (2400763)" userId="cde85083-8285-47a2-8270-1966ac6b4e42" providerId="ADAL" clId="{8B2883FC-477E-4E7A-98B5-DC087AE90E61}" dt="2025-04-07T15:27:10.414" v="681"/>
          <ac:picMkLst>
            <pc:docMk/>
            <pc:sldMk cId="109857222" sldId="256"/>
            <ac:picMk id="83" creationId="{19CCBDAB-F646-2D6C-B3C4-F2A012841611}"/>
          </ac:picMkLst>
        </pc:picChg>
      </pc:sldChg>
      <pc:sldChg chg="addSp delSp modSp mod modTransition modAnim">
        <pc:chgData name="Lowri Lewis (2400763)" userId="cde85083-8285-47a2-8270-1966ac6b4e42" providerId="ADAL" clId="{8B2883FC-477E-4E7A-98B5-DC087AE90E61}" dt="2025-04-07T15:38:39.238" v="711"/>
        <pc:sldMkLst>
          <pc:docMk/>
          <pc:sldMk cId="1328957989" sldId="257"/>
        </pc:sldMkLst>
        <pc:spChg chg="mod">
          <ac:chgData name="Lowri Lewis (2400763)" userId="cde85083-8285-47a2-8270-1966ac6b4e42" providerId="ADAL" clId="{8B2883FC-477E-4E7A-98B5-DC087AE90E61}" dt="2025-04-07T12:28:38.973" v="81" actId="164"/>
          <ac:spMkLst>
            <pc:docMk/>
            <pc:sldMk cId="1328957989" sldId="257"/>
            <ac:spMk id="13" creationId="{608D93D3-1240-C4D6-FB4E-41400D3986A1}"/>
          </ac:spMkLst>
        </pc:spChg>
        <pc:grpChg chg="add mod">
          <ac:chgData name="Lowri Lewis (2400763)" userId="cde85083-8285-47a2-8270-1966ac6b4e42" providerId="ADAL" clId="{8B2883FC-477E-4E7A-98B5-DC087AE90E61}" dt="2025-04-07T12:29:05.109" v="84" actId="1076"/>
          <ac:grpSpMkLst>
            <pc:docMk/>
            <pc:sldMk cId="1328957989" sldId="257"/>
            <ac:grpSpMk id="7" creationId="{7E41E1E0-0CDF-12E3-AFED-6A2AE0672D64}"/>
          </ac:grpSpMkLst>
        </pc:grpChg>
        <pc:picChg chg="mod">
          <ac:chgData name="Lowri Lewis (2400763)" userId="cde85083-8285-47a2-8270-1966ac6b4e42" providerId="ADAL" clId="{8B2883FC-477E-4E7A-98B5-DC087AE90E61}" dt="2025-04-07T12:28:38.973" v="81" actId="164"/>
          <ac:picMkLst>
            <pc:docMk/>
            <pc:sldMk cId="1328957989" sldId="257"/>
            <ac:picMk id="12" creationId="{68351C16-AB31-409B-26F6-4F0DEA375A4E}"/>
          </ac:picMkLst>
        </pc:picChg>
        <pc:picChg chg="add del mod">
          <ac:chgData name="Lowri Lewis (2400763)" userId="cde85083-8285-47a2-8270-1966ac6b4e42" providerId="ADAL" clId="{8B2883FC-477E-4E7A-98B5-DC087AE90E61}" dt="2025-04-07T15:06:54.342" v="643"/>
          <ac:picMkLst>
            <pc:docMk/>
            <pc:sldMk cId="1328957989" sldId="257"/>
            <ac:picMk id="22" creationId="{E014EA79-6322-8F79-B6D2-3F7FA95F79EA}"/>
          </ac:picMkLst>
        </pc:picChg>
        <pc:picChg chg="add del mod ord">
          <ac:chgData name="Lowri Lewis (2400763)" userId="cde85083-8285-47a2-8270-1966ac6b4e42" providerId="ADAL" clId="{8B2883FC-477E-4E7A-98B5-DC087AE90E61}" dt="2025-04-07T15:08:08.614" v="644"/>
          <ac:picMkLst>
            <pc:docMk/>
            <pc:sldMk cId="1328957989" sldId="257"/>
            <ac:picMk id="25" creationId="{44F255BD-6D4D-759B-C6B1-CB7D1CAEE0DC}"/>
          </ac:picMkLst>
        </pc:picChg>
        <pc:picChg chg="add del mod">
          <ac:chgData name="Lowri Lewis (2400763)" userId="cde85083-8285-47a2-8270-1966ac6b4e42" providerId="ADAL" clId="{8B2883FC-477E-4E7A-98B5-DC087AE90E61}" dt="2025-04-07T15:08:37.728" v="646"/>
          <ac:picMkLst>
            <pc:docMk/>
            <pc:sldMk cId="1328957989" sldId="257"/>
            <ac:picMk id="26" creationId="{F4114D74-C282-DD6D-C446-01528E222E11}"/>
          </ac:picMkLst>
        </pc:picChg>
        <pc:picChg chg="add del mod ord">
          <ac:chgData name="Lowri Lewis (2400763)" userId="cde85083-8285-47a2-8270-1966ac6b4e42" providerId="ADAL" clId="{8B2883FC-477E-4E7A-98B5-DC087AE90E61}" dt="2025-04-07T15:09:47.481" v="647"/>
          <ac:picMkLst>
            <pc:docMk/>
            <pc:sldMk cId="1328957989" sldId="257"/>
            <ac:picMk id="31" creationId="{D9763E0D-22BD-AF58-A089-D8A5C7272F92}"/>
          </ac:picMkLst>
        </pc:picChg>
        <pc:picChg chg="add del mod">
          <ac:chgData name="Lowri Lewis (2400763)" userId="cde85083-8285-47a2-8270-1966ac6b4e42" providerId="ADAL" clId="{8B2883FC-477E-4E7A-98B5-DC087AE90E61}" dt="2025-04-07T15:10:46.156" v="649"/>
          <ac:picMkLst>
            <pc:docMk/>
            <pc:sldMk cId="1328957989" sldId="257"/>
            <ac:picMk id="32" creationId="{F9B60E2F-C7D1-0333-DD17-8CA77B4CE22C}"/>
          </ac:picMkLst>
        </pc:picChg>
        <pc:picChg chg="add del mod ord">
          <ac:chgData name="Lowri Lewis (2400763)" userId="cde85083-8285-47a2-8270-1966ac6b4e42" providerId="ADAL" clId="{8B2883FC-477E-4E7A-98B5-DC087AE90E61}" dt="2025-04-07T15:11:56.497" v="650"/>
          <ac:picMkLst>
            <pc:docMk/>
            <pc:sldMk cId="1328957989" sldId="257"/>
            <ac:picMk id="36" creationId="{BDE1C163-24C9-AEB6-5598-E936B3C0BD92}"/>
          </ac:picMkLst>
        </pc:picChg>
        <pc:picChg chg="add del mod">
          <ac:chgData name="Lowri Lewis (2400763)" userId="cde85083-8285-47a2-8270-1966ac6b4e42" providerId="ADAL" clId="{8B2883FC-477E-4E7A-98B5-DC087AE90E61}" dt="2025-04-07T15:37:00.800" v="710"/>
          <ac:picMkLst>
            <pc:docMk/>
            <pc:sldMk cId="1328957989" sldId="257"/>
            <ac:picMk id="37" creationId="{EDE5A326-6579-9D31-AACA-5D9CB646759B}"/>
          </ac:picMkLst>
        </pc:picChg>
        <pc:picChg chg="add del mod ord">
          <ac:chgData name="Lowri Lewis (2400763)" userId="cde85083-8285-47a2-8270-1966ac6b4e42" providerId="ADAL" clId="{8B2883FC-477E-4E7A-98B5-DC087AE90E61}" dt="2025-04-07T15:38:39.238" v="711"/>
          <ac:picMkLst>
            <pc:docMk/>
            <pc:sldMk cId="1328957989" sldId="257"/>
            <ac:picMk id="52" creationId="{B281DBD9-395B-EBBB-34C5-B0F250F8C7CB}"/>
          </ac:picMkLst>
        </pc:picChg>
        <pc:picChg chg="add mod">
          <ac:chgData name="Lowri Lewis (2400763)" userId="cde85083-8285-47a2-8270-1966ac6b4e42" providerId="ADAL" clId="{8B2883FC-477E-4E7A-98B5-DC087AE90E61}" dt="2025-04-07T15:38:39.238" v="711"/>
          <ac:picMkLst>
            <pc:docMk/>
            <pc:sldMk cId="1328957989" sldId="257"/>
            <ac:picMk id="53" creationId="{06689269-2E67-D59B-BBE7-517DA266E212}"/>
          </ac:picMkLst>
        </pc:picChg>
      </pc:sldChg>
      <pc:sldChg chg="addSp delSp modSp mod modTransition delAnim modAnim">
        <pc:chgData name="Lowri Lewis (2400763)" userId="cde85083-8285-47a2-8270-1966ac6b4e42" providerId="ADAL" clId="{8B2883FC-477E-4E7A-98B5-DC087AE90E61}" dt="2025-04-07T15:24:22.400" v="672"/>
        <pc:sldMkLst>
          <pc:docMk/>
          <pc:sldMk cId="2598433651" sldId="258"/>
        </pc:sldMkLst>
        <pc:spChg chg="mod">
          <ac:chgData name="Lowri Lewis (2400763)" userId="cde85083-8285-47a2-8270-1966ac6b4e42" providerId="ADAL" clId="{8B2883FC-477E-4E7A-98B5-DC087AE90E61}" dt="2025-04-07T12:28:46.798" v="82" actId="164"/>
          <ac:spMkLst>
            <pc:docMk/>
            <pc:sldMk cId="2598433651" sldId="258"/>
            <ac:spMk id="12" creationId="{A511D023-B7B8-4E8A-C81C-5155736EB782}"/>
          </ac:spMkLst>
        </pc:spChg>
        <pc:grpChg chg="add mod">
          <ac:chgData name="Lowri Lewis (2400763)" userId="cde85083-8285-47a2-8270-1966ac6b4e42" providerId="ADAL" clId="{8B2883FC-477E-4E7A-98B5-DC087AE90E61}" dt="2025-04-07T12:29:08.176" v="85" actId="1076"/>
          <ac:grpSpMkLst>
            <pc:docMk/>
            <pc:sldMk cId="2598433651" sldId="258"/>
            <ac:grpSpMk id="3" creationId="{327AABE3-F5B2-0C9B-3BA5-FE92E3673500}"/>
          </ac:grpSpMkLst>
        </pc:grpChg>
        <pc:picChg chg="mod">
          <ac:chgData name="Lowri Lewis (2400763)" userId="cde85083-8285-47a2-8270-1966ac6b4e42" providerId="ADAL" clId="{8B2883FC-477E-4E7A-98B5-DC087AE90E61}" dt="2025-04-07T12:28:46.798" v="82" actId="164"/>
          <ac:picMkLst>
            <pc:docMk/>
            <pc:sldMk cId="2598433651" sldId="258"/>
            <ac:picMk id="10" creationId="{D35CFE49-81C2-A275-C863-9561CBE0B018}"/>
          </ac:picMkLst>
        </pc:picChg>
        <pc:picChg chg="add del mod">
          <ac:chgData name="Lowri Lewis (2400763)" userId="cde85083-8285-47a2-8270-1966ac6b4e42" providerId="ADAL" clId="{8B2883FC-477E-4E7A-98B5-DC087AE90E61}" dt="2025-04-07T15:21:52.974" v="666" actId="478"/>
          <ac:picMkLst>
            <pc:docMk/>
            <pc:sldMk cId="2598433651" sldId="258"/>
            <ac:picMk id="17" creationId="{19239984-4CA3-8E1B-B021-56C2BE550DB5}"/>
          </ac:picMkLst>
        </pc:picChg>
        <pc:picChg chg="add del mod">
          <ac:chgData name="Lowri Lewis (2400763)" userId="cde85083-8285-47a2-8270-1966ac6b4e42" providerId="ADAL" clId="{8B2883FC-477E-4E7A-98B5-DC087AE90E61}" dt="2025-04-07T15:21:50.985" v="665" actId="478"/>
          <ac:picMkLst>
            <pc:docMk/>
            <pc:sldMk cId="2598433651" sldId="258"/>
            <ac:picMk id="20" creationId="{A457B7D4-353E-B32C-87ED-A0B95D4B0F11}"/>
          </ac:picMkLst>
        </pc:picChg>
        <pc:picChg chg="add del mod">
          <ac:chgData name="Lowri Lewis (2400763)" userId="cde85083-8285-47a2-8270-1966ac6b4e42" providerId="ADAL" clId="{8B2883FC-477E-4E7A-98B5-DC087AE90E61}" dt="2025-04-07T15:22:45.416" v="669"/>
          <ac:picMkLst>
            <pc:docMk/>
            <pc:sldMk cId="2598433651" sldId="258"/>
            <ac:picMk id="28" creationId="{65568140-AF77-CD9E-74D7-109D73CE1BA8}"/>
          </ac:picMkLst>
        </pc:picChg>
        <pc:picChg chg="add del mod">
          <ac:chgData name="Lowri Lewis (2400763)" userId="cde85083-8285-47a2-8270-1966ac6b4e42" providerId="ADAL" clId="{8B2883FC-477E-4E7A-98B5-DC087AE90E61}" dt="2025-04-07T15:22:46.843" v="671"/>
          <ac:picMkLst>
            <pc:docMk/>
            <pc:sldMk cId="2598433651" sldId="258"/>
            <ac:picMk id="29" creationId="{9F33588B-6866-24D5-CD3D-9C3A5CA95DFD}"/>
          </ac:picMkLst>
        </pc:picChg>
        <pc:picChg chg="add del mod ord">
          <ac:chgData name="Lowri Lewis (2400763)" userId="cde85083-8285-47a2-8270-1966ac6b4e42" providerId="ADAL" clId="{8B2883FC-477E-4E7A-98B5-DC087AE90E61}" dt="2025-04-07T15:24:22.400" v="672"/>
          <ac:picMkLst>
            <pc:docMk/>
            <pc:sldMk cId="2598433651" sldId="258"/>
            <ac:picMk id="32" creationId="{3468D617-315A-E11C-5FAA-016A6E56E40C}"/>
          </ac:picMkLst>
        </pc:picChg>
        <pc:picChg chg="add mod">
          <ac:chgData name="Lowri Lewis (2400763)" userId="cde85083-8285-47a2-8270-1966ac6b4e42" providerId="ADAL" clId="{8B2883FC-477E-4E7A-98B5-DC087AE90E61}" dt="2025-04-07T15:24:22.400" v="672"/>
          <ac:picMkLst>
            <pc:docMk/>
            <pc:sldMk cId="2598433651" sldId="258"/>
            <ac:picMk id="33" creationId="{B6B94520-44C2-F5F7-934B-6CAB906AB307}"/>
          </ac:picMkLst>
        </pc:picChg>
      </pc:sldChg>
      <pc:sldChg chg="addSp delSp modSp mod modTransition modAnim">
        <pc:chgData name="Lowri Lewis (2400763)" userId="cde85083-8285-47a2-8270-1966ac6b4e42" providerId="ADAL" clId="{8B2883FC-477E-4E7A-98B5-DC087AE90E61}" dt="2025-04-07T15:36:38.259" v="708"/>
        <pc:sldMkLst>
          <pc:docMk/>
          <pc:sldMk cId="3651699507" sldId="259"/>
        </pc:sldMkLst>
        <pc:spChg chg="mod">
          <ac:chgData name="Lowri Lewis (2400763)" userId="cde85083-8285-47a2-8270-1966ac6b4e42" providerId="ADAL" clId="{8B2883FC-477E-4E7A-98B5-DC087AE90E61}" dt="2025-04-07T12:28:28.665" v="80" actId="164"/>
          <ac:spMkLst>
            <pc:docMk/>
            <pc:sldMk cId="3651699507" sldId="259"/>
            <ac:spMk id="15" creationId="{C006E40C-FB1F-3305-6EBC-AEE5529D522F}"/>
          </ac:spMkLst>
        </pc:spChg>
        <pc:spChg chg="mod">
          <ac:chgData name="Lowri Lewis (2400763)" userId="cde85083-8285-47a2-8270-1966ac6b4e42" providerId="ADAL" clId="{8B2883FC-477E-4E7A-98B5-DC087AE90E61}" dt="2025-04-07T12:28:23.277" v="79" actId="164"/>
          <ac:spMkLst>
            <pc:docMk/>
            <pc:sldMk cId="3651699507" sldId="259"/>
            <ac:spMk id="17" creationId="{5CA1FCFE-89B6-8B9D-1AF8-36E7959879B0}"/>
          </ac:spMkLst>
        </pc:spChg>
        <pc:grpChg chg="add del mod">
          <ac:chgData name="Lowri Lewis (2400763)" userId="cde85083-8285-47a2-8270-1966ac6b4e42" providerId="ADAL" clId="{8B2883FC-477E-4E7A-98B5-DC087AE90E61}" dt="2025-04-07T12:29:42.551" v="93" actId="478"/>
          <ac:grpSpMkLst>
            <pc:docMk/>
            <pc:sldMk cId="3651699507" sldId="259"/>
            <ac:grpSpMk id="3" creationId="{00056DBA-0BCF-0E15-514D-D519873F305F}"/>
          </ac:grpSpMkLst>
        </pc:grpChg>
        <pc:grpChg chg="add mod">
          <ac:chgData name="Lowri Lewis (2400763)" userId="cde85083-8285-47a2-8270-1966ac6b4e42" providerId="ADAL" clId="{8B2883FC-477E-4E7A-98B5-DC087AE90E61}" dt="2025-04-07T12:29:39.252" v="92" actId="1076"/>
          <ac:grpSpMkLst>
            <pc:docMk/>
            <pc:sldMk cId="3651699507" sldId="259"/>
            <ac:grpSpMk id="7" creationId="{C726B41A-2D84-6E6C-6C50-1A862432ABF1}"/>
          </ac:grpSpMkLst>
        </pc:grpChg>
        <pc:picChg chg="mod">
          <ac:chgData name="Lowri Lewis (2400763)" userId="cde85083-8285-47a2-8270-1966ac6b4e42" providerId="ADAL" clId="{8B2883FC-477E-4E7A-98B5-DC087AE90E61}" dt="2025-04-07T12:28:28.665" v="80" actId="164"/>
          <ac:picMkLst>
            <pc:docMk/>
            <pc:sldMk cId="3651699507" sldId="259"/>
            <ac:picMk id="11" creationId="{531C06F5-623D-1C86-8672-56EA89526CC3}"/>
          </ac:picMkLst>
        </pc:picChg>
        <pc:picChg chg="mod">
          <ac:chgData name="Lowri Lewis (2400763)" userId="cde85083-8285-47a2-8270-1966ac6b4e42" providerId="ADAL" clId="{8B2883FC-477E-4E7A-98B5-DC087AE90E61}" dt="2025-04-07T12:28:23.277" v="79" actId="164"/>
          <ac:picMkLst>
            <pc:docMk/>
            <pc:sldMk cId="3651699507" sldId="259"/>
            <ac:picMk id="18" creationId="{F4C4907D-E996-542C-2004-B86DE72D6595}"/>
          </ac:picMkLst>
        </pc:picChg>
        <pc:picChg chg="add del mod">
          <ac:chgData name="Lowri Lewis (2400763)" userId="cde85083-8285-47a2-8270-1966ac6b4e42" providerId="ADAL" clId="{8B2883FC-477E-4E7A-98B5-DC087AE90E61}" dt="2025-04-07T15:14:02.439" v="653"/>
          <ac:picMkLst>
            <pc:docMk/>
            <pc:sldMk cId="3651699507" sldId="259"/>
            <ac:picMk id="21" creationId="{1D13DDAD-38AB-92F5-111D-A6F343BE8127}"/>
          </ac:picMkLst>
        </pc:picChg>
        <pc:picChg chg="add del mod ord">
          <ac:chgData name="Lowri Lewis (2400763)" userId="cde85083-8285-47a2-8270-1966ac6b4e42" providerId="ADAL" clId="{8B2883FC-477E-4E7A-98B5-DC087AE90E61}" dt="2025-04-07T15:14:41.370" v="654"/>
          <ac:picMkLst>
            <pc:docMk/>
            <pc:sldMk cId="3651699507" sldId="259"/>
            <ac:picMk id="24" creationId="{9D0A4BE0-9E16-CB12-8E8D-6E0F04BF6B32}"/>
          </ac:picMkLst>
        </pc:picChg>
        <pc:picChg chg="add del mod">
          <ac:chgData name="Lowri Lewis (2400763)" userId="cde85083-8285-47a2-8270-1966ac6b4e42" providerId="ADAL" clId="{8B2883FC-477E-4E7A-98B5-DC087AE90E61}" dt="2025-04-07T15:35:04.202" v="701"/>
          <ac:picMkLst>
            <pc:docMk/>
            <pc:sldMk cId="3651699507" sldId="259"/>
            <ac:picMk id="25" creationId="{A0C72F27-02D2-7DB6-D99F-6E13C77BDC0A}"/>
          </ac:picMkLst>
        </pc:picChg>
        <pc:picChg chg="add del mod ord">
          <ac:chgData name="Lowri Lewis (2400763)" userId="cde85083-8285-47a2-8270-1966ac6b4e42" providerId="ADAL" clId="{8B2883FC-477E-4E7A-98B5-DC087AE90E61}" dt="2025-04-07T15:35:15.081" v="702"/>
          <ac:picMkLst>
            <pc:docMk/>
            <pc:sldMk cId="3651699507" sldId="259"/>
            <ac:picMk id="39" creationId="{26E404AD-1068-282E-F097-C306C9DD6357}"/>
          </ac:picMkLst>
        </pc:picChg>
        <pc:picChg chg="add del mod">
          <ac:chgData name="Lowri Lewis (2400763)" userId="cde85083-8285-47a2-8270-1966ac6b4e42" providerId="ADAL" clId="{8B2883FC-477E-4E7A-98B5-DC087AE90E61}" dt="2025-04-07T15:35:16.377" v="704"/>
          <ac:picMkLst>
            <pc:docMk/>
            <pc:sldMk cId="3651699507" sldId="259"/>
            <ac:picMk id="40" creationId="{4CF7E9FA-119E-A82C-94E1-A1CAFDF658C6}"/>
          </ac:picMkLst>
        </pc:picChg>
        <pc:picChg chg="add del mod ord">
          <ac:chgData name="Lowri Lewis (2400763)" userId="cde85083-8285-47a2-8270-1966ac6b4e42" providerId="ADAL" clId="{8B2883FC-477E-4E7A-98B5-DC087AE90E61}" dt="2025-04-07T15:35:30.490" v="705"/>
          <ac:picMkLst>
            <pc:docMk/>
            <pc:sldMk cId="3651699507" sldId="259"/>
            <ac:picMk id="43" creationId="{1C89717C-7B13-FACF-D5A5-1044A70EFC45}"/>
          </ac:picMkLst>
        </pc:picChg>
        <pc:picChg chg="add del mod">
          <ac:chgData name="Lowri Lewis (2400763)" userId="cde85083-8285-47a2-8270-1966ac6b4e42" providerId="ADAL" clId="{8B2883FC-477E-4E7A-98B5-DC087AE90E61}" dt="2025-04-07T15:35:31.719" v="707"/>
          <ac:picMkLst>
            <pc:docMk/>
            <pc:sldMk cId="3651699507" sldId="259"/>
            <ac:picMk id="44" creationId="{75EE91ED-AA9A-6107-FD42-D282F800B7D9}"/>
          </ac:picMkLst>
        </pc:picChg>
        <pc:picChg chg="add del mod ord">
          <ac:chgData name="Lowri Lewis (2400763)" userId="cde85083-8285-47a2-8270-1966ac6b4e42" providerId="ADAL" clId="{8B2883FC-477E-4E7A-98B5-DC087AE90E61}" dt="2025-04-07T15:36:38.259" v="708"/>
          <ac:picMkLst>
            <pc:docMk/>
            <pc:sldMk cId="3651699507" sldId="259"/>
            <ac:picMk id="47" creationId="{C440E182-A322-39DD-2374-5240E9731B2F}"/>
          </ac:picMkLst>
        </pc:picChg>
        <pc:picChg chg="add mod">
          <ac:chgData name="Lowri Lewis (2400763)" userId="cde85083-8285-47a2-8270-1966ac6b4e42" providerId="ADAL" clId="{8B2883FC-477E-4E7A-98B5-DC087AE90E61}" dt="2025-04-07T15:36:38.259" v="708"/>
          <ac:picMkLst>
            <pc:docMk/>
            <pc:sldMk cId="3651699507" sldId="259"/>
            <ac:picMk id="48" creationId="{35463ED8-363C-42C7-FC76-C36F9108876C}"/>
          </ac:picMkLst>
        </pc:picChg>
      </pc:sldChg>
      <pc:sldChg chg="modSp mod modTransition">
        <pc:chgData name="Lowri Lewis (2400763)" userId="cde85083-8285-47a2-8270-1966ac6b4e42" providerId="ADAL" clId="{8B2883FC-477E-4E7A-98B5-DC087AE90E61}" dt="2025-04-07T13:42:00.666" v="609"/>
        <pc:sldMkLst>
          <pc:docMk/>
          <pc:sldMk cId="339729681" sldId="260"/>
        </pc:sldMkLst>
        <pc:spChg chg="mod">
          <ac:chgData name="Lowri Lewis (2400763)" userId="cde85083-8285-47a2-8270-1966ac6b4e42" providerId="ADAL" clId="{8B2883FC-477E-4E7A-98B5-DC087AE90E61}" dt="2025-04-07T12:34:48.486" v="581" actId="27636"/>
          <ac:spMkLst>
            <pc:docMk/>
            <pc:sldMk cId="339729681" sldId="260"/>
            <ac:spMk id="2" creationId="{DEB3E1A5-6EB8-E579-D4C5-4DB012B4C9D9}"/>
          </ac:spMkLst>
        </pc:spChg>
        <pc:spChg chg="mod">
          <ac:chgData name="Lowri Lewis (2400763)" userId="cde85083-8285-47a2-8270-1966ac6b4e42" providerId="ADAL" clId="{8B2883FC-477E-4E7A-98B5-DC087AE90E61}" dt="2025-04-07T12:34:41.832" v="578" actId="1076"/>
          <ac:spMkLst>
            <pc:docMk/>
            <pc:sldMk cId="339729681" sldId="260"/>
            <ac:spMk id="3" creationId="{D5C4CE4F-777C-7B3E-6EFF-436A2481EDA4}"/>
          </ac:spMkLst>
        </pc:spChg>
        <pc:spChg chg="mod">
          <ac:chgData name="Lowri Lewis (2400763)" userId="cde85083-8285-47a2-8270-1966ac6b4e42" providerId="ADAL" clId="{8B2883FC-477E-4E7A-98B5-DC087AE90E61}" dt="2025-04-07T12:34:46.275" v="579" actId="1076"/>
          <ac:spMkLst>
            <pc:docMk/>
            <pc:sldMk cId="339729681" sldId="260"/>
            <ac:spMk id="9" creationId="{D01998E6-9C74-B235-609F-5D2AA7E795E4}"/>
          </ac:spMkLst>
        </pc:spChg>
      </pc:sldChg>
      <pc:sldChg chg="addSp delSp modSp mod modTransition delAnim modAnim">
        <pc:chgData name="Lowri Lewis (2400763)" userId="cde85083-8285-47a2-8270-1966ac6b4e42" providerId="ADAL" clId="{8B2883FC-477E-4E7A-98B5-DC087AE90E61}" dt="2025-04-07T15:42:05.327" v="720"/>
        <pc:sldMkLst>
          <pc:docMk/>
          <pc:sldMk cId="3996777886" sldId="261"/>
        </pc:sldMkLst>
        <pc:spChg chg="mod">
          <ac:chgData name="Lowri Lewis (2400763)" userId="cde85083-8285-47a2-8270-1966ac6b4e42" providerId="ADAL" clId="{8B2883FC-477E-4E7A-98B5-DC087AE90E61}" dt="2025-04-07T12:29:18.064" v="87" actId="1076"/>
          <ac:spMkLst>
            <pc:docMk/>
            <pc:sldMk cId="3996777886" sldId="261"/>
            <ac:spMk id="8" creationId="{6D2BCB18-39A7-B7E8-F368-981D0779C621}"/>
          </ac:spMkLst>
        </pc:spChg>
        <pc:spChg chg="mod">
          <ac:chgData name="Lowri Lewis (2400763)" userId="cde85083-8285-47a2-8270-1966ac6b4e42" providerId="ADAL" clId="{8B2883FC-477E-4E7A-98B5-DC087AE90E61}" dt="2025-04-07T12:29:22.753" v="88" actId="1076"/>
          <ac:spMkLst>
            <pc:docMk/>
            <pc:sldMk cId="3996777886" sldId="261"/>
            <ac:spMk id="10" creationId="{E5FEF27D-89EF-76CA-AA4B-62BCB7B5D83A}"/>
          </ac:spMkLst>
        </pc:spChg>
        <pc:spChg chg="mod">
          <ac:chgData name="Lowri Lewis (2400763)" userId="cde85083-8285-47a2-8270-1966ac6b4e42" providerId="ADAL" clId="{8B2883FC-477E-4E7A-98B5-DC087AE90E61}" dt="2025-04-07T12:28:52.560" v="83" actId="164"/>
          <ac:spMkLst>
            <pc:docMk/>
            <pc:sldMk cId="3996777886" sldId="261"/>
            <ac:spMk id="13" creationId="{34856A2B-B712-34CD-D832-A3630E035144}"/>
          </ac:spMkLst>
        </pc:spChg>
        <pc:grpChg chg="add mod">
          <ac:chgData name="Lowri Lewis (2400763)" userId="cde85083-8285-47a2-8270-1966ac6b4e42" providerId="ADAL" clId="{8B2883FC-477E-4E7A-98B5-DC087AE90E61}" dt="2025-04-07T12:29:13.600" v="86" actId="1076"/>
          <ac:grpSpMkLst>
            <pc:docMk/>
            <pc:sldMk cId="3996777886" sldId="261"/>
            <ac:grpSpMk id="3" creationId="{AB27F64F-C795-12F3-2C5F-07E26B573026}"/>
          </ac:grpSpMkLst>
        </pc:grpChg>
        <pc:picChg chg="mod">
          <ac:chgData name="Lowri Lewis (2400763)" userId="cde85083-8285-47a2-8270-1966ac6b4e42" providerId="ADAL" clId="{8B2883FC-477E-4E7A-98B5-DC087AE90E61}" dt="2025-04-07T12:28:52.560" v="83" actId="164"/>
          <ac:picMkLst>
            <pc:docMk/>
            <pc:sldMk cId="3996777886" sldId="261"/>
            <ac:picMk id="11" creationId="{E2AE42E6-FF17-11BE-AC83-CB9CEFD920C7}"/>
          </ac:picMkLst>
        </pc:picChg>
        <pc:picChg chg="add del mod">
          <ac:chgData name="Lowri Lewis (2400763)" userId="cde85083-8285-47a2-8270-1966ac6b4e42" providerId="ADAL" clId="{8B2883FC-477E-4E7A-98B5-DC087AE90E61}" dt="2025-04-07T15:17:01.174" v="657"/>
          <ac:picMkLst>
            <pc:docMk/>
            <pc:sldMk cId="3996777886" sldId="261"/>
            <ac:picMk id="14" creationId="{62E4CC64-B64F-4257-A721-7A1427D0007D}"/>
          </ac:picMkLst>
        </pc:picChg>
        <pc:picChg chg="add del mod ord">
          <ac:chgData name="Lowri Lewis (2400763)" userId="cde85083-8285-47a2-8270-1966ac6b4e42" providerId="ADAL" clId="{8B2883FC-477E-4E7A-98B5-DC087AE90E61}" dt="2025-04-07T15:18:26.302" v="658"/>
          <ac:picMkLst>
            <pc:docMk/>
            <pc:sldMk cId="3996777886" sldId="261"/>
            <ac:picMk id="18" creationId="{4F1FCA2D-9E98-9597-5870-EA85F97B1D63}"/>
          </ac:picMkLst>
        </pc:picChg>
        <pc:picChg chg="add del mod">
          <ac:chgData name="Lowri Lewis (2400763)" userId="cde85083-8285-47a2-8270-1966ac6b4e42" providerId="ADAL" clId="{8B2883FC-477E-4E7A-98B5-DC087AE90E61}" dt="2025-04-07T15:19:56.930" v="660" actId="478"/>
          <ac:picMkLst>
            <pc:docMk/>
            <pc:sldMk cId="3996777886" sldId="261"/>
            <ac:picMk id="19" creationId="{5F11025B-2824-2C63-A642-E2C65B23F6ED}"/>
          </ac:picMkLst>
        </pc:picChg>
        <pc:picChg chg="add del mod">
          <ac:chgData name="Lowri Lewis (2400763)" userId="cde85083-8285-47a2-8270-1966ac6b4e42" providerId="ADAL" clId="{8B2883FC-477E-4E7A-98B5-DC087AE90E61}" dt="2025-04-07T15:21:35.055" v="664"/>
          <ac:picMkLst>
            <pc:docMk/>
            <pc:sldMk cId="3996777886" sldId="261"/>
            <ac:picMk id="25" creationId="{7F214358-7058-FEEB-FEC8-F62E80E31FDB}"/>
          </ac:picMkLst>
        </pc:picChg>
        <pc:picChg chg="add del mod">
          <ac:chgData name="Lowri Lewis (2400763)" userId="cde85083-8285-47a2-8270-1966ac6b4e42" providerId="ADAL" clId="{8B2883FC-477E-4E7A-98B5-DC087AE90E61}" dt="2025-04-07T15:39:19.113" v="713"/>
          <ac:picMkLst>
            <pc:docMk/>
            <pc:sldMk cId="3996777886" sldId="261"/>
            <ac:picMk id="26" creationId="{28565D76-145C-C15C-8C14-25A9793DCD39}"/>
          </ac:picMkLst>
        </pc:picChg>
        <pc:picChg chg="add del mod ord">
          <ac:chgData name="Lowri Lewis (2400763)" userId="cde85083-8285-47a2-8270-1966ac6b4e42" providerId="ADAL" clId="{8B2883FC-477E-4E7A-98B5-DC087AE90E61}" dt="2025-04-07T15:39:31.906" v="714"/>
          <ac:picMkLst>
            <pc:docMk/>
            <pc:sldMk cId="3996777886" sldId="261"/>
            <ac:picMk id="38" creationId="{A31CF2ED-2E5C-E03D-06E4-144E5CB51E3F}"/>
          </ac:picMkLst>
        </pc:picChg>
        <pc:picChg chg="add del mod">
          <ac:chgData name="Lowri Lewis (2400763)" userId="cde85083-8285-47a2-8270-1966ac6b4e42" providerId="ADAL" clId="{8B2883FC-477E-4E7A-98B5-DC087AE90E61}" dt="2025-04-07T15:39:33.315" v="716"/>
          <ac:picMkLst>
            <pc:docMk/>
            <pc:sldMk cId="3996777886" sldId="261"/>
            <ac:picMk id="39" creationId="{27273CBF-896B-ABA3-9DDD-54EB467B829B}"/>
          </ac:picMkLst>
        </pc:picChg>
        <pc:picChg chg="add del mod ord">
          <ac:chgData name="Lowri Lewis (2400763)" userId="cde85083-8285-47a2-8270-1966ac6b4e42" providerId="ADAL" clId="{8B2883FC-477E-4E7A-98B5-DC087AE90E61}" dt="2025-04-07T15:40:45.549" v="717"/>
          <ac:picMkLst>
            <pc:docMk/>
            <pc:sldMk cId="3996777886" sldId="261"/>
            <ac:picMk id="42" creationId="{36BA99E2-91A5-E81B-1A2C-1F5A893F0CBC}"/>
          </ac:picMkLst>
        </pc:picChg>
        <pc:picChg chg="add del mod">
          <ac:chgData name="Lowri Lewis (2400763)" userId="cde85083-8285-47a2-8270-1966ac6b4e42" providerId="ADAL" clId="{8B2883FC-477E-4E7A-98B5-DC087AE90E61}" dt="2025-04-07T15:40:48.098" v="719"/>
          <ac:picMkLst>
            <pc:docMk/>
            <pc:sldMk cId="3996777886" sldId="261"/>
            <ac:picMk id="43" creationId="{53FA24EB-3A2F-4477-AD7D-D1AA57E539E4}"/>
          </ac:picMkLst>
        </pc:picChg>
        <pc:picChg chg="add del mod ord">
          <ac:chgData name="Lowri Lewis (2400763)" userId="cde85083-8285-47a2-8270-1966ac6b4e42" providerId="ADAL" clId="{8B2883FC-477E-4E7A-98B5-DC087AE90E61}" dt="2025-04-07T15:42:05.327" v="720"/>
          <ac:picMkLst>
            <pc:docMk/>
            <pc:sldMk cId="3996777886" sldId="261"/>
            <ac:picMk id="46" creationId="{B76CA900-79B7-D8D4-4D96-3B7ED94C1157}"/>
          </ac:picMkLst>
        </pc:picChg>
        <pc:picChg chg="add mod">
          <ac:chgData name="Lowri Lewis (2400763)" userId="cde85083-8285-47a2-8270-1966ac6b4e42" providerId="ADAL" clId="{8B2883FC-477E-4E7A-98B5-DC087AE90E61}" dt="2025-04-07T15:42:05.327" v="720"/>
          <ac:picMkLst>
            <pc:docMk/>
            <pc:sldMk cId="3996777886" sldId="261"/>
            <ac:picMk id="47" creationId="{02DB34C4-593D-5B6F-3090-E6FA2FB4E76C}"/>
          </ac:picMkLst>
        </pc:picChg>
      </pc:sldChg>
      <pc:sldChg chg="addSp delSp modSp mod modTransition modAnim">
        <pc:chgData name="Lowri Lewis (2400763)" userId="cde85083-8285-47a2-8270-1966ac6b4e42" providerId="ADAL" clId="{8B2883FC-477E-4E7A-98B5-DC087AE90E61}" dt="2025-04-07T15:32:53.576" v="699"/>
        <pc:sldMkLst>
          <pc:docMk/>
          <pc:sldMk cId="48851914" sldId="262"/>
        </pc:sldMkLst>
        <pc:spChg chg="mod">
          <ac:chgData name="Lowri Lewis (2400763)" userId="cde85083-8285-47a2-8270-1966ac6b4e42" providerId="ADAL" clId="{8B2883FC-477E-4E7A-98B5-DC087AE90E61}" dt="2025-04-07T10:21:06.693" v="77" actId="20577"/>
          <ac:spMkLst>
            <pc:docMk/>
            <pc:sldMk cId="48851914" sldId="262"/>
            <ac:spMk id="3" creationId="{C9C951C8-A04D-CA00-6C24-AD7F2999E7E8}"/>
          </ac:spMkLst>
        </pc:spChg>
        <pc:picChg chg="add del mod">
          <ac:chgData name="Lowri Lewis (2400763)" userId="cde85083-8285-47a2-8270-1966ac6b4e42" providerId="ADAL" clId="{8B2883FC-477E-4E7A-98B5-DC087AE90E61}" dt="2025-04-07T13:40:27.295" v="599"/>
          <ac:picMkLst>
            <pc:docMk/>
            <pc:sldMk cId="48851914" sldId="262"/>
            <ac:picMk id="11" creationId="{E90E5987-960D-6EF1-32DA-19F235668760}"/>
          </ac:picMkLst>
        </pc:picChg>
        <pc:picChg chg="add del mod ord">
          <ac:chgData name="Lowri Lewis (2400763)" userId="cde85083-8285-47a2-8270-1966ac6b4e42" providerId="ADAL" clId="{8B2883FC-477E-4E7A-98B5-DC087AE90E61}" dt="2025-04-07T13:41:25.835" v="600"/>
          <ac:picMkLst>
            <pc:docMk/>
            <pc:sldMk cId="48851914" sldId="262"/>
            <ac:picMk id="14" creationId="{185BE973-4F87-D1CB-A6B7-F40395CC8799}"/>
          </ac:picMkLst>
        </pc:picChg>
        <pc:picChg chg="add del mod">
          <ac:chgData name="Lowri Lewis (2400763)" userId="cde85083-8285-47a2-8270-1966ac6b4e42" providerId="ADAL" clId="{8B2883FC-477E-4E7A-98B5-DC087AE90E61}" dt="2025-04-07T13:41:27.942" v="602"/>
          <ac:picMkLst>
            <pc:docMk/>
            <pc:sldMk cId="48851914" sldId="262"/>
            <ac:picMk id="15" creationId="{F262B61A-7634-3E80-455F-14CA69BC1358}"/>
          </ac:picMkLst>
        </pc:picChg>
        <pc:picChg chg="add del mod ord">
          <ac:chgData name="Lowri Lewis (2400763)" userId="cde85083-8285-47a2-8270-1966ac6b4e42" providerId="ADAL" clId="{8B2883FC-477E-4E7A-98B5-DC087AE90E61}" dt="2025-04-07T13:41:42.617" v="603"/>
          <ac:picMkLst>
            <pc:docMk/>
            <pc:sldMk cId="48851914" sldId="262"/>
            <ac:picMk id="18" creationId="{315EB019-AD95-0B46-382F-01C5D4F9448B}"/>
          </ac:picMkLst>
        </pc:picChg>
        <pc:picChg chg="add del mod">
          <ac:chgData name="Lowri Lewis (2400763)" userId="cde85083-8285-47a2-8270-1966ac6b4e42" providerId="ADAL" clId="{8B2883FC-477E-4E7A-98B5-DC087AE90E61}" dt="2025-04-07T13:41:44.369" v="606"/>
          <ac:picMkLst>
            <pc:docMk/>
            <pc:sldMk cId="48851914" sldId="262"/>
            <ac:picMk id="19" creationId="{CDC80F80-9FF5-7C4E-754F-336D06D8037A}"/>
          </ac:picMkLst>
        </pc:picChg>
        <pc:picChg chg="add del mod ord">
          <ac:chgData name="Lowri Lewis (2400763)" userId="cde85083-8285-47a2-8270-1966ac6b4e42" providerId="ADAL" clId="{8B2883FC-477E-4E7A-98B5-DC087AE90E61}" dt="2025-04-07T13:43:23.282" v="610"/>
          <ac:picMkLst>
            <pc:docMk/>
            <pc:sldMk cId="48851914" sldId="262"/>
            <ac:picMk id="22" creationId="{B7C7E4ED-B007-63B2-9277-9D7982DC9B46}"/>
          </ac:picMkLst>
        </pc:picChg>
        <pc:picChg chg="add del mod">
          <ac:chgData name="Lowri Lewis (2400763)" userId="cde85083-8285-47a2-8270-1966ac6b4e42" providerId="ADAL" clId="{8B2883FC-477E-4E7A-98B5-DC087AE90E61}" dt="2025-04-07T13:49:07.105" v="636"/>
          <ac:picMkLst>
            <pc:docMk/>
            <pc:sldMk cId="48851914" sldId="262"/>
            <ac:picMk id="23" creationId="{850F2140-3955-516C-0854-CE04316D7427}"/>
          </ac:picMkLst>
        </pc:picChg>
        <pc:picChg chg="add del mod ord">
          <ac:chgData name="Lowri Lewis (2400763)" userId="cde85083-8285-47a2-8270-1966ac6b4e42" providerId="ADAL" clId="{8B2883FC-477E-4E7A-98B5-DC087AE90E61}" dt="2025-04-07T13:50:03.753" v="637"/>
          <ac:picMkLst>
            <pc:docMk/>
            <pc:sldMk cId="48851914" sldId="262"/>
            <ac:picMk id="34" creationId="{00914DC8-E6B7-7397-7B70-F6F6F396A191}"/>
          </ac:picMkLst>
        </pc:picChg>
        <pc:picChg chg="add del mod">
          <ac:chgData name="Lowri Lewis (2400763)" userId="cde85083-8285-47a2-8270-1966ac6b4e42" providerId="ADAL" clId="{8B2883FC-477E-4E7A-98B5-DC087AE90E61}" dt="2025-04-07T13:50:05.308" v="639"/>
          <ac:picMkLst>
            <pc:docMk/>
            <pc:sldMk cId="48851914" sldId="262"/>
            <ac:picMk id="35" creationId="{54BC054F-E224-CE6D-7D2A-8F4EB191BF8E}"/>
          </ac:picMkLst>
        </pc:picChg>
        <pc:picChg chg="add del mod ord">
          <ac:chgData name="Lowri Lewis (2400763)" userId="cde85083-8285-47a2-8270-1966ac6b4e42" providerId="ADAL" clId="{8B2883FC-477E-4E7A-98B5-DC087AE90E61}" dt="2025-04-07T13:51:02.162" v="640"/>
          <ac:picMkLst>
            <pc:docMk/>
            <pc:sldMk cId="48851914" sldId="262"/>
            <ac:picMk id="38" creationId="{6AC46C42-8DC9-B13A-9AE2-BE08705BB748}"/>
          </ac:picMkLst>
        </pc:picChg>
        <pc:picChg chg="add del mod">
          <ac:chgData name="Lowri Lewis (2400763)" userId="cde85083-8285-47a2-8270-1966ac6b4e42" providerId="ADAL" clId="{8B2883FC-477E-4E7A-98B5-DC087AE90E61}" dt="2025-04-07T15:28:15.224" v="683"/>
          <ac:picMkLst>
            <pc:docMk/>
            <pc:sldMk cId="48851914" sldId="262"/>
            <ac:picMk id="39" creationId="{3D434D61-6265-B9F7-E3CE-9F0CB54A4C2C}"/>
          </ac:picMkLst>
        </pc:picChg>
        <pc:picChg chg="add del mod ord">
          <ac:chgData name="Lowri Lewis (2400763)" userId="cde85083-8285-47a2-8270-1966ac6b4e42" providerId="ADAL" clId="{8B2883FC-477E-4E7A-98B5-DC087AE90E61}" dt="2025-04-07T15:28:44.186" v="684"/>
          <ac:picMkLst>
            <pc:docMk/>
            <pc:sldMk cId="48851914" sldId="262"/>
            <ac:picMk id="58" creationId="{981E2AC5-364D-C080-F766-48531E365CAA}"/>
          </ac:picMkLst>
        </pc:picChg>
        <pc:picChg chg="add del mod">
          <ac:chgData name="Lowri Lewis (2400763)" userId="cde85083-8285-47a2-8270-1966ac6b4e42" providerId="ADAL" clId="{8B2883FC-477E-4E7A-98B5-DC087AE90E61}" dt="2025-04-07T15:28:45.815" v="686"/>
          <ac:picMkLst>
            <pc:docMk/>
            <pc:sldMk cId="48851914" sldId="262"/>
            <ac:picMk id="59" creationId="{91BF1BC1-0FCA-5B42-CBDF-3EBEFDCD6813}"/>
          </ac:picMkLst>
        </pc:picChg>
        <pc:picChg chg="add del mod ord">
          <ac:chgData name="Lowri Lewis (2400763)" userId="cde85083-8285-47a2-8270-1966ac6b4e42" providerId="ADAL" clId="{8B2883FC-477E-4E7A-98B5-DC087AE90E61}" dt="2025-04-07T15:29:07.195" v="687"/>
          <ac:picMkLst>
            <pc:docMk/>
            <pc:sldMk cId="48851914" sldId="262"/>
            <ac:picMk id="62" creationId="{6E421DDC-8DE0-315C-35AF-9AA19337CCFC}"/>
          </ac:picMkLst>
        </pc:picChg>
        <pc:picChg chg="add del mod">
          <ac:chgData name="Lowri Lewis (2400763)" userId="cde85083-8285-47a2-8270-1966ac6b4e42" providerId="ADAL" clId="{8B2883FC-477E-4E7A-98B5-DC087AE90E61}" dt="2025-04-07T15:29:08.495" v="689"/>
          <ac:picMkLst>
            <pc:docMk/>
            <pc:sldMk cId="48851914" sldId="262"/>
            <ac:picMk id="63" creationId="{EECAC3F5-7715-EFB7-1908-4FE8246CA5BA}"/>
          </ac:picMkLst>
        </pc:picChg>
        <pc:picChg chg="add del mod ord">
          <ac:chgData name="Lowri Lewis (2400763)" userId="cde85083-8285-47a2-8270-1966ac6b4e42" providerId="ADAL" clId="{8B2883FC-477E-4E7A-98B5-DC087AE90E61}" dt="2025-04-07T15:30:26.001" v="690"/>
          <ac:picMkLst>
            <pc:docMk/>
            <pc:sldMk cId="48851914" sldId="262"/>
            <ac:picMk id="66" creationId="{FE211350-9180-4715-C001-63FF94EE639B}"/>
          </ac:picMkLst>
        </pc:picChg>
        <pc:picChg chg="add del mod">
          <ac:chgData name="Lowri Lewis (2400763)" userId="cde85083-8285-47a2-8270-1966ac6b4e42" providerId="ADAL" clId="{8B2883FC-477E-4E7A-98B5-DC087AE90E61}" dt="2025-04-07T15:30:37.122" v="692"/>
          <ac:picMkLst>
            <pc:docMk/>
            <pc:sldMk cId="48851914" sldId="262"/>
            <ac:picMk id="67" creationId="{9103005F-D9EB-1F80-AEA0-FE1D6FC9813D}"/>
          </ac:picMkLst>
        </pc:picChg>
        <pc:picChg chg="add del mod ord">
          <ac:chgData name="Lowri Lewis (2400763)" userId="cde85083-8285-47a2-8270-1966ac6b4e42" providerId="ADAL" clId="{8B2883FC-477E-4E7A-98B5-DC087AE90E61}" dt="2025-04-07T15:31:13.852" v="693"/>
          <ac:picMkLst>
            <pc:docMk/>
            <pc:sldMk cId="48851914" sldId="262"/>
            <ac:picMk id="70" creationId="{38A52D0F-9AAC-7D5C-7CAD-F7F43B0FE64E}"/>
          </ac:picMkLst>
        </pc:picChg>
        <pc:picChg chg="add del mod">
          <ac:chgData name="Lowri Lewis (2400763)" userId="cde85083-8285-47a2-8270-1966ac6b4e42" providerId="ADAL" clId="{8B2883FC-477E-4E7A-98B5-DC087AE90E61}" dt="2025-04-07T15:31:15.817" v="695"/>
          <ac:picMkLst>
            <pc:docMk/>
            <pc:sldMk cId="48851914" sldId="262"/>
            <ac:picMk id="71" creationId="{69920E17-A418-3FE4-5C01-39F09D10BAED}"/>
          </ac:picMkLst>
        </pc:picChg>
        <pc:picChg chg="add del mod ord">
          <ac:chgData name="Lowri Lewis (2400763)" userId="cde85083-8285-47a2-8270-1966ac6b4e42" providerId="ADAL" clId="{8B2883FC-477E-4E7A-98B5-DC087AE90E61}" dt="2025-04-07T15:31:24.295" v="696"/>
          <ac:picMkLst>
            <pc:docMk/>
            <pc:sldMk cId="48851914" sldId="262"/>
            <ac:picMk id="74" creationId="{CD838454-8836-6853-42F9-82B1785B7E7C}"/>
          </ac:picMkLst>
        </pc:picChg>
        <pc:picChg chg="add del mod">
          <ac:chgData name="Lowri Lewis (2400763)" userId="cde85083-8285-47a2-8270-1966ac6b4e42" providerId="ADAL" clId="{8B2883FC-477E-4E7A-98B5-DC087AE90E61}" dt="2025-04-07T15:31:25.642" v="698"/>
          <ac:picMkLst>
            <pc:docMk/>
            <pc:sldMk cId="48851914" sldId="262"/>
            <ac:picMk id="75" creationId="{F45DAC14-CED3-C396-1EE6-CCBD48D2CBFB}"/>
          </ac:picMkLst>
        </pc:picChg>
        <pc:picChg chg="add del mod ord">
          <ac:chgData name="Lowri Lewis (2400763)" userId="cde85083-8285-47a2-8270-1966ac6b4e42" providerId="ADAL" clId="{8B2883FC-477E-4E7A-98B5-DC087AE90E61}" dt="2025-04-07T15:32:53.576" v="699"/>
          <ac:picMkLst>
            <pc:docMk/>
            <pc:sldMk cId="48851914" sldId="262"/>
            <ac:picMk id="78" creationId="{6D53961E-E818-5EAE-F3AE-FB5D90C9D417}"/>
          </ac:picMkLst>
        </pc:picChg>
        <pc:picChg chg="add mod">
          <ac:chgData name="Lowri Lewis (2400763)" userId="cde85083-8285-47a2-8270-1966ac6b4e42" providerId="ADAL" clId="{8B2883FC-477E-4E7A-98B5-DC087AE90E61}" dt="2025-04-07T15:32:53.576" v="699"/>
          <ac:picMkLst>
            <pc:docMk/>
            <pc:sldMk cId="48851914" sldId="262"/>
            <ac:picMk id="79" creationId="{A9819559-4AC8-906A-7687-326BB493D26C}"/>
          </ac:picMkLst>
        </pc:picChg>
      </pc:sldChg>
      <pc:sldChg chg="addSp delSp modSp new mod modTransition modAnim">
        <pc:chgData name="Lowri Lewis (2400763)" userId="cde85083-8285-47a2-8270-1966ac6b4e42" providerId="ADAL" clId="{8B2883FC-477E-4E7A-98B5-DC087AE90E61}" dt="2025-04-07T15:47:53.297" v="992"/>
        <pc:sldMkLst>
          <pc:docMk/>
          <pc:sldMk cId="1301236329" sldId="263"/>
        </pc:sldMkLst>
        <pc:spChg chg="mod">
          <ac:chgData name="Lowri Lewis (2400763)" userId="cde85083-8285-47a2-8270-1966ac6b4e42" providerId="ADAL" clId="{8B2883FC-477E-4E7A-98B5-DC087AE90E61}" dt="2025-04-07T15:42:43.982" v="738" actId="1076"/>
          <ac:spMkLst>
            <pc:docMk/>
            <pc:sldMk cId="1301236329" sldId="263"/>
            <ac:spMk id="2" creationId="{4E1087F1-B703-C47D-B7E8-99698CE359E2}"/>
          </ac:spMkLst>
        </pc:spChg>
        <pc:spChg chg="del">
          <ac:chgData name="Lowri Lewis (2400763)" userId="cde85083-8285-47a2-8270-1966ac6b4e42" providerId="ADAL" clId="{8B2883FC-477E-4E7A-98B5-DC087AE90E61}" dt="2025-04-07T15:42:50.383" v="739" actId="478"/>
          <ac:spMkLst>
            <pc:docMk/>
            <pc:sldMk cId="1301236329" sldId="263"/>
            <ac:spMk id="3" creationId="{76BFE88B-3A5D-F36B-159A-B8030C8FB41C}"/>
          </ac:spMkLst>
        </pc:spChg>
        <pc:spChg chg="mod">
          <ac:chgData name="Lowri Lewis (2400763)" userId="cde85083-8285-47a2-8270-1966ac6b4e42" providerId="ADAL" clId="{8B2883FC-477E-4E7A-98B5-DC087AE90E61}" dt="2025-04-07T15:43:17.931" v="740"/>
          <ac:spMkLst>
            <pc:docMk/>
            <pc:sldMk cId="1301236329" sldId="263"/>
            <ac:spMk id="6" creationId="{00D8D34D-E16D-E479-F646-038B6C2D1B09}"/>
          </ac:spMkLst>
        </pc:spChg>
        <pc:spChg chg="mod">
          <ac:chgData name="Lowri Lewis (2400763)" userId="cde85083-8285-47a2-8270-1966ac6b4e42" providerId="ADAL" clId="{8B2883FC-477E-4E7A-98B5-DC087AE90E61}" dt="2025-04-07T15:43:24.668" v="742"/>
          <ac:spMkLst>
            <pc:docMk/>
            <pc:sldMk cId="1301236329" sldId="263"/>
            <ac:spMk id="10" creationId="{8C49F36B-3D77-1202-33DE-E709E080F094}"/>
          </ac:spMkLst>
        </pc:spChg>
        <pc:spChg chg="add mod">
          <ac:chgData name="Lowri Lewis (2400763)" userId="cde85083-8285-47a2-8270-1966ac6b4e42" providerId="ADAL" clId="{8B2883FC-477E-4E7A-98B5-DC087AE90E61}" dt="2025-04-07T15:45:27.369" v="984" actId="1076"/>
          <ac:spMkLst>
            <pc:docMk/>
            <pc:sldMk cId="1301236329" sldId="263"/>
            <ac:spMk id="11" creationId="{70F004CA-693B-AAA7-C8AC-1D8D9642C18A}"/>
          </ac:spMkLst>
        </pc:spChg>
        <pc:grpChg chg="add mod">
          <ac:chgData name="Lowri Lewis (2400763)" userId="cde85083-8285-47a2-8270-1966ac6b4e42" providerId="ADAL" clId="{8B2883FC-477E-4E7A-98B5-DC087AE90E61}" dt="2025-04-07T15:43:20.733" v="741" actId="1076"/>
          <ac:grpSpMkLst>
            <pc:docMk/>
            <pc:sldMk cId="1301236329" sldId="263"/>
            <ac:grpSpMk id="5" creationId="{A8FD443C-29FF-9100-7D64-FA8520CCF3EC}"/>
          </ac:grpSpMkLst>
        </pc:grpChg>
        <pc:grpChg chg="add mod">
          <ac:chgData name="Lowri Lewis (2400763)" userId="cde85083-8285-47a2-8270-1966ac6b4e42" providerId="ADAL" clId="{8B2883FC-477E-4E7A-98B5-DC087AE90E61}" dt="2025-04-07T15:45:32.752" v="985" actId="14100"/>
          <ac:grpSpMkLst>
            <pc:docMk/>
            <pc:sldMk cId="1301236329" sldId="263"/>
            <ac:grpSpMk id="8" creationId="{0BF67DDC-63EB-227F-A549-220FFA9331F6}"/>
          </ac:grpSpMkLst>
        </pc:grpChg>
        <pc:picChg chg="mod">
          <ac:chgData name="Lowri Lewis (2400763)" userId="cde85083-8285-47a2-8270-1966ac6b4e42" providerId="ADAL" clId="{8B2883FC-477E-4E7A-98B5-DC087AE90E61}" dt="2025-04-07T15:43:17.931" v="740"/>
          <ac:picMkLst>
            <pc:docMk/>
            <pc:sldMk cId="1301236329" sldId="263"/>
            <ac:picMk id="7" creationId="{78A031C1-C214-DC30-6E60-6FD4B90E2AFB}"/>
          </ac:picMkLst>
        </pc:picChg>
        <pc:picChg chg="mod">
          <ac:chgData name="Lowri Lewis (2400763)" userId="cde85083-8285-47a2-8270-1966ac6b4e42" providerId="ADAL" clId="{8B2883FC-477E-4E7A-98B5-DC087AE90E61}" dt="2025-04-07T15:43:24.668" v="742"/>
          <ac:picMkLst>
            <pc:docMk/>
            <pc:sldMk cId="1301236329" sldId="263"/>
            <ac:picMk id="9" creationId="{0216B00E-2CFA-5F5A-85B5-4C7F9804E45E}"/>
          </ac:picMkLst>
        </pc:picChg>
        <pc:picChg chg="add del mod">
          <ac:chgData name="Lowri Lewis (2400763)" userId="cde85083-8285-47a2-8270-1966ac6b4e42" providerId="ADAL" clId="{8B2883FC-477E-4E7A-98B5-DC087AE90E61}" dt="2025-04-07T15:45:55.962" v="988"/>
          <ac:picMkLst>
            <pc:docMk/>
            <pc:sldMk cId="1301236329" sldId="263"/>
            <ac:picMk id="14" creationId="{0FB2A6A0-6629-7D34-7650-1F3BD745A239}"/>
          </ac:picMkLst>
        </pc:picChg>
        <pc:picChg chg="add del mod ord">
          <ac:chgData name="Lowri Lewis (2400763)" userId="cde85083-8285-47a2-8270-1966ac6b4e42" providerId="ADAL" clId="{8B2883FC-477E-4E7A-98B5-DC087AE90E61}" dt="2025-04-07T15:46:32.089" v="989"/>
          <ac:picMkLst>
            <pc:docMk/>
            <pc:sldMk cId="1301236329" sldId="263"/>
            <ac:picMk id="17" creationId="{FA1FA20D-CE7C-DD52-E2A2-23CBEEE996C2}"/>
          </ac:picMkLst>
        </pc:picChg>
        <pc:picChg chg="add del mod">
          <ac:chgData name="Lowri Lewis (2400763)" userId="cde85083-8285-47a2-8270-1966ac6b4e42" providerId="ADAL" clId="{8B2883FC-477E-4E7A-98B5-DC087AE90E61}" dt="2025-04-07T15:47:06.489" v="991"/>
          <ac:picMkLst>
            <pc:docMk/>
            <pc:sldMk cId="1301236329" sldId="263"/>
            <ac:picMk id="18" creationId="{067A364D-E51E-0A56-E7BE-15BA7D3B7D04}"/>
          </ac:picMkLst>
        </pc:picChg>
        <pc:picChg chg="add del mod ord">
          <ac:chgData name="Lowri Lewis (2400763)" userId="cde85083-8285-47a2-8270-1966ac6b4e42" providerId="ADAL" clId="{8B2883FC-477E-4E7A-98B5-DC087AE90E61}" dt="2025-04-07T15:47:53.297" v="992"/>
          <ac:picMkLst>
            <pc:docMk/>
            <pc:sldMk cId="1301236329" sldId="263"/>
            <ac:picMk id="22" creationId="{4E4D4AF1-60FB-F8B1-393B-C9893A6328A6}"/>
          </ac:picMkLst>
        </pc:picChg>
        <pc:picChg chg="add mod">
          <ac:chgData name="Lowri Lewis (2400763)" userId="cde85083-8285-47a2-8270-1966ac6b4e42" providerId="ADAL" clId="{8B2883FC-477E-4E7A-98B5-DC087AE90E61}" dt="2025-04-07T15:47:53.297" v="992"/>
          <ac:picMkLst>
            <pc:docMk/>
            <pc:sldMk cId="1301236329" sldId="263"/>
            <ac:picMk id="23" creationId="{783AF406-155A-665C-63F9-838AD54011DD}"/>
          </ac:picMkLst>
        </pc:picChg>
      </pc:sldChg>
    </pc:docChg>
  </pc:docChgLst>
  <pc:docChgLst>
    <pc:chgData name="Lowri Lewis (2400763)" userId="cde85083-8285-47a2-8270-1966ac6b4e42" providerId="ADAL" clId="{E9A9D589-AD55-BF4F-9F11-4185703B9F29}"/>
    <pc:docChg chg="addSld modSld">
      <pc:chgData name="Lowri Lewis (2400763)" userId="cde85083-8285-47a2-8270-1966ac6b4e42" providerId="ADAL" clId="{E9A9D589-AD55-BF4F-9F11-4185703B9F29}" dt="2025-03-22T10:21:42.450" v="14" actId="680"/>
      <pc:docMkLst>
        <pc:docMk/>
      </pc:docMkLst>
      <pc:sldChg chg="modSp new">
        <pc:chgData name="Lowri Lewis (2400763)" userId="cde85083-8285-47a2-8270-1966ac6b4e42" providerId="ADAL" clId="{E9A9D589-AD55-BF4F-9F11-4185703B9F29}" dt="2025-03-22T10:21:38.430" v="13" actId="20577"/>
        <pc:sldMkLst>
          <pc:docMk/>
          <pc:sldMk cId="1328957989" sldId="257"/>
        </pc:sldMkLst>
        <pc:spChg chg="mod">
          <ac:chgData name="Lowri Lewis (2400763)" userId="cde85083-8285-47a2-8270-1966ac6b4e42" providerId="ADAL" clId="{E9A9D589-AD55-BF4F-9F11-4185703B9F29}" dt="2025-03-22T10:21:38.430" v="13" actId="20577"/>
          <ac:spMkLst>
            <pc:docMk/>
            <pc:sldMk cId="1328957989" sldId="257"/>
            <ac:spMk id="2" creationId="{95402F0C-A909-E885-1DB2-A0C86DD229A7}"/>
          </ac:spMkLst>
        </pc:spChg>
      </pc:sldChg>
      <pc:sldChg chg="new">
        <pc:chgData name="Lowri Lewis (2400763)" userId="cde85083-8285-47a2-8270-1966ac6b4e42" providerId="ADAL" clId="{E9A9D589-AD55-BF4F-9F11-4185703B9F29}" dt="2025-03-22T10:21:42.450" v="14" actId="680"/>
        <pc:sldMkLst>
          <pc:docMk/>
          <pc:sldMk cId="2598433651" sldId="258"/>
        </pc:sldMkLst>
      </pc:sldChg>
    </pc:docChg>
  </pc:docChgLst>
  <pc:docChgLst>
    <pc:chgData clId="Web-{633061F7-575C-0472-5200-4045DDA76E66}"/>
    <pc:docChg chg="modSld">
      <pc:chgData name="" userId="" providerId="" clId="Web-{633061F7-575C-0472-5200-4045DDA76E66}" dt="2025-04-01T12:55:11.354" v="4" actId="20577"/>
      <pc:docMkLst>
        <pc:docMk/>
      </pc:docMkLst>
      <pc:sldChg chg="modSp">
        <pc:chgData name="" userId="" providerId="" clId="Web-{633061F7-575C-0472-5200-4045DDA76E66}" dt="2025-04-01T12:55:11.354" v="4" actId="20577"/>
        <pc:sldMkLst>
          <pc:docMk/>
          <pc:sldMk cId="1328957989" sldId="257"/>
        </pc:sldMkLst>
        <pc:spChg chg="mod">
          <ac:chgData name="" userId="" providerId="" clId="Web-{633061F7-575C-0472-5200-4045DDA76E66}" dt="2025-04-01T12:55:11.354" v="4" actId="20577"/>
          <ac:spMkLst>
            <pc:docMk/>
            <pc:sldMk cId="1328957989" sldId="257"/>
            <ac:spMk id="2" creationId="{95402F0C-A909-E885-1DB2-A0C86DD229A7}"/>
          </ac:spMkLst>
        </pc:spChg>
      </pc:sldChg>
    </pc:docChg>
  </pc:docChgLst>
  <pc:docChgLst>
    <pc:chgData name="Lowri Lewis (2400763)" userId="S::2400763@student.uwtsd.ac.uk::cde85083-8285-47a2-8270-1966ac6b4e42" providerId="AD" clId="Web-{8E8D0AC1-A285-E5A3-7711-CEC9EAB19717}"/>
    <pc:docChg chg="addSld delSld">
      <pc:chgData name="Lowri Lewis (2400763)" userId="S::2400763@student.uwtsd.ac.uk::cde85083-8285-47a2-8270-1966ac6b4e42" providerId="AD" clId="Web-{8E8D0AC1-A285-E5A3-7711-CEC9EAB19717}" dt="2025-03-10T14:09:07.828" v="1"/>
      <pc:docMkLst>
        <pc:docMk/>
      </pc:docMkLst>
      <pc:sldChg chg="new del">
        <pc:chgData name="Lowri Lewis (2400763)" userId="S::2400763@student.uwtsd.ac.uk::cde85083-8285-47a2-8270-1966ac6b4e42" providerId="AD" clId="Web-{8E8D0AC1-A285-E5A3-7711-CEC9EAB19717}" dt="2025-03-10T14:09:07.828" v="1"/>
        <pc:sldMkLst>
          <pc:docMk/>
          <pc:sldMk cId="52444366" sldId="257"/>
        </pc:sldMkLst>
      </pc:sldChg>
    </pc:docChg>
  </pc:docChgLst>
  <pc:docChgLst>
    <pc:chgData name="Lowri Lewis (2400763)" userId="S::2400763@student.uwtsd.ac.uk::cde85083-8285-47a2-8270-1966ac6b4e42" providerId="AD" clId="Web-{633061F7-575C-0472-5200-4045DDA76E66}"/>
    <pc:docChg chg="modSld">
      <pc:chgData name="Lowri Lewis (2400763)" userId="S::2400763@student.uwtsd.ac.uk::cde85083-8285-47a2-8270-1966ac6b4e42" providerId="AD" clId="Web-{633061F7-575C-0472-5200-4045DDA76E66}" dt="2025-04-03T12:46:47.908" v="38" actId="20577"/>
      <pc:docMkLst>
        <pc:docMk/>
      </pc:docMkLst>
      <pc:sldChg chg="modSp">
        <pc:chgData name="Lowri Lewis (2400763)" userId="S::2400763@student.uwtsd.ac.uk::cde85083-8285-47a2-8270-1966ac6b4e42" providerId="AD" clId="Web-{633061F7-575C-0472-5200-4045DDA76E66}" dt="2025-04-03T12:46:38.751" v="37" actId="14100"/>
        <pc:sldMkLst>
          <pc:docMk/>
          <pc:sldMk cId="1328957989" sldId="257"/>
        </pc:sldMkLst>
        <pc:spChg chg="mod">
          <ac:chgData name="Lowri Lewis (2400763)" userId="S::2400763@student.uwtsd.ac.uk::cde85083-8285-47a2-8270-1966ac6b4e42" providerId="AD" clId="Web-{633061F7-575C-0472-5200-4045DDA76E66}" dt="2025-04-03T12:46:38.751" v="37" actId="14100"/>
          <ac:spMkLst>
            <pc:docMk/>
            <pc:sldMk cId="1328957989" sldId="257"/>
            <ac:spMk id="2" creationId="{95402F0C-A909-E885-1DB2-A0C86DD229A7}"/>
          </ac:spMkLst>
        </pc:spChg>
      </pc:sldChg>
      <pc:sldChg chg="modSp">
        <pc:chgData name="Lowri Lewis (2400763)" userId="S::2400763@student.uwtsd.ac.uk::cde85083-8285-47a2-8270-1966ac6b4e42" providerId="AD" clId="Web-{633061F7-575C-0472-5200-4045DDA76E66}" dt="2025-04-03T12:46:47.908" v="38" actId="20577"/>
        <pc:sldMkLst>
          <pc:docMk/>
          <pc:sldMk cId="2598433651" sldId="258"/>
        </pc:sldMkLst>
        <pc:spChg chg="mod">
          <ac:chgData name="Lowri Lewis (2400763)" userId="S::2400763@student.uwtsd.ac.uk::cde85083-8285-47a2-8270-1966ac6b4e42" providerId="AD" clId="Web-{633061F7-575C-0472-5200-4045DDA76E66}" dt="2025-04-03T12:46:47.908" v="38" actId="20577"/>
          <ac:spMkLst>
            <pc:docMk/>
            <pc:sldMk cId="2598433651" sldId="258"/>
            <ac:spMk id="2" creationId="{772DD4E7-3912-FF30-7BBA-317E544A4F3C}"/>
          </ac:spMkLst>
        </pc:spChg>
      </pc:sldChg>
    </pc:docChg>
  </pc:docChgLst>
  <pc:docChgLst>
    <pc:chgData name="Lowri Lewis (2400763)" userId="S::2400763@student.uwtsd.ac.uk::cde85083-8285-47a2-8270-1966ac6b4e42" providerId="AD" clId="Web-{7E0BAFBA-53BB-9A10-B77D-1C47E4BD6617}"/>
    <pc:docChg chg="addSld modSld">
      <pc:chgData name="Lowri Lewis (2400763)" userId="S::2400763@student.uwtsd.ac.uk::cde85083-8285-47a2-8270-1966ac6b4e42" providerId="AD" clId="Web-{7E0BAFBA-53BB-9A10-B77D-1C47E4BD6617}" dt="2025-04-06T18:20:44.343" v="870" actId="20577"/>
      <pc:docMkLst>
        <pc:docMk/>
      </pc:docMkLst>
      <pc:sldChg chg="addSp delSp modSp">
        <pc:chgData name="Lowri Lewis (2400763)" userId="S::2400763@student.uwtsd.ac.uk::cde85083-8285-47a2-8270-1966ac6b4e42" providerId="AD" clId="Web-{7E0BAFBA-53BB-9A10-B77D-1C47E4BD6617}" dt="2025-04-06T17:59:52.357" v="713" actId="1076"/>
        <pc:sldMkLst>
          <pc:docMk/>
          <pc:sldMk cId="1328957989" sldId="257"/>
        </pc:sldMkLst>
        <pc:spChg chg="mod">
          <ac:chgData name="Lowri Lewis (2400763)" userId="S::2400763@student.uwtsd.ac.uk::cde85083-8285-47a2-8270-1966ac6b4e42" providerId="AD" clId="Web-{7E0BAFBA-53BB-9A10-B77D-1C47E4BD6617}" dt="2025-04-06T17:53:04.964" v="594" actId="1076"/>
          <ac:spMkLst>
            <pc:docMk/>
            <pc:sldMk cId="1328957989" sldId="257"/>
            <ac:spMk id="2" creationId="{95402F0C-A909-E885-1DB2-A0C86DD229A7}"/>
          </ac:spMkLst>
        </pc:spChg>
        <pc:spChg chg="mod">
          <ac:chgData name="Lowri Lewis (2400763)" userId="S::2400763@student.uwtsd.ac.uk::cde85083-8285-47a2-8270-1966ac6b4e42" providerId="AD" clId="Web-{7E0BAFBA-53BB-9A10-B77D-1C47E4BD6617}" dt="2025-04-06T17:53:49.309" v="606" actId="14100"/>
          <ac:spMkLst>
            <pc:docMk/>
            <pc:sldMk cId="1328957989" sldId="257"/>
            <ac:spMk id="3" creationId="{45268F31-7900-60A6-F0D8-C3E8A8CE5AA9}"/>
          </ac:spMkLst>
        </pc:spChg>
        <pc:spChg chg="add del mod">
          <ac:chgData name="Lowri Lewis (2400763)" userId="S::2400763@student.uwtsd.ac.uk::cde85083-8285-47a2-8270-1966ac6b4e42" providerId="AD" clId="Web-{7E0BAFBA-53BB-9A10-B77D-1C47E4BD6617}" dt="2025-04-06T17:53:28.027" v="600"/>
          <ac:spMkLst>
            <pc:docMk/>
            <pc:sldMk cId="1328957989" sldId="257"/>
            <ac:spMk id="8" creationId="{08637C53-C532-0BD2-8AB6-0288F1E4575B}"/>
          </ac:spMkLst>
        </pc:spChg>
        <pc:spChg chg="add mod">
          <ac:chgData name="Lowri Lewis (2400763)" userId="S::2400763@student.uwtsd.ac.uk::cde85083-8285-47a2-8270-1966ac6b4e42" providerId="AD" clId="Web-{7E0BAFBA-53BB-9A10-B77D-1C47E4BD6617}" dt="2025-04-06T17:54:10.263" v="628" actId="20577"/>
          <ac:spMkLst>
            <pc:docMk/>
            <pc:sldMk cId="1328957989" sldId="257"/>
            <ac:spMk id="10" creationId="{0202B591-29A4-8B1D-8583-F2BD89DF4CC3}"/>
          </ac:spMkLst>
        </pc:spChg>
        <pc:spChg chg="add del mod">
          <ac:chgData name="Lowri Lewis (2400763)" userId="S::2400763@student.uwtsd.ac.uk::cde85083-8285-47a2-8270-1966ac6b4e42" providerId="AD" clId="Web-{7E0BAFBA-53BB-9A10-B77D-1C47E4BD6617}" dt="2025-04-06T17:53:31.543" v="602"/>
          <ac:spMkLst>
            <pc:docMk/>
            <pc:sldMk cId="1328957989" sldId="257"/>
            <ac:spMk id="11" creationId="{FE3B6474-DF33-BC46-7FDE-87D18175625D}"/>
          </ac:spMkLst>
        </pc:spChg>
        <pc:spChg chg="add mod">
          <ac:chgData name="Lowri Lewis (2400763)" userId="S::2400763@student.uwtsd.ac.uk::cde85083-8285-47a2-8270-1966ac6b4e42" providerId="AD" clId="Web-{7E0BAFBA-53BB-9A10-B77D-1C47E4BD6617}" dt="2025-04-06T17:59:52.357" v="713" actId="1076"/>
          <ac:spMkLst>
            <pc:docMk/>
            <pc:sldMk cId="1328957989" sldId="257"/>
            <ac:spMk id="13" creationId="{608D93D3-1240-C4D6-FB4E-41400D3986A1}"/>
          </ac:spMkLst>
        </pc:spChg>
        <pc:picChg chg="add mod">
          <ac:chgData name="Lowri Lewis (2400763)" userId="S::2400763@student.uwtsd.ac.uk::cde85083-8285-47a2-8270-1966ac6b4e42" providerId="AD" clId="Web-{7E0BAFBA-53BB-9A10-B77D-1C47E4BD6617}" dt="2025-04-06T17:55:12.922" v="632" actId="1076"/>
          <ac:picMkLst>
            <pc:docMk/>
            <pc:sldMk cId="1328957989" sldId="257"/>
            <ac:picMk id="12" creationId="{68351C16-AB31-409B-26F6-4F0DEA375A4E}"/>
          </ac:picMkLst>
        </pc:picChg>
      </pc:sldChg>
      <pc:sldChg chg="addSp delSp modSp">
        <pc:chgData name="Lowri Lewis (2400763)" userId="S::2400763@student.uwtsd.ac.uk::cde85083-8285-47a2-8270-1966ac6b4e42" providerId="AD" clId="Web-{7E0BAFBA-53BB-9A10-B77D-1C47E4BD6617}" dt="2025-04-06T18:20:44.343" v="870" actId="20577"/>
        <pc:sldMkLst>
          <pc:docMk/>
          <pc:sldMk cId="2598433651" sldId="258"/>
        </pc:sldMkLst>
        <pc:spChg chg="mod">
          <ac:chgData name="Lowri Lewis (2400763)" userId="S::2400763@student.uwtsd.ac.uk::cde85083-8285-47a2-8270-1966ac6b4e42" providerId="AD" clId="Web-{7E0BAFBA-53BB-9A10-B77D-1C47E4BD6617}" dt="2025-04-06T18:12:03.869" v="809" actId="1076"/>
          <ac:spMkLst>
            <pc:docMk/>
            <pc:sldMk cId="2598433651" sldId="258"/>
            <ac:spMk id="2" creationId="{772DD4E7-3912-FF30-7BBA-317E544A4F3C}"/>
          </ac:spMkLst>
        </pc:spChg>
        <pc:spChg chg="del">
          <ac:chgData name="Lowri Lewis (2400763)" userId="S::2400763@student.uwtsd.ac.uk::cde85083-8285-47a2-8270-1966ac6b4e42" providerId="AD" clId="Web-{7E0BAFBA-53BB-9A10-B77D-1C47E4BD6617}" dt="2025-04-06T18:09:38.848" v="801"/>
          <ac:spMkLst>
            <pc:docMk/>
            <pc:sldMk cId="2598433651" sldId="258"/>
            <ac:spMk id="3" creationId="{B20D97A4-5301-2EB5-77D4-E2CDCFBFF821}"/>
          </ac:spMkLst>
        </pc:spChg>
        <pc:spChg chg="add mod">
          <ac:chgData name="Lowri Lewis (2400763)" userId="S::2400763@student.uwtsd.ac.uk::cde85083-8285-47a2-8270-1966ac6b4e42" providerId="AD" clId="Web-{7E0BAFBA-53BB-9A10-B77D-1C47E4BD6617}" dt="2025-04-06T18:20:44.343" v="870" actId="20577"/>
          <ac:spMkLst>
            <pc:docMk/>
            <pc:sldMk cId="2598433651" sldId="258"/>
            <ac:spMk id="8" creationId="{DD64D043-A33B-0726-B555-A980F632ADDD}"/>
          </ac:spMkLst>
        </pc:spChg>
      </pc:sldChg>
      <pc:sldChg chg="addSp delSp modSp new">
        <pc:chgData name="Lowri Lewis (2400763)" userId="S::2400763@student.uwtsd.ac.uk::cde85083-8285-47a2-8270-1966ac6b4e42" providerId="AD" clId="Web-{7E0BAFBA-53BB-9A10-B77D-1C47E4BD6617}" dt="2025-04-06T18:02:40.239" v="782" actId="1076"/>
        <pc:sldMkLst>
          <pc:docMk/>
          <pc:sldMk cId="3651699507" sldId="259"/>
        </pc:sldMkLst>
        <pc:spChg chg="mod">
          <ac:chgData name="Lowri Lewis (2400763)" userId="S::2400763@student.uwtsd.ac.uk::cde85083-8285-47a2-8270-1966ac6b4e42" providerId="AD" clId="Web-{7E0BAFBA-53BB-9A10-B77D-1C47E4BD6617}" dt="2025-04-06T17:52:51.932" v="590" actId="1076"/>
          <ac:spMkLst>
            <pc:docMk/>
            <pc:sldMk cId="3651699507" sldId="259"/>
            <ac:spMk id="2" creationId="{7317FC44-781D-0848-D7AE-36CDD6C13180}"/>
          </ac:spMkLst>
        </pc:spChg>
        <pc:spChg chg="del">
          <ac:chgData name="Lowri Lewis (2400763)" userId="S::2400763@student.uwtsd.ac.uk::cde85083-8285-47a2-8270-1966ac6b4e42" providerId="AD" clId="Web-{7E0BAFBA-53BB-9A10-B77D-1C47E4BD6617}" dt="2025-04-06T17:53:17.589" v="597"/>
          <ac:spMkLst>
            <pc:docMk/>
            <pc:sldMk cId="3651699507" sldId="259"/>
            <ac:spMk id="3" creationId="{E28EE584-810A-F5F7-6557-8CDCA9AABAA7}"/>
          </ac:spMkLst>
        </pc:spChg>
        <pc:spChg chg="add mod">
          <ac:chgData name="Lowri Lewis (2400763)" userId="S::2400763@student.uwtsd.ac.uk::cde85083-8285-47a2-8270-1966ac6b4e42" providerId="AD" clId="Web-{7E0BAFBA-53BB-9A10-B77D-1C47E4BD6617}" dt="2025-04-06T17:57:06.836" v="694" actId="1076"/>
          <ac:spMkLst>
            <pc:docMk/>
            <pc:sldMk cId="3651699507" sldId="259"/>
            <ac:spMk id="8" creationId="{C384301F-56CE-C9BD-C396-5811D8A16CE4}"/>
          </ac:spMkLst>
        </pc:spChg>
        <pc:spChg chg="add mod">
          <ac:chgData name="Lowri Lewis (2400763)" userId="S::2400763@student.uwtsd.ac.uk::cde85083-8285-47a2-8270-1966ac6b4e42" providerId="AD" clId="Web-{7E0BAFBA-53BB-9A10-B77D-1C47E4BD6617}" dt="2025-04-06T17:57:10.133" v="695" actId="1076"/>
          <ac:spMkLst>
            <pc:docMk/>
            <pc:sldMk cId="3651699507" sldId="259"/>
            <ac:spMk id="10" creationId="{ED2E8DAE-B1FF-743F-8576-EF08D2A52661}"/>
          </ac:spMkLst>
        </pc:spChg>
        <pc:spChg chg="add mod">
          <ac:chgData name="Lowri Lewis (2400763)" userId="S::2400763@student.uwtsd.ac.uk::cde85083-8285-47a2-8270-1966ac6b4e42" providerId="AD" clId="Web-{7E0BAFBA-53BB-9A10-B77D-1C47E4BD6617}" dt="2025-04-06T18:00:32.562" v="718" actId="20577"/>
          <ac:spMkLst>
            <pc:docMk/>
            <pc:sldMk cId="3651699507" sldId="259"/>
            <ac:spMk id="15" creationId="{C006E40C-FB1F-3305-6EBC-AEE5529D522F}"/>
          </ac:spMkLst>
        </pc:spChg>
        <pc:spChg chg="add mod">
          <ac:chgData name="Lowri Lewis (2400763)" userId="S::2400763@student.uwtsd.ac.uk::cde85083-8285-47a2-8270-1966ac6b4e42" providerId="AD" clId="Web-{7E0BAFBA-53BB-9A10-B77D-1C47E4BD6617}" dt="2025-04-06T18:00:47.360" v="723" actId="20577"/>
          <ac:spMkLst>
            <pc:docMk/>
            <pc:sldMk cId="3651699507" sldId="259"/>
            <ac:spMk id="17" creationId="{5CA1FCFE-89B6-8B9D-1AF8-36E7959879B0}"/>
          </ac:spMkLst>
        </pc:spChg>
        <pc:picChg chg="add mod">
          <ac:chgData name="Lowri Lewis (2400763)" userId="S::2400763@student.uwtsd.ac.uk::cde85083-8285-47a2-8270-1966ac6b4e42" providerId="AD" clId="Web-{7E0BAFBA-53BB-9A10-B77D-1C47E4BD6617}" dt="2025-04-06T17:57:56.806" v="697" actId="1076"/>
          <ac:picMkLst>
            <pc:docMk/>
            <pc:sldMk cId="3651699507" sldId="259"/>
            <ac:picMk id="11" creationId="{531C06F5-623D-1C86-8672-56EA89526CC3}"/>
          </ac:picMkLst>
        </pc:picChg>
        <pc:picChg chg="add del mod">
          <ac:chgData name="Lowri Lewis (2400763)" userId="S::2400763@student.uwtsd.ac.uk::cde85083-8285-47a2-8270-1966ac6b4e42" providerId="AD" clId="Web-{7E0BAFBA-53BB-9A10-B77D-1C47E4BD6617}" dt="2025-04-06T18:02:35.348" v="780"/>
          <ac:picMkLst>
            <pc:docMk/>
            <pc:sldMk cId="3651699507" sldId="259"/>
            <ac:picMk id="12" creationId="{E9F51D1E-0347-7154-DAA7-A85B8AC08CFD}"/>
          </ac:picMkLst>
        </pc:picChg>
        <pc:picChg chg="add del mod">
          <ac:chgData name="Lowri Lewis (2400763)" userId="S::2400763@student.uwtsd.ac.uk::cde85083-8285-47a2-8270-1966ac6b4e42" providerId="AD" clId="Web-{7E0BAFBA-53BB-9A10-B77D-1C47E4BD6617}" dt="2025-04-06T18:00:20.452" v="715"/>
          <ac:picMkLst>
            <pc:docMk/>
            <pc:sldMk cId="3651699507" sldId="259"/>
            <ac:picMk id="13" creationId="{1BE9AFE4-E74A-782E-7F48-ADC0FAC9491E}"/>
          </ac:picMkLst>
        </pc:picChg>
        <pc:picChg chg="add mod">
          <ac:chgData name="Lowri Lewis (2400763)" userId="S::2400763@student.uwtsd.ac.uk::cde85083-8285-47a2-8270-1966ac6b4e42" providerId="AD" clId="Web-{7E0BAFBA-53BB-9A10-B77D-1C47E4BD6617}" dt="2025-04-06T18:02:40.239" v="782" actId="1076"/>
          <ac:picMkLst>
            <pc:docMk/>
            <pc:sldMk cId="3651699507" sldId="259"/>
            <ac:picMk id="18" creationId="{F4C4907D-E996-542C-2004-B86DE72D6595}"/>
          </ac:picMkLst>
        </pc:picChg>
      </pc:sldChg>
      <pc:sldChg chg="modSp new">
        <pc:chgData name="Lowri Lewis (2400763)" userId="S::2400763@student.uwtsd.ac.uk::cde85083-8285-47a2-8270-1966ac6b4e42" providerId="AD" clId="Web-{7E0BAFBA-53BB-9A10-B77D-1C47E4BD6617}" dt="2025-04-06T18:06:05.918" v="800" actId="1076"/>
        <pc:sldMkLst>
          <pc:docMk/>
          <pc:sldMk cId="339729681" sldId="260"/>
        </pc:sldMkLst>
        <pc:spChg chg="mod">
          <ac:chgData name="Lowri Lewis (2400763)" userId="S::2400763@student.uwtsd.ac.uk::cde85083-8285-47a2-8270-1966ac6b4e42" providerId="AD" clId="Web-{7E0BAFBA-53BB-9A10-B77D-1C47E4BD6617}" dt="2025-04-06T18:01:08.610" v="735" actId="1076"/>
          <ac:spMkLst>
            <pc:docMk/>
            <pc:sldMk cId="339729681" sldId="260"/>
            <ac:spMk id="2" creationId="{DEB3E1A5-6EB8-E579-D4C5-4DB012B4C9D9}"/>
          </ac:spMkLst>
        </pc:spChg>
        <pc:spChg chg="mod">
          <ac:chgData name="Lowri Lewis (2400763)" userId="S::2400763@student.uwtsd.ac.uk::cde85083-8285-47a2-8270-1966ac6b4e42" providerId="AD" clId="Web-{7E0BAFBA-53BB-9A10-B77D-1C47E4BD6617}" dt="2025-04-06T18:06:05.918" v="800" actId="1076"/>
          <ac:spMkLst>
            <pc:docMk/>
            <pc:sldMk cId="339729681" sldId="260"/>
            <ac:spMk id="3" creationId="{D5C4CE4F-777C-7B3E-6EFF-436A2481EDA4}"/>
          </ac:spMkLst>
        </pc:spChg>
      </pc:sldChg>
    </pc:docChg>
  </pc:docChgLst>
  <pc:docChgLst>
    <pc:chgData name="Lowri Lewis (2400763)" userId="S::2400763@student.uwtsd.ac.uk::cde85083-8285-47a2-8270-1966ac6b4e42" providerId="AD" clId="Web-{A46B0CB8-B407-DF42-177D-1FE737E1CE7F}"/>
    <pc:docChg chg="modSld addMainMaster delMainMaster">
      <pc:chgData name="Lowri Lewis (2400763)" userId="S::2400763@student.uwtsd.ac.uk::cde85083-8285-47a2-8270-1966ac6b4e42" providerId="AD" clId="Web-{A46B0CB8-B407-DF42-177D-1FE737E1CE7F}" dt="2025-03-03T14:59:41.210" v="27" actId="20577"/>
      <pc:docMkLst>
        <pc:docMk/>
      </pc:docMkLst>
      <pc:sldChg chg="modSp mod modClrScheme chgLayout">
        <pc:chgData name="Lowri Lewis (2400763)" userId="S::2400763@student.uwtsd.ac.uk::cde85083-8285-47a2-8270-1966ac6b4e42" providerId="AD" clId="Web-{A46B0CB8-B407-DF42-177D-1FE737E1CE7F}" dt="2025-03-03T14:59:41.210" v="27" actId="20577"/>
        <pc:sldMkLst>
          <pc:docMk/>
          <pc:sldMk cId="109857222" sldId="256"/>
        </pc:sldMkLst>
        <pc:spChg chg="mod ord">
          <ac:chgData name="Lowri Lewis (2400763)" userId="S::2400763@student.uwtsd.ac.uk::cde85083-8285-47a2-8270-1966ac6b4e42" providerId="AD" clId="Web-{A46B0CB8-B407-DF42-177D-1FE737E1CE7F}" dt="2025-03-03T14:59:41.210" v="27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owri Lewis (2400763)" userId="S::2400763@student.uwtsd.ac.uk::cde85083-8285-47a2-8270-1966ac6b4e42" providerId="AD" clId="Web-{A46B0CB8-B407-DF42-177D-1FE737E1CE7F}" dt="2025-03-03T14:59:31.929" v="25"/>
          <ac:spMkLst>
            <pc:docMk/>
            <pc:sldMk cId="109857222" sldId="256"/>
            <ac:spMk id="3" creationId="{00000000-0000-0000-0000-000000000000}"/>
          </ac:spMkLst>
        </pc:spChg>
      </pc:sldChg>
      <pc:sldMasterChg chg="del delSldLayout">
        <pc:chgData name="Lowri Lewis (2400763)" userId="S::2400763@student.uwtsd.ac.uk::cde85083-8285-47a2-8270-1966ac6b4e42" providerId="AD" clId="Web-{A46B0CB8-B407-DF42-177D-1FE737E1CE7F}" dt="2025-03-03T14:59:22.288" v="24"/>
        <pc:sldMasterMkLst>
          <pc:docMk/>
          <pc:sldMasterMk cId="2460954070" sldId="2147483660"/>
        </pc:sldMasterMkLst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owri Lewis (2400763)" userId="S::2400763@student.uwtsd.ac.uk::cde85083-8285-47a2-8270-1966ac6b4e42" providerId="AD" clId="Web-{A46B0CB8-B407-DF42-177D-1FE737E1CE7F}" dt="2025-03-03T14:59:22.288" v="2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owri Lewis (2400763)" userId="S::2400763@student.uwtsd.ac.uk::cde85083-8285-47a2-8270-1966ac6b4e42" providerId="AD" clId="Web-{A46B0CB8-B407-DF42-177D-1FE737E1CE7F}" dt="2025-03-03T14:59:31.929" v="25"/>
        <pc:sldMasterMkLst>
          <pc:docMk/>
          <pc:sldMasterMk cId="2013274419" sldId="2147483672"/>
        </pc:sldMasterMkLst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4093315162" sldId="2147483673"/>
          </pc:sldLayoutMkLst>
        </pc:sldLayoutChg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3503686755" sldId="2147483674"/>
          </pc:sldLayoutMkLst>
        </pc:sldLayoutChg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3283886547" sldId="2147483675"/>
          </pc:sldLayoutMkLst>
        </pc:sldLayoutChg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1237930888" sldId="2147483676"/>
          </pc:sldLayoutMkLst>
        </pc:sldLayoutChg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187795295" sldId="2147483677"/>
          </pc:sldLayoutMkLst>
        </pc:sldLayoutChg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1518182317" sldId="2147483678"/>
          </pc:sldLayoutMkLst>
        </pc:sldLayoutChg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2024069699" sldId="2147483679"/>
          </pc:sldLayoutMkLst>
        </pc:sldLayoutChg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217129367" sldId="2147483680"/>
          </pc:sldLayoutMkLst>
        </pc:sldLayoutChg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1829535539" sldId="2147483681"/>
          </pc:sldLayoutMkLst>
        </pc:sldLayoutChg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305686341" sldId="2147483682"/>
          </pc:sldLayoutMkLst>
        </pc:sldLayoutChg>
        <pc:sldLayoutChg chg="add del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2013274419" sldId="2147483672"/>
            <pc:sldLayoutMk cId="732937311" sldId="2147483683"/>
          </pc:sldLayoutMkLst>
        </pc:sldLayoutChg>
      </pc:sldMasterChg>
      <pc:sldMasterChg chg="add addSldLayout modSldLayout">
        <pc:chgData name="Lowri Lewis (2400763)" userId="S::2400763@student.uwtsd.ac.uk::cde85083-8285-47a2-8270-1966ac6b4e42" providerId="AD" clId="Web-{A46B0CB8-B407-DF42-177D-1FE737E1CE7F}" dt="2025-03-03T14:59:31.929" v="25"/>
        <pc:sldMasterMkLst>
          <pc:docMk/>
          <pc:sldMasterMk cId="1845721731" sldId="2147483684"/>
        </pc:sldMasterMkLst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1809846631" sldId="2147483685"/>
          </pc:sldLayoutMkLst>
        </pc:sldLayoutChg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939621808" sldId="2147483686"/>
          </pc:sldLayoutMkLst>
        </pc:sldLayoutChg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329243661" sldId="2147483687"/>
          </pc:sldLayoutMkLst>
        </pc:sldLayoutChg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4118527226" sldId="2147483688"/>
          </pc:sldLayoutMkLst>
        </pc:sldLayoutChg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1137168255" sldId="2147483689"/>
          </pc:sldLayoutMkLst>
        </pc:sldLayoutChg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1339866975" sldId="2147483690"/>
          </pc:sldLayoutMkLst>
        </pc:sldLayoutChg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2555003385" sldId="2147483691"/>
          </pc:sldLayoutMkLst>
        </pc:sldLayoutChg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3043097642" sldId="2147483692"/>
          </pc:sldLayoutMkLst>
        </pc:sldLayoutChg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1174610697" sldId="2147483693"/>
          </pc:sldLayoutMkLst>
        </pc:sldLayoutChg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1544905659" sldId="2147483694"/>
          </pc:sldLayoutMkLst>
        </pc:sldLayoutChg>
        <pc:sldLayoutChg chg="add mod replId">
          <pc:chgData name="Lowri Lewis (2400763)" userId="S::2400763@student.uwtsd.ac.uk::cde85083-8285-47a2-8270-1966ac6b4e42" providerId="AD" clId="Web-{A46B0CB8-B407-DF42-177D-1FE737E1CE7F}" dt="2025-03-03T14:59:31.929" v="25"/>
          <pc:sldLayoutMkLst>
            <pc:docMk/>
            <pc:sldMasterMk cId="1845721731" sldId="2147483684"/>
            <pc:sldLayoutMk cId="2770651042" sldId="2147483695"/>
          </pc:sldLayoutMkLst>
        </pc:sldLayoutChg>
      </pc:sldMasterChg>
    </pc:docChg>
  </pc:docChgLst>
  <pc:docChgLst>
    <pc:chgData name="Lowri Lewis (2400763)" userId="S::2400763@student.uwtsd.ac.uk::cde85083-8285-47a2-8270-1966ac6b4e42" providerId="AD" clId="Web-{2DCF7F56-4D5F-93AF-C042-1657C40EF6B2}"/>
    <pc:docChg chg="addSld modSld">
      <pc:chgData name="Lowri Lewis (2400763)" userId="S::2400763@student.uwtsd.ac.uk::cde85083-8285-47a2-8270-1966ac6b4e42" providerId="AD" clId="Web-{2DCF7F56-4D5F-93AF-C042-1657C40EF6B2}" dt="2025-04-06T19:07:00.525" v="995" actId="20577"/>
      <pc:docMkLst>
        <pc:docMk/>
      </pc:docMkLst>
      <pc:sldChg chg="addSp modSp">
        <pc:chgData name="Lowri Lewis (2400763)" userId="S::2400763@student.uwtsd.ac.uk::cde85083-8285-47a2-8270-1966ac6b4e42" providerId="AD" clId="Web-{2DCF7F56-4D5F-93AF-C042-1657C40EF6B2}" dt="2025-04-06T18:32:42.986" v="352" actId="1076"/>
        <pc:sldMkLst>
          <pc:docMk/>
          <pc:sldMk cId="2598433651" sldId="258"/>
        </pc:sldMkLst>
        <pc:spChg chg="add mod">
          <ac:chgData name="Lowri Lewis (2400763)" userId="S::2400763@student.uwtsd.ac.uk::cde85083-8285-47a2-8270-1966ac6b4e42" providerId="AD" clId="Web-{2DCF7F56-4D5F-93AF-C042-1657C40EF6B2}" dt="2025-04-06T18:31:49.687" v="347" actId="14100"/>
          <ac:spMkLst>
            <pc:docMk/>
            <pc:sldMk cId="2598433651" sldId="258"/>
            <ac:spMk id="7" creationId="{E09DACFB-99DF-C1D6-EE21-45E9C7502E75}"/>
          </ac:spMkLst>
        </pc:spChg>
        <pc:spChg chg="mod">
          <ac:chgData name="Lowri Lewis (2400763)" userId="S::2400763@student.uwtsd.ac.uk::cde85083-8285-47a2-8270-1966ac6b4e42" providerId="AD" clId="Web-{2DCF7F56-4D5F-93AF-C042-1657C40EF6B2}" dt="2025-04-06T18:31:37.765" v="343" actId="1076"/>
          <ac:spMkLst>
            <pc:docMk/>
            <pc:sldMk cId="2598433651" sldId="258"/>
            <ac:spMk id="8" creationId="{DD64D043-A33B-0726-B555-A980F632ADDD}"/>
          </ac:spMkLst>
        </pc:spChg>
        <pc:spChg chg="add mod">
          <ac:chgData name="Lowri Lewis (2400763)" userId="S::2400763@student.uwtsd.ac.uk::cde85083-8285-47a2-8270-1966ac6b4e42" providerId="AD" clId="Web-{2DCF7F56-4D5F-93AF-C042-1657C40EF6B2}" dt="2025-04-06T18:32:41.314" v="351" actId="1076"/>
          <ac:spMkLst>
            <pc:docMk/>
            <pc:sldMk cId="2598433651" sldId="258"/>
            <ac:spMk id="12" creationId="{A511D023-B7B8-4E8A-C81C-5155736EB782}"/>
          </ac:spMkLst>
        </pc:spChg>
        <pc:picChg chg="add mod">
          <ac:chgData name="Lowri Lewis (2400763)" userId="S::2400763@student.uwtsd.ac.uk::cde85083-8285-47a2-8270-1966ac6b4e42" providerId="AD" clId="Web-{2DCF7F56-4D5F-93AF-C042-1657C40EF6B2}" dt="2025-04-06T18:32:42.986" v="352" actId="1076"/>
          <ac:picMkLst>
            <pc:docMk/>
            <pc:sldMk cId="2598433651" sldId="258"/>
            <ac:picMk id="10" creationId="{D35CFE49-81C2-A275-C863-9561CBE0B018}"/>
          </ac:picMkLst>
        </pc:picChg>
      </pc:sldChg>
      <pc:sldChg chg="addSp delSp modSp">
        <pc:chgData name="Lowri Lewis (2400763)" userId="S::2400763@student.uwtsd.ac.uk::cde85083-8285-47a2-8270-1966ac6b4e42" providerId="AD" clId="Web-{2DCF7F56-4D5F-93AF-C042-1657C40EF6B2}" dt="2025-04-06T19:00:47.603" v="926" actId="1076"/>
        <pc:sldMkLst>
          <pc:docMk/>
          <pc:sldMk cId="339729681" sldId="260"/>
        </pc:sldMkLst>
        <pc:spChg chg="mod">
          <ac:chgData name="Lowri Lewis (2400763)" userId="S::2400763@student.uwtsd.ac.uk::cde85083-8285-47a2-8270-1966ac6b4e42" providerId="AD" clId="Web-{2DCF7F56-4D5F-93AF-C042-1657C40EF6B2}" dt="2025-04-06T18:46:23.294" v="669" actId="20577"/>
          <ac:spMkLst>
            <pc:docMk/>
            <pc:sldMk cId="339729681" sldId="260"/>
            <ac:spMk id="3" creationId="{D5C4CE4F-777C-7B3E-6EFF-436A2481EDA4}"/>
          </ac:spMkLst>
        </pc:spChg>
        <pc:spChg chg="add del mod">
          <ac:chgData name="Lowri Lewis (2400763)" userId="S::2400763@student.uwtsd.ac.uk::cde85083-8285-47a2-8270-1966ac6b4e42" providerId="AD" clId="Web-{2DCF7F56-4D5F-93AF-C042-1657C40EF6B2}" dt="2025-04-06T18:45:29.854" v="659"/>
          <ac:spMkLst>
            <pc:docMk/>
            <pc:sldMk cId="339729681" sldId="260"/>
            <ac:spMk id="7" creationId="{E0751B23-F870-0762-0C9A-287F26CD1DEB}"/>
          </ac:spMkLst>
        </pc:spChg>
        <pc:spChg chg="add mod">
          <ac:chgData name="Lowri Lewis (2400763)" userId="S::2400763@student.uwtsd.ac.uk::cde85083-8285-47a2-8270-1966ac6b4e42" providerId="AD" clId="Web-{2DCF7F56-4D5F-93AF-C042-1657C40EF6B2}" dt="2025-04-06T19:00:47.603" v="926" actId="1076"/>
          <ac:spMkLst>
            <pc:docMk/>
            <pc:sldMk cId="339729681" sldId="260"/>
            <ac:spMk id="9" creationId="{D01998E6-9C74-B235-609F-5D2AA7E795E4}"/>
          </ac:spMkLst>
        </pc:spChg>
      </pc:sldChg>
      <pc:sldChg chg="addSp delSp modSp new">
        <pc:chgData name="Lowri Lewis (2400763)" userId="S::2400763@student.uwtsd.ac.uk::cde85083-8285-47a2-8270-1966ac6b4e42" providerId="AD" clId="Web-{2DCF7F56-4D5F-93AF-C042-1657C40EF6B2}" dt="2025-04-06T18:44:53.838" v="631" actId="20577"/>
        <pc:sldMkLst>
          <pc:docMk/>
          <pc:sldMk cId="3996777886" sldId="261"/>
        </pc:sldMkLst>
        <pc:spChg chg="mod">
          <ac:chgData name="Lowri Lewis (2400763)" userId="S::2400763@student.uwtsd.ac.uk::cde85083-8285-47a2-8270-1966ac6b4e42" providerId="AD" clId="Web-{2DCF7F56-4D5F-93AF-C042-1657C40EF6B2}" dt="2025-04-06T18:33:51.551" v="369" actId="1076"/>
          <ac:spMkLst>
            <pc:docMk/>
            <pc:sldMk cId="3996777886" sldId="261"/>
            <ac:spMk id="2" creationId="{00EE0742-F455-214E-68A0-8E7CFE544243}"/>
          </ac:spMkLst>
        </pc:spChg>
        <pc:spChg chg="del">
          <ac:chgData name="Lowri Lewis (2400763)" userId="S::2400763@student.uwtsd.ac.uk::cde85083-8285-47a2-8270-1966ac6b4e42" providerId="AD" clId="Web-{2DCF7F56-4D5F-93AF-C042-1657C40EF6B2}" dt="2025-04-06T18:33:53.754" v="370"/>
          <ac:spMkLst>
            <pc:docMk/>
            <pc:sldMk cId="3996777886" sldId="261"/>
            <ac:spMk id="3" creationId="{2A337F52-073B-3727-2DC8-277D2FBCE1E4}"/>
          </ac:spMkLst>
        </pc:spChg>
        <pc:spChg chg="add mod">
          <ac:chgData name="Lowri Lewis (2400763)" userId="S::2400763@student.uwtsd.ac.uk::cde85083-8285-47a2-8270-1966ac6b4e42" providerId="AD" clId="Web-{2DCF7F56-4D5F-93AF-C042-1657C40EF6B2}" dt="2025-04-06T18:42:36.271" v="626" actId="20577"/>
          <ac:spMkLst>
            <pc:docMk/>
            <pc:sldMk cId="3996777886" sldId="261"/>
            <ac:spMk id="8" creationId="{6D2BCB18-39A7-B7E8-F368-981D0779C621}"/>
          </ac:spMkLst>
        </pc:spChg>
        <pc:spChg chg="add mod">
          <ac:chgData name="Lowri Lewis (2400763)" userId="S::2400763@student.uwtsd.ac.uk::cde85083-8285-47a2-8270-1966ac6b4e42" providerId="AD" clId="Web-{2DCF7F56-4D5F-93AF-C042-1657C40EF6B2}" dt="2025-04-06T18:37:48.761" v="581" actId="20577"/>
          <ac:spMkLst>
            <pc:docMk/>
            <pc:sldMk cId="3996777886" sldId="261"/>
            <ac:spMk id="10" creationId="{E5FEF27D-89EF-76CA-AA4B-62BCB7B5D83A}"/>
          </ac:spMkLst>
        </pc:spChg>
        <pc:spChg chg="add mod">
          <ac:chgData name="Lowri Lewis (2400763)" userId="S::2400763@student.uwtsd.ac.uk::cde85083-8285-47a2-8270-1966ac6b4e42" providerId="AD" clId="Web-{2DCF7F56-4D5F-93AF-C042-1657C40EF6B2}" dt="2025-04-06T18:44:53.838" v="631" actId="20577"/>
          <ac:spMkLst>
            <pc:docMk/>
            <pc:sldMk cId="3996777886" sldId="261"/>
            <ac:spMk id="13" creationId="{34856A2B-B712-34CD-D832-A3630E035144}"/>
          </ac:spMkLst>
        </pc:spChg>
        <pc:picChg chg="add mod">
          <ac:chgData name="Lowri Lewis (2400763)" userId="S::2400763@student.uwtsd.ac.uk::cde85083-8285-47a2-8270-1966ac6b4e42" providerId="AD" clId="Web-{2DCF7F56-4D5F-93AF-C042-1657C40EF6B2}" dt="2025-04-06T18:44:42.353" v="628" actId="1076"/>
          <ac:picMkLst>
            <pc:docMk/>
            <pc:sldMk cId="3996777886" sldId="261"/>
            <ac:picMk id="11" creationId="{E2AE42E6-FF17-11BE-AC83-CB9CEFD920C7}"/>
          </ac:picMkLst>
        </pc:picChg>
      </pc:sldChg>
      <pc:sldChg chg="addSp modSp new mod modClrScheme chgLayout">
        <pc:chgData name="Lowri Lewis (2400763)" userId="S::2400763@student.uwtsd.ac.uk::cde85083-8285-47a2-8270-1966ac6b4e42" providerId="AD" clId="Web-{2DCF7F56-4D5F-93AF-C042-1657C40EF6B2}" dt="2025-04-06T19:07:00.525" v="995" actId="20577"/>
        <pc:sldMkLst>
          <pc:docMk/>
          <pc:sldMk cId="48851914" sldId="262"/>
        </pc:sldMkLst>
        <pc:spChg chg="mod">
          <ac:chgData name="Lowri Lewis (2400763)" userId="S::2400763@student.uwtsd.ac.uk::cde85083-8285-47a2-8270-1966ac6b4e42" providerId="AD" clId="Web-{2DCF7F56-4D5F-93AF-C042-1657C40EF6B2}" dt="2025-04-06T18:58:21.629" v="884" actId="20577"/>
          <ac:spMkLst>
            <pc:docMk/>
            <pc:sldMk cId="48851914" sldId="262"/>
            <ac:spMk id="2" creationId="{88B8666A-EB8D-E8BB-6A8A-5C1859663734}"/>
          </ac:spMkLst>
        </pc:spChg>
        <pc:spChg chg="mod">
          <ac:chgData name="Lowri Lewis (2400763)" userId="S::2400763@student.uwtsd.ac.uk::cde85083-8285-47a2-8270-1966ac6b4e42" providerId="AD" clId="Web-{2DCF7F56-4D5F-93AF-C042-1657C40EF6B2}" dt="2025-04-06T19:07:00.525" v="995" actId="20577"/>
          <ac:spMkLst>
            <pc:docMk/>
            <pc:sldMk cId="48851914" sldId="262"/>
            <ac:spMk id="3" creationId="{C9C951C8-A04D-CA00-6C24-AD7F2999E7E8}"/>
          </ac:spMkLst>
        </pc:spChg>
        <pc:spChg chg="mod">
          <ac:chgData name="Lowri Lewis (2400763)" userId="S::2400763@student.uwtsd.ac.uk::cde85083-8285-47a2-8270-1966ac6b4e42" providerId="AD" clId="Web-{2DCF7F56-4D5F-93AF-C042-1657C40EF6B2}" dt="2025-04-06T18:58:13.566" v="883"/>
          <ac:spMkLst>
            <pc:docMk/>
            <pc:sldMk cId="48851914" sldId="262"/>
            <ac:spMk id="4" creationId="{217CED8B-65F7-D916-738F-7C56D30CC93F}"/>
          </ac:spMkLst>
        </pc:spChg>
        <pc:spChg chg="mod">
          <ac:chgData name="Lowri Lewis (2400763)" userId="S::2400763@student.uwtsd.ac.uk::cde85083-8285-47a2-8270-1966ac6b4e42" providerId="AD" clId="Web-{2DCF7F56-4D5F-93AF-C042-1657C40EF6B2}" dt="2025-04-06T18:58:13.566" v="883"/>
          <ac:spMkLst>
            <pc:docMk/>
            <pc:sldMk cId="48851914" sldId="262"/>
            <ac:spMk id="5" creationId="{E9C891B3-5EB4-60B1-7B0E-7400569CEB66}"/>
          </ac:spMkLst>
        </pc:spChg>
        <pc:spChg chg="mod">
          <ac:chgData name="Lowri Lewis (2400763)" userId="S::2400763@student.uwtsd.ac.uk::cde85083-8285-47a2-8270-1966ac6b4e42" providerId="AD" clId="Web-{2DCF7F56-4D5F-93AF-C042-1657C40EF6B2}" dt="2025-04-06T18:58:13.566" v="883"/>
          <ac:spMkLst>
            <pc:docMk/>
            <pc:sldMk cId="48851914" sldId="262"/>
            <ac:spMk id="6" creationId="{5DE16414-6752-0204-9BC2-3294F062D010}"/>
          </ac:spMkLst>
        </pc:spChg>
        <pc:picChg chg="add mod ord">
          <ac:chgData name="Lowri Lewis (2400763)" userId="S::2400763@student.uwtsd.ac.uk::cde85083-8285-47a2-8270-1966ac6b4e42" providerId="AD" clId="Web-{2DCF7F56-4D5F-93AF-C042-1657C40EF6B2}" dt="2025-04-06T18:58:13.566" v="883"/>
          <ac:picMkLst>
            <pc:docMk/>
            <pc:sldMk cId="48851914" sldId="262"/>
            <ac:picMk id="8" creationId="{AEA4633A-248C-93BD-8997-3192DDA31D86}"/>
          </ac:picMkLst>
        </pc:picChg>
      </pc:sldChg>
    </pc:docChg>
  </pc:docChgLst>
  <pc:docChgLst>
    <pc:chgData name="Lowri Lewis (2400763)" userId="S::2400763@student.uwtsd.ac.uk::cde85083-8285-47a2-8270-1966ac6b4e42" providerId="AD" clId="Web-{02B760E7-1904-EAB8-35A8-7041F5F4BD05}"/>
    <pc:docChg chg="modSld">
      <pc:chgData name="Lowri Lewis (2400763)" userId="S::2400763@student.uwtsd.ac.uk::cde85083-8285-47a2-8270-1966ac6b4e42" providerId="AD" clId="Web-{02B760E7-1904-EAB8-35A8-7041F5F4BD05}" dt="2025-03-31T10:23:57.044" v="3" actId="1076"/>
      <pc:docMkLst>
        <pc:docMk/>
      </pc:docMkLst>
      <pc:sldChg chg="modSp">
        <pc:chgData name="Lowri Lewis (2400763)" userId="S::2400763@student.uwtsd.ac.uk::cde85083-8285-47a2-8270-1966ac6b4e42" providerId="AD" clId="Web-{02B760E7-1904-EAB8-35A8-7041F5F4BD05}" dt="2025-03-31T10:23:57.044" v="3" actId="1076"/>
        <pc:sldMkLst>
          <pc:docMk/>
          <pc:sldMk cId="109857222" sldId="256"/>
        </pc:sldMkLst>
        <pc:spChg chg="mod">
          <ac:chgData name="Lowri Lewis (2400763)" userId="S::2400763@student.uwtsd.ac.uk::cde85083-8285-47a2-8270-1966ac6b4e42" providerId="AD" clId="Web-{02B760E7-1904-EAB8-35A8-7041F5F4BD05}" dt="2025-03-31T10:23:53.435" v="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owri Lewis (2400763)" userId="S::2400763@student.uwtsd.ac.uk::cde85083-8285-47a2-8270-1966ac6b4e42" providerId="AD" clId="Web-{02B760E7-1904-EAB8-35A8-7041F5F4BD05}" dt="2025-03-31T10:23:57.044" v="3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Lowri Lewis (2400763)" userId="S::2400763@student.uwtsd.ac.uk::cde85083-8285-47a2-8270-1966ac6b4e42" providerId="AD" clId="Web-{02B760E7-1904-EAB8-35A8-7041F5F4BD05}" dt="2025-03-31T10:23:33.714" v="0" actId="20577"/>
        <pc:sldMkLst>
          <pc:docMk/>
          <pc:sldMk cId="1328957989" sldId="257"/>
        </pc:sldMkLst>
        <pc:spChg chg="mod">
          <ac:chgData name="Lowri Lewis (2400763)" userId="S::2400763@student.uwtsd.ac.uk::cde85083-8285-47a2-8270-1966ac6b4e42" providerId="AD" clId="Web-{02B760E7-1904-EAB8-35A8-7041F5F4BD05}" dt="2025-03-31T10:23:33.714" v="0" actId="20577"/>
          <ac:spMkLst>
            <pc:docMk/>
            <pc:sldMk cId="1328957989" sldId="257"/>
            <ac:spMk id="2" creationId="{95402F0C-A909-E885-1DB2-A0C86DD229A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FAF38F-393E-42C8-AD27-D828D5EF331C}" type="datetimeFigureOut">
              <a:rPr lang="en-GB" smtClean="0"/>
              <a:t>07/04/2025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7BA19B-65CB-4CEE-8998-95F132A49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256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7BA19B-65CB-4CEE-8998-95F132A4912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324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7BA19B-65CB-4CEE-8998-95F132A49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794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1F6B1-FA22-4080-BF77-7374CD172910}" type="datetime1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846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FE2B3-DFD9-4273-AA59-F2610B108F6D}" type="datetime1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6218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A8C74-9F33-4249-B197-B15020FB4B2E}" type="datetime1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43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AF00F-8C06-4CD8-8093-613A40450D4A}" type="datetime1">
              <a:rPr lang="en-US" smtClean="0"/>
              <a:t>4/7/2025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527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19937-49B2-4C7F-AE27-F61A96A133B5}" type="datetime1">
              <a:rPr lang="en-US" smtClean="0"/>
              <a:t>4/7/2025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168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1C61-8165-4FAD-A979-FD62D9745BB0}" type="datetime1">
              <a:rPr lang="en-US" smtClean="0"/>
              <a:t>4/7/2025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8669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58474-F229-418F-B75B-468577045DAD}" type="datetime1">
              <a:rPr lang="en-US" smtClean="0"/>
              <a:t>4/7/2025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003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0778D-6A3C-46FE-9570-6636E4150E35}" type="datetime1">
              <a:rPr lang="en-US" smtClean="0"/>
              <a:t>4/7/2025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097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D3132-03AA-4E51-B203-BD247515D172}" type="datetime1">
              <a:rPr lang="en-US" smtClean="0"/>
              <a:t>4/7/2025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610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7FB331-E081-47D3-8BB9-4AB0084B184D}" type="datetime1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905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2EDC-47E4-4A02-919C-3048B1EE1DB4}" type="datetime1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651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8F621C5A-2518-4B6A-B593-DF03D704A91E}" type="datetime1">
              <a:rPr lang="en-US" smtClean="0"/>
              <a:t>4/7/2025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721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dyworkbyaaron.com/blog/2017/3/21/benefits-of-sports-massage" TargetMode="External"/><Relationship Id="rId7" Type="http://schemas.openxmlformats.org/officeDocument/2006/relationships/hyperlink" Target="https://thesst.org/what-is-sports-therapy/" TargetMode="External"/><Relationship Id="rId2" Type="http://schemas.openxmlformats.org/officeDocument/2006/relationships/hyperlink" Target="https://thesst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sst.org/wp-content/uploads/2023/04/Standards-of-Proficiency.pdf" TargetMode="External"/><Relationship Id="rId5" Type="http://schemas.openxmlformats.org/officeDocument/2006/relationships/hyperlink" Target="https://www.activehealthgroup.co.uk/pitchside-sports-first-aid" TargetMode="External"/><Relationship Id="rId4" Type="http://schemas.openxmlformats.org/officeDocument/2006/relationships/hyperlink" Target="https://www.istockphoto.com/illustrations/digital-alarm-cloc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541920"/>
            <a:ext cx="9144000" cy="887080"/>
          </a:xfrm>
        </p:spPr>
        <p:txBody>
          <a:bodyPr/>
          <a:lstStyle/>
          <a:p>
            <a:r>
              <a:rPr lang="en-GB" sz="4800" dirty="0"/>
              <a:t>E-</a:t>
            </a:r>
            <a:r>
              <a:rPr lang="cy-GB" sz="4800" dirty="0"/>
              <a:t>portffolio</a:t>
            </a:r>
            <a:r>
              <a:rPr lang="en-GB" sz="4800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" y="0"/>
            <a:ext cx="12192000" cy="15334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BMSS4008       Lowri Lewis      2400763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78DA020-D5A3-0501-6754-0EDBC1852380}"/>
              </a:ext>
            </a:extLst>
          </p:cNvPr>
          <p:cNvGrpSpPr/>
          <p:nvPr/>
        </p:nvGrpSpPr>
        <p:grpSpPr>
          <a:xfrm>
            <a:off x="4724400" y="3964172"/>
            <a:ext cx="2743199" cy="2022545"/>
            <a:chOff x="4459817" y="4199369"/>
            <a:chExt cx="2743199" cy="2022545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D302DAD-FE0F-0CD0-C51D-9EF595E73EDA}"/>
                </a:ext>
              </a:extLst>
            </p:cNvPr>
            <p:cNvSpPr txBox="1"/>
            <p:nvPr/>
          </p:nvSpPr>
          <p:spPr>
            <a:xfrm>
              <a:off x="5307542" y="5852582"/>
              <a:ext cx="1068917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/>
                <a:t>Image 3</a:t>
              </a:r>
            </a:p>
          </p:txBody>
        </p:sp>
        <p:pic>
          <p:nvPicPr>
            <p:cNvPr id="6" name="Picture 5" descr="Benefits of Sports Massage — BWBA Massage Services">
              <a:extLst>
                <a:ext uri="{FF2B5EF4-FFF2-40B4-BE49-F238E27FC236}">
                  <a16:creationId xmlns:a16="http://schemas.microsoft.com/office/drawing/2014/main" id="{949C5836-AE72-7D60-0BE3-87A5647E80D2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459817" y="4199369"/>
              <a:ext cx="2743199" cy="1613095"/>
            </a:xfrm>
            <a:prstGeom prst="rect">
              <a:avLst/>
            </a:prstGeom>
          </p:spPr>
        </p:pic>
      </p:grp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191A24-2B66-4CD1-B9C3-B5AF302A1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1</a:t>
            </a:fld>
            <a:endParaRPr lang="en-US"/>
          </a:p>
        </p:txBody>
      </p:sp>
      <p:pic>
        <p:nvPicPr>
          <p:cNvPr id="83" name="Audio 82">
            <a:hlinkClick r:id="" action="ppaction://media"/>
            <a:extLst>
              <a:ext uri="{FF2B5EF4-FFF2-40B4-BE49-F238E27FC236}">
                <a16:creationId xmlns:a16="http://schemas.microsoft.com/office/drawing/2014/main" id="{19CCBDAB-F646-2D6C-B3C4-F2A0128416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603"/>
    </mc:Choice>
    <mc:Fallback>
      <p:transition spd="slow" advTm="43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8666A-EB8D-E8BB-6A8A-5C1859663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Society for Sports Therapist (SST)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951C8-A04D-CA00-6C24-AD7F2999E7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1971" y="2038474"/>
            <a:ext cx="5610745" cy="4138489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cy-GB" sz="1700" dirty="0"/>
              <a:t>Pwysig dilyn codau ymddygiad proffesiynol ac profocies yr SST, yn ogystal a ymarfer.</a:t>
            </a:r>
          </a:p>
          <a:p>
            <a:pPr>
              <a:lnSpc>
                <a:spcPct val="110000"/>
              </a:lnSpc>
            </a:pPr>
            <a:r>
              <a:rPr lang="cy-GB" sz="1700" dirty="0"/>
              <a:t>5 maes cymhwysedd allweddol sy'n gysylltiedig ag anafiadau a salwch mewn amgylchedd chwaraeon ac ymarfer corff: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y-GB" sz="1700" dirty="0"/>
              <a:t>1. Atal anafiadau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y-GB" sz="1700" dirty="0"/>
              <a:t>2. Cydnabod a gwerthuso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y-GB" sz="1700" dirty="0"/>
              <a:t>3. Triniaeth rheoli ac atgyweirio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y-GB" sz="1700" dirty="0"/>
              <a:t>4. Adsefydlu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y-GB" sz="1700" dirty="0"/>
              <a:t>5. Materion addysg ac ymarfer proffesiynol</a:t>
            </a:r>
          </a:p>
          <a:p>
            <a:pPr>
              <a:lnSpc>
                <a:spcPct val="110000"/>
              </a:lnSpc>
            </a:pPr>
            <a:r>
              <a:rPr lang="cy-GB" sz="1700" dirty="0"/>
              <a:t>Nod yw i fod yn </a:t>
            </a:r>
            <a:r>
              <a:rPr lang="cy-GB" sz="1700" dirty="0">
                <a:latin typeface="Avenir Next LT Pro"/>
              </a:rPr>
              <a:t>therapydd chwaraeon graddedig.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y-GB" sz="1100" dirty="0">
                <a:latin typeface="Avenir Next LT Pro"/>
              </a:rPr>
              <a:t>(SST, 2023)</a:t>
            </a:r>
          </a:p>
        </p:txBody>
      </p:sp>
      <p:pic>
        <p:nvPicPr>
          <p:cNvPr id="8" name="Picture 7" descr="The Society of Sports Therapists ...">
            <a:extLst>
              <a:ext uri="{FF2B5EF4-FFF2-40B4-BE49-F238E27FC236}">
                <a16:creationId xmlns:a16="http://schemas.microsoft.com/office/drawing/2014/main" id="{AEA4633A-248C-93BD-8997-3192DDA31D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200" y="2145953"/>
            <a:ext cx="5181600" cy="3881198"/>
          </a:xfrm>
          <a:prstGeom prst="rect">
            <a:avLst/>
          </a:prstGeom>
          <a:noFill/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53E681-E362-9332-8040-4814D538B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2</a:t>
            </a:fld>
            <a:endParaRPr lang="en-US"/>
          </a:p>
        </p:txBody>
      </p:sp>
      <p:pic>
        <p:nvPicPr>
          <p:cNvPr id="79" name="Audio 78">
            <a:hlinkClick r:id="" action="ppaction://media"/>
            <a:extLst>
              <a:ext uri="{FF2B5EF4-FFF2-40B4-BE49-F238E27FC236}">
                <a16:creationId xmlns:a16="http://schemas.microsoft.com/office/drawing/2014/main" id="{A9819559-4AC8-906A-7687-326BB493D2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8851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590"/>
    </mc:Choice>
    <mc:Fallback>
      <p:transition spd="slow" advTm="84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02F0C-A909-E885-1DB2-A0C86DD22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7258" y="1002"/>
            <a:ext cx="5147535" cy="802357"/>
          </a:xfrm>
        </p:spPr>
        <p:txBody>
          <a:bodyPr/>
          <a:lstStyle/>
          <a:p>
            <a:r>
              <a:rPr lang="en-GB" dirty="0"/>
              <a:t>Clinig </a:t>
            </a:r>
            <a:r>
              <a:rPr lang="cy-GB" dirty="0"/>
              <a:t>gyntaf</a:t>
            </a:r>
            <a:r>
              <a:rPr lang="en-GB" dirty="0"/>
              <a:t> 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8F31-7900-60A6-F0D8-C3E8A8CE5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142386"/>
            <a:ext cx="4896876" cy="508915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0" tIns="0" rIns="0" bIns="0" rtlCol="0" anchor="t">
            <a:normAutofit fontScale="92500"/>
          </a:bodyPr>
          <a:lstStyle/>
          <a:p>
            <a:pPr marL="0" indent="0">
              <a:buNone/>
            </a:pPr>
            <a:r>
              <a:rPr lang="cy-GB" b="1" u="sng"/>
              <a:t>Beth aeth yn dda?</a:t>
            </a:r>
          </a:p>
          <a:p>
            <a:r>
              <a:rPr lang="cy-GB"/>
              <a:t>Creu awyrgylch cyfeillgar ac croesawgar.</a:t>
            </a:r>
          </a:p>
          <a:p>
            <a:r>
              <a:rPr lang="cy-GB"/>
              <a:t>Golchi dwylo, bwrdd tylino glan ac lleihau unrhyw </a:t>
            </a:r>
            <a:r>
              <a:rPr lang="cy-GB">
                <a:ea typeface="+mn-lt"/>
                <a:cs typeface="+mn-lt"/>
              </a:rPr>
              <a:t>gwrthrychau all bod yn y ffordd. </a:t>
            </a:r>
            <a:endParaRPr lang="cy-GB"/>
          </a:p>
          <a:p>
            <a:r>
              <a:rPr lang="cy-GB"/>
              <a:t>Gofyn am unrhyw </a:t>
            </a:r>
            <a:r>
              <a:rPr lang="cy-GB">
                <a:ea typeface="+mn-lt"/>
                <a:cs typeface="+mn-lt"/>
              </a:rPr>
              <a:t>gwrthgyferbyniadau a chael caniatâd gwybodus.</a:t>
            </a:r>
          </a:p>
          <a:p>
            <a:r>
              <a:rPr lang="cy-GB"/>
              <a:t>Defnyddio technegau addas.</a:t>
            </a:r>
          </a:p>
          <a:p>
            <a:r>
              <a:rPr lang="cy-GB"/>
              <a:t>Sicrhau bod y client yn gyfforddus ac creu perthynas cyfforddus gyda nhw. </a:t>
            </a:r>
          </a:p>
          <a:p>
            <a:endParaRPr lang="en-US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202B591-29A4-8B1D-8583-F2BD89DF4CC3}"/>
              </a:ext>
            </a:extLst>
          </p:cNvPr>
          <p:cNvSpPr txBox="1">
            <a:spLocks/>
          </p:cNvSpPr>
          <p:nvPr/>
        </p:nvSpPr>
        <p:spPr>
          <a:xfrm>
            <a:off x="7439527" y="1144391"/>
            <a:ext cx="4676297" cy="508915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0" tIns="0" rIns="0" bIns="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1800" b="1" u="sng">
                <a:ea typeface="+mn-lt"/>
                <a:cs typeface="+mn-lt"/>
              </a:rPr>
              <a:t>Profocies a ddilynais</a:t>
            </a:r>
            <a:endParaRPr lang="en-US" sz="1800" b="1" u="sng"/>
          </a:p>
          <a:p>
            <a:pPr marL="0" indent="0" algn="ctr">
              <a:buNone/>
            </a:pPr>
            <a:r>
              <a:rPr lang="cy-GB" sz="1800" b="1"/>
              <a:t>1.</a:t>
            </a:r>
            <a:r>
              <a:rPr lang="cy-GB" sz="1800" b="1">
                <a:ea typeface="+mn-lt"/>
                <a:cs typeface="+mn-lt"/>
              </a:rPr>
              <a:t>Ymreolaeth ac atebolrwydd proffesiynol</a:t>
            </a:r>
            <a:endParaRPr lang="cy-GB" sz="1800" b="1" u="sng"/>
          </a:p>
          <a:p>
            <a:pPr marL="285750" indent="-285750"/>
            <a:r>
              <a:rPr lang="cy-GB" sz="1800"/>
              <a:t>Casglu caniatâd gwybodus.</a:t>
            </a:r>
          </a:p>
          <a:p>
            <a:pPr marL="285750" indent="-285750"/>
            <a:r>
              <a:rPr lang="cy-GB" sz="1800">
                <a:ea typeface="+mn-lt"/>
                <a:cs typeface="+mn-lt"/>
              </a:rPr>
              <a:t>Y gallu i ymarfer yn ffordd ddiogel ac teg.</a:t>
            </a:r>
            <a:endParaRPr lang="cy-GB" sz="1800"/>
          </a:p>
          <a:p>
            <a:pPr marL="0" indent="0" algn="ctr">
              <a:buNone/>
            </a:pPr>
            <a:r>
              <a:rPr lang="cy-GB" sz="1800" b="1"/>
              <a:t>2.</a:t>
            </a:r>
            <a:r>
              <a:rPr lang="cy-GB" sz="1800" b="1">
                <a:ea typeface="+mn-lt"/>
                <a:cs typeface="+mn-lt"/>
              </a:rPr>
              <a:t>Perthnasoedd proffesiynol</a:t>
            </a:r>
            <a:endParaRPr lang="cy-GB" sz="1800" b="1"/>
          </a:p>
          <a:p>
            <a:pPr marL="285750" indent="-285750"/>
            <a:r>
              <a:rPr lang="cy-GB" sz="1800">
                <a:ea typeface="+mn-lt"/>
                <a:cs typeface="+mn-lt"/>
              </a:rPr>
              <a:t>deall yr angen i adeiladu a chynnal perthnasoedd proffesiynol.</a:t>
            </a:r>
            <a:endParaRPr lang="cy-GB" sz="1800"/>
          </a:p>
          <a:p>
            <a:pPr marL="285750" indent="-285750"/>
            <a:r>
              <a:rPr lang="cy-GB" sz="1800">
                <a:ea typeface="+mn-lt"/>
                <a:cs typeface="+mn-lt"/>
              </a:rPr>
              <a:t>deall yr angen am gyfathrebu effeithiol trwy gydol gofal y client.</a:t>
            </a:r>
            <a:endParaRPr lang="cy-GB" sz="1800"/>
          </a:p>
          <a:p>
            <a:pPr marL="0" indent="0">
              <a:buNone/>
            </a:pPr>
            <a:r>
              <a:rPr lang="cy-GB" sz="1800"/>
              <a:t>(SST, 2008)</a:t>
            </a:r>
          </a:p>
          <a:p>
            <a:pPr marL="0" indent="0">
              <a:buNone/>
            </a:pPr>
            <a:endParaRPr lang="en-US" sz="240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E41E1E0-0CDF-12E3-AFED-6A2AE0672D64}"/>
              </a:ext>
            </a:extLst>
          </p:cNvPr>
          <p:cNvGrpSpPr/>
          <p:nvPr/>
        </p:nvGrpSpPr>
        <p:grpSpPr>
          <a:xfrm>
            <a:off x="5279619" y="2747899"/>
            <a:ext cx="2005765" cy="1878125"/>
            <a:chOff x="5323723" y="2936206"/>
            <a:chExt cx="2005765" cy="1878125"/>
          </a:xfrm>
        </p:grpSpPr>
        <p:pic>
          <p:nvPicPr>
            <p:cNvPr id="12" name="Picture 11" descr="The Society of Sports Therapists ...">
              <a:extLst>
                <a:ext uri="{FF2B5EF4-FFF2-40B4-BE49-F238E27FC236}">
                  <a16:creationId xmlns:a16="http://schemas.microsoft.com/office/drawing/2014/main" id="{68351C16-AB31-409B-26F6-4F0DEA375A4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323723" y="2936206"/>
              <a:ext cx="2005765" cy="1506956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08D93D3-1240-C4D6-FB4E-41400D3986A1}"/>
                </a:ext>
              </a:extLst>
            </p:cNvPr>
            <p:cNvSpPr txBox="1"/>
            <p:nvPr/>
          </p:nvSpPr>
          <p:spPr>
            <a:xfrm>
              <a:off x="5794375" y="4444999"/>
              <a:ext cx="1068917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/>
                <a:t>Image 1</a:t>
              </a:r>
            </a:p>
          </p:txBody>
        </p:sp>
      </p:grp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2C084A6-5D37-C0AB-33EB-E84BA416C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3</a:t>
            </a:fld>
            <a:endParaRPr lang="en-US"/>
          </a:p>
        </p:txBody>
      </p:sp>
      <p:pic>
        <p:nvPicPr>
          <p:cNvPr id="53" name="Audio 52">
            <a:hlinkClick r:id="" action="ppaction://media"/>
            <a:extLst>
              <a:ext uri="{FF2B5EF4-FFF2-40B4-BE49-F238E27FC236}">
                <a16:creationId xmlns:a16="http://schemas.microsoft.com/office/drawing/2014/main" id="{06689269-2E67-D59B-BBE7-517DA266E2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28957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108"/>
    </mc:Choice>
    <mc:Fallback>
      <p:transition spd="slow" advTm="951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7FC44-781D-0848-D7AE-36CDD6C13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8363" y="81212"/>
            <a:ext cx="5087377" cy="1173329"/>
          </a:xfrm>
        </p:spPr>
        <p:txBody>
          <a:bodyPr/>
          <a:lstStyle/>
          <a:p>
            <a:r>
              <a:rPr lang="en-GB" dirty="0"/>
              <a:t>Clinig </a:t>
            </a:r>
            <a:r>
              <a:rPr lang="cy-GB" dirty="0"/>
              <a:t>gyntaf</a:t>
            </a:r>
            <a:r>
              <a:rPr lang="en-GB" dirty="0"/>
              <a:t>  </a:t>
            </a:r>
            <a:endParaRPr lang="en-US" b="0" dirty="0"/>
          </a:p>
          <a:p>
            <a:endParaRPr lang="en-US" b="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384301F-56CE-C9BD-C396-5811D8A16CE4}"/>
              </a:ext>
            </a:extLst>
          </p:cNvPr>
          <p:cNvSpPr txBox="1">
            <a:spLocks/>
          </p:cNvSpPr>
          <p:nvPr/>
        </p:nvSpPr>
        <p:spPr>
          <a:xfrm>
            <a:off x="461211" y="2066812"/>
            <a:ext cx="3743851" cy="272294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b="1" u="sng"/>
              <a:t>Beth allai fod yn gwell?</a:t>
            </a:r>
          </a:p>
          <a:p>
            <a:r>
              <a:rPr lang="cy-GB"/>
              <a:t>Rheoli amser- sicrhau amser hafal rhwng ddau ochor or corff. </a:t>
            </a:r>
          </a:p>
          <a:p>
            <a:r>
              <a:rPr lang="cy-GB"/>
              <a:t>Fwy o hyder wrth treial technegau newydd. </a:t>
            </a:r>
          </a:p>
          <a:p>
            <a:endParaRPr lang="cy-GB"/>
          </a:p>
          <a:p>
            <a:endParaRPr lang="en-US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D2E8DAE-B1FF-743F-8576-EF08D2A52661}"/>
              </a:ext>
            </a:extLst>
          </p:cNvPr>
          <p:cNvSpPr txBox="1">
            <a:spLocks/>
          </p:cNvSpPr>
          <p:nvPr/>
        </p:nvSpPr>
        <p:spPr>
          <a:xfrm>
            <a:off x="7449553" y="1314838"/>
            <a:ext cx="4445692" cy="4226889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b="1" u="sng"/>
              <a:t>Sut i wella tro nesaf?</a:t>
            </a:r>
          </a:p>
          <a:p>
            <a:r>
              <a:rPr lang="cy-GB"/>
              <a:t>Sicrhau fod cloc/amser yn yr ystafell er mwyn cadw trac.</a:t>
            </a:r>
            <a:endParaRPr lang="cy-GB">
              <a:ea typeface="+mn-lt"/>
              <a:cs typeface="+mn-lt"/>
            </a:endParaRPr>
          </a:p>
          <a:p>
            <a:r>
              <a:rPr lang="cy-GB">
                <a:ea typeface="+mn-lt"/>
                <a:cs typeface="+mn-lt"/>
              </a:rPr>
              <a:t>Ymarfer technegau allan o glinig er mwyn dewis a defnyddio technegau asesu priodol.</a:t>
            </a:r>
          </a:p>
          <a:p>
            <a:r>
              <a:rPr lang="cy-GB">
                <a:ea typeface="+mn-lt"/>
                <a:cs typeface="+mn-lt"/>
              </a:rPr>
              <a:t>Datblygu'r gallu i amserlenni triniaeth effeithiol mewn amser penodol (SST, 2008) .</a:t>
            </a:r>
            <a:endParaRPr lang="cy-GB"/>
          </a:p>
          <a:p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C726B41A-2D84-6E6C-6C50-1A862432ABF1}"/>
              </a:ext>
            </a:extLst>
          </p:cNvPr>
          <p:cNvGrpSpPr/>
          <p:nvPr/>
        </p:nvGrpSpPr>
        <p:grpSpPr>
          <a:xfrm>
            <a:off x="4460470" y="2603584"/>
            <a:ext cx="2733675" cy="2037180"/>
            <a:chOff x="4478505" y="1231984"/>
            <a:chExt cx="2733675" cy="2037180"/>
          </a:xfrm>
        </p:grpSpPr>
        <p:pic>
          <p:nvPicPr>
            <p:cNvPr id="11" name="Picture 10" descr="Digital Alarm Clock Stock Illustrations ...">
              <a:extLst>
                <a:ext uri="{FF2B5EF4-FFF2-40B4-BE49-F238E27FC236}">
                  <a16:creationId xmlns:a16="http://schemas.microsoft.com/office/drawing/2014/main" id="{531C06F5-623D-1C86-8672-56EA89526CC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478505" y="1231984"/>
              <a:ext cx="2733675" cy="1666875"/>
            </a:xfrm>
            <a:prstGeom prst="rect">
              <a:avLst/>
            </a:prstGeom>
          </p:spPr>
        </p:pic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C006E40C-FB1F-3305-6EBC-AEE5529D522F}"/>
                </a:ext>
              </a:extLst>
            </p:cNvPr>
            <p:cNvSpPr txBox="1"/>
            <p:nvPr/>
          </p:nvSpPr>
          <p:spPr>
            <a:xfrm>
              <a:off x="5296958" y="2899832"/>
              <a:ext cx="1068917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/>
                <a:t>Image 2</a:t>
              </a:r>
            </a:p>
          </p:txBody>
        </p:sp>
      </p:grp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ACEE83-7F3E-F06E-99F2-78481E8C3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4</a:t>
            </a:fld>
            <a:endParaRPr lang="en-US"/>
          </a:p>
        </p:txBody>
      </p:sp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35463ED8-363C-42C7-FC76-C36F910887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51699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214"/>
    </mc:Choice>
    <mc:Fallback>
      <p:transition spd="slow" advTm="632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DD4E7-3912-FF30-7BBA-317E544A4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9100" y="81212"/>
            <a:ext cx="3733825" cy="882567"/>
          </a:xfrm>
        </p:spPr>
        <p:txBody>
          <a:bodyPr/>
          <a:lstStyle/>
          <a:p>
            <a:r>
              <a:rPr lang="en-US"/>
              <a:t>Placement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D64D043-A33B-0726-B555-A980F632A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767" y="962469"/>
            <a:ext cx="4896876" cy="508915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cy-GB" b="1" u="sng"/>
              <a:t>Beth aeth yn dda?</a:t>
            </a:r>
          </a:p>
          <a:p>
            <a:r>
              <a:rPr lang="cy-GB"/>
              <a:t>Sicrhau wyneb hapus ac croesawgar.</a:t>
            </a:r>
          </a:p>
          <a:p>
            <a:r>
              <a:rPr lang="cy-GB"/>
              <a:t>Defnyddio amryw o dechnegau effeithiol. </a:t>
            </a:r>
          </a:p>
          <a:p>
            <a:r>
              <a:rPr lang="cy-GB"/>
              <a:t>Wedi cyflwyno fy hun. </a:t>
            </a:r>
          </a:p>
          <a:p>
            <a:r>
              <a:rPr lang="cy-GB"/>
              <a:t>Wedi dysgu trwy wylio therapist eraill yn asesu ac rhoi triniaeth. </a:t>
            </a:r>
          </a:p>
          <a:p>
            <a:r>
              <a:rPr lang="cy-GB"/>
              <a:t>Creu perthnasoedd cyfforddus gyda'r tîm i sicrhau gwaith tîm . </a:t>
            </a:r>
          </a:p>
          <a:p>
            <a:endParaRPr lang="cy-GB"/>
          </a:p>
          <a:p>
            <a:endParaRPr lang="cy-GB"/>
          </a:p>
          <a:p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09DACFB-99DF-C1D6-EE21-45E9C7502E75}"/>
              </a:ext>
            </a:extLst>
          </p:cNvPr>
          <p:cNvSpPr txBox="1">
            <a:spLocks/>
          </p:cNvSpPr>
          <p:nvPr/>
        </p:nvSpPr>
        <p:spPr>
          <a:xfrm>
            <a:off x="7047943" y="996225"/>
            <a:ext cx="5057298" cy="5385485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0" tIns="0" rIns="0" bIns="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1800" b="1" u="sng">
                <a:ea typeface="+mn-lt"/>
                <a:cs typeface="+mn-lt"/>
              </a:rPr>
              <a:t>Profocies a ddilynais</a:t>
            </a:r>
            <a:endParaRPr lang="en-US" sz="1800" b="1" u="sng"/>
          </a:p>
          <a:p>
            <a:pPr marL="0" indent="0" algn="ctr">
              <a:buNone/>
            </a:pPr>
            <a:r>
              <a:rPr lang="cy-GB" sz="1800" b="1"/>
              <a:t>1.</a:t>
            </a:r>
            <a:r>
              <a:rPr lang="cy-GB" sz="1800" b="1">
                <a:ea typeface="+mn-lt"/>
                <a:cs typeface="+mn-lt"/>
              </a:rPr>
              <a:t>Y sgiliau sy'n ofynnol ar gyfer cymhwyso ymarfer</a:t>
            </a:r>
          </a:p>
          <a:p>
            <a:pPr marL="285750" indent="-285750"/>
            <a:r>
              <a:rPr lang="cy-GB" sz="1800"/>
              <a:t>Dewis a defnyddio technegau effeithiol i client gwahanol. </a:t>
            </a:r>
          </a:p>
          <a:p>
            <a:pPr marL="0" indent="0" algn="ctr">
              <a:buNone/>
            </a:pPr>
            <a:r>
              <a:rPr lang="cy-GB" sz="1800" b="1"/>
              <a:t>2.</a:t>
            </a:r>
            <a:r>
              <a:rPr lang="cy-GB" sz="1800" b="1">
                <a:ea typeface="+mn-lt"/>
                <a:cs typeface="+mn-lt"/>
              </a:rPr>
              <a:t>Gwybodaeth, dealltwriaeth a sgiliau</a:t>
            </a:r>
          </a:p>
          <a:p>
            <a:pPr marL="285750" indent="-285750"/>
            <a:r>
              <a:rPr lang="cy-GB" sz="1800">
                <a:ea typeface="+mn-lt"/>
                <a:cs typeface="+mn-lt"/>
              </a:rPr>
              <a:t>deall strwythur a swyddogaeth y corff dynol, sy'n berthnasol I'r ymarfer.</a:t>
            </a:r>
            <a:endParaRPr lang="cy-GB" sz="1800"/>
          </a:p>
          <a:p>
            <a:pPr marL="285750" indent="-285750"/>
            <a:r>
              <a:rPr lang="cy-GB" sz="1800">
                <a:ea typeface="+mn-lt"/>
                <a:cs typeface="+mn-lt"/>
              </a:rPr>
              <a:t>cydnabod rôl proffesiynau eraill mewn therapi chwaraeon ac ymarfer corff</a:t>
            </a:r>
            <a:endParaRPr lang="cy-GB" sz="1800"/>
          </a:p>
          <a:p>
            <a:pPr marL="0" indent="0" algn="ctr">
              <a:buNone/>
            </a:pPr>
            <a:r>
              <a:rPr lang="cy-GB" sz="1900" b="1"/>
              <a:t>3.Perthnasoedd proffesiynol</a:t>
            </a:r>
            <a:endParaRPr lang="cy-GB"/>
          </a:p>
          <a:p>
            <a:pPr marL="285750" indent="-285750"/>
            <a:r>
              <a:rPr lang="cy-GB" sz="1900">
                <a:ea typeface="+mn-lt"/>
                <a:cs typeface="+mn-lt"/>
              </a:rPr>
              <a:t>gallu cyfrannu'n effeithiol at waith a wneir fel rhan o dîm amlddisgyblaethol.</a:t>
            </a:r>
            <a:endParaRPr lang="cy-GB" sz="1900"/>
          </a:p>
          <a:p>
            <a:pPr marL="0" indent="0">
              <a:buNone/>
            </a:pPr>
            <a:r>
              <a:rPr lang="cy-GB" sz="1800"/>
              <a:t>(SST, 2008)</a:t>
            </a:r>
          </a:p>
          <a:p>
            <a:pPr marL="0" indent="0">
              <a:buNone/>
            </a:pPr>
            <a:endParaRPr lang="en-US" sz="24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27AABE3-F5B2-0C9B-3BA5-FE92E3673500}"/>
              </a:ext>
            </a:extLst>
          </p:cNvPr>
          <p:cNvGrpSpPr/>
          <p:nvPr/>
        </p:nvGrpSpPr>
        <p:grpSpPr>
          <a:xfrm>
            <a:off x="5209534" y="2658596"/>
            <a:ext cx="1772932" cy="1698208"/>
            <a:chOff x="5207306" y="2502289"/>
            <a:chExt cx="1772932" cy="1698208"/>
          </a:xfrm>
        </p:grpSpPr>
        <p:pic>
          <p:nvPicPr>
            <p:cNvPr id="10" name="Picture 9" descr="The Society of Sports Therapists ...">
              <a:extLst>
                <a:ext uri="{FF2B5EF4-FFF2-40B4-BE49-F238E27FC236}">
                  <a16:creationId xmlns:a16="http://schemas.microsoft.com/office/drawing/2014/main" id="{D35CFE49-81C2-A275-C863-9561CBE0B01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207306" y="2502289"/>
              <a:ext cx="1772932" cy="1327040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511D023-B7B8-4E8A-C81C-5155736EB782}"/>
                </a:ext>
              </a:extLst>
            </p:cNvPr>
            <p:cNvSpPr txBox="1"/>
            <p:nvPr/>
          </p:nvSpPr>
          <p:spPr>
            <a:xfrm>
              <a:off x="5561542" y="3831165"/>
              <a:ext cx="1068917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/>
                <a:t>Image 1</a:t>
              </a:r>
            </a:p>
          </p:txBody>
        </p:sp>
      </p:grp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D0F2C8-2A97-39A7-561B-500446035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5</a:t>
            </a:fld>
            <a:endParaRPr lang="en-US"/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B6B94520-44C2-F5F7-934B-6CAB906AB3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98433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229"/>
    </mc:Choice>
    <mc:Fallback>
      <p:transition spd="slow" advTm="92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E0742-F455-214E-68A0-8E7CFE544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2694" y="333004"/>
            <a:ext cx="3713583" cy="845299"/>
          </a:xfrm>
        </p:spPr>
        <p:txBody>
          <a:bodyPr/>
          <a:lstStyle/>
          <a:p>
            <a:r>
              <a:rPr lang="en-GB"/>
              <a:t>Placement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D2BCB18-39A7-B7E8-F368-981D0779C621}"/>
              </a:ext>
            </a:extLst>
          </p:cNvPr>
          <p:cNvSpPr txBox="1">
            <a:spLocks/>
          </p:cNvSpPr>
          <p:nvPr/>
        </p:nvSpPr>
        <p:spPr>
          <a:xfrm>
            <a:off x="296755" y="2138698"/>
            <a:ext cx="3930756" cy="2651056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b="1" u="sng" dirty="0"/>
              <a:t>Beth allai fod yn gwell?</a:t>
            </a:r>
          </a:p>
          <a:p>
            <a:r>
              <a:rPr lang="cy-GB" dirty="0"/>
              <a:t>Fwy o hyder </a:t>
            </a:r>
          </a:p>
          <a:p>
            <a:r>
              <a:rPr lang="cy-GB" dirty="0"/>
              <a:t>Sicrhau fel aelod o'r tîm fy mod i yn deall amserlen y noson/diwrnod. </a:t>
            </a:r>
          </a:p>
          <a:p>
            <a:endParaRPr lang="cy-GB" dirty="0"/>
          </a:p>
          <a:p>
            <a:endParaRPr lang="cy-GB" dirty="0"/>
          </a:p>
          <a:p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E5FEF27D-89EF-76CA-AA4B-62BCB7B5D83A}"/>
              </a:ext>
            </a:extLst>
          </p:cNvPr>
          <p:cNvSpPr txBox="1">
            <a:spLocks/>
          </p:cNvSpPr>
          <p:nvPr/>
        </p:nvSpPr>
        <p:spPr>
          <a:xfrm>
            <a:off x="7538461" y="1315555"/>
            <a:ext cx="4445692" cy="4226889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b="1" u="sng" dirty="0"/>
              <a:t>Sut i wella tro nesaf?</a:t>
            </a:r>
          </a:p>
          <a:p>
            <a:r>
              <a:rPr lang="cy-GB" dirty="0">
                <a:ea typeface="+mn-lt"/>
                <a:cs typeface="+mn-lt"/>
              </a:rPr>
              <a:t>Cymryd pob gweithreded- cymryd rhan mewn diwrnodau gem yn ogystal a ymarfer. </a:t>
            </a:r>
          </a:p>
          <a:p>
            <a:r>
              <a:rPr lang="cy-GB" dirty="0">
                <a:ea typeface="+mn-lt"/>
                <a:cs typeface="+mn-lt"/>
              </a:rPr>
              <a:t>Deall yr angen i adeiladu a chynnal perthnasoedd proffesiynol fel ymarferydd annibynnol ac ar y cyd fel aelod o dîm (SST, 2008) .</a:t>
            </a:r>
            <a:endParaRPr lang="cy-GB" dirty="0"/>
          </a:p>
          <a:p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B27F64F-C795-12F3-2C5F-07E26B573026}"/>
              </a:ext>
            </a:extLst>
          </p:cNvPr>
          <p:cNvGrpSpPr/>
          <p:nvPr/>
        </p:nvGrpSpPr>
        <p:grpSpPr>
          <a:xfrm>
            <a:off x="4573544" y="2475048"/>
            <a:ext cx="2743200" cy="2314706"/>
            <a:chOff x="4566249" y="2460885"/>
            <a:chExt cx="2743200" cy="2314706"/>
          </a:xfrm>
        </p:grpSpPr>
        <p:pic>
          <p:nvPicPr>
            <p:cNvPr id="11" name="Picture 10" descr="iStock-1025959230.jpg">
              <a:extLst>
                <a:ext uri="{FF2B5EF4-FFF2-40B4-BE49-F238E27FC236}">
                  <a16:creationId xmlns:a16="http://schemas.microsoft.com/office/drawing/2014/main" id="{E2AE42E6-FF17-11BE-AC83-CB9CEFD920C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566249" y="2460885"/>
              <a:ext cx="2743200" cy="1993739"/>
            </a:xfrm>
            <a:prstGeom prst="rect">
              <a:avLst/>
            </a:prstGeom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4856A2B-B712-34CD-D832-A3630E035144}"/>
                </a:ext>
              </a:extLst>
            </p:cNvPr>
            <p:cNvSpPr txBox="1"/>
            <p:nvPr/>
          </p:nvSpPr>
          <p:spPr>
            <a:xfrm>
              <a:off x="5403391" y="4406259"/>
              <a:ext cx="1068917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/>
                <a:t>Image 4</a:t>
              </a:r>
            </a:p>
          </p:txBody>
        </p:sp>
      </p:grp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DCA2D2-E700-B93B-6201-783CF66C3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6</a:t>
            </a:fld>
            <a:endParaRPr lang="en-US"/>
          </a:p>
        </p:txBody>
      </p:sp>
      <p:pic>
        <p:nvPicPr>
          <p:cNvPr id="47" name="Audio 46">
            <a:hlinkClick r:id="" action="ppaction://media"/>
            <a:extLst>
              <a:ext uri="{FF2B5EF4-FFF2-40B4-BE49-F238E27FC236}">
                <a16:creationId xmlns:a16="http://schemas.microsoft.com/office/drawing/2014/main" id="{02DB34C4-593D-5B6F-3090-E6FA2FB4E7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96777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913"/>
    </mc:Choice>
    <mc:Fallback>
      <p:transition spd="slow" advTm="739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087F1-B703-C47D-B7E8-99698CE35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7517" y="188422"/>
            <a:ext cx="2696966" cy="598460"/>
          </a:xfrm>
        </p:spPr>
        <p:txBody>
          <a:bodyPr/>
          <a:lstStyle/>
          <a:p>
            <a:r>
              <a:rPr lang="en-GB" dirty="0"/>
              <a:t>Diolch!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2FCC33-5B84-46F7-49AE-7FD439003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7</a:t>
            </a:fld>
            <a:endParaRPr 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8FD443C-29FF-9100-7D64-FA8520CCF3EC}"/>
              </a:ext>
            </a:extLst>
          </p:cNvPr>
          <p:cNvGrpSpPr/>
          <p:nvPr/>
        </p:nvGrpSpPr>
        <p:grpSpPr>
          <a:xfrm>
            <a:off x="173666" y="4261884"/>
            <a:ext cx="2743199" cy="2022545"/>
            <a:chOff x="4459817" y="4199369"/>
            <a:chExt cx="2743199" cy="202254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00D8D34D-E16D-E479-F646-038B6C2D1B09}"/>
                </a:ext>
              </a:extLst>
            </p:cNvPr>
            <p:cNvSpPr txBox="1"/>
            <p:nvPr/>
          </p:nvSpPr>
          <p:spPr>
            <a:xfrm>
              <a:off x="5307542" y="5852582"/>
              <a:ext cx="1068917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/>
                <a:t>Image 3</a:t>
              </a:r>
            </a:p>
          </p:txBody>
        </p:sp>
        <p:pic>
          <p:nvPicPr>
            <p:cNvPr id="7" name="Picture 6" descr="Benefits of Sports Massage — BWBA Massage Services">
              <a:extLst>
                <a:ext uri="{FF2B5EF4-FFF2-40B4-BE49-F238E27FC236}">
                  <a16:creationId xmlns:a16="http://schemas.microsoft.com/office/drawing/2014/main" id="{78A031C1-C214-DC30-6E60-6FD4B90E2AF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459817" y="4199369"/>
              <a:ext cx="2743199" cy="1613095"/>
            </a:xfrm>
            <a:prstGeom prst="rect">
              <a:avLst/>
            </a:prstGeom>
          </p:spPr>
        </p:pic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0BF67DDC-63EB-227F-A549-220FFA9331F6}"/>
              </a:ext>
            </a:extLst>
          </p:cNvPr>
          <p:cNvGrpSpPr/>
          <p:nvPr/>
        </p:nvGrpSpPr>
        <p:grpSpPr>
          <a:xfrm>
            <a:off x="9983972" y="4261884"/>
            <a:ext cx="2124358" cy="2022545"/>
            <a:chOff x="5207306" y="2502289"/>
            <a:chExt cx="1772932" cy="1698208"/>
          </a:xfrm>
        </p:grpSpPr>
        <p:pic>
          <p:nvPicPr>
            <p:cNvPr id="9" name="Picture 8" descr="The Society of Sports Therapists ...">
              <a:extLst>
                <a:ext uri="{FF2B5EF4-FFF2-40B4-BE49-F238E27FC236}">
                  <a16:creationId xmlns:a16="http://schemas.microsoft.com/office/drawing/2014/main" id="{0216B00E-2CFA-5F5A-85B5-4C7F9804E45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207306" y="2502289"/>
              <a:ext cx="1772932" cy="1327040"/>
            </a:xfrm>
            <a:prstGeom prst="rect">
              <a:avLst/>
            </a:prstGeom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C49F36B-3D77-1202-33DE-E709E080F094}"/>
                </a:ext>
              </a:extLst>
            </p:cNvPr>
            <p:cNvSpPr txBox="1"/>
            <p:nvPr/>
          </p:nvSpPr>
          <p:spPr>
            <a:xfrm>
              <a:off x="5561542" y="3831165"/>
              <a:ext cx="1068917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/>
                <a:t>Image 1</a:t>
              </a:r>
            </a:p>
          </p:txBody>
        </p:sp>
      </p:grp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0F004CA-693B-AAA7-C8AC-1D8D9642C18A}"/>
              </a:ext>
            </a:extLst>
          </p:cNvPr>
          <p:cNvSpPr/>
          <p:nvPr/>
        </p:nvSpPr>
        <p:spPr>
          <a:xfrm>
            <a:off x="3290365" y="1498411"/>
            <a:ext cx="5611270" cy="3861177"/>
          </a:xfrm>
          <a:prstGeom prst="round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2400" noProof="0" dirty="0">
                <a:solidFill>
                  <a:schemeClr val="tx1"/>
                </a:solidFill>
              </a:rPr>
              <a:t>Helpu ddatblygu sgiliau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2400" noProof="0" dirty="0">
                <a:solidFill>
                  <a:schemeClr val="tx1"/>
                </a:solidFill>
              </a:rPr>
              <a:t>Cyrraedd fy nod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2400" noProof="0" dirty="0">
                <a:solidFill>
                  <a:schemeClr val="tx1"/>
                </a:solidFill>
              </a:rPr>
              <a:t>Ddatblygu hyder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2400" noProof="0" dirty="0">
                <a:solidFill>
                  <a:schemeClr val="tx1"/>
                </a:solidFill>
              </a:rPr>
              <a:t>Ymarfer tu-allan I dysgu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cy-GB" sz="2400" noProof="0" dirty="0">
                <a:solidFill>
                  <a:schemeClr val="tx1"/>
                </a:solidFill>
              </a:rPr>
              <a:t>Creu perthnasoedd newydd am y dyfodol. 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783AF406-155A-665C-63F9-838AD54011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03125" t="-203125" r="-203125" b="-20312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301236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26"/>
    </mc:Choice>
    <mc:Fallback>
      <p:transition spd="slow" advTm="43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3E1A5-6EB8-E579-D4C5-4DB012B4C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31606"/>
            <a:ext cx="3733825" cy="60182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4CE4F-777C-7B3E-6EFF-436A2481E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959" y="3935541"/>
            <a:ext cx="11668045" cy="2368049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b="1" u="sng" dirty="0">
                <a:latin typeface="Times New Roman"/>
                <a:cs typeface="Times New Roman"/>
              </a:rPr>
              <a:t>Image references:</a:t>
            </a:r>
          </a:p>
          <a:p>
            <a:r>
              <a:rPr lang="en-GB" dirty="0">
                <a:latin typeface="Times New Roman"/>
                <a:cs typeface="Times New Roman"/>
              </a:rPr>
              <a:t>Image 1: Available at: </a:t>
            </a:r>
            <a:r>
              <a:rPr lang="en-GB" dirty="0">
                <a:latin typeface="Times New Roman"/>
                <a:ea typeface="+mn-lt"/>
                <a:cs typeface="+mn-lt"/>
                <a:hlinkClick r:id="rId2"/>
              </a:rPr>
              <a:t>https://thesst.org/</a:t>
            </a:r>
            <a:endParaRPr lang="en-GB" dirty="0">
              <a:latin typeface="Times New Roman"/>
              <a:ea typeface="+mn-lt"/>
              <a:cs typeface="+mn-lt"/>
            </a:endParaRPr>
          </a:p>
          <a:p>
            <a:r>
              <a:rPr lang="en-GB" dirty="0">
                <a:latin typeface="Times New Roman"/>
                <a:cs typeface="Times New Roman"/>
              </a:rPr>
              <a:t>Image 2: Available at: </a:t>
            </a:r>
            <a:r>
              <a:rPr lang="en-GB" dirty="0">
                <a:latin typeface="Times New Roman"/>
                <a:ea typeface="+mn-lt"/>
                <a:cs typeface="+mn-lt"/>
                <a:hlinkClick r:id="rId3"/>
              </a:rPr>
              <a:t>https://www.bodyworkbyaaron.com/blog/2017/3/21/benefits-of-sports-massage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</a:p>
          <a:p>
            <a:r>
              <a:rPr lang="en-GB" dirty="0">
                <a:latin typeface="Times New Roman"/>
                <a:ea typeface="+mn-lt"/>
                <a:cs typeface="+mn-lt"/>
              </a:rPr>
              <a:t>Image 3: Available at: </a:t>
            </a:r>
            <a:r>
              <a:rPr lang="en-GB" dirty="0">
                <a:latin typeface="Times New Roman"/>
                <a:ea typeface="+mn-lt"/>
                <a:cs typeface="+mn-lt"/>
                <a:hlinkClick r:id="rId4"/>
              </a:rPr>
              <a:t>https://www.istockphoto.com/illustrations/digital-alarm-clock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</a:p>
          <a:p>
            <a:r>
              <a:rPr lang="en-GB" dirty="0">
                <a:latin typeface="Times New Roman"/>
                <a:ea typeface="+mn-lt"/>
                <a:cs typeface="+mn-lt"/>
              </a:rPr>
              <a:t>Image 4: Available at: </a:t>
            </a:r>
            <a:r>
              <a:rPr lang="en-GB" dirty="0">
                <a:latin typeface="Times New Roman"/>
                <a:ea typeface="+mn-lt"/>
                <a:cs typeface="+mn-lt"/>
                <a:hlinkClick r:id="rId5"/>
              </a:rPr>
              <a:t>https://www.activehealthgroup.co.uk/pitchside-sports-first-aid</a:t>
            </a:r>
            <a:r>
              <a:rPr lang="en-GB" dirty="0">
                <a:latin typeface="Times New Roman"/>
                <a:ea typeface="+mn-lt"/>
                <a:cs typeface="+mn-lt"/>
              </a:rPr>
              <a:t> 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01998E6-9C74-B235-609F-5D2AA7E795E4}"/>
              </a:ext>
            </a:extLst>
          </p:cNvPr>
          <p:cNvSpPr txBox="1">
            <a:spLocks/>
          </p:cNvSpPr>
          <p:nvPr/>
        </p:nvSpPr>
        <p:spPr>
          <a:xfrm>
            <a:off x="261977" y="1200463"/>
            <a:ext cx="11668045" cy="2368049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u="sng" dirty="0">
                <a:latin typeface="Times New Roman"/>
                <a:ea typeface="+mn-lt"/>
                <a:cs typeface="Times New Roman"/>
              </a:rPr>
              <a:t>References:</a:t>
            </a:r>
          </a:p>
          <a:p>
            <a:r>
              <a:rPr lang="en-GB" dirty="0">
                <a:latin typeface="Times New Roman"/>
                <a:ea typeface="+mn-lt"/>
                <a:cs typeface="Times New Roman"/>
              </a:rPr>
              <a:t>Society of Sports Therapist (2012). </a:t>
            </a:r>
            <a:r>
              <a:rPr lang="en-GB" i="1" dirty="0">
                <a:latin typeface="Times New Roman"/>
                <a:ea typeface="+mn-lt"/>
                <a:cs typeface="Times New Roman"/>
              </a:rPr>
              <a:t>STANDARDS OF PROFICIENCY</a:t>
            </a:r>
            <a:r>
              <a:rPr lang="en-GB" dirty="0">
                <a:latin typeface="Times New Roman"/>
                <a:ea typeface="+mn-lt"/>
                <a:cs typeface="Times New Roman"/>
              </a:rPr>
              <a:t>. Available at: </a:t>
            </a:r>
            <a:r>
              <a:rPr lang="en-GB" dirty="0">
                <a:latin typeface="Times New Roman"/>
                <a:ea typeface="+mn-lt"/>
                <a:cs typeface="Times New Roman"/>
                <a:hlinkClick r:id="rId6"/>
              </a:rPr>
              <a:t>https://thesst.org/wp-content/uploads/2023/04/Standards-of-Proficiency.pdf</a:t>
            </a:r>
            <a:r>
              <a:rPr lang="en-GB" dirty="0">
                <a:latin typeface="Times New Roman"/>
                <a:ea typeface="+mn-lt"/>
                <a:cs typeface="Times New Roman"/>
              </a:rPr>
              <a:t>.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latin typeface="Times New Roman"/>
                <a:ea typeface="+mn-lt"/>
                <a:cs typeface="Times New Roman"/>
              </a:rPr>
              <a:t>Society of Sports Therapists (2023). </a:t>
            </a:r>
            <a:r>
              <a:rPr lang="en-GB" i="1" dirty="0">
                <a:latin typeface="Times New Roman"/>
                <a:ea typeface="+mn-lt"/>
                <a:cs typeface="Times New Roman"/>
              </a:rPr>
              <a:t>The Society of Sports Therapists. </a:t>
            </a:r>
            <a:r>
              <a:rPr lang="en-GB" dirty="0">
                <a:latin typeface="Times New Roman"/>
                <a:ea typeface="+mn-lt"/>
                <a:cs typeface="Times New Roman"/>
              </a:rPr>
              <a:t>Available at: </a:t>
            </a:r>
            <a:r>
              <a:rPr lang="en-GB" dirty="0">
                <a:latin typeface="Times New Roman"/>
                <a:ea typeface="+mn-lt"/>
                <a:cs typeface="Times New Roman"/>
                <a:hlinkClick r:id="rId7"/>
              </a:rPr>
              <a:t>https://thesst.org/what-is-sports-therapy/</a:t>
            </a:r>
            <a:r>
              <a:rPr lang="en-GB" dirty="0">
                <a:latin typeface="Times New Roman"/>
                <a:ea typeface="+mn-lt"/>
                <a:cs typeface="Times New Roman"/>
              </a:rPr>
              <a:t>.</a:t>
            </a:r>
          </a:p>
          <a:p>
            <a:endParaRPr lang="en-GB" dirty="0">
              <a:latin typeface="Times New Roman"/>
              <a:ea typeface="+mn-lt"/>
              <a:cs typeface="Times New Roman"/>
            </a:endParaRPr>
          </a:p>
          <a:p>
            <a:endParaRPr lang="en-GB" dirty="0">
              <a:ea typeface="+mn-lt"/>
              <a:cs typeface="+mn-lt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8A1FC5-9F73-509F-F734-22EC3E69A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2968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219</TotalTime>
  <Words>628</Words>
  <Application>Microsoft Office PowerPoint</Application>
  <PresentationFormat>Widescreen</PresentationFormat>
  <Paragraphs>92</Paragraphs>
  <Slides>8</Slides>
  <Notes>2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Avenir Next LT Pro</vt:lpstr>
      <vt:lpstr>Avenir Next LT Pro Light</vt:lpstr>
      <vt:lpstr>Times New Roman</vt:lpstr>
      <vt:lpstr>GradientRiseVTI</vt:lpstr>
      <vt:lpstr>E-portffolio </vt:lpstr>
      <vt:lpstr>Society for Sports Therapist (SST)</vt:lpstr>
      <vt:lpstr>Clinig gyntaf  </vt:lpstr>
      <vt:lpstr>Clinig gyntaf   </vt:lpstr>
      <vt:lpstr>Placement </vt:lpstr>
      <vt:lpstr>Placement </vt:lpstr>
      <vt:lpstr>Diolch!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E-portffolio </dc:title>
  <dc:creator/>
  <cp:lastModifiedBy>Lowri Lewis (2400763)</cp:lastModifiedBy>
  <cp:revision>1</cp:revision>
  <dcterms:created xsi:type="dcterms:W3CDTF">2025-03-03T14:55:40Z</dcterms:created>
  <dcterms:modified xsi:type="dcterms:W3CDTF">2025-04-07T15:48:02Z</dcterms:modified>
</cp:coreProperties>
</file>