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Managing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Week 1: Introduction to Change Management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Understand the importance of change management</a:t>
            </a:r>
          </a:p>
          <a:p>
            <a:r>
              <a:t>- Identify drivers of change</a:t>
            </a:r>
          </a:p>
          <a:p>
            <a:r>
              <a:t>- Explore types of organizational change</a:t>
            </a:r>
          </a:p>
          <a:p>
            <a:r>
              <a:t>- Recognize change as a strategic capability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Change Management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Organizations face constant change</a:t>
            </a:r>
          </a:p>
          <a:p>
            <a:r>
              <a:t>- Effective change management reduces risk</a:t>
            </a:r>
          </a:p>
          <a:p>
            <a:r>
              <a:t>- Enhances adaptability and resilience</a:t>
            </a:r>
          </a:p>
          <a:p>
            <a:r>
              <a:t>- Supports long-term success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Drivers of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Economic factors</a:t>
            </a:r>
          </a:p>
          <a:p>
            <a:r>
              <a:t>- Technological advancements</a:t>
            </a:r>
          </a:p>
          <a:p>
            <a:r>
              <a:t>- Social and cultural shifts</a:t>
            </a:r>
          </a:p>
          <a:p>
            <a:r>
              <a:t>- Regulatory and environmental pressures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Organizational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Strategic change</a:t>
            </a:r>
          </a:p>
          <a:p>
            <a:r>
              <a:t>- Structural change</a:t>
            </a:r>
          </a:p>
          <a:p>
            <a:r>
              <a:t>- Technological change</a:t>
            </a:r>
          </a:p>
          <a:p>
            <a:r>
              <a:t>- People and cultural change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Change as a Strategic Capability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Change as a core competency</a:t>
            </a:r>
          </a:p>
          <a:p>
            <a:r>
              <a:t>- Building organizational agility</a:t>
            </a:r>
          </a:p>
          <a:p>
            <a:r>
              <a:t>- Continuous improvement mindset</a:t>
            </a:r>
          </a:p>
          <a:p>
            <a:r>
              <a:t>- Linking change to innovation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Discussion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Why is change inevitable in modern organizations?</a:t>
            </a:r>
          </a:p>
          <a:p>
            <a:r>
              <a:t>2. Which driver of change do you think is most impactful today?</a:t>
            </a:r>
          </a:p>
          <a:p>
            <a:r>
              <a:t>3. How can leaders foster a culture that embraces change?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Change management is essential for organizational success</a:t>
            </a:r>
          </a:p>
          <a:p>
            <a:r>
              <a:t>- Multiple drivers influence change</a:t>
            </a:r>
          </a:p>
          <a:p>
            <a:r>
              <a:t>- Different types of change require tailored approaches</a:t>
            </a:r>
          </a:p>
          <a:p>
            <a:r>
              <a:t>- Strategic capability in managing change ensures sustainability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189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Managing Change</vt:lpstr>
      <vt:lpstr>Learning Objectives</vt:lpstr>
      <vt:lpstr>Why Change Management Matters</vt:lpstr>
      <vt:lpstr>Drivers of Change</vt:lpstr>
      <vt:lpstr>Types of Organizational Change</vt:lpstr>
      <vt:lpstr>Change as a Strategic Capability</vt:lpstr>
      <vt:lpstr>Discussion Questions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1</cp:revision>
  <dcterms:created xsi:type="dcterms:W3CDTF">2013-01-27T09:14:16Z</dcterms:created>
  <dcterms:modified xsi:type="dcterms:W3CDTF">2026-01-08T09:19:50Z</dcterms:modified>
  <cp:category/>
</cp:coreProperties>
</file>