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34"/>
  </p:notesMasterIdLst>
  <p:handoutMasterIdLst>
    <p:handoutMasterId r:id="rId35"/>
  </p:handoutMasterIdLst>
  <p:sldIdLst>
    <p:sldId id="256" r:id="rId5"/>
    <p:sldId id="297" r:id="rId6"/>
    <p:sldId id="396" r:id="rId7"/>
    <p:sldId id="400" r:id="rId8"/>
    <p:sldId id="397" r:id="rId9"/>
    <p:sldId id="399" r:id="rId10"/>
    <p:sldId id="403" r:id="rId11"/>
    <p:sldId id="401" r:id="rId12"/>
    <p:sldId id="402" r:id="rId13"/>
    <p:sldId id="404" r:id="rId14"/>
    <p:sldId id="406" r:id="rId15"/>
    <p:sldId id="405" r:id="rId16"/>
    <p:sldId id="398" r:id="rId17"/>
    <p:sldId id="407" r:id="rId18"/>
    <p:sldId id="410" r:id="rId19"/>
    <p:sldId id="423" r:id="rId20"/>
    <p:sldId id="453" r:id="rId21"/>
    <p:sldId id="412" r:id="rId22"/>
    <p:sldId id="411" r:id="rId23"/>
    <p:sldId id="416" r:id="rId24"/>
    <p:sldId id="424" r:id="rId25"/>
    <p:sldId id="454" r:id="rId26"/>
    <p:sldId id="425" r:id="rId27"/>
    <p:sldId id="417" r:id="rId28"/>
    <p:sldId id="418" r:id="rId29"/>
    <p:sldId id="420" r:id="rId30"/>
    <p:sldId id="421" r:id="rId31"/>
    <p:sldId id="422" r:id="rId32"/>
    <p:sldId id="426" r:id="rId33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593A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000" autoAdjust="0"/>
    <p:restoredTop sz="94718"/>
  </p:normalViewPr>
  <p:slideViewPr>
    <p:cSldViewPr snapToGrid="0">
      <p:cViewPr varScale="1">
        <p:scale>
          <a:sx n="108" d="100"/>
          <a:sy n="108" d="100"/>
        </p:scale>
        <p:origin x="468" y="3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26" d="100"/>
        <a:sy n="126" d="100"/>
      </p:scale>
      <p:origin x="0" y="0"/>
    </p:cViewPr>
  </p:sorterViewPr>
  <p:notesViewPr>
    <p:cSldViewPr snapToGrid="0">
      <p:cViewPr varScale="1">
        <p:scale>
          <a:sx n="96" d="100"/>
          <a:sy n="96" d="100"/>
        </p:scale>
        <p:origin x="3558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theme" Target="theme/theme1.xml"/><Relationship Id="rId21" Type="http://schemas.openxmlformats.org/officeDocument/2006/relationships/slide" Target="slides/slide17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microsoft.com/office/2018/10/relationships/authors" Target="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commentAuthors" Target="commentAuthor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handoutMaster" Target="handoutMasters/handoutMaster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B129C17-9205-4554-BF5C-070656C2169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41E939-D5BE-4B7F-BCD2-05DCC4E5E8C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AB1389FC-84BB-41A0-BC92-057C08DC342F}" type="datetime1">
              <a:rPr lang="en-GB" smtClean="0"/>
              <a:t>11/11/2024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1800B1-1D76-46D4-ADAF-FD5EA7AFBE7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BFA674-DC58-422B-8963-09FD1B05EDD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3A42FE58-2C2A-433E-A3EF-B39ACF9731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356575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09B039-1C6C-4DB3-861A-76F1FF2AC578}" type="datetime1">
              <a:rPr lang="en-GB" noProof="0" smtClean="0"/>
              <a:pPr/>
              <a:t>11/11/2024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F97DC217-DF71-1A49-B3EA-559F1F43B0FF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46425201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F97DC217-DF71-1A49-B3EA-559F1F43B0F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7243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7">
            <a:extLst>
              <a:ext uri="{FF2B5EF4-FFF2-40B4-BE49-F238E27FC236}">
                <a16:creationId xmlns:a16="http://schemas.microsoft.com/office/drawing/2014/main" id="{C2FD115A-820D-5951-9595-CC452BD1DC7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defTabSz="9652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defTabSz="9652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defTabSz="9652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defTabSz="9652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fld id="{32730EA1-E74A-4722-A4DB-08A696EEAD98}" type="slidenum">
              <a:rPr lang="en-US" altLang="en-US">
                <a:latin typeface="Times New Roman" panose="02020603050405020304" pitchFamily="18" charset="0"/>
              </a:rPr>
              <a:pPr/>
              <a:t>2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7171" name="Rectangle 2">
            <a:extLst>
              <a:ext uri="{FF2B5EF4-FFF2-40B4-BE49-F238E27FC236}">
                <a16:creationId xmlns:a16="http://schemas.microsoft.com/office/drawing/2014/main" id="{7D85BBB4-638B-D0AB-A56A-145C204B1CDD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72" name="Rectangle 3">
            <a:extLst>
              <a:ext uri="{FF2B5EF4-FFF2-40B4-BE49-F238E27FC236}">
                <a16:creationId xmlns:a16="http://schemas.microsoft.com/office/drawing/2014/main" id="{BCDC165F-4F6F-DF3D-C103-22E3FFC3EC6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3" y="1122363"/>
            <a:ext cx="7096933" cy="2387600"/>
          </a:xfrm>
        </p:spPr>
        <p:txBody>
          <a:bodyPr rtlCol="0"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02038"/>
            <a:ext cx="9500507" cy="806675"/>
          </a:xfrm>
        </p:spPr>
        <p:txBody>
          <a:bodyPr rtlCol="0">
            <a:noAutofit/>
          </a:bodyPr>
          <a:lstStyle>
            <a:lvl1pPr marL="0" indent="0" algn="l">
              <a:buNone/>
              <a:defRPr sz="32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AC79249-FDC0-364D-A734-AE1DE1605D28}"/>
              </a:ext>
            </a:extLst>
          </p:cNvPr>
          <p:cNvSpPr/>
          <p:nvPr userDrawn="1"/>
        </p:nvSpPr>
        <p:spPr>
          <a:xfrm>
            <a:off x="0" y="4572000"/>
            <a:ext cx="12192000" cy="228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902465C8-266D-104C-9C49-323DF4A8277E}"/>
              </a:ext>
            </a:extLst>
          </p:cNvPr>
          <p:cNvSpPr/>
          <p:nvPr userDrawn="1"/>
        </p:nvSpPr>
        <p:spPr>
          <a:xfrm>
            <a:off x="583746" y="4960030"/>
            <a:ext cx="1551214" cy="1551214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37979A1C-BF60-B345-A664-2E4F7A3461EB}"/>
              </a:ext>
            </a:extLst>
          </p:cNvPr>
          <p:cNvSpPr/>
          <p:nvPr userDrawn="1"/>
        </p:nvSpPr>
        <p:spPr>
          <a:xfrm>
            <a:off x="1" y="4571999"/>
            <a:ext cx="1118508" cy="1118508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58080B3E-915C-2D4C-8608-596E1BFD6387}"/>
              </a:ext>
            </a:extLst>
          </p:cNvPr>
          <p:cNvSpPr/>
          <p:nvPr userDrawn="1"/>
        </p:nvSpPr>
        <p:spPr>
          <a:xfrm>
            <a:off x="1" y="5739492"/>
            <a:ext cx="1118508" cy="1118508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F15FBB50-09C8-B64E-AE57-67C5E70810CB}"/>
              </a:ext>
            </a:extLst>
          </p:cNvPr>
          <p:cNvGrpSpPr/>
          <p:nvPr userDrawn="1"/>
        </p:nvGrpSpPr>
        <p:grpSpPr>
          <a:xfrm>
            <a:off x="8264427" y="-3419"/>
            <a:ext cx="3927573" cy="3165022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2" name="Freeform 21">
            <a:extLst>
              <a:ext uri="{FF2B5EF4-FFF2-40B4-BE49-F238E27FC236}">
                <a16:creationId xmlns:a16="http://schemas.microsoft.com/office/drawing/2014/main" id="{BC68F289-2744-2F48-893A-3F17911625C8}"/>
              </a:ext>
            </a:extLst>
          </p:cNvPr>
          <p:cNvSpPr/>
          <p:nvPr userDrawn="1"/>
        </p:nvSpPr>
        <p:spPr>
          <a:xfrm>
            <a:off x="0" y="-1"/>
            <a:ext cx="1167493" cy="1167493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8" name="Freeform 27">
            <a:extLst>
              <a:ext uri="{FF2B5EF4-FFF2-40B4-BE49-F238E27FC236}">
                <a16:creationId xmlns:a16="http://schemas.microsoft.com/office/drawing/2014/main" id="{9E240E8A-950E-7946-826C-415CB5DACA43}"/>
              </a:ext>
            </a:extLst>
          </p:cNvPr>
          <p:cNvSpPr/>
          <p:nvPr userDrawn="1"/>
        </p:nvSpPr>
        <p:spPr>
          <a:xfrm>
            <a:off x="11024507" y="4580708"/>
            <a:ext cx="1167493" cy="2277292"/>
          </a:xfrm>
          <a:custGeom>
            <a:avLst/>
            <a:gdLst>
              <a:gd name="connsiteX0" fmla="*/ 1167473 w 1167493"/>
              <a:gd name="connsiteY0" fmla="*/ 0 h 2272167"/>
              <a:gd name="connsiteX1" fmla="*/ 1167493 w 1167493"/>
              <a:gd name="connsiteY1" fmla="*/ 0 h 2272167"/>
              <a:gd name="connsiteX2" fmla="*/ 1167493 w 1167493"/>
              <a:gd name="connsiteY2" fmla="*/ 492960 h 2272167"/>
              <a:gd name="connsiteX3" fmla="*/ 1167493 w 1167493"/>
              <a:gd name="connsiteY3" fmla="*/ 720385 h 2272167"/>
              <a:gd name="connsiteX4" fmla="*/ 1167493 w 1167493"/>
              <a:gd name="connsiteY4" fmla="*/ 2272167 h 2272167"/>
              <a:gd name="connsiteX5" fmla="*/ 0 w 1167493"/>
              <a:gd name="connsiteY5" fmla="*/ 2272167 h 2272167"/>
              <a:gd name="connsiteX6" fmla="*/ 0 w 1167493"/>
              <a:gd name="connsiteY6" fmla="*/ 1898074 h 2272167"/>
              <a:gd name="connsiteX7" fmla="*/ 0 w 1167493"/>
              <a:gd name="connsiteY7" fmla="*/ 1271597 h 2272167"/>
              <a:gd name="connsiteX8" fmla="*/ 0 w 1167493"/>
              <a:gd name="connsiteY8" fmla="*/ 1177688 h 2272167"/>
              <a:gd name="connsiteX9" fmla="*/ 1048124 w 1167493"/>
              <a:gd name="connsiteY9" fmla="*/ 6080 h 2272167"/>
              <a:gd name="connsiteX10" fmla="*/ 1167473 w 1167493"/>
              <a:gd name="connsiteY10" fmla="*/ 0 h 22721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67493" h="2272167">
                <a:moveTo>
                  <a:pt x="1167473" y="0"/>
                </a:moveTo>
                <a:lnTo>
                  <a:pt x="1167493" y="0"/>
                </a:lnTo>
                <a:lnTo>
                  <a:pt x="1167493" y="492960"/>
                </a:lnTo>
                <a:lnTo>
                  <a:pt x="1167493" y="720385"/>
                </a:lnTo>
                <a:lnTo>
                  <a:pt x="1167493" y="2272167"/>
                </a:lnTo>
                <a:lnTo>
                  <a:pt x="0" y="2272167"/>
                </a:lnTo>
                <a:lnTo>
                  <a:pt x="0" y="1898074"/>
                </a:lnTo>
                <a:lnTo>
                  <a:pt x="0" y="1271597"/>
                </a:lnTo>
                <a:lnTo>
                  <a:pt x="0" y="1177688"/>
                </a:lnTo>
                <a:cubicBezTo>
                  <a:pt x="0" y="567919"/>
                  <a:pt x="459408" y="66389"/>
                  <a:pt x="1048124" y="6080"/>
                </a:cubicBezTo>
                <a:lnTo>
                  <a:pt x="1167473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16498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17467"/>
            <a:ext cx="9779182" cy="3366815"/>
          </a:xfrm>
        </p:spPr>
        <p:txBody>
          <a:bodyPr rtlCol="0"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>
              <a:latin typeface="+mn-lt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8082092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82271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A62587F-7496-384A-AF40-18FC8CF0709D}"/>
              </a:ext>
            </a:extLst>
          </p:cNvPr>
          <p:cNvSpPr/>
          <p:nvPr userDrawn="1"/>
        </p:nvSpPr>
        <p:spPr>
          <a:xfrm>
            <a:off x="0" y="2286002"/>
            <a:ext cx="12208822" cy="4572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84DB028B-A475-224B-B675-A15A56CAD0BF}"/>
              </a:ext>
            </a:extLst>
          </p:cNvPr>
          <p:cNvSpPr/>
          <p:nvPr userDrawn="1"/>
        </p:nvSpPr>
        <p:spPr>
          <a:xfrm flipH="1">
            <a:off x="8597718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61C34955-105B-4D4D-B51D-754C5D38A85D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2734DEB1-EC02-2E42-9292-4ADD115060A5}"/>
              </a:ext>
            </a:extLst>
          </p:cNvPr>
          <p:cNvSpPr/>
          <p:nvPr userDrawn="1"/>
        </p:nvSpPr>
        <p:spPr>
          <a:xfrm rot="5400000" flipH="1" flipV="1">
            <a:off x="10344100" y="438098"/>
            <a:ext cx="2285999" cy="1409801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5E932F0D-7FC3-634B-932C-3625C16C8D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7492" y="2653167"/>
            <a:ext cx="9779183" cy="3436483"/>
          </a:xfrm>
        </p:spPr>
        <p:txBody>
          <a:bodyPr rtlCol="0">
            <a:noAutofit/>
          </a:bodyPr>
          <a:lstStyle>
            <a:lvl1pPr marL="0" indent="0">
              <a:lnSpc>
                <a:spcPct val="150000"/>
              </a:lnSpc>
              <a:buNone/>
              <a:defRPr sz="240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95D4F5-F69B-42F6-8A9D-330F696E14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79A23A-2238-4904-8692-9F2DAE8B8F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69FC35-DDC8-45FB-8ACB-21C15F57C1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06318" y="6356350"/>
            <a:ext cx="1604682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026350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ection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 22">
            <a:extLst>
              <a:ext uri="{FF2B5EF4-FFF2-40B4-BE49-F238E27FC236}">
                <a16:creationId xmlns:a16="http://schemas.microsoft.com/office/drawing/2014/main" id="{067EACEC-C2DD-EA42-8504-176673AD1F20}"/>
              </a:ext>
            </a:extLst>
          </p:cNvPr>
          <p:cNvSpPr/>
          <p:nvPr userDrawn="1"/>
        </p:nvSpPr>
        <p:spPr>
          <a:xfrm>
            <a:off x="0" y="0"/>
            <a:ext cx="8025490" cy="6858000"/>
          </a:xfrm>
          <a:custGeom>
            <a:avLst/>
            <a:gdLst>
              <a:gd name="connsiteX0" fmla="*/ 0 w 8025490"/>
              <a:gd name="connsiteY0" fmla="*/ 0 h 6858000"/>
              <a:gd name="connsiteX1" fmla="*/ 4596490 w 8025490"/>
              <a:gd name="connsiteY1" fmla="*/ 0 h 6858000"/>
              <a:gd name="connsiteX2" fmla="*/ 8025490 w 8025490"/>
              <a:gd name="connsiteY2" fmla="*/ 3429000 h 6858000"/>
              <a:gd name="connsiteX3" fmla="*/ 4596490 w 8025490"/>
              <a:gd name="connsiteY3" fmla="*/ 6858000 h 6858000"/>
              <a:gd name="connsiteX4" fmla="*/ 0 w 8025490"/>
              <a:gd name="connsiteY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025490" h="6858000">
                <a:moveTo>
                  <a:pt x="0" y="0"/>
                </a:moveTo>
                <a:lnTo>
                  <a:pt x="4596490" y="0"/>
                </a:lnTo>
                <a:cubicBezTo>
                  <a:pt x="6490274" y="0"/>
                  <a:pt x="8025490" y="1535216"/>
                  <a:pt x="8025490" y="3429000"/>
                </a:cubicBezTo>
                <a:cubicBezTo>
                  <a:pt x="8025490" y="5322784"/>
                  <a:pt x="6490274" y="6858000"/>
                  <a:pt x="4596490" y="6858000"/>
                </a:cubicBez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1059400"/>
            <a:ext cx="6245912" cy="2387600"/>
          </a:xfrm>
        </p:spPr>
        <p:txBody>
          <a:bodyPr rtlCol="0" anchor="b">
            <a:noAutofit/>
          </a:bodyPr>
          <a:lstStyle>
            <a:lvl1pPr algn="l">
              <a:defRPr sz="60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4" y="3539075"/>
            <a:ext cx="6245912" cy="1406101"/>
          </a:xfrm>
        </p:spPr>
        <p:txBody>
          <a:bodyPr rtlCol="0">
            <a:no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89843C7E-5704-7A46-8974-F3BFA42E7310}"/>
              </a:ext>
            </a:extLst>
          </p:cNvPr>
          <p:cNvGrpSpPr/>
          <p:nvPr userDrawn="1"/>
        </p:nvGrpSpPr>
        <p:grpSpPr>
          <a:xfrm rot="16200000">
            <a:off x="8286528" y="2207195"/>
            <a:ext cx="3032351" cy="2443610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17" name="Freeform 16">
            <a:extLst>
              <a:ext uri="{FF2B5EF4-FFF2-40B4-BE49-F238E27FC236}">
                <a16:creationId xmlns:a16="http://schemas.microsoft.com/office/drawing/2014/main" id="{0B179973-08D2-EF40-B516-35E75E906394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 17">
            <a:extLst>
              <a:ext uri="{FF2B5EF4-FFF2-40B4-BE49-F238E27FC236}">
                <a16:creationId xmlns:a16="http://schemas.microsoft.com/office/drawing/2014/main" id="{6C811FF3-E48A-194D-8022-65F8C3A17449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865294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Grap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1"/>
            <a:ext cx="9779182" cy="3366815"/>
          </a:xfrm>
        </p:spPr>
        <p:txBody>
          <a:bodyPr rtlCol="0"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rot="5400000" flipH="1">
            <a:off x="1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97818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hart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ABA2A58C-57B7-834C-8F5C-3299322411B1}"/>
              </a:ext>
            </a:extLst>
          </p:cNvPr>
          <p:cNvGrpSpPr/>
          <p:nvPr userDrawn="1"/>
        </p:nvGrpSpPr>
        <p:grpSpPr>
          <a:xfrm rot="16200000">
            <a:off x="10772262" y="152641"/>
            <a:ext cx="1572380" cy="1267097"/>
            <a:chOff x="7413403" y="4976359"/>
            <a:chExt cx="2334986" cy="1881641"/>
          </a:xfrm>
        </p:grpSpPr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801D8067-144A-FE48-AF1E-529B662DCAD3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2ECA7D87-C78C-C140-AA28-C0FB20209045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3"/>
            <a:ext cx="9779182" cy="3366813"/>
          </a:xfrm>
        </p:spPr>
        <p:txBody>
          <a:bodyPr rtlCol="0"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909451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ED18-7A07-47F1-8056-CD86B076A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8721" y="1684338"/>
            <a:ext cx="8594558" cy="2810460"/>
          </a:xfrm>
        </p:spPr>
        <p:txBody>
          <a:bodyPr rtlCol="0">
            <a:noAutofit/>
          </a:bodyPr>
          <a:lstStyle>
            <a:lvl1pPr algn="ctr">
              <a:lnSpc>
                <a:spcPct val="100000"/>
              </a:lnSpc>
              <a:defRPr sz="460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C91C146-F9A8-9A4C-9508-8590923B8D9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81000" y="519405"/>
            <a:ext cx="1364297" cy="1094521"/>
          </a:xfrm>
        </p:spPr>
        <p:txBody>
          <a:bodyPr rtlCol="0">
            <a:noAutofit/>
          </a:bodyPr>
          <a:lstStyle>
            <a:lvl1pPr marL="0" indent="0" algn="ctr">
              <a:buNone/>
              <a:defRPr sz="23900" b="1">
                <a:solidFill>
                  <a:schemeClr val="accent1">
                    <a:lumMod val="75000"/>
                  </a:schemeClr>
                </a:solidFill>
                <a:latin typeface="Tenorite" pitchFamily="2" charset="0"/>
              </a:defRPr>
            </a:lvl1pPr>
            <a:lvl2pPr marL="4572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 rtl="0"/>
            <a:r>
              <a:rPr lang="en-GB" noProof="0"/>
              <a:t>“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322D6C2B-78AC-DD47-9289-067C968B06C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881813" y="4494213"/>
            <a:ext cx="3511550" cy="679450"/>
          </a:xfrm>
        </p:spPr>
        <p:txBody>
          <a:bodyPr rtlCol="0">
            <a:noAutofit/>
          </a:bodyPr>
          <a:lstStyle>
            <a:lvl1pPr marL="0" indent="0" algn="r">
              <a:buNone/>
              <a:defRPr sz="2000">
                <a:solidFill>
                  <a:schemeClr val="bg1"/>
                </a:solidFill>
                <a:latin typeface="+mn-lt"/>
              </a:defRPr>
            </a:lvl1pPr>
            <a:lvl2pPr marL="457200" indent="0" algn="r">
              <a:buNone/>
              <a:defRPr sz="1800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 algn="r">
              <a:buNone/>
              <a:defRPr sz="1600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 algn="r">
              <a:buNone/>
              <a:defRPr sz="1400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 algn="r">
              <a:buNone/>
              <a:defRPr sz="1400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612193CD-03AD-D74D-A5CD-747A9B53F49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609104" y="3399692"/>
            <a:ext cx="1364297" cy="1094521"/>
          </a:xfrm>
        </p:spPr>
        <p:txBody>
          <a:bodyPr rtlCol="0">
            <a:noAutofit/>
          </a:bodyPr>
          <a:lstStyle>
            <a:lvl1pPr marL="0" indent="0" algn="ctr">
              <a:buNone/>
              <a:defRPr sz="23900" b="1">
                <a:solidFill>
                  <a:schemeClr val="accent1">
                    <a:lumMod val="75000"/>
                  </a:schemeClr>
                </a:solidFill>
                <a:latin typeface="Tenorite" pitchFamily="2" charset="0"/>
              </a:defRPr>
            </a:lvl1pPr>
            <a:lvl2pPr marL="4572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 rtl="0"/>
            <a:r>
              <a:rPr lang="en-GB" noProof="0"/>
              <a:t>”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C71211-4520-46A1-9487-4AE49C32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769475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28C225EC-F6EF-1144-834A-F0B91974AA41}"/>
              </a:ext>
            </a:extLst>
          </p:cNvPr>
          <p:cNvSpPr/>
          <p:nvPr userDrawn="1"/>
        </p:nvSpPr>
        <p:spPr>
          <a:xfrm>
            <a:off x="0" y="-1664"/>
            <a:ext cx="9857012" cy="685966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1" name="Title 1">
            <a:extLst>
              <a:ext uri="{FF2B5EF4-FFF2-40B4-BE49-F238E27FC236}">
                <a16:creationId xmlns:a16="http://schemas.microsoft.com/office/drawing/2014/main" id="{1E40CEAF-B1BB-174E-A798-3BA60D9C04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430" y="381000"/>
            <a:ext cx="8401624" cy="1325563"/>
          </a:xfrm>
        </p:spPr>
        <p:txBody>
          <a:bodyPr lIns="0"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0429" y="2227758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0" name="Text Placeholder 28">
            <a:extLst>
              <a:ext uri="{FF2B5EF4-FFF2-40B4-BE49-F238E27FC236}">
                <a16:creationId xmlns:a16="http://schemas.microsoft.com/office/drawing/2014/main" id="{CC3A7E03-4F06-4380-90A1-845651EEA3C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2123351" y="2426400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1" name="Text Placeholder 28">
            <a:extLst>
              <a:ext uri="{FF2B5EF4-FFF2-40B4-BE49-F238E27FC236}">
                <a16:creationId xmlns:a16="http://schemas.microsoft.com/office/drawing/2014/main" id="{31AF5791-727B-438A-A7EF-5D132167C89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2123350" y="2811646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7" name="Picture Placeholder 23">
            <a:extLst>
              <a:ext uri="{FF2B5EF4-FFF2-40B4-BE49-F238E27FC236}">
                <a16:creationId xmlns:a16="http://schemas.microsoft.com/office/drawing/2014/main" id="{9ABA5222-6FD6-405B-8AC8-18022C36590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5495813" y="2227758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2" name="Text Placeholder 28">
            <a:extLst>
              <a:ext uri="{FF2B5EF4-FFF2-40B4-BE49-F238E27FC236}">
                <a16:creationId xmlns:a16="http://schemas.microsoft.com/office/drawing/2014/main" id="{A1A33FCF-D2EB-478E-8679-428657895F7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870817" y="242256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3" name="Text Placeholder 28">
            <a:extLst>
              <a:ext uri="{FF2B5EF4-FFF2-40B4-BE49-F238E27FC236}">
                <a16:creationId xmlns:a16="http://schemas.microsoft.com/office/drawing/2014/main" id="{55274EF8-F641-41B2-89C1-FD94AFA4868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870816" y="280781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8" name="Picture Placeholder 23">
            <a:extLst>
              <a:ext uri="{FF2B5EF4-FFF2-40B4-BE49-F238E27FC236}">
                <a16:creationId xmlns:a16="http://schemas.microsoft.com/office/drawing/2014/main" id="{124DE785-775F-4AE4-94B3-FA728188EBA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50429" y="4254273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4" name="Text Placeholder 28">
            <a:extLst>
              <a:ext uri="{FF2B5EF4-FFF2-40B4-BE49-F238E27FC236}">
                <a16:creationId xmlns:a16="http://schemas.microsoft.com/office/drawing/2014/main" id="{5A429D4E-B795-4E55-852E-9E161F9EBD3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2123351" y="4498793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5" name="Text Placeholder 28">
            <a:extLst>
              <a:ext uri="{FF2B5EF4-FFF2-40B4-BE49-F238E27FC236}">
                <a16:creationId xmlns:a16="http://schemas.microsoft.com/office/drawing/2014/main" id="{41D297CB-52EE-4DE4-AEAC-CD4AAF2BF17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2123350" y="4884039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9" name="Picture Placeholder 23">
            <a:extLst>
              <a:ext uri="{FF2B5EF4-FFF2-40B4-BE49-F238E27FC236}">
                <a16:creationId xmlns:a16="http://schemas.microsoft.com/office/drawing/2014/main" id="{F5694B35-7776-4DB9-9EB7-3AF076EC357D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495813" y="4254273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6" name="Text Placeholder 28">
            <a:extLst>
              <a:ext uri="{FF2B5EF4-FFF2-40B4-BE49-F238E27FC236}">
                <a16:creationId xmlns:a16="http://schemas.microsoft.com/office/drawing/2014/main" id="{AD7B736B-3A10-499F-8F23-4437982C823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870817" y="4498793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7" name="Text Placeholder 28">
            <a:extLst>
              <a:ext uri="{FF2B5EF4-FFF2-40B4-BE49-F238E27FC236}">
                <a16:creationId xmlns:a16="http://schemas.microsoft.com/office/drawing/2014/main" id="{07165540-290D-4A38-87DE-F52B05BD6A1A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870816" y="4884039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C71211-4520-46A1-9487-4AE49C32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1000" y="6356350"/>
            <a:ext cx="1569803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871106" y="6356350"/>
            <a:ext cx="4114800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332334" y="6356350"/>
            <a:ext cx="1167495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9" name="Freeform 18">
            <a:extLst>
              <a:ext uri="{FF2B5EF4-FFF2-40B4-BE49-F238E27FC236}">
                <a16:creationId xmlns:a16="http://schemas.microsoft.com/office/drawing/2014/main" id="{AAB3BC7E-B34F-EF47-B125-1574C5484E22}"/>
              </a:ext>
            </a:extLst>
          </p:cNvPr>
          <p:cNvSpPr/>
          <p:nvPr userDrawn="1"/>
        </p:nvSpPr>
        <p:spPr>
          <a:xfrm rot="16200000" flipV="1">
            <a:off x="9499940" y="355410"/>
            <a:ext cx="1881641" cy="1167493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1" name="Freeform 20">
            <a:extLst>
              <a:ext uri="{FF2B5EF4-FFF2-40B4-BE49-F238E27FC236}">
                <a16:creationId xmlns:a16="http://schemas.microsoft.com/office/drawing/2014/main" id="{7CBC82D0-4F72-C649-8B7F-D4B087957B6C}"/>
              </a:ext>
            </a:extLst>
          </p:cNvPr>
          <p:cNvSpPr/>
          <p:nvPr userDrawn="1"/>
        </p:nvSpPr>
        <p:spPr>
          <a:xfrm flipH="1">
            <a:off x="10866436" y="1879977"/>
            <a:ext cx="1325563" cy="1325563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5" name="Freeform 24">
            <a:extLst>
              <a:ext uri="{FF2B5EF4-FFF2-40B4-BE49-F238E27FC236}">
                <a16:creationId xmlns:a16="http://schemas.microsoft.com/office/drawing/2014/main" id="{9383F23A-D872-2A4C-B386-A9D269BE694D}"/>
              </a:ext>
            </a:extLst>
          </p:cNvPr>
          <p:cNvSpPr/>
          <p:nvPr userDrawn="1"/>
        </p:nvSpPr>
        <p:spPr>
          <a:xfrm>
            <a:off x="11024507" y="-1664"/>
            <a:ext cx="1167494" cy="1881641"/>
          </a:xfrm>
          <a:custGeom>
            <a:avLst/>
            <a:gdLst>
              <a:gd name="connsiteX0" fmla="*/ 1167473 w 1167494"/>
              <a:gd name="connsiteY0" fmla="*/ 0 h 1881641"/>
              <a:gd name="connsiteX1" fmla="*/ 1167493 w 1167494"/>
              <a:gd name="connsiteY1" fmla="*/ 0 h 1881641"/>
              <a:gd name="connsiteX2" fmla="*/ 1167493 w 1167494"/>
              <a:gd name="connsiteY2" fmla="*/ 714148 h 1881641"/>
              <a:gd name="connsiteX3" fmla="*/ 1166666 w 1167494"/>
              <a:gd name="connsiteY3" fmla="*/ 730534 h 1881641"/>
              <a:gd name="connsiteX4" fmla="*/ 1167494 w 1167494"/>
              <a:gd name="connsiteY4" fmla="*/ 730534 h 1881641"/>
              <a:gd name="connsiteX5" fmla="*/ 1167494 w 1167494"/>
              <a:gd name="connsiteY5" fmla="*/ 1378059 h 1881641"/>
              <a:gd name="connsiteX6" fmla="*/ 1167493 w 1167494"/>
              <a:gd name="connsiteY6" fmla="*/ 1378059 h 1881641"/>
              <a:gd name="connsiteX7" fmla="*/ 1167493 w 1167494"/>
              <a:gd name="connsiteY7" fmla="*/ 1881641 h 1881641"/>
              <a:gd name="connsiteX8" fmla="*/ 0 w 1167494"/>
              <a:gd name="connsiteY8" fmla="*/ 1881641 h 1881641"/>
              <a:gd name="connsiteX9" fmla="*/ 0 w 1167494"/>
              <a:gd name="connsiteY9" fmla="*/ 1234116 h 1881641"/>
              <a:gd name="connsiteX10" fmla="*/ 0 w 1167494"/>
              <a:gd name="connsiteY10" fmla="*/ 1167492 h 1881641"/>
              <a:gd name="connsiteX11" fmla="*/ 1048124 w 1167494"/>
              <a:gd name="connsiteY11" fmla="*/ 6027 h 1881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67494" h="1881641">
                <a:moveTo>
                  <a:pt x="1167473" y="0"/>
                </a:moveTo>
                <a:lnTo>
                  <a:pt x="1167493" y="0"/>
                </a:lnTo>
                <a:lnTo>
                  <a:pt x="1167493" y="714148"/>
                </a:lnTo>
                <a:lnTo>
                  <a:pt x="1166666" y="730534"/>
                </a:lnTo>
                <a:lnTo>
                  <a:pt x="1167494" y="730534"/>
                </a:lnTo>
                <a:lnTo>
                  <a:pt x="1167494" y="1378059"/>
                </a:lnTo>
                <a:lnTo>
                  <a:pt x="1167493" y="1378059"/>
                </a:lnTo>
                <a:lnTo>
                  <a:pt x="1167493" y="1881641"/>
                </a:lnTo>
                <a:lnTo>
                  <a:pt x="0" y="1881641"/>
                </a:lnTo>
                <a:lnTo>
                  <a:pt x="0" y="1234116"/>
                </a:lnTo>
                <a:lnTo>
                  <a:pt x="0" y="1167492"/>
                </a:lnTo>
                <a:cubicBezTo>
                  <a:pt x="0" y="563002"/>
                  <a:pt x="459408" y="65814"/>
                  <a:pt x="1048124" y="602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9221FFDB-AAE2-5943-97A1-82D66AE05DB4}"/>
              </a:ext>
            </a:extLst>
          </p:cNvPr>
          <p:cNvSpPr/>
          <p:nvPr userDrawn="1"/>
        </p:nvSpPr>
        <p:spPr>
          <a:xfrm>
            <a:off x="10334091" y="2737752"/>
            <a:ext cx="1380830" cy="1380830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7" name="Freeform 26">
            <a:extLst>
              <a:ext uri="{FF2B5EF4-FFF2-40B4-BE49-F238E27FC236}">
                <a16:creationId xmlns:a16="http://schemas.microsoft.com/office/drawing/2014/main" id="{2E58EEF7-63CA-A845-BAC4-9D3BE05918B5}"/>
              </a:ext>
            </a:extLst>
          </p:cNvPr>
          <p:cNvSpPr/>
          <p:nvPr userDrawn="1"/>
        </p:nvSpPr>
        <p:spPr>
          <a:xfrm rot="16200000" flipH="1">
            <a:off x="10667432" y="5333432"/>
            <a:ext cx="1881641" cy="1167493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8" name="Freeform 27">
            <a:extLst>
              <a:ext uri="{FF2B5EF4-FFF2-40B4-BE49-F238E27FC236}">
                <a16:creationId xmlns:a16="http://schemas.microsoft.com/office/drawing/2014/main" id="{757A4624-D8ED-2E4B-AF8C-00DFA6A72D5F}"/>
              </a:ext>
            </a:extLst>
          </p:cNvPr>
          <p:cNvSpPr/>
          <p:nvPr userDrawn="1"/>
        </p:nvSpPr>
        <p:spPr>
          <a:xfrm flipV="1">
            <a:off x="9857012" y="3651505"/>
            <a:ext cx="1325563" cy="1325563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9" name="Freeform 28">
            <a:extLst>
              <a:ext uri="{FF2B5EF4-FFF2-40B4-BE49-F238E27FC236}">
                <a16:creationId xmlns:a16="http://schemas.microsoft.com/office/drawing/2014/main" id="{DF312EF8-91BE-5946-BE31-8CFE107A2FEA}"/>
              </a:ext>
            </a:extLst>
          </p:cNvPr>
          <p:cNvSpPr/>
          <p:nvPr userDrawn="1"/>
        </p:nvSpPr>
        <p:spPr>
          <a:xfrm flipH="1" flipV="1">
            <a:off x="9857013" y="4976359"/>
            <a:ext cx="1167494" cy="1881641"/>
          </a:xfrm>
          <a:custGeom>
            <a:avLst/>
            <a:gdLst>
              <a:gd name="connsiteX0" fmla="*/ 1167473 w 1167494"/>
              <a:gd name="connsiteY0" fmla="*/ 0 h 1881641"/>
              <a:gd name="connsiteX1" fmla="*/ 1167493 w 1167494"/>
              <a:gd name="connsiteY1" fmla="*/ 0 h 1881641"/>
              <a:gd name="connsiteX2" fmla="*/ 1167493 w 1167494"/>
              <a:gd name="connsiteY2" fmla="*/ 714148 h 1881641"/>
              <a:gd name="connsiteX3" fmla="*/ 1166666 w 1167494"/>
              <a:gd name="connsiteY3" fmla="*/ 730534 h 1881641"/>
              <a:gd name="connsiteX4" fmla="*/ 1167494 w 1167494"/>
              <a:gd name="connsiteY4" fmla="*/ 730534 h 1881641"/>
              <a:gd name="connsiteX5" fmla="*/ 1167494 w 1167494"/>
              <a:gd name="connsiteY5" fmla="*/ 1378059 h 1881641"/>
              <a:gd name="connsiteX6" fmla="*/ 1167493 w 1167494"/>
              <a:gd name="connsiteY6" fmla="*/ 1378059 h 1881641"/>
              <a:gd name="connsiteX7" fmla="*/ 1167493 w 1167494"/>
              <a:gd name="connsiteY7" fmla="*/ 1881641 h 1881641"/>
              <a:gd name="connsiteX8" fmla="*/ 0 w 1167494"/>
              <a:gd name="connsiteY8" fmla="*/ 1881641 h 1881641"/>
              <a:gd name="connsiteX9" fmla="*/ 0 w 1167494"/>
              <a:gd name="connsiteY9" fmla="*/ 1234116 h 1881641"/>
              <a:gd name="connsiteX10" fmla="*/ 0 w 1167494"/>
              <a:gd name="connsiteY10" fmla="*/ 1167492 h 1881641"/>
              <a:gd name="connsiteX11" fmla="*/ 1048124 w 1167494"/>
              <a:gd name="connsiteY11" fmla="*/ 6027 h 1881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67494" h="1881641">
                <a:moveTo>
                  <a:pt x="1167473" y="0"/>
                </a:moveTo>
                <a:lnTo>
                  <a:pt x="1167493" y="0"/>
                </a:lnTo>
                <a:lnTo>
                  <a:pt x="1167493" y="714148"/>
                </a:lnTo>
                <a:lnTo>
                  <a:pt x="1166666" y="730534"/>
                </a:lnTo>
                <a:lnTo>
                  <a:pt x="1167494" y="730534"/>
                </a:lnTo>
                <a:lnTo>
                  <a:pt x="1167494" y="1378059"/>
                </a:lnTo>
                <a:lnTo>
                  <a:pt x="1167493" y="1378059"/>
                </a:lnTo>
                <a:lnTo>
                  <a:pt x="1167493" y="1881641"/>
                </a:lnTo>
                <a:lnTo>
                  <a:pt x="0" y="1881641"/>
                </a:lnTo>
                <a:lnTo>
                  <a:pt x="0" y="1234116"/>
                </a:lnTo>
                <a:lnTo>
                  <a:pt x="0" y="1167492"/>
                </a:lnTo>
                <a:cubicBezTo>
                  <a:pt x="0" y="563002"/>
                  <a:pt x="459408" y="65814"/>
                  <a:pt x="1048124" y="602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544191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ole team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Title 1">
            <a:extLst>
              <a:ext uri="{FF2B5EF4-FFF2-40B4-BE49-F238E27FC236}">
                <a16:creationId xmlns:a16="http://schemas.microsoft.com/office/drawing/2014/main" id="{6825B690-1AD7-4243-AC42-D2CF19B7B0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430" y="381000"/>
            <a:ext cx="10678142" cy="1325563"/>
          </a:xfrm>
        </p:spPr>
        <p:txBody>
          <a:bodyPr lIns="0"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0429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1" name="Text Placeholder 28">
            <a:extLst>
              <a:ext uri="{FF2B5EF4-FFF2-40B4-BE49-F238E27FC236}">
                <a16:creationId xmlns:a16="http://schemas.microsoft.com/office/drawing/2014/main" id="{1825005B-0520-EC49-9A5C-554CB700387B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50430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2" name="Text Placeholder 28">
            <a:extLst>
              <a:ext uri="{FF2B5EF4-FFF2-40B4-BE49-F238E27FC236}">
                <a16:creationId xmlns:a16="http://schemas.microsoft.com/office/drawing/2014/main" id="{B6697B92-AF89-2C46-BC1E-6CB47E8EA421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50429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3" name="Picture Placeholder 23">
            <a:extLst>
              <a:ext uri="{FF2B5EF4-FFF2-40B4-BE49-F238E27FC236}">
                <a16:creationId xmlns:a16="http://schemas.microsoft.com/office/drawing/2014/main" id="{FA9FEBB0-45F1-DF45-89C4-B343F8B20BA0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3549397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4" name="Text Placeholder 28">
            <a:extLst>
              <a:ext uri="{FF2B5EF4-FFF2-40B4-BE49-F238E27FC236}">
                <a16:creationId xmlns:a16="http://schemas.microsoft.com/office/drawing/2014/main" id="{EF331731-A7FC-C245-A9C1-0B1A2E994DB6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3549398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5" name="Text Placeholder 28">
            <a:extLst>
              <a:ext uri="{FF2B5EF4-FFF2-40B4-BE49-F238E27FC236}">
                <a16:creationId xmlns:a16="http://schemas.microsoft.com/office/drawing/2014/main" id="{313B974E-E762-EE48-B2DF-C8F10DF73444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3549397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6" name="Picture Placeholder 23">
            <a:extLst>
              <a:ext uri="{FF2B5EF4-FFF2-40B4-BE49-F238E27FC236}">
                <a16:creationId xmlns:a16="http://schemas.microsoft.com/office/drawing/2014/main" id="{8BA62E8C-79E6-D245-B706-FFB1E051B2D6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6348367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7" name="Text Placeholder 28">
            <a:extLst>
              <a:ext uri="{FF2B5EF4-FFF2-40B4-BE49-F238E27FC236}">
                <a16:creationId xmlns:a16="http://schemas.microsoft.com/office/drawing/2014/main" id="{4199EE50-5386-0446-8ADA-23C1B0D6EA4F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6348368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8" name="Text Placeholder 28">
            <a:extLst>
              <a:ext uri="{FF2B5EF4-FFF2-40B4-BE49-F238E27FC236}">
                <a16:creationId xmlns:a16="http://schemas.microsoft.com/office/drawing/2014/main" id="{478AB5CA-B5A5-934D-BF51-1485953A703D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348367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9" name="Picture Placeholder 23">
            <a:extLst>
              <a:ext uri="{FF2B5EF4-FFF2-40B4-BE49-F238E27FC236}">
                <a16:creationId xmlns:a16="http://schemas.microsoft.com/office/drawing/2014/main" id="{3D78BE06-1FC7-3C43-BD15-F4137B564B58}"/>
              </a:ext>
            </a:extLst>
          </p:cNvPr>
          <p:cNvSpPr>
            <a:spLocks noGrp="1"/>
          </p:cNvSpPr>
          <p:nvPr>
            <p:ph type="pic" sz="quarter" idx="34"/>
          </p:nvPr>
        </p:nvSpPr>
        <p:spPr>
          <a:xfrm>
            <a:off x="9147335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0" name="Text Placeholder 28">
            <a:extLst>
              <a:ext uri="{FF2B5EF4-FFF2-40B4-BE49-F238E27FC236}">
                <a16:creationId xmlns:a16="http://schemas.microsoft.com/office/drawing/2014/main" id="{14F01FCC-4797-0343-8739-20331C751C18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9147336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1" name="Text Placeholder 28">
            <a:extLst>
              <a:ext uri="{FF2B5EF4-FFF2-40B4-BE49-F238E27FC236}">
                <a16:creationId xmlns:a16="http://schemas.microsoft.com/office/drawing/2014/main" id="{33FBE6CA-EC7A-1A4B-ADA3-6B78F2DE09C2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9147335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2" name="Picture Placeholder 23">
            <a:extLst>
              <a:ext uri="{FF2B5EF4-FFF2-40B4-BE49-F238E27FC236}">
                <a16:creationId xmlns:a16="http://schemas.microsoft.com/office/drawing/2014/main" id="{6DD7CCE4-AD48-B64F-909E-F88961FBDFC5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750429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3" name="Text Placeholder 28">
            <a:extLst>
              <a:ext uri="{FF2B5EF4-FFF2-40B4-BE49-F238E27FC236}">
                <a16:creationId xmlns:a16="http://schemas.microsoft.com/office/drawing/2014/main" id="{C076E7E2-3D95-EA47-BF86-444615F1F141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750430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4" name="Text Placeholder 28">
            <a:extLst>
              <a:ext uri="{FF2B5EF4-FFF2-40B4-BE49-F238E27FC236}">
                <a16:creationId xmlns:a16="http://schemas.microsoft.com/office/drawing/2014/main" id="{612499D2-373C-3940-97A5-FCA8B245BE45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750429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5" name="Picture Placeholder 23">
            <a:extLst>
              <a:ext uri="{FF2B5EF4-FFF2-40B4-BE49-F238E27FC236}">
                <a16:creationId xmlns:a16="http://schemas.microsoft.com/office/drawing/2014/main" id="{24B34D6D-4F7E-3942-B8D7-9970BDE53C10}"/>
              </a:ext>
            </a:extLst>
          </p:cNvPr>
          <p:cNvSpPr>
            <a:spLocks noGrp="1"/>
          </p:cNvSpPr>
          <p:nvPr>
            <p:ph type="pic" sz="quarter" idx="40"/>
          </p:nvPr>
        </p:nvSpPr>
        <p:spPr>
          <a:xfrm>
            <a:off x="3549397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6" name="Text Placeholder 28">
            <a:extLst>
              <a:ext uri="{FF2B5EF4-FFF2-40B4-BE49-F238E27FC236}">
                <a16:creationId xmlns:a16="http://schemas.microsoft.com/office/drawing/2014/main" id="{D34EDB1D-7E85-D242-B6AE-F6D6907D325A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3549398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7" name="Text Placeholder 28">
            <a:extLst>
              <a:ext uri="{FF2B5EF4-FFF2-40B4-BE49-F238E27FC236}">
                <a16:creationId xmlns:a16="http://schemas.microsoft.com/office/drawing/2014/main" id="{3E3BFFF0-114B-6D42-B5E0-8020AC2E26BF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3549397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8" name="Picture Placeholder 23">
            <a:extLst>
              <a:ext uri="{FF2B5EF4-FFF2-40B4-BE49-F238E27FC236}">
                <a16:creationId xmlns:a16="http://schemas.microsoft.com/office/drawing/2014/main" id="{EB4488EE-E854-724E-95AE-B9943EE249EA}"/>
              </a:ext>
            </a:extLst>
          </p:cNvPr>
          <p:cNvSpPr>
            <a:spLocks noGrp="1"/>
          </p:cNvSpPr>
          <p:nvPr>
            <p:ph type="pic" sz="quarter" idx="43"/>
          </p:nvPr>
        </p:nvSpPr>
        <p:spPr>
          <a:xfrm>
            <a:off x="6348367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9" name="Text Placeholder 28">
            <a:extLst>
              <a:ext uri="{FF2B5EF4-FFF2-40B4-BE49-F238E27FC236}">
                <a16:creationId xmlns:a16="http://schemas.microsoft.com/office/drawing/2014/main" id="{C5551B4D-583E-D644-9069-EC096CE76F50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6348368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50" name="Text Placeholder 28">
            <a:extLst>
              <a:ext uri="{FF2B5EF4-FFF2-40B4-BE49-F238E27FC236}">
                <a16:creationId xmlns:a16="http://schemas.microsoft.com/office/drawing/2014/main" id="{E30C4783-1643-2243-BB4F-E99E04D9216B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6348367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51" name="Picture Placeholder 23">
            <a:extLst>
              <a:ext uri="{FF2B5EF4-FFF2-40B4-BE49-F238E27FC236}">
                <a16:creationId xmlns:a16="http://schemas.microsoft.com/office/drawing/2014/main" id="{7BBADCE0-02E8-3249-8CBA-17D3783DFE70}"/>
              </a:ext>
            </a:extLst>
          </p:cNvPr>
          <p:cNvSpPr>
            <a:spLocks noGrp="1"/>
          </p:cNvSpPr>
          <p:nvPr>
            <p:ph type="pic" sz="quarter" idx="46"/>
          </p:nvPr>
        </p:nvSpPr>
        <p:spPr>
          <a:xfrm>
            <a:off x="9147335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2" name="Text Placeholder 28">
            <a:extLst>
              <a:ext uri="{FF2B5EF4-FFF2-40B4-BE49-F238E27FC236}">
                <a16:creationId xmlns:a16="http://schemas.microsoft.com/office/drawing/2014/main" id="{8D294C40-97E4-FF4F-8A02-10FC7D0EE8B0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9147336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53" name="Text Placeholder 28">
            <a:extLst>
              <a:ext uri="{FF2B5EF4-FFF2-40B4-BE49-F238E27FC236}">
                <a16:creationId xmlns:a16="http://schemas.microsoft.com/office/drawing/2014/main" id="{8B38241F-01B5-574C-A827-67C6352C463C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9147335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30445668-2DC5-E84C-8B16-922BC95F13F2}"/>
              </a:ext>
            </a:extLst>
          </p:cNvPr>
          <p:cNvSpPr>
            <a:spLocks noGrp="1"/>
          </p:cNvSpPr>
          <p:nvPr>
            <p:ph type="dt" sz="half" idx="25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22" name="Footer Placeholder 21">
            <a:extLst>
              <a:ext uri="{FF2B5EF4-FFF2-40B4-BE49-F238E27FC236}">
                <a16:creationId xmlns:a16="http://schemas.microsoft.com/office/drawing/2014/main" id="{D9227732-A878-814C-8621-64ED1B2CCF9F}"/>
              </a:ext>
            </a:extLst>
          </p:cNvPr>
          <p:cNvSpPr>
            <a:spLocks noGrp="1"/>
          </p:cNvSpPr>
          <p:nvPr>
            <p:ph type="ftr" sz="quarter" idx="26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23" name="Slide Number Placeholder 22">
            <a:extLst>
              <a:ext uri="{FF2B5EF4-FFF2-40B4-BE49-F238E27FC236}">
                <a16:creationId xmlns:a16="http://schemas.microsoft.com/office/drawing/2014/main" id="{CE9F02AC-6DFB-0C47-BC8E-4B0594007F33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057219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melin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rot="5400000" flipH="1">
            <a:off x="1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1"/>
            <a:ext cx="9779182" cy="3366815"/>
          </a:xfrm>
        </p:spPr>
        <p:txBody>
          <a:bodyPr rtlCol="0">
            <a:noAutofit/>
          </a:bodyPr>
          <a:lstStyle>
            <a:lvl1pPr marL="0" indent="0">
              <a:buNone/>
              <a:defRPr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>
                <a:solidFill>
                  <a:schemeClr val="bg1"/>
                </a:solidFill>
                <a:latin typeface="+mn-lt"/>
              </a:defRPr>
            </a:lvl2pPr>
            <a:lvl3pPr marL="914400" indent="0">
              <a:buNone/>
              <a:defRPr>
                <a:solidFill>
                  <a:schemeClr val="bg1"/>
                </a:solidFill>
                <a:latin typeface="+mn-lt"/>
              </a:defRPr>
            </a:lvl3pPr>
            <a:lvl4pPr marL="1371600" indent="0">
              <a:buNone/>
              <a:defRPr>
                <a:solidFill>
                  <a:schemeClr val="bg1"/>
                </a:solidFill>
                <a:latin typeface="+mn-lt"/>
              </a:defRPr>
            </a:lvl4pPr>
            <a:lvl5pPr marL="1828800" indent="0">
              <a:buNone/>
              <a:defRPr>
                <a:solidFill>
                  <a:schemeClr val="bg1"/>
                </a:solidFill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692755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2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528203"/>
            <a:ext cx="4663440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8082092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4CA559C-3355-DE44-ACF9-BDB6083C422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283235" y="2528203"/>
            <a:ext cx="4663440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B33DABA-7BF5-1147-BA5E-63B92F220E51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1167493" y="2005689"/>
            <a:ext cx="4663440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1B05BEE9-8BC0-EC44-B913-DB6426DF2EA7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6283235" y="2005689"/>
            <a:ext cx="4663440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319127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3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1" y="2526318"/>
            <a:ext cx="3218688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rot="5400000">
            <a:off x="8580896" y="0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>
            <a:off x="-2364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>
              <a:latin typeface="+mn-lt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 rot="5400000" flipH="1">
            <a:off x="11258144" y="5924144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>
              <a:latin typeface="+mn-lt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2587417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67114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4CA559C-3355-DE44-ACF9-BDB6083C422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4683787" y="2526318"/>
            <a:ext cx="3173279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B33DABA-7BF5-1147-BA5E-63B92F220E51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1167493" y="2003804"/>
            <a:ext cx="3173278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1B05BEE9-8BC0-EC44-B913-DB6426DF2EA7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4683788" y="2003804"/>
            <a:ext cx="3173278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43D62993-A055-DF4F-9286-4FFE3A5C7FD7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8200082" y="2526318"/>
            <a:ext cx="3173279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A896DA2E-4448-254C-86D1-9E16E63CC6A0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8200083" y="2003804"/>
            <a:ext cx="3173278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569764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End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1122363"/>
            <a:ext cx="6220278" cy="2387600"/>
          </a:xfrm>
        </p:spPr>
        <p:txBody>
          <a:bodyPr rtlCol="0"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02038"/>
            <a:ext cx="6220277" cy="2247219"/>
          </a:xfrm>
        </p:spPr>
        <p:txBody>
          <a:bodyPr rtlCol="0">
            <a:noAutofit/>
          </a:bodyPr>
          <a:lstStyle>
            <a:lvl1pPr marL="0" indent="0" algn="l">
              <a:buNone/>
              <a:defRPr sz="28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AC79249-FDC0-364D-A734-AE1DE1605D28}"/>
              </a:ext>
            </a:extLst>
          </p:cNvPr>
          <p:cNvSpPr/>
          <p:nvPr userDrawn="1"/>
        </p:nvSpPr>
        <p:spPr>
          <a:xfrm>
            <a:off x="8264426" y="0"/>
            <a:ext cx="392757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F15FBB50-09C8-B64E-AE57-67C5E70810CB}"/>
              </a:ext>
            </a:extLst>
          </p:cNvPr>
          <p:cNvGrpSpPr/>
          <p:nvPr userDrawn="1"/>
        </p:nvGrpSpPr>
        <p:grpSpPr>
          <a:xfrm>
            <a:off x="8264427" y="3685939"/>
            <a:ext cx="3927573" cy="3178856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2" name="Freeform 21">
            <a:extLst>
              <a:ext uri="{FF2B5EF4-FFF2-40B4-BE49-F238E27FC236}">
                <a16:creationId xmlns:a16="http://schemas.microsoft.com/office/drawing/2014/main" id="{BC68F289-2744-2F48-893A-3F17911625C8}"/>
              </a:ext>
            </a:extLst>
          </p:cNvPr>
          <p:cNvSpPr/>
          <p:nvPr userDrawn="1"/>
        </p:nvSpPr>
        <p:spPr>
          <a:xfrm>
            <a:off x="0" y="-1"/>
            <a:ext cx="1167493" cy="1167493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39563C76-BC00-DE47-88F5-C24D3CE3325A}"/>
              </a:ext>
            </a:extLst>
          </p:cNvPr>
          <p:cNvSpPr/>
          <p:nvPr userDrawn="1"/>
        </p:nvSpPr>
        <p:spPr>
          <a:xfrm>
            <a:off x="10228214" y="-1"/>
            <a:ext cx="1963787" cy="3178856"/>
          </a:xfrm>
          <a:custGeom>
            <a:avLst/>
            <a:gdLst>
              <a:gd name="connsiteX0" fmla="*/ 0 w 1963787"/>
              <a:gd name="connsiteY0" fmla="*/ 0 h 3178856"/>
              <a:gd name="connsiteX1" fmla="*/ 1963787 w 1963787"/>
              <a:gd name="connsiteY1" fmla="*/ 0 h 3178856"/>
              <a:gd name="connsiteX2" fmla="*/ 1963787 w 1963787"/>
              <a:gd name="connsiteY2" fmla="*/ 1967129 h 3178856"/>
              <a:gd name="connsiteX3" fmla="*/ 1963787 w 1963787"/>
              <a:gd name="connsiteY3" fmla="*/ 2349671 h 3178856"/>
              <a:gd name="connsiteX4" fmla="*/ 1963787 w 1963787"/>
              <a:gd name="connsiteY4" fmla="*/ 3178856 h 3178856"/>
              <a:gd name="connsiteX5" fmla="*/ 1963753 w 1963787"/>
              <a:gd name="connsiteY5" fmla="*/ 3178856 h 3178856"/>
              <a:gd name="connsiteX6" fmla="*/ 1763002 w 1963787"/>
              <a:gd name="connsiteY6" fmla="*/ 3168629 h 3178856"/>
              <a:gd name="connsiteX7" fmla="*/ 0 w 1963787"/>
              <a:gd name="connsiteY7" fmla="*/ 1197921 h 3178856"/>
              <a:gd name="connsiteX8" fmla="*/ 0 w 1963787"/>
              <a:gd name="connsiteY8" fmla="*/ 1039961 h 3178856"/>
              <a:gd name="connsiteX9" fmla="*/ 0 w 1963787"/>
              <a:gd name="connsiteY9" fmla="*/ 0 h 31788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963787" h="3178856">
                <a:moveTo>
                  <a:pt x="0" y="0"/>
                </a:moveTo>
                <a:lnTo>
                  <a:pt x="1963787" y="0"/>
                </a:lnTo>
                <a:lnTo>
                  <a:pt x="1963787" y="1967129"/>
                </a:lnTo>
                <a:lnTo>
                  <a:pt x="1963787" y="2349671"/>
                </a:lnTo>
                <a:lnTo>
                  <a:pt x="1963787" y="3178856"/>
                </a:lnTo>
                <a:lnTo>
                  <a:pt x="1963753" y="3178856"/>
                </a:lnTo>
                <a:lnTo>
                  <a:pt x="1763002" y="3168629"/>
                </a:lnTo>
                <a:cubicBezTo>
                  <a:pt x="772749" y="3067186"/>
                  <a:pt x="0" y="2223585"/>
                  <a:pt x="0" y="1197921"/>
                </a:cubicBezTo>
                <a:lnTo>
                  <a:pt x="0" y="1039961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447069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1000" y="1825625"/>
            <a:ext cx="11430000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77A09-15C2-4E47-948E-AACAFCA47D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67522-C3B6-46EB-A361-BEC2510B0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0678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9" r:id="rId4"/>
    <p:sldLayoutId id="2147483660" r:id="rId5"/>
    <p:sldLayoutId id="2147483661" r:id="rId6"/>
    <p:sldLayoutId id="2147483654" r:id="rId7"/>
    <p:sldLayoutId id="2147483658" r:id="rId8"/>
    <p:sldLayoutId id="2147483662" r:id="rId9"/>
    <p:sldLayoutId id="2147483663" r:id="rId10"/>
    <p:sldLayoutId id="2147483664" r:id="rId11"/>
    <p:sldLayoutId id="2147483665" r:id="rId12"/>
    <p:sldLayoutId id="2147483666" r:id="rId13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240" userDrawn="1">
          <p15:clr>
            <a:srgbClr val="547EBF"/>
          </p15:clr>
        </p15:guide>
        <p15:guide id="4" orient="horz" pos="240" userDrawn="1">
          <p15:clr>
            <a:srgbClr val="547EBF"/>
          </p15:clr>
        </p15:guide>
        <p15:guide id="5" pos="7440" userDrawn="1">
          <p15:clr>
            <a:srgbClr val="547EBF"/>
          </p15:clr>
        </p15:guide>
        <p15:guide id="6" orient="horz" pos="4080" userDrawn="1">
          <p15:clr>
            <a:srgbClr val="547EBF"/>
          </p15:clr>
        </p15:guide>
        <p15:guide id="7" pos="3960" userDrawn="1">
          <p15:clr>
            <a:srgbClr val="547EBF"/>
          </p15:clr>
        </p15:guide>
        <p15:guide id="8" pos="3720" userDrawn="1">
          <p15:clr>
            <a:srgbClr val="547EBF"/>
          </p15:clr>
        </p15:guide>
        <p15:guide id="9" pos="2112" userDrawn="1">
          <p15:clr>
            <a:srgbClr val="547EBF"/>
          </p15:clr>
        </p15:guide>
        <p15:guide id="10" pos="1848" userDrawn="1">
          <p15:clr>
            <a:srgbClr val="547EBF"/>
          </p15:clr>
        </p15:guide>
        <p15:guide id="11" pos="5568" userDrawn="1">
          <p15:clr>
            <a:srgbClr val="547EBF"/>
          </p15:clr>
        </p15:guide>
        <p15:guide id="12" pos="5832" userDrawn="1">
          <p15:clr>
            <a:srgbClr val="547EBF"/>
          </p15:clr>
        </p15:guide>
        <p15:guide id="13" pos="4968" userDrawn="1">
          <p15:clr>
            <a:srgbClr val="9FCC3B"/>
          </p15:clr>
        </p15:guide>
        <p15:guide id="14" pos="5208" userDrawn="1">
          <p15:clr>
            <a:srgbClr val="9FCC3B"/>
          </p15:clr>
        </p15:guide>
        <p15:guide id="15" pos="2712" userDrawn="1">
          <p15:clr>
            <a:srgbClr val="9FCC3B"/>
          </p15:clr>
        </p15:guide>
        <p15:guide id="16" pos="2472" userDrawn="1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F3D98-3C30-4CFC-8643-C81E829C8C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3" y="1122363"/>
            <a:ext cx="7096933" cy="2387600"/>
          </a:xfrm>
        </p:spPr>
        <p:txBody>
          <a:bodyPr rtlCol="0"/>
          <a:lstStyle/>
          <a:p>
            <a:pPr rtl="0"/>
            <a:r>
              <a:rPr lang="en-GB" dirty="0"/>
              <a:t>Week 6 - Trees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68D447-28D3-4F5F-B2DC-FD67E90158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02038"/>
            <a:ext cx="9500507" cy="806675"/>
          </a:xfrm>
        </p:spPr>
        <p:txBody>
          <a:bodyPr rtlCol="0"/>
          <a:lstStyle/>
          <a:p>
            <a:pPr rtl="0"/>
            <a:r>
              <a:rPr lang="en-GB" dirty="0"/>
              <a:t>Dr Tim Bashford</a:t>
            </a:r>
          </a:p>
        </p:txBody>
      </p:sp>
    </p:spTree>
    <p:extLst>
      <p:ext uri="{BB962C8B-B14F-4D97-AF65-F5344CB8AC3E}">
        <p14:creationId xmlns:p14="http://schemas.microsoft.com/office/powerpoint/2010/main" val="22593088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Footer Placeholder 3">
            <a:extLst>
              <a:ext uri="{FF2B5EF4-FFF2-40B4-BE49-F238E27FC236}">
                <a16:creationId xmlns:a16="http://schemas.microsoft.com/office/drawing/2014/main" id="{D49A521A-3122-E9A5-67A2-A57AB5A7B9A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  <p:sp>
        <p:nvSpPr>
          <p:cNvPr id="6147" name="Rectangle 2">
            <a:extLst>
              <a:ext uri="{FF2B5EF4-FFF2-40B4-BE49-F238E27FC236}">
                <a16:creationId xmlns:a16="http://schemas.microsoft.com/office/drawing/2014/main" id="{EB2DE015-A98D-AE33-7E53-EC94DA54A94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21443" y="-184744"/>
            <a:ext cx="9779183" cy="1325563"/>
          </a:xfrm>
        </p:spPr>
        <p:txBody>
          <a:bodyPr/>
          <a:lstStyle/>
          <a:p>
            <a:r>
              <a:rPr lang="en-GB" altLang="en-US" dirty="0"/>
              <a:t>Trees</a:t>
            </a:r>
            <a:endParaRPr lang="en-US" altLang="en-US" dirty="0"/>
          </a:p>
        </p:txBody>
      </p:sp>
      <p:sp>
        <p:nvSpPr>
          <p:cNvPr id="6148" name="Rectangle 3">
            <a:extLst>
              <a:ext uri="{FF2B5EF4-FFF2-40B4-BE49-F238E27FC236}">
                <a16:creationId xmlns:a16="http://schemas.microsoft.com/office/drawing/2014/main" id="{B136897D-8FDD-836F-110D-10CB4AEDF8C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121443" y="1376859"/>
            <a:ext cx="7029450" cy="4924425"/>
          </a:xfrm>
        </p:spPr>
        <p:txBody>
          <a:bodyPr/>
          <a:lstStyle/>
          <a:p>
            <a:r>
              <a:rPr lang="en-GB" altLang="en-US" dirty="0"/>
              <a:t>Theory</a:t>
            </a:r>
          </a:p>
          <a:p>
            <a:r>
              <a:rPr lang="en-GB" altLang="en-US" dirty="0"/>
              <a:t>Analysis</a:t>
            </a:r>
          </a:p>
          <a:p>
            <a:r>
              <a:rPr lang="en-GB" altLang="en-US" dirty="0"/>
              <a:t>Real-World Usage</a:t>
            </a:r>
          </a:p>
          <a:p>
            <a:pPr lvl="1"/>
            <a:r>
              <a:rPr lang="en-GB" altLang="en-US" dirty="0"/>
              <a:t>Programming language examples</a:t>
            </a:r>
          </a:p>
          <a:p>
            <a:pPr lvl="1"/>
            <a:r>
              <a:rPr lang="en-GB" altLang="en-US" dirty="0"/>
              <a:t>Scenarios</a:t>
            </a:r>
          </a:p>
          <a:p>
            <a:r>
              <a:rPr lang="en-GB" altLang="en-US" dirty="0"/>
              <a:t>Implementation</a:t>
            </a:r>
          </a:p>
          <a:p>
            <a:pPr lvl="1"/>
            <a:endParaRPr lang="en-GB" alt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672609F7-93D5-3C65-7DFA-C158A11AFD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551" y="-505620"/>
            <a:ext cx="9779183" cy="1325563"/>
          </a:xfrm>
        </p:spPr>
        <p:txBody>
          <a:bodyPr/>
          <a:lstStyle/>
          <a:p>
            <a:r>
              <a:rPr lang="en-GB" altLang="en-US" dirty="0"/>
              <a:t>Implementation Concepts</a:t>
            </a: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C8DDF53C-137C-3C6A-2B8F-3F3EE0CEAA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126" y="867570"/>
            <a:ext cx="11624064" cy="2474117"/>
          </a:xfrm>
        </p:spPr>
        <p:txBody>
          <a:bodyPr/>
          <a:lstStyle/>
          <a:p>
            <a:r>
              <a:rPr lang="en-GB" altLang="en-US" sz="2400" dirty="0"/>
              <a:t>Just like linked lists, trees and graphs use nodes that are linked together by pointer/references</a:t>
            </a:r>
          </a:p>
          <a:p>
            <a:r>
              <a:rPr lang="en-GB" altLang="en-US" sz="2400" dirty="0"/>
              <a:t>For a binary tree, each node only links to two other nodes – a “left” and a “right” node</a:t>
            </a:r>
          </a:p>
          <a:p>
            <a:r>
              <a:rPr lang="en-GB" altLang="en-US" sz="2400" dirty="0"/>
              <a:t>For more complex trees and graphs, we may need to store an array or a list of links to nodes</a:t>
            </a:r>
          </a:p>
          <a:p>
            <a:r>
              <a:rPr lang="en-GB" altLang="en-US" sz="2400" dirty="0"/>
              <a:t>The “data” associated with a node can be a value or a pointer/reference to an object</a:t>
            </a:r>
          </a:p>
        </p:txBody>
      </p:sp>
      <p:sp>
        <p:nvSpPr>
          <p:cNvPr id="8196" name="Footer Placeholder 3">
            <a:extLst>
              <a:ext uri="{FF2B5EF4-FFF2-40B4-BE49-F238E27FC236}">
                <a16:creationId xmlns:a16="http://schemas.microsoft.com/office/drawing/2014/main" id="{D65FBCF2-6EBE-8538-290C-0C3FB24365C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030E06E2-AF1F-6528-E6A2-E8DC8C2F31BF}"/>
              </a:ext>
            </a:extLst>
          </p:cNvPr>
          <p:cNvGrpSpPr/>
          <p:nvPr/>
        </p:nvGrpSpPr>
        <p:grpSpPr>
          <a:xfrm>
            <a:off x="1088551" y="3429000"/>
            <a:ext cx="6183312" cy="3144838"/>
            <a:chOff x="2084389" y="3556000"/>
            <a:chExt cx="6183312" cy="3144838"/>
          </a:xfrm>
        </p:grpSpPr>
        <p:sp>
          <p:nvSpPr>
            <p:cNvPr id="8197" name="Rectangle 5">
              <a:extLst>
                <a:ext uri="{FF2B5EF4-FFF2-40B4-BE49-F238E27FC236}">
                  <a16:creationId xmlns:a16="http://schemas.microsoft.com/office/drawing/2014/main" id="{9A3FC473-6C21-A37C-FE40-7E3077A720D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97251" y="4997451"/>
              <a:ext cx="1292225" cy="969963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GB" altLang="en-US" sz="1800"/>
            </a:p>
          </p:txBody>
        </p:sp>
        <p:sp>
          <p:nvSpPr>
            <p:cNvPr id="8198" name="Rectangle 6">
              <a:extLst>
                <a:ext uri="{FF2B5EF4-FFF2-40B4-BE49-F238E27FC236}">
                  <a16:creationId xmlns:a16="http://schemas.microsoft.com/office/drawing/2014/main" id="{C48D6D61-CC28-A0E5-8D48-29EBE98E6D3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97251" y="4710114"/>
              <a:ext cx="1292225" cy="287337"/>
            </a:xfrm>
            <a:prstGeom prst="rect">
              <a:avLst/>
            </a:prstGeom>
            <a:noFill/>
            <a:ln w="9525" algn="ctr">
              <a:solidFill>
                <a:schemeClr val="tx1"/>
              </a:solidFill>
              <a:prstDash val="sysDash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child node1</a:t>
              </a:r>
            </a:p>
          </p:txBody>
        </p:sp>
        <p:sp>
          <p:nvSpPr>
            <p:cNvPr id="8199" name="Rectangle 7">
              <a:extLst>
                <a:ext uri="{FF2B5EF4-FFF2-40B4-BE49-F238E27FC236}">
                  <a16:creationId xmlns:a16="http://schemas.microsoft.com/office/drawing/2014/main" id="{425860BA-57DB-E1D2-228E-A2C0BD12BA6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43288" y="5040313"/>
              <a:ext cx="1187450" cy="285750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left</a:t>
              </a:r>
            </a:p>
          </p:txBody>
        </p:sp>
        <p:sp>
          <p:nvSpPr>
            <p:cNvPr id="10" name="Rectangle 34">
              <a:extLst>
                <a:ext uri="{FF2B5EF4-FFF2-40B4-BE49-F238E27FC236}">
                  <a16:creationId xmlns:a16="http://schemas.microsoft.com/office/drawing/2014/main" id="{D78BF0BD-B0B8-07C2-3183-83C484AA162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97251" y="6343650"/>
              <a:ext cx="1292225" cy="357188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 w="9525" algn="ctr">
              <a:solidFill>
                <a:schemeClr val="bg1">
                  <a:lumMod val="75000"/>
                </a:schemeClr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defRPr/>
              </a:pPr>
              <a:r>
                <a:rPr lang="en-GB" altLang="en-US" dirty="0">
                  <a:solidFill>
                    <a:schemeClr val="bg1">
                      <a:lumMod val="75000"/>
                    </a:schemeClr>
                  </a:solidFill>
                </a:rPr>
                <a:t>Object B</a:t>
              </a:r>
            </a:p>
          </p:txBody>
        </p:sp>
        <p:sp>
          <p:nvSpPr>
            <p:cNvPr id="8201" name="Rectangle 8">
              <a:extLst>
                <a:ext uri="{FF2B5EF4-FFF2-40B4-BE49-F238E27FC236}">
                  <a16:creationId xmlns:a16="http://schemas.microsoft.com/office/drawing/2014/main" id="{E048C3A6-AD5E-E892-2AD3-3B07E9EBB3C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43288" y="5326064"/>
              <a:ext cx="1187450" cy="287337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right</a:t>
              </a:r>
            </a:p>
          </p:txBody>
        </p:sp>
        <p:cxnSp>
          <p:nvCxnSpPr>
            <p:cNvPr id="11" name="Elbow Connector 38">
              <a:extLst>
                <a:ext uri="{FF2B5EF4-FFF2-40B4-BE49-F238E27FC236}">
                  <a16:creationId xmlns:a16="http://schemas.microsoft.com/office/drawing/2014/main" id="{FDDDC0DD-ADA9-7F9A-9994-6AB8022BF58E}"/>
                </a:ext>
              </a:extLst>
            </p:cNvPr>
            <p:cNvCxnSpPr>
              <a:cxnSpLocks noChangeShapeType="1"/>
              <a:stCxn id="8203" idx="3"/>
              <a:endCxn id="10" idx="0"/>
            </p:cNvCxnSpPr>
            <p:nvPr/>
          </p:nvCxnSpPr>
          <p:spPr bwMode="auto">
            <a:xfrm flipH="1">
              <a:off x="4043364" y="5761038"/>
              <a:ext cx="587375" cy="582612"/>
            </a:xfrm>
            <a:prstGeom prst="bentConnector4">
              <a:avLst>
                <a:gd name="adj1" fmla="val -38901"/>
                <a:gd name="adj2" fmla="val 62279"/>
              </a:avLst>
            </a:prstGeom>
            <a:noFill/>
            <a:ln w="19050" algn="ctr">
              <a:solidFill>
                <a:schemeClr val="bg1">
                  <a:lumMod val="75000"/>
                </a:schemeClr>
              </a:solidFill>
              <a:round/>
              <a:headEnd/>
              <a:tailEnd type="arrow" w="lg" len="lg"/>
            </a:ln>
          </p:spPr>
        </p:cxnSp>
        <p:sp>
          <p:nvSpPr>
            <p:cNvPr id="8203" name="Rectangle 15">
              <a:extLst>
                <a:ext uri="{FF2B5EF4-FFF2-40B4-BE49-F238E27FC236}">
                  <a16:creationId xmlns:a16="http://schemas.microsoft.com/office/drawing/2014/main" id="{86CE3397-DD2C-AFEB-2B00-3E057390519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43288" y="5618163"/>
              <a:ext cx="1187450" cy="285750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data</a:t>
              </a:r>
            </a:p>
          </p:txBody>
        </p:sp>
        <p:sp>
          <p:nvSpPr>
            <p:cNvPr id="8204" name="Rectangle 18">
              <a:extLst>
                <a:ext uri="{FF2B5EF4-FFF2-40B4-BE49-F238E27FC236}">
                  <a16:creationId xmlns:a16="http://schemas.microsoft.com/office/drawing/2014/main" id="{9D165950-EB1C-EE1B-D223-142CA703593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119689" y="3841750"/>
              <a:ext cx="1292225" cy="971550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GB" altLang="en-US" sz="1800"/>
            </a:p>
          </p:txBody>
        </p:sp>
        <p:sp>
          <p:nvSpPr>
            <p:cNvPr id="8205" name="Rectangle 19">
              <a:extLst>
                <a:ext uri="{FF2B5EF4-FFF2-40B4-BE49-F238E27FC236}">
                  <a16:creationId xmlns:a16="http://schemas.microsoft.com/office/drawing/2014/main" id="{63FBD1FF-07F8-2427-A213-A5BAE8AB95F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119689" y="3556000"/>
              <a:ext cx="1292225" cy="285750"/>
            </a:xfrm>
            <a:prstGeom prst="rect">
              <a:avLst/>
            </a:prstGeom>
            <a:noFill/>
            <a:ln w="9525" algn="ctr">
              <a:solidFill>
                <a:schemeClr val="tx1"/>
              </a:solidFill>
              <a:prstDash val="sysDash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root node</a:t>
              </a:r>
            </a:p>
          </p:txBody>
        </p:sp>
        <p:sp>
          <p:nvSpPr>
            <p:cNvPr id="8206" name="Rectangle 20">
              <a:extLst>
                <a:ext uri="{FF2B5EF4-FFF2-40B4-BE49-F238E27FC236}">
                  <a16:creationId xmlns:a16="http://schemas.microsoft.com/office/drawing/2014/main" id="{DBC534D5-8A5B-B4CF-1E70-81712EDD132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165725" y="3886200"/>
              <a:ext cx="1187450" cy="285750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left</a:t>
              </a:r>
            </a:p>
          </p:txBody>
        </p:sp>
        <p:sp>
          <p:nvSpPr>
            <p:cNvPr id="22" name="Rectangle 34">
              <a:extLst>
                <a:ext uri="{FF2B5EF4-FFF2-40B4-BE49-F238E27FC236}">
                  <a16:creationId xmlns:a16="http://schemas.microsoft.com/office/drawing/2014/main" id="{04CFFBCE-193F-4C38-67B8-6903758A6BE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119689" y="5187950"/>
              <a:ext cx="1292225" cy="357188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 w="9525" algn="ctr">
              <a:solidFill>
                <a:schemeClr val="bg1">
                  <a:lumMod val="75000"/>
                </a:schemeClr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defRPr/>
              </a:pPr>
              <a:r>
                <a:rPr lang="en-GB" altLang="en-US">
                  <a:solidFill>
                    <a:schemeClr val="bg1">
                      <a:lumMod val="75000"/>
                    </a:schemeClr>
                  </a:solidFill>
                </a:rPr>
                <a:t>Object A</a:t>
              </a:r>
            </a:p>
          </p:txBody>
        </p:sp>
        <p:sp>
          <p:nvSpPr>
            <p:cNvPr id="8208" name="Rectangle 22">
              <a:extLst>
                <a:ext uri="{FF2B5EF4-FFF2-40B4-BE49-F238E27FC236}">
                  <a16:creationId xmlns:a16="http://schemas.microsoft.com/office/drawing/2014/main" id="{8481A5BB-7AA1-D33A-1C0F-4B34DC5C42E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165725" y="4171950"/>
              <a:ext cx="1187450" cy="285750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dirty="0"/>
                <a:t>right</a:t>
              </a:r>
            </a:p>
          </p:txBody>
        </p:sp>
        <p:cxnSp>
          <p:nvCxnSpPr>
            <p:cNvPr id="24" name="Elbow Connector 38">
              <a:extLst>
                <a:ext uri="{FF2B5EF4-FFF2-40B4-BE49-F238E27FC236}">
                  <a16:creationId xmlns:a16="http://schemas.microsoft.com/office/drawing/2014/main" id="{6C292A6C-285B-5DDD-D506-524B322E62B7}"/>
                </a:ext>
              </a:extLst>
            </p:cNvPr>
            <p:cNvCxnSpPr>
              <a:cxnSpLocks noChangeShapeType="1"/>
              <a:stCxn id="8210" idx="3"/>
              <a:endCxn id="22" idx="0"/>
            </p:cNvCxnSpPr>
            <p:nvPr/>
          </p:nvCxnSpPr>
          <p:spPr bwMode="auto">
            <a:xfrm flipH="1">
              <a:off x="5765801" y="4605338"/>
              <a:ext cx="587375" cy="582612"/>
            </a:xfrm>
            <a:prstGeom prst="bentConnector4">
              <a:avLst>
                <a:gd name="adj1" fmla="val -38901"/>
                <a:gd name="adj2" fmla="val 62279"/>
              </a:avLst>
            </a:prstGeom>
            <a:noFill/>
            <a:ln w="19050" algn="ctr">
              <a:solidFill>
                <a:schemeClr val="bg1">
                  <a:lumMod val="75000"/>
                </a:schemeClr>
              </a:solidFill>
              <a:round/>
              <a:headEnd/>
              <a:tailEnd type="arrow" w="lg" len="lg"/>
            </a:ln>
          </p:spPr>
        </p:cxnSp>
        <p:sp>
          <p:nvSpPr>
            <p:cNvPr id="8210" name="Rectangle 24">
              <a:extLst>
                <a:ext uri="{FF2B5EF4-FFF2-40B4-BE49-F238E27FC236}">
                  <a16:creationId xmlns:a16="http://schemas.microsoft.com/office/drawing/2014/main" id="{2D6A693B-D49E-6BE5-8914-23575EE6AEA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165725" y="4462464"/>
              <a:ext cx="1187450" cy="287337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data</a:t>
              </a:r>
            </a:p>
          </p:txBody>
        </p:sp>
        <p:sp>
          <p:nvSpPr>
            <p:cNvPr id="8211" name="Rectangle 25">
              <a:extLst>
                <a:ext uri="{FF2B5EF4-FFF2-40B4-BE49-F238E27FC236}">
                  <a16:creationId xmlns:a16="http://schemas.microsoft.com/office/drawing/2014/main" id="{5EBB1154-BDF0-D570-DDEB-1AE81405B30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975476" y="4987925"/>
              <a:ext cx="1292225" cy="971550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GB" altLang="en-US" sz="1800"/>
            </a:p>
          </p:txBody>
        </p:sp>
        <p:sp>
          <p:nvSpPr>
            <p:cNvPr id="8212" name="Rectangle 26">
              <a:extLst>
                <a:ext uri="{FF2B5EF4-FFF2-40B4-BE49-F238E27FC236}">
                  <a16:creationId xmlns:a16="http://schemas.microsoft.com/office/drawing/2014/main" id="{A14F998E-6A00-3DB2-27F8-28CE3849561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975476" y="4702175"/>
              <a:ext cx="1292225" cy="285750"/>
            </a:xfrm>
            <a:prstGeom prst="rect">
              <a:avLst/>
            </a:prstGeom>
            <a:noFill/>
            <a:ln w="9525" algn="ctr">
              <a:solidFill>
                <a:schemeClr val="tx1"/>
              </a:solidFill>
              <a:prstDash val="sysDash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child node2</a:t>
              </a:r>
            </a:p>
          </p:txBody>
        </p:sp>
        <p:sp>
          <p:nvSpPr>
            <p:cNvPr id="8213" name="Rectangle 27">
              <a:extLst>
                <a:ext uri="{FF2B5EF4-FFF2-40B4-BE49-F238E27FC236}">
                  <a16:creationId xmlns:a16="http://schemas.microsoft.com/office/drawing/2014/main" id="{8B7B46B5-15EF-EC32-1AC9-F33F1BEA6E6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021513" y="5030789"/>
              <a:ext cx="1187450" cy="287337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left</a:t>
              </a:r>
            </a:p>
          </p:txBody>
        </p:sp>
        <p:sp>
          <p:nvSpPr>
            <p:cNvPr id="29" name="Rectangle 34">
              <a:extLst>
                <a:ext uri="{FF2B5EF4-FFF2-40B4-BE49-F238E27FC236}">
                  <a16:creationId xmlns:a16="http://schemas.microsoft.com/office/drawing/2014/main" id="{CFBE1D47-E345-931E-698E-B047BCB3CC0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975476" y="6334125"/>
              <a:ext cx="1292225" cy="357188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 w="9525" algn="ctr">
              <a:solidFill>
                <a:schemeClr val="bg1">
                  <a:lumMod val="75000"/>
                </a:schemeClr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defRPr/>
              </a:pPr>
              <a:r>
                <a:rPr lang="en-GB" altLang="en-US" dirty="0">
                  <a:solidFill>
                    <a:schemeClr val="bg1">
                      <a:lumMod val="75000"/>
                    </a:schemeClr>
                  </a:solidFill>
                </a:rPr>
                <a:t>Object C</a:t>
              </a:r>
            </a:p>
          </p:txBody>
        </p:sp>
        <p:sp>
          <p:nvSpPr>
            <p:cNvPr id="8215" name="Rectangle 29">
              <a:extLst>
                <a:ext uri="{FF2B5EF4-FFF2-40B4-BE49-F238E27FC236}">
                  <a16:creationId xmlns:a16="http://schemas.microsoft.com/office/drawing/2014/main" id="{2F0D7F03-DA5B-B19F-F7CA-36A7CDB831B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021513" y="5318125"/>
              <a:ext cx="1187450" cy="285750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right</a:t>
              </a:r>
            </a:p>
          </p:txBody>
        </p:sp>
        <p:cxnSp>
          <p:nvCxnSpPr>
            <p:cNvPr id="31" name="Elbow Connector 38">
              <a:extLst>
                <a:ext uri="{FF2B5EF4-FFF2-40B4-BE49-F238E27FC236}">
                  <a16:creationId xmlns:a16="http://schemas.microsoft.com/office/drawing/2014/main" id="{8601C2DB-51CB-D79E-7915-15A71254B940}"/>
                </a:ext>
              </a:extLst>
            </p:cNvPr>
            <p:cNvCxnSpPr>
              <a:cxnSpLocks noChangeShapeType="1"/>
              <a:stCxn id="8217" idx="3"/>
              <a:endCxn id="29" idx="0"/>
            </p:cNvCxnSpPr>
            <p:nvPr/>
          </p:nvCxnSpPr>
          <p:spPr bwMode="auto">
            <a:xfrm flipH="1">
              <a:off x="7621589" y="5751513"/>
              <a:ext cx="587375" cy="582612"/>
            </a:xfrm>
            <a:prstGeom prst="bentConnector4">
              <a:avLst>
                <a:gd name="adj1" fmla="val -38901"/>
                <a:gd name="adj2" fmla="val 62279"/>
              </a:avLst>
            </a:prstGeom>
            <a:noFill/>
            <a:ln w="19050" algn="ctr">
              <a:solidFill>
                <a:schemeClr val="bg1">
                  <a:lumMod val="75000"/>
                </a:schemeClr>
              </a:solidFill>
              <a:round/>
              <a:headEnd/>
              <a:tailEnd type="arrow" w="lg" len="lg"/>
            </a:ln>
          </p:spPr>
        </p:cxnSp>
        <p:sp>
          <p:nvSpPr>
            <p:cNvPr id="8217" name="Rectangle 31">
              <a:extLst>
                <a:ext uri="{FF2B5EF4-FFF2-40B4-BE49-F238E27FC236}">
                  <a16:creationId xmlns:a16="http://schemas.microsoft.com/office/drawing/2014/main" id="{1C87BEE2-4AF2-E88A-3661-8758CA75208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021513" y="5608638"/>
              <a:ext cx="1187450" cy="285750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data</a:t>
              </a:r>
            </a:p>
          </p:txBody>
        </p:sp>
        <p:cxnSp>
          <p:nvCxnSpPr>
            <p:cNvPr id="8218" name="Elbow Connector 38">
              <a:extLst>
                <a:ext uri="{FF2B5EF4-FFF2-40B4-BE49-F238E27FC236}">
                  <a16:creationId xmlns:a16="http://schemas.microsoft.com/office/drawing/2014/main" id="{3A977655-92B2-E09B-75EE-E677B0926DBE}"/>
                </a:ext>
              </a:extLst>
            </p:cNvPr>
            <p:cNvCxnSpPr>
              <a:cxnSpLocks noChangeShapeType="1"/>
              <a:stCxn id="8206" idx="1"/>
              <a:endCxn id="8198" idx="0"/>
            </p:cNvCxnSpPr>
            <p:nvPr/>
          </p:nvCxnSpPr>
          <p:spPr bwMode="auto">
            <a:xfrm rot="10800000" flipV="1">
              <a:off x="4043363" y="4029075"/>
              <a:ext cx="1122362" cy="681038"/>
            </a:xfrm>
            <a:prstGeom prst="bentConnector2">
              <a:avLst/>
            </a:prstGeom>
            <a:noFill/>
            <a:ln w="19050" algn="ctr">
              <a:solidFill>
                <a:schemeClr val="tx1"/>
              </a:solidFill>
              <a:round/>
              <a:headEnd/>
              <a:tailEnd type="arrow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8219" name="Elbow Connector 38">
              <a:extLst>
                <a:ext uri="{FF2B5EF4-FFF2-40B4-BE49-F238E27FC236}">
                  <a16:creationId xmlns:a16="http://schemas.microsoft.com/office/drawing/2014/main" id="{D770C75C-D466-D825-930C-19872DC861E8}"/>
                </a:ext>
              </a:extLst>
            </p:cNvPr>
            <p:cNvCxnSpPr>
              <a:cxnSpLocks noChangeShapeType="1"/>
              <a:stCxn id="8204" idx="3"/>
              <a:endCxn id="8212" idx="0"/>
            </p:cNvCxnSpPr>
            <p:nvPr/>
          </p:nvCxnSpPr>
          <p:spPr bwMode="auto">
            <a:xfrm>
              <a:off x="6411914" y="4327525"/>
              <a:ext cx="1209675" cy="374650"/>
            </a:xfrm>
            <a:prstGeom prst="bentConnector2">
              <a:avLst/>
            </a:prstGeom>
            <a:noFill/>
            <a:ln w="19050" algn="ctr">
              <a:solidFill>
                <a:schemeClr val="tx1"/>
              </a:solidFill>
              <a:round/>
              <a:headEnd/>
              <a:tailEnd type="arrow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8220" name="Rectangle 38">
              <a:extLst>
                <a:ext uri="{FF2B5EF4-FFF2-40B4-BE49-F238E27FC236}">
                  <a16:creationId xmlns:a16="http://schemas.microsoft.com/office/drawing/2014/main" id="{1A38367A-BA0B-86B1-C590-4587A94B07D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84389" y="4046539"/>
              <a:ext cx="1292225" cy="41592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GB" altLang="en-US" sz="1800"/>
            </a:p>
          </p:txBody>
        </p:sp>
        <p:sp>
          <p:nvSpPr>
            <p:cNvPr id="8221" name="Rectangle 39">
              <a:extLst>
                <a:ext uri="{FF2B5EF4-FFF2-40B4-BE49-F238E27FC236}">
                  <a16:creationId xmlns:a16="http://schemas.microsoft.com/office/drawing/2014/main" id="{B7FCFFF8-9115-0F0B-9877-3F2A3A29E41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84389" y="3760788"/>
              <a:ext cx="1292225" cy="285750"/>
            </a:xfrm>
            <a:prstGeom prst="rect">
              <a:avLst/>
            </a:prstGeom>
            <a:noFill/>
            <a:ln w="9525" algn="ctr">
              <a:solidFill>
                <a:schemeClr val="tx1"/>
              </a:solidFill>
              <a:prstDash val="sysDash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tree</a:t>
              </a:r>
            </a:p>
          </p:txBody>
        </p:sp>
        <p:sp>
          <p:nvSpPr>
            <p:cNvPr id="8222" name="Rectangle 40">
              <a:extLst>
                <a:ext uri="{FF2B5EF4-FFF2-40B4-BE49-F238E27FC236}">
                  <a16:creationId xmlns:a16="http://schemas.microsoft.com/office/drawing/2014/main" id="{2631A7EC-4650-F98A-F479-A04AA78285C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32013" y="4089400"/>
              <a:ext cx="1185862" cy="287338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root</a:t>
              </a:r>
            </a:p>
          </p:txBody>
        </p:sp>
        <p:cxnSp>
          <p:nvCxnSpPr>
            <p:cNvPr id="8223" name="Elbow Connector 38">
              <a:extLst>
                <a:ext uri="{FF2B5EF4-FFF2-40B4-BE49-F238E27FC236}">
                  <a16:creationId xmlns:a16="http://schemas.microsoft.com/office/drawing/2014/main" id="{967C72CC-BCB8-9A4E-2B37-E020E7E1249D}"/>
                </a:ext>
              </a:extLst>
            </p:cNvPr>
            <p:cNvCxnSpPr>
              <a:cxnSpLocks noChangeShapeType="1"/>
              <a:stCxn id="8220" idx="3"/>
              <a:endCxn id="8205" idx="1"/>
            </p:cNvCxnSpPr>
            <p:nvPr/>
          </p:nvCxnSpPr>
          <p:spPr bwMode="auto">
            <a:xfrm flipV="1">
              <a:off x="3376614" y="3698876"/>
              <a:ext cx="1743075" cy="555625"/>
            </a:xfrm>
            <a:prstGeom prst="bentConnector3">
              <a:avLst>
                <a:gd name="adj1" fmla="val 18829"/>
              </a:avLst>
            </a:prstGeom>
            <a:noFill/>
            <a:ln w="19050" algn="ctr">
              <a:solidFill>
                <a:schemeClr val="tx1"/>
              </a:solidFill>
              <a:round/>
              <a:headEnd/>
              <a:tailEnd type="arrow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4BD9A6D5-BDA6-968E-DAA8-41237053D0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What is a tree?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9F5F8AA8-737C-6C7D-6AD2-75C68D9BA0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A tree is a form of a graph</a:t>
            </a:r>
          </a:p>
          <a:p>
            <a:pPr lvl="1"/>
            <a:r>
              <a:rPr lang="en-GB" altLang="en-US" dirty="0"/>
              <a:t>We will discuss graphs later</a:t>
            </a:r>
          </a:p>
          <a:p>
            <a:r>
              <a:rPr lang="en-GB" altLang="en-US" b="1" u="sng" dirty="0"/>
              <a:t>Binary Trees</a:t>
            </a:r>
            <a:endParaRPr lang="en-GB" altLang="en-US" dirty="0"/>
          </a:p>
          <a:p>
            <a:pPr lvl="1"/>
            <a:r>
              <a:rPr lang="en-GB" altLang="en-US" i="1" dirty="0"/>
              <a:t>Binary</a:t>
            </a:r>
            <a:r>
              <a:rPr lang="en-GB" altLang="en-US" dirty="0"/>
              <a:t> because at each node the decision is simply branch left or right i.e., we can use a simple condition (e.g. &lt; 10) to make the decision</a:t>
            </a:r>
          </a:p>
          <a:p>
            <a:pPr lvl="1"/>
            <a:r>
              <a:rPr lang="en-GB" altLang="en-US" dirty="0"/>
              <a:t>Each node has only two children (a “left” and a “right” node)</a:t>
            </a:r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</p:txBody>
      </p:sp>
      <p:sp>
        <p:nvSpPr>
          <p:cNvPr id="9220" name="Footer Placeholder 3">
            <a:extLst>
              <a:ext uri="{FF2B5EF4-FFF2-40B4-BE49-F238E27FC236}">
                <a16:creationId xmlns:a16="http://schemas.microsoft.com/office/drawing/2014/main" id="{B6261FD2-9D6D-6179-4B6B-D25250E8B21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F25DC837-B120-24B9-9058-7CD6AE7C97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81175" y="0"/>
            <a:ext cx="8686800" cy="603250"/>
          </a:xfrm>
        </p:spPr>
        <p:txBody>
          <a:bodyPr/>
          <a:lstStyle/>
          <a:p>
            <a:r>
              <a:rPr lang="en-GB" altLang="en-US"/>
              <a:t>Terminology</a:t>
            </a:r>
          </a:p>
        </p:txBody>
      </p:sp>
      <p:sp>
        <p:nvSpPr>
          <p:cNvPr id="10243" name="Footer Placeholder 3">
            <a:extLst>
              <a:ext uri="{FF2B5EF4-FFF2-40B4-BE49-F238E27FC236}">
                <a16:creationId xmlns:a16="http://schemas.microsoft.com/office/drawing/2014/main" id="{7E313B30-CA96-E796-8FFE-AE4D62E2FAA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1A41CBF3-C6E4-DDC5-C17E-F351683894DC}"/>
              </a:ext>
            </a:extLst>
          </p:cNvPr>
          <p:cNvSpPr txBox="1">
            <a:spLocks/>
          </p:cNvSpPr>
          <p:nvPr/>
        </p:nvSpPr>
        <p:spPr bwMode="auto">
          <a:xfrm>
            <a:off x="1574800" y="603251"/>
            <a:ext cx="4446588" cy="6213475"/>
          </a:xfrm>
          <a:prstGeom prst="rect">
            <a:avLst/>
          </a:prstGeom>
          <a:solidFill>
            <a:schemeClr val="bg1"/>
          </a:solidFill>
          <a:ln w="22225">
            <a:solidFill>
              <a:schemeClr val="tx1"/>
            </a:solidFill>
          </a:ln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>
              <a:buNone/>
              <a:defRPr/>
            </a:pPr>
            <a:r>
              <a:rPr lang="en-GB" altLang="en-US" b="1" u="sng" kern="0" dirty="0"/>
              <a:t>Terminology</a:t>
            </a: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altLang="en-US" b="1" i="1" kern="0" dirty="0"/>
              <a:t>Branch factor </a:t>
            </a:r>
            <a:r>
              <a:rPr lang="en-GB" altLang="en-US" kern="0" dirty="0"/>
              <a:t>: the number of children a node can have</a:t>
            </a: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altLang="en-US" b="1" i="1" kern="0" dirty="0"/>
              <a:t>Height</a:t>
            </a:r>
            <a:r>
              <a:rPr lang="en-GB" altLang="en-US" kern="0" dirty="0"/>
              <a:t>: the number of levels in a tree</a:t>
            </a: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altLang="en-US" b="1" i="1" kern="0" dirty="0"/>
              <a:t>Root node</a:t>
            </a:r>
            <a:r>
              <a:rPr lang="en-GB" altLang="en-US" kern="0" dirty="0"/>
              <a:t>: the top node of the tree</a:t>
            </a: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altLang="en-US" b="1" i="1" kern="0" dirty="0"/>
              <a:t>Children</a:t>
            </a:r>
            <a:r>
              <a:rPr lang="en-GB" altLang="en-US" kern="0" dirty="0"/>
              <a:t>: the node connected directly below a node</a:t>
            </a: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altLang="en-US" b="1" i="1" kern="0" dirty="0"/>
              <a:t>Parent node</a:t>
            </a:r>
            <a:r>
              <a:rPr lang="en-GB" altLang="en-US" kern="0" dirty="0"/>
              <a:t>: the node above the child node</a:t>
            </a: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altLang="en-US" b="1" i="1" kern="0" dirty="0"/>
              <a:t>Leaf node</a:t>
            </a:r>
            <a:r>
              <a:rPr lang="en-GB" altLang="en-US" kern="0" dirty="0"/>
              <a:t>: the last node at the end of a branch</a:t>
            </a: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altLang="en-US" b="1" i="1" kern="0" dirty="0"/>
              <a:t>Descendants</a:t>
            </a:r>
            <a:r>
              <a:rPr lang="en-GB" altLang="en-US" kern="0" dirty="0"/>
              <a:t>: nodes below a node</a:t>
            </a: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altLang="en-US" b="1" i="1" kern="0" dirty="0"/>
              <a:t>Ancestors</a:t>
            </a:r>
            <a:r>
              <a:rPr lang="en-GB" altLang="en-US" kern="0" dirty="0"/>
              <a:t>: nodes above a node</a:t>
            </a: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altLang="en-US" b="1" i="1" kern="0" dirty="0"/>
              <a:t>Siblings</a:t>
            </a:r>
            <a:r>
              <a:rPr lang="en-GB" altLang="en-US" kern="0" dirty="0"/>
              <a:t>: children sharing the same parent</a:t>
            </a:r>
          </a:p>
          <a:p>
            <a:pPr>
              <a:buFont typeface="Wingdings" panose="05000000000000000000" pitchFamily="2" charset="2"/>
              <a:buChar char="Ø"/>
              <a:defRPr/>
            </a:pPr>
            <a:endParaRPr lang="en-GB" altLang="en-US" kern="0" dirty="0"/>
          </a:p>
        </p:txBody>
      </p:sp>
      <p:grpSp>
        <p:nvGrpSpPr>
          <p:cNvPr id="10245" name="Group 8203">
            <a:extLst>
              <a:ext uri="{FF2B5EF4-FFF2-40B4-BE49-F238E27FC236}">
                <a16:creationId xmlns:a16="http://schemas.microsoft.com/office/drawing/2014/main" id="{1D399C68-8B0E-0C7C-2120-12D1462EEABA}"/>
              </a:ext>
            </a:extLst>
          </p:cNvPr>
          <p:cNvGrpSpPr>
            <a:grpSpLocks/>
          </p:cNvGrpSpPr>
          <p:nvPr/>
        </p:nvGrpSpPr>
        <p:grpSpPr bwMode="auto">
          <a:xfrm>
            <a:off x="6059489" y="622301"/>
            <a:ext cx="4581525" cy="2873375"/>
            <a:chOff x="4562475" y="649827"/>
            <a:chExt cx="4581525" cy="2873166"/>
          </a:xfrm>
        </p:grpSpPr>
        <p:sp>
          <p:nvSpPr>
            <p:cNvPr id="10248" name="Rectangle 8202">
              <a:extLst>
                <a:ext uri="{FF2B5EF4-FFF2-40B4-BE49-F238E27FC236}">
                  <a16:creationId xmlns:a16="http://schemas.microsoft.com/office/drawing/2014/main" id="{EFCF34D5-B39E-24C4-1139-3331755B32D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562475" y="649827"/>
              <a:ext cx="4581525" cy="2873166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GB" altLang="en-US" sz="1800"/>
            </a:p>
          </p:txBody>
        </p:sp>
        <p:sp>
          <p:nvSpPr>
            <p:cNvPr id="10249" name="Rectangle 1">
              <a:extLst>
                <a:ext uri="{FF2B5EF4-FFF2-40B4-BE49-F238E27FC236}">
                  <a16:creationId xmlns:a16="http://schemas.microsoft.com/office/drawing/2014/main" id="{1BAED3BE-9B91-8A2A-05D9-B7770B1BE10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656085" y="751943"/>
              <a:ext cx="454879" cy="403821"/>
            </a:xfrm>
            <a:prstGeom prst="rect">
              <a:avLst/>
            </a:prstGeom>
            <a:solidFill>
              <a:schemeClr val="tx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chemeClr val="bg1"/>
                  </a:solidFill>
                </a:rPr>
                <a:t>A</a:t>
              </a:r>
            </a:p>
          </p:txBody>
        </p:sp>
        <p:sp>
          <p:nvSpPr>
            <p:cNvPr id="10250" name="Rectangle 13">
              <a:extLst>
                <a:ext uri="{FF2B5EF4-FFF2-40B4-BE49-F238E27FC236}">
                  <a16:creationId xmlns:a16="http://schemas.microsoft.com/office/drawing/2014/main" id="{3A892686-FE6C-D5DA-8BB5-C2B6E5D3254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843031" y="1465206"/>
              <a:ext cx="454879" cy="403821"/>
            </a:xfrm>
            <a:prstGeom prst="rect">
              <a:avLst/>
            </a:prstGeom>
            <a:solidFill>
              <a:schemeClr val="tx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chemeClr val="bg1"/>
                  </a:solidFill>
                </a:rPr>
                <a:t>B1</a:t>
              </a:r>
            </a:p>
          </p:txBody>
        </p:sp>
        <p:sp>
          <p:nvSpPr>
            <p:cNvPr id="10251" name="Rectangle 14">
              <a:extLst>
                <a:ext uri="{FF2B5EF4-FFF2-40B4-BE49-F238E27FC236}">
                  <a16:creationId xmlns:a16="http://schemas.microsoft.com/office/drawing/2014/main" id="{5085846A-741E-2BC8-7EB6-616B4DBB5BD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401844" y="1461338"/>
              <a:ext cx="454879" cy="403821"/>
            </a:xfrm>
            <a:prstGeom prst="rect">
              <a:avLst/>
            </a:prstGeom>
            <a:solidFill>
              <a:schemeClr val="tx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chemeClr val="bg1"/>
                  </a:solidFill>
                </a:rPr>
                <a:t>B2</a:t>
              </a:r>
            </a:p>
          </p:txBody>
        </p:sp>
        <p:sp>
          <p:nvSpPr>
            <p:cNvPr id="10252" name="Rectangle 15">
              <a:extLst>
                <a:ext uri="{FF2B5EF4-FFF2-40B4-BE49-F238E27FC236}">
                  <a16:creationId xmlns:a16="http://schemas.microsoft.com/office/drawing/2014/main" id="{CC9160B1-8984-BDBA-DA41-3FFCAAB3147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136730" y="2225659"/>
              <a:ext cx="454879" cy="403821"/>
            </a:xfrm>
            <a:prstGeom prst="rect">
              <a:avLst/>
            </a:prstGeom>
            <a:solidFill>
              <a:schemeClr val="tx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chemeClr val="bg1"/>
                  </a:solidFill>
                </a:rPr>
                <a:t>C1</a:t>
              </a:r>
            </a:p>
          </p:txBody>
        </p:sp>
        <p:sp>
          <p:nvSpPr>
            <p:cNvPr id="10253" name="Rectangle 16">
              <a:extLst>
                <a:ext uri="{FF2B5EF4-FFF2-40B4-BE49-F238E27FC236}">
                  <a16:creationId xmlns:a16="http://schemas.microsoft.com/office/drawing/2014/main" id="{39AF1C23-A907-12DF-9AB6-F47AE3FE0A8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493636" y="2225659"/>
              <a:ext cx="454879" cy="403821"/>
            </a:xfrm>
            <a:prstGeom prst="rect">
              <a:avLst/>
            </a:prstGeom>
            <a:solidFill>
              <a:schemeClr val="tx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chemeClr val="bg1"/>
                  </a:solidFill>
                </a:rPr>
                <a:t>C2</a:t>
              </a:r>
            </a:p>
          </p:txBody>
        </p:sp>
        <p:sp>
          <p:nvSpPr>
            <p:cNvPr id="10254" name="Rectangle 17">
              <a:extLst>
                <a:ext uri="{FF2B5EF4-FFF2-40B4-BE49-F238E27FC236}">
                  <a16:creationId xmlns:a16="http://schemas.microsoft.com/office/drawing/2014/main" id="{106198E3-4500-62CC-E788-E25AC879257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69233" y="3006412"/>
              <a:ext cx="454879" cy="403821"/>
            </a:xfrm>
            <a:prstGeom prst="rect">
              <a:avLst/>
            </a:prstGeom>
            <a:solidFill>
              <a:schemeClr val="tx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chemeClr val="bg1"/>
                  </a:solidFill>
                </a:rPr>
                <a:t>D1</a:t>
              </a:r>
            </a:p>
          </p:txBody>
        </p:sp>
        <p:sp>
          <p:nvSpPr>
            <p:cNvPr id="10255" name="Rectangle 18">
              <a:extLst>
                <a:ext uri="{FF2B5EF4-FFF2-40B4-BE49-F238E27FC236}">
                  <a16:creationId xmlns:a16="http://schemas.microsoft.com/office/drawing/2014/main" id="{1D98FF30-7C7E-DD5D-C763-C6CD9095DD3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562213" y="3006412"/>
              <a:ext cx="454879" cy="403821"/>
            </a:xfrm>
            <a:prstGeom prst="rect">
              <a:avLst/>
            </a:prstGeom>
            <a:solidFill>
              <a:schemeClr val="tx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chemeClr val="bg1"/>
                  </a:solidFill>
                </a:rPr>
                <a:t>D2</a:t>
              </a:r>
            </a:p>
          </p:txBody>
        </p:sp>
        <p:sp>
          <p:nvSpPr>
            <p:cNvPr id="10256" name="Rectangle 19">
              <a:extLst>
                <a:ext uri="{FF2B5EF4-FFF2-40B4-BE49-F238E27FC236}">
                  <a16:creationId xmlns:a16="http://schemas.microsoft.com/office/drawing/2014/main" id="{18D1DE80-6261-5070-AB95-E7AF6781D78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140972" y="2225659"/>
              <a:ext cx="454879" cy="403821"/>
            </a:xfrm>
            <a:prstGeom prst="rect">
              <a:avLst/>
            </a:prstGeom>
            <a:solidFill>
              <a:schemeClr val="tx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chemeClr val="bg1"/>
                  </a:solidFill>
                </a:rPr>
                <a:t>E1</a:t>
              </a:r>
            </a:p>
          </p:txBody>
        </p:sp>
        <p:sp>
          <p:nvSpPr>
            <p:cNvPr id="10257" name="Rectangle 20">
              <a:extLst>
                <a:ext uri="{FF2B5EF4-FFF2-40B4-BE49-F238E27FC236}">
                  <a16:creationId xmlns:a16="http://schemas.microsoft.com/office/drawing/2014/main" id="{38AE52C5-67E1-C16D-1131-9B4B3D405F5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673475" y="3006412"/>
              <a:ext cx="454879" cy="403821"/>
            </a:xfrm>
            <a:prstGeom prst="rect">
              <a:avLst/>
            </a:prstGeom>
            <a:solidFill>
              <a:schemeClr val="tx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chemeClr val="bg1"/>
                  </a:solidFill>
                </a:rPr>
                <a:t>F1</a:t>
              </a:r>
            </a:p>
          </p:txBody>
        </p:sp>
        <p:sp>
          <p:nvSpPr>
            <p:cNvPr id="10258" name="Rectangle 21">
              <a:extLst>
                <a:ext uri="{FF2B5EF4-FFF2-40B4-BE49-F238E27FC236}">
                  <a16:creationId xmlns:a16="http://schemas.microsoft.com/office/drawing/2014/main" id="{11E255B9-7FCA-93A4-2386-B4A52C40031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566455" y="3006412"/>
              <a:ext cx="454879" cy="403821"/>
            </a:xfrm>
            <a:prstGeom prst="rect">
              <a:avLst/>
            </a:prstGeom>
            <a:solidFill>
              <a:schemeClr val="tx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chemeClr val="bg1"/>
                  </a:solidFill>
                </a:rPr>
                <a:t>F2</a:t>
              </a:r>
            </a:p>
          </p:txBody>
        </p:sp>
        <p:cxnSp>
          <p:nvCxnSpPr>
            <p:cNvPr id="10259" name="Elbow Connector 3">
              <a:extLst>
                <a:ext uri="{FF2B5EF4-FFF2-40B4-BE49-F238E27FC236}">
                  <a16:creationId xmlns:a16="http://schemas.microsoft.com/office/drawing/2014/main" id="{F4BD7301-5AB5-D6F1-1FAE-A4049B1E2D54}"/>
                </a:ext>
              </a:extLst>
            </p:cNvPr>
            <p:cNvCxnSpPr>
              <a:cxnSpLocks noChangeShapeType="1"/>
              <a:stCxn id="10249" idx="1"/>
              <a:endCxn id="10250" idx="0"/>
            </p:cNvCxnSpPr>
            <p:nvPr/>
          </p:nvCxnSpPr>
          <p:spPr bwMode="auto">
            <a:xfrm rot="10800000" flipV="1">
              <a:off x="6070471" y="953854"/>
              <a:ext cx="585614" cy="511352"/>
            </a:xfrm>
            <a:prstGeom prst="bentConnector2">
              <a:avLst/>
            </a:prstGeom>
            <a:noFill/>
            <a:ln w="28575" algn="ctr">
              <a:solidFill>
                <a:schemeClr val="tx1"/>
              </a:solidFill>
              <a:round/>
              <a:headEnd/>
              <a:tailEnd type="arrow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0260" name="Elbow Connector 24">
              <a:extLst>
                <a:ext uri="{FF2B5EF4-FFF2-40B4-BE49-F238E27FC236}">
                  <a16:creationId xmlns:a16="http://schemas.microsoft.com/office/drawing/2014/main" id="{62EDA08C-417C-8C7E-8BBA-0950B35C5DF5}"/>
                </a:ext>
              </a:extLst>
            </p:cNvPr>
            <p:cNvCxnSpPr>
              <a:cxnSpLocks noChangeShapeType="1"/>
              <a:stCxn id="10250" idx="1"/>
              <a:endCxn id="10252" idx="0"/>
            </p:cNvCxnSpPr>
            <p:nvPr/>
          </p:nvCxnSpPr>
          <p:spPr bwMode="auto">
            <a:xfrm rot="10800000" flipV="1">
              <a:off x="5364171" y="1667117"/>
              <a:ext cx="478861" cy="558542"/>
            </a:xfrm>
            <a:prstGeom prst="bentConnector2">
              <a:avLst/>
            </a:prstGeom>
            <a:noFill/>
            <a:ln w="28575" algn="ctr">
              <a:solidFill>
                <a:schemeClr val="tx1"/>
              </a:solidFill>
              <a:round/>
              <a:headEnd/>
              <a:tailEnd type="arrow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0261" name="Elbow Connector 26">
              <a:extLst>
                <a:ext uri="{FF2B5EF4-FFF2-40B4-BE49-F238E27FC236}">
                  <a16:creationId xmlns:a16="http://schemas.microsoft.com/office/drawing/2014/main" id="{6BB00009-F5C6-F4EF-76CA-18B248F3A673}"/>
                </a:ext>
              </a:extLst>
            </p:cNvPr>
            <p:cNvCxnSpPr>
              <a:cxnSpLocks noChangeShapeType="1"/>
              <a:stCxn id="10250" idx="3"/>
              <a:endCxn id="10253" idx="0"/>
            </p:cNvCxnSpPr>
            <p:nvPr/>
          </p:nvCxnSpPr>
          <p:spPr bwMode="auto">
            <a:xfrm>
              <a:off x="6297910" y="1667117"/>
              <a:ext cx="423166" cy="558542"/>
            </a:xfrm>
            <a:prstGeom prst="bentConnector2">
              <a:avLst/>
            </a:prstGeom>
            <a:noFill/>
            <a:ln w="28575" algn="ctr">
              <a:solidFill>
                <a:schemeClr val="tx1"/>
              </a:solidFill>
              <a:round/>
              <a:headEnd/>
              <a:tailEnd type="arrow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0262" name="Elbow Connector 28">
              <a:extLst>
                <a:ext uri="{FF2B5EF4-FFF2-40B4-BE49-F238E27FC236}">
                  <a16:creationId xmlns:a16="http://schemas.microsoft.com/office/drawing/2014/main" id="{434507B4-6EE5-B7C3-090B-607B98C3DFF2}"/>
                </a:ext>
              </a:extLst>
            </p:cNvPr>
            <p:cNvCxnSpPr>
              <a:cxnSpLocks noChangeShapeType="1"/>
              <a:stCxn id="10252" idx="1"/>
              <a:endCxn id="10254" idx="0"/>
            </p:cNvCxnSpPr>
            <p:nvPr/>
          </p:nvCxnSpPr>
          <p:spPr bwMode="auto">
            <a:xfrm rot="10800000" flipV="1">
              <a:off x="4896674" y="2427570"/>
              <a:ext cx="240057" cy="578842"/>
            </a:xfrm>
            <a:prstGeom prst="bentConnector2">
              <a:avLst/>
            </a:prstGeom>
            <a:noFill/>
            <a:ln w="28575" algn="ctr">
              <a:solidFill>
                <a:schemeClr val="tx1"/>
              </a:solidFill>
              <a:round/>
              <a:headEnd/>
              <a:tailEnd type="arrow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0263" name="Elbow Connector 30">
              <a:extLst>
                <a:ext uri="{FF2B5EF4-FFF2-40B4-BE49-F238E27FC236}">
                  <a16:creationId xmlns:a16="http://schemas.microsoft.com/office/drawing/2014/main" id="{237D04C0-E52A-5E0C-183B-1C956255F5B3}"/>
                </a:ext>
              </a:extLst>
            </p:cNvPr>
            <p:cNvCxnSpPr>
              <a:cxnSpLocks noChangeShapeType="1"/>
              <a:stCxn id="10252" idx="3"/>
              <a:endCxn id="10255" idx="0"/>
            </p:cNvCxnSpPr>
            <p:nvPr/>
          </p:nvCxnSpPr>
          <p:spPr bwMode="auto">
            <a:xfrm>
              <a:off x="5591609" y="2427570"/>
              <a:ext cx="198044" cy="578842"/>
            </a:xfrm>
            <a:prstGeom prst="bentConnector2">
              <a:avLst/>
            </a:prstGeom>
            <a:noFill/>
            <a:ln w="28575" algn="ctr">
              <a:solidFill>
                <a:schemeClr val="tx1"/>
              </a:solidFill>
              <a:round/>
              <a:headEnd/>
              <a:tailEnd type="arrow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0264" name="Elbow Connector 8192">
              <a:extLst>
                <a:ext uri="{FF2B5EF4-FFF2-40B4-BE49-F238E27FC236}">
                  <a16:creationId xmlns:a16="http://schemas.microsoft.com/office/drawing/2014/main" id="{F584A2A0-F266-0429-5272-D8F230C3BF3F}"/>
                </a:ext>
              </a:extLst>
            </p:cNvPr>
            <p:cNvCxnSpPr>
              <a:cxnSpLocks noChangeShapeType="1"/>
              <a:stCxn id="10251" idx="3"/>
              <a:endCxn id="10256" idx="0"/>
            </p:cNvCxnSpPr>
            <p:nvPr/>
          </p:nvCxnSpPr>
          <p:spPr bwMode="auto">
            <a:xfrm>
              <a:off x="7856723" y="1663249"/>
              <a:ext cx="511689" cy="562410"/>
            </a:xfrm>
            <a:prstGeom prst="bentConnector2">
              <a:avLst/>
            </a:prstGeom>
            <a:noFill/>
            <a:ln w="28575" algn="ctr">
              <a:solidFill>
                <a:schemeClr val="tx1"/>
              </a:solidFill>
              <a:round/>
              <a:headEnd/>
              <a:tailEnd type="arrow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0265" name="Elbow Connector 8197">
              <a:extLst>
                <a:ext uri="{FF2B5EF4-FFF2-40B4-BE49-F238E27FC236}">
                  <a16:creationId xmlns:a16="http://schemas.microsoft.com/office/drawing/2014/main" id="{0E14805B-9978-8C48-0EF8-7B6F1D9BD686}"/>
                </a:ext>
              </a:extLst>
            </p:cNvPr>
            <p:cNvCxnSpPr>
              <a:cxnSpLocks noChangeShapeType="1"/>
              <a:stCxn id="10256" idx="1"/>
              <a:endCxn id="10257" idx="0"/>
            </p:cNvCxnSpPr>
            <p:nvPr/>
          </p:nvCxnSpPr>
          <p:spPr bwMode="auto">
            <a:xfrm rot="10800000" flipV="1">
              <a:off x="7900916" y="2427570"/>
              <a:ext cx="240057" cy="578842"/>
            </a:xfrm>
            <a:prstGeom prst="bentConnector2">
              <a:avLst/>
            </a:prstGeom>
            <a:noFill/>
            <a:ln w="28575" algn="ctr">
              <a:solidFill>
                <a:schemeClr val="tx1"/>
              </a:solidFill>
              <a:round/>
              <a:headEnd/>
              <a:tailEnd type="arrow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0266" name="Elbow Connector 8199">
              <a:extLst>
                <a:ext uri="{FF2B5EF4-FFF2-40B4-BE49-F238E27FC236}">
                  <a16:creationId xmlns:a16="http://schemas.microsoft.com/office/drawing/2014/main" id="{2C32A6F2-2530-7141-A91A-8A44E7506894}"/>
                </a:ext>
              </a:extLst>
            </p:cNvPr>
            <p:cNvCxnSpPr>
              <a:cxnSpLocks noChangeShapeType="1"/>
              <a:stCxn id="10256" idx="3"/>
              <a:endCxn id="10258" idx="0"/>
            </p:cNvCxnSpPr>
            <p:nvPr/>
          </p:nvCxnSpPr>
          <p:spPr bwMode="auto">
            <a:xfrm>
              <a:off x="8595851" y="2427570"/>
              <a:ext cx="198044" cy="578842"/>
            </a:xfrm>
            <a:prstGeom prst="bentConnector2">
              <a:avLst/>
            </a:prstGeom>
            <a:noFill/>
            <a:ln w="28575" algn="ctr">
              <a:solidFill>
                <a:schemeClr val="tx1"/>
              </a:solidFill>
              <a:round/>
              <a:headEnd/>
              <a:tailEnd type="arrow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0267" name="Elbow Connector 8201">
              <a:extLst>
                <a:ext uri="{FF2B5EF4-FFF2-40B4-BE49-F238E27FC236}">
                  <a16:creationId xmlns:a16="http://schemas.microsoft.com/office/drawing/2014/main" id="{A4BCB638-6620-BAFB-5A20-7C865882E433}"/>
                </a:ext>
              </a:extLst>
            </p:cNvPr>
            <p:cNvCxnSpPr>
              <a:cxnSpLocks noChangeShapeType="1"/>
              <a:stCxn id="10249" idx="3"/>
              <a:endCxn id="10251" idx="0"/>
            </p:cNvCxnSpPr>
            <p:nvPr/>
          </p:nvCxnSpPr>
          <p:spPr bwMode="auto">
            <a:xfrm>
              <a:off x="7110964" y="953854"/>
              <a:ext cx="518320" cy="507484"/>
            </a:xfrm>
            <a:prstGeom prst="bentConnector2">
              <a:avLst/>
            </a:prstGeom>
            <a:noFill/>
            <a:ln w="28575" algn="ctr">
              <a:solidFill>
                <a:schemeClr val="tx1"/>
              </a:solidFill>
              <a:round/>
              <a:headEnd/>
              <a:tailEnd type="arrow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</p:grpSp>
      <p:sp>
        <p:nvSpPr>
          <p:cNvPr id="43" name="Content Placeholder 2">
            <a:extLst>
              <a:ext uri="{FF2B5EF4-FFF2-40B4-BE49-F238E27FC236}">
                <a16:creationId xmlns:a16="http://schemas.microsoft.com/office/drawing/2014/main" id="{E5D49886-A552-AFAB-BB85-4334DA11B3D8}"/>
              </a:ext>
            </a:extLst>
          </p:cNvPr>
          <p:cNvSpPr txBox="1">
            <a:spLocks/>
          </p:cNvSpPr>
          <p:nvPr/>
        </p:nvSpPr>
        <p:spPr bwMode="auto">
          <a:xfrm>
            <a:off x="6086476" y="3560764"/>
            <a:ext cx="4524375" cy="3235325"/>
          </a:xfrm>
          <a:prstGeom prst="rect">
            <a:avLst/>
          </a:prstGeom>
          <a:solidFill>
            <a:schemeClr val="bg1"/>
          </a:solidFill>
          <a:ln w="15875">
            <a:solidFill>
              <a:schemeClr val="tx1"/>
            </a:solidFill>
          </a:ln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>
              <a:buNone/>
              <a:defRPr/>
            </a:pPr>
            <a:r>
              <a:rPr lang="en-GB" altLang="en-US" b="1" u="sng" kern="0" dirty="0"/>
              <a:t>Examples</a:t>
            </a: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altLang="en-US" kern="0" dirty="0"/>
              <a:t>The </a:t>
            </a:r>
            <a:r>
              <a:rPr lang="en-GB" altLang="en-US" b="1" kern="0" dirty="0"/>
              <a:t>root</a:t>
            </a:r>
            <a:r>
              <a:rPr lang="en-GB" altLang="en-US" kern="0" dirty="0"/>
              <a:t> is A</a:t>
            </a: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altLang="en-US" kern="0" dirty="0"/>
              <a:t>C1 and C2 are the </a:t>
            </a:r>
            <a:r>
              <a:rPr lang="en-GB" altLang="en-US" b="1" kern="0" dirty="0"/>
              <a:t>children</a:t>
            </a:r>
            <a:r>
              <a:rPr lang="en-GB" altLang="en-US" kern="0" dirty="0"/>
              <a:t> of B1</a:t>
            </a: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altLang="en-US" kern="0" dirty="0"/>
              <a:t>B1 is </a:t>
            </a:r>
            <a:r>
              <a:rPr lang="en-GB" altLang="en-US" b="1" kern="0" dirty="0"/>
              <a:t>parent</a:t>
            </a:r>
            <a:r>
              <a:rPr lang="en-GB" altLang="en-US" kern="0" dirty="0"/>
              <a:t> of C1</a:t>
            </a: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altLang="en-US" kern="0" dirty="0"/>
              <a:t>C1, D1 and D2 are </a:t>
            </a:r>
            <a:r>
              <a:rPr lang="en-GB" altLang="en-US" b="1" kern="0" dirty="0"/>
              <a:t>descendants</a:t>
            </a:r>
            <a:r>
              <a:rPr lang="en-GB" altLang="en-US" kern="0" dirty="0"/>
              <a:t> of B1</a:t>
            </a: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altLang="en-US" kern="0" dirty="0"/>
              <a:t>A and B2 are </a:t>
            </a:r>
            <a:r>
              <a:rPr lang="en-GB" altLang="en-US" b="1" kern="0" dirty="0"/>
              <a:t>ancestors</a:t>
            </a:r>
            <a:r>
              <a:rPr lang="en-GB" altLang="en-US" kern="0" dirty="0"/>
              <a:t> of E1</a:t>
            </a: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altLang="en-US" kern="0" dirty="0"/>
              <a:t>B1 and B2 are </a:t>
            </a:r>
            <a:r>
              <a:rPr lang="en-GB" altLang="en-US" b="1" kern="0" dirty="0"/>
              <a:t>siblings</a:t>
            </a:r>
            <a:endParaRPr lang="en-GB" altLang="en-US" kern="0" dirty="0"/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altLang="en-US" kern="0" dirty="0"/>
              <a:t>D1, D2, F1 and F2 are </a:t>
            </a:r>
            <a:r>
              <a:rPr lang="en-GB" altLang="en-US" b="1" kern="0" dirty="0"/>
              <a:t>leaf</a:t>
            </a:r>
            <a:r>
              <a:rPr lang="en-GB" altLang="en-US" kern="0" dirty="0"/>
              <a:t> nodes</a:t>
            </a:r>
          </a:p>
        </p:txBody>
      </p:sp>
      <p:sp>
        <p:nvSpPr>
          <p:cNvPr id="10247" name="TextBox 8204">
            <a:extLst>
              <a:ext uri="{FF2B5EF4-FFF2-40B4-BE49-F238E27FC236}">
                <a16:creationId xmlns:a16="http://schemas.microsoft.com/office/drawing/2014/main" id="{7AFCE412-8107-889B-FAAA-462887887A2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86475" y="677863"/>
            <a:ext cx="1227138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200" dirty="0"/>
              <a:t>Height 4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200" dirty="0"/>
              <a:t>Branch factor 2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79" name="Title 1">
            <a:extLst>
              <a:ext uri="{FF2B5EF4-FFF2-40B4-BE49-F238E27FC236}">
                <a16:creationId xmlns:a16="http://schemas.microsoft.com/office/drawing/2014/main" id="{D0FAE2D5-655A-963D-0AD9-5EEDD1A1BA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983" y="-586580"/>
            <a:ext cx="9779183" cy="1325563"/>
          </a:xfrm>
        </p:spPr>
        <p:txBody>
          <a:bodyPr/>
          <a:lstStyle/>
          <a:p>
            <a:r>
              <a:rPr lang="en-GB" altLang="en-US" dirty="0"/>
              <a:t>Traversing a Tree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57F271-1928-A5C5-D3B4-469F32F79C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026" y="594925"/>
            <a:ext cx="7912476" cy="5119687"/>
          </a:xfrm>
        </p:spPr>
        <p:txBody>
          <a:bodyPr/>
          <a:lstStyle/>
          <a:p>
            <a:pPr>
              <a:defRPr/>
            </a:pPr>
            <a:r>
              <a:rPr lang="en-GB" sz="2400" dirty="0"/>
              <a:t>Four methods:</a:t>
            </a:r>
          </a:p>
          <a:p>
            <a:pPr>
              <a:defRPr/>
            </a:pPr>
            <a:r>
              <a:rPr lang="en-GB" sz="2400" b="1" i="1" dirty="0" err="1"/>
              <a:t>Preorder</a:t>
            </a:r>
            <a:r>
              <a:rPr lang="en-GB" sz="2400" b="1" i="1" dirty="0"/>
              <a:t> </a:t>
            </a:r>
            <a:r>
              <a:rPr lang="en-GB" sz="2400" dirty="0"/>
              <a:t>:</a:t>
            </a:r>
            <a:r>
              <a:rPr lang="en-GB" sz="2400" i="1" dirty="0"/>
              <a:t> (aka </a:t>
            </a:r>
            <a:r>
              <a:rPr lang="en-GB" sz="2400" i="1" dirty="0">
                <a:solidFill>
                  <a:srgbClr val="FF0000"/>
                </a:solidFill>
              </a:rPr>
              <a:t>depth first search</a:t>
            </a:r>
            <a:r>
              <a:rPr lang="en-GB" sz="2400" i="1" dirty="0"/>
              <a:t>)</a:t>
            </a:r>
            <a:r>
              <a:rPr lang="en-GB" sz="2400" dirty="0"/>
              <a:t>:</a:t>
            </a:r>
            <a:br>
              <a:rPr lang="en-GB" sz="2400" dirty="0"/>
            </a:br>
            <a:r>
              <a:rPr lang="en-GB" sz="2400" dirty="0"/>
              <a:t>Explore down each branch (Result ABDEC)</a:t>
            </a:r>
            <a:br>
              <a:rPr lang="en-GB" sz="2400" dirty="0"/>
            </a:br>
            <a:r>
              <a:rPr lang="en-GB" sz="2400" dirty="0"/>
              <a:t>Implemented using a stack</a:t>
            </a:r>
          </a:p>
          <a:p>
            <a:pPr>
              <a:defRPr/>
            </a:pPr>
            <a:r>
              <a:rPr lang="en-GB" sz="2400" b="1" i="1" dirty="0"/>
              <a:t>Level order </a:t>
            </a:r>
            <a:r>
              <a:rPr lang="en-GB" sz="2400" dirty="0"/>
              <a:t>:</a:t>
            </a:r>
            <a:r>
              <a:rPr lang="en-GB" sz="2400" i="1" dirty="0"/>
              <a:t> (aka </a:t>
            </a:r>
            <a:r>
              <a:rPr lang="en-GB" sz="2400" i="1" dirty="0">
                <a:solidFill>
                  <a:srgbClr val="FF0000"/>
                </a:solidFill>
              </a:rPr>
              <a:t>breadth first search</a:t>
            </a:r>
            <a:r>
              <a:rPr lang="en-GB" sz="2400" i="1" dirty="0"/>
              <a:t>)</a:t>
            </a:r>
            <a:r>
              <a:rPr lang="en-GB" sz="2400" dirty="0"/>
              <a:t>:</a:t>
            </a:r>
            <a:br>
              <a:rPr lang="en-GB" sz="2400" dirty="0"/>
            </a:br>
            <a:r>
              <a:rPr lang="en-GB" sz="2400" dirty="0"/>
              <a:t>Explore across each level (Result ABCDE)</a:t>
            </a:r>
            <a:br>
              <a:rPr lang="en-GB" sz="2400" dirty="0"/>
            </a:br>
            <a:r>
              <a:rPr lang="en-GB" sz="2400" dirty="0"/>
              <a:t>Implemented using a queue</a:t>
            </a:r>
          </a:p>
          <a:p>
            <a:pPr>
              <a:defRPr/>
            </a:pPr>
            <a:r>
              <a:rPr lang="en-GB" sz="2400" b="1" i="1" dirty="0" err="1"/>
              <a:t>Postorder</a:t>
            </a:r>
            <a:r>
              <a:rPr lang="en-GB" sz="2400" b="1" i="1" dirty="0"/>
              <a:t> </a:t>
            </a:r>
            <a:r>
              <a:rPr lang="en-GB" sz="2400" dirty="0"/>
              <a:t>:</a:t>
            </a:r>
            <a:br>
              <a:rPr lang="en-GB" sz="2400" dirty="0"/>
            </a:br>
            <a:r>
              <a:rPr lang="en-GB" sz="2400" dirty="0"/>
              <a:t>Explore left branch, when </a:t>
            </a:r>
            <a:r>
              <a:rPr lang="en-GB" sz="2400" b="1" dirty="0"/>
              <a:t>coming back up </a:t>
            </a:r>
            <a:r>
              <a:rPr lang="en-GB" sz="2400" dirty="0"/>
              <a:t>the branch we check the left node then explore the right branch check the right node and finally check the parent node, </a:t>
            </a:r>
            <a:br>
              <a:rPr lang="en-GB" sz="2400" dirty="0"/>
            </a:br>
            <a:endParaRPr lang="en-GB" sz="2400" dirty="0"/>
          </a:p>
          <a:p>
            <a:pPr>
              <a:defRPr/>
            </a:pPr>
            <a:r>
              <a:rPr lang="en-GB" sz="2400" b="1" i="1" dirty="0" err="1"/>
              <a:t>Inorder</a:t>
            </a:r>
            <a:r>
              <a:rPr lang="en-GB" sz="2400" b="1" i="1" dirty="0"/>
              <a:t> </a:t>
            </a:r>
            <a:r>
              <a:rPr lang="en-GB" sz="2400" dirty="0"/>
              <a:t>: </a:t>
            </a:r>
            <a:br>
              <a:rPr lang="en-GB" sz="2400" dirty="0"/>
            </a:br>
            <a:r>
              <a:rPr lang="en-GB" sz="2400" dirty="0"/>
              <a:t>Explore left branch then explore right branch, we check the nodes when </a:t>
            </a:r>
            <a:r>
              <a:rPr lang="en-GB" sz="2400" b="1" dirty="0"/>
              <a:t>coming back up </a:t>
            </a:r>
            <a:r>
              <a:rPr lang="en-GB" sz="2400" dirty="0"/>
              <a:t>the branch Giving</a:t>
            </a:r>
            <a:br>
              <a:rPr lang="en-GB" sz="2400" dirty="0"/>
            </a:br>
            <a:endParaRPr lang="en-GB" sz="2400" dirty="0"/>
          </a:p>
        </p:txBody>
      </p:sp>
      <p:sp>
        <p:nvSpPr>
          <p:cNvPr id="11281" name="Footer Placeholder 3">
            <a:extLst>
              <a:ext uri="{FF2B5EF4-FFF2-40B4-BE49-F238E27FC236}">
                <a16:creationId xmlns:a16="http://schemas.microsoft.com/office/drawing/2014/main" id="{962C96FB-CE4E-B38E-A375-8ED7804D7CD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E8F51F73-0505-045D-0288-786D7EA2A19C}"/>
              </a:ext>
            </a:extLst>
          </p:cNvPr>
          <p:cNvGrpSpPr/>
          <p:nvPr/>
        </p:nvGrpSpPr>
        <p:grpSpPr>
          <a:xfrm>
            <a:off x="8918575" y="265114"/>
            <a:ext cx="1500188" cy="1539875"/>
            <a:chOff x="8918575" y="265114"/>
            <a:chExt cx="1500188" cy="1539875"/>
          </a:xfrm>
        </p:grpSpPr>
        <p:cxnSp>
          <p:nvCxnSpPr>
            <p:cNvPr id="11273" name="Straight Arrow Connector 152">
              <a:extLst>
                <a:ext uri="{FF2B5EF4-FFF2-40B4-BE49-F238E27FC236}">
                  <a16:creationId xmlns:a16="http://schemas.microsoft.com/office/drawing/2014/main" id="{D42CF8F3-8A9A-F140-E18D-3CE5569A61B5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9504363" y="1046164"/>
              <a:ext cx="512762" cy="758825"/>
            </a:xfrm>
            <a:prstGeom prst="straightConnector1">
              <a:avLst/>
            </a:prstGeom>
            <a:noFill/>
            <a:ln w="34925" algn="ctr">
              <a:solidFill>
                <a:schemeClr val="tx1"/>
              </a:solidFill>
              <a:round/>
              <a:headEnd/>
              <a:tailEnd type="stealth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1274" name="Straight Arrow Connector 88">
              <a:extLst>
                <a:ext uri="{FF2B5EF4-FFF2-40B4-BE49-F238E27FC236}">
                  <a16:creationId xmlns:a16="http://schemas.microsoft.com/office/drawing/2014/main" id="{437D7ACD-2AFD-4DC5-9CDF-C8F67D489D8C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H="1">
              <a:off x="9072564" y="265114"/>
              <a:ext cx="877887" cy="1527175"/>
            </a:xfrm>
            <a:prstGeom prst="straightConnector1">
              <a:avLst/>
            </a:prstGeom>
            <a:noFill/>
            <a:ln w="34925" algn="ctr">
              <a:solidFill>
                <a:schemeClr val="tx1"/>
              </a:solidFill>
              <a:round/>
              <a:headEnd/>
              <a:tailEnd type="stealth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1275" name="Straight Arrow Connector 90">
              <a:extLst>
                <a:ext uri="{FF2B5EF4-FFF2-40B4-BE49-F238E27FC236}">
                  <a16:creationId xmlns:a16="http://schemas.microsoft.com/office/drawing/2014/main" id="{F63479A6-6014-2B9A-FE6A-77598198E226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9763126" y="560389"/>
              <a:ext cx="511175" cy="758825"/>
            </a:xfrm>
            <a:prstGeom prst="straightConnector1">
              <a:avLst/>
            </a:prstGeom>
            <a:noFill/>
            <a:ln w="34925" algn="ctr">
              <a:solidFill>
                <a:schemeClr val="tx1"/>
              </a:solidFill>
              <a:round/>
              <a:headEnd/>
              <a:tailEnd type="stealth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1282" name="Rectangle 64">
              <a:extLst>
                <a:ext uri="{FF2B5EF4-FFF2-40B4-BE49-F238E27FC236}">
                  <a16:creationId xmlns:a16="http://schemas.microsoft.com/office/drawing/2014/main" id="{F444949E-0459-11D4-22F7-F8F21780CF0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628188" y="458788"/>
              <a:ext cx="246062" cy="222250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A</a:t>
              </a:r>
            </a:p>
          </p:txBody>
        </p:sp>
        <p:sp>
          <p:nvSpPr>
            <p:cNvPr id="11283" name="Rectangle 65">
              <a:extLst>
                <a:ext uri="{FF2B5EF4-FFF2-40B4-BE49-F238E27FC236}">
                  <a16:creationId xmlns:a16="http://schemas.microsoft.com/office/drawing/2014/main" id="{159343F9-B347-41DE-69F9-9E4B8363ADC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334501" y="889000"/>
              <a:ext cx="246063" cy="223838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B</a:t>
              </a:r>
            </a:p>
          </p:txBody>
        </p:sp>
        <p:sp>
          <p:nvSpPr>
            <p:cNvPr id="11284" name="Rectangle 66">
              <a:extLst>
                <a:ext uri="{FF2B5EF4-FFF2-40B4-BE49-F238E27FC236}">
                  <a16:creationId xmlns:a16="http://schemas.microsoft.com/office/drawing/2014/main" id="{7C1D8E42-7BA9-572B-3AEC-E4C2ACE5BA8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921876" y="889000"/>
              <a:ext cx="246063" cy="223838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C</a:t>
              </a:r>
            </a:p>
          </p:txBody>
        </p:sp>
        <p:sp>
          <p:nvSpPr>
            <p:cNvPr id="11285" name="Oval 67">
              <a:extLst>
                <a:ext uri="{FF2B5EF4-FFF2-40B4-BE49-F238E27FC236}">
                  <a16:creationId xmlns:a16="http://schemas.microsoft.com/office/drawing/2014/main" id="{68814A2B-466E-40B8-BED1-CFE9BEC9971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072564" y="674689"/>
              <a:ext cx="288925" cy="288925"/>
            </a:xfrm>
            <a:prstGeom prst="ellipse">
              <a:avLst/>
            </a:prstGeom>
            <a:solidFill>
              <a:schemeClr val="accent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2</a:t>
              </a:r>
            </a:p>
          </p:txBody>
        </p:sp>
        <p:sp>
          <p:nvSpPr>
            <p:cNvPr id="11286" name="Oval 68">
              <a:extLst>
                <a:ext uri="{FF2B5EF4-FFF2-40B4-BE49-F238E27FC236}">
                  <a16:creationId xmlns:a16="http://schemas.microsoft.com/office/drawing/2014/main" id="{6F24B3C5-5FCE-6B1E-C7E9-871B5A0D785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131425" y="665164"/>
              <a:ext cx="287338" cy="288925"/>
            </a:xfrm>
            <a:prstGeom prst="ellipse">
              <a:avLst/>
            </a:prstGeom>
            <a:solidFill>
              <a:schemeClr val="accent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5</a:t>
              </a:r>
            </a:p>
          </p:txBody>
        </p:sp>
        <p:sp>
          <p:nvSpPr>
            <p:cNvPr id="11287" name="Oval 69">
              <a:extLst>
                <a:ext uri="{FF2B5EF4-FFF2-40B4-BE49-F238E27FC236}">
                  <a16:creationId xmlns:a16="http://schemas.microsoft.com/office/drawing/2014/main" id="{708F3254-0114-226C-06A7-5CAE3DC6D65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413876" y="265114"/>
              <a:ext cx="288925" cy="288925"/>
            </a:xfrm>
            <a:prstGeom prst="ellipse">
              <a:avLst/>
            </a:prstGeom>
            <a:solidFill>
              <a:schemeClr val="accent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1</a:t>
              </a:r>
            </a:p>
          </p:txBody>
        </p:sp>
        <p:cxnSp>
          <p:nvCxnSpPr>
            <p:cNvPr id="11288" name="Elbow Connector 70">
              <a:extLst>
                <a:ext uri="{FF2B5EF4-FFF2-40B4-BE49-F238E27FC236}">
                  <a16:creationId xmlns:a16="http://schemas.microsoft.com/office/drawing/2014/main" id="{317190BC-F406-30F6-31D0-46DC92C03626}"/>
                </a:ext>
              </a:extLst>
            </p:cNvPr>
            <p:cNvCxnSpPr>
              <a:cxnSpLocks noChangeShapeType="1"/>
              <a:stCxn id="11282" idx="3"/>
              <a:endCxn id="11284" idx="0"/>
            </p:cNvCxnSpPr>
            <p:nvPr/>
          </p:nvCxnSpPr>
          <p:spPr bwMode="auto">
            <a:xfrm>
              <a:off x="9874250" y="569914"/>
              <a:ext cx="171450" cy="319087"/>
            </a:xfrm>
            <a:prstGeom prst="bentConnector2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1289" name="Elbow Connector 71">
              <a:extLst>
                <a:ext uri="{FF2B5EF4-FFF2-40B4-BE49-F238E27FC236}">
                  <a16:creationId xmlns:a16="http://schemas.microsoft.com/office/drawing/2014/main" id="{70724B5D-5F53-B3FC-C2F4-602AB3053F9E}"/>
                </a:ext>
              </a:extLst>
            </p:cNvPr>
            <p:cNvCxnSpPr>
              <a:cxnSpLocks noChangeShapeType="1"/>
              <a:stCxn id="11282" idx="1"/>
              <a:endCxn id="11283" idx="0"/>
            </p:cNvCxnSpPr>
            <p:nvPr/>
          </p:nvCxnSpPr>
          <p:spPr bwMode="auto">
            <a:xfrm rot="10800000" flipV="1">
              <a:off x="9458326" y="569914"/>
              <a:ext cx="169863" cy="319087"/>
            </a:xfrm>
            <a:prstGeom prst="bentConnector2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1290" name="Rectangle 72">
              <a:extLst>
                <a:ext uri="{FF2B5EF4-FFF2-40B4-BE49-F238E27FC236}">
                  <a16:creationId xmlns:a16="http://schemas.microsoft.com/office/drawing/2014/main" id="{AE5E1C13-2DA8-2C42-0C68-D198A7DF423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126538" y="1400175"/>
              <a:ext cx="246062" cy="222250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D</a:t>
              </a:r>
            </a:p>
          </p:txBody>
        </p:sp>
        <p:sp>
          <p:nvSpPr>
            <p:cNvPr id="11291" name="Oval 73">
              <a:extLst>
                <a:ext uri="{FF2B5EF4-FFF2-40B4-BE49-F238E27FC236}">
                  <a16:creationId xmlns:a16="http://schemas.microsoft.com/office/drawing/2014/main" id="{49AD68D2-4A4F-1AA7-49AB-103D2B1331F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918575" y="1223964"/>
              <a:ext cx="287338" cy="287337"/>
            </a:xfrm>
            <a:prstGeom prst="ellipse">
              <a:avLst/>
            </a:prstGeom>
            <a:solidFill>
              <a:schemeClr val="accent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3</a:t>
              </a:r>
            </a:p>
          </p:txBody>
        </p:sp>
        <p:cxnSp>
          <p:nvCxnSpPr>
            <p:cNvPr id="11292" name="Elbow Connector 75">
              <a:extLst>
                <a:ext uri="{FF2B5EF4-FFF2-40B4-BE49-F238E27FC236}">
                  <a16:creationId xmlns:a16="http://schemas.microsoft.com/office/drawing/2014/main" id="{78D0ED9E-A5DF-B1FE-0293-EE168086E4CD}"/>
                </a:ext>
              </a:extLst>
            </p:cNvPr>
            <p:cNvCxnSpPr>
              <a:cxnSpLocks noChangeShapeType="1"/>
              <a:stCxn id="11283" idx="1"/>
              <a:endCxn id="11290" idx="0"/>
            </p:cNvCxnSpPr>
            <p:nvPr/>
          </p:nvCxnSpPr>
          <p:spPr bwMode="auto">
            <a:xfrm rot="10800000" flipV="1">
              <a:off x="9250364" y="1000125"/>
              <a:ext cx="84137" cy="400050"/>
            </a:xfrm>
            <a:prstGeom prst="bentConnector2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1326" name="Rectangle 136">
              <a:extLst>
                <a:ext uri="{FF2B5EF4-FFF2-40B4-BE49-F238E27FC236}">
                  <a16:creationId xmlns:a16="http://schemas.microsoft.com/office/drawing/2014/main" id="{F098CAEF-9EBA-696C-B166-F79FDDB96B1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628188" y="1408113"/>
              <a:ext cx="246062" cy="222250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dirty="0"/>
                <a:t>E</a:t>
              </a:r>
            </a:p>
          </p:txBody>
        </p:sp>
        <p:sp>
          <p:nvSpPr>
            <p:cNvPr id="11327" name="Oval 137">
              <a:extLst>
                <a:ext uri="{FF2B5EF4-FFF2-40B4-BE49-F238E27FC236}">
                  <a16:creationId xmlns:a16="http://schemas.microsoft.com/office/drawing/2014/main" id="{BCF3B40D-DC65-0EF7-B181-266ACC3061E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420225" y="1231900"/>
              <a:ext cx="287338" cy="287338"/>
            </a:xfrm>
            <a:prstGeom prst="ellipse">
              <a:avLst/>
            </a:prstGeom>
            <a:solidFill>
              <a:schemeClr val="accent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4</a:t>
              </a:r>
            </a:p>
          </p:txBody>
        </p:sp>
        <p:cxnSp>
          <p:nvCxnSpPr>
            <p:cNvPr id="11328" name="Elbow Connector 139">
              <a:extLst>
                <a:ext uri="{FF2B5EF4-FFF2-40B4-BE49-F238E27FC236}">
                  <a16:creationId xmlns:a16="http://schemas.microsoft.com/office/drawing/2014/main" id="{1C62020A-5BE2-17CD-7F2E-4880D1E890CA}"/>
                </a:ext>
              </a:extLst>
            </p:cNvPr>
            <p:cNvCxnSpPr>
              <a:cxnSpLocks noChangeShapeType="1"/>
              <a:stCxn id="11283" idx="3"/>
              <a:endCxn id="11326" idx="0"/>
            </p:cNvCxnSpPr>
            <p:nvPr/>
          </p:nvCxnSpPr>
          <p:spPr bwMode="auto">
            <a:xfrm>
              <a:off x="9580563" y="1000125"/>
              <a:ext cx="169862" cy="407988"/>
            </a:xfrm>
            <a:prstGeom prst="bentConnector2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08638B20-026B-62ED-2A64-4D4548944F3D}"/>
              </a:ext>
            </a:extLst>
          </p:cNvPr>
          <p:cNvGrpSpPr/>
          <p:nvPr/>
        </p:nvGrpSpPr>
        <p:grpSpPr>
          <a:xfrm>
            <a:off x="8677275" y="1881189"/>
            <a:ext cx="1990726" cy="1358899"/>
            <a:chOff x="8677275" y="1881189"/>
            <a:chExt cx="1990726" cy="1358899"/>
          </a:xfrm>
        </p:grpSpPr>
        <p:cxnSp>
          <p:nvCxnSpPr>
            <p:cNvPr id="11276" name="Straight Arrow Connector 94">
              <a:extLst>
                <a:ext uri="{FF2B5EF4-FFF2-40B4-BE49-F238E27FC236}">
                  <a16:creationId xmlns:a16="http://schemas.microsoft.com/office/drawing/2014/main" id="{5E9D6983-1FE4-DCCF-6DDB-8C725F46B9B0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8677275" y="2136775"/>
              <a:ext cx="1912938" cy="0"/>
            </a:xfrm>
            <a:prstGeom prst="straightConnector1">
              <a:avLst/>
            </a:prstGeom>
            <a:noFill/>
            <a:ln w="34925" algn="ctr">
              <a:solidFill>
                <a:schemeClr val="tx1"/>
              </a:solidFill>
              <a:round/>
              <a:headEnd/>
              <a:tailEnd type="stealth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1277" name="Straight Arrow Connector 99">
              <a:extLst>
                <a:ext uri="{FF2B5EF4-FFF2-40B4-BE49-F238E27FC236}">
                  <a16:creationId xmlns:a16="http://schemas.microsoft.com/office/drawing/2014/main" id="{3B88E9EA-BA5E-2F43-9CE5-FE2A1A6AA91A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8728076" y="2616200"/>
              <a:ext cx="1914525" cy="0"/>
            </a:xfrm>
            <a:prstGeom prst="straightConnector1">
              <a:avLst/>
            </a:prstGeom>
            <a:noFill/>
            <a:ln w="34925" algn="ctr">
              <a:solidFill>
                <a:schemeClr val="tx1"/>
              </a:solidFill>
              <a:round/>
              <a:headEnd/>
              <a:tailEnd type="stealth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1278" name="Straight Arrow Connector 100">
              <a:extLst>
                <a:ext uri="{FF2B5EF4-FFF2-40B4-BE49-F238E27FC236}">
                  <a16:creationId xmlns:a16="http://schemas.microsoft.com/office/drawing/2014/main" id="{785EDF91-45A2-2332-49A3-8B117C3B4BEE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8753476" y="3135313"/>
              <a:ext cx="1914525" cy="0"/>
            </a:xfrm>
            <a:prstGeom prst="straightConnector1">
              <a:avLst/>
            </a:prstGeom>
            <a:noFill/>
            <a:ln w="34925" algn="ctr">
              <a:solidFill>
                <a:schemeClr val="tx1"/>
              </a:solidFill>
              <a:round/>
              <a:headEnd/>
              <a:tailEnd type="stealth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1293" name="Rectangle 76">
              <a:extLst>
                <a:ext uri="{FF2B5EF4-FFF2-40B4-BE49-F238E27FC236}">
                  <a16:creationId xmlns:a16="http://schemas.microsoft.com/office/drawing/2014/main" id="{30BBC556-373E-C721-1261-E6ABF49A11B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655176" y="2074863"/>
              <a:ext cx="246063" cy="222250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A</a:t>
              </a:r>
            </a:p>
          </p:txBody>
        </p:sp>
        <p:sp>
          <p:nvSpPr>
            <p:cNvPr id="11294" name="Rectangle 77">
              <a:extLst>
                <a:ext uri="{FF2B5EF4-FFF2-40B4-BE49-F238E27FC236}">
                  <a16:creationId xmlns:a16="http://schemas.microsoft.com/office/drawing/2014/main" id="{FFC70983-D55B-80B8-7AD6-FB0FCD71AD8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363076" y="2505075"/>
              <a:ext cx="246063" cy="222250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B</a:t>
              </a:r>
            </a:p>
          </p:txBody>
        </p:sp>
        <p:sp>
          <p:nvSpPr>
            <p:cNvPr id="11295" name="Rectangle 78">
              <a:extLst>
                <a:ext uri="{FF2B5EF4-FFF2-40B4-BE49-F238E27FC236}">
                  <a16:creationId xmlns:a16="http://schemas.microsoft.com/office/drawing/2014/main" id="{231F1C9D-51EE-C136-88E0-76B8576A7CC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950451" y="2505075"/>
              <a:ext cx="246063" cy="222250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C</a:t>
              </a:r>
            </a:p>
          </p:txBody>
        </p:sp>
        <p:sp>
          <p:nvSpPr>
            <p:cNvPr id="11296" name="Oval 79">
              <a:extLst>
                <a:ext uri="{FF2B5EF4-FFF2-40B4-BE49-F238E27FC236}">
                  <a16:creationId xmlns:a16="http://schemas.microsoft.com/office/drawing/2014/main" id="{47160025-0D90-6D94-A895-FD6FE9C23D1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101139" y="2290764"/>
              <a:ext cx="287337" cy="287337"/>
            </a:xfrm>
            <a:prstGeom prst="ellipse">
              <a:avLst/>
            </a:prstGeom>
            <a:solidFill>
              <a:schemeClr val="accent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2</a:t>
              </a:r>
            </a:p>
          </p:txBody>
        </p:sp>
        <p:sp>
          <p:nvSpPr>
            <p:cNvPr id="11297" name="Oval 80">
              <a:extLst>
                <a:ext uri="{FF2B5EF4-FFF2-40B4-BE49-F238E27FC236}">
                  <a16:creationId xmlns:a16="http://schemas.microsoft.com/office/drawing/2014/main" id="{D2C08E07-395C-B156-2DB7-9668DDAF015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158414" y="2281239"/>
              <a:ext cx="288925" cy="287337"/>
            </a:xfrm>
            <a:prstGeom prst="ellipse">
              <a:avLst/>
            </a:prstGeom>
            <a:solidFill>
              <a:schemeClr val="accent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3</a:t>
              </a:r>
            </a:p>
          </p:txBody>
        </p:sp>
        <p:sp>
          <p:nvSpPr>
            <p:cNvPr id="11298" name="Oval 81">
              <a:extLst>
                <a:ext uri="{FF2B5EF4-FFF2-40B4-BE49-F238E27FC236}">
                  <a16:creationId xmlns:a16="http://schemas.microsoft.com/office/drawing/2014/main" id="{E553C238-852A-B026-2B8C-2E64D0C25C2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442450" y="1881189"/>
              <a:ext cx="287338" cy="287337"/>
            </a:xfrm>
            <a:prstGeom prst="ellipse">
              <a:avLst/>
            </a:prstGeom>
            <a:solidFill>
              <a:schemeClr val="accent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1</a:t>
              </a:r>
            </a:p>
          </p:txBody>
        </p:sp>
        <p:cxnSp>
          <p:nvCxnSpPr>
            <p:cNvPr id="11299" name="Elbow Connector 82">
              <a:extLst>
                <a:ext uri="{FF2B5EF4-FFF2-40B4-BE49-F238E27FC236}">
                  <a16:creationId xmlns:a16="http://schemas.microsoft.com/office/drawing/2014/main" id="{E1E24E59-7904-AD64-3982-13C8DACD79D1}"/>
                </a:ext>
              </a:extLst>
            </p:cNvPr>
            <p:cNvCxnSpPr>
              <a:cxnSpLocks noChangeShapeType="1"/>
              <a:stCxn id="11293" idx="3"/>
              <a:endCxn id="11295" idx="0"/>
            </p:cNvCxnSpPr>
            <p:nvPr/>
          </p:nvCxnSpPr>
          <p:spPr bwMode="auto">
            <a:xfrm>
              <a:off x="9901238" y="2185989"/>
              <a:ext cx="171450" cy="319087"/>
            </a:xfrm>
            <a:prstGeom prst="bentConnector2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1300" name="Elbow Connector 83">
              <a:extLst>
                <a:ext uri="{FF2B5EF4-FFF2-40B4-BE49-F238E27FC236}">
                  <a16:creationId xmlns:a16="http://schemas.microsoft.com/office/drawing/2014/main" id="{DC05E8CA-53D9-916A-B6B4-3DA9FC54CF74}"/>
                </a:ext>
              </a:extLst>
            </p:cNvPr>
            <p:cNvCxnSpPr>
              <a:cxnSpLocks noChangeShapeType="1"/>
              <a:stCxn id="11293" idx="1"/>
              <a:endCxn id="11294" idx="0"/>
            </p:cNvCxnSpPr>
            <p:nvPr/>
          </p:nvCxnSpPr>
          <p:spPr bwMode="auto">
            <a:xfrm rot="10800000" flipV="1">
              <a:off x="9485313" y="2185989"/>
              <a:ext cx="169862" cy="319087"/>
            </a:xfrm>
            <a:prstGeom prst="bentConnector2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1301" name="Rectangle 84">
              <a:extLst>
                <a:ext uri="{FF2B5EF4-FFF2-40B4-BE49-F238E27FC236}">
                  <a16:creationId xmlns:a16="http://schemas.microsoft.com/office/drawing/2014/main" id="{1C14090A-63A0-8FA6-1E4F-BC369E2B1FC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155113" y="3016250"/>
              <a:ext cx="246062" cy="222250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D</a:t>
              </a:r>
            </a:p>
          </p:txBody>
        </p:sp>
        <p:sp>
          <p:nvSpPr>
            <p:cNvPr id="11302" name="Oval 85">
              <a:extLst>
                <a:ext uri="{FF2B5EF4-FFF2-40B4-BE49-F238E27FC236}">
                  <a16:creationId xmlns:a16="http://schemas.microsoft.com/office/drawing/2014/main" id="{1B58A658-3852-D7BC-5338-96846DE4E00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947150" y="2840039"/>
              <a:ext cx="287338" cy="287337"/>
            </a:xfrm>
            <a:prstGeom prst="ellipse">
              <a:avLst/>
            </a:prstGeom>
            <a:solidFill>
              <a:schemeClr val="accent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4</a:t>
              </a:r>
            </a:p>
          </p:txBody>
        </p:sp>
        <p:cxnSp>
          <p:nvCxnSpPr>
            <p:cNvPr id="11303" name="Elbow Connector 86">
              <a:extLst>
                <a:ext uri="{FF2B5EF4-FFF2-40B4-BE49-F238E27FC236}">
                  <a16:creationId xmlns:a16="http://schemas.microsoft.com/office/drawing/2014/main" id="{4C2401D0-F0F3-3C34-AB09-43389EF1CC32}"/>
                </a:ext>
              </a:extLst>
            </p:cNvPr>
            <p:cNvCxnSpPr>
              <a:cxnSpLocks noChangeShapeType="1"/>
              <a:stCxn id="11294" idx="1"/>
              <a:endCxn id="11301" idx="0"/>
            </p:cNvCxnSpPr>
            <p:nvPr/>
          </p:nvCxnSpPr>
          <p:spPr bwMode="auto">
            <a:xfrm rot="10800000" flipV="1">
              <a:off x="9277351" y="2616200"/>
              <a:ext cx="85725" cy="400050"/>
            </a:xfrm>
            <a:prstGeom prst="bentConnector2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1329" name="Rectangle 140">
              <a:extLst>
                <a:ext uri="{FF2B5EF4-FFF2-40B4-BE49-F238E27FC236}">
                  <a16:creationId xmlns:a16="http://schemas.microsoft.com/office/drawing/2014/main" id="{05C124F1-5D56-1C9C-A4F6-15F9143DFA0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763126" y="3017838"/>
              <a:ext cx="246063" cy="222250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E</a:t>
              </a:r>
            </a:p>
          </p:txBody>
        </p:sp>
        <p:sp>
          <p:nvSpPr>
            <p:cNvPr id="11330" name="Oval 141">
              <a:extLst>
                <a:ext uri="{FF2B5EF4-FFF2-40B4-BE49-F238E27FC236}">
                  <a16:creationId xmlns:a16="http://schemas.microsoft.com/office/drawing/2014/main" id="{9DE11864-60C5-330A-56AD-7D9D2EA70B3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555164" y="2841625"/>
              <a:ext cx="287337" cy="287338"/>
            </a:xfrm>
            <a:prstGeom prst="ellipse">
              <a:avLst/>
            </a:prstGeom>
            <a:solidFill>
              <a:schemeClr val="accent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5</a:t>
              </a:r>
            </a:p>
          </p:txBody>
        </p:sp>
        <p:cxnSp>
          <p:nvCxnSpPr>
            <p:cNvPr id="11331" name="Elbow Connector 142">
              <a:extLst>
                <a:ext uri="{FF2B5EF4-FFF2-40B4-BE49-F238E27FC236}">
                  <a16:creationId xmlns:a16="http://schemas.microsoft.com/office/drawing/2014/main" id="{1FE28342-FC14-7D95-AF3A-4CB7385231F9}"/>
                </a:ext>
              </a:extLst>
            </p:cNvPr>
            <p:cNvCxnSpPr>
              <a:cxnSpLocks noChangeShapeType="1"/>
              <a:stCxn id="11294" idx="3"/>
              <a:endCxn id="11329" idx="0"/>
            </p:cNvCxnSpPr>
            <p:nvPr/>
          </p:nvCxnSpPr>
          <p:spPr bwMode="auto">
            <a:xfrm>
              <a:off x="9609139" y="2616200"/>
              <a:ext cx="276225" cy="401638"/>
            </a:xfrm>
            <a:prstGeom prst="bentConnector2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F54E26F4-9FF1-12A8-5799-4BAB5A2D6432}"/>
              </a:ext>
            </a:extLst>
          </p:cNvPr>
          <p:cNvGrpSpPr/>
          <p:nvPr/>
        </p:nvGrpSpPr>
        <p:grpSpPr>
          <a:xfrm>
            <a:off x="8824914" y="3376614"/>
            <a:ext cx="1817687" cy="1730375"/>
            <a:chOff x="8824914" y="3376614"/>
            <a:chExt cx="1817687" cy="1730375"/>
          </a:xfrm>
        </p:grpSpPr>
        <p:cxnSp>
          <p:nvCxnSpPr>
            <p:cNvPr id="11267" name="Straight Arrow Connector 170">
              <a:extLst>
                <a:ext uri="{FF2B5EF4-FFF2-40B4-BE49-F238E27FC236}">
                  <a16:creationId xmlns:a16="http://schemas.microsoft.com/office/drawing/2014/main" id="{7C643E43-31F4-1DFF-2947-64474FF56966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H="1" flipV="1">
              <a:off x="9423401" y="3376614"/>
              <a:ext cx="1031875" cy="1381125"/>
            </a:xfrm>
            <a:prstGeom prst="straightConnector1">
              <a:avLst/>
            </a:prstGeom>
            <a:noFill/>
            <a:ln w="34925" algn="ctr">
              <a:solidFill>
                <a:schemeClr val="tx1"/>
              </a:solidFill>
              <a:round/>
              <a:headEnd/>
              <a:tailEnd type="stealth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1268" name="Straight Arrow Connector 126">
              <a:extLst>
                <a:ext uri="{FF2B5EF4-FFF2-40B4-BE49-F238E27FC236}">
                  <a16:creationId xmlns:a16="http://schemas.microsoft.com/office/drawing/2014/main" id="{2AFE616D-EE34-3043-E886-30531D1099A8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V="1">
              <a:off x="8824914" y="4819650"/>
              <a:ext cx="1387475" cy="6350"/>
            </a:xfrm>
            <a:prstGeom prst="straightConnector1">
              <a:avLst/>
            </a:prstGeom>
            <a:noFill/>
            <a:ln w="34925" algn="ctr">
              <a:solidFill>
                <a:schemeClr val="tx1"/>
              </a:solidFill>
              <a:round/>
              <a:headEnd/>
              <a:tailEnd type="stealth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1269" name="Straight Arrow Connector 129">
              <a:extLst>
                <a:ext uri="{FF2B5EF4-FFF2-40B4-BE49-F238E27FC236}">
                  <a16:creationId xmlns:a16="http://schemas.microsoft.com/office/drawing/2014/main" id="{8B2119C6-CF7B-E835-7F06-08AA6A033BD1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8824914" y="4367213"/>
              <a:ext cx="1817687" cy="0"/>
            </a:xfrm>
            <a:prstGeom prst="straightConnector1">
              <a:avLst/>
            </a:prstGeom>
            <a:noFill/>
            <a:ln w="34925" algn="ctr">
              <a:solidFill>
                <a:schemeClr val="tx1"/>
              </a:solidFill>
              <a:round/>
              <a:headEnd/>
              <a:tailEnd type="stealth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1272" name="Straight Arrow Connector 154">
              <a:extLst>
                <a:ext uri="{FF2B5EF4-FFF2-40B4-BE49-F238E27FC236}">
                  <a16:creationId xmlns:a16="http://schemas.microsoft.com/office/drawing/2014/main" id="{29EA2C3E-B520-2FE4-FFE4-0D7DAEBA5408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H="1" flipV="1">
              <a:off x="8997951" y="3725864"/>
              <a:ext cx="1033463" cy="1381125"/>
            </a:xfrm>
            <a:prstGeom prst="straightConnector1">
              <a:avLst/>
            </a:prstGeom>
            <a:noFill/>
            <a:ln w="34925" algn="ctr">
              <a:solidFill>
                <a:schemeClr val="tx1"/>
              </a:solidFill>
              <a:round/>
              <a:headEnd/>
              <a:tailEnd type="stealth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1304" name="Rectangle 101">
              <a:extLst>
                <a:ext uri="{FF2B5EF4-FFF2-40B4-BE49-F238E27FC236}">
                  <a16:creationId xmlns:a16="http://schemas.microsoft.com/office/drawing/2014/main" id="{F990BF37-BC89-80E8-A74D-A7B2947E81B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655176" y="3773488"/>
              <a:ext cx="246063" cy="222250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A</a:t>
              </a:r>
            </a:p>
          </p:txBody>
        </p:sp>
        <p:sp>
          <p:nvSpPr>
            <p:cNvPr id="11305" name="Rectangle 102">
              <a:extLst>
                <a:ext uri="{FF2B5EF4-FFF2-40B4-BE49-F238E27FC236}">
                  <a16:creationId xmlns:a16="http://schemas.microsoft.com/office/drawing/2014/main" id="{9FD28A21-7FF7-C0EA-B56F-92F8D5A314B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363076" y="4205288"/>
              <a:ext cx="246063" cy="222250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B</a:t>
              </a:r>
            </a:p>
          </p:txBody>
        </p:sp>
        <p:sp>
          <p:nvSpPr>
            <p:cNvPr id="11306" name="Rectangle 103">
              <a:extLst>
                <a:ext uri="{FF2B5EF4-FFF2-40B4-BE49-F238E27FC236}">
                  <a16:creationId xmlns:a16="http://schemas.microsoft.com/office/drawing/2014/main" id="{30737433-90A3-7323-7073-000C70A19B6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950451" y="4205288"/>
              <a:ext cx="246063" cy="222250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C</a:t>
              </a:r>
            </a:p>
          </p:txBody>
        </p:sp>
        <p:sp>
          <p:nvSpPr>
            <p:cNvPr id="11307" name="Oval 104">
              <a:extLst>
                <a:ext uri="{FF2B5EF4-FFF2-40B4-BE49-F238E27FC236}">
                  <a16:creationId xmlns:a16="http://schemas.microsoft.com/office/drawing/2014/main" id="{C59D87C4-9B56-222C-A33A-35FAAE7B4A3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050339" y="3990975"/>
              <a:ext cx="287337" cy="287338"/>
            </a:xfrm>
            <a:prstGeom prst="ellipse">
              <a:avLst/>
            </a:prstGeom>
            <a:solidFill>
              <a:schemeClr val="accent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3</a:t>
              </a:r>
            </a:p>
          </p:txBody>
        </p:sp>
        <p:sp>
          <p:nvSpPr>
            <p:cNvPr id="11308" name="Oval 105">
              <a:extLst>
                <a:ext uri="{FF2B5EF4-FFF2-40B4-BE49-F238E27FC236}">
                  <a16:creationId xmlns:a16="http://schemas.microsoft.com/office/drawing/2014/main" id="{D8A61F0C-4413-7AA4-FB72-D5B02286D26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158414" y="3981450"/>
              <a:ext cx="288925" cy="287338"/>
            </a:xfrm>
            <a:prstGeom prst="ellipse">
              <a:avLst/>
            </a:prstGeom>
            <a:solidFill>
              <a:schemeClr val="accent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4</a:t>
              </a:r>
            </a:p>
          </p:txBody>
        </p:sp>
        <p:sp>
          <p:nvSpPr>
            <p:cNvPr id="11309" name="Oval 106">
              <a:extLst>
                <a:ext uri="{FF2B5EF4-FFF2-40B4-BE49-F238E27FC236}">
                  <a16:creationId xmlns:a16="http://schemas.microsoft.com/office/drawing/2014/main" id="{5998CB53-A070-EC92-720C-B5F2C19C8BB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442450" y="3581400"/>
              <a:ext cx="287338" cy="287338"/>
            </a:xfrm>
            <a:prstGeom prst="ellipse">
              <a:avLst/>
            </a:prstGeom>
            <a:solidFill>
              <a:schemeClr val="accent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5</a:t>
              </a:r>
            </a:p>
          </p:txBody>
        </p:sp>
        <p:cxnSp>
          <p:nvCxnSpPr>
            <p:cNvPr id="11310" name="Elbow Connector 107">
              <a:extLst>
                <a:ext uri="{FF2B5EF4-FFF2-40B4-BE49-F238E27FC236}">
                  <a16:creationId xmlns:a16="http://schemas.microsoft.com/office/drawing/2014/main" id="{23980704-0053-2DA4-5E11-20D91D924D53}"/>
                </a:ext>
              </a:extLst>
            </p:cNvPr>
            <p:cNvCxnSpPr>
              <a:cxnSpLocks noChangeShapeType="1"/>
              <a:stCxn id="11304" idx="3"/>
              <a:endCxn id="11306" idx="0"/>
            </p:cNvCxnSpPr>
            <p:nvPr/>
          </p:nvCxnSpPr>
          <p:spPr bwMode="auto">
            <a:xfrm>
              <a:off x="9901238" y="3884614"/>
              <a:ext cx="171450" cy="320675"/>
            </a:xfrm>
            <a:prstGeom prst="bentConnector2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1311" name="Elbow Connector 108">
              <a:extLst>
                <a:ext uri="{FF2B5EF4-FFF2-40B4-BE49-F238E27FC236}">
                  <a16:creationId xmlns:a16="http://schemas.microsoft.com/office/drawing/2014/main" id="{06726E2B-DA49-D284-3BCE-A311CF6EC9C8}"/>
                </a:ext>
              </a:extLst>
            </p:cNvPr>
            <p:cNvCxnSpPr>
              <a:cxnSpLocks noChangeShapeType="1"/>
              <a:stCxn id="11304" idx="1"/>
              <a:endCxn id="11305" idx="0"/>
            </p:cNvCxnSpPr>
            <p:nvPr/>
          </p:nvCxnSpPr>
          <p:spPr bwMode="auto">
            <a:xfrm rot="10800000" flipV="1">
              <a:off x="9485313" y="3884614"/>
              <a:ext cx="169862" cy="320675"/>
            </a:xfrm>
            <a:prstGeom prst="bentConnector2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1312" name="Rectangle 109">
              <a:extLst>
                <a:ext uri="{FF2B5EF4-FFF2-40B4-BE49-F238E27FC236}">
                  <a16:creationId xmlns:a16="http://schemas.microsoft.com/office/drawing/2014/main" id="{BA927A9B-F66C-0E14-C7CD-EA7A0123698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155113" y="4714875"/>
              <a:ext cx="246062" cy="223838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D</a:t>
              </a:r>
            </a:p>
          </p:txBody>
        </p:sp>
        <p:sp>
          <p:nvSpPr>
            <p:cNvPr id="11313" name="Oval 110">
              <a:extLst>
                <a:ext uri="{FF2B5EF4-FFF2-40B4-BE49-F238E27FC236}">
                  <a16:creationId xmlns:a16="http://schemas.microsoft.com/office/drawing/2014/main" id="{B64F752C-B471-489A-F151-C6CCF7473BB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947150" y="4538664"/>
              <a:ext cx="287338" cy="287337"/>
            </a:xfrm>
            <a:prstGeom prst="ellipse">
              <a:avLst/>
            </a:prstGeom>
            <a:solidFill>
              <a:schemeClr val="accent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1</a:t>
              </a:r>
            </a:p>
          </p:txBody>
        </p:sp>
        <p:cxnSp>
          <p:nvCxnSpPr>
            <p:cNvPr id="11314" name="Elbow Connector 111">
              <a:extLst>
                <a:ext uri="{FF2B5EF4-FFF2-40B4-BE49-F238E27FC236}">
                  <a16:creationId xmlns:a16="http://schemas.microsoft.com/office/drawing/2014/main" id="{A15E883D-9B50-51C1-0B1A-16411B7F0C2A}"/>
                </a:ext>
              </a:extLst>
            </p:cNvPr>
            <p:cNvCxnSpPr>
              <a:cxnSpLocks noChangeShapeType="1"/>
              <a:stCxn id="11305" idx="1"/>
              <a:endCxn id="11312" idx="0"/>
            </p:cNvCxnSpPr>
            <p:nvPr/>
          </p:nvCxnSpPr>
          <p:spPr bwMode="auto">
            <a:xfrm rot="10800000" flipV="1">
              <a:off x="9277351" y="4316413"/>
              <a:ext cx="85725" cy="398462"/>
            </a:xfrm>
            <a:prstGeom prst="bentConnector2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1332" name="Rectangle 144">
              <a:extLst>
                <a:ext uri="{FF2B5EF4-FFF2-40B4-BE49-F238E27FC236}">
                  <a16:creationId xmlns:a16="http://schemas.microsoft.com/office/drawing/2014/main" id="{C6D2F707-E167-AD85-7BA1-CE51EF9584B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661526" y="4713288"/>
              <a:ext cx="246063" cy="222250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E</a:t>
              </a:r>
            </a:p>
          </p:txBody>
        </p:sp>
        <p:sp>
          <p:nvSpPr>
            <p:cNvPr id="11333" name="Oval 145">
              <a:extLst>
                <a:ext uri="{FF2B5EF4-FFF2-40B4-BE49-F238E27FC236}">
                  <a16:creationId xmlns:a16="http://schemas.microsoft.com/office/drawing/2014/main" id="{4131C00A-577F-DF78-D99B-D126365C38C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453564" y="4532314"/>
              <a:ext cx="287337" cy="287337"/>
            </a:xfrm>
            <a:prstGeom prst="ellipse">
              <a:avLst/>
            </a:prstGeom>
            <a:solidFill>
              <a:schemeClr val="accent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2</a:t>
              </a:r>
            </a:p>
          </p:txBody>
        </p:sp>
        <p:cxnSp>
          <p:nvCxnSpPr>
            <p:cNvPr id="11334" name="Elbow Connector 146">
              <a:extLst>
                <a:ext uri="{FF2B5EF4-FFF2-40B4-BE49-F238E27FC236}">
                  <a16:creationId xmlns:a16="http://schemas.microsoft.com/office/drawing/2014/main" id="{5175759F-1F47-EB09-A96C-21E67FF7F85B}"/>
                </a:ext>
              </a:extLst>
            </p:cNvPr>
            <p:cNvCxnSpPr>
              <a:cxnSpLocks noChangeShapeType="1"/>
              <a:stCxn id="11305" idx="3"/>
              <a:endCxn id="11332" idx="0"/>
            </p:cNvCxnSpPr>
            <p:nvPr/>
          </p:nvCxnSpPr>
          <p:spPr bwMode="auto">
            <a:xfrm>
              <a:off x="9609138" y="4316414"/>
              <a:ext cx="176212" cy="396875"/>
            </a:xfrm>
            <a:prstGeom prst="bentConnector2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58FB4467-E734-441E-3A06-D3FA8E31051C}"/>
              </a:ext>
            </a:extLst>
          </p:cNvPr>
          <p:cNvGrpSpPr/>
          <p:nvPr/>
        </p:nvGrpSpPr>
        <p:grpSpPr>
          <a:xfrm>
            <a:off x="8947150" y="5246689"/>
            <a:ext cx="1500189" cy="1523999"/>
            <a:chOff x="8947150" y="5246689"/>
            <a:chExt cx="1500189" cy="1523999"/>
          </a:xfrm>
        </p:grpSpPr>
        <p:cxnSp>
          <p:nvCxnSpPr>
            <p:cNvPr id="11266" name="Straight Arrow Connector 172">
              <a:extLst>
                <a:ext uri="{FF2B5EF4-FFF2-40B4-BE49-F238E27FC236}">
                  <a16:creationId xmlns:a16="http://schemas.microsoft.com/office/drawing/2014/main" id="{75DAD4A0-B4B1-0C9C-3C86-0E3E3749DE43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9807575" y="5576889"/>
              <a:ext cx="533400" cy="801687"/>
            </a:xfrm>
            <a:prstGeom prst="straightConnector1">
              <a:avLst/>
            </a:prstGeom>
            <a:noFill/>
            <a:ln w="34925" algn="ctr">
              <a:solidFill>
                <a:schemeClr val="tx1"/>
              </a:solidFill>
              <a:round/>
              <a:headEnd/>
              <a:tailEnd type="stealth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1270" name="Straight Arrow Connector 130">
              <a:extLst>
                <a:ext uri="{FF2B5EF4-FFF2-40B4-BE49-F238E27FC236}">
                  <a16:creationId xmlns:a16="http://schemas.microsoft.com/office/drawing/2014/main" id="{26CE309B-2194-D8E6-73AD-550627B76F8C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V="1">
              <a:off x="9056689" y="5256213"/>
              <a:ext cx="930275" cy="1511300"/>
            </a:xfrm>
            <a:prstGeom prst="straightConnector1">
              <a:avLst/>
            </a:prstGeom>
            <a:noFill/>
            <a:ln w="34925" algn="ctr">
              <a:solidFill>
                <a:schemeClr val="tx1"/>
              </a:solidFill>
              <a:round/>
              <a:headEnd/>
              <a:tailEnd type="stealth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1271" name="Straight Arrow Connector 135">
              <a:extLst>
                <a:ext uri="{FF2B5EF4-FFF2-40B4-BE49-F238E27FC236}">
                  <a16:creationId xmlns:a16="http://schemas.microsoft.com/office/drawing/2014/main" id="{79A112B4-5E45-70B1-86C3-819A27DC50FE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9525000" y="5969000"/>
              <a:ext cx="533400" cy="801688"/>
            </a:xfrm>
            <a:prstGeom prst="straightConnector1">
              <a:avLst/>
            </a:prstGeom>
            <a:noFill/>
            <a:ln w="34925" algn="ctr">
              <a:solidFill>
                <a:schemeClr val="tx1"/>
              </a:solidFill>
              <a:round/>
              <a:headEnd/>
              <a:tailEnd type="stealth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1315" name="Rectangle 112">
              <a:extLst>
                <a:ext uri="{FF2B5EF4-FFF2-40B4-BE49-F238E27FC236}">
                  <a16:creationId xmlns:a16="http://schemas.microsoft.com/office/drawing/2014/main" id="{971F1108-F84D-25EF-9161-D995CCF2978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655176" y="5440363"/>
              <a:ext cx="246063" cy="222250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A</a:t>
              </a:r>
            </a:p>
          </p:txBody>
        </p:sp>
        <p:sp>
          <p:nvSpPr>
            <p:cNvPr id="11316" name="Rectangle 113">
              <a:extLst>
                <a:ext uri="{FF2B5EF4-FFF2-40B4-BE49-F238E27FC236}">
                  <a16:creationId xmlns:a16="http://schemas.microsoft.com/office/drawing/2014/main" id="{44D0C601-EA6E-A5A7-8475-615C3AD1081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363076" y="5870575"/>
              <a:ext cx="246063" cy="223838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B</a:t>
              </a:r>
            </a:p>
          </p:txBody>
        </p:sp>
        <p:sp>
          <p:nvSpPr>
            <p:cNvPr id="11317" name="Rectangle 114">
              <a:extLst>
                <a:ext uri="{FF2B5EF4-FFF2-40B4-BE49-F238E27FC236}">
                  <a16:creationId xmlns:a16="http://schemas.microsoft.com/office/drawing/2014/main" id="{7ACA683B-888F-CCB5-E3B8-BC29C5F4BBC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950451" y="5870575"/>
              <a:ext cx="246063" cy="223838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C</a:t>
              </a:r>
            </a:p>
          </p:txBody>
        </p:sp>
        <p:sp>
          <p:nvSpPr>
            <p:cNvPr id="11318" name="Oval 115">
              <a:extLst>
                <a:ext uri="{FF2B5EF4-FFF2-40B4-BE49-F238E27FC236}">
                  <a16:creationId xmlns:a16="http://schemas.microsoft.com/office/drawing/2014/main" id="{BFB43562-DBBC-E671-8530-C62A16F0B48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101139" y="5656264"/>
              <a:ext cx="287337" cy="288925"/>
            </a:xfrm>
            <a:prstGeom prst="ellipse">
              <a:avLst/>
            </a:prstGeom>
            <a:solidFill>
              <a:schemeClr val="accent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2</a:t>
              </a:r>
            </a:p>
          </p:txBody>
        </p:sp>
        <p:sp>
          <p:nvSpPr>
            <p:cNvPr id="11319" name="Oval 116">
              <a:extLst>
                <a:ext uri="{FF2B5EF4-FFF2-40B4-BE49-F238E27FC236}">
                  <a16:creationId xmlns:a16="http://schemas.microsoft.com/office/drawing/2014/main" id="{FD332DF9-5742-CB04-A040-4D8339E0BF8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158414" y="5648325"/>
              <a:ext cx="288925" cy="287338"/>
            </a:xfrm>
            <a:prstGeom prst="ellipse">
              <a:avLst/>
            </a:prstGeom>
            <a:solidFill>
              <a:schemeClr val="accent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5</a:t>
              </a:r>
            </a:p>
          </p:txBody>
        </p:sp>
        <p:sp>
          <p:nvSpPr>
            <p:cNvPr id="11320" name="Oval 117">
              <a:extLst>
                <a:ext uri="{FF2B5EF4-FFF2-40B4-BE49-F238E27FC236}">
                  <a16:creationId xmlns:a16="http://schemas.microsoft.com/office/drawing/2014/main" id="{4EA5DC24-2D31-BC2B-2311-4C519824571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442450" y="5246689"/>
              <a:ext cx="287338" cy="288925"/>
            </a:xfrm>
            <a:prstGeom prst="ellipse">
              <a:avLst/>
            </a:prstGeom>
            <a:solidFill>
              <a:schemeClr val="accent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4</a:t>
              </a:r>
            </a:p>
          </p:txBody>
        </p:sp>
        <p:cxnSp>
          <p:nvCxnSpPr>
            <p:cNvPr id="11321" name="Elbow Connector 118">
              <a:extLst>
                <a:ext uri="{FF2B5EF4-FFF2-40B4-BE49-F238E27FC236}">
                  <a16:creationId xmlns:a16="http://schemas.microsoft.com/office/drawing/2014/main" id="{15DECA8D-9097-7517-809A-C29420E1ACF6}"/>
                </a:ext>
              </a:extLst>
            </p:cNvPr>
            <p:cNvCxnSpPr>
              <a:cxnSpLocks noChangeShapeType="1"/>
              <a:stCxn id="11315" idx="3"/>
              <a:endCxn id="11317" idx="0"/>
            </p:cNvCxnSpPr>
            <p:nvPr/>
          </p:nvCxnSpPr>
          <p:spPr bwMode="auto">
            <a:xfrm>
              <a:off x="9901238" y="5551489"/>
              <a:ext cx="171450" cy="319087"/>
            </a:xfrm>
            <a:prstGeom prst="bentConnector2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1322" name="Elbow Connector 119">
              <a:extLst>
                <a:ext uri="{FF2B5EF4-FFF2-40B4-BE49-F238E27FC236}">
                  <a16:creationId xmlns:a16="http://schemas.microsoft.com/office/drawing/2014/main" id="{FCEE8354-83A1-94CF-2982-08C20AA452E1}"/>
                </a:ext>
              </a:extLst>
            </p:cNvPr>
            <p:cNvCxnSpPr>
              <a:cxnSpLocks noChangeShapeType="1"/>
              <a:stCxn id="11315" idx="1"/>
              <a:endCxn id="11316" idx="0"/>
            </p:cNvCxnSpPr>
            <p:nvPr/>
          </p:nvCxnSpPr>
          <p:spPr bwMode="auto">
            <a:xfrm rot="10800000" flipV="1">
              <a:off x="9485313" y="5551489"/>
              <a:ext cx="169862" cy="319087"/>
            </a:xfrm>
            <a:prstGeom prst="bentConnector2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1323" name="Rectangle 120">
              <a:extLst>
                <a:ext uri="{FF2B5EF4-FFF2-40B4-BE49-F238E27FC236}">
                  <a16:creationId xmlns:a16="http://schemas.microsoft.com/office/drawing/2014/main" id="{436069AA-ECB2-ABC8-092E-AD2FDC95EF8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155113" y="6381750"/>
              <a:ext cx="246062" cy="222250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D</a:t>
              </a:r>
            </a:p>
          </p:txBody>
        </p:sp>
        <p:sp>
          <p:nvSpPr>
            <p:cNvPr id="11324" name="Oval 121">
              <a:extLst>
                <a:ext uri="{FF2B5EF4-FFF2-40B4-BE49-F238E27FC236}">
                  <a16:creationId xmlns:a16="http://schemas.microsoft.com/office/drawing/2014/main" id="{4DD76B7E-0FEB-6684-02CC-49A8D9E135A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947150" y="6205539"/>
              <a:ext cx="287338" cy="287337"/>
            </a:xfrm>
            <a:prstGeom prst="ellipse">
              <a:avLst/>
            </a:prstGeom>
            <a:solidFill>
              <a:schemeClr val="accent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1</a:t>
              </a:r>
            </a:p>
          </p:txBody>
        </p:sp>
        <p:cxnSp>
          <p:nvCxnSpPr>
            <p:cNvPr id="11325" name="Elbow Connector 122">
              <a:extLst>
                <a:ext uri="{FF2B5EF4-FFF2-40B4-BE49-F238E27FC236}">
                  <a16:creationId xmlns:a16="http://schemas.microsoft.com/office/drawing/2014/main" id="{742F634A-36C7-8782-E3E0-66662E818CEA}"/>
                </a:ext>
              </a:extLst>
            </p:cNvPr>
            <p:cNvCxnSpPr>
              <a:cxnSpLocks noChangeShapeType="1"/>
              <a:stCxn id="11316" idx="1"/>
              <a:endCxn id="11323" idx="0"/>
            </p:cNvCxnSpPr>
            <p:nvPr/>
          </p:nvCxnSpPr>
          <p:spPr bwMode="auto">
            <a:xfrm rot="10800000" flipV="1">
              <a:off x="9277351" y="5983288"/>
              <a:ext cx="85725" cy="398462"/>
            </a:xfrm>
            <a:prstGeom prst="bentConnector2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1335" name="Rectangle 148">
              <a:extLst>
                <a:ext uri="{FF2B5EF4-FFF2-40B4-BE49-F238E27FC236}">
                  <a16:creationId xmlns:a16="http://schemas.microsoft.com/office/drawing/2014/main" id="{058AB2D1-1FDD-C36A-609B-D7F3AB09044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683751" y="6392863"/>
              <a:ext cx="246063" cy="222250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E</a:t>
              </a:r>
            </a:p>
          </p:txBody>
        </p:sp>
        <p:sp>
          <p:nvSpPr>
            <p:cNvPr id="11336" name="Oval 149">
              <a:extLst>
                <a:ext uri="{FF2B5EF4-FFF2-40B4-BE49-F238E27FC236}">
                  <a16:creationId xmlns:a16="http://schemas.microsoft.com/office/drawing/2014/main" id="{B734554F-9CD3-E9BB-6848-1870BECC91D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475789" y="6216650"/>
              <a:ext cx="288925" cy="287338"/>
            </a:xfrm>
            <a:prstGeom prst="ellipse">
              <a:avLst/>
            </a:prstGeom>
            <a:solidFill>
              <a:schemeClr val="accent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3</a:t>
              </a:r>
            </a:p>
          </p:txBody>
        </p:sp>
        <p:cxnSp>
          <p:nvCxnSpPr>
            <p:cNvPr id="11337" name="Elbow Connector 150">
              <a:extLst>
                <a:ext uri="{FF2B5EF4-FFF2-40B4-BE49-F238E27FC236}">
                  <a16:creationId xmlns:a16="http://schemas.microsoft.com/office/drawing/2014/main" id="{FDD03FE9-0F2F-C1FE-8E33-2117942F037B}"/>
                </a:ext>
              </a:extLst>
            </p:cNvPr>
            <p:cNvCxnSpPr>
              <a:cxnSpLocks noChangeShapeType="1"/>
              <a:stCxn id="11316" idx="3"/>
              <a:endCxn id="11335" idx="0"/>
            </p:cNvCxnSpPr>
            <p:nvPr/>
          </p:nvCxnSpPr>
          <p:spPr bwMode="auto">
            <a:xfrm>
              <a:off x="9609139" y="5983289"/>
              <a:ext cx="198437" cy="409575"/>
            </a:xfrm>
            <a:prstGeom prst="bentConnector2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</p:grpSp>
      <p:sp>
        <p:nvSpPr>
          <p:cNvPr id="11338" name="TextBox 1">
            <a:extLst>
              <a:ext uri="{FF2B5EF4-FFF2-40B4-BE49-F238E27FC236}">
                <a16:creationId xmlns:a16="http://schemas.microsoft.com/office/drawing/2014/main" id="{7440F863-F09D-258E-3D4C-DE068686EDF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38285" y="6216650"/>
            <a:ext cx="6596062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 err="1"/>
              <a:t>Expl</a:t>
            </a:r>
            <a:r>
              <a:rPr kumimoji="0" lang="en-GB" altLang="en-US" sz="1800" dirty="0"/>
              <a:t> L </a:t>
            </a:r>
            <a:r>
              <a:rPr kumimoji="0" lang="en-GB" altLang="en-US" sz="1800" dirty="0">
                <a:sym typeface="Wingdings" panose="05000000000000000000" pitchFamily="2" charset="2"/>
              </a:rPr>
              <a:t></a:t>
            </a:r>
            <a:r>
              <a:rPr kumimoji="0" lang="en-GB" altLang="en-US" sz="1800" dirty="0" err="1"/>
              <a:t>LChild</a:t>
            </a:r>
            <a:r>
              <a:rPr kumimoji="0" lang="en-GB" altLang="en-US" sz="1800" dirty="0"/>
              <a:t> </a:t>
            </a:r>
            <a:r>
              <a:rPr kumimoji="0" lang="en-GB" altLang="en-US" sz="1800" dirty="0">
                <a:sym typeface="Wingdings" panose="05000000000000000000" pitchFamily="2" charset="2"/>
              </a:rPr>
              <a:t> </a:t>
            </a:r>
            <a:r>
              <a:rPr kumimoji="0" lang="en-GB" altLang="en-US" sz="1800" b="1" dirty="0">
                <a:sym typeface="Wingdings" panose="05000000000000000000" pitchFamily="2" charset="2"/>
              </a:rPr>
              <a:t>parent</a:t>
            </a:r>
            <a:r>
              <a:rPr kumimoji="0" lang="en-GB" altLang="en-US" sz="1800" dirty="0">
                <a:sym typeface="Wingdings" panose="05000000000000000000" pitchFamily="2" charset="2"/>
              </a:rPr>
              <a:t>  </a:t>
            </a:r>
            <a:r>
              <a:rPr kumimoji="0" lang="en-GB" altLang="en-US" sz="1800" dirty="0" err="1">
                <a:sym typeface="Wingdings" panose="05000000000000000000" pitchFamily="2" charset="2"/>
              </a:rPr>
              <a:t>Expl</a:t>
            </a:r>
            <a:r>
              <a:rPr kumimoji="0" lang="en-GB" altLang="en-US" sz="1800" dirty="0">
                <a:sym typeface="Wingdings" panose="05000000000000000000" pitchFamily="2" charset="2"/>
              </a:rPr>
              <a:t> R  </a:t>
            </a:r>
            <a:r>
              <a:rPr kumimoji="0" lang="en-GB" altLang="en-US" sz="1800" dirty="0" err="1">
                <a:sym typeface="Wingdings" panose="05000000000000000000" pitchFamily="2" charset="2"/>
              </a:rPr>
              <a:t>Rchlid</a:t>
            </a:r>
            <a:r>
              <a:rPr kumimoji="0" lang="en-GB" altLang="en-US" sz="1800" dirty="0">
                <a:sym typeface="Wingdings" panose="05000000000000000000" pitchFamily="2" charset="2"/>
              </a:rPr>
              <a:t>  (</a:t>
            </a:r>
            <a:r>
              <a:rPr kumimoji="0" lang="en-GB" altLang="en-US" sz="1800" dirty="0"/>
              <a:t>Result </a:t>
            </a:r>
            <a:r>
              <a:rPr kumimoji="0" lang="en-GB" altLang="en-US" sz="1800" dirty="0">
                <a:sym typeface="Wingdings" panose="05000000000000000000" pitchFamily="2" charset="2"/>
              </a:rPr>
              <a:t>DBEAC)</a:t>
            </a:r>
            <a:endParaRPr kumimoji="0" lang="en-GB" altLang="en-US" sz="1800" dirty="0"/>
          </a:p>
        </p:txBody>
      </p:sp>
      <p:sp>
        <p:nvSpPr>
          <p:cNvPr id="11339" name="TextBox 74">
            <a:extLst>
              <a:ext uri="{FF2B5EF4-FFF2-40B4-BE49-F238E27FC236}">
                <a16:creationId xmlns:a16="http://schemas.microsoft.com/office/drawing/2014/main" id="{F8E91614-7F98-2C3D-1D51-239B81F0C35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87485" y="4713288"/>
            <a:ext cx="669766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Expl L </a:t>
            </a:r>
            <a:r>
              <a:rPr kumimoji="0" lang="en-GB" altLang="en-US" sz="1800">
                <a:sym typeface="Wingdings" panose="05000000000000000000" pitchFamily="2" charset="2"/>
              </a:rPr>
              <a:t> </a:t>
            </a:r>
            <a:r>
              <a:rPr kumimoji="0" lang="en-GB" altLang="en-US" sz="1800"/>
              <a:t>LChild </a:t>
            </a:r>
            <a:r>
              <a:rPr kumimoji="0" lang="en-GB" altLang="en-US" sz="1800">
                <a:sym typeface="Wingdings" panose="05000000000000000000" pitchFamily="2" charset="2"/>
              </a:rPr>
              <a:t> Expl R  RChild  </a:t>
            </a:r>
            <a:r>
              <a:rPr kumimoji="0" lang="en-GB" altLang="en-US" sz="1800" b="1">
                <a:sym typeface="Wingdings" panose="05000000000000000000" pitchFamily="2" charset="2"/>
              </a:rPr>
              <a:t>parent</a:t>
            </a:r>
            <a:r>
              <a:rPr kumimoji="0" lang="en-GB" altLang="en-US" sz="1800">
                <a:sym typeface="Wingdings" panose="05000000000000000000" pitchFamily="2" charset="2"/>
              </a:rPr>
              <a:t> (</a:t>
            </a:r>
            <a:r>
              <a:rPr kumimoji="0" lang="en-GB" altLang="en-US" sz="1800"/>
              <a:t>Result </a:t>
            </a:r>
            <a:r>
              <a:rPr kumimoji="0" lang="en-GB" altLang="en-US" sz="1800">
                <a:sym typeface="Wingdings" panose="05000000000000000000" pitchFamily="2" charset="2"/>
              </a:rPr>
              <a:t>DEBCA)</a:t>
            </a:r>
            <a:endParaRPr kumimoji="0" lang="en-GB" altLang="en-US" sz="1800"/>
          </a:p>
        </p:txBody>
      </p:sp>
      <p:sp>
        <p:nvSpPr>
          <p:cNvPr id="7" name="Explosion 1 2">
            <a:extLst>
              <a:ext uri="{FF2B5EF4-FFF2-40B4-BE49-F238E27FC236}">
                <a16:creationId xmlns:a16="http://schemas.microsoft.com/office/drawing/2014/main" id="{F338B870-DD7D-A73E-BC88-4E9ED8D7DBF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84511" y="34926"/>
            <a:ext cx="2707027" cy="1857376"/>
          </a:xfrm>
          <a:prstGeom prst="irregularSeal1">
            <a:avLst/>
          </a:prstGeom>
          <a:solidFill>
            <a:srgbClr val="FF3300"/>
          </a:solidFill>
          <a:ln w="9525" algn="ctr">
            <a:solidFill>
              <a:srgbClr val="FF0000"/>
            </a:solidFill>
            <a:round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>
                <a:solidFill>
                  <a:schemeClr val="bg1"/>
                </a:solidFill>
              </a:rPr>
              <a:t>Very important to learn this!!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4A1D5E1B-3080-56FE-9411-3FC0EF42C5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6883" y="-484189"/>
            <a:ext cx="9779183" cy="1325563"/>
          </a:xfrm>
        </p:spPr>
        <p:txBody>
          <a:bodyPr/>
          <a:lstStyle/>
          <a:p>
            <a:r>
              <a:rPr lang="en-GB" altLang="en-US" dirty="0"/>
              <a:t>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6DE93B-B0DF-B6EF-ACC4-10165126DA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7021" y="781829"/>
            <a:ext cx="7029450" cy="4724400"/>
          </a:xfrm>
        </p:spPr>
        <p:txBody>
          <a:bodyPr/>
          <a:lstStyle/>
          <a:p>
            <a:pPr>
              <a:defRPr/>
            </a:pPr>
            <a:r>
              <a:rPr lang="en-GB" dirty="0"/>
              <a:t>Using the following tree, workout the order the nodes will be visited in the following traversal types: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GB" dirty="0"/>
              <a:t>Preorder (DFS)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GB" dirty="0"/>
              <a:t>Level order  (BFS)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GB" dirty="0" err="1"/>
              <a:t>Postorder</a:t>
            </a:r>
            <a:endParaRPr lang="en-GB" dirty="0"/>
          </a:p>
          <a:p>
            <a:pPr marL="457200" indent="-457200">
              <a:buFont typeface="+mj-lt"/>
              <a:buAutoNum type="arabicPeriod"/>
              <a:defRPr/>
            </a:pPr>
            <a:r>
              <a:rPr lang="en-GB" dirty="0" err="1"/>
              <a:t>Inorder</a:t>
            </a:r>
            <a:endParaRPr lang="en-GB" dirty="0"/>
          </a:p>
        </p:txBody>
      </p:sp>
      <p:sp>
        <p:nvSpPr>
          <p:cNvPr id="12292" name="Footer Placeholder 3">
            <a:extLst>
              <a:ext uri="{FF2B5EF4-FFF2-40B4-BE49-F238E27FC236}">
                <a16:creationId xmlns:a16="http://schemas.microsoft.com/office/drawing/2014/main" id="{776B1FD4-03A7-B348-594A-B594091778A6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DECA3397-EEA7-7678-4741-6031B8DD4F96}"/>
              </a:ext>
            </a:extLst>
          </p:cNvPr>
          <p:cNvGrpSpPr/>
          <p:nvPr/>
        </p:nvGrpSpPr>
        <p:grpSpPr>
          <a:xfrm>
            <a:off x="2520261" y="3427413"/>
            <a:ext cx="3929062" cy="3270249"/>
            <a:chOff x="6088063" y="3122614"/>
            <a:chExt cx="3929062" cy="3270249"/>
          </a:xfrm>
        </p:grpSpPr>
        <p:sp>
          <p:nvSpPr>
            <p:cNvPr id="12293" name="Rectangle 5">
              <a:extLst>
                <a:ext uri="{FF2B5EF4-FFF2-40B4-BE49-F238E27FC236}">
                  <a16:creationId xmlns:a16="http://schemas.microsoft.com/office/drawing/2014/main" id="{E28E6D32-BA05-6089-5984-D83C73101B8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124575" y="3122614"/>
              <a:ext cx="3892550" cy="287337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GB" altLang="en-US" sz="1800"/>
            </a:p>
          </p:txBody>
        </p:sp>
        <p:sp>
          <p:nvSpPr>
            <p:cNvPr id="12294" name="Rectangle 6">
              <a:extLst>
                <a:ext uri="{FF2B5EF4-FFF2-40B4-BE49-F238E27FC236}">
                  <a16:creationId xmlns:a16="http://schemas.microsoft.com/office/drawing/2014/main" id="{188C5C28-D6BA-3A7D-7BA6-DB17E47B700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883526" y="3236914"/>
              <a:ext cx="455613" cy="403225"/>
            </a:xfrm>
            <a:prstGeom prst="rect">
              <a:avLst/>
            </a:prstGeom>
            <a:solidFill>
              <a:schemeClr val="tx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chemeClr val="bg1"/>
                  </a:solidFill>
                </a:rPr>
                <a:t>A</a:t>
              </a:r>
            </a:p>
          </p:txBody>
        </p:sp>
        <p:sp>
          <p:nvSpPr>
            <p:cNvPr id="12295" name="Rectangle 7">
              <a:extLst>
                <a:ext uri="{FF2B5EF4-FFF2-40B4-BE49-F238E27FC236}">
                  <a16:creationId xmlns:a16="http://schemas.microsoft.com/office/drawing/2014/main" id="{5474D932-0E57-0429-44CD-EF281A5DBAF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070726" y="3949701"/>
              <a:ext cx="455613" cy="404813"/>
            </a:xfrm>
            <a:prstGeom prst="rect">
              <a:avLst/>
            </a:prstGeom>
            <a:solidFill>
              <a:schemeClr val="tx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chemeClr val="bg1"/>
                  </a:solidFill>
                </a:rPr>
                <a:t>B</a:t>
              </a:r>
            </a:p>
          </p:txBody>
        </p:sp>
        <p:sp>
          <p:nvSpPr>
            <p:cNvPr id="12296" name="Rectangle 8">
              <a:extLst>
                <a:ext uri="{FF2B5EF4-FFF2-40B4-BE49-F238E27FC236}">
                  <a16:creationId xmlns:a16="http://schemas.microsoft.com/office/drawing/2014/main" id="{481C84B3-4E88-2414-1DF4-F9934AAE233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307514" y="3946526"/>
              <a:ext cx="454025" cy="403225"/>
            </a:xfrm>
            <a:prstGeom prst="rect">
              <a:avLst/>
            </a:prstGeom>
            <a:solidFill>
              <a:schemeClr val="tx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chemeClr val="bg1"/>
                  </a:solidFill>
                </a:rPr>
                <a:t>C</a:t>
              </a:r>
            </a:p>
          </p:txBody>
        </p:sp>
        <p:sp>
          <p:nvSpPr>
            <p:cNvPr id="12297" name="Rectangle 9">
              <a:extLst>
                <a:ext uri="{FF2B5EF4-FFF2-40B4-BE49-F238E27FC236}">
                  <a16:creationId xmlns:a16="http://schemas.microsoft.com/office/drawing/2014/main" id="{FD61525D-4433-DD7B-B219-FCA85316A33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364288" y="4710113"/>
              <a:ext cx="455612" cy="404812"/>
            </a:xfrm>
            <a:prstGeom prst="rect">
              <a:avLst/>
            </a:prstGeom>
            <a:solidFill>
              <a:schemeClr val="tx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chemeClr val="bg1"/>
                  </a:solidFill>
                </a:rPr>
                <a:t>D</a:t>
              </a:r>
            </a:p>
          </p:txBody>
        </p:sp>
        <p:sp>
          <p:nvSpPr>
            <p:cNvPr id="12298" name="Rectangle 10">
              <a:extLst>
                <a:ext uri="{FF2B5EF4-FFF2-40B4-BE49-F238E27FC236}">
                  <a16:creationId xmlns:a16="http://schemas.microsoft.com/office/drawing/2014/main" id="{C81FA2A1-907F-49EA-B854-5C09D965A42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721601" y="4710113"/>
              <a:ext cx="454025" cy="404812"/>
            </a:xfrm>
            <a:prstGeom prst="rect">
              <a:avLst/>
            </a:prstGeom>
            <a:solidFill>
              <a:schemeClr val="tx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chemeClr val="bg1"/>
                  </a:solidFill>
                </a:rPr>
                <a:t>E</a:t>
              </a:r>
            </a:p>
          </p:txBody>
        </p:sp>
        <p:sp>
          <p:nvSpPr>
            <p:cNvPr id="12299" name="Rectangle 11">
              <a:extLst>
                <a:ext uri="{FF2B5EF4-FFF2-40B4-BE49-F238E27FC236}">
                  <a16:creationId xmlns:a16="http://schemas.microsoft.com/office/drawing/2014/main" id="{E64A7C38-6153-EFE1-8211-F7C5BF33A0A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150101" y="5491164"/>
              <a:ext cx="455613" cy="403225"/>
            </a:xfrm>
            <a:prstGeom prst="rect">
              <a:avLst/>
            </a:prstGeom>
            <a:solidFill>
              <a:schemeClr val="tx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chemeClr val="bg1"/>
                  </a:solidFill>
                </a:rPr>
                <a:t>G</a:t>
              </a:r>
            </a:p>
          </p:txBody>
        </p:sp>
        <p:sp>
          <p:nvSpPr>
            <p:cNvPr id="12300" name="Rectangle 12">
              <a:extLst>
                <a:ext uri="{FF2B5EF4-FFF2-40B4-BE49-F238E27FC236}">
                  <a16:creationId xmlns:a16="http://schemas.microsoft.com/office/drawing/2014/main" id="{0D215B28-B8FA-865B-5324-034E7CBCC76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728076" y="4710113"/>
              <a:ext cx="455613" cy="404812"/>
            </a:xfrm>
            <a:prstGeom prst="rect">
              <a:avLst/>
            </a:prstGeom>
            <a:solidFill>
              <a:schemeClr val="tx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chemeClr val="bg1"/>
                  </a:solidFill>
                </a:rPr>
                <a:t>F</a:t>
              </a:r>
            </a:p>
          </p:txBody>
        </p:sp>
        <p:cxnSp>
          <p:nvCxnSpPr>
            <p:cNvPr id="12301" name="Elbow Connector 13">
              <a:extLst>
                <a:ext uri="{FF2B5EF4-FFF2-40B4-BE49-F238E27FC236}">
                  <a16:creationId xmlns:a16="http://schemas.microsoft.com/office/drawing/2014/main" id="{AE25B85D-CA27-806E-50FF-412348284E90}"/>
                </a:ext>
              </a:extLst>
            </p:cNvPr>
            <p:cNvCxnSpPr>
              <a:cxnSpLocks noChangeShapeType="1"/>
              <a:stCxn id="12294" idx="1"/>
              <a:endCxn id="12295" idx="0"/>
            </p:cNvCxnSpPr>
            <p:nvPr/>
          </p:nvCxnSpPr>
          <p:spPr bwMode="auto">
            <a:xfrm rot="10800000" flipV="1">
              <a:off x="7297739" y="3438526"/>
              <a:ext cx="585787" cy="511175"/>
            </a:xfrm>
            <a:prstGeom prst="bentConnector2">
              <a:avLst/>
            </a:prstGeom>
            <a:noFill/>
            <a:ln w="28575" algn="ctr">
              <a:solidFill>
                <a:schemeClr val="tx1"/>
              </a:solidFill>
              <a:round/>
              <a:headEnd/>
              <a:tailEnd type="arrow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2302" name="Elbow Connector 14">
              <a:extLst>
                <a:ext uri="{FF2B5EF4-FFF2-40B4-BE49-F238E27FC236}">
                  <a16:creationId xmlns:a16="http://schemas.microsoft.com/office/drawing/2014/main" id="{ACA7E1C2-BE89-FC30-181C-9B179E5C7BFC}"/>
                </a:ext>
              </a:extLst>
            </p:cNvPr>
            <p:cNvCxnSpPr>
              <a:cxnSpLocks noChangeShapeType="1"/>
              <a:stCxn id="12295" idx="1"/>
              <a:endCxn id="12297" idx="0"/>
            </p:cNvCxnSpPr>
            <p:nvPr/>
          </p:nvCxnSpPr>
          <p:spPr bwMode="auto">
            <a:xfrm rot="10800000" flipV="1">
              <a:off x="6591301" y="4151313"/>
              <a:ext cx="479425" cy="558800"/>
            </a:xfrm>
            <a:prstGeom prst="bentConnector2">
              <a:avLst/>
            </a:prstGeom>
            <a:noFill/>
            <a:ln w="28575" algn="ctr">
              <a:solidFill>
                <a:schemeClr val="tx1"/>
              </a:solidFill>
              <a:round/>
              <a:headEnd/>
              <a:tailEnd type="arrow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2303" name="Elbow Connector 15">
              <a:extLst>
                <a:ext uri="{FF2B5EF4-FFF2-40B4-BE49-F238E27FC236}">
                  <a16:creationId xmlns:a16="http://schemas.microsoft.com/office/drawing/2014/main" id="{03C87FF7-DBF6-3E34-9600-B466940D0540}"/>
                </a:ext>
              </a:extLst>
            </p:cNvPr>
            <p:cNvCxnSpPr>
              <a:cxnSpLocks noChangeShapeType="1"/>
              <a:stCxn id="12295" idx="3"/>
              <a:endCxn id="12298" idx="0"/>
            </p:cNvCxnSpPr>
            <p:nvPr/>
          </p:nvCxnSpPr>
          <p:spPr bwMode="auto">
            <a:xfrm>
              <a:off x="7526339" y="4151313"/>
              <a:ext cx="422275" cy="558800"/>
            </a:xfrm>
            <a:prstGeom prst="bentConnector2">
              <a:avLst/>
            </a:prstGeom>
            <a:noFill/>
            <a:ln w="28575" algn="ctr">
              <a:solidFill>
                <a:schemeClr val="tx1"/>
              </a:solidFill>
              <a:round/>
              <a:headEnd/>
              <a:tailEnd type="arrow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2304" name="Elbow Connector 16">
              <a:extLst>
                <a:ext uri="{FF2B5EF4-FFF2-40B4-BE49-F238E27FC236}">
                  <a16:creationId xmlns:a16="http://schemas.microsoft.com/office/drawing/2014/main" id="{980210EA-2CF3-6BB9-D6BE-AE9D1A0D0D8F}"/>
                </a:ext>
              </a:extLst>
            </p:cNvPr>
            <p:cNvCxnSpPr>
              <a:cxnSpLocks noChangeShapeType="1"/>
              <a:stCxn id="12298" idx="1"/>
              <a:endCxn id="12299" idx="0"/>
            </p:cNvCxnSpPr>
            <p:nvPr/>
          </p:nvCxnSpPr>
          <p:spPr bwMode="auto">
            <a:xfrm rot="10800000" flipV="1">
              <a:off x="7378700" y="4911725"/>
              <a:ext cx="342900" cy="579438"/>
            </a:xfrm>
            <a:prstGeom prst="bentConnector2">
              <a:avLst/>
            </a:prstGeom>
            <a:noFill/>
            <a:ln w="28575" algn="ctr">
              <a:solidFill>
                <a:schemeClr val="tx1"/>
              </a:solidFill>
              <a:round/>
              <a:headEnd/>
              <a:tailEnd type="arrow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2305" name="Elbow Connector 17">
              <a:extLst>
                <a:ext uri="{FF2B5EF4-FFF2-40B4-BE49-F238E27FC236}">
                  <a16:creationId xmlns:a16="http://schemas.microsoft.com/office/drawing/2014/main" id="{ADBA316F-527B-E5A5-AAAE-6C0FEB42E6E8}"/>
                </a:ext>
              </a:extLst>
            </p:cNvPr>
            <p:cNvCxnSpPr>
              <a:cxnSpLocks noChangeShapeType="1"/>
              <a:stCxn id="12296" idx="1"/>
              <a:endCxn id="12300" idx="0"/>
            </p:cNvCxnSpPr>
            <p:nvPr/>
          </p:nvCxnSpPr>
          <p:spPr bwMode="auto">
            <a:xfrm rot="10800000" flipV="1">
              <a:off x="8955089" y="4148139"/>
              <a:ext cx="352425" cy="561975"/>
            </a:xfrm>
            <a:prstGeom prst="bentConnector2">
              <a:avLst/>
            </a:prstGeom>
            <a:noFill/>
            <a:ln w="28575" algn="ctr">
              <a:solidFill>
                <a:schemeClr val="tx1"/>
              </a:solidFill>
              <a:round/>
              <a:headEnd/>
              <a:tailEnd type="arrow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2306" name="Elbow Connector 18">
              <a:extLst>
                <a:ext uri="{FF2B5EF4-FFF2-40B4-BE49-F238E27FC236}">
                  <a16:creationId xmlns:a16="http://schemas.microsoft.com/office/drawing/2014/main" id="{08880CAD-5EBC-501F-1237-9199C378F47A}"/>
                </a:ext>
              </a:extLst>
            </p:cNvPr>
            <p:cNvCxnSpPr>
              <a:cxnSpLocks noChangeShapeType="1"/>
              <a:stCxn id="12294" idx="3"/>
              <a:endCxn id="12296" idx="0"/>
            </p:cNvCxnSpPr>
            <p:nvPr/>
          </p:nvCxnSpPr>
          <p:spPr bwMode="auto">
            <a:xfrm>
              <a:off x="8339139" y="3438525"/>
              <a:ext cx="1195387" cy="508000"/>
            </a:xfrm>
            <a:prstGeom prst="bentConnector2">
              <a:avLst/>
            </a:prstGeom>
            <a:noFill/>
            <a:ln w="28575" algn="ctr">
              <a:solidFill>
                <a:schemeClr val="tx1"/>
              </a:solidFill>
              <a:round/>
              <a:headEnd/>
              <a:tailEnd type="arrow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2307" name="TextBox 20">
              <a:extLst>
                <a:ext uri="{FF2B5EF4-FFF2-40B4-BE49-F238E27FC236}">
                  <a16:creationId xmlns:a16="http://schemas.microsoft.com/office/drawing/2014/main" id="{81DD02E5-66FC-09D4-5737-4A55F440EB7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080250" y="5016500"/>
              <a:ext cx="274638" cy="3698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*</a:t>
              </a:r>
            </a:p>
          </p:txBody>
        </p:sp>
        <p:sp>
          <p:nvSpPr>
            <p:cNvPr id="12308" name="TextBox 21">
              <a:extLst>
                <a:ext uri="{FF2B5EF4-FFF2-40B4-BE49-F238E27FC236}">
                  <a16:creationId xmlns:a16="http://schemas.microsoft.com/office/drawing/2014/main" id="{E434E8B7-5A82-10D4-13D2-44427C0233C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680450" y="4148139"/>
              <a:ext cx="236538" cy="3778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*</a:t>
              </a:r>
            </a:p>
          </p:txBody>
        </p:sp>
        <p:sp>
          <p:nvSpPr>
            <p:cNvPr id="12309" name="TextBox 22">
              <a:extLst>
                <a:ext uri="{FF2B5EF4-FFF2-40B4-BE49-F238E27FC236}">
                  <a16:creationId xmlns:a16="http://schemas.microsoft.com/office/drawing/2014/main" id="{E9BD6CA7-7AD7-0019-A4B9-EC1E4624A8B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088063" y="6024563"/>
              <a:ext cx="3492500" cy="3683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* Treat one child as the left node</a:t>
              </a: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FB04F4ED-770B-6D68-B1B7-EC0B02BB5F81}"/>
              </a:ext>
            </a:extLst>
          </p:cNvPr>
          <p:cNvGrpSpPr/>
          <p:nvPr/>
        </p:nvGrpSpPr>
        <p:grpSpPr>
          <a:xfrm>
            <a:off x="7234694" y="1052879"/>
            <a:ext cx="1500188" cy="1912742"/>
            <a:chOff x="7195029" y="224004"/>
            <a:chExt cx="1500188" cy="1912742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E6BDF8E7-1E51-07B5-384A-A6FBD0A86B1C}"/>
                </a:ext>
              </a:extLst>
            </p:cNvPr>
            <p:cNvGrpSpPr/>
            <p:nvPr/>
          </p:nvGrpSpPr>
          <p:grpSpPr>
            <a:xfrm>
              <a:off x="7195029" y="596871"/>
              <a:ext cx="1500188" cy="1539875"/>
              <a:chOff x="8918575" y="265114"/>
              <a:chExt cx="1500188" cy="1539875"/>
            </a:xfrm>
          </p:grpSpPr>
          <p:cxnSp>
            <p:nvCxnSpPr>
              <p:cNvPr id="5" name="Straight Arrow Connector 152">
                <a:extLst>
                  <a:ext uri="{FF2B5EF4-FFF2-40B4-BE49-F238E27FC236}">
                    <a16:creationId xmlns:a16="http://schemas.microsoft.com/office/drawing/2014/main" id="{3AADD69B-867B-981E-CDE7-FFC05B589B1A}"/>
                  </a:ext>
                </a:extLst>
              </p:cNvPr>
              <p:cNvCxnSpPr>
                <a:cxnSpLocks noChangeShapeType="1"/>
              </p:cNvCxnSpPr>
              <p:nvPr/>
            </p:nvCxnSpPr>
            <p:spPr bwMode="auto">
              <a:xfrm>
                <a:off x="9504363" y="1046164"/>
                <a:ext cx="512762" cy="758825"/>
              </a:xfrm>
              <a:prstGeom prst="straightConnector1">
                <a:avLst/>
              </a:prstGeom>
              <a:noFill/>
              <a:ln w="34925" algn="ctr">
                <a:solidFill>
                  <a:schemeClr val="tx1"/>
                </a:solidFill>
                <a:round/>
                <a:headEnd/>
                <a:tailEnd type="stealth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6" name="Straight Arrow Connector 88">
                <a:extLst>
                  <a:ext uri="{FF2B5EF4-FFF2-40B4-BE49-F238E27FC236}">
                    <a16:creationId xmlns:a16="http://schemas.microsoft.com/office/drawing/2014/main" id="{AF474DBC-8DB9-3C3F-0F4D-5C9911D1F0B6}"/>
                  </a:ext>
                </a:extLst>
              </p:cNvPr>
              <p:cNvCxnSpPr>
                <a:cxnSpLocks noChangeShapeType="1"/>
              </p:cNvCxnSpPr>
              <p:nvPr/>
            </p:nvCxnSpPr>
            <p:spPr bwMode="auto">
              <a:xfrm flipH="1">
                <a:off x="9072564" y="265114"/>
                <a:ext cx="877887" cy="1527175"/>
              </a:xfrm>
              <a:prstGeom prst="straightConnector1">
                <a:avLst/>
              </a:prstGeom>
              <a:noFill/>
              <a:ln w="34925" algn="ctr">
                <a:solidFill>
                  <a:schemeClr val="tx1"/>
                </a:solidFill>
                <a:round/>
                <a:headEnd/>
                <a:tailEnd type="stealth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7" name="Straight Arrow Connector 90">
                <a:extLst>
                  <a:ext uri="{FF2B5EF4-FFF2-40B4-BE49-F238E27FC236}">
                    <a16:creationId xmlns:a16="http://schemas.microsoft.com/office/drawing/2014/main" id="{5155A117-D7BB-8B18-539D-B4A9ABDD948B}"/>
                  </a:ext>
                </a:extLst>
              </p:cNvPr>
              <p:cNvCxnSpPr>
                <a:cxnSpLocks noChangeShapeType="1"/>
              </p:cNvCxnSpPr>
              <p:nvPr/>
            </p:nvCxnSpPr>
            <p:spPr bwMode="auto">
              <a:xfrm>
                <a:off x="9763126" y="560389"/>
                <a:ext cx="511175" cy="758825"/>
              </a:xfrm>
              <a:prstGeom prst="straightConnector1">
                <a:avLst/>
              </a:prstGeom>
              <a:noFill/>
              <a:ln w="34925" algn="ctr">
                <a:solidFill>
                  <a:schemeClr val="tx1"/>
                </a:solidFill>
                <a:round/>
                <a:headEnd/>
                <a:tailEnd type="stealth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8" name="Rectangle 64">
                <a:extLst>
                  <a:ext uri="{FF2B5EF4-FFF2-40B4-BE49-F238E27FC236}">
                    <a16:creationId xmlns:a16="http://schemas.microsoft.com/office/drawing/2014/main" id="{A0DD1E3D-375A-AE8A-7EC5-856EBDB9C84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628188" y="458788"/>
                <a:ext cx="246062" cy="222250"/>
              </a:xfrm>
              <a:prstGeom prst="rect">
                <a:avLst/>
              </a:prstGeom>
              <a:solidFill>
                <a:schemeClr val="bg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/>
                  <a:t>A</a:t>
                </a:r>
              </a:p>
            </p:txBody>
          </p:sp>
          <p:sp>
            <p:nvSpPr>
              <p:cNvPr id="9" name="Rectangle 65">
                <a:extLst>
                  <a:ext uri="{FF2B5EF4-FFF2-40B4-BE49-F238E27FC236}">
                    <a16:creationId xmlns:a16="http://schemas.microsoft.com/office/drawing/2014/main" id="{429DD481-D2B0-43D7-61D0-57DB6503B71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334501" y="889000"/>
                <a:ext cx="246063" cy="223838"/>
              </a:xfrm>
              <a:prstGeom prst="rect">
                <a:avLst/>
              </a:prstGeom>
              <a:solidFill>
                <a:schemeClr val="bg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/>
                  <a:t>B</a:t>
                </a:r>
              </a:p>
            </p:txBody>
          </p:sp>
          <p:sp>
            <p:nvSpPr>
              <p:cNvPr id="10" name="Rectangle 66">
                <a:extLst>
                  <a:ext uri="{FF2B5EF4-FFF2-40B4-BE49-F238E27FC236}">
                    <a16:creationId xmlns:a16="http://schemas.microsoft.com/office/drawing/2014/main" id="{9622C871-49CD-2CD5-6264-DFED523945D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921876" y="889000"/>
                <a:ext cx="246063" cy="223838"/>
              </a:xfrm>
              <a:prstGeom prst="rect">
                <a:avLst/>
              </a:prstGeom>
              <a:solidFill>
                <a:schemeClr val="bg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/>
                  <a:t>C</a:t>
                </a:r>
              </a:p>
            </p:txBody>
          </p:sp>
          <p:sp>
            <p:nvSpPr>
              <p:cNvPr id="11" name="Oval 67">
                <a:extLst>
                  <a:ext uri="{FF2B5EF4-FFF2-40B4-BE49-F238E27FC236}">
                    <a16:creationId xmlns:a16="http://schemas.microsoft.com/office/drawing/2014/main" id="{9EFC021A-561D-3274-2370-EBB00888C08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072564" y="674689"/>
                <a:ext cx="288925" cy="288925"/>
              </a:xfrm>
              <a:prstGeom prst="ellipse">
                <a:avLst/>
              </a:prstGeom>
              <a:solidFill>
                <a:schemeClr val="accent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/>
                  <a:t>2</a:t>
                </a:r>
              </a:p>
            </p:txBody>
          </p:sp>
          <p:sp>
            <p:nvSpPr>
              <p:cNvPr id="12" name="Oval 68">
                <a:extLst>
                  <a:ext uri="{FF2B5EF4-FFF2-40B4-BE49-F238E27FC236}">
                    <a16:creationId xmlns:a16="http://schemas.microsoft.com/office/drawing/2014/main" id="{23EB105E-4BCF-86C0-0D61-D050108CCED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131425" y="665164"/>
                <a:ext cx="287338" cy="288925"/>
              </a:xfrm>
              <a:prstGeom prst="ellipse">
                <a:avLst/>
              </a:prstGeom>
              <a:solidFill>
                <a:schemeClr val="accent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/>
                  <a:t>5</a:t>
                </a:r>
              </a:p>
            </p:txBody>
          </p:sp>
          <p:sp>
            <p:nvSpPr>
              <p:cNvPr id="13" name="Oval 69">
                <a:extLst>
                  <a:ext uri="{FF2B5EF4-FFF2-40B4-BE49-F238E27FC236}">
                    <a16:creationId xmlns:a16="http://schemas.microsoft.com/office/drawing/2014/main" id="{268E4F99-2067-A5AC-9B62-CB448F81B19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413876" y="265114"/>
                <a:ext cx="288925" cy="288925"/>
              </a:xfrm>
              <a:prstGeom prst="ellipse">
                <a:avLst/>
              </a:prstGeom>
              <a:solidFill>
                <a:schemeClr val="accent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/>
                  <a:t>1</a:t>
                </a:r>
              </a:p>
            </p:txBody>
          </p:sp>
          <p:cxnSp>
            <p:nvCxnSpPr>
              <p:cNvPr id="14" name="Elbow Connector 70">
                <a:extLst>
                  <a:ext uri="{FF2B5EF4-FFF2-40B4-BE49-F238E27FC236}">
                    <a16:creationId xmlns:a16="http://schemas.microsoft.com/office/drawing/2014/main" id="{E1D13FD9-EA0A-B160-291F-CA378A878CA8}"/>
                  </a:ext>
                </a:extLst>
              </p:cNvPr>
              <p:cNvCxnSpPr>
                <a:cxnSpLocks noChangeShapeType="1"/>
                <a:stCxn id="8" idx="3"/>
                <a:endCxn id="10" idx="0"/>
              </p:cNvCxnSpPr>
              <p:nvPr/>
            </p:nvCxnSpPr>
            <p:spPr bwMode="auto">
              <a:xfrm>
                <a:off x="9874250" y="569914"/>
                <a:ext cx="171450" cy="319087"/>
              </a:xfrm>
              <a:prstGeom prst="bentConnector2">
                <a:avLst/>
              </a:prstGeom>
              <a:noFill/>
              <a:ln w="95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15" name="Elbow Connector 71">
                <a:extLst>
                  <a:ext uri="{FF2B5EF4-FFF2-40B4-BE49-F238E27FC236}">
                    <a16:creationId xmlns:a16="http://schemas.microsoft.com/office/drawing/2014/main" id="{2320C522-C1DF-857D-78C4-88B50A6D6DB5}"/>
                  </a:ext>
                </a:extLst>
              </p:cNvPr>
              <p:cNvCxnSpPr>
                <a:cxnSpLocks noChangeShapeType="1"/>
                <a:stCxn id="8" idx="1"/>
                <a:endCxn id="9" idx="0"/>
              </p:cNvCxnSpPr>
              <p:nvPr/>
            </p:nvCxnSpPr>
            <p:spPr bwMode="auto">
              <a:xfrm rot="10800000" flipV="1">
                <a:off x="9458326" y="569914"/>
                <a:ext cx="169863" cy="319087"/>
              </a:xfrm>
              <a:prstGeom prst="bentConnector2">
                <a:avLst/>
              </a:prstGeom>
              <a:noFill/>
              <a:ln w="95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16" name="Rectangle 72">
                <a:extLst>
                  <a:ext uri="{FF2B5EF4-FFF2-40B4-BE49-F238E27FC236}">
                    <a16:creationId xmlns:a16="http://schemas.microsoft.com/office/drawing/2014/main" id="{371B0BAE-538E-6D58-CA85-91F5A168E36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126538" y="1400175"/>
                <a:ext cx="246062" cy="222250"/>
              </a:xfrm>
              <a:prstGeom prst="rect">
                <a:avLst/>
              </a:prstGeom>
              <a:solidFill>
                <a:schemeClr val="bg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/>
                  <a:t>D</a:t>
                </a:r>
              </a:p>
            </p:txBody>
          </p:sp>
          <p:sp>
            <p:nvSpPr>
              <p:cNvPr id="17" name="Oval 73">
                <a:extLst>
                  <a:ext uri="{FF2B5EF4-FFF2-40B4-BE49-F238E27FC236}">
                    <a16:creationId xmlns:a16="http://schemas.microsoft.com/office/drawing/2014/main" id="{7A9F59D9-9744-5CF7-B2B3-4058514B306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918575" y="1223964"/>
                <a:ext cx="287338" cy="287337"/>
              </a:xfrm>
              <a:prstGeom prst="ellipse">
                <a:avLst/>
              </a:prstGeom>
              <a:solidFill>
                <a:schemeClr val="accent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/>
                  <a:t>3</a:t>
                </a:r>
              </a:p>
            </p:txBody>
          </p:sp>
          <p:cxnSp>
            <p:nvCxnSpPr>
              <p:cNvPr id="18" name="Elbow Connector 75">
                <a:extLst>
                  <a:ext uri="{FF2B5EF4-FFF2-40B4-BE49-F238E27FC236}">
                    <a16:creationId xmlns:a16="http://schemas.microsoft.com/office/drawing/2014/main" id="{279F8D18-2A42-0119-C7B1-94141463322D}"/>
                  </a:ext>
                </a:extLst>
              </p:cNvPr>
              <p:cNvCxnSpPr>
                <a:cxnSpLocks noChangeShapeType="1"/>
                <a:stCxn id="9" idx="1"/>
                <a:endCxn id="16" idx="0"/>
              </p:cNvCxnSpPr>
              <p:nvPr/>
            </p:nvCxnSpPr>
            <p:spPr bwMode="auto">
              <a:xfrm rot="10800000" flipV="1">
                <a:off x="9250364" y="1000125"/>
                <a:ext cx="84137" cy="400050"/>
              </a:xfrm>
              <a:prstGeom prst="bentConnector2">
                <a:avLst/>
              </a:prstGeom>
              <a:noFill/>
              <a:ln w="95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19" name="Rectangle 136">
                <a:extLst>
                  <a:ext uri="{FF2B5EF4-FFF2-40B4-BE49-F238E27FC236}">
                    <a16:creationId xmlns:a16="http://schemas.microsoft.com/office/drawing/2014/main" id="{D24ECC7C-7ECE-3AF5-1F17-AA8A40922D9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628188" y="1408113"/>
                <a:ext cx="246062" cy="222250"/>
              </a:xfrm>
              <a:prstGeom prst="rect">
                <a:avLst/>
              </a:prstGeom>
              <a:solidFill>
                <a:schemeClr val="bg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 dirty="0"/>
                  <a:t>E</a:t>
                </a:r>
              </a:p>
            </p:txBody>
          </p:sp>
          <p:sp>
            <p:nvSpPr>
              <p:cNvPr id="20" name="Oval 137">
                <a:extLst>
                  <a:ext uri="{FF2B5EF4-FFF2-40B4-BE49-F238E27FC236}">
                    <a16:creationId xmlns:a16="http://schemas.microsoft.com/office/drawing/2014/main" id="{FEE70514-7147-9329-892F-8D2B1A086EE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420225" y="1231900"/>
                <a:ext cx="287338" cy="287338"/>
              </a:xfrm>
              <a:prstGeom prst="ellipse">
                <a:avLst/>
              </a:prstGeom>
              <a:solidFill>
                <a:schemeClr val="accent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/>
                  <a:t>4</a:t>
                </a:r>
              </a:p>
            </p:txBody>
          </p:sp>
          <p:cxnSp>
            <p:nvCxnSpPr>
              <p:cNvPr id="21" name="Elbow Connector 139">
                <a:extLst>
                  <a:ext uri="{FF2B5EF4-FFF2-40B4-BE49-F238E27FC236}">
                    <a16:creationId xmlns:a16="http://schemas.microsoft.com/office/drawing/2014/main" id="{2FB86C8D-AAE9-A52D-EBD5-D877E0AC23D5}"/>
                  </a:ext>
                </a:extLst>
              </p:cNvPr>
              <p:cNvCxnSpPr>
                <a:cxnSpLocks noChangeShapeType="1"/>
                <a:stCxn id="9" idx="3"/>
                <a:endCxn id="19" idx="0"/>
              </p:cNvCxnSpPr>
              <p:nvPr/>
            </p:nvCxnSpPr>
            <p:spPr bwMode="auto">
              <a:xfrm>
                <a:off x="9580563" y="1000125"/>
                <a:ext cx="169862" cy="407988"/>
              </a:xfrm>
              <a:prstGeom prst="bentConnector2">
                <a:avLst/>
              </a:prstGeom>
              <a:noFill/>
              <a:ln w="95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</p:grp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F7F9897C-11AF-5D55-D25A-00D9F3B6048A}"/>
                </a:ext>
              </a:extLst>
            </p:cNvPr>
            <p:cNvSpPr txBox="1"/>
            <p:nvPr/>
          </p:nvSpPr>
          <p:spPr>
            <a:xfrm>
              <a:off x="7349018" y="224004"/>
              <a:ext cx="102842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Preorder</a:t>
              </a:r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1392F5A6-12F2-0B97-F768-FEFE9FB850B8}"/>
              </a:ext>
            </a:extLst>
          </p:cNvPr>
          <p:cNvGrpSpPr/>
          <p:nvPr/>
        </p:nvGrpSpPr>
        <p:grpSpPr>
          <a:xfrm>
            <a:off x="9061619" y="1073086"/>
            <a:ext cx="1990726" cy="1783793"/>
            <a:chOff x="8872803" y="210702"/>
            <a:chExt cx="1990726" cy="1783793"/>
          </a:xfrm>
        </p:grpSpPr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799C7DB1-7C63-56D4-3005-81F54BE0D0F9}"/>
                </a:ext>
              </a:extLst>
            </p:cNvPr>
            <p:cNvSpPr txBox="1"/>
            <p:nvPr/>
          </p:nvSpPr>
          <p:spPr>
            <a:xfrm>
              <a:off x="9270989" y="210702"/>
              <a:ext cx="128259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Level order</a:t>
              </a:r>
            </a:p>
          </p:txBody>
        </p:sp>
        <p:grpSp>
          <p:nvGrpSpPr>
            <p:cNvPr id="27" name="Group 26">
              <a:extLst>
                <a:ext uri="{FF2B5EF4-FFF2-40B4-BE49-F238E27FC236}">
                  <a16:creationId xmlns:a16="http://schemas.microsoft.com/office/drawing/2014/main" id="{AFB44553-579E-88BC-70A1-109147DF1D75}"/>
                </a:ext>
              </a:extLst>
            </p:cNvPr>
            <p:cNvGrpSpPr/>
            <p:nvPr/>
          </p:nvGrpSpPr>
          <p:grpSpPr>
            <a:xfrm>
              <a:off x="8872803" y="635596"/>
              <a:ext cx="1990726" cy="1358899"/>
              <a:chOff x="8677275" y="1881189"/>
              <a:chExt cx="1990726" cy="1358899"/>
            </a:xfrm>
          </p:grpSpPr>
          <p:cxnSp>
            <p:nvCxnSpPr>
              <p:cNvPr id="28" name="Straight Arrow Connector 94">
                <a:extLst>
                  <a:ext uri="{FF2B5EF4-FFF2-40B4-BE49-F238E27FC236}">
                    <a16:creationId xmlns:a16="http://schemas.microsoft.com/office/drawing/2014/main" id="{23A0D90E-A3AE-7851-406E-D359427E1C1C}"/>
                  </a:ext>
                </a:extLst>
              </p:cNvPr>
              <p:cNvCxnSpPr>
                <a:cxnSpLocks noChangeShapeType="1"/>
              </p:cNvCxnSpPr>
              <p:nvPr/>
            </p:nvCxnSpPr>
            <p:spPr bwMode="auto">
              <a:xfrm>
                <a:off x="8677275" y="2136775"/>
                <a:ext cx="1912938" cy="0"/>
              </a:xfrm>
              <a:prstGeom prst="straightConnector1">
                <a:avLst/>
              </a:prstGeom>
              <a:noFill/>
              <a:ln w="34925" algn="ctr">
                <a:solidFill>
                  <a:schemeClr val="tx1"/>
                </a:solidFill>
                <a:round/>
                <a:headEnd/>
                <a:tailEnd type="stealth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29" name="Straight Arrow Connector 99">
                <a:extLst>
                  <a:ext uri="{FF2B5EF4-FFF2-40B4-BE49-F238E27FC236}">
                    <a16:creationId xmlns:a16="http://schemas.microsoft.com/office/drawing/2014/main" id="{A2FB33FA-F41F-5E83-E78F-EEA8D047314E}"/>
                  </a:ext>
                </a:extLst>
              </p:cNvPr>
              <p:cNvCxnSpPr>
                <a:cxnSpLocks noChangeShapeType="1"/>
              </p:cNvCxnSpPr>
              <p:nvPr/>
            </p:nvCxnSpPr>
            <p:spPr bwMode="auto">
              <a:xfrm>
                <a:off x="8728076" y="2616200"/>
                <a:ext cx="1914525" cy="0"/>
              </a:xfrm>
              <a:prstGeom prst="straightConnector1">
                <a:avLst/>
              </a:prstGeom>
              <a:noFill/>
              <a:ln w="34925" algn="ctr">
                <a:solidFill>
                  <a:schemeClr val="tx1"/>
                </a:solidFill>
                <a:round/>
                <a:headEnd/>
                <a:tailEnd type="stealth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30" name="Straight Arrow Connector 100">
                <a:extLst>
                  <a:ext uri="{FF2B5EF4-FFF2-40B4-BE49-F238E27FC236}">
                    <a16:creationId xmlns:a16="http://schemas.microsoft.com/office/drawing/2014/main" id="{6DDBF1C9-1AC6-312B-C717-ACB634860833}"/>
                  </a:ext>
                </a:extLst>
              </p:cNvPr>
              <p:cNvCxnSpPr>
                <a:cxnSpLocks noChangeShapeType="1"/>
              </p:cNvCxnSpPr>
              <p:nvPr/>
            </p:nvCxnSpPr>
            <p:spPr bwMode="auto">
              <a:xfrm>
                <a:off x="8753476" y="3135313"/>
                <a:ext cx="1914525" cy="0"/>
              </a:xfrm>
              <a:prstGeom prst="straightConnector1">
                <a:avLst/>
              </a:prstGeom>
              <a:noFill/>
              <a:ln w="34925" algn="ctr">
                <a:solidFill>
                  <a:schemeClr val="tx1"/>
                </a:solidFill>
                <a:round/>
                <a:headEnd/>
                <a:tailEnd type="stealth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31" name="Rectangle 76">
                <a:extLst>
                  <a:ext uri="{FF2B5EF4-FFF2-40B4-BE49-F238E27FC236}">
                    <a16:creationId xmlns:a16="http://schemas.microsoft.com/office/drawing/2014/main" id="{75E59ED3-C2B5-0BCF-BF83-2755FCEC5EA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655176" y="2074863"/>
                <a:ext cx="246063" cy="222250"/>
              </a:xfrm>
              <a:prstGeom prst="rect">
                <a:avLst/>
              </a:prstGeom>
              <a:solidFill>
                <a:schemeClr val="bg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/>
                  <a:t>A</a:t>
                </a:r>
              </a:p>
            </p:txBody>
          </p:sp>
          <p:sp>
            <p:nvSpPr>
              <p:cNvPr id="32" name="Rectangle 77">
                <a:extLst>
                  <a:ext uri="{FF2B5EF4-FFF2-40B4-BE49-F238E27FC236}">
                    <a16:creationId xmlns:a16="http://schemas.microsoft.com/office/drawing/2014/main" id="{F7E90EDF-32BE-1A22-E583-F5903C865EF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363076" y="2505075"/>
                <a:ext cx="246063" cy="222250"/>
              </a:xfrm>
              <a:prstGeom prst="rect">
                <a:avLst/>
              </a:prstGeom>
              <a:solidFill>
                <a:schemeClr val="bg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/>
                  <a:t>B</a:t>
                </a:r>
              </a:p>
            </p:txBody>
          </p:sp>
          <p:sp>
            <p:nvSpPr>
              <p:cNvPr id="33" name="Rectangle 78">
                <a:extLst>
                  <a:ext uri="{FF2B5EF4-FFF2-40B4-BE49-F238E27FC236}">
                    <a16:creationId xmlns:a16="http://schemas.microsoft.com/office/drawing/2014/main" id="{BD321337-1277-4650-D1F1-8A72F2B6871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950451" y="2505075"/>
                <a:ext cx="246063" cy="222250"/>
              </a:xfrm>
              <a:prstGeom prst="rect">
                <a:avLst/>
              </a:prstGeom>
              <a:solidFill>
                <a:schemeClr val="bg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/>
                  <a:t>C</a:t>
                </a:r>
              </a:p>
            </p:txBody>
          </p:sp>
          <p:sp>
            <p:nvSpPr>
              <p:cNvPr id="34" name="Oval 79">
                <a:extLst>
                  <a:ext uri="{FF2B5EF4-FFF2-40B4-BE49-F238E27FC236}">
                    <a16:creationId xmlns:a16="http://schemas.microsoft.com/office/drawing/2014/main" id="{BFBA6E50-49CF-9729-5CC5-BFA898C08E1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101139" y="2290764"/>
                <a:ext cx="287337" cy="287337"/>
              </a:xfrm>
              <a:prstGeom prst="ellipse">
                <a:avLst/>
              </a:prstGeom>
              <a:solidFill>
                <a:schemeClr val="accent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/>
                  <a:t>2</a:t>
                </a:r>
              </a:p>
            </p:txBody>
          </p:sp>
          <p:sp>
            <p:nvSpPr>
              <p:cNvPr id="35" name="Oval 80">
                <a:extLst>
                  <a:ext uri="{FF2B5EF4-FFF2-40B4-BE49-F238E27FC236}">
                    <a16:creationId xmlns:a16="http://schemas.microsoft.com/office/drawing/2014/main" id="{374F0C83-C08A-6B31-C1D9-BA8F2A7E2E1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158414" y="2281239"/>
                <a:ext cx="288925" cy="287337"/>
              </a:xfrm>
              <a:prstGeom prst="ellipse">
                <a:avLst/>
              </a:prstGeom>
              <a:solidFill>
                <a:schemeClr val="accent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/>
                  <a:t>3</a:t>
                </a:r>
              </a:p>
            </p:txBody>
          </p:sp>
          <p:sp>
            <p:nvSpPr>
              <p:cNvPr id="36" name="Oval 81">
                <a:extLst>
                  <a:ext uri="{FF2B5EF4-FFF2-40B4-BE49-F238E27FC236}">
                    <a16:creationId xmlns:a16="http://schemas.microsoft.com/office/drawing/2014/main" id="{8BAC29AE-086E-6DF2-24CC-052C7F27A45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442450" y="1881189"/>
                <a:ext cx="287338" cy="287337"/>
              </a:xfrm>
              <a:prstGeom prst="ellipse">
                <a:avLst/>
              </a:prstGeom>
              <a:solidFill>
                <a:schemeClr val="accent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/>
                  <a:t>1</a:t>
                </a:r>
              </a:p>
            </p:txBody>
          </p:sp>
          <p:cxnSp>
            <p:nvCxnSpPr>
              <p:cNvPr id="37" name="Elbow Connector 82">
                <a:extLst>
                  <a:ext uri="{FF2B5EF4-FFF2-40B4-BE49-F238E27FC236}">
                    <a16:creationId xmlns:a16="http://schemas.microsoft.com/office/drawing/2014/main" id="{3600050B-3610-AD9A-5D29-18138994E388}"/>
                  </a:ext>
                </a:extLst>
              </p:cNvPr>
              <p:cNvCxnSpPr>
                <a:cxnSpLocks noChangeShapeType="1"/>
                <a:stCxn id="31" idx="3"/>
                <a:endCxn id="33" idx="0"/>
              </p:cNvCxnSpPr>
              <p:nvPr/>
            </p:nvCxnSpPr>
            <p:spPr bwMode="auto">
              <a:xfrm>
                <a:off x="9901238" y="2185989"/>
                <a:ext cx="171450" cy="319087"/>
              </a:xfrm>
              <a:prstGeom prst="bentConnector2">
                <a:avLst/>
              </a:prstGeom>
              <a:noFill/>
              <a:ln w="95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38" name="Elbow Connector 83">
                <a:extLst>
                  <a:ext uri="{FF2B5EF4-FFF2-40B4-BE49-F238E27FC236}">
                    <a16:creationId xmlns:a16="http://schemas.microsoft.com/office/drawing/2014/main" id="{32759CE8-E39A-6C9A-CE09-EC8222862CEF}"/>
                  </a:ext>
                </a:extLst>
              </p:cNvPr>
              <p:cNvCxnSpPr>
                <a:cxnSpLocks noChangeShapeType="1"/>
                <a:stCxn id="31" idx="1"/>
                <a:endCxn id="32" idx="0"/>
              </p:cNvCxnSpPr>
              <p:nvPr/>
            </p:nvCxnSpPr>
            <p:spPr bwMode="auto">
              <a:xfrm rot="10800000" flipV="1">
                <a:off x="9485313" y="2185989"/>
                <a:ext cx="169862" cy="319087"/>
              </a:xfrm>
              <a:prstGeom prst="bentConnector2">
                <a:avLst/>
              </a:prstGeom>
              <a:noFill/>
              <a:ln w="95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39" name="Rectangle 84">
                <a:extLst>
                  <a:ext uri="{FF2B5EF4-FFF2-40B4-BE49-F238E27FC236}">
                    <a16:creationId xmlns:a16="http://schemas.microsoft.com/office/drawing/2014/main" id="{D44C714C-85E7-D4D4-1CE2-AEEE4475CF9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155113" y="3016250"/>
                <a:ext cx="246062" cy="222250"/>
              </a:xfrm>
              <a:prstGeom prst="rect">
                <a:avLst/>
              </a:prstGeom>
              <a:solidFill>
                <a:schemeClr val="bg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 dirty="0"/>
                  <a:t>D</a:t>
                </a:r>
              </a:p>
            </p:txBody>
          </p:sp>
          <p:sp>
            <p:nvSpPr>
              <p:cNvPr id="40" name="Oval 85">
                <a:extLst>
                  <a:ext uri="{FF2B5EF4-FFF2-40B4-BE49-F238E27FC236}">
                    <a16:creationId xmlns:a16="http://schemas.microsoft.com/office/drawing/2014/main" id="{CF5E38CB-F140-B989-07BB-A60E856790C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947150" y="2840039"/>
                <a:ext cx="287338" cy="287337"/>
              </a:xfrm>
              <a:prstGeom prst="ellipse">
                <a:avLst/>
              </a:prstGeom>
              <a:solidFill>
                <a:schemeClr val="accent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/>
                  <a:t>4</a:t>
                </a:r>
              </a:p>
            </p:txBody>
          </p:sp>
          <p:cxnSp>
            <p:nvCxnSpPr>
              <p:cNvPr id="41" name="Elbow Connector 86">
                <a:extLst>
                  <a:ext uri="{FF2B5EF4-FFF2-40B4-BE49-F238E27FC236}">
                    <a16:creationId xmlns:a16="http://schemas.microsoft.com/office/drawing/2014/main" id="{A74A35B4-207E-2D50-BC10-3FE999F538C3}"/>
                  </a:ext>
                </a:extLst>
              </p:cNvPr>
              <p:cNvCxnSpPr>
                <a:cxnSpLocks noChangeShapeType="1"/>
                <a:stCxn id="32" idx="1"/>
                <a:endCxn id="39" idx="0"/>
              </p:cNvCxnSpPr>
              <p:nvPr/>
            </p:nvCxnSpPr>
            <p:spPr bwMode="auto">
              <a:xfrm rot="10800000" flipV="1">
                <a:off x="9277351" y="2616200"/>
                <a:ext cx="85725" cy="400050"/>
              </a:xfrm>
              <a:prstGeom prst="bentConnector2">
                <a:avLst/>
              </a:prstGeom>
              <a:noFill/>
              <a:ln w="95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42" name="Rectangle 140">
                <a:extLst>
                  <a:ext uri="{FF2B5EF4-FFF2-40B4-BE49-F238E27FC236}">
                    <a16:creationId xmlns:a16="http://schemas.microsoft.com/office/drawing/2014/main" id="{7EA594FE-0064-220B-5E48-554F8BFCBD3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763126" y="3017838"/>
                <a:ext cx="246063" cy="222250"/>
              </a:xfrm>
              <a:prstGeom prst="rect">
                <a:avLst/>
              </a:prstGeom>
              <a:solidFill>
                <a:schemeClr val="bg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/>
                  <a:t>E</a:t>
                </a:r>
              </a:p>
            </p:txBody>
          </p:sp>
          <p:sp>
            <p:nvSpPr>
              <p:cNvPr id="43" name="Oval 141">
                <a:extLst>
                  <a:ext uri="{FF2B5EF4-FFF2-40B4-BE49-F238E27FC236}">
                    <a16:creationId xmlns:a16="http://schemas.microsoft.com/office/drawing/2014/main" id="{A716D9B2-ECEA-5372-6604-0C90023227E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555164" y="2841625"/>
                <a:ext cx="287337" cy="287338"/>
              </a:xfrm>
              <a:prstGeom prst="ellipse">
                <a:avLst/>
              </a:prstGeom>
              <a:solidFill>
                <a:schemeClr val="accent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/>
                  <a:t>5</a:t>
                </a:r>
              </a:p>
            </p:txBody>
          </p:sp>
          <p:cxnSp>
            <p:nvCxnSpPr>
              <p:cNvPr id="44" name="Elbow Connector 142">
                <a:extLst>
                  <a:ext uri="{FF2B5EF4-FFF2-40B4-BE49-F238E27FC236}">
                    <a16:creationId xmlns:a16="http://schemas.microsoft.com/office/drawing/2014/main" id="{791CD00C-5E46-1CE9-772F-E247D6D85F4D}"/>
                  </a:ext>
                </a:extLst>
              </p:cNvPr>
              <p:cNvCxnSpPr>
                <a:cxnSpLocks noChangeShapeType="1"/>
                <a:stCxn id="32" idx="3"/>
                <a:endCxn id="42" idx="0"/>
              </p:cNvCxnSpPr>
              <p:nvPr/>
            </p:nvCxnSpPr>
            <p:spPr bwMode="auto">
              <a:xfrm>
                <a:off x="9609139" y="2616200"/>
                <a:ext cx="276225" cy="401638"/>
              </a:xfrm>
              <a:prstGeom prst="bentConnector2">
                <a:avLst/>
              </a:prstGeom>
              <a:noFill/>
              <a:ln w="95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</p:grpSp>
      </p:grpSp>
      <p:grpSp>
        <p:nvGrpSpPr>
          <p:cNvPr id="12360" name="Group 12359">
            <a:extLst>
              <a:ext uri="{FF2B5EF4-FFF2-40B4-BE49-F238E27FC236}">
                <a16:creationId xmlns:a16="http://schemas.microsoft.com/office/drawing/2014/main" id="{41A19C8B-4E40-581C-C761-9139F9EA1F2D}"/>
              </a:ext>
            </a:extLst>
          </p:cNvPr>
          <p:cNvGrpSpPr/>
          <p:nvPr/>
        </p:nvGrpSpPr>
        <p:grpSpPr>
          <a:xfrm>
            <a:off x="7074129" y="3294604"/>
            <a:ext cx="1817687" cy="2193923"/>
            <a:chOff x="7001773" y="3022601"/>
            <a:chExt cx="1817687" cy="2193923"/>
          </a:xfrm>
        </p:grpSpPr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6D858068-7A51-0B8A-2CE7-791B39492F34}"/>
                </a:ext>
              </a:extLst>
            </p:cNvPr>
            <p:cNvSpPr txBox="1"/>
            <p:nvPr/>
          </p:nvSpPr>
          <p:spPr>
            <a:xfrm>
              <a:off x="7331972" y="3022601"/>
              <a:ext cx="11351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err="1"/>
                <a:t>Postorder</a:t>
              </a:r>
              <a:endParaRPr lang="en-GB" dirty="0"/>
            </a:p>
          </p:txBody>
        </p:sp>
        <p:grpSp>
          <p:nvGrpSpPr>
            <p:cNvPr id="46" name="Group 45">
              <a:extLst>
                <a:ext uri="{FF2B5EF4-FFF2-40B4-BE49-F238E27FC236}">
                  <a16:creationId xmlns:a16="http://schemas.microsoft.com/office/drawing/2014/main" id="{7BA2D91A-6595-FBEA-2318-788286B6C755}"/>
                </a:ext>
              </a:extLst>
            </p:cNvPr>
            <p:cNvGrpSpPr/>
            <p:nvPr/>
          </p:nvGrpSpPr>
          <p:grpSpPr>
            <a:xfrm>
              <a:off x="7001773" y="3486149"/>
              <a:ext cx="1817687" cy="1730375"/>
              <a:chOff x="8824914" y="3376614"/>
              <a:chExt cx="1817687" cy="1730375"/>
            </a:xfrm>
          </p:grpSpPr>
          <p:cxnSp>
            <p:nvCxnSpPr>
              <p:cNvPr id="47" name="Straight Arrow Connector 170">
                <a:extLst>
                  <a:ext uri="{FF2B5EF4-FFF2-40B4-BE49-F238E27FC236}">
                    <a16:creationId xmlns:a16="http://schemas.microsoft.com/office/drawing/2014/main" id="{1F2A678A-4B0D-B167-659F-E6A53744633A}"/>
                  </a:ext>
                </a:extLst>
              </p:cNvPr>
              <p:cNvCxnSpPr>
                <a:cxnSpLocks noChangeShapeType="1"/>
              </p:cNvCxnSpPr>
              <p:nvPr/>
            </p:nvCxnSpPr>
            <p:spPr bwMode="auto">
              <a:xfrm flipH="1" flipV="1">
                <a:off x="9423401" y="3376614"/>
                <a:ext cx="1031875" cy="1381125"/>
              </a:xfrm>
              <a:prstGeom prst="straightConnector1">
                <a:avLst/>
              </a:prstGeom>
              <a:noFill/>
              <a:ln w="34925" algn="ctr">
                <a:solidFill>
                  <a:schemeClr val="tx1"/>
                </a:solidFill>
                <a:round/>
                <a:headEnd/>
                <a:tailEnd type="stealth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48" name="Straight Arrow Connector 126">
                <a:extLst>
                  <a:ext uri="{FF2B5EF4-FFF2-40B4-BE49-F238E27FC236}">
                    <a16:creationId xmlns:a16="http://schemas.microsoft.com/office/drawing/2014/main" id="{10E74C21-31B1-3685-3232-78227F333BA6}"/>
                  </a:ext>
                </a:extLst>
              </p:cNvPr>
              <p:cNvCxnSpPr>
                <a:cxnSpLocks noChangeShapeType="1"/>
              </p:cNvCxnSpPr>
              <p:nvPr/>
            </p:nvCxnSpPr>
            <p:spPr bwMode="auto">
              <a:xfrm flipV="1">
                <a:off x="8824914" y="4819650"/>
                <a:ext cx="1387475" cy="6350"/>
              </a:xfrm>
              <a:prstGeom prst="straightConnector1">
                <a:avLst/>
              </a:prstGeom>
              <a:noFill/>
              <a:ln w="34925" algn="ctr">
                <a:solidFill>
                  <a:schemeClr val="tx1"/>
                </a:solidFill>
                <a:round/>
                <a:headEnd/>
                <a:tailEnd type="stealth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49" name="Straight Arrow Connector 129">
                <a:extLst>
                  <a:ext uri="{FF2B5EF4-FFF2-40B4-BE49-F238E27FC236}">
                    <a16:creationId xmlns:a16="http://schemas.microsoft.com/office/drawing/2014/main" id="{C687903C-62C6-3303-F8CD-60D49EC4B549}"/>
                  </a:ext>
                </a:extLst>
              </p:cNvPr>
              <p:cNvCxnSpPr>
                <a:cxnSpLocks noChangeShapeType="1"/>
              </p:cNvCxnSpPr>
              <p:nvPr/>
            </p:nvCxnSpPr>
            <p:spPr bwMode="auto">
              <a:xfrm>
                <a:off x="8824914" y="4367213"/>
                <a:ext cx="1817687" cy="0"/>
              </a:xfrm>
              <a:prstGeom prst="straightConnector1">
                <a:avLst/>
              </a:prstGeom>
              <a:noFill/>
              <a:ln w="34925" algn="ctr">
                <a:solidFill>
                  <a:schemeClr val="tx1"/>
                </a:solidFill>
                <a:round/>
                <a:headEnd/>
                <a:tailEnd type="stealth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50" name="Straight Arrow Connector 154">
                <a:extLst>
                  <a:ext uri="{FF2B5EF4-FFF2-40B4-BE49-F238E27FC236}">
                    <a16:creationId xmlns:a16="http://schemas.microsoft.com/office/drawing/2014/main" id="{75D49ED5-93E1-DD90-0853-D1CE0F480405}"/>
                  </a:ext>
                </a:extLst>
              </p:cNvPr>
              <p:cNvCxnSpPr>
                <a:cxnSpLocks noChangeShapeType="1"/>
              </p:cNvCxnSpPr>
              <p:nvPr/>
            </p:nvCxnSpPr>
            <p:spPr bwMode="auto">
              <a:xfrm flipH="1" flipV="1">
                <a:off x="8997951" y="3725864"/>
                <a:ext cx="1033463" cy="1381125"/>
              </a:xfrm>
              <a:prstGeom prst="straightConnector1">
                <a:avLst/>
              </a:prstGeom>
              <a:noFill/>
              <a:ln w="34925" algn="ctr">
                <a:solidFill>
                  <a:schemeClr val="tx1"/>
                </a:solidFill>
                <a:round/>
                <a:headEnd/>
                <a:tailEnd type="stealth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51" name="Rectangle 101">
                <a:extLst>
                  <a:ext uri="{FF2B5EF4-FFF2-40B4-BE49-F238E27FC236}">
                    <a16:creationId xmlns:a16="http://schemas.microsoft.com/office/drawing/2014/main" id="{9C34FD3F-86DE-A04A-3646-359940A5D4C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655176" y="3773488"/>
                <a:ext cx="246063" cy="222250"/>
              </a:xfrm>
              <a:prstGeom prst="rect">
                <a:avLst/>
              </a:prstGeom>
              <a:solidFill>
                <a:schemeClr val="bg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/>
                  <a:t>A</a:t>
                </a:r>
              </a:p>
            </p:txBody>
          </p:sp>
          <p:sp>
            <p:nvSpPr>
              <p:cNvPr id="52" name="Rectangle 102">
                <a:extLst>
                  <a:ext uri="{FF2B5EF4-FFF2-40B4-BE49-F238E27FC236}">
                    <a16:creationId xmlns:a16="http://schemas.microsoft.com/office/drawing/2014/main" id="{66BBE0FE-9E01-12C5-026B-D3D5901D886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363076" y="4205288"/>
                <a:ext cx="246063" cy="222250"/>
              </a:xfrm>
              <a:prstGeom prst="rect">
                <a:avLst/>
              </a:prstGeom>
              <a:solidFill>
                <a:schemeClr val="bg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/>
                  <a:t>B</a:t>
                </a:r>
              </a:p>
            </p:txBody>
          </p:sp>
          <p:sp>
            <p:nvSpPr>
              <p:cNvPr id="53" name="Rectangle 103">
                <a:extLst>
                  <a:ext uri="{FF2B5EF4-FFF2-40B4-BE49-F238E27FC236}">
                    <a16:creationId xmlns:a16="http://schemas.microsoft.com/office/drawing/2014/main" id="{3E61F1A8-CD37-755E-9516-6A5D06BFEDE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950451" y="4205288"/>
                <a:ext cx="246063" cy="222250"/>
              </a:xfrm>
              <a:prstGeom prst="rect">
                <a:avLst/>
              </a:prstGeom>
              <a:solidFill>
                <a:schemeClr val="bg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/>
                  <a:t>C</a:t>
                </a:r>
              </a:p>
            </p:txBody>
          </p:sp>
          <p:sp>
            <p:nvSpPr>
              <p:cNvPr id="54" name="Oval 104">
                <a:extLst>
                  <a:ext uri="{FF2B5EF4-FFF2-40B4-BE49-F238E27FC236}">
                    <a16:creationId xmlns:a16="http://schemas.microsoft.com/office/drawing/2014/main" id="{B1C0E63B-B36F-3826-F547-BC0701C7B2C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050339" y="3990975"/>
                <a:ext cx="287337" cy="287338"/>
              </a:xfrm>
              <a:prstGeom prst="ellipse">
                <a:avLst/>
              </a:prstGeom>
              <a:solidFill>
                <a:schemeClr val="accent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/>
                  <a:t>3</a:t>
                </a:r>
              </a:p>
            </p:txBody>
          </p:sp>
          <p:sp>
            <p:nvSpPr>
              <p:cNvPr id="55" name="Oval 105">
                <a:extLst>
                  <a:ext uri="{FF2B5EF4-FFF2-40B4-BE49-F238E27FC236}">
                    <a16:creationId xmlns:a16="http://schemas.microsoft.com/office/drawing/2014/main" id="{CF6F1DCF-1FEA-C300-22DB-0D807B3BFAD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158414" y="3981450"/>
                <a:ext cx="288925" cy="287338"/>
              </a:xfrm>
              <a:prstGeom prst="ellipse">
                <a:avLst/>
              </a:prstGeom>
              <a:solidFill>
                <a:schemeClr val="accent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/>
                  <a:t>4</a:t>
                </a:r>
              </a:p>
            </p:txBody>
          </p:sp>
          <p:sp>
            <p:nvSpPr>
              <p:cNvPr id="56" name="Oval 106">
                <a:extLst>
                  <a:ext uri="{FF2B5EF4-FFF2-40B4-BE49-F238E27FC236}">
                    <a16:creationId xmlns:a16="http://schemas.microsoft.com/office/drawing/2014/main" id="{6BE976B2-0CCF-2136-50EF-05F52615F09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442450" y="3581400"/>
                <a:ext cx="287338" cy="287338"/>
              </a:xfrm>
              <a:prstGeom prst="ellipse">
                <a:avLst/>
              </a:prstGeom>
              <a:solidFill>
                <a:schemeClr val="accent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/>
                  <a:t>5</a:t>
                </a:r>
              </a:p>
            </p:txBody>
          </p:sp>
          <p:cxnSp>
            <p:nvCxnSpPr>
              <p:cNvPr id="57" name="Elbow Connector 107">
                <a:extLst>
                  <a:ext uri="{FF2B5EF4-FFF2-40B4-BE49-F238E27FC236}">
                    <a16:creationId xmlns:a16="http://schemas.microsoft.com/office/drawing/2014/main" id="{C3849B97-533C-D5CF-95B5-30E610F3FD10}"/>
                  </a:ext>
                </a:extLst>
              </p:cNvPr>
              <p:cNvCxnSpPr>
                <a:cxnSpLocks noChangeShapeType="1"/>
                <a:stCxn id="51" idx="3"/>
                <a:endCxn id="53" idx="0"/>
              </p:cNvCxnSpPr>
              <p:nvPr/>
            </p:nvCxnSpPr>
            <p:spPr bwMode="auto">
              <a:xfrm>
                <a:off x="9901238" y="3884614"/>
                <a:ext cx="171450" cy="320675"/>
              </a:xfrm>
              <a:prstGeom prst="bentConnector2">
                <a:avLst/>
              </a:prstGeom>
              <a:noFill/>
              <a:ln w="95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58" name="Elbow Connector 108">
                <a:extLst>
                  <a:ext uri="{FF2B5EF4-FFF2-40B4-BE49-F238E27FC236}">
                    <a16:creationId xmlns:a16="http://schemas.microsoft.com/office/drawing/2014/main" id="{FB881F7D-79D7-2826-B00C-D7A879C644DB}"/>
                  </a:ext>
                </a:extLst>
              </p:cNvPr>
              <p:cNvCxnSpPr>
                <a:cxnSpLocks noChangeShapeType="1"/>
                <a:stCxn id="51" idx="1"/>
                <a:endCxn id="52" idx="0"/>
              </p:cNvCxnSpPr>
              <p:nvPr/>
            </p:nvCxnSpPr>
            <p:spPr bwMode="auto">
              <a:xfrm rot="10800000" flipV="1">
                <a:off x="9485313" y="3884614"/>
                <a:ext cx="169862" cy="320675"/>
              </a:xfrm>
              <a:prstGeom prst="bentConnector2">
                <a:avLst/>
              </a:prstGeom>
              <a:noFill/>
              <a:ln w="95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59" name="Rectangle 109">
                <a:extLst>
                  <a:ext uri="{FF2B5EF4-FFF2-40B4-BE49-F238E27FC236}">
                    <a16:creationId xmlns:a16="http://schemas.microsoft.com/office/drawing/2014/main" id="{BA6D9C02-FD95-E705-E3C1-791CD885ED0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155113" y="4714875"/>
                <a:ext cx="246062" cy="223838"/>
              </a:xfrm>
              <a:prstGeom prst="rect">
                <a:avLst/>
              </a:prstGeom>
              <a:solidFill>
                <a:schemeClr val="bg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/>
                  <a:t>D</a:t>
                </a:r>
              </a:p>
            </p:txBody>
          </p:sp>
          <p:sp>
            <p:nvSpPr>
              <p:cNvPr id="60" name="Oval 110">
                <a:extLst>
                  <a:ext uri="{FF2B5EF4-FFF2-40B4-BE49-F238E27FC236}">
                    <a16:creationId xmlns:a16="http://schemas.microsoft.com/office/drawing/2014/main" id="{B0CEE394-9492-4316-6016-41F3FE8267F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947150" y="4538664"/>
                <a:ext cx="287338" cy="287337"/>
              </a:xfrm>
              <a:prstGeom prst="ellipse">
                <a:avLst/>
              </a:prstGeom>
              <a:solidFill>
                <a:schemeClr val="accent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/>
                  <a:t>1</a:t>
                </a:r>
              </a:p>
            </p:txBody>
          </p:sp>
          <p:cxnSp>
            <p:nvCxnSpPr>
              <p:cNvPr id="61" name="Elbow Connector 111">
                <a:extLst>
                  <a:ext uri="{FF2B5EF4-FFF2-40B4-BE49-F238E27FC236}">
                    <a16:creationId xmlns:a16="http://schemas.microsoft.com/office/drawing/2014/main" id="{83B3D869-84BA-5889-9B72-0719650064C2}"/>
                  </a:ext>
                </a:extLst>
              </p:cNvPr>
              <p:cNvCxnSpPr>
                <a:cxnSpLocks noChangeShapeType="1"/>
                <a:stCxn id="52" idx="1"/>
                <a:endCxn id="59" idx="0"/>
              </p:cNvCxnSpPr>
              <p:nvPr/>
            </p:nvCxnSpPr>
            <p:spPr bwMode="auto">
              <a:xfrm rot="10800000" flipV="1">
                <a:off x="9277351" y="4316413"/>
                <a:ext cx="85725" cy="398462"/>
              </a:xfrm>
              <a:prstGeom prst="bentConnector2">
                <a:avLst/>
              </a:prstGeom>
              <a:noFill/>
              <a:ln w="95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62" name="Rectangle 144">
                <a:extLst>
                  <a:ext uri="{FF2B5EF4-FFF2-40B4-BE49-F238E27FC236}">
                    <a16:creationId xmlns:a16="http://schemas.microsoft.com/office/drawing/2014/main" id="{789092D4-6DBA-EA21-FFED-C8CD986B3A4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661526" y="4713288"/>
                <a:ext cx="246063" cy="222250"/>
              </a:xfrm>
              <a:prstGeom prst="rect">
                <a:avLst/>
              </a:prstGeom>
              <a:solidFill>
                <a:schemeClr val="bg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/>
                  <a:t>E</a:t>
                </a:r>
              </a:p>
            </p:txBody>
          </p:sp>
          <p:sp>
            <p:nvSpPr>
              <p:cNvPr id="63" name="Oval 145">
                <a:extLst>
                  <a:ext uri="{FF2B5EF4-FFF2-40B4-BE49-F238E27FC236}">
                    <a16:creationId xmlns:a16="http://schemas.microsoft.com/office/drawing/2014/main" id="{07E6C86F-08B1-0C30-57C5-E2D402FB117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453564" y="4532314"/>
                <a:ext cx="287337" cy="287337"/>
              </a:xfrm>
              <a:prstGeom prst="ellipse">
                <a:avLst/>
              </a:prstGeom>
              <a:solidFill>
                <a:schemeClr val="accent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/>
                  <a:t>2</a:t>
                </a:r>
              </a:p>
            </p:txBody>
          </p:sp>
          <p:cxnSp>
            <p:nvCxnSpPr>
              <p:cNvPr id="12288" name="Elbow Connector 146">
                <a:extLst>
                  <a:ext uri="{FF2B5EF4-FFF2-40B4-BE49-F238E27FC236}">
                    <a16:creationId xmlns:a16="http://schemas.microsoft.com/office/drawing/2014/main" id="{4F91FD2C-533B-BCEF-CE5C-E1F54777ACA3}"/>
                  </a:ext>
                </a:extLst>
              </p:cNvPr>
              <p:cNvCxnSpPr>
                <a:cxnSpLocks noChangeShapeType="1"/>
                <a:stCxn id="52" idx="3"/>
                <a:endCxn id="62" idx="0"/>
              </p:cNvCxnSpPr>
              <p:nvPr/>
            </p:nvCxnSpPr>
            <p:spPr bwMode="auto">
              <a:xfrm>
                <a:off x="9609138" y="4316414"/>
                <a:ext cx="176212" cy="396875"/>
              </a:xfrm>
              <a:prstGeom prst="bentConnector2">
                <a:avLst/>
              </a:prstGeom>
              <a:noFill/>
              <a:ln w="95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</p:grpSp>
      </p:grpSp>
      <p:grpSp>
        <p:nvGrpSpPr>
          <p:cNvPr id="12361" name="Group 12360">
            <a:extLst>
              <a:ext uri="{FF2B5EF4-FFF2-40B4-BE49-F238E27FC236}">
                <a16:creationId xmlns:a16="http://schemas.microsoft.com/office/drawing/2014/main" id="{BD5BA6B8-3EA0-7DD0-9D50-B3FA6046C717}"/>
              </a:ext>
            </a:extLst>
          </p:cNvPr>
          <p:cNvGrpSpPr/>
          <p:nvPr/>
        </p:nvGrpSpPr>
        <p:grpSpPr>
          <a:xfrm>
            <a:off x="9454622" y="3297432"/>
            <a:ext cx="1500189" cy="2030650"/>
            <a:chOff x="9000597" y="3119197"/>
            <a:chExt cx="1500189" cy="2030650"/>
          </a:xfrm>
        </p:grpSpPr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7D9ADFC5-412C-3A62-1D67-5BD758690F8E}"/>
                </a:ext>
              </a:extLst>
            </p:cNvPr>
            <p:cNvSpPr txBox="1"/>
            <p:nvPr/>
          </p:nvSpPr>
          <p:spPr>
            <a:xfrm>
              <a:off x="9155238" y="3119197"/>
              <a:ext cx="89543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err="1"/>
                <a:t>Inorder</a:t>
              </a:r>
              <a:endParaRPr lang="en-GB" dirty="0"/>
            </a:p>
          </p:txBody>
        </p:sp>
        <p:grpSp>
          <p:nvGrpSpPr>
            <p:cNvPr id="12289" name="Group 12288">
              <a:extLst>
                <a:ext uri="{FF2B5EF4-FFF2-40B4-BE49-F238E27FC236}">
                  <a16:creationId xmlns:a16="http://schemas.microsoft.com/office/drawing/2014/main" id="{4D4AA81F-A7EA-C6B1-974A-4951C84965F0}"/>
                </a:ext>
              </a:extLst>
            </p:cNvPr>
            <p:cNvGrpSpPr/>
            <p:nvPr/>
          </p:nvGrpSpPr>
          <p:grpSpPr>
            <a:xfrm>
              <a:off x="9000597" y="3625848"/>
              <a:ext cx="1500189" cy="1523999"/>
              <a:chOff x="8947150" y="5246689"/>
              <a:chExt cx="1500189" cy="1523999"/>
            </a:xfrm>
          </p:grpSpPr>
          <p:cxnSp>
            <p:nvCxnSpPr>
              <p:cNvPr id="12291" name="Straight Arrow Connector 172">
                <a:extLst>
                  <a:ext uri="{FF2B5EF4-FFF2-40B4-BE49-F238E27FC236}">
                    <a16:creationId xmlns:a16="http://schemas.microsoft.com/office/drawing/2014/main" id="{6B085A86-733D-0D92-4589-F04859F05C8C}"/>
                  </a:ext>
                </a:extLst>
              </p:cNvPr>
              <p:cNvCxnSpPr>
                <a:cxnSpLocks noChangeShapeType="1"/>
              </p:cNvCxnSpPr>
              <p:nvPr/>
            </p:nvCxnSpPr>
            <p:spPr bwMode="auto">
              <a:xfrm>
                <a:off x="9807575" y="5576889"/>
                <a:ext cx="533400" cy="801687"/>
              </a:xfrm>
              <a:prstGeom prst="straightConnector1">
                <a:avLst/>
              </a:prstGeom>
              <a:noFill/>
              <a:ln w="34925" algn="ctr">
                <a:solidFill>
                  <a:schemeClr val="tx1"/>
                </a:solidFill>
                <a:round/>
                <a:headEnd/>
                <a:tailEnd type="stealth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12344" name="Straight Arrow Connector 130">
                <a:extLst>
                  <a:ext uri="{FF2B5EF4-FFF2-40B4-BE49-F238E27FC236}">
                    <a16:creationId xmlns:a16="http://schemas.microsoft.com/office/drawing/2014/main" id="{9E7B2C24-9B6B-FC7E-3327-F1655083A999}"/>
                  </a:ext>
                </a:extLst>
              </p:cNvPr>
              <p:cNvCxnSpPr>
                <a:cxnSpLocks noChangeShapeType="1"/>
              </p:cNvCxnSpPr>
              <p:nvPr/>
            </p:nvCxnSpPr>
            <p:spPr bwMode="auto">
              <a:xfrm flipV="1">
                <a:off x="9056689" y="5256213"/>
                <a:ext cx="930275" cy="1511300"/>
              </a:xfrm>
              <a:prstGeom prst="straightConnector1">
                <a:avLst/>
              </a:prstGeom>
              <a:noFill/>
              <a:ln w="34925" algn="ctr">
                <a:solidFill>
                  <a:schemeClr val="tx1"/>
                </a:solidFill>
                <a:round/>
                <a:headEnd/>
                <a:tailEnd type="stealth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12345" name="Straight Arrow Connector 135">
                <a:extLst>
                  <a:ext uri="{FF2B5EF4-FFF2-40B4-BE49-F238E27FC236}">
                    <a16:creationId xmlns:a16="http://schemas.microsoft.com/office/drawing/2014/main" id="{0BB9CA54-34DC-9365-B757-975B7B4443F2}"/>
                  </a:ext>
                </a:extLst>
              </p:cNvPr>
              <p:cNvCxnSpPr>
                <a:cxnSpLocks noChangeShapeType="1"/>
              </p:cNvCxnSpPr>
              <p:nvPr/>
            </p:nvCxnSpPr>
            <p:spPr bwMode="auto">
              <a:xfrm>
                <a:off x="9525000" y="5969000"/>
                <a:ext cx="533400" cy="801688"/>
              </a:xfrm>
              <a:prstGeom prst="straightConnector1">
                <a:avLst/>
              </a:prstGeom>
              <a:noFill/>
              <a:ln w="34925" algn="ctr">
                <a:solidFill>
                  <a:schemeClr val="tx1"/>
                </a:solidFill>
                <a:round/>
                <a:headEnd/>
                <a:tailEnd type="stealth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12346" name="Rectangle 112">
                <a:extLst>
                  <a:ext uri="{FF2B5EF4-FFF2-40B4-BE49-F238E27FC236}">
                    <a16:creationId xmlns:a16="http://schemas.microsoft.com/office/drawing/2014/main" id="{7D464A6B-1064-8C74-23C4-4635D3A53ED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655176" y="5440363"/>
                <a:ext cx="246063" cy="222250"/>
              </a:xfrm>
              <a:prstGeom prst="rect">
                <a:avLst/>
              </a:prstGeom>
              <a:solidFill>
                <a:schemeClr val="bg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/>
                  <a:t>A</a:t>
                </a:r>
              </a:p>
            </p:txBody>
          </p:sp>
          <p:sp>
            <p:nvSpPr>
              <p:cNvPr id="12347" name="Rectangle 113">
                <a:extLst>
                  <a:ext uri="{FF2B5EF4-FFF2-40B4-BE49-F238E27FC236}">
                    <a16:creationId xmlns:a16="http://schemas.microsoft.com/office/drawing/2014/main" id="{6EDB0CAE-DC8B-FB1D-FC67-DEBA76D541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363076" y="5870575"/>
                <a:ext cx="246063" cy="223838"/>
              </a:xfrm>
              <a:prstGeom prst="rect">
                <a:avLst/>
              </a:prstGeom>
              <a:solidFill>
                <a:schemeClr val="bg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/>
                  <a:t>B</a:t>
                </a:r>
              </a:p>
            </p:txBody>
          </p:sp>
          <p:sp>
            <p:nvSpPr>
              <p:cNvPr id="12348" name="Rectangle 114">
                <a:extLst>
                  <a:ext uri="{FF2B5EF4-FFF2-40B4-BE49-F238E27FC236}">
                    <a16:creationId xmlns:a16="http://schemas.microsoft.com/office/drawing/2014/main" id="{79564A45-90C3-89B4-18D4-0EAB79691EA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950451" y="5870575"/>
                <a:ext cx="246063" cy="223838"/>
              </a:xfrm>
              <a:prstGeom prst="rect">
                <a:avLst/>
              </a:prstGeom>
              <a:solidFill>
                <a:schemeClr val="bg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/>
                  <a:t>C</a:t>
                </a:r>
              </a:p>
            </p:txBody>
          </p:sp>
          <p:sp>
            <p:nvSpPr>
              <p:cNvPr id="12349" name="Oval 115">
                <a:extLst>
                  <a:ext uri="{FF2B5EF4-FFF2-40B4-BE49-F238E27FC236}">
                    <a16:creationId xmlns:a16="http://schemas.microsoft.com/office/drawing/2014/main" id="{5CB094B8-AD53-52C5-C305-7D6AEAFBE5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101139" y="5656264"/>
                <a:ext cx="287337" cy="288925"/>
              </a:xfrm>
              <a:prstGeom prst="ellipse">
                <a:avLst/>
              </a:prstGeom>
              <a:solidFill>
                <a:schemeClr val="accent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/>
                  <a:t>2</a:t>
                </a:r>
              </a:p>
            </p:txBody>
          </p:sp>
          <p:sp>
            <p:nvSpPr>
              <p:cNvPr id="12350" name="Oval 116">
                <a:extLst>
                  <a:ext uri="{FF2B5EF4-FFF2-40B4-BE49-F238E27FC236}">
                    <a16:creationId xmlns:a16="http://schemas.microsoft.com/office/drawing/2014/main" id="{1601AE72-1027-3296-66B6-77A9E6ED4AB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158414" y="5648325"/>
                <a:ext cx="288925" cy="287338"/>
              </a:xfrm>
              <a:prstGeom prst="ellipse">
                <a:avLst/>
              </a:prstGeom>
              <a:solidFill>
                <a:schemeClr val="accent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/>
                  <a:t>5</a:t>
                </a:r>
              </a:p>
            </p:txBody>
          </p:sp>
          <p:sp>
            <p:nvSpPr>
              <p:cNvPr id="12351" name="Oval 117">
                <a:extLst>
                  <a:ext uri="{FF2B5EF4-FFF2-40B4-BE49-F238E27FC236}">
                    <a16:creationId xmlns:a16="http://schemas.microsoft.com/office/drawing/2014/main" id="{7EF19AC7-01F1-075F-2C52-5B11A02CB8B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442450" y="5246689"/>
                <a:ext cx="287338" cy="288925"/>
              </a:xfrm>
              <a:prstGeom prst="ellipse">
                <a:avLst/>
              </a:prstGeom>
              <a:solidFill>
                <a:schemeClr val="accent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/>
                  <a:t>4</a:t>
                </a:r>
              </a:p>
            </p:txBody>
          </p:sp>
          <p:cxnSp>
            <p:nvCxnSpPr>
              <p:cNvPr id="12352" name="Elbow Connector 118">
                <a:extLst>
                  <a:ext uri="{FF2B5EF4-FFF2-40B4-BE49-F238E27FC236}">
                    <a16:creationId xmlns:a16="http://schemas.microsoft.com/office/drawing/2014/main" id="{1B274219-3554-520D-2447-563E76EDDA9C}"/>
                  </a:ext>
                </a:extLst>
              </p:cNvPr>
              <p:cNvCxnSpPr>
                <a:cxnSpLocks noChangeShapeType="1"/>
                <a:stCxn id="12346" idx="3"/>
                <a:endCxn id="12348" idx="0"/>
              </p:cNvCxnSpPr>
              <p:nvPr/>
            </p:nvCxnSpPr>
            <p:spPr bwMode="auto">
              <a:xfrm>
                <a:off x="9901238" y="5551489"/>
                <a:ext cx="171450" cy="319087"/>
              </a:xfrm>
              <a:prstGeom prst="bentConnector2">
                <a:avLst/>
              </a:prstGeom>
              <a:noFill/>
              <a:ln w="95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12353" name="Elbow Connector 119">
                <a:extLst>
                  <a:ext uri="{FF2B5EF4-FFF2-40B4-BE49-F238E27FC236}">
                    <a16:creationId xmlns:a16="http://schemas.microsoft.com/office/drawing/2014/main" id="{D1B7F4E5-AA8A-A922-542A-5AE72A4830F3}"/>
                  </a:ext>
                </a:extLst>
              </p:cNvPr>
              <p:cNvCxnSpPr>
                <a:cxnSpLocks noChangeShapeType="1"/>
                <a:stCxn id="12346" idx="1"/>
                <a:endCxn id="12347" idx="0"/>
              </p:cNvCxnSpPr>
              <p:nvPr/>
            </p:nvCxnSpPr>
            <p:spPr bwMode="auto">
              <a:xfrm rot="10800000" flipV="1">
                <a:off x="9485313" y="5551489"/>
                <a:ext cx="169862" cy="319087"/>
              </a:xfrm>
              <a:prstGeom prst="bentConnector2">
                <a:avLst/>
              </a:prstGeom>
              <a:noFill/>
              <a:ln w="95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12354" name="Rectangle 120">
                <a:extLst>
                  <a:ext uri="{FF2B5EF4-FFF2-40B4-BE49-F238E27FC236}">
                    <a16:creationId xmlns:a16="http://schemas.microsoft.com/office/drawing/2014/main" id="{7C81034F-DB32-9686-93F5-6882EC1467E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155113" y="6381750"/>
                <a:ext cx="246062" cy="222250"/>
              </a:xfrm>
              <a:prstGeom prst="rect">
                <a:avLst/>
              </a:prstGeom>
              <a:solidFill>
                <a:schemeClr val="bg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/>
                  <a:t>D</a:t>
                </a:r>
              </a:p>
            </p:txBody>
          </p:sp>
          <p:sp>
            <p:nvSpPr>
              <p:cNvPr id="12355" name="Oval 121">
                <a:extLst>
                  <a:ext uri="{FF2B5EF4-FFF2-40B4-BE49-F238E27FC236}">
                    <a16:creationId xmlns:a16="http://schemas.microsoft.com/office/drawing/2014/main" id="{078B7E27-817C-6551-EA2E-122572951F7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947150" y="6205539"/>
                <a:ext cx="287338" cy="287337"/>
              </a:xfrm>
              <a:prstGeom prst="ellipse">
                <a:avLst/>
              </a:prstGeom>
              <a:solidFill>
                <a:schemeClr val="accent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/>
                  <a:t>1</a:t>
                </a:r>
              </a:p>
            </p:txBody>
          </p:sp>
          <p:cxnSp>
            <p:nvCxnSpPr>
              <p:cNvPr id="12356" name="Elbow Connector 122">
                <a:extLst>
                  <a:ext uri="{FF2B5EF4-FFF2-40B4-BE49-F238E27FC236}">
                    <a16:creationId xmlns:a16="http://schemas.microsoft.com/office/drawing/2014/main" id="{D8C3C13D-6E4C-062F-65C6-2C297D6FBE9F}"/>
                  </a:ext>
                </a:extLst>
              </p:cNvPr>
              <p:cNvCxnSpPr>
                <a:cxnSpLocks noChangeShapeType="1"/>
                <a:stCxn id="12347" idx="1"/>
                <a:endCxn id="12354" idx="0"/>
              </p:cNvCxnSpPr>
              <p:nvPr/>
            </p:nvCxnSpPr>
            <p:spPr bwMode="auto">
              <a:xfrm rot="10800000" flipV="1">
                <a:off x="9277351" y="5983288"/>
                <a:ext cx="85725" cy="398462"/>
              </a:xfrm>
              <a:prstGeom prst="bentConnector2">
                <a:avLst/>
              </a:prstGeom>
              <a:noFill/>
              <a:ln w="95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12357" name="Rectangle 148">
                <a:extLst>
                  <a:ext uri="{FF2B5EF4-FFF2-40B4-BE49-F238E27FC236}">
                    <a16:creationId xmlns:a16="http://schemas.microsoft.com/office/drawing/2014/main" id="{71761A7E-90CB-332E-641A-55A834F77AE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683751" y="6392863"/>
                <a:ext cx="246063" cy="222250"/>
              </a:xfrm>
              <a:prstGeom prst="rect">
                <a:avLst/>
              </a:prstGeom>
              <a:solidFill>
                <a:schemeClr val="bg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/>
                  <a:t>E</a:t>
                </a:r>
              </a:p>
            </p:txBody>
          </p:sp>
          <p:sp>
            <p:nvSpPr>
              <p:cNvPr id="12358" name="Oval 149">
                <a:extLst>
                  <a:ext uri="{FF2B5EF4-FFF2-40B4-BE49-F238E27FC236}">
                    <a16:creationId xmlns:a16="http://schemas.microsoft.com/office/drawing/2014/main" id="{7AE41C82-6D7E-EC2E-0FEE-768C6BD2BBC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475789" y="6216650"/>
                <a:ext cx="288925" cy="287338"/>
              </a:xfrm>
              <a:prstGeom prst="ellipse">
                <a:avLst/>
              </a:prstGeom>
              <a:solidFill>
                <a:schemeClr val="accent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/>
                  <a:t>3</a:t>
                </a:r>
              </a:p>
            </p:txBody>
          </p:sp>
          <p:cxnSp>
            <p:nvCxnSpPr>
              <p:cNvPr id="12359" name="Elbow Connector 150">
                <a:extLst>
                  <a:ext uri="{FF2B5EF4-FFF2-40B4-BE49-F238E27FC236}">
                    <a16:creationId xmlns:a16="http://schemas.microsoft.com/office/drawing/2014/main" id="{D37AC078-B441-7E1D-BF7B-4BB34C56D778}"/>
                  </a:ext>
                </a:extLst>
              </p:cNvPr>
              <p:cNvCxnSpPr>
                <a:cxnSpLocks noChangeShapeType="1"/>
                <a:stCxn id="12347" idx="3"/>
                <a:endCxn id="12357" idx="0"/>
              </p:cNvCxnSpPr>
              <p:nvPr/>
            </p:nvCxnSpPr>
            <p:spPr bwMode="auto">
              <a:xfrm>
                <a:off x="9609139" y="5983289"/>
                <a:ext cx="198437" cy="409575"/>
              </a:xfrm>
              <a:prstGeom prst="bentConnector2">
                <a:avLst/>
              </a:prstGeom>
              <a:noFill/>
              <a:ln w="95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</p:grpSp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44">
            <a:extLst>
              <a:ext uri="{FF2B5EF4-FFF2-40B4-BE49-F238E27FC236}">
                <a16:creationId xmlns:a16="http://schemas.microsoft.com/office/drawing/2014/main" id="{CB7DCEB2-5F95-5B8B-022E-A7391766D29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84389" y="438151"/>
            <a:ext cx="3894137" cy="2873375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13315" name="Rectangle 74">
            <a:extLst>
              <a:ext uri="{FF2B5EF4-FFF2-40B4-BE49-F238E27FC236}">
                <a16:creationId xmlns:a16="http://schemas.microsoft.com/office/drawing/2014/main" id="{0E124861-569A-5B78-52AC-6472ABC2304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24589" y="444501"/>
            <a:ext cx="3894137" cy="2873375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13316" name="Down Arrow 159">
            <a:extLst>
              <a:ext uri="{FF2B5EF4-FFF2-40B4-BE49-F238E27FC236}">
                <a16:creationId xmlns:a16="http://schemas.microsoft.com/office/drawing/2014/main" id="{19262592-47D6-3059-7177-A63245D6F2D4}"/>
              </a:ext>
            </a:extLst>
          </p:cNvPr>
          <p:cNvSpPr>
            <a:spLocks noChangeArrowheads="1"/>
          </p:cNvSpPr>
          <p:nvPr/>
        </p:nvSpPr>
        <p:spPr bwMode="auto">
          <a:xfrm rot="2498330">
            <a:off x="2681288" y="26988"/>
            <a:ext cx="1022350" cy="2913062"/>
          </a:xfrm>
          <a:prstGeom prst="downArrow">
            <a:avLst>
              <a:gd name="adj1" fmla="val 50000"/>
              <a:gd name="adj2" fmla="val 49956"/>
            </a:avLst>
          </a:prstGeom>
          <a:solidFill>
            <a:srgbClr val="FF0000">
              <a:alpha val="12941"/>
            </a:srgbClr>
          </a:solidFill>
          <a:ln w="28575" algn="ctr">
            <a:solidFill>
              <a:srgbClr val="FF0000"/>
            </a:solidFill>
            <a:prstDash val="dash"/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13317" name="Down Arrow 160">
            <a:extLst>
              <a:ext uri="{FF2B5EF4-FFF2-40B4-BE49-F238E27FC236}">
                <a16:creationId xmlns:a16="http://schemas.microsoft.com/office/drawing/2014/main" id="{95A895A5-7E1D-3E56-1301-08037C9EDA87}"/>
              </a:ext>
            </a:extLst>
          </p:cNvPr>
          <p:cNvSpPr>
            <a:spLocks noChangeArrowheads="1"/>
          </p:cNvSpPr>
          <p:nvPr/>
        </p:nvSpPr>
        <p:spPr bwMode="auto">
          <a:xfrm rot="2498330">
            <a:off x="3054351" y="1830389"/>
            <a:ext cx="1020763" cy="1692275"/>
          </a:xfrm>
          <a:prstGeom prst="downArrow">
            <a:avLst>
              <a:gd name="adj1" fmla="val 50000"/>
              <a:gd name="adj2" fmla="val 50050"/>
            </a:avLst>
          </a:prstGeom>
          <a:solidFill>
            <a:srgbClr val="FF0000">
              <a:alpha val="12941"/>
            </a:srgbClr>
          </a:solidFill>
          <a:ln w="28575" algn="ctr">
            <a:solidFill>
              <a:srgbClr val="FF0000"/>
            </a:solidFill>
            <a:prstDash val="dash"/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13318" name="Down Arrow 161">
            <a:extLst>
              <a:ext uri="{FF2B5EF4-FFF2-40B4-BE49-F238E27FC236}">
                <a16:creationId xmlns:a16="http://schemas.microsoft.com/office/drawing/2014/main" id="{5EF76A39-4E3D-7ED3-CFB4-642A44581951}"/>
              </a:ext>
            </a:extLst>
          </p:cNvPr>
          <p:cNvSpPr>
            <a:spLocks noChangeArrowheads="1"/>
          </p:cNvSpPr>
          <p:nvPr/>
        </p:nvSpPr>
        <p:spPr bwMode="auto">
          <a:xfrm rot="18728565">
            <a:off x="4398170" y="273845"/>
            <a:ext cx="1020763" cy="2663825"/>
          </a:xfrm>
          <a:prstGeom prst="downArrow">
            <a:avLst>
              <a:gd name="adj1" fmla="val 50000"/>
              <a:gd name="adj2" fmla="val 50054"/>
            </a:avLst>
          </a:prstGeom>
          <a:solidFill>
            <a:srgbClr val="FF0000">
              <a:alpha val="12941"/>
            </a:srgbClr>
          </a:solidFill>
          <a:ln w="28575" algn="ctr">
            <a:solidFill>
              <a:srgbClr val="FF0000"/>
            </a:solidFill>
            <a:prstDash val="dash"/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13319" name="Down Arrow 162">
            <a:extLst>
              <a:ext uri="{FF2B5EF4-FFF2-40B4-BE49-F238E27FC236}">
                <a16:creationId xmlns:a16="http://schemas.microsoft.com/office/drawing/2014/main" id="{F9603307-4026-3846-01D5-96106A09E462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7693026" y="122238"/>
            <a:ext cx="1022350" cy="2663825"/>
          </a:xfrm>
          <a:prstGeom prst="downArrow">
            <a:avLst>
              <a:gd name="adj1" fmla="val 50000"/>
              <a:gd name="adj2" fmla="val 49977"/>
            </a:avLst>
          </a:prstGeom>
          <a:solidFill>
            <a:srgbClr val="FF0000">
              <a:alpha val="16078"/>
            </a:srgbClr>
          </a:solidFill>
          <a:ln w="28575" algn="ctr">
            <a:solidFill>
              <a:srgbClr val="FF0000"/>
            </a:solidFill>
            <a:prstDash val="dash"/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13320" name="Down Arrow 163">
            <a:extLst>
              <a:ext uri="{FF2B5EF4-FFF2-40B4-BE49-F238E27FC236}">
                <a16:creationId xmlns:a16="http://schemas.microsoft.com/office/drawing/2014/main" id="{8F7AE61E-AFD6-0325-22E5-8CF8F250BA8E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7146926" y="2454276"/>
            <a:ext cx="1020762" cy="1062037"/>
          </a:xfrm>
          <a:prstGeom prst="downArrow">
            <a:avLst>
              <a:gd name="adj1" fmla="val 50000"/>
              <a:gd name="adj2" fmla="val 49999"/>
            </a:avLst>
          </a:prstGeom>
          <a:solidFill>
            <a:srgbClr val="FF0000">
              <a:alpha val="16078"/>
            </a:srgbClr>
          </a:solidFill>
          <a:ln w="28575" algn="ctr">
            <a:solidFill>
              <a:srgbClr val="FF0000"/>
            </a:solidFill>
            <a:prstDash val="dash"/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13321" name="Down Arrow 164">
            <a:extLst>
              <a:ext uri="{FF2B5EF4-FFF2-40B4-BE49-F238E27FC236}">
                <a16:creationId xmlns:a16="http://schemas.microsoft.com/office/drawing/2014/main" id="{901540D0-DCDA-3E36-FD46-98225B7E314A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7885907" y="169070"/>
            <a:ext cx="1020763" cy="4124325"/>
          </a:xfrm>
          <a:prstGeom prst="downArrow">
            <a:avLst>
              <a:gd name="adj1" fmla="val 50000"/>
              <a:gd name="adj2" fmla="val 50038"/>
            </a:avLst>
          </a:prstGeom>
          <a:solidFill>
            <a:srgbClr val="FF0000">
              <a:alpha val="16078"/>
            </a:srgbClr>
          </a:solidFill>
          <a:ln w="28575" algn="ctr">
            <a:solidFill>
              <a:srgbClr val="FF0000"/>
            </a:solidFill>
            <a:prstDash val="dash"/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13322" name="Down Arrow 178">
            <a:extLst>
              <a:ext uri="{FF2B5EF4-FFF2-40B4-BE49-F238E27FC236}">
                <a16:creationId xmlns:a16="http://schemas.microsoft.com/office/drawing/2014/main" id="{145A5553-5FD7-6900-6AA5-C5FC96C37BF6}"/>
              </a:ext>
            </a:extLst>
          </p:cNvPr>
          <p:cNvSpPr>
            <a:spLocks noChangeArrowheads="1"/>
          </p:cNvSpPr>
          <p:nvPr/>
        </p:nvSpPr>
        <p:spPr bwMode="auto">
          <a:xfrm rot="18718753">
            <a:off x="3540919" y="1031081"/>
            <a:ext cx="1022350" cy="2503488"/>
          </a:xfrm>
          <a:prstGeom prst="downArrow">
            <a:avLst>
              <a:gd name="adj1" fmla="val 50000"/>
              <a:gd name="adj2" fmla="val 49950"/>
            </a:avLst>
          </a:prstGeom>
          <a:solidFill>
            <a:srgbClr val="FF0000">
              <a:alpha val="12941"/>
            </a:srgbClr>
          </a:solidFill>
          <a:ln w="28575" algn="ctr">
            <a:solidFill>
              <a:srgbClr val="FF0000"/>
            </a:solidFill>
            <a:prstDash val="dash"/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13323" name="Footer Placeholder 3">
            <a:extLst>
              <a:ext uri="{FF2B5EF4-FFF2-40B4-BE49-F238E27FC236}">
                <a16:creationId xmlns:a16="http://schemas.microsoft.com/office/drawing/2014/main" id="{FDAD15EA-9F80-5C71-6D31-3B78CB07CE4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  <p:grpSp>
        <p:nvGrpSpPr>
          <p:cNvPr id="13324" name="Group 42">
            <a:extLst>
              <a:ext uri="{FF2B5EF4-FFF2-40B4-BE49-F238E27FC236}">
                <a16:creationId xmlns:a16="http://schemas.microsoft.com/office/drawing/2014/main" id="{C4DC5233-D9C6-071D-D340-C9608DBB2A8B}"/>
              </a:ext>
            </a:extLst>
          </p:cNvPr>
          <p:cNvGrpSpPr>
            <a:grpSpLocks/>
          </p:cNvGrpSpPr>
          <p:nvPr/>
        </p:nvGrpSpPr>
        <p:grpSpPr bwMode="auto">
          <a:xfrm>
            <a:off x="2084389" y="3856039"/>
            <a:ext cx="3894137" cy="2873375"/>
            <a:chOff x="4873410" y="1106483"/>
            <a:chExt cx="3893100" cy="2873166"/>
          </a:xfrm>
        </p:grpSpPr>
        <p:sp>
          <p:nvSpPr>
            <p:cNvPr id="13441" name="Rectangle 5">
              <a:extLst>
                <a:ext uri="{FF2B5EF4-FFF2-40B4-BE49-F238E27FC236}">
                  <a16:creationId xmlns:a16="http://schemas.microsoft.com/office/drawing/2014/main" id="{3B50AD50-05A3-8802-0AC0-9059307BF44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73410" y="1106483"/>
              <a:ext cx="3893100" cy="2873166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GB" altLang="en-US" sz="1800"/>
            </a:p>
          </p:txBody>
        </p:sp>
        <p:sp>
          <p:nvSpPr>
            <p:cNvPr id="13442" name="Rectangle 6">
              <a:extLst>
                <a:ext uri="{FF2B5EF4-FFF2-40B4-BE49-F238E27FC236}">
                  <a16:creationId xmlns:a16="http://schemas.microsoft.com/office/drawing/2014/main" id="{445A33DD-01C9-5493-4C6C-36474156AC0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616337" y="1243179"/>
              <a:ext cx="454879" cy="403821"/>
            </a:xfrm>
            <a:prstGeom prst="rect">
              <a:avLst/>
            </a:prstGeom>
            <a:solidFill>
              <a:schemeClr val="tx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chemeClr val="bg1"/>
                  </a:solidFill>
                </a:rPr>
                <a:t>A</a:t>
              </a:r>
            </a:p>
          </p:txBody>
        </p:sp>
        <p:sp>
          <p:nvSpPr>
            <p:cNvPr id="13443" name="Rectangle 7">
              <a:extLst>
                <a:ext uri="{FF2B5EF4-FFF2-40B4-BE49-F238E27FC236}">
                  <a16:creationId xmlns:a16="http://schemas.microsoft.com/office/drawing/2014/main" id="{F5381879-E476-3E26-88E4-67BD7EEC55D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803283" y="1956442"/>
              <a:ext cx="454879" cy="403821"/>
            </a:xfrm>
            <a:prstGeom prst="rect">
              <a:avLst/>
            </a:prstGeom>
            <a:solidFill>
              <a:schemeClr val="tx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chemeClr val="bg1"/>
                  </a:solidFill>
                </a:rPr>
                <a:t>B</a:t>
              </a:r>
            </a:p>
          </p:txBody>
        </p:sp>
        <p:sp>
          <p:nvSpPr>
            <p:cNvPr id="13444" name="Rectangle 8">
              <a:extLst>
                <a:ext uri="{FF2B5EF4-FFF2-40B4-BE49-F238E27FC236}">
                  <a16:creationId xmlns:a16="http://schemas.microsoft.com/office/drawing/2014/main" id="{5C8E1927-C322-4047-B6CB-AB7623CA826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362096" y="1952574"/>
              <a:ext cx="454879" cy="403821"/>
            </a:xfrm>
            <a:prstGeom prst="rect">
              <a:avLst/>
            </a:prstGeom>
            <a:solidFill>
              <a:schemeClr val="tx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chemeClr val="bg1"/>
                  </a:solidFill>
                </a:rPr>
                <a:t>C</a:t>
              </a:r>
            </a:p>
          </p:txBody>
        </p:sp>
        <p:sp>
          <p:nvSpPr>
            <p:cNvPr id="13445" name="Rectangle 9">
              <a:extLst>
                <a:ext uri="{FF2B5EF4-FFF2-40B4-BE49-F238E27FC236}">
                  <a16:creationId xmlns:a16="http://schemas.microsoft.com/office/drawing/2014/main" id="{369C0790-43DE-0E23-C401-6D9B59F0D20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096982" y="2716895"/>
              <a:ext cx="454879" cy="403821"/>
            </a:xfrm>
            <a:prstGeom prst="rect">
              <a:avLst/>
            </a:prstGeom>
            <a:solidFill>
              <a:schemeClr val="tx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chemeClr val="bg1"/>
                  </a:solidFill>
                </a:rPr>
                <a:t>D</a:t>
              </a:r>
            </a:p>
          </p:txBody>
        </p:sp>
        <p:sp>
          <p:nvSpPr>
            <p:cNvPr id="13446" name="Rectangle 10">
              <a:extLst>
                <a:ext uri="{FF2B5EF4-FFF2-40B4-BE49-F238E27FC236}">
                  <a16:creationId xmlns:a16="http://schemas.microsoft.com/office/drawing/2014/main" id="{9577E35F-8115-60B4-8626-B505CF65E41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453888" y="2716895"/>
              <a:ext cx="454879" cy="403821"/>
            </a:xfrm>
            <a:prstGeom prst="rect">
              <a:avLst/>
            </a:prstGeom>
            <a:solidFill>
              <a:schemeClr val="tx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chemeClr val="bg1"/>
                  </a:solidFill>
                </a:rPr>
                <a:t>E</a:t>
              </a:r>
            </a:p>
          </p:txBody>
        </p:sp>
        <p:sp>
          <p:nvSpPr>
            <p:cNvPr id="13447" name="Rectangle 12">
              <a:extLst>
                <a:ext uri="{FF2B5EF4-FFF2-40B4-BE49-F238E27FC236}">
                  <a16:creationId xmlns:a16="http://schemas.microsoft.com/office/drawing/2014/main" id="{1E15D28D-7C38-00E3-39D8-21F9FDCE1E0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882941" y="3497648"/>
              <a:ext cx="454879" cy="403821"/>
            </a:xfrm>
            <a:prstGeom prst="rect">
              <a:avLst/>
            </a:prstGeom>
            <a:solidFill>
              <a:schemeClr val="tx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chemeClr val="bg1"/>
                  </a:solidFill>
                </a:rPr>
                <a:t>G</a:t>
              </a:r>
            </a:p>
          </p:txBody>
        </p:sp>
        <p:sp>
          <p:nvSpPr>
            <p:cNvPr id="13448" name="Rectangle 13">
              <a:extLst>
                <a:ext uri="{FF2B5EF4-FFF2-40B4-BE49-F238E27FC236}">
                  <a16:creationId xmlns:a16="http://schemas.microsoft.com/office/drawing/2014/main" id="{C67E2CDF-D331-D6BF-9830-95D4E15F78B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101224" y="2716895"/>
              <a:ext cx="454879" cy="403821"/>
            </a:xfrm>
            <a:prstGeom prst="rect">
              <a:avLst/>
            </a:prstGeom>
            <a:solidFill>
              <a:schemeClr val="tx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chemeClr val="bg1"/>
                  </a:solidFill>
                </a:rPr>
                <a:t>F</a:t>
              </a:r>
            </a:p>
          </p:txBody>
        </p:sp>
        <p:cxnSp>
          <p:nvCxnSpPr>
            <p:cNvPr id="13449" name="Elbow Connector 16">
              <a:extLst>
                <a:ext uri="{FF2B5EF4-FFF2-40B4-BE49-F238E27FC236}">
                  <a16:creationId xmlns:a16="http://schemas.microsoft.com/office/drawing/2014/main" id="{A466CABA-E975-1AE2-273E-857E96B09F95}"/>
                </a:ext>
              </a:extLst>
            </p:cNvPr>
            <p:cNvCxnSpPr>
              <a:cxnSpLocks noChangeShapeType="1"/>
              <a:stCxn id="13442" idx="1"/>
              <a:endCxn id="13443" idx="0"/>
            </p:cNvCxnSpPr>
            <p:nvPr/>
          </p:nvCxnSpPr>
          <p:spPr bwMode="auto">
            <a:xfrm rot="10800000" flipV="1">
              <a:off x="6030723" y="1445090"/>
              <a:ext cx="585614" cy="511352"/>
            </a:xfrm>
            <a:prstGeom prst="bentConnector2">
              <a:avLst/>
            </a:prstGeom>
            <a:noFill/>
            <a:ln w="28575" algn="ctr">
              <a:solidFill>
                <a:schemeClr val="tx1"/>
              </a:solidFill>
              <a:round/>
              <a:headEnd/>
              <a:tailEnd type="arrow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3450" name="Elbow Connector 17">
              <a:extLst>
                <a:ext uri="{FF2B5EF4-FFF2-40B4-BE49-F238E27FC236}">
                  <a16:creationId xmlns:a16="http://schemas.microsoft.com/office/drawing/2014/main" id="{0351C339-E6A9-013F-6379-05A6E95D08CB}"/>
                </a:ext>
              </a:extLst>
            </p:cNvPr>
            <p:cNvCxnSpPr>
              <a:cxnSpLocks noChangeShapeType="1"/>
              <a:stCxn id="13443" idx="1"/>
              <a:endCxn id="13445" idx="0"/>
            </p:cNvCxnSpPr>
            <p:nvPr/>
          </p:nvCxnSpPr>
          <p:spPr bwMode="auto">
            <a:xfrm rot="10800000" flipV="1">
              <a:off x="5324423" y="2158353"/>
              <a:ext cx="478861" cy="558542"/>
            </a:xfrm>
            <a:prstGeom prst="bentConnector2">
              <a:avLst/>
            </a:prstGeom>
            <a:noFill/>
            <a:ln w="28575" algn="ctr">
              <a:solidFill>
                <a:schemeClr val="tx1"/>
              </a:solidFill>
              <a:round/>
              <a:headEnd/>
              <a:tailEnd type="arrow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3451" name="Elbow Connector 18">
              <a:extLst>
                <a:ext uri="{FF2B5EF4-FFF2-40B4-BE49-F238E27FC236}">
                  <a16:creationId xmlns:a16="http://schemas.microsoft.com/office/drawing/2014/main" id="{C0CBB091-8FAB-77D1-6C1B-EC6D391605E5}"/>
                </a:ext>
              </a:extLst>
            </p:cNvPr>
            <p:cNvCxnSpPr>
              <a:cxnSpLocks noChangeShapeType="1"/>
              <a:stCxn id="13443" idx="3"/>
              <a:endCxn id="13446" idx="0"/>
            </p:cNvCxnSpPr>
            <p:nvPr/>
          </p:nvCxnSpPr>
          <p:spPr bwMode="auto">
            <a:xfrm>
              <a:off x="6258162" y="2158353"/>
              <a:ext cx="423166" cy="558542"/>
            </a:xfrm>
            <a:prstGeom prst="bentConnector2">
              <a:avLst/>
            </a:prstGeom>
            <a:noFill/>
            <a:ln w="28575" algn="ctr">
              <a:solidFill>
                <a:schemeClr val="tx1"/>
              </a:solidFill>
              <a:round/>
              <a:headEnd/>
              <a:tailEnd type="arrow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3452" name="Elbow Connector 20">
              <a:extLst>
                <a:ext uri="{FF2B5EF4-FFF2-40B4-BE49-F238E27FC236}">
                  <a16:creationId xmlns:a16="http://schemas.microsoft.com/office/drawing/2014/main" id="{174E8B8D-5761-B39E-B6DF-CFEA08DCBB11}"/>
                </a:ext>
              </a:extLst>
            </p:cNvPr>
            <p:cNvCxnSpPr>
              <a:cxnSpLocks noChangeShapeType="1"/>
              <a:stCxn id="13446" idx="1"/>
              <a:endCxn id="13447" idx="0"/>
            </p:cNvCxnSpPr>
            <p:nvPr/>
          </p:nvCxnSpPr>
          <p:spPr bwMode="auto">
            <a:xfrm rot="10800000" flipV="1">
              <a:off x="6110382" y="2918806"/>
              <a:ext cx="343507" cy="578842"/>
            </a:xfrm>
            <a:prstGeom prst="bentConnector2">
              <a:avLst/>
            </a:prstGeom>
            <a:noFill/>
            <a:ln w="28575" algn="ctr">
              <a:solidFill>
                <a:schemeClr val="tx1"/>
              </a:solidFill>
              <a:round/>
              <a:headEnd/>
              <a:tailEnd type="arrow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3453" name="Elbow Connector 21">
              <a:extLst>
                <a:ext uri="{FF2B5EF4-FFF2-40B4-BE49-F238E27FC236}">
                  <a16:creationId xmlns:a16="http://schemas.microsoft.com/office/drawing/2014/main" id="{27D69171-522C-3A7D-197C-619E05B715B4}"/>
                </a:ext>
              </a:extLst>
            </p:cNvPr>
            <p:cNvCxnSpPr>
              <a:cxnSpLocks noChangeShapeType="1"/>
              <a:stCxn id="13444" idx="3"/>
              <a:endCxn id="13448" idx="0"/>
            </p:cNvCxnSpPr>
            <p:nvPr/>
          </p:nvCxnSpPr>
          <p:spPr bwMode="auto">
            <a:xfrm>
              <a:off x="7816975" y="2154485"/>
              <a:ext cx="511689" cy="562410"/>
            </a:xfrm>
            <a:prstGeom prst="bentConnector2">
              <a:avLst/>
            </a:prstGeom>
            <a:noFill/>
            <a:ln w="28575" algn="ctr">
              <a:solidFill>
                <a:schemeClr val="tx1"/>
              </a:solidFill>
              <a:round/>
              <a:headEnd/>
              <a:tailEnd type="arrow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3454" name="Elbow Connector 24">
              <a:extLst>
                <a:ext uri="{FF2B5EF4-FFF2-40B4-BE49-F238E27FC236}">
                  <a16:creationId xmlns:a16="http://schemas.microsoft.com/office/drawing/2014/main" id="{55BD36AE-D6F0-19D6-F57E-72C0DA00ABBB}"/>
                </a:ext>
              </a:extLst>
            </p:cNvPr>
            <p:cNvCxnSpPr>
              <a:cxnSpLocks noChangeShapeType="1"/>
              <a:stCxn id="13442" idx="3"/>
              <a:endCxn id="13444" idx="0"/>
            </p:cNvCxnSpPr>
            <p:nvPr/>
          </p:nvCxnSpPr>
          <p:spPr bwMode="auto">
            <a:xfrm>
              <a:off x="7071216" y="1445090"/>
              <a:ext cx="518320" cy="507484"/>
            </a:xfrm>
            <a:prstGeom prst="bentConnector2">
              <a:avLst/>
            </a:prstGeom>
            <a:noFill/>
            <a:ln w="28575" algn="ctr">
              <a:solidFill>
                <a:schemeClr val="tx1"/>
              </a:solidFill>
              <a:round/>
              <a:headEnd/>
              <a:tailEnd type="arrow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</p:grpSp>
      <p:sp>
        <p:nvSpPr>
          <p:cNvPr id="13325" name="Rectangle 45">
            <a:extLst>
              <a:ext uri="{FF2B5EF4-FFF2-40B4-BE49-F238E27FC236}">
                <a16:creationId xmlns:a16="http://schemas.microsoft.com/office/drawing/2014/main" id="{1F9396BF-91BC-FC1D-F96F-9A008268C73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03651" y="546101"/>
            <a:ext cx="455613" cy="404813"/>
          </a:xfrm>
          <a:prstGeom prst="rect">
            <a:avLst/>
          </a:prstGeom>
          <a:solidFill>
            <a:schemeClr val="tx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chemeClr val="bg1"/>
                </a:solidFill>
              </a:rPr>
              <a:t>A</a:t>
            </a:r>
          </a:p>
        </p:txBody>
      </p:sp>
      <p:sp>
        <p:nvSpPr>
          <p:cNvPr id="13326" name="Rectangle 46">
            <a:extLst>
              <a:ext uri="{FF2B5EF4-FFF2-40B4-BE49-F238E27FC236}">
                <a16:creationId xmlns:a16="http://schemas.microsoft.com/office/drawing/2014/main" id="{E76496B5-80E4-6B1D-4194-C4D9487D611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90851" y="1258888"/>
            <a:ext cx="455613" cy="404812"/>
          </a:xfrm>
          <a:prstGeom prst="rect">
            <a:avLst/>
          </a:prstGeom>
          <a:solidFill>
            <a:schemeClr val="tx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chemeClr val="bg1"/>
                </a:solidFill>
              </a:rPr>
              <a:t>B</a:t>
            </a:r>
          </a:p>
        </p:txBody>
      </p:sp>
      <p:sp>
        <p:nvSpPr>
          <p:cNvPr id="13327" name="Rectangle 47">
            <a:extLst>
              <a:ext uri="{FF2B5EF4-FFF2-40B4-BE49-F238E27FC236}">
                <a16:creationId xmlns:a16="http://schemas.microsoft.com/office/drawing/2014/main" id="{A5AE7155-6C69-2B52-CFF2-3E0F51CBFF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49776" y="1255714"/>
            <a:ext cx="455613" cy="403225"/>
          </a:xfrm>
          <a:prstGeom prst="rect">
            <a:avLst/>
          </a:prstGeom>
          <a:solidFill>
            <a:schemeClr val="tx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chemeClr val="bg1"/>
                </a:solidFill>
              </a:rPr>
              <a:t>C</a:t>
            </a:r>
          </a:p>
        </p:txBody>
      </p:sp>
      <p:sp>
        <p:nvSpPr>
          <p:cNvPr id="13328" name="Rectangle 48">
            <a:extLst>
              <a:ext uri="{FF2B5EF4-FFF2-40B4-BE49-F238E27FC236}">
                <a16:creationId xmlns:a16="http://schemas.microsoft.com/office/drawing/2014/main" id="{943109D4-0FE6-BEB7-9057-FE631BC74AE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4413" y="2020889"/>
            <a:ext cx="455612" cy="403225"/>
          </a:xfrm>
          <a:prstGeom prst="rect">
            <a:avLst/>
          </a:prstGeom>
          <a:solidFill>
            <a:schemeClr val="tx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chemeClr val="bg1"/>
                </a:solidFill>
              </a:rPr>
              <a:t>D</a:t>
            </a:r>
          </a:p>
        </p:txBody>
      </p:sp>
      <p:sp>
        <p:nvSpPr>
          <p:cNvPr id="13329" name="Rectangle 49">
            <a:extLst>
              <a:ext uri="{FF2B5EF4-FFF2-40B4-BE49-F238E27FC236}">
                <a16:creationId xmlns:a16="http://schemas.microsoft.com/office/drawing/2014/main" id="{95C3B11F-0204-D266-BC2D-1705A8AC53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41726" y="2020889"/>
            <a:ext cx="455613" cy="403225"/>
          </a:xfrm>
          <a:prstGeom prst="rect">
            <a:avLst/>
          </a:prstGeom>
          <a:solidFill>
            <a:schemeClr val="tx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chemeClr val="bg1"/>
                </a:solidFill>
              </a:rPr>
              <a:t>E</a:t>
            </a:r>
          </a:p>
        </p:txBody>
      </p:sp>
      <p:sp>
        <p:nvSpPr>
          <p:cNvPr id="13330" name="Rectangle 50">
            <a:extLst>
              <a:ext uri="{FF2B5EF4-FFF2-40B4-BE49-F238E27FC236}">
                <a16:creationId xmlns:a16="http://schemas.microsoft.com/office/drawing/2014/main" id="{42ECC159-DFAC-3C8D-ABC6-4065514BBA8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70226" y="2800351"/>
            <a:ext cx="455613" cy="404813"/>
          </a:xfrm>
          <a:prstGeom prst="rect">
            <a:avLst/>
          </a:prstGeom>
          <a:solidFill>
            <a:schemeClr val="tx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chemeClr val="bg1"/>
                </a:solidFill>
              </a:rPr>
              <a:t>G</a:t>
            </a:r>
          </a:p>
        </p:txBody>
      </p:sp>
      <p:sp>
        <p:nvSpPr>
          <p:cNvPr id="13331" name="Rectangle 51">
            <a:extLst>
              <a:ext uri="{FF2B5EF4-FFF2-40B4-BE49-F238E27FC236}">
                <a16:creationId xmlns:a16="http://schemas.microsoft.com/office/drawing/2014/main" id="{E9B57C14-C5EC-A432-F0DF-1685705EEB5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89551" y="2020889"/>
            <a:ext cx="454025" cy="403225"/>
          </a:xfrm>
          <a:prstGeom prst="rect">
            <a:avLst/>
          </a:prstGeom>
          <a:solidFill>
            <a:schemeClr val="tx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chemeClr val="bg1"/>
                </a:solidFill>
              </a:rPr>
              <a:t>F</a:t>
            </a:r>
          </a:p>
        </p:txBody>
      </p:sp>
      <p:cxnSp>
        <p:nvCxnSpPr>
          <p:cNvPr id="13332" name="Elbow Connector 52">
            <a:extLst>
              <a:ext uri="{FF2B5EF4-FFF2-40B4-BE49-F238E27FC236}">
                <a16:creationId xmlns:a16="http://schemas.microsoft.com/office/drawing/2014/main" id="{BCE66992-BC21-212A-1C40-BF7B82583B51}"/>
              </a:ext>
            </a:extLst>
          </p:cNvPr>
          <p:cNvCxnSpPr>
            <a:cxnSpLocks noChangeShapeType="1"/>
            <a:stCxn id="13325" idx="1"/>
            <a:endCxn id="13326" idx="0"/>
          </p:cNvCxnSpPr>
          <p:nvPr/>
        </p:nvCxnSpPr>
        <p:spPr bwMode="auto">
          <a:xfrm rot="10800000" flipV="1">
            <a:off x="3219450" y="747714"/>
            <a:ext cx="584200" cy="511175"/>
          </a:xfrm>
          <a:prstGeom prst="bentConnector2">
            <a:avLst/>
          </a:prstGeom>
          <a:noFill/>
          <a:ln w="28575" algn="ctr">
            <a:solidFill>
              <a:schemeClr val="tx1"/>
            </a:solidFill>
            <a:round/>
            <a:headEnd/>
            <a:tailEnd type="arrow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3333" name="Elbow Connector 53">
            <a:extLst>
              <a:ext uri="{FF2B5EF4-FFF2-40B4-BE49-F238E27FC236}">
                <a16:creationId xmlns:a16="http://schemas.microsoft.com/office/drawing/2014/main" id="{D12F6FAB-E48A-A3A2-EAC5-C850C4B26485}"/>
              </a:ext>
            </a:extLst>
          </p:cNvPr>
          <p:cNvCxnSpPr>
            <a:cxnSpLocks noChangeShapeType="1"/>
            <a:stCxn id="13326" idx="1"/>
            <a:endCxn id="13328" idx="0"/>
          </p:cNvCxnSpPr>
          <p:nvPr/>
        </p:nvCxnSpPr>
        <p:spPr bwMode="auto">
          <a:xfrm rot="10800000" flipV="1">
            <a:off x="2513014" y="1462088"/>
            <a:ext cx="477837" cy="558800"/>
          </a:xfrm>
          <a:prstGeom prst="bentConnector2">
            <a:avLst/>
          </a:prstGeom>
          <a:noFill/>
          <a:ln w="28575" algn="ctr">
            <a:solidFill>
              <a:schemeClr val="tx1"/>
            </a:solidFill>
            <a:round/>
            <a:headEnd/>
            <a:tailEnd type="arrow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3334" name="Elbow Connector 54">
            <a:extLst>
              <a:ext uri="{FF2B5EF4-FFF2-40B4-BE49-F238E27FC236}">
                <a16:creationId xmlns:a16="http://schemas.microsoft.com/office/drawing/2014/main" id="{B24F8484-E601-BA7F-9019-2C8479BD2E5A}"/>
              </a:ext>
            </a:extLst>
          </p:cNvPr>
          <p:cNvCxnSpPr>
            <a:cxnSpLocks noChangeShapeType="1"/>
            <a:stCxn id="13326" idx="3"/>
            <a:endCxn id="13329" idx="0"/>
          </p:cNvCxnSpPr>
          <p:nvPr/>
        </p:nvCxnSpPr>
        <p:spPr bwMode="auto">
          <a:xfrm>
            <a:off x="3446464" y="1462088"/>
            <a:ext cx="422275" cy="558800"/>
          </a:xfrm>
          <a:prstGeom prst="bentConnector2">
            <a:avLst/>
          </a:prstGeom>
          <a:noFill/>
          <a:ln w="28575" algn="ctr">
            <a:solidFill>
              <a:schemeClr val="tx1"/>
            </a:solidFill>
            <a:round/>
            <a:headEnd/>
            <a:tailEnd type="arrow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3335" name="Elbow Connector 55">
            <a:extLst>
              <a:ext uri="{FF2B5EF4-FFF2-40B4-BE49-F238E27FC236}">
                <a16:creationId xmlns:a16="http://schemas.microsoft.com/office/drawing/2014/main" id="{9B6ADF1E-7B49-CC4B-7AD8-594087F4425A}"/>
              </a:ext>
            </a:extLst>
          </p:cNvPr>
          <p:cNvCxnSpPr>
            <a:cxnSpLocks noChangeShapeType="1"/>
            <a:stCxn id="13329" idx="1"/>
            <a:endCxn id="13330" idx="0"/>
          </p:cNvCxnSpPr>
          <p:nvPr/>
        </p:nvCxnSpPr>
        <p:spPr bwMode="auto">
          <a:xfrm rot="10800000" flipV="1">
            <a:off x="3298825" y="2222500"/>
            <a:ext cx="342900" cy="577850"/>
          </a:xfrm>
          <a:prstGeom prst="bentConnector2">
            <a:avLst/>
          </a:prstGeom>
          <a:noFill/>
          <a:ln w="28575" algn="ctr">
            <a:solidFill>
              <a:schemeClr val="tx1"/>
            </a:solidFill>
            <a:round/>
            <a:headEnd/>
            <a:tailEnd type="arrow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3336" name="Elbow Connector 56">
            <a:extLst>
              <a:ext uri="{FF2B5EF4-FFF2-40B4-BE49-F238E27FC236}">
                <a16:creationId xmlns:a16="http://schemas.microsoft.com/office/drawing/2014/main" id="{FEE54511-CCF0-F786-5376-B060140D4FCD}"/>
              </a:ext>
            </a:extLst>
          </p:cNvPr>
          <p:cNvCxnSpPr>
            <a:cxnSpLocks noChangeShapeType="1"/>
            <a:stCxn id="13327" idx="3"/>
            <a:endCxn id="13331" idx="0"/>
          </p:cNvCxnSpPr>
          <p:nvPr/>
        </p:nvCxnSpPr>
        <p:spPr bwMode="auto">
          <a:xfrm>
            <a:off x="5005389" y="1457326"/>
            <a:ext cx="511175" cy="563563"/>
          </a:xfrm>
          <a:prstGeom prst="bentConnector2">
            <a:avLst/>
          </a:prstGeom>
          <a:noFill/>
          <a:ln w="28575" algn="ctr">
            <a:solidFill>
              <a:schemeClr val="tx1"/>
            </a:solidFill>
            <a:round/>
            <a:headEnd/>
            <a:tailEnd type="arrow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3337" name="Elbow Connector 57">
            <a:extLst>
              <a:ext uri="{FF2B5EF4-FFF2-40B4-BE49-F238E27FC236}">
                <a16:creationId xmlns:a16="http://schemas.microsoft.com/office/drawing/2014/main" id="{B566B1E6-5E2C-D12A-6117-BD965F8C7BB4}"/>
              </a:ext>
            </a:extLst>
          </p:cNvPr>
          <p:cNvCxnSpPr>
            <a:cxnSpLocks noChangeShapeType="1"/>
            <a:stCxn id="13325" idx="3"/>
            <a:endCxn id="13327" idx="0"/>
          </p:cNvCxnSpPr>
          <p:nvPr/>
        </p:nvCxnSpPr>
        <p:spPr bwMode="auto">
          <a:xfrm>
            <a:off x="4259264" y="747713"/>
            <a:ext cx="517525" cy="508000"/>
          </a:xfrm>
          <a:prstGeom prst="bentConnector2">
            <a:avLst/>
          </a:prstGeom>
          <a:noFill/>
          <a:ln w="28575" algn="ctr">
            <a:solidFill>
              <a:schemeClr val="tx1"/>
            </a:solidFill>
            <a:round/>
            <a:headEnd/>
            <a:tailEnd type="arrow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13338" name="Group 58">
            <a:extLst>
              <a:ext uri="{FF2B5EF4-FFF2-40B4-BE49-F238E27FC236}">
                <a16:creationId xmlns:a16="http://schemas.microsoft.com/office/drawing/2014/main" id="{0C61EF26-07E5-2C38-44B0-9BBD739B559D}"/>
              </a:ext>
            </a:extLst>
          </p:cNvPr>
          <p:cNvGrpSpPr>
            <a:grpSpLocks/>
          </p:cNvGrpSpPr>
          <p:nvPr/>
        </p:nvGrpSpPr>
        <p:grpSpPr bwMode="auto">
          <a:xfrm>
            <a:off x="6199188" y="3879851"/>
            <a:ext cx="3892550" cy="2873375"/>
            <a:chOff x="4856955" y="1129464"/>
            <a:chExt cx="3893100" cy="2873166"/>
          </a:xfrm>
        </p:grpSpPr>
        <p:sp>
          <p:nvSpPr>
            <p:cNvPr id="13427" name="Rectangle 59">
              <a:extLst>
                <a:ext uri="{FF2B5EF4-FFF2-40B4-BE49-F238E27FC236}">
                  <a16:creationId xmlns:a16="http://schemas.microsoft.com/office/drawing/2014/main" id="{C86778C1-4A22-B963-9C3B-D757D795B92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56955" y="1129464"/>
              <a:ext cx="3893100" cy="2873166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GB" altLang="en-US" sz="1800"/>
            </a:p>
          </p:txBody>
        </p:sp>
        <p:sp>
          <p:nvSpPr>
            <p:cNvPr id="13428" name="Rectangle 60">
              <a:extLst>
                <a:ext uri="{FF2B5EF4-FFF2-40B4-BE49-F238E27FC236}">
                  <a16:creationId xmlns:a16="http://schemas.microsoft.com/office/drawing/2014/main" id="{D8A5940F-5569-E818-7197-BC4A516A11B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616337" y="1243179"/>
              <a:ext cx="454879" cy="403821"/>
            </a:xfrm>
            <a:prstGeom prst="rect">
              <a:avLst/>
            </a:prstGeom>
            <a:solidFill>
              <a:schemeClr val="tx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chemeClr val="bg1"/>
                  </a:solidFill>
                </a:rPr>
                <a:t>A</a:t>
              </a:r>
            </a:p>
          </p:txBody>
        </p:sp>
        <p:sp>
          <p:nvSpPr>
            <p:cNvPr id="13429" name="Rectangle 61">
              <a:extLst>
                <a:ext uri="{FF2B5EF4-FFF2-40B4-BE49-F238E27FC236}">
                  <a16:creationId xmlns:a16="http://schemas.microsoft.com/office/drawing/2014/main" id="{1C85CF8D-C200-B7DE-3409-F5407561282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803283" y="1956442"/>
              <a:ext cx="454879" cy="403821"/>
            </a:xfrm>
            <a:prstGeom prst="rect">
              <a:avLst/>
            </a:prstGeom>
            <a:solidFill>
              <a:schemeClr val="tx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chemeClr val="bg1"/>
                  </a:solidFill>
                </a:rPr>
                <a:t>B</a:t>
              </a:r>
            </a:p>
          </p:txBody>
        </p:sp>
        <p:sp>
          <p:nvSpPr>
            <p:cNvPr id="13430" name="Rectangle 62">
              <a:extLst>
                <a:ext uri="{FF2B5EF4-FFF2-40B4-BE49-F238E27FC236}">
                  <a16:creationId xmlns:a16="http://schemas.microsoft.com/office/drawing/2014/main" id="{21B6969D-1DDC-6175-D0E3-6D4688A7FF4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362096" y="1952574"/>
              <a:ext cx="454879" cy="403821"/>
            </a:xfrm>
            <a:prstGeom prst="rect">
              <a:avLst/>
            </a:prstGeom>
            <a:solidFill>
              <a:schemeClr val="tx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chemeClr val="bg1"/>
                  </a:solidFill>
                </a:rPr>
                <a:t>C</a:t>
              </a:r>
            </a:p>
          </p:txBody>
        </p:sp>
        <p:sp>
          <p:nvSpPr>
            <p:cNvPr id="13431" name="Rectangle 63">
              <a:extLst>
                <a:ext uri="{FF2B5EF4-FFF2-40B4-BE49-F238E27FC236}">
                  <a16:creationId xmlns:a16="http://schemas.microsoft.com/office/drawing/2014/main" id="{E01E01FB-E538-DC39-0E3A-7856A1BE904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096982" y="2716895"/>
              <a:ext cx="454879" cy="403821"/>
            </a:xfrm>
            <a:prstGeom prst="rect">
              <a:avLst/>
            </a:prstGeom>
            <a:solidFill>
              <a:schemeClr val="tx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chemeClr val="bg1"/>
                  </a:solidFill>
                </a:rPr>
                <a:t>D</a:t>
              </a:r>
            </a:p>
          </p:txBody>
        </p:sp>
        <p:sp>
          <p:nvSpPr>
            <p:cNvPr id="13432" name="Rectangle 64">
              <a:extLst>
                <a:ext uri="{FF2B5EF4-FFF2-40B4-BE49-F238E27FC236}">
                  <a16:creationId xmlns:a16="http://schemas.microsoft.com/office/drawing/2014/main" id="{1D6381FA-FECB-DB6E-7D90-FF33185CE0D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453888" y="2716895"/>
              <a:ext cx="454879" cy="403821"/>
            </a:xfrm>
            <a:prstGeom prst="rect">
              <a:avLst/>
            </a:prstGeom>
            <a:solidFill>
              <a:schemeClr val="tx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chemeClr val="bg1"/>
                  </a:solidFill>
                </a:rPr>
                <a:t>E</a:t>
              </a:r>
            </a:p>
          </p:txBody>
        </p:sp>
        <p:sp>
          <p:nvSpPr>
            <p:cNvPr id="13433" name="Rectangle 65">
              <a:extLst>
                <a:ext uri="{FF2B5EF4-FFF2-40B4-BE49-F238E27FC236}">
                  <a16:creationId xmlns:a16="http://schemas.microsoft.com/office/drawing/2014/main" id="{F8CAB638-AE73-47E4-3F92-2266716D6FB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882941" y="3497648"/>
              <a:ext cx="454879" cy="403821"/>
            </a:xfrm>
            <a:prstGeom prst="rect">
              <a:avLst/>
            </a:prstGeom>
            <a:solidFill>
              <a:schemeClr val="tx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chemeClr val="bg1"/>
                  </a:solidFill>
                </a:rPr>
                <a:t>G</a:t>
              </a:r>
            </a:p>
          </p:txBody>
        </p:sp>
        <p:sp>
          <p:nvSpPr>
            <p:cNvPr id="13434" name="Rectangle 66">
              <a:extLst>
                <a:ext uri="{FF2B5EF4-FFF2-40B4-BE49-F238E27FC236}">
                  <a16:creationId xmlns:a16="http://schemas.microsoft.com/office/drawing/2014/main" id="{609679A7-AD77-4E6A-DA5E-4A8256FA297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101224" y="2716895"/>
              <a:ext cx="454879" cy="403821"/>
            </a:xfrm>
            <a:prstGeom prst="rect">
              <a:avLst/>
            </a:prstGeom>
            <a:solidFill>
              <a:schemeClr val="tx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chemeClr val="bg1"/>
                  </a:solidFill>
                </a:rPr>
                <a:t>F</a:t>
              </a:r>
            </a:p>
          </p:txBody>
        </p:sp>
        <p:cxnSp>
          <p:nvCxnSpPr>
            <p:cNvPr id="13435" name="Elbow Connector 67">
              <a:extLst>
                <a:ext uri="{FF2B5EF4-FFF2-40B4-BE49-F238E27FC236}">
                  <a16:creationId xmlns:a16="http://schemas.microsoft.com/office/drawing/2014/main" id="{FFD92B47-BEED-6363-05AB-979962B36343}"/>
                </a:ext>
              </a:extLst>
            </p:cNvPr>
            <p:cNvCxnSpPr>
              <a:cxnSpLocks noChangeShapeType="1"/>
              <a:stCxn id="13428" idx="1"/>
              <a:endCxn id="13429" idx="0"/>
            </p:cNvCxnSpPr>
            <p:nvPr/>
          </p:nvCxnSpPr>
          <p:spPr bwMode="auto">
            <a:xfrm rot="10800000" flipV="1">
              <a:off x="6030723" y="1445090"/>
              <a:ext cx="585614" cy="511352"/>
            </a:xfrm>
            <a:prstGeom prst="bentConnector2">
              <a:avLst/>
            </a:prstGeom>
            <a:noFill/>
            <a:ln w="28575" algn="ctr">
              <a:solidFill>
                <a:schemeClr val="tx1"/>
              </a:solidFill>
              <a:round/>
              <a:headEnd/>
              <a:tailEnd type="arrow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3436" name="Elbow Connector 68">
              <a:extLst>
                <a:ext uri="{FF2B5EF4-FFF2-40B4-BE49-F238E27FC236}">
                  <a16:creationId xmlns:a16="http://schemas.microsoft.com/office/drawing/2014/main" id="{6E395AAC-B113-1C57-9F25-2EE69178F2A9}"/>
                </a:ext>
              </a:extLst>
            </p:cNvPr>
            <p:cNvCxnSpPr>
              <a:cxnSpLocks noChangeShapeType="1"/>
              <a:stCxn id="13429" idx="1"/>
              <a:endCxn id="13431" idx="0"/>
            </p:cNvCxnSpPr>
            <p:nvPr/>
          </p:nvCxnSpPr>
          <p:spPr bwMode="auto">
            <a:xfrm rot="10800000" flipV="1">
              <a:off x="5324423" y="2158353"/>
              <a:ext cx="478861" cy="558542"/>
            </a:xfrm>
            <a:prstGeom prst="bentConnector2">
              <a:avLst/>
            </a:prstGeom>
            <a:noFill/>
            <a:ln w="28575" algn="ctr">
              <a:solidFill>
                <a:schemeClr val="tx1"/>
              </a:solidFill>
              <a:round/>
              <a:headEnd/>
              <a:tailEnd type="arrow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3437" name="Elbow Connector 69">
              <a:extLst>
                <a:ext uri="{FF2B5EF4-FFF2-40B4-BE49-F238E27FC236}">
                  <a16:creationId xmlns:a16="http://schemas.microsoft.com/office/drawing/2014/main" id="{F8026372-474A-F9FE-4F38-940497D37511}"/>
                </a:ext>
              </a:extLst>
            </p:cNvPr>
            <p:cNvCxnSpPr>
              <a:cxnSpLocks noChangeShapeType="1"/>
              <a:stCxn id="13429" idx="3"/>
              <a:endCxn id="13432" idx="0"/>
            </p:cNvCxnSpPr>
            <p:nvPr/>
          </p:nvCxnSpPr>
          <p:spPr bwMode="auto">
            <a:xfrm>
              <a:off x="6258162" y="2158353"/>
              <a:ext cx="423166" cy="558542"/>
            </a:xfrm>
            <a:prstGeom prst="bentConnector2">
              <a:avLst/>
            </a:prstGeom>
            <a:noFill/>
            <a:ln w="28575" algn="ctr">
              <a:solidFill>
                <a:schemeClr val="tx1"/>
              </a:solidFill>
              <a:round/>
              <a:headEnd/>
              <a:tailEnd type="arrow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3438" name="Elbow Connector 70">
              <a:extLst>
                <a:ext uri="{FF2B5EF4-FFF2-40B4-BE49-F238E27FC236}">
                  <a16:creationId xmlns:a16="http://schemas.microsoft.com/office/drawing/2014/main" id="{0AC770D8-62E9-4233-70F3-F10C588A9517}"/>
                </a:ext>
              </a:extLst>
            </p:cNvPr>
            <p:cNvCxnSpPr>
              <a:cxnSpLocks noChangeShapeType="1"/>
              <a:stCxn id="13432" idx="1"/>
              <a:endCxn id="13433" idx="0"/>
            </p:cNvCxnSpPr>
            <p:nvPr/>
          </p:nvCxnSpPr>
          <p:spPr bwMode="auto">
            <a:xfrm rot="10800000" flipV="1">
              <a:off x="6110382" y="2918806"/>
              <a:ext cx="343507" cy="578842"/>
            </a:xfrm>
            <a:prstGeom prst="bentConnector2">
              <a:avLst/>
            </a:prstGeom>
            <a:noFill/>
            <a:ln w="28575" algn="ctr">
              <a:solidFill>
                <a:schemeClr val="tx1"/>
              </a:solidFill>
              <a:round/>
              <a:headEnd/>
              <a:tailEnd type="arrow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3439" name="Elbow Connector 71">
              <a:extLst>
                <a:ext uri="{FF2B5EF4-FFF2-40B4-BE49-F238E27FC236}">
                  <a16:creationId xmlns:a16="http://schemas.microsoft.com/office/drawing/2014/main" id="{917D4C36-FBEF-CEC2-0D0D-C0EFE21F287D}"/>
                </a:ext>
              </a:extLst>
            </p:cNvPr>
            <p:cNvCxnSpPr>
              <a:cxnSpLocks noChangeShapeType="1"/>
              <a:stCxn id="13430" idx="3"/>
              <a:endCxn id="13434" idx="0"/>
            </p:cNvCxnSpPr>
            <p:nvPr/>
          </p:nvCxnSpPr>
          <p:spPr bwMode="auto">
            <a:xfrm>
              <a:off x="7816975" y="2154485"/>
              <a:ext cx="511689" cy="562410"/>
            </a:xfrm>
            <a:prstGeom prst="bentConnector2">
              <a:avLst/>
            </a:prstGeom>
            <a:noFill/>
            <a:ln w="28575" algn="ctr">
              <a:solidFill>
                <a:schemeClr val="tx1"/>
              </a:solidFill>
              <a:round/>
              <a:headEnd/>
              <a:tailEnd type="arrow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3440" name="Elbow Connector 72">
              <a:extLst>
                <a:ext uri="{FF2B5EF4-FFF2-40B4-BE49-F238E27FC236}">
                  <a16:creationId xmlns:a16="http://schemas.microsoft.com/office/drawing/2014/main" id="{FE2A5165-2BAA-CBA3-1A93-18BFC2D0134C}"/>
                </a:ext>
              </a:extLst>
            </p:cNvPr>
            <p:cNvCxnSpPr>
              <a:cxnSpLocks noChangeShapeType="1"/>
              <a:stCxn id="13428" idx="3"/>
              <a:endCxn id="13430" idx="0"/>
            </p:cNvCxnSpPr>
            <p:nvPr/>
          </p:nvCxnSpPr>
          <p:spPr bwMode="auto">
            <a:xfrm>
              <a:off x="7071216" y="1445090"/>
              <a:ext cx="518320" cy="507484"/>
            </a:xfrm>
            <a:prstGeom prst="bentConnector2">
              <a:avLst/>
            </a:prstGeom>
            <a:noFill/>
            <a:ln w="28575" algn="ctr">
              <a:solidFill>
                <a:schemeClr val="tx1"/>
              </a:solidFill>
              <a:round/>
              <a:headEnd/>
              <a:tailEnd type="arrow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</p:grpSp>
      <p:sp>
        <p:nvSpPr>
          <p:cNvPr id="13339" name="Rectangle 75">
            <a:extLst>
              <a:ext uri="{FF2B5EF4-FFF2-40B4-BE49-F238E27FC236}">
                <a16:creationId xmlns:a16="http://schemas.microsoft.com/office/drawing/2014/main" id="{558BF78D-32E6-80F3-77F6-089DF72EE89D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77189" y="546101"/>
            <a:ext cx="454025" cy="404813"/>
          </a:xfrm>
          <a:prstGeom prst="rect">
            <a:avLst/>
          </a:prstGeom>
          <a:solidFill>
            <a:schemeClr val="tx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chemeClr val="bg1"/>
                </a:solidFill>
              </a:rPr>
              <a:t>A</a:t>
            </a:r>
          </a:p>
        </p:txBody>
      </p:sp>
      <p:sp>
        <p:nvSpPr>
          <p:cNvPr id="13340" name="Rectangle 76">
            <a:extLst>
              <a:ext uri="{FF2B5EF4-FFF2-40B4-BE49-F238E27FC236}">
                <a16:creationId xmlns:a16="http://schemas.microsoft.com/office/drawing/2014/main" id="{AFE1EE0B-1A08-CB31-CA54-7105C789C432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62801" y="1258888"/>
            <a:ext cx="455613" cy="404812"/>
          </a:xfrm>
          <a:prstGeom prst="rect">
            <a:avLst/>
          </a:prstGeom>
          <a:solidFill>
            <a:schemeClr val="tx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chemeClr val="bg1"/>
                </a:solidFill>
              </a:rPr>
              <a:t>B</a:t>
            </a:r>
          </a:p>
        </p:txBody>
      </p:sp>
      <p:sp>
        <p:nvSpPr>
          <p:cNvPr id="13341" name="Rectangle 77">
            <a:extLst>
              <a:ext uri="{FF2B5EF4-FFF2-40B4-BE49-F238E27FC236}">
                <a16:creationId xmlns:a16="http://schemas.microsoft.com/office/drawing/2014/main" id="{B19A78CA-5828-278F-E0F3-C112F05319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8721726" y="1255714"/>
            <a:ext cx="455613" cy="403225"/>
          </a:xfrm>
          <a:prstGeom prst="rect">
            <a:avLst/>
          </a:prstGeom>
          <a:solidFill>
            <a:schemeClr val="tx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chemeClr val="bg1"/>
                </a:solidFill>
              </a:rPr>
              <a:t>C</a:t>
            </a:r>
          </a:p>
        </p:txBody>
      </p:sp>
      <p:sp>
        <p:nvSpPr>
          <p:cNvPr id="13342" name="Rectangle 78">
            <a:extLst>
              <a:ext uri="{FF2B5EF4-FFF2-40B4-BE49-F238E27FC236}">
                <a16:creationId xmlns:a16="http://schemas.microsoft.com/office/drawing/2014/main" id="{58919E36-07D3-AB79-23AC-DE9DBD21703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57951" y="2020889"/>
            <a:ext cx="454025" cy="403225"/>
          </a:xfrm>
          <a:prstGeom prst="rect">
            <a:avLst/>
          </a:prstGeom>
          <a:solidFill>
            <a:schemeClr val="tx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chemeClr val="bg1"/>
                </a:solidFill>
              </a:rPr>
              <a:t>D</a:t>
            </a:r>
          </a:p>
        </p:txBody>
      </p:sp>
      <p:sp>
        <p:nvSpPr>
          <p:cNvPr id="13343" name="Rectangle 79">
            <a:extLst>
              <a:ext uri="{FF2B5EF4-FFF2-40B4-BE49-F238E27FC236}">
                <a16:creationId xmlns:a16="http://schemas.microsoft.com/office/drawing/2014/main" id="{F4190D6B-F855-92EA-85D4-9487419C5D91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13676" y="2020889"/>
            <a:ext cx="455613" cy="403225"/>
          </a:xfrm>
          <a:prstGeom prst="rect">
            <a:avLst/>
          </a:prstGeom>
          <a:solidFill>
            <a:schemeClr val="tx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chemeClr val="bg1"/>
                </a:solidFill>
              </a:rPr>
              <a:t>E</a:t>
            </a:r>
          </a:p>
        </p:txBody>
      </p:sp>
      <p:sp>
        <p:nvSpPr>
          <p:cNvPr id="13344" name="Rectangle 80">
            <a:extLst>
              <a:ext uri="{FF2B5EF4-FFF2-40B4-BE49-F238E27FC236}">
                <a16:creationId xmlns:a16="http://schemas.microsoft.com/office/drawing/2014/main" id="{FE60798C-29DC-BB0A-F422-F79A9D8D4817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43764" y="2800351"/>
            <a:ext cx="454025" cy="404813"/>
          </a:xfrm>
          <a:prstGeom prst="rect">
            <a:avLst/>
          </a:prstGeom>
          <a:solidFill>
            <a:schemeClr val="tx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chemeClr val="bg1"/>
                </a:solidFill>
              </a:rPr>
              <a:t>G</a:t>
            </a:r>
          </a:p>
        </p:txBody>
      </p:sp>
      <p:sp>
        <p:nvSpPr>
          <p:cNvPr id="13345" name="Rectangle 81">
            <a:extLst>
              <a:ext uri="{FF2B5EF4-FFF2-40B4-BE49-F238E27FC236}">
                <a16:creationId xmlns:a16="http://schemas.microsoft.com/office/drawing/2014/main" id="{DC9989CB-69F3-80C8-B5C1-A199BCAE9B28}"/>
              </a:ext>
            </a:extLst>
          </p:cNvPr>
          <p:cNvSpPr>
            <a:spLocks noChangeArrowheads="1"/>
          </p:cNvSpPr>
          <p:nvPr/>
        </p:nvSpPr>
        <p:spPr bwMode="auto">
          <a:xfrm>
            <a:off x="9461501" y="2020889"/>
            <a:ext cx="455613" cy="403225"/>
          </a:xfrm>
          <a:prstGeom prst="rect">
            <a:avLst/>
          </a:prstGeom>
          <a:solidFill>
            <a:schemeClr val="tx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chemeClr val="bg1"/>
                </a:solidFill>
              </a:rPr>
              <a:t>F</a:t>
            </a:r>
          </a:p>
        </p:txBody>
      </p:sp>
      <p:cxnSp>
        <p:nvCxnSpPr>
          <p:cNvPr id="13346" name="Elbow Connector 82">
            <a:extLst>
              <a:ext uri="{FF2B5EF4-FFF2-40B4-BE49-F238E27FC236}">
                <a16:creationId xmlns:a16="http://schemas.microsoft.com/office/drawing/2014/main" id="{D4810B3C-90DE-33B5-4BEB-C7902ED72B9C}"/>
              </a:ext>
            </a:extLst>
          </p:cNvPr>
          <p:cNvCxnSpPr>
            <a:cxnSpLocks noChangeShapeType="1"/>
            <a:stCxn id="13339" idx="1"/>
            <a:endCxn id="13340" idx="0"/>
          </p:cNvCxnSpPr>
          <p:nvPr/>
        </p:nvCxnSpPr>
        <p:spPr bwMode="auto">
          <a:xfrm rot="10800000" flipV="1">
            <a:off x="7391400" y="747714"/>
            <a:ext cx="585788" cy="511175"/>
          </a:xfrm>
          <a:prstGeom prst="bentConnector2">
            <a:avLst/>
          </a:prstGeom>
          <a:noFill/>
          <a:ln w="28575" algn="ctr">
            <a:solidFill>
              <a:schemeClr val="tx1"/>
            </a:solidFill>
            <a:round/>
            <a:headEnd/>
            <a:tailEnd type="arrow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3347" name="Elbow Connector 83">
            <a:extLst>
              <a:ext uri="{FF2B5EF4-FFF2-40B4-BE49-F238E27FC236}">
                <a16:creationId xmlns:a16="http://schemas.microsoft.com/office/drawing/2014/main" id="{A15C0CCA-F82F-6245-0075-20BD379AD7D1}"/>
              </a:ext>
            </a:extLst>
          </p:cNvPr>
          <p:cNvCxnSpPr>
            <a:cxnSpLocks noChangeShapeType="1"/>
            <a:stCxn id="13340" idx="1"/>
            <a:endCxn id="13342" idx="0"/>
          </p:cNvCxnSpPr>
          <p:nvPr/>
        </p:nvCxnSpPr>
        <p:spPr bwMode="auto">
          <a:xfrm rot="10800000" flipV="1">
            <a:off x="6684964" y="1462088"/>
            <a:ext cx="477837" cy="558800"/>
          </a:xfrm>
          <a:prstGeom prst="bentConnector2">
            <a:avLst/>
          </a:prstGeom>
          <a:noFill/>
          <a:ln w="28575" algn="ctr">
            <a:solidFill>
              <a:schemeClr val="tx1"/>
            </a:solidFill>
            <a:round/>
            <a:headEnd/>
            <a:tailEnd type="arrow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3348" name="Elbow Connector 84">
            <a:extLst>
              <a:ext uri="{FF2B5EF4-FFF2-40B4-BE49-F238E27FC236}">
                <a16:creationId xmlns:a16="http://schemas.microsoft.com/office/drawing/2014/main" id="{AC0E9B7D-1379-66D7-359E-24BC31C18CE2}"/>
              </a:ext>
            </a:extLst>
          </p:cNvPr>
          <p:cNvCxnSpPr>
            <a:cxnSpLocks noChangeShapeType="1"/>
            <a:stCxn id="13340" idx="3"/>
            <a:endCxn id="13343" idx="0"/>
          </p:cNvCxnSpPr>
          <p:nvPr/>
        </p:nvCxnSpPr>
        <p:spPr bwMode="auto">
          <a:xfrm>
            <a:off x="7618413" y="1462088"/>
            <a:ext cx="423862" cy="558800"/>
          </a:xfrm>
          <a:prstGeom prst="bentConnector2">
            <a:avLst/>
          </a:prstGeom>
          <a:noFill/>
          <a:ln w="28575" algn="ctr">
            <a:solidFill>
              <a:schemeClr val="tx1"/>
            </a:solidFill>
            <a:round/>
            <a:headEnd/>
            <a:tailEnd type="arrow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3349" name="Elbow Connector 85">
            <a:extLst>
              <a:ext uri="{FF2B5EF4-FFF2-40B4-BE49-F238E27FC236}">
                <a16:creationId xmlns:a16="http://schemas.microsoft.com/office/drawing/2014/main" id="{AB75E317-88A6-F93A-B678-84C99AFD3D60}"/>
              </a:ext>
            </a:extLst>
          </p:cNvPr>
          <p:cNvCxnSpPr>
            <a:cxnSpLocks noChangeShapeType="1"/>
            <a:stCxn id="13343" idx="1"/>
            <a:endCxn id="13344" idx="0"/>
          </p:cNvCxnSpPr>
          <p:nvPr/>
        </p:nvCxnSpPr>
        <p:spPr bwMode="auto">
          <a:xfrm rot="10800000" flipV="1">
            <a:off x="7470775" y="2222500"/>
            <a:ext cx="342900" cy="577850"/>
          </a:xfrm>
          <a:prstGeom prst="bentConnector2">
            <a:avLst/>
          </a:prstGeom>
          <a:noFill/>
          <a:ln w="28575" algn="ctr">
            <a:solidFill>
              <a:schemeClr val="tx1"/>
            </a:solidFill>
            <a:round/>
            <a:headEnd/>
            <a:tailEnd type="arrow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3350" name="Elbow Connector 86">
            <a:extLst>
              <a:ext uri="{FF2B5EF4-FFF2-40B4-BE49-F238E27FC236}">
                <a16:creationId xmlns:a16="http://schemas.microsoft.com/office/drawing/2014/main" id="{3FB548DB-99E1-C651-D6EC-6337589B2A00}"/>
              </a:ext>
            </a:extLst>
          </p:cNvPr>
          <p:cNvCxnSpPr>
            <a:cxnSpLocks noChangeShapeType="1"/>
            <a:stCxn id="13341" idx="3"/>
            <a:endCxn id="13345" idx="0"/>
          </p:cNvCxnSpPr>
          <p:nvPr/>
        </p:nvCxnSpPr>
        <p:spPr bwMode="auto">
          <a:xfrm>
            <a:off x="9177339" y="1457326"/>
            <a:ext cx="511175" cy="563563"/>
          </a:xfrm>
          <a:prstGeom prst="bentConnector2">
            <a:avLst/>
          </a:prstGeom>
          <a:noFill/>
          <a:ln w="28575" algn="ctr">
            <a:solidFill>
              <a:schemeClr val="tx1"/>
            </a:solidFill>
            <a:round/>
            <a:headEnd/>
            <a:tailEnd type="arrow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3351" name="Elbow Connector 87">
            <a:extLst>
              <a:ext uri="{FF2B5EF4-FFF2-40B4-BE49-F238E27FC236}">
                <a16:creationId xmlns:a16="http://schemas.microsoft.com/office/drawing/2014/main" id="{2296EF0E-10C2-DD0D-1D56-83CE46853820}"/>
              </a:ext>
            </a:extLst>
          </p:cNvPr>
          <p:cNvCxnSpPr>
            <a:cxnSpLocks noChangeShapeType="1"/>
            <a:stCxn id="13339" idx="3"/>
            <a:endCxn id="13341" idx="0"/>
          </p:cNvCxnSpPr>
          <p:nvPr/>
        </p:nvCxnSpPr>
        <p:spPr bwMode="auto">
          <a:xfrm>
            <a:off x="8431213" y="747713"/>
            <a:ext cx="519112" cy="508000"/>
          </a:xfrm>
          <a:prstGeom prst="bentConnector2">
            <a:avLst/>
          </a:prstGeom>
          <a:noFill/>
          <a:ln w="28575" algn="ctr">
            <a:solidFill>
              <a:schemeClr val="tx1"/>
            </a:solidFill>
            <a:round/>
            <a:headEnd/>
            <a:tailEnd type="arrow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13352" name="TextBox 88">
            <a:extLst>
              <a:ext uri="{FF2B5EF4-FFF2-40B4-BE49-F238E27FC236}">
                <a16:creationId xmlns:a16="http://schemas.microsoft.com/office/drawing/2014/main" id="{EDD41D84-E0C4-F2CD-FDC0-CE92FD48ADA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33588" y="93663"/>
            <a:ext cx="214630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Depth first search</a:t>
            </a:r>
          </a:p>
        </p:txBody>
      </p:sp>
      <p:sp>
        <p:nvSpPr>
          <p:cNvPr id="13353" name="TextBox 89">
            <a:extLst>
              <a:ext uri="{FF2B5EF4-FFF2-40B4-BE49-F238E27FC236}">
                <a16:creationId xmlns:a16="http://schemas.microsoft.com/office/drawing/2014/main" id="{92F73CEC-17F0-F6FB-15C9-7A9E27C043A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88075" y="88900"/>
            <a:ext cx="2363788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Breadth first search</a:t>
            </a:r>
          </a:p>
        </p:txBody>
      </p:sp>
      <p:sp>
        <p:nvSpPr>
          <p:cNvPr id="13354" name="TextBox 90">
            <a:extLst>
              <a:ext uri="{FF2B5EF4-FFF2-40B4-BE49-F238E27FC236}">
                <a16:creationId xmlns:a16="http://schemas.microsoft.com/office/drawing/2014/main" id="{500DCE1B-CD26-769E-20A5-8A32EA0610C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33588" y="3536950"/>
            <a:ext cx="208280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Postorder search</a:t>
            </a:r>
          </a:p>
        </p:txBody>
      </p:sp>
      <p:sp>
        <p:nvSpPr>
          <p:cNvPr id="13355" name="TextBox 91">
            <a:extLst>
              <a:ext uri="{FF2B5EF4-FFF2-40B4-BE49-F238E27FC236}">
                <a16:creationId xmlns:a16="http://schemas.microsoft.com/office/drawing/2014/main" id="{64821483-5D31-E03F-F3A2-29C1A5D96D8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49976" y="3544889"/>
            <a:ext cx="18510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In order search</a:t>
            </a:r>
          </a:p>
        </p:txBody>
      </p:sp>
      <p:sp>
        <p:nvSpPr>
          <p:cNvPr id="13356" name="Freeform 92">
            <a:extLst>
              <a:ext uri="{FF2B5EF4-FFF2-40B4-BE49-F238E27FC236}">
                <a16:creationId xmlns:a16="http://schemas.microsoft.com/office/drawing/2014/main" id="{4C08919B-76D1-C1D5-2D68-B3B6B4F17128}"/>
              </a:ext>
            </a:extLst>
          </p:cNvPr>
          <p:cNvSpPr>
            <a:spLocks/>
          </p:cNvSpPr>
          <p:nvPr/>
        </p:nvSpPr>
        <p:spPr bwMode="auto">
          <a:xfrm>
            <a:off x="3057525" y="612776"/>
            <a:ext cx="635000" cy="523875"/>
          </a:xfrm>
          <a:custGeom>
            <a:avLst/>
            <a:gdLst>
              <a:gd name="T0" fmla="*/ 655553 w 634278"/>
              <a:gd name="T1" fmla="*/ 22567 h 523978"/>
              <a:gd name="T2" fmla="*/ 199808 w 634278"/>
              <a:gd name="T3" fmla="*/ 4087 h 523978"/>
              <a:gd name="T4" fmla="*/ 12706 w 634278"/>
              <a:gd name="T5" fmla="*/ 91785 h 523978"/>
              <a:gd name="T6" fmla="*/ 31901 w 634278"/>
              <a:gd name="T7" fmla="*/ 520995 h 523978"/>
              <a:gd name="T8" fmla="*/ 0 60000 65536"/>
              <a:gd name="T9" fmla="*/ 0 60000 65536"/>
              <a:gd name="T10" fmla="*/ 0 60000 65536"/>
              <a:gd name="T11" fmla="*/ 0 60000 65536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0" t="0" r="r" b="b"/>
            <a:pathLst>
              <a:path w="634278" h="523978">
                <a:moveTo>
                  <a:pt x="634278" y="22683"/>
                </a:moveTo>
                <a:cubicBezTo>
                  <a:pt x="465632" y="7597"/>
                  <a:pt x="296986" y="-7488"/>
                  <a:pt x="193323" y="4116"/>
                </a:cubicBezTo>
                <a:cubicBezTo>
                  <a:pt x="89660" y="15720"/>
                  <a:pt x="39376" y="5663"/>
                  <a:pt x="12300" y="92307"/>
                </a:cubicBezTo>
                <a:cubicBezTo>
                  <a:pt x="-14776" y="178951"/>
                  <a:pt x="8045" y="351464"/>
                  <a:pt x="30867" y="523978"/>
                </a:cubicBezTo>
              </a:path>
            </a:pathLst>
          </a:custGeom>
          <a:noFill/>
          <a:ln w="25400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lg" len="lg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57" name="Freeform 93">
            <a:extLst>
              <a:ext uri="{FF2B5EF4-FFF2-40B4-BE49-F238E27FC236}">
                <a16:creationId xmlns:a16="http://schemas.microsoft.com/office/drawing/2014/main" id="{922436A4-0414-2526-DD17-9009EE5CE9C9}"/>
              </a:ext>
            </a:extLst>
          </p:cNvPr>
          <p:cNvSpPr>
            <a:spLocks/>
          </p:cNvSpPr>
          <p:nvPr/>
        </p:nvSpPr>
        <p:spPr bwMode="auto">
          <a:xfrm>
            <a:off x="2365376" y="1157288"/>
            <a:ext cx="784225" cy="773112"/>
          </a:xfrm>
          <a:custGeom>
            <a:avLst/>
            <a:gdLst>
              <a:gd name="T0" fmla="*/ 790041 w 784018"/>
              <a:gd name="T1" fmla="*/ 30247 h 774381"/>
              <a:gd name="T2" fmla="*/ 546823 w 784018"/>
              <a:gd name="T3" fmla="*/ 12543 h 774381"/>
              <a:gd name="T4" fmla="*/ 532792 w 784018"/>
              <a:gd name="T5" fmla="*/ 194011 h 774381"/>
              <a:gd name="T6" fmla="*/ 481341 w 784018"/>
              <a:gd name="T7" fmla="*/ 242697 h 774381"/>
              <a:gd name="T8" fmla="*/ 116523 w 784018"/>
              <a:gd name="T9" fmla="*/ 216141 h 774381"/>
              <a:gd name="T10" fmla="*/ 8924 w 784018"/>
              <a:gd name="T11" fmla="*/ 282529 h 774381"/>
              <a:gd name="T12" fmla="*/ 13624 w 784018"/>
              <a:gd name="T13" fmla="*/ 738413 h 774381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784018" h="774381">
                <a:moveTo>
                  <a:pt x="784018" y="31721"/>
                </a:moveTo>
                <a:cubicBezTo>
                  <a:pt x="684609" y="8126"/>
                  <a:pt x="585201" y="-15469"/>
                  <a:pt x="542653" y="13154"/>
                </a:cubicBezTo>
                <a:cubicBezTo>
                  <a:pt x="500105" y="41777"/>
                  <a:pt x="539558" y="163234"/>
                  <a:pt x="528728" y="203461"/>
                </a:cubicBezTo>
                <a:cubicBezTo>
                  <a:pt x="517897" y="243689"/>
                  <a:pt x="546521" y="250651"/>
                  <a:pt x="477670" y="254519"/>
                </a:cubicBezTo>
                <a:cubicBezTo>
                  <a:pt x="408819" y="258387"/>
                  <a:pt x="193758" y="219707"/>
                  <a:pt x="115624" y="226669"/>
                </a:cubicBezTo>
                <a:cubicBezTo>
                  <a:pt x="37490" y="233631"/>
                  <a:pt x="25885" y="205008"/>
                  <a:pt x="8866" y="296293"/>
                </a:cubicBezTo>
                <a:cubicBezTo>
                  <a:pt x="-8153" y="387578"/>
                  <a:pt x="2677" y="580979"/>
                  <a:pt x="13508" y="774381"/>
                </a:cubicBezTo>
              </a:path>
            </a:pathLst>
          </a:custGeom>
          <a:noFill/>
          <a:ln w="25400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lg" len="lg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58" name="Freeform 99">
            <a:extLst>
              <a:ext uri="{FF2B5EF4-FFF2-40B4-BE49-F238E27FC236}">
                <a16:creationId xmlns:a16="http://schemas.microsoft.com/office/drawing/2014/main" id="{C348C1D5-C739-FED2-A8A3-EDA0D76AC6B6}"/>
              </a:ext>
            </a:extLst>
          </p:cNvPr>
          <p:cNvSpPr>
            <a:spLocks/>
          </p:cNvSpPr>
          <p:nvPr/>
        </p:nvSpPr>
        <p:spPr bwMode="auto">
          <a:xfrm>
            <a:off x="2643188" y="1514475"/>
            <a:ext cx="1155700" cy="444500"/>
          </a:xfrm>
          <a:custGeom>
            <a:avLst/>
            <a:gdLst>
              <a:gd name="T0" fmla="*/ 32142 w 1156253"/>
              <a:gd name="T1" fmla="*/ 441402 h 444611"/>
              <a:gd name="T2" fmla="*/ 18403 w 1156253"/>
              <a:gd name="T3" fmla="*/ 105019 h 444611"/>
              <a:gd name="T4" fmla="*/ 251866 w 1156253"/>
              <a:gd name="T5" fmla="*/ 54309 h 444611"/>
              <a:gd name="T6" fmla="*/ 302223 w 1156253"/>
              <a:gd name="T7" fmla="*/ 224828 h 444611"/>
              <a:gd name="T8" fmla="*/ 604349 w 1156253"/>
              <a:gd name="T9" fmla="*/ 257081 h 444611"/>
              <a:gd name="T10" fmla="*/ 901899 w 1156253"/>
              <a:gd name="T11" fmla="*/ 215606 h 444611"/>
              <a:gd name="T12" fmla="*/ 938520 w 1156253"/>
              <a:gd name="T13" fmla="*/ 35888 h 444611"/>
              <a:gd name="T14" fmla="*/ 1112472 w 1156253"/>
              <a:gd name="T15" fmla="*/ 35888 h 444611"/>
              <a:gd name="T16" fmla="*/ 1117048 w 1156253"/>
              <a:gd name="T17" fmla="*/ 413753 h 444611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0" t="0" r="r" b="b"/>
            <a:pathLst>
              <a:path w="1156253" h="444611">
                <a:moveTo>
                  <a:pt x="32589" y="444611"/>
                </a:moveTo>
                <a:cubicBezTo>
                  <a:pt x="7060" y="307683"/>
                  <a:pt x="-18469" y="170756"/>
                  <a:pt x="18664" y="105773"/>
                </a:cubicBezTo>
                <a:cubicBezTo>
                  <a:pt x="55797" y="40790"/>
                  <a:pt x="207424" y="34601"/>
                  <a:pt x="255387" y="54715"/>
                </a:cubicBezTo>
                <a:cubicBezTo>
                  <a:pt x="303350" y="74829"/>
                  <a:pt x="246878" y="192416"/>
                  <a:pt x="306445" y="226455"/>
                </a:cubicBezTo>
                <a:cubicBezTo>
                  <a:pt x="366013" y="260494"/>
                  <a:pt x="511450" y="260494"/>
                  <a:pt x="612792" y="258947"/>
                </a:cubicBezTo>
                <a:cubicBezTo>
                  <a:pt x="714134" y="257400"/>
                  <a:pt x="858025" y="254305"/>
                  <a:pt x="914498" y="217172"/>
                </a:cubicBezTo>
                <a:cubicBezTo>
                  <a:pt x="970971" y="180039"/>
                  <a:pt x="916045" y="66320"/>
                  <a:pt x="951631" y="36149"/>
                </a:cubicBezTo>
                <a:cubicBezTo>
                  <a:pt x="987217" y="5978"/>
                  <a:pt x="1097842" y="-27287"/>
                  <a:pt x="1128012" y="36149"/>
                </a:cubicBezTo>
                <a:cubicBezTo>
                  <a:pt x="1158183" y="99584"/>
                  <a:pt x="1170561" y="347138"/>
                  <a:pt x="1132654" y="416762"/>
                </a:cubicBezTo>
              </a:path>
            </a:pathLst>
          </a:custGeom>
          <a:noFill/>
          <a:ln w="25400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lg" len="lg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59" name="Freeform 100">
            <a:extLst>
              <a:ext uri="{FF2B5EF4-FFF2-40B4-BE49-F238E27FC236}">
                <a16:creationId xmlns:a16="http://schemas.microsoft.com/office/drawing/2014/main" id="{E680168B-5F15-3D57-5273-238841F3D361}"/>
              </a:ext>
            </a:extLst>
          </p:cNvPr>
          <p:cNvSpPr>
            <a:spLocks/>
          </p:cNvSpPr>
          <p:nvPr/>
        </p:nvSpPr>
        <p:spPr bwMode="auto">
          <a:xfrm>
            <a:off x="3181350" y="2090738"/>
            <a:ext cx="376238" cy="620712"/>
          </a:xfrm>
          <a:custGeom>
            <a:avLst/>
            <a:gdLst>
              <a:gd name="T0" fmla="*/ 383763 w 375972"/>
              <a:gd name="T1" fmla="*/ 7317 h 619664"/>
              <a:gd name="T2" fmla="*/ 123184 w 375972"/>
              <a:gd name="T3" fmla="*/ 2444 h 619664"/>
              <a:gd name="T4" fmla="*/ 56856 w 375972"/>
              <a:gd name="T5" fmla="*/ 21944 h 619664"/>
              <a:gd name="T6" fmla="*/ 9486 w 375972"/>
              <a:gd name="T7" fmla="*/ 212057 h 619664"/>
              <a:gd name="T8" fmla="*/ 0 w 375972"/>
              <a:gd name="T9" fmla="*/ 650787 h 619664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375972" h="619664">
                <a:moveTo>
                  <a:pt x="375972" y="6969"/>
                </a:moveTo>
                <a:cubicBezTo>
                  <a:pt x="275016" y="3488"/>
                  <a:pt x="174061" y="7"/>
                  <a:pt x="120682" y="2328"/>
                </a:cubicBezTo>
                <a:cubicBezTo>
                  <a:pt x="67303" y="4649"/>
                  <a:pt x="74266" y="-12371"/>
                  <a:pt x="55700" y="20894"/>
                </a:cubicBezTo>
                <a:cubicBezTo>
                  <a:pt x="37134" y="54159"/>
                  <a:pt x="18566" y="102122"/>
                  <a:pt x="9283" y="201917"/>
                </a:cubicBezTo>
                <a:cubicBezTo>
                  <a:pt x="0" y="301712"/>
                  <a:pt x="0" y="460688"/>
                  <a:pt x="0" y="619664"/>
                </a:cubicBezTo>
              </a:path>
            </a:pathLst>
          </a:custGeom>
          <a:noFill/>
          <a:ln w="25400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lg" len="lg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60" name="Freeform 101">
            <a:extLst>
              <a:ext uri="{FF2B5EF4-FFF2-40B4-BE49-F238E27FC236}">
                <a16:creationId xmlns:a16="http://schemas.microsoft.com/office/drawing/2014/main" id="{4E4AD974-BCBF-AE3C-3AB9-95EE4FB1B449}"/>
              </a:ext>
            </a:extLst>
          </p:cNvPr>
          <p:cNvSpPr>
            <a:spLocks/>
          </p:cNvSpPr>
          <p:nvPr/>
        </p:nvSpPr>
        <p:spPr bwMode="auto">
          <a:xfrm>
            <a:off x="3352801" y="803276"/>
            <a:ext cx="1344613" cy="1908175"/>
          </a:xfrm>
          <a:custGeom>
            <a:avLst/>
            <a:gdLst>
              <a:gd name="T0" fmla="*/ 85029 w 1343731"/>
              <a:gd name="T1" fmla="*/ 1941999 h 1906978"/>
              <a:gd name="T2" fmla="*/ 94491 w 1343731"/>
              <a:gd name="T3" fmla="*/ 1596937 h 1906978"/>
              <a:gd name="T4" fmla="*/ 208029 w 1343731"/>
              <a:gd name="T5" fmla="*/ 1554394 h 1906978"/>
              <a:gd name="T6" fmla="*/ 203298 w 1343731"/>
              <a:gd name="T7" fmla="*/ 1748197 h 1906978"/>
              <a:gd name="T8" fmla="*/ 766262 w 1343731"/>
              <a:gd name="T9" fmla="*/ 1757650 h 1906978"/>
              <a:gd name="T10" fmla="*/ 846687 w 1343731"/>
              <a:gd name="T11" fmla="*/ 1455131 h 1906978"/>
              <a:gd name="T12" fmla="*/ 846687 w 1343731"/>
              <a:gd name="T13" fmla="*/ 1195153 h 1906978"/>
              <a:gd name="T14" fmla="*/ 690570 w 1343731"/>
              <a:gd name="T15" fmla="*/ 1100616 h 1906978"/>
              <a:gd name="T16" fmla="*/ 671649 w 1343731"/>
              <a:gd name="T17" fmla="*/ 656292 h 1906978"/>
              <a:gd name="T18" fmla="*/ 529723 w 1343731"/>
              <a:gd name="T19" fmla="*/ 514487 h 1906978"/>
              <a:gd name="T20" fmla="*/ 241146 w 1343731"/>
              <a:gd name="T21" fmla="*/ 528665 h 1906978"/>
              <a:gd name="T22" fmla="*/ 165453 w 1343731"/>
              <a:gd name="T23" fmla="*/ 410493 h 1906978"/>
              <a:gd name="T24" fmla="*/ 23520 w 1343731"/>
              <a:gd name="T25" fmla="*/ 349044 h 1906978"/>
              <a:gd name="T26" fmla="*/ 32987 w 1343731"/>
              <a:gd name="T27" fmla="*/ 79614 h 1906978"/>
              <a:gd name="T28" fmla="*/ 340491 w 1343731"/>
              <a:gd name="T29" fmla="*/ 51256 h 1906978"/>
              <a:gd name="T30" fmla="*/ 397263 w 1343731"/>
              <a:gd name="T31" fmla="*/ 216694 h 1906978"/>
              <a:gd name="T32" fmla="*/ 704762 w 1343731"/>
              <a:gd name="T33" fmla="*/ 235599 h 1906978"/>
              <a:gd name="T34" fmla="*/ 1045380 w 1343731"/>
              <a:gd name="T35" fmla="*/ 245053 h 1906978"/>
              <a:gd name="T36" fmla="*/ 1125805 w 1343731"/>
              <a:gd name="T37" fmla="*/ 13427 h 1906978"/>
              <a:gd name="T38" fmla="*/ 1348152 w 1343731"/>
              <a:gd name="T39" fmla="*/ 65435 h 1906978"/>
              <a:gd name="T40" fmla="*/ 1348152 w 1343731"/>
              <a:gd name="T41" fmla="*/ 377407 h 1906978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</a:gdLst>
            <a:ahLst/>
            <a:cxnLst>
              <a:cxn ang="T42">
                <a:pos x="T0" y="T1"/>
              </a:cxn>
              <a:cxn ang="T43">
                <a:pos x="T2" y="T3"/>
              </a:cxn>
              <a:cxn ang="T44">
                <a:pos x="T4" y="T5"/>
              </a:cxn>
              <a:cxn ang="T45">
                <a:pos x="T6" y="T7"/>
              </a:cxn>
              <a:cxn ang="T46">
                <a:pos x="T8" y="T9"/>
              </a:cxn>
              <a:cxn ang="T47">
                <a:pos x="T10" y="T11"/>
              </a:cxn>
              <a:cxn ang="T48">
                <a:pos x="T12" y="T13"/>
              </a:cxn>
              <a:cxn ang="T49">
                <a:pos x="T14" y="T15"/>
              </a:cxn>
              <a:cxn ang="T50">
                <a:pos x="T16" y="T17"/>
              </a:cxn>
              <a:cxn ang="T51">
                <a:pos x="T18" y="T19"/>
              </a:cxn>
              <a:cxn ang="T52">
                <a:pos x="T20" y="T21"/>
              </a:cxn>
              <a:cxn ang="T53">
                <a:pos x="T22" y="T23"/>
              </a:cxn>
              <a:cxn ang="T54">
                <a:pos x="T24" y="T25"/>
              </a:cxn>
              <a:cxn ang="T55">
                <a:pos x="T26" y="T27"/>
              </a:cxn>
              <a:cxn ang="T56">
                <a:pos x="T28" y="T29"/>
              </a:cxn>
              <a:cxn ang="T57">
                <a:pos x="T30" y="T31"/>
              </a:cxn>
              <a:cxn ang="T58">
                <a:pos x="T32" y="T33"/>
              </a:cxn>
              <a:cxn ang="T59">
                <a:pos x="T34" y="T35"/>
              </a:cxn>
              <a:cxn ang="T60">
                <a:pos x="T36" y="T37"/>
              </a:cxn>
              <a:cxn ang="T61">
                <a:pos x="T38" y="T39"/>
              </a:cxn>
              <a:cxn ang="T62">
                <a:pos x="T40" y="T41"/>
              </a:cxn>
            </a:cxnLst>
            <a:rect l="0" t="0" r="r" b="b"/>
            <a:pathLst>
              <a:path w="1343731" h="1906978">
                <a:moveTo>
                  <a:pt x="83426" y="1906978"/>
                </a:moveTo>
                <a:cubicBezTo>
                  <a:pt x="78011" y="1769276"/>
                  <a:pt x="72596" y="1631575"/>
                  <a:pt x="92710" y="1568139"/>
                </a:cubicBezTo>
                <a:cubicBezTo>
                  <a:pt x="112824" y="1504703"/>
                  <a:pt x="186316" y="1501609"/>
                  <a:pt x="204109" y="1526364"/>
                </a:cubicBezTo>
                <a:cubicBezTo>
                  <a:pt x="221902" y="1551119"/>
                  <a:pt x="108182" y="1683406"/>
                  <a:pt x="199467" y="1716671"/>
                </a:cubicBezTo>
                <a:cubicBezTo>
                  <a:pt x="290752" y="1749936"/>
                  <a:pt x="646610" y="1773917"/>
                  <a:pt x="751820" y="1725954"/>
                </a:cubicBezTo>
                <a:cubicBezTo>
                  <a:pt x="857030" y="1677991"/>
                  <a:pt x="817577" y="1520949"/>
                  <a:pt x="830728" y="1428890"/>
                </a:cubicBezTo>
                <a:cubicBezTo>
                  <a:pt x="843879" y="1336831"/>
                  <a:pt x="856257" y="1231621"/>
                  <a:pt x="830728" y="1173601"/>
                </a:cubicBezTo>
                <a:cubicBezTo>
                  <a:pt x="805199" y="1115581"/>
                  <a:pt x="706177" y="1168959"/>
                  <a:pt x="677554" y="1080768"/>
                </a:cubicBezTo>
                <a:cubicBezTo>
                  <a:pt x="648931" y="992577"/>
                  <a:pt x="685291" y="740383"/>
                  <a:pt x="658988" y="644456"/>
                </a:cubicBezTo>
                <a:cubicBezTo>
                  <a:pt x="632686" y="548529"/>
                  <a:pt x="590137" y="526094"/>
                  <a:pt x="519739" y="505207"/>
                </a:cubicBezTo>
                <a:cubicBezTo>
                  <a:pt x="449341" y="484320"/>
                  <a:pt x="296168" y="536151"/>
                  <a:pt x="236600" y="519132"/>
                </a:cubicBezTo>
                <a:cubicBezTo>
                  <a:pt x="177033" y="502113"/>
                  <a:pt x="197920" y="432488"/>
                  <a:pt x="162334" y="403091"/>
                </a:cubicBezTo>
                <a:cubicBezTo>
                  <a:pt x="126748" y="373694"/>
                  <a:pt x="44746" y="396902"/>
                  <a:pt x="23085" y="342750"/>
                </a:cubicBezTo>
                <a:cubicBezTo>
                  <a:pt x="1424" y="288598"/>
                  <a:pt x="-19464" y="126915"/>
                  <a:pt x="32368" y="78178"/>
                </a:cubicBezTo>
                <a:cubicBezTo>
                  <a:pt x="84200" y="29441"/>
                  <a:pt x="274506" y="27893"/>
                  <a:pt x="334074" y="50328"/>
                </a:cubicBezTo>
                <a:cubicBezTo>
                  <a:pt x="393642" y="72762"/>
                  <a:pt x="330207" y="182614"/>
                  <a:pt x="389774" y="212785"/>
                </a:cubicBezTo>
                <a:cubicBezTo>
                  <a:pt x="449342" y="242955"/>
                  <a:pt x="585495" y="226709"/>
                  <a:pt x="691479" y="231351"/>
                </a:cubicBezTo>
                <a:cubicBezTo>
                  <a:pt x="797463" y="235992"/>
                  <a:pt x="956825" y="276993"/>
                  <a:pt x="1025676" y="240634"/>
                </a:cubicBezTo>
                <a:cubicBezTo>
                  <a:pt x="1094527" y="204275"/>
                  <a:pt x="1055073" y="42592"/>
                  <a:pt x="1104584" y="13195"/>
                </a:cubicBezTo>
                <a:cubicBezTo>
                  <a:pt x="1154095" y="-16202"/>
                  <a:pt x="1286381" y="4685"/>
                  <a:pt x="1322740" y="64253"/>
                </a:cubicBezTo>
                <a:cubicBezTo>
                  <a:pt x="1359099" y="123820"/>
                  <a:pt x="1340919" y="247210"/>
                  <a:pt x="1322740" y="370600"/>
                </a:cubicBezTo>
              </a:path>
            </a:pathLst>
          </a:custGeom>
          <a:noFill/>
          <a:ln w="25400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lg" len="lg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61" name="Freeform 102">
            <a:extLst>
              <a:ext uri="{FF2B5EF4-FFF2-40B4-BE49-F238E27FC236}">
                <a16:creationId xmlns:a16="http://schemas.microsoft.com/office/drawing/2014/main" id="{6A042EB0-8E93-CF06-8C28-D06E972BC0FB}"/>
              </a:ext>
            </a:extLst>
          </p:cNvPr>
          <p:cNvSpPr>
            <a:spLocks/>
          </p:cNvSpPr>
          <p:nvPr/>
        </p:nvSpPr>
        <p:spPr bwMode="auto">
          <a:xfrm>
            <a:off x="5084763" y="1504951"/>
            <a:ext cx="323850" cy="415925"/>
          </a:xfrm>
          <a:custGeom>
            <a:avLst/>
            <a:gdLst>
              <a:gd name="T0" fmla="*/ 0 w 323770"/>
              <a:gd name="T1" fmla="*/ 33428 h 417237"/>
              <a:gd name="T2" fmla="*/ 294525 w 323770"/>
              <a:gd name="T3" fmla="*/ 33428 h 417237"/>
              <a:gd name="T4" fmla="*/ 303881 w 323770"/>
              <a:gd name="T5" fmla="*/ 380820 h 417237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323770" h="417237">
                <a:moveTo>
                  <a:pt x="0" y="36624"/>
                </a:moveTo>
                <a:cubicBezTo>
                  <a:pt x="121069" y="4906"/>
                  <a:pt x="242138" y="-26812"/>
                  <a:pt x="292422" y="36624"/>
                </a:cubicBezTo>
                <a:cubicBezTo>
                  <a:pt x="342706" y="100060"/>
                  <a:pt x="322206" y="258648"/>
                  <a:pt x="301706" y="417237"/>
                </a:cubicBezTo>
              </a:path>
            </a:pathLst>
          </a:custGeom>
          <a:noFill/>
          <a:ln w="25400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lg" len="lg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62" name="Oval 103">
            <a:extLst>
              <a:ext uri="{FF2B5EF4-FFF2-40B4-BE49-F238E27FC236}">
                <a16:creationId xmlns:a16="http://schemas.microsoft.com/office/drawing/2014/main" id="{2433D24B-FF0A-B7B1-6426-EEFE7FE30ED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97338" y="255588"/>
            <a:ext cx="347662" cy="347662"/>
          </a:xfrm>
          <a:prstGeom prst="ellipse">
            <a:avLst/>
          </a:prstGeom>
          <a:solidFill>
            <a:srgbClr val="FF0000"/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13363" name="Oval 104">
            <a:extLst>
              <a:ext uri="{FF2B5EF4-FFF2-40B4-BE49-F238E27FC236}">
                <a16:creationId xmlns:a16="http://schemas.microsoft.com/office/drawing/2014/main" id="{7A50DF20-7705-D700-3979-00DA9C252FA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89301" y="1063626"/>
            <a:ext cx="347663" cy="347663"/>
          </a:xfrm>
          <a:prstGeom prst="ellipse">
            <a:avLst/>
          </a:prstGeom>
          <a:solidFill>
            <a:srgbClr val="FF0000"/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2</a:t>
            </a:r>
          </a:p>
        </p:txBody>
      </p:sp>
      <p:sp>
        <p:nvSpPr>
          <p:cNvPr id="13364" name="Oval 105">
            <a:extLst>
              <a:ext uri="{FF2B5EF4-FFF2-40B4-BE49-F238E27FC236}">
                <a16:creationId xmlns:a16="http://schemas.microsoft.com/office/drawing/2014/main" id="{495E370D-544D-29D8-1668-499E9094AB1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19376" y="1817688"/>
            <a:ext cx="347663" cy="347662"/>
          </a:xfrm>
          <a:prstGeom prst="ellipse">
            <a:avLst/>
          </a:prstGeom>
          <a:solidFill>
            <a:srgbClr val="FF0000"/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13365" name="Oval 106">
            <a:extLst>
              <a:ext uri="{FF2B5EF4-FFF2-40B4-BE49-F238E27FC236}">
                <a16:creationId xmlns:a16="http://schemas.microsoft.com/office/drawing/2014/main" id="{4EC1B36E-9023-4DB0-8DF0-B71AF05025A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38588" y="1874838"/>
            <a:ext cx="347662" cy="347662"/>
          </a:xfrm>
          <a:prstGeom prst="ellipse">
            <a:avLst/>
          </a:prstGeom>
          <a:solidFill>
            <a:srgbClr val="FF0000"/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13366" name="Oval 107">
            <a:extLst>
              <a:ext uri="{FF2B5EF4-FFF2-40B4-BE49-F238E27FC236}">
                <a16:creationId xmlns:a16="http://schemas.microsoft.com/office/drawing/2014/main" id="{C8CEA1A3-9A4D-FD2C-75C0-86AA35F46FB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73451" y="2703513"/>
            <a:ext cx="347663" cy="347662"/>
          </a:xfrm>
          <a:prstGeom prst="ellipse">
            <a:avLst/>
          </a:prstGeom>
          <a:solidFill>
            <a:srgbClr val="FF0000"/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5</a:t>
            </a:r>
          </a:p>
        </p:txBody>
      </p:sp>
      <p:sp>
        <p:nvSpPr>
          <p:cNvPr id="13367" name="Oval 108">
            <a:extLst>
              <a:ext uri="{FF2B5EF4-FFF2-40B4-BE49-F238E27FC236}">
                <a16:creationId xmlns:a16="http://schemas.microsoft.com/office/drawing/2014/main" id="{011E448F-6AB5-9339-AF20-B20DF2AD6E1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99026" y="1011238"/>
            <a:ext cx="347663" cy="347662"/>
          </a:xfrm>
          <a:prstGeom prst="ellipse">
            <a:avLst/>
          </a:prstGeom>
          <a:solidFill>
            <a:srgbClr val="FF0000"/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13368" name="Oval 109">
            <a:extLst>
              <a:ext uri="{FF2B5EF4-FFF2-40B4-BE49-F238E27FC236}">
                <a16:creationId xmlns:a16="http://schemas.microsoft.com/office/drawing/2014/main" id="{8637844E-A029-0ABF-F202-85D708E48F5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08638" y="1757363"/>
            <a:ext cx="347662" cy="347662"/>
          </a:xfrm>
          <a:prstGeom prst="ellipse">
            <a:avLst/>
          </a:prstGeom>
          <a:solidFill>
            <a:srgbClr val="FF0000"/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7</a:t>
            </a:r>
          </a:p>
        </p:txBody>
      </p:sp>
      <p:sp>
        <p:nvSpPr>
          <p:cNvPr id="13369" name="Freeform 110">
            <a:extLst>
              <a:ext uri="{FF2B5EF4-FFF2-40B4-BE49-F238E27FC236}">
                <a16:creationId xmlns:a16="http://schemas.microsoft.com/office/drawing/2014/main" id="{33F48A74-4E1F-2111-4A74-AE7547149F7D}"/>
              </a:ext>
            </a:extLst>
          </p:cNvPr>
          <p:cNvSpPr>
            <a:spLocks/>
          </p:cNvSpPr>
          <p:nvPr/>
        </p:nvSpPr>
        <p:spPr bwMode="auto">
          <a:xfrm>
            <a:off x="7197726" y="579438"/>
            <a:ext cx="690563" cy="576262"/>
          </a:xfrm>
          <a:custGeom>
            <a:avLst/>
            <a:gdLst>
              <a:gd name="T0" fmla="*/ 712071 w 689807"/>
              <a:gd name="T1" fmla="*/ 24029 h 575624"/>
              <a:gd name="T2" fmla="*/ 170639 w 689807"/>
              <a:gd name="T3" fmla="*/ 28824 h 575624"/>
              <a:gd name="T4" fmla="*/ 7720 w 689807"/>
              <a:gd name="T5" fmla="*/ 311620 h 575624"/>
              <a:gd name="T6" fmla="*/ 41270 w 689807"/>
              <a:gd name="T7" fmla="*/ 594416 h 575624"/>
              <a:gd name="T8" fmla="*/ 0 60000 65536"/>
              <a:gd name="T9" fmla="*/ 0 60000 65536"/>
              <a:gd name="T10" fmla="*/ 0 60000 65536"/>
              <a:gd name="T11" fmla="*/ 0 60000 65536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0" t="0" r="r" b="b"/>
            <a:pathLst>
              <a:path w="689807" h="575624">
                <a:moveTo>
                  <a:pt x="689807" y="23271"/>
                </a:moveTo>
                <a:cubicBezTo>
                  <a:pt x="484415" y="2384"/>
                  <a:pt x="279023" y="-18503"/>
                  <a:pt x="165303" y="27913"/>
                </a:cubicBezTo>
                <a:cubicBezTo>
                  <a:pt x="51583" y="74329"/>
                  <a:pt x="28375" y="210484"/>
                  <a:pt x="7488" y="301769"/>
                </a:cubicBezTo>
                <a:cubicBezTo>
                  <a:pt x="-13399" y="393054"/>
                  <a:pt x="13290" y="484339"/>
                  <a:pt x="39980" y="575624"/>
                </a:cubicBezTo>
              </a:path>
            </a:pathLst>
          </a:custGeom>
          <a:noFill/>
          <a:ln w="28575" cap="flat" cmpd="sng" algn="ctr">
            <a:solidFill>
              <a:srgbClr val="FF3300"/>
            </a:solidFill>
            <a:prstDash val="solid"/>
            <a:round/>
            <a:headEnd type="none" w="med" len="med"/>
            <a:tailEnd type="arrow" w="lg" len="lg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70" name="Freeform 112">
            <a:extLst>
              <a:ext uri="{FF2B5EF4-FFF2-40B4-BE49-F238E27FC236}">
                <a16:creationId xmlns:a16="http://schemas.microsoft.com/office/drawing/2014/main" id="{4B90A513-C9A3-A360-BA26-6DDC769CEC0E}"/>
              </a:ext>
            </a:extLst>
          </p:cNvPr>
          <p:cNvSpPr>
            <a:spLocks/>
          </p:cNvSpPr>
          <p:nvPr/>
        </p:nvSpPr>
        <p:spPr bwMode="auto">
          <a:xfrm>
            <a:off x="7526338" y="811213"/>
            <a:ext cx="1293812" cy="373062"/>
          </a:xfrm>
          <a:custGeom>
            <a:avLst/>
            <a:gdLst>
              <a:gd name="T0" fmla="*/ 41173 w 1293419"/>
              <a:gd name="T1" fmla="*/ 387595 h 372046"/>
              <a:gd name="T2" fmla="*/ 22459 w 1293419"/>
              <a:gd name="T3" fmla="*/ 101248 h 372046"/>
              <a:gd name="T4" fmla="*/ 312781 w 1293419"/>
              <a:gd name="T5" fmla="*/ 76130 h 372046"/>
              <a:gd name="T6" fmla="*/ 345560 w 1293419"/>
              <a:gd name="T7" fmla="*/ 262006 h 372046"/>
              <a:gd name="T8" fmla="*/ 663983 w 1293419"/>
              <a:gd name="T9" fmla="*/ 302193 h 372046"/>
              <a:gd name="T10" fmla="*/ 1080743 w 1293419"/>
              <a:gd name="T11" fmla="*/ 231861 h 372046"/>
              <a:gd name="T12" fmla="*/ 1062012 w 1293419"/>
              <a:gd name="T13" fmla="*/ 35941 h 372046"/>
              <a:gd name="T14" fmla="*/ 1282097 w 1293419"/>
              <a:gd name="T15" fmla="*/ 35941 h 372046"/>
              <a:gd name="T16" fmla="*/ 1286783 w 1293419"/>
              <a:gd name="T17" fmla="*/ 402667 h 37204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0" t="0" r="r" b="b"/>
            <a:pathLst>
              <a:path w="1293419" h="372046">
                <a:moveTo>
                  <a:pt x="40823" y="358121"/>
                </a:moveTo>
                <a:cubicBezTo>
                  <a:pt x="9105" y="249816"/>
                  <a:pt x="-22613" y="141512"/>
                  <a:pt x="22256" y="93549"/>
                </a:cubicBezTo>
                <a:cubicBezTo>
                  <a:pt x="67125" y="45586"/>
                  <a:pt x="256658" y="45586"/>
                  <a:pt x="310037" y="70341"/>
                </a:cubicBezTo>
                <a:cubicBezTo>
                  <a:pt x="363416" y="95096"/>
                  <a:pt x="284509" y="207269"/>
                  <a:pt x="342529" y="242081"/>
                </a:cubicBezTo>
                <a:cubicBezTo>
                  <a:pt x="400549" y="276893"/>
                  <a:pt x="536703" y="283856"/>
                  <a:pt x="658159" y="279214"/>
                </a:cubicBezTo>
                <a:cubicBezTo>
                  <a:pt x="779615" y="274572"/>
                  <a:pt x="1005508" y="255232"/>
                  <a:pt x="1071264" y="214231"/>
                </a:cubicBezTo>
                <a:cubicBezTo>
                  <a:pt x="1137020" y="173230"/>
                  <a:pt x="1019432" y="63378"/>
                  <a:pt x="1052697" y="33208"/>
                </a:cubicBezTo>
                <a:cubicBezTo>
                  <a:pt x="1085962" y="3038"/>
                  <a:pt x="1233720" y="-23265"/>
                  <a:pt x="1270853" y="33208"/>
                </a:cubicBezTo>
                <a:cubicBezTo>
                  <a:pt x="1307986" y="89681"/>
                  <a:pt x="1291740" y="230863"/>
                  <a:pt x="1275495" y="372046"/>
                </a:cubicBezTo>
              </a:path>
            </a:pathLst>
          </a:custGeom>
          <a:noFill/>
          <a:ln w="28575" cap="flat" cmpd="sng" algn="ctr">
            <a:solidFill>
              <a:srgbClr val="FF3300"/>
            </a:solidFill>
            <a:prstDash val="solid"/>
            <a:round/>
            <a:headEnd type="none" w="med" len="med"/>
            <a:tailEnd type="arrow" w="lg" len="lg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71" name="Freeform 114">
            <a:extLst>
              <a:ext uri="{FF2B5EF4-FFF2-40B4-BE49-F238E27FC236}">
                <a16:creationId xmlns:a16="http://schemas.microsoft.com/office/drawing/2014/main" id="{8A4E7915-888B-B8AA-A398-49D70DE17BF7}"/>
              </a:ext>
            </a:extLst>
          </p:cNvPr>
          <p:cNvSpPr>
            <a:spLocks/>
          </p:cNvSpPr>
          <p:nvPr/>
        </p:nvSpPr>
        <p:spPr bwMode="auto">
          <a:xfrm>
            <a:off x="6502400" y="1063626"/>
            <a:ext cx="2127250" cy="835025"/>
          </a:xfrm>
          <a:custGeom>
            <a:avLst/>
            <a:gdLst>
              <a:gd name="T0" fmla="*/ 2126494 w 2127277"/>
              <a:gd name="T1" fmla="*/ 296596 h 834008"/>
              <a:gd name="T2" fmla="*/ 1235621 w 2127277"/>
              <a:gd name="T3" fmla="*/ 277360 h 834008"/>
              <a:gd name="T4" fmla="*/ 1221696 w 2127277"/>
              <a:gd name="T5" fmla="*/ 123485 h 834008"/>
              <a:gd name="T6" fmla="*/ 864436 w 2127277"/>
              <a:gd name="T7" fmla="*/ 3274 h 834008"/>
              <a:gd name="T8" fmla="*/ 581413 w 2127277"/>
              <a:gd name="T9" fmla="*/ 56164 h 834008"/>
              <a:gd name="T10" fmla="*/ 539638 w 2127277"/>
              <a:gd name="T11" fmla="*/ 282171 h 834008"/>
              <a:gd name="T12" fmla="*/ 75650 w 2127277"/>
              <a:gd name="T13" fmla="*/ 272555 h 834008"/>
              <a:gd name="T14" fmla="*/ 6055 w 2127277"/>
              <a:gd name="T15" fmla="*/ 864008 h 834008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0" t="0" r="r" b="b"/>
            <a:pathLst>
              <a:path w="2127277" h="834008">
                <a:moveTo>
                  <a:pt x="2127277" y="286297"/>
                </a:moveTo>
                <a:lnTo>
                  <a:pt x="1236085" y="267730"/>
                </a:lnTo>
                <a:cubicBezTo>
                  <a:pt x="1085232" y="239880"/>
                  <a:pt x="1284048" y="163293"/>
                  <a:pt x="1222160" y="119198"/>
                </a:cubicBezTo>
                <a:cubicBezTo>
                  <a:pt x="1160272" y="75103"/>
                  <a:pt x="971512" y="13988"/>
                  <a:pt x="864755" y="3158"/>
                </a:cubicBezTo>
                <a:cubicBezTo>
                  <a:pt x="757998" y="-7672"/>
                  <a:pt x="635768" y="9346"/>
                  <a:pt x="581616" y="54215"/>
                </a:cubicBezTo>
                <a:cubicBezTo>
                  <a:pt x="527464" y="99084"/>
                  <a:pt x="624164" y="237560"/>
                  <a:pt x="539841" y="272372"/>
                </a:cubicBezTo>
                <a:cubicBezTo>
                  <a:pt x="455518" y="307184"/>
                  <a:pt x="164643" y="169483"/>
                  <a:pt x="75679" y="263089"/>
                </a:cubicBezTo>
                <a:cubicBezTo>
                  <a:pt x="-13285" y="356695"/>
                  <a:pt x="-3615" y="595351"/>
                  <a:pt x="6055" y="834008"/>
                </a:cubicBezTo>
              </a:path>
            </a:pathLst>
          </a:custGeom>
          <a:noFill/>
          <a:ln w="28575" cap="flat" cmpd="sng" algn="ctr">
            <a:solidFill>
              <a:srgbClr val="FF3300"/>
            </a:solidFill>
            <a:prstDash val="solid"/>
            <a:round/>
            <a:headEnd type="none" w="med" len="med"/>
            <a:tailEnd type="arrow" w="lg" len="lg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72" name="Freeform 116">
            <a:extLst>
              <a:ext uri="{FF2B5EF4-FFF2-40B4-BE49-F238E27FC236}">
                <a16:creationId xmlns:a16="http://schemas.microsoft.com/office/drawing/2014/main" id="{441A9315-314C-AD17-B7B2-39C1963C90DC}"/>
              </a:ext>
            </a:extLst>
          </p:cNvPr>
          <p:cNvSpPr>
            <a:spLocks/>
          </p:cNvSpPr>
          <p:nvPr/>
        </p:nvSpPr>
        <p:spPr bwMode="auto">
          <a:xfrm>
            <a:off x="7607301" y="1446214"/>
            <a:ext cx="1928813" cy="1292225"/>
          </a:xfrm>
          <a:custGeom>
            <a:avLst/>
            <a:gdLst>
              <a:gd name="T0" fmla="*/ 39302 w 1928217"/>
              <a:gd name="T1" fmla="*/ 1272171 h 1292947"/>
              <a:gd name="T2" fmla="*/ 1850 w 1928217"/>
              <a:gd name="T3" fmla="*/ 938778 h 1292947"/>
              <a:gd name="T4" fmla="*/ 90823 w 1928217"/>
              <a:gd name="T5" fmla="*/ 870271 h 1292947"/>
              <a:gd name="T6" fmla="*/ 123605 w 1928217"/>
              <a:gd name="T7" fmla="*/ 1011851 h 1292947"/>
              <a:gd name="T8" fmla="*/ 428026 w 1928217"/>
              <a:gd name="T9" fmla="*/ 1043822 h 1292947"/>
              <a:gd name="T10" fmla="*/ 755866 w 1928217"/>
              <a:gd name="T11" fmla="*/ 1043822 h 1292947"/>
              <a:gd name="T12" fmla="*/ 783966 w 1928217"/>
              <a:gd name="T13" fmla="*/ 829169 h 1292947"/>
              <a:gd name="T14" fmla="*/ 783966 w 1928217"/>
              <a:gd name="T15" fmla="*/ 536879 h 1292947"/>
              <a:gd name="T16" fmla="*/ 568529 w 1928217"/>
              <a:gd name="T17" fmla="*/ 427270 h 1292947"/>
              <a:gd name="T18" fmla="*/ 554478 w 1928217"/>
              <a:gd name="T19" fmla="*/ 176082 h 1292947"/>
              <a:gd name="T20" fmla="*/ 568529 w 1928217"/>
              <a:gd name="T21" fmla="*/ 43634 h 1292947"/>
              <a:gd name="T22" fmla="*/ 980671 w 1928217"/>
              <a:gd name="T23" fmla="*/ 16240 h 1292947"/>
              <a:gd name="T24" fmla="*/ 985353 w 1928217"/>
              <a:gd name="T25" fmla="*/ 276555 h 1292947"/>
              <a:gd name="T26" fmla="*/ 1444328 w 1928217"/>
              <a:gd name="T27" fmla="*/ 335928 h 1292947"/>
              <a:gd name="T28" fmla="*/ 1701915 w 1928217"/>
              <a:gd name="T29" fmla="*/ 281125 h 1292947"/>
              <a:gd name="T30" fmla="*/ 1725332 w 1928217"/>
              <a:gd name="T31" fmla="*/ 153245 h 1292947"/>
              <a:gd name="T32" fmla="*/ 1917352 w 1928217"/>
              <a:gd name="T33" fmla="*/ 116711 h 1292947"/>
              <a:gd name="T34" fmla="*/ 1940770 w 1928217"/>
              <a:gd name="T35" fmla="*/ 463807 h 1292947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</a:gdLst>
            <a:ahLst/>
            <a:cxnLst>
              <a:cxn ang="T36">
                <a:pos x="T0" y="T1"/>
              </a:cxn>
              <a:cxn ang="T37">
                <a:pos x="T2" y="T3"/>
              </a:cxn>
              <a:cxn ang="T38">
                <a:pos x="T4" y="T5"/>
              </a:cxn>
              <a:cxn ang="T39">
                <a:pos x="T6" y="T7"/>
              </a:cxn>
              <a:cxn ang="T40">
                <a:pos x="T8" y="T9"/>
              </a:cxn>
              <a:cxn ang="T41">
                <a:pos x="T10" y="T11"/>
              </a:cxn>
              <a:cxn ang="T42">
                <a:pos x="T12" y="T13"/>
              </a:cxn>
              <a:cxn ang="T43">
                <a:pos x="T14" y="T15"/>
              </a:cxn>
              <a:cxn ang="T44">
                <a:pos x="T16" y="T17"/>
              </a:cxn>
              <a:cxn ang="T45">
                <a:pos x="T18" y="T19"/>
              </a:cxn>
              <a:cxn ang="T46">
                <a:pos x="T20" y="T21"/>
              </a:cxn>
              <a:cxn ang="T47">
                <a:pos x="T22" y="T23"/>
              </a:cxn>
              <a:cxn ang="T48">
                <a:pos x="T24" y="T25"/>
              </a:cxn>
              <a:cxn ang="T49">
                <a:pos x="T26" y="T27"/>
              </a:cxn>
              <a:cxn ang="T50">
                <a:pos x="T28" y="T29"/>
              </a:cxn>
              <a:cxn ang="T51">
                <a:pos x="T30" y="T31"/>
              </a:cxn>
              <a:cxn ang="T52">
                <a:pos x="T32" y="T33"/>
              </a:cxn>
              <a:cxn ang="T53">
                <a:pos x="T34" y="T35"/>
              </a:cxn>
            </a:cxnLst>
            <a:rect l="0" t="0" r="r" b="b"/>
            <a:pathLst>
              <a:path w="1928217" h="1292947">
                <a:moveTo>
                  <a:pt x="38954" y="1292947"/>
                </a:moveTo>
                <a:cubicBezTo>
                  <a:pt x="16132" y="1157566"/>
                  <a:pt x="-6689" y="1022186"/>
                  <a:pt x="1821" y="954109"/>
                </a:cubicBezTo>
                <a:cubicBezTo>
                  <a:pt x="10330" y="886032"/>
                  <a:pt x="69897" y="872106"/>
                  <a:pt x="90011" y="884484"/>
                </a:cubicBezTo>
                <a:cubicBezTo>
                  <a:pt x="110125" y="896862"/>
                  <a:pt x="66804" y="998978"/>
                  <a:pt x="122503" y="1028375"/>
                </a:cubicBezTo>
                <a:cubicBezTo>
                  <a:pt x="178202" y="1057772"/>
                  <a:pt x="319772" y="1055451"/>
                  <a:pt x="424208" y="1060866"/>
                </a:cubicBezTo>
                <a:cubicBezTo>
                  <a:pt x="528644" y="1066281"/>
                  <a:pt x="690328" y="1097225"/>
                  <a:pt x="749122" y="1060866"/>
                </a:cubicBezTo>
                <a:cubicBezTo>
                  <a:pt x="807916" y="1024507"/>
                  <a:pt x="772330" y="928580"/>
                  <a:pt x="776972" y="842710"/>
                </a:cubicBezTo>
                <a:cubicBezTo>
                  <a:pt x="781614" y="756840"/>
                  <a:pt x="812558" y="613723"/>
                  <a:pt x="776972" y="545646"/>
                </a:cubicBezTo>
                <a:cubicBezTo>
                  <a:pt x="741386" y="477569"/>
                  <a:pt x="601364" y="495362"/>
                  <a:pt x="563457" y="434247"/>
                </a:cubicBezTo>
                <a:cubicBezTo>
                  <a:pt x="525550" y="373132"/>
                  <a:pt x="549532" y="243941"/>
                  <a:pt x="549532" y="178958"/>
                </a:cubicBezTo>
                <a:cubicBezTo>
                  <a:pt x="549532" y="113975"/>
                  <a:pt x="493059" y="71426"/>
                  <a:pt x="563457" y="44350"/>
                </a:cubicBezTo>
                <a:cubicBezTo>
                  <a:pt x="633855" y="17274"/>
                  <a:pt x="903069" y="-22953"/>
                  <a:pt x="971920" y="16501"/>
                </a:cubicBezTo>
                <a:cubicBezTo>
                  <a:pt x="1040771" y="55955"/>
                  <a:pt x="899975" y="226921"/>
                  <a:pt x="976562" y="281073"/>
                </a:cubicBezTo>
                <a:cubicBezTo>
                  <a:pt x="1053149" y="335225"/>
                  <a:pt x="1313080" y="340640"/>
                  <a:pt x="1431441" y="341414"/>
                </a:cubicBezTo>
                <a:cubicBezTo>
                  <a:pt x="1549802" y="342188"/>
                  <a:pt x="1640314" y="316659"/>
                  <a:pt x="1686730" y="285715"/>
                </a:cubicBezTo>
                <a:cubicBezTo>
                  <a:pt x="1733146" y="254771"/>
                  <a:pt x="1674352" y="183599"/>
                  <a:pt x="1709938" y="155749"/>
                </a:cubicBezTo>
                <a:cubicBezTo>
                  <a:pt x="1745524" y="127899"/>
                  <a:pt x="1864659" y="66011"/>
                  <a:pt x="1900245" y="118616"/>
                </a:cubicBezTo>
                <a:cubicBezTo>
                  <a:pt x="1935831" y="171221"/>
                  <a:pt x="1929642" y="321300"/>
                  <a:pt x="1923453" y="471380"/>
                </a:cubicBezTo>
              </a:path>
            </a:pathLst>
          </a:custGeom>
          <a:noFill/>
          <a:ln w="28575" cap="flat" cmpd="sng" algn="ctr">
            <a:solidFill>
              <a:srgbClr val="FF3300"/>
            </a:solidFill>
            <a:prstDash val="solid"/>
            <a:round/>
            <a:headEnd type="none" w="med" len="med"/>
            <a:tailEnd type="arrow" w="lg" len="lg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73" name="Oval 117">
            <a:extLst>
              <a:ext uri="{FF2B5EF4-FFF2-40B4-BE49-F238E27FC236}">
                <a16:creationId xmlns:a16="http://schemas.microsoft.com/office/drawing/2014/main" id="{ADF28E36-8E72-B916-F839-4B81DB335CB6}"/>
              </a:ext>
            </a:extLst>
          </p:cNvPr>
          <p:cNvSpPr>
            <a:spLocks noChangeArrowheads="1"/>
          </p:cNvSpPr>
          <p:nvPr/>
        </p:nvSpPr>
        <p:spPr bwMode="auto">
          <a:xfrm>
            <a:off x="8296276" y="323851"/>
            <a:ext cx="347663" cy="347663"/>
          </a:xfrm>
          <a:prstGeom prst="ellipse">
            <a:avLst/>
          </a:prstGeom>
          <a:solidFill>
            <a:srgbClr val="FF0000"/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13374" name="Oval 118">
            <a:extLst>
              <a:ext uri="{FF2B5EF4-FFF2-40B4-BE49-F238E27FC236}">
                <a16:creationId xmlns:a16="http://schemas.microsoft.com/office/drawing/2014/main" id="{00A571AF-4AB5-BB09-60D0-0F5518EC5D1F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21563" y="1069976"/>
            <a:ext cx="347662" cy="347663"/>
          </a:xfrm>
          <a:prstGeom prst="ellipse">
            <a:avLst/>
          </a:prstGeom>
          <a:solidFill>
            <a:srgbClr val="FF0000"/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2</a:t>
            </a:r>
          </a:p>
        </p:txBody>
      </p:sp>
      <p:sp>
        <p:nvSpPr>
          <p:cNvPr id="13375" name="Oval 119">
            <a:extLst>
              <a:ext uri="{FF2B5EF4-FFF2-40B4-BE49-F238E27FC236}">
                <a16:creationId xmlns:a16="http://schemas.microsoft.com/office/drawing/2014/main" id="{F9934550-49FC-6233-A4F4-AA52D5A140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9013826" y="1068388"/>
            <a:ext cx="347663" cy="347662"/>
          </a:xfrm>
          <a:prstGeom prst="ellipse">
            <a:avLst/>
          </a:prstGeom>
          <a:solidFill>
            <a:srgbClr val="FF0000"/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13376" name="Oval 120">
            <a:extLst>
              <a:ext uri="{FF2B5EF4-FFF2-40B4-BE49-F238E27FC236}">
                <a16:creationId xmlns:a16="http://schemas.microsoft.com/office/drawing/2014/main" id="{1B415221-9C3D-08A1-874E-E47291B6731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96088" y="1844676"/>
            <a:ext cx="347662" cy="347663"/>
          </a:xfrm>
          <a:prstGeom prst="ellipse">
            <a:avLst/>
          </a:prstGeom>
          <a:solidFill>
            <a:srgbClr val="FF0000"/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13377" name="Freeform 121">
            <a:extLst>
              <a:ext uri="{FF2B5EF4-FFF2-40B4-BE49-F238E27FC236}">
                <a16:creationId xmlns:a16="http://schemas.microsoft.com/office/drawing/2014/main" id="{50AD4D70-1F77-60C2-8264-8DAC399914F6}"/>
              </a:ext>
            </a:extLst>
          </p:cNvPr>
          <p:cNvSpPr>
            <a:spLocks/>
          </p:cNvSpPr>
          <p:nvPr/>
        </p:nvSpPr>
        <p:spPr bwMode="auto">
          <a:xfrm>
            <a:off x="6783388" y="1498600"/>
            <a:ext cx="1136650" cy="419100"/>
          </a:xfrm>
          <a:custGeom>
            <a:avLst/>
            <a:gdLst>
              <a:gd name="T0" fmla="*/ 18526 w 1137135"/>
              <a:gd name="T1" fmla="*/ 428708 h 418082"/>
              <a:gd name="T2" fmla="*/ 18526 w 1137135"/>
              <a:gd name="T3" fmla="*/ 104956 h 418082"/>
              <a:gd name="T4" fmla="*/ 211079 w 1137135"/>
              <a:gd name="T5" fmla="*/ 70091 h 418082"/>
              <a:gd name="T6" fmla="*/ 270676 w 1137135"/>
              <a:gd name="T7" fmla="*/ 199592 h 418082"/>
              <a:gd name="T8" fmla="*/ 362370 w 1137135"/>
              <a:gd name="T9" fmla="*/ 294228 h 418082"/>
              <a:gd name="T10" fmla="*/ 619104 w 1137135"/>
              <a:gd name="T11" fmla="*/ 289246 h 418082"/>
              <a:gd name="T12" fmla="*/ 866670 w 1137135"/>
              <a:gd name="T13" fmla="*/ 274304 h 418082"/>
              <a:gd name="T14" fmla="*/ 917100 w 1137135"/>
              <a:gd name="T15" fmla="*/ 30244 h 418082"/>
              <a:gd name="T16" fmla="*/ 1105065 w 1137135"/>
              <a:gd name="T17" fmla="*/ 50169 h 418082"/>
              <a:gd name="T18" fmla="*/ 1105065 w 1137135"/>
              <a:gd name="T19" fmla="*/ 448632 h 418082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0" t="0" r="r" b="b"/>
            <a:pathLst>
              <a:path w="1137135" h="418082">
                <a:moveTo>
                  <a:pt x="18758" y="399515"/>
                </a:moveTo>
                <a:cubicBezTo>
                  <a:pt x="2512" y="276512"/>
                  <a:pt x="-13733" y="153509"/>
                  <a:pt x="18758" y="97810"/>
                </a:cubicBezTo>
                <a:cubicBezTo>
                  <a:pt x="51249" y="42111"/>
                  <a:pt x="171158" y="50620"/>
                  <a:pt x="213706" y="65318"/>
                </a:cubicBezTo>
                <a:cubicBezTo>
                  <a:pt x="256254" y="80016"/>
                  <a:pt x="248518" y="151189"/>
                  <a:pt x="274047" y="186001"/>
                </a:cubicBezTo>
                <a:cubicBezTo>
                  <a:pt x="299576" y="220813"/>
                  <a:pt x="308086" y="260267"/>
                  <a:pt x="366880" y="274192"/>
                </a:cubicBezTo>
                <a:cubicBezTo>
                  <a:pt x="425674" y="288117"/>
                  <a:pt x="541715" y="272644"/>
                  <a:pt x="626811" y="269550"/>
                </a:cubicBezTo>
                <a:cubicBezTo>
                  <a:pt x="711907" y="266456"/>
                  <a:pt x="827174" y="295852"/>
                  <a:pt x="877458" y="255625"/>
                </a:cubicBezTo>
                <a:cubicBezTo>
                  <a:pt x="927742" y="215398"/>
                  <a:pt x="888289" y="62997"/>
                  <a:pt x="928516" y="28185"/>
                </a:cubicBezTo>
                <a:cubicBezTo>
                  <a:pt x="968744" y="-6627"/>
                  <a:pt x="1087105" y="-18231"/>
                  <a:pt x="1118823" y="46752"/>
                </a:cubicBezTo>
                <a:cubicBezTo>
                  <a:pt x="1150541" y="111735"/>
                  <a:pt x="1134682" y="264908"/>
                  <a:pt x="1118823" y="418082"/>
                </a:cubicBezTo>
              </a:path>
            </a:pathLst>
          </a:custGeom>
          <a:noFill/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lg" len="lg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78" name="Freeform 122">
            <a:extLst>
              <a:ext uri="{FF2B5EF4-FFF2-40B4-BE49-F238E27FC236}">
                <a16:creationId xmlns:a16="http://schemas.microsoft.com/office/drawing/2014/main" id="{60B40D5F-6227-A702-99A3-7A60152E8F76}"/>
              </a:ext>
            </a:extLst>
          </p:cNvPr>
          <p:cNvSpPr>
            <a:spLocks/>
          </p:cNvSpPr>
          <p:nvPr/>
        </p:nvSpPr>
        <p:spPr bwMode="auto">
          <a:xfrm>
            <a:off x="7291389" y="2089151"/>
            <a:ext cx="428625" cy="608013"/>
          </a:xfrm>
          <a:custGeom>
            <a:avLst/>
            <a:gdLst>
              <a:gd name="T0" fmla="*/ 400949 w 429648"/>
              <a:gd name="T1" fmla="*/ 0 h 608053"/>
              <a:gd name="T2" fmla="*/ 119396 w 429648"/>
              <a:gd name="T3" fmla="*/ 9254 h 608053"/>
              <a:gd name="T4" fmla="*/ 58753 w 429648"/>
              <a:gd name="T5" fmla="*/ 46329 h 608053"/>
              <a:gd name="T6" fmla="*/ 2444 w 429648"/>
              <a:gd name="T7" fmla="*/ 180675 h 608053"/>
              <a:gd name="T8" fmla="*/ 15439 w 429648"/>
              <a:gd name="T9" fmla="*/ 606893 h 608053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429648" h="608053">
                <a:moveTo>
                  <a:pt x="429648" y="0"/>
                </a:moveTo>
                <a:cubicBezTo>
                  <a:pt x="309352" y="773"/>
                  <a:pt x="189057" y="1547"/>
                  <a:pt x="127942" y="9283"/>
                </a:cubicBezTo>
                <a:cubicBezTo>
                  <a:pt x="66827" y="17019"/>
                  <a:pt x="83846" y="17793"/>
                  <a:pt x="62959" y="46416"/>
                </a:cubicBezTo>
                <a:cubicBezTo>
                  <a:pt x="42072" y="75039"/>
                  <a:pt x="10354" y="87417"/>
                  <a:pt x="2618" y="181023"/>
                </a:cubicBezTo>
                <a:cubicBezTo>
                  <a:pt x="-5118" y="274629"/>
                  <a:pt x="5712" y="441341"/>
                  <a:pt x="16543" y="608053"/>
                </a:cubicBezTo>
              </a:path>
            </a:pathLst>
          </a:custGeom>
          <a:noFill/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lg" len="lg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79" name="Oval 123">
            <a:extLst>
              <a:ext uri="{FF2B5EF4-FFF2-40B4-BE49-F238E27FC236}">
                <a16:creationId xmlns:a16="http://schemas.microsoft.com/office/drawing/2014/main" id="{58ECEFAE-2AF8-EE02-B908-7EC688B3DD44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01013" y="1865313"/>
            <a:ext cx="347662" cy="347662"/>
          </a:xfrm>
          <a:prstGeom prst="ellipse">
            <a:avLst/>
          </a:prstGeom>
          <a:solidFill>
            <a:srgbClr val="FF0000"/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5</a:t>
            </a:r>
          </a:p>
        </p:txBody>
      </p:sp>
      <p:sp>
        <p:nvSpPr>
          <p:cNvPr id="13380" name="Oval 124">
            <a:extLst>
              <a:ext uri="{FF2B5EF4-FFF2-40B4-BE49-F238E27FC236}">
                <a16:creationId xmlns:a16="http://schemas.microsoft.com/office/drawing/2014/main" id="{53D49AC3-528B-F9CA-1FBA-7F4D38BFD524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64438" y="2703513"/>
            <a:ext cx="347662" cy="347662"/>
          </a:xfrm>
          <a:prstGeom prst="ellipse">
            <a:avLst/>
          </a:prstGeom>
          <a:solidFill>
            <a:srgbClr val="FF0000"/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7</a:t>
            </a:r>
          </a:p>
        </p:txBody>
      </p:sp>
      <p:sp>
        <p:nvSpPr>
          <p:cNvPr id="13381" name="Oval 125">
            <a:extLst>
              <a:ext uri="{FF2B5EF4-FFF2-40B4-BE49-F238E27FC236}">
                <a16:creationId xmlns:a16="http://schemas.microsoft.com/office/drawing/2014/main" id="{4ED43EFC-F2B4-E5C3-9263-2CEC81834387}"/>
              </a:ext>
            </a:extLst>
          </p:cNvPr>
          <p:cNvSpPr>
            <a:spLocks noChangeArrowheads="1"/>
          </p:cNvSpPr>
          <p:nvPr/>
        </p:nvSpPr>
        <p:spPr bwMode="auto">
          <a:xfrm>
            <a:off x="9782176" y="1833563"/>
            <a:ext cx="347663" cy="347662"/>
          </a:xfrm>
          <a:prstGeom prst="ellipse">
            <a:avLst/>
          </a:prstGeom>
          <a:solidFill>
            <a:srgbClr val="FF0000"/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13382" name="Oval 126">
            <a:extLst>
              <a:ext uri="{FF2B5EF4-FFF2-40B4-BE49-F238E27FC236}">
                <a16:creationId xmlns:a16="http://schemas.microsoft.com/office/drawing/2014/main" id="{7B3681AD-057E-D734-BCBB-61F9DD99083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68513" y="5354638"/>
            <a:ext cx="347662" cy="347662"/>
          </a:xfrm>
          <a:prstGeom prst="ellipse">
            <a:avLst/>
          </a:prstGeom>
          <a:solidFill>
            <a:srgbClr val="FF0000"/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13383" name="Freeform 127">
            <a:extLst>
              <a:ext uri="{FF2B5EF4-FFF2-40B4-BE49-F238E27FC236}">
                <a16:creationId xmlns:a16="http://schemas.microsoft.com/office/drawing/2014/main" id="{82B1FCDE-F7C1-03F3-7C5F-B1DE4948A57D}"/>
              </a:ext>
            </a:extLst>
          </p:cNvPr>
          <p:cNvSpPr>
            <a:spLocks/>
          </p:cNvSpPr>
          <p:nvPr/>
        </p:nvSpPr>
        <p:spPr bwMode="auto">
          <a:xfrm>
            <a:off x="2392364" y="4071938"/>
            <a:ext cx="1355725" cy="1274762"/>
          </a:xfrm>
          <a:custGeom>
            <a:avLst/>
            <a:gdLst>
              <a:gd name="T0" fmla="*/ 1363447 w 1355450"/>
              <a:gd name="T1" fmla="*/ 21404 h 1274526"/>
              <a:gd name="T2" fmla="*/ 737799 w 1355450"/>
              <a:gd name="T3" fmla="*/ 12062 h 1274526"/>
              <a:gd name="T4" fmla="*/ 695781 w 1355450"/>
              <a:gd name="T5" fmla="*/ 166077 h 1274526"/>
              <a:gd name="T6" fmla="*/ 709787 w 1355450"/>
              <a:gd name="T7" fmla="*/ 525396 h 1274526"/>
              <a:gd name="T8" fmla="*/ 509020 w 1355450"/>
              <a:gd name="T9" fmla="*/ 572065 h 1274526"/>
              <a:gd name="T10" fmla="*/ 499678 w 1355450"/>
              <a:gd name="T11" fmla="*/ 726059 h 1274526"/>
              <a:gd name="T12" fmla="*/ 107491 w 1355450"/>
              <a:gd name="T13" fmla="*/ 721391 h 1274526"/>
              <a:gd name="T14" fmla="*/ 9437 w 1355450"/>
              <a:gd name="T15" fmla="*/ 842727 h 1274526"/>
              <a:gd name="T16" fmla="*/ 9437 w 1355450"/>
              <a:gd name="T17" fmla="*/ 1281387 h 127452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0" t="0" r="r" b="b"/>
            <a:pathLst>
              <a:path w="1355450" h="1274526">
                <a:moveTo>
                  <a:pt x="1355450" y="21288"/>
                </a:moveTo>
                <a:cubicBezTo>
                  <a:pt x="1099773" y="4655"/>
                  <a:pt x="844097" y="-11978"/>
                  <a:pt x="733472" y="12004"/>
                </a:cubicBezTo>
                <a:cubicBezTo>
                  <a:pt x="622847" y="35986"/>
                  <a:pt x="696339" y="80082"/>
                  <a:pt x="691698" y="165178"/>
                </a:cubicBezTo>
                <a:cubicBezTo>
                  <a:pt x="687056" y="250275"/>
                  <a:pt x="736567" y="455280"/>
                  <a:pt x="705623" y="522583"/>
                </a:cubicBezTo>
                <a:cubicBezTo>
                  <a:pt x="674679" y="589887"/>
                  <a:pt x="540845" y="535734"/>
                  <a:pt x="506033" y="568999"/>
                </a:cubicBezTo>
                <a:cubicBezTo>
                  <a:pt x="471221" y="602264"/>
                  <a:pt x="563279" y="697418"/>
                  <a:pt x="496749" y="722173"/>
                </a:cubicBezTo>
                <a:cubicBezTo>
                  <a:pt x="430219" y="746928"/>
                  <a:pt x="188081" y="698191"/>
                  <a:pt x="106853" y="717531"/>
                </a:cubicBezTo>
                <a:cubicBezTo>
                  <a:pt x="25625" y="736871"/>
                  <a:pt x="25625" y="745382"/>
                  <a:pt x="9379" y="838214"/>
                </a:cubicBezTo>
                <a:cubicBezTo>
                  <a:pt x="-6867" y="931047"/>
                  <a:pt x="1256" y="1102786"/>
                  <a:pt x="9379" y="1274526"/>
                </a:cubicBezTo>
              </a:path>
            </a:pathLst>
          </a:custGeom>
          <a:noFill/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lg" len="lg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84" name="Freeform 128">
            <a:extLst>
              <a:ext uri="{FF2B5EF4-FFF2-40B4-BE49-F238E27FC236}">
                <a16:creationId xmlns:a16="http://schemas.microsoft.com/office/drawing/2014/main" id="{0943D466-4E21-8A93-AC2F-7CDFBD6DCB89}"/>
              </a:ext>
            </a:extLst>
          </p:cNvPr>
          <p:cNvSpPr>
            <a:spLocks/>
          </p:cNvSpPr>
          <p:nvPr/>
        </p:nvSpPr>
        <p:spPr bwMode="auto">
          <a:xfrm>
            <a:off x="2646364" y="4978400"/>
            <a:ext cx="1138237" cy="1125538"/>
          </a:xfrm>
          <a:custGeom>
            <a:avLst/>
            <a:gdLst>
              <a:gd name="T0" fmla="*/ 10310 w 1138585"/>
              <a:gd name="T1" fmla="*/ 427765 h 1125691"/>
              <a:gd name="T2" fmla="*/ 28703 w 1138585"/>
              <a:gd name="T3" fmla="*/ 34764 h 1125691"/>
              <a:gd name="T4" fmla="*/ 254141 w 1138585"/>
              <a:gd name="T5" fmla="*/ 39406 h 1125691"/>
              <a:gd name="T6" fmla="*/ 244943 w 1138585"/>
              <a:gd name="T7" fmla="*/ 210450 h 1125691"/>
              <a:gd name="T8" fmla="*/ 649797 w 1138585"/>
              <a:gd name="T9" fmla="*/ 238212 h 1125691"/>
              <a:gd name="T10" fmla="*/ 898232 w 1138585"/>
              <a:gd name="T11" fmla="*/ 201225 h 1125691"/>
              <a:gd name="T12" fmla="*/ 907433 w 1138585"/>
              <a:gd name="T13" fmla="*/ 30152 h 1125691"/>
              <a:gd name="T14" fmla="*/ 1096061 w 1138585"/>
              <a:gd name="T15" fmla="*/ 34764 h 1125691"/>
              <a:gd name="T16" fmla="*/ 1114463 w 1138585"/>
              <a:gd name="T17" fmla="*/ 330668 h 1125691"/>
              <a:gd name="T18" fmla="*/ 948841 w 1138585"/>
              <a:gd name="T19" fmla="*/ 363038 h 1125691"/>
              <a:gd name="T20" fmla="*/ 866027 w 1138585"/>
              <a:gd name="T21" fmla="*/ 580330 h 1125691"/>
              <a:gd name="T22" fmla="*/ 594590 w 1138585"/>
              <a:gd name="T23" fmla="*/ 594197 h 1125691"/>
              <a:gd name="T24" fmla="*/ 525578 w 1138585"/>
              <a:gd name="T25" fmla="*/ 1121258 h 1125691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0" t="0" r="r" b="b"/>
            <a:pathLst>
              <a:path w="1138585" h="1125691">
                <a:moveTo>
                  <a:pt x="10397" y="429447"/>
                </a:moveTo>
                <a:cubicBezTo>
                  <a:pt x="-820" y="264669"/>
                  <a:pt x="-12037" y="99892"/>
                  <a:pt x="28964" y="34909"/>
                </a:cubicBezTo>
                <a:cubicBezTo>
                  <a:pt x="69965" y="-30074"/>
                  <a:pt x="220044" y="10154"/>
                  <a:pt x="256403" y="39551"/>
                </a:cubicBezTo>
                <a:cubicBezTo>
                  <a:pt x="292762" y="68948"/>
                  <a:pt x="180590" y="178026"/>
                  <a:pt x="247120" y="211291"/>
                </a:cubicBezTo>
                <a:cubicBezTo>
                  <a:pt x="313650" y="244556"/>
                  <a:pt x="545731" y="240688"/>
                  <a:pt x="655583" y="239141"/>
                </a:cubicBezTo>
                <a:cubicBezTo>
                  <a:pt x="765435" y="237594"/>
                  <a:pt x="862909" y="236820"/>
                  <a:pt x="906231" y="202008"/>
                </a:cubicBezTo>
                <a:cubicBezTo>
                  <a:pt x="949553" y="167196"/>
                  <a:pt x="882249" y="58118"/>
                  <a:pt x="915514" y="30268"/>
                </a:cubicBezTo>
                <a:cubicBezTo>
                  <a:pt x="948779" y="2418"/>
                  <a:pt x="1071009" y="-15375"/>
                  <a:pt x="1105821" y="34909"/>
                </a:cubicBezTo>
                <a:cubicBezTo>
                  <a:pt x="1140633" y="85193"/>
                  <a:pt x="1149142" y="277047"/>
                  <a:pt x="1124387" y="331973"/>
                </a:cubicBezTo>
                <a:cubicBezTo>
                  <a:pt x="1099632" y="386899"/>
                  <a:pt x="999064" y="322690"/>
                  <a:pt x="957289" y="364465"/>
                </a:cubicBezTo>
                <a:cubicBezTo>
                  <a:pt x="915514" y="406240"/>
                  <a:pt x="933306" y="543941"/>
                  <a:pt x="873739" y="582621"/>
                </a:cubicBezTo>
                <a:cubicBezTo>
                  <a:pt x="814172" y="621301"/>
                  <a:pt x="657131" y="506034"/>
                  <a:pt x="599884" y="596546"/>
                </a:cubicBezTo>
                <a:cubicBezTo>
                  <a:pt x="542637" y="687058"/>
                  <a:pt x="531806" y="1032859"/>
                  <a:pt x="530259" y="1125691"/>
                </a:cubicBezTo>
              </a:path>
            </a:pathLst>
          </a:custGeom>
          <a:noFill/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lg" len="lg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85" name="Freeform 130">
            <a:extLst>
              <a:ext uri="{FF2B5EF4-FFF2-40B4-BE49-F238E27FC236}">
                <a16:creationId xmlns:a16="http://schemas.microsoft.com/office/drawing/2014/main" id="{DC78BD37-7224-09FC-65EA-2DFEF8DB0E4D}"/>
              </a:ext>
            </a:extLst>
          </p:cNvPr>
          <p:cNvSpPr>
            <a:spLocks/>
          </p:cNvSpPr>
          <p:nvPr/>
        </p:nvSpPr>
        <p:spPr bwMode="auto">
          <a:xfrm>
            <a:off x="3457575" y="5778500"/>
            <a:ext cx="109538" cy="376238"/>
          </a:xfrm>
          <a:custGeom>
            <a:avLst/>
            <a:gdLst>
              <a:gd name="T0" fmla="*/ 47697 w 109257"/>
              <a:gd name="T1" fmla="*/ 369331 h 376487"/>
              <a:gd name="T2" fmla="*/ 2697 w 109257"/>
              <a:gd name="T3" fmla="*/ 50588 h 376487"/>
              <a:gd name="T4" fmla="*/ 117707 w 109257"/>
              <a:gd name="T5" fmla="*/ 5070 h 376487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109257" h="376487">
                <a:moveTo>
                  <a:pt x="44274" y="376487"/>
                </a:moveTo>
                <a:cubicBezTo>
                  <a:pt x="17971" y="244974"/>
                  <a:pt x="-8332" y="113461"/>
                  <a:pt x="2499" y="51573"/>
                </a:cubicBezTo>
                <a:cubicBezTo>
                  <a:pt x="13329" y="-10315"/>
                  <a:pt x="61293" y="-2579"/>
                  <a:pt x="109257" y="5157"/>
                </a:cubicBezTo>
              </a:path>
            </a:pathLst>
          </a:custGeom>
          <a:noFill/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lg" len="lg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86" name="Freeform 132">
            <a:extLst>
              <a:ext uri="{FF2B5EF4-FFF2-40B4-BE49-F238E27FC236}">
                <a16:creationId xmlns:a16="http://schemas.microsoft.com/office/drawing/2014/main" id="{EF69E567-4558-78AC-756F-7BF736A9DEDB}"/>
              </a:ext>
            </a:extLst>
          </p:cNvPr>
          <p:cNvSpPr>
            <a:spLocks/>
          </p:cNvSpPr>
          <p:nvPr/>
        </p:nvSpPr>
        <p:spPr bwMode="auto">
          <a:xfrm>
            <a:off x="5121275" y="4737100"/>
            <a:ext cx="565150" cy="609600"/>
          </a:xfrm>
          <a:custGeom>
            <a:avLst/>
            <a:gdLst>
              <a:gd name="T0" fmla="*/ 573714 w 564411"/>
              <a:gd name="T1" fmla="*/ 600322 h 609934"/>
              <a:gd name="T2" fmla="*/ 573714 w 564411"/>
              <a:gd name="T3" fmla="*/ 125199 h 609934"/>
              <a:gd name="T4" fmla="*/ 443543 w 564411"/>
              <a:gd name="T5" fmla="*/ 10991 h 609934"/>
              <a:gd name="T6" fmla="*/ 0 w 564411"/>
              <a:gd name="T7" fmla="*/ 10991 h 609934"/>
              <a:gd name="T8" fmla="*/ 0 60000 65536"/>
              <a:gd name="T9" fmla="*/ 0 60000 65536"/>
              <a:gd name="T10" fmla="*/ 0 60000 65536"/>
              <a:gd name="T11" fmla="*/ 0 60000 65536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0" t="0" r="r" b="b"/>
            <a:pathLst>
              <a:path w="564411" h="609934">
                <a:moveTo>
                  <a:pt x="552353" y="609934"/>
                </a:moveTo>
                <a:cubicBezTo>
                  <a:pt x="562796" y="418467"/>
                  <a:pt x="573240" y="227000"/>
                  <a:pt x="552353" y="127205"/>
                </a:cubicBezTo>
                <a:cubicBezTo>
                  <a:pt x="531466" y="27410"/>
                  <a:pt x="519088" y="30505"/>
                  <a:pt x="427029" y="11165"/>
                </a:cubicBezTo>
                <a:cubicBezTo>
                  <a:pt x="334970" y="-8175"/>
                  <a:pt x="167485" y="1495"/>
                  <a:pt x="0" y="11165"/>
                </a:cubicBezTo>
              </a:path>
            </a:pathLst>
          </a:custGeom>
          <a:noFill/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lg" len="lg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87" name="Freeform 133">
            <a:extLst>
              <a:ext uri="{FF2B5EF4-FFF2-40B4-BE49-F238E27FC236}">
                <a16:creationId xmlns:a16="http://schemas.microsoft.com/office/drawing/2014/main" id="{8D5F44EA-36FD-0017-5722-ECFB9398705A}"/>
              </a:ext>
            </a:extLst>
          </p:cNvPr>
          <p:cNvSpPr>
            <a:spLocks/>
          </p:cNvSpPr>
          <p:nvPr/>
        </p:nvSpPr>
        <p:spPr bwMode="auto">
          <a:xfrm>
            <a:off x="4383088" y="4040189"/>
            <a:ext cx="601662" cy="573087"/>
          </a:xfrm>
          <a:custGeom>
            <a:avLst/>
            <a:gdLst>
              <a:gd name="T0" fmla="*/ 606327 w 600749"/>
              <a:gd name="T1" fmla="*/ 573955 h 573056"/>
              <a:gd name="T2" fmla="*/ 606327 w 600749"/>
              <a:gd name="T3" fmla="*/ 90472 h 573056"/>
              <a:gd name="T4" fmla="*/ 383199 w 600749"/>
              <a:gd name="T5" fmla="*/ 11448 h 573056"/>
              <a:gd name="T6" fmla="*/ 0 w 600749"/>
              <a:gd name="T7" fmla="*/ 2136 h 573056"/>
              <a:gd name="T8" fmla="*/ 0 60000 65536"/>
              <a:gd name="T9" fmla="*/ 0 60000 65536"/>
              <a:gd name="T10" fmla="*/ 0 60000 65536"/>
              <a:gd name="T11" fmla="*/ 0 60000 65536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0" t="0" r="r" b="b"/>
            <a:pathLst>
              <a:path w="600749" h="573056">
                <a:moveTo>
                  <a:pt x="580204" y="573056"/>
                </a:moveTo>
                <a:cubicBezTo>
                  <a:pt x="597997" y="378494"/>
                  <a:pt x="615790" y="183933"/>
                  <a:pt x="580204" y="90327"/>
                </a:cubicBezTo>
                <a:cubicBezTo>
                  <a:pt x="544618" y="-3279"/>
                  <a:pt x="463390" y="26117"/>
                  <a:pt x="366689" y="11419"/>
                </a:cubicBezTo>
                <a:cubicBezTo>
                  <a:pt x="269988" y="-3280"/>
                  <a:pt x="134994" y="-572"/>
                  <a:pt x="0" y="2136"/>
                </a:cubicBezTo>
              </a:path>
            </a:pathLst>
          </a:custGeom>
          <a:noFill/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lg" len="lg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88" name="Oval 134">
            <a:extLst>
              <a:ext uri="{FF2B5EF4-FFF2-40B4-BE49-F238E27FC236}">
                <a16:creationId xmlns:a16="http://schemas.microsoft.com/office/drawing/2014/main" id="{C018EF48-C9BE-43D5-D6A5-091218D1507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01951" y="6089651"/>
            <a:ext cx="347663" cy="347663"/>
          </a:xfrm>
          <a:prstGeom prst="ellipse">
            <a:avLst/>
          </a:prstGeom>
          <a:solidFill>
            <a:srgbClr val="FF0000"/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2</a:t>
            </a:r>
          </a:p>
        </p:txBody>
      </p:sp>
      <p:sp>
        <p:nvSpPr>
          <p:cNvPr id="13389" name="Oval 135">
            <a:extLst>
              <a:ext uri="{FF2B5EF4-FFF2-40B4-BE49-F238E27FC236}">
                <a16:creationId xmlns:a16="http://schemas.microsoft.com/office/drawing/2014/main" id="{F972C4DC-B002-CCBF-5475-1696E9A6A62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13201" y="5332413"/>
            <a:ext cx="347663" cy="347662"/>
          </a:xfrm>
          <a:prstGeom prst="ellipse">
            <a:avLst/>
          </a:prstGeom>
          <a:solidFill>
            <a:srgbClr val="FF0000"/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13390" name="Freeform 137">
            <a:extLst>
              <a:ext uri="{FF2B5EF4-FFF2-40B4-BE49-F238E27FC236}">
                <a16:creationId xmlns:a16="http://schemas.microsoft.com/office/drawing/2014/main" id="{44D80338-25CE-20F1-6ABB-7EE0FC087F45}"/>
              </a:ext>
            </a:extLst>
          </p:cNvPr>
          <p:cNvSpPr>
            <a:spLocks/>
          </p:cNvSpPr>
          <p:nvPr/>
        </p:nvSpPr>
        <p:spPr bwMode="auto">
          <a:xfrm>
            <a:off x="3557589" y="4727575"/>
            <a:ext cx="536575" cy="596900"/>
          </a:xfrm>
          <a:custGeom>
            <a:avLst/>
            <a:gdLst>
              <a:gd name="T0" fmla="*/ 486685 w 536424"/>
              <a:gd name="T1" fmla="*/ 590634 h 597125"/>
              <a:gd name="T2" fmla="*/ 496046 w 536424"/>
              <a:gd name="T3" fmla="*/ 76422 h 597125"/>
              <a:gd name="T4" fmla="*/ 0 w 536424"/>
              <a:gd name="T5" fmla="*/ 12135 h 597125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536424" h="597125">
                <a:moveTo>
                  <a:pt x="482729" y="597125"/>
                </a:moveTo>
                <a:cubicBezTo>
                  <a:pt x="527598" y="385931"/>
                  <a:pt x="572468" y="174737"/>
                  <a:pt x="492013" y="77263"/>
                </a:cubicBezTo>
                <a:cubicBezTo>
                  <a:pt x="411558" y="-20211"/>
                  <a:pt x="205779" y="-3966"/>
                  <a:pt x="0" y="12280"/>
                </a:cubicBezTo>
              </a:path>
            </a:pathLst>
          </a:custGeom>
          <a:noFill/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lg" len="lg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91" name="Freeform 138">
            <a:extLst>
              <a:ext uri="{FF2B5EF4-FFF2-40B4-BE49-F238E27FC236}">
                <a16:creationId xmlns:a16="http://schemas.microsoft.com/office/drawing/2014/main" id="{37D5665D-A211-2C0F-42A3-5EC15772401F}"/>
              </a:ext>
            </a:extLst>
          </p:cNvPr>
          <p:cNvSpPr>
            <a:spLocks/>
          </p:cNvSpPr>
          <p:nvPr/>
        </p:nvSpPr>
        <p:spPr bwMode="auto">
          <a:xfrm>
            <a:off x="3365501" y="4268789"/>
            <a:ext cx="2081213" cy="1082675"/>
          </a:xfrm>
          <a:custGeom>
            <a:avLst/>
            <a:gdLst>
              <a:gd name="T0" fmla="*/ 28623 w 2081189"/>
              <a:gd name="T1" fmla="*/ 364592 h 1083566"/>
              <a:gd name="T2" fmla="*/ 33264 w 2081189"/>
              <a:gd name="T3" fmla="*/ 92662 h 1083566"/>
              <a:gd name="T4" fmla="*/ 362936 w 2081189"/>
              <a:gd name="T5" fmla="*/ 70000 h 1083566"/>
              <a:gd name="T6" fmla="*/ 386144 w 2081189"/>
              <a:gd name="T7" fmla="*/ 219564 h 1083566"/>
              <a:gd name="T8" fmla="*/ 739052 w 2081189"/>
              <a:gd name="T9" fmla="*/ 242227 h 1083566"/>
              <a:gd name="T10" fmla="*/ 1012995 w 2081189"/>
              <a:gd name="T11" fmla="*/ 237692 h 1083566"/>
              <a:gd name="T12" fmla="*/ 1040845 w 2081189"/>
              <a:gd name="T13" fmla="*/ 15615 h 1083566"/>
              <a:gd name="T14" fmla="*/ 1324071 w 2081189"/>
              <a:gd name="T15" fmla="*/ 47341 h 1083566"/>
              <a:gd name="T16" fmla="*/ 1282296 w 2081189"/>
              <a:gd name="T17" fmla="*/ 278483 h 1083566"/>
              <a:gd name="T18" fmla="*/ 1156914 w 2081189"/>
              <a:gd name="T19" fmla="*/ 341934 h 1083566"/>
              <a:gd name="T20" fmla="*/ 1073336 w 2081189"/>
              <a:gd name="T21" fmla="*/ 609334 h 1083566"/>
              <a:gd name="T22" fmla="*/ 1110498 w 2081189"/>
              <a:gd name="T23" fmla="*/ 931120 h 1083566"/>
              <a:gd name="T24" fmla="*/ 1718754 w 2081189"/>
              <a:gd name="T25" fmla="*/ 944717 h 1083566"/>
              <a:gd name="T26" fmla="*/ 1797691 w 2081189"/>
              <a:gd name="T27" fmla="*/ 731701 h 1083566"/>
              <a:gd name="T28" fmla="*/ 2071633 w 2081189"/>
              <a:gd name="T29" fmla="*/ 731701 h 1083566"/>
              <a:gd name="T30" fmla="*/ 1997338 w 2081189"/>
              <a:gd name="T31" fmla="*/ 1058022 h 108356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</a:gdLst>
            <a:ahLst/>
            <a:cxnLst>
              <a:cxn ang="T32">
                <a:pos x="T0" y="T1"/>
              </a:cxn>
              <a:cxn ang="T33">
                <a:pos x="T2" y="T3"/>
              </a:cxn>
              <a:cxn ang="T34">
                <a:pos x="T4" y="T5"/>
              </a:cxn>
              <a:cxn ang="T35">
                <a:pos x="T6" y="T7"/>
              </a:cxn>
              <a:cxn ang="T36">
                <a:pos x="T8" y="T9"/>
              </a:cxn>
              <a:cxn ang="T37">
                <a:pos x="T10" y="T11"/>
              </a:cxn>
              <a:cxn ang="T38">
                <a:pos x="T12" y="T13"/>
              </a:cxn>
              <a:cxn ang="T39">
                <a:pos x="T14" y="T15"/>
              </a:cxn>
              <a:cxn ang="T40">
                <a:pos x="T16" y="T17"/>
              </a:cxn>
              <a:cxn ang="T41">
                <a:pos x="T18" y="T19"/>
              </a:cxn>
              <a:cxn ang="T42">
                <a:pos x="T20" y="T21"/>
              </a:cxn>
              <a:cxn ang="T43">
                <a:pos x="T22" y="T23"/>
              </a:cxn>
              <a:cxn ang="T44">
                <a:pos x="T24" y="T25"/>
              </a:cxn>
              <a:cxn ang="T45">
                <a:pos x="T26" y="T27"/>
              </a:cxn>
              <a:cxn ang="T46">
                <a:pos x="T28" y="T29"/>
              </a:cxn>
              <a:cxn ang="T47">
                <a:pos x="T30" y="T31"/>
              </a:cxn>
            </a:cxnLst>
            <a:rect l="0" t="0" r="r" b="b"/>
            <a:pathLst>
              <a:path w="2081189" h="1083566">
                <a:moveTo>
                  <a:pt x="28623" y="373397"/>
                </a:moveTo>
                <a:cubicBezTo>
                  <a:pt x="3094" y="259290"/>
                  <a:pt x="-22435" y="145184"/>
                  <a:pt x="33264" y="94900"/>
                </a:cubicBezTo>
                <a:cubicBezTo>
                  <a:pt x="88963" y="44616"/>
                  <a:pt x="304026" y="50031"/>
                  <a:pt x="362820" y="71692"/>
                </a:cubicBezTo>
                <a:cubicBezTo>
                  <a:pt x="421614" y="93353"/>
                  <a:pt x="323366" y="195468"/>
                  <a:pt x="386028" y="224865"/>
                </a:cubicBezTo>
                <a:cubicBezTo>
                  <a:pt x="448690" y="254262"/>
                  <a:pt x="634355" y="244980"/>
                  <a:pt x="738791" y="248074"/>
                </a:cubicBezTo>
                <a:cubicBezTo>
                  <a:pt x="843227" y="251168"/>
                  <a:pt x="962363" y="282112"/>
                  <a:pt x="1012647" y="243432"/>
                </a:cubicBezTo>
                <a:cubicBezTo>
                  <a:pt x="1062931" y="204752"/>
                  <a:pt x="988666" y="48483"/>
                  <a:pt x="1040497" y="15992"/>
                </a:cubicBezTo>
                <a:cubicBezTo>
                  <a:pt x="1092328" y="-16499"/>
                  <a:pt x="1283409" y="3615"/>
                  <a:pt x="1323636" y="48484"/>
                </a:cubicBezTo>
                <a:cubicBezTo>
                  <a:pt x="1363863" y="93353"/>
                  <a:pt x="1309711" y="234923"/>
                  <a:pt x="1281861" y="285207"/>
                </a:cubicBezTo>
                <a:cubicBezTo>
                  <a:pt x="1254011" y="335491"/>
                  <a:pt x="1191349" y="293716"/>
                  <a:pt x="1156537" y="350189"/>
                </a:cubicBezTo>
                <a:cubicBezTo>
                  <a:pt x="1121725" y="406662"/>
                  <a:pt x="1080724" y="523477"/>
                  <a:pt x="1072988" y="624045"/>
                </a:cubicBezTo>
                <a:cubicBezTo>
                  <a:pt x="1065252" y="724613"/>
                  <a:pt x="1002590" y="896353"/>
                  <a:pt x="1110121" y="953600"/>
                </a:cubicBezTo>
                <a:cubicBezTo>
                  <a:pt x="1217652" y="1010847"/>
                  <a:pt x="1603680" y="1001564"/>
                  <a:pt x="1718174" y="967525"/>
                </a:cubicBezTo>
                <a:cubicBezTo>
                  <a:pt x="1832668" y="933486"/>
                  <a:pt x="1738288" y="785728"/>
                  <a:pt x="1797082" y="749369"/>
                </a:cubicBezTo>
                <a:cubicBezTo>
                  <a:pt x="1855876" y="713010"/>
                  <a:pt x="2037672" y="693670"/>
                  <a:pt x="2070937" y="749369"/>
                </a:cubicBezTo>
                <a:cubicBezTo>
                  <a:pt x="2104202" y="805068"/>
                  <a:pt x="2050436" y="944317"/>
                  <a:pt x="1996671" y="1083566"/>
                </a:cubicBezTo>
              </a:path>
            </a:pathLst>
          </a:custGeom>
          <a:noFill/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lg" len="lg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92" name="Oval 139">
            <a:extLst>
              <a:ext uri="{FF2B5EF4-FFF2-40B4-BE49-F238E27FC236}">
                <a16:creationId xmlns:a16="http://schemas.microsoft.com/office/drawing/2014/main" id="{635365F1-0CE2-BE0F-9C66-4FCDEA90D55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79776" y="4543426"/>
            <a:ext cx="347663" cy="347663"/>
          </a:xfrm>
          <a:prstGeom prst="ellipse">
            <a:avLst/>
          </a:prstGeom>
          <a:solidFill>
            <a:srgbClr val="FF0000"/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13393" name="Oval 140">
            <a:extLst>
              <a:ext uri="{FF2B5EF4-FFF2-40B4-BE49-F238E27FC236}">
                <a16:creationId xmlns:a16="http://schemas.microsoft.com/office/drawing/2014/main" id="{23230808-913B-45DB-DCFB-155DA313332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48326" y="5346701"/>
            <a:ext cx="347663" cy="347663"/>
          </a:xfrm>
          <a:prstGeom prst="ellipse">
            <a:avLst/>
          </a:prstGeom>
          <a:solidFill>
            <a:srgbClr val="FF0000"/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5</a:t>
            </a:r>
          </a:p>
        </p:txBody>
      </p:sp>
      <p:sp>
        <p:nvSpPr>
          <p:cNvPr id="13394" name="Oval 141">
            <a:extLst>
              <a:ext uri="{FF2B5EF4-FFF2-40B4-BE49-F238E27FC236}">
                <a16:creationId xmlns:a16="http://schemas.microsoft.com/office/drawing/2014/main" id="{7E5AE9F5-66D1-DE38-EFA9-20C467DEE3BE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00601" y="4559301"/>
            <a:ext cx="347663" cy="347663"/>
          </a:xfrm>
          <a:prstGeom prst="ellipse">
            <a:avLst/>
          </a:prstGeom>
          <a:solidFill>
            <a:srgbClr val="FF0000"/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13395" name="Oval 142">
            <a:extLst>
              <a:ext uri="{FF2B5EF4-FFF2-40B4-BE49-F238E27FC236}">
                <a16:creationId xmlns:a16="http://schemas.microsoft.com/office/drawing/2014/main" id="{749BEA01-9BAD-6379-E87F-9D5A2E9A2E2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49713" y="3819526"/>
            <a:ext cx="347662" cy="347663"/>
          </a:xfrm>
          <a:prstGeom prst="ellipse">
            <a:avLst/>
          </a:prstGeom>
          <a:solidFill>
            <a:srgbClr val="FF0000"/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7</a:t>
            </a:r>
          </a:p>
        </p:txBody>
      </p:sp>
      <p:sp>
        <p:nvSpPr>
          <p:cNvPr id="13396" name="Freeform 144">
            <a:extLst>
              <a:ext uri="{FF2B5EF4-FFF2-40B4-BE49-F238E27FC236}">
                <a16:creationId xmlns:a16="http://schemas.microsoft.com/office/drawing/2014/main" id="{9FD6A9AA-8848-9D0E-5DF8-0A5CB2311DD4}"/>
              </a:ext>
            </a:extLst>
          </p:cNvPr>
          <p:cNvSpPr>
            <a:spLocks/>
          </p:cNvSpPr>
          <p:nvPr/>
        </p:nvSpPr>
        <p:spPr bwMode="auto">
          <a:xfrm>
            <a:off x="6491289" y="4016376"/>
            <a:ext cx="1341437" cy="1368425"/>
          </a:xfrm>
          <a:custGeom>
            <a:avLst/>
            <a:gdLst>
              <a:gd name="T0" fmla="*/ 1341633 w 1341430"/>
              <a:gd name="T1" fmla="*/ 40927 h 1368373"/>
              <a:gd name="T2" fmla="*/ 807759 w 1341430"/>
              <a:gd name="T3" fmla="*/ 54852 h 1368373"/>
              <a:gd name="T4" fmla="*/ 728851 w 1341430"/>
              <a:gd name="T5" fmla="*/ 575293 h 1368373"/>
              <a:gd name="T6" fmla="*/ 571007 w 1341430"/>
              <a:gd name="T7" fmla="*/ 626409 h 1368373"/>
              <a:gd name="T8" fmla="*/ 552440 w 1341430"/>
              <a:gd name="T9" fmla="*/ 789040 h 1368373"/>
              <a:gd name="T10" fmla="*/ 106786 w 1341430"/>
              <a:gd name="T11" fmla="*/ 775086 h 1368373"/>
              <a:gd name="T12" fmla="*/ 0 w 1341430"/>
              <a:gd name="T13" fmla="*/ 1369881 h 1368373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1341430" h="1368373">
                <a:moveTo>
                  <a:pt x="1341430" y="40869"/>
                </a:moveTo>
                <a:cubicBezTo>
                  <a:pt x="1125594" y="3349"/>
                  <a:pt x="909759" y="-34170"/>
                  <a:pt x="807643" y="54794"/>
                </a:cubicBezTo>
                <a:cubicBezTo>
                  <a:pt x="705527" y="143758"/>
                  <a:pt x="768189" y="479502"/>
                  <a:pt x="728735" y="574655"/>
                </a:cubicBezTo>
                <a:cubicBezTo>
                  <a:pt x="689281" y="669808"/>
                  <a:pt x="600317" y="590127"/>
                  <a:pt x="570920" y="625713"/>
                </a:cubicBezTo>
                <a:cubicBezTo>
                  <a:pt x="541523" y="661299"/>
                  <a:pt x="629713" y="763415"/>
                  <a:pt x="552353" y="788170"/>
                </a:cubicBezTo>
                <a:cubicBezTo>
                  <a:pt x="474993" y="812925"/>
                  <a:pt x="198816" y="677545"/>
                  <a:pt x="106757" y="774245"/>
                </a:cubicBezTo>
                <a:cubicBezTo>
                  <a:pt x="14698" y="870946"/>
                  <a:pt x="7349" y="1119659"/>
                  <a:pt x="0" y="1368373"/>
                </a:cubicBezTo>
              </a:path>
            </a:pathLst>
          </a:custGeom>
          <a:noFill/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lg" len="lg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97" name="Freeform 145">
            <a:extLst>
              <a:ext uri="{FF2B5EF4-FFF2-40B4-BE49-F238E27FC236}">
                <a16:creationId xmlns:a16="http://schemas.microsoft.com/office/drawing/2014/main" id="{FE9E9C4D-617F-F8C4-C780-349C16A70178}"/>
              </a:ext>
            </a:extLst>
          </p:cNvPr>
          <p:cNvSpPr>
            <a:spLocks/>
          </p:cNvSpPr>
          <p:nvPr/>
        </p:nvSpPr>
        <p:spPr bwMode="auto">
          <a:xfrm>
            <a:off x="6797676" y="5035550"/>
            <a:ext cx="258763" cy="381000"/>
          </a:xfrm>
          <a:custGeom>
            <a:avLst/>
            <a:gdLst>
              <a:gd name="T0" fmla="*/ 34485 w 259261"/>
              <a:gd name="T1" fmla="*/ 378457 h 381091"/>
              <a:gd name="T2" fmla="*/ 16926 w 259261"/>
              <a:gd name="T3" fmla="*/ 60406 h 381091"/>
              <a:gd name="T4" fmla="*/ 245201 w 259261"/>
              <a:gd name="T5" fmla="*/ 477 h 381091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259261" h="381091">
                <a:moveTo>
                  <a:pt x="36463" y="381091"/>
                </a:moveTo>
                <a:cubicBezTo>
                  <a:pt x="8613" y="252673"/>
                  <a:pt x="-19236" y="124255"/>
                  <a:pt x="17897" y="60819"/>
                </a:cubicBezTo>
                <a:cubicBezTo>
                  <a:pt x="55030" y="-2617"/>
                  <a:pt x="157145" y="-1070"/>
                  <a:pt x="259261" y="477"/>
                </a:cubicBezTo>
              </a:path>
            </a:pathLst>
          </a:custGeom>
          <a:noFill/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lg" len="lg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98" name="Freeform 146">
            <a:extLst>
              <a:ext uri="{FF2B5EF4-FFF2-40B4-BE49-F238E27FC236}">
                <a16:creationId xmlns:a16="http://schemas.microsoft.com/office/drawing/2014/main" id="{87F7BF88-CC48-B856-D4E6-8A2E1819CABA}"/>
              </a:ext>
            </a:extLst>
          </p:cNvPr>
          <p:cNvSpPr>
            <a:spLocks/>
          </p:cNvSpPr>
          <p:nvPr/>
        </p:nvSpPr>
        <p:spPr bwMode="auto">
          <a:xfrm>
            <a:off x="7289801" y="5008563"/>
            <a:ext cx="606425" cy="1122362"/>
          </a:xfrm>
          <a:custGeom>
            <a:avLst/>
            <a:gdLst>
              <a:gd name="T0" fmla="*/ 368566 w 607074"/>
              <a:gd name="T1" fmla="*/ 27053 h 1122709"/>
              <a:gd name="T2" fmla="*/ 571061 w 607074"/>
              <a:gd name="T3" fmla="*/ 31637 h 1122709"/>
              <a:gd name="T4" fmla="*/ 562059 w 607074"/>
              <a:gd name="T5" fmla="*/ 344456 h 1122709"/>
              <a:gd name="T6" fmla="*/ 431566 w 607074"/>
              <a:gd name="T7" fmla="*/ 321453 h 1122709"/>
              <a:gd name="T8" fmla="*/ 368566 w 607074"/>
              <a:gd name="T9" fmla="*/ 514665 h 1122709"/>
              <a:gd name="T10" fmla="*/ 166073 w 607074"/>
              <a:gd name="T11" fmla="*/ 523865 h 1122709"/>
              <a:gd name="T12" fmla="*/ 17580 w 607074"/>
              <a:gd name="T13" fmla="*/ 588269 h 1122709"/>
              <a:gd name="T14" fmla="*/ 8587 w 607074"/>
              <a:gd name="T15" fmla="*/ 1112689 h 1122709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0" t="0" r="r" b="b"/>
            <a:pathLst>
              <a:path w="607074" h="1122709">
                <a:moveTo>
                  <a:pt x="380178" y="27285"/>
                </a:moveTo>
                <a:cubicBezTo>
                  <a:pt x="467982" y="2916"/>
                  <a:pt x="555786" y="-21452"/>
                  <a:pt x="589051" y="31927"/>
                </a:cubicBezTo>
                <a:cubicBezTo>
                  <a:pt x="622316" y="85306"/>
                  <a:pt x="603750" y="298821"/>
                  <a:pt x="579768" y="347558"/>
                </a:cubicBezTo>
                <a:cubicBezTo>
                  <a:pt x="555786" y="396295"/>
                  <a:pt x="478425" y="295726"/>
                  <a:pt x="445160" y="324349"/>
                </a:cubicBezTo>
                <a:cubicBezTo>
                  <a:pt x="411895" y="352972"/>
                  <a:pt x="425820" y="485259"/>
                  <a:pt x="380178" y="519298"/>
                </a:cubicBezTo>
                <a:cubicBezTo>
                  <a:pt x="334536" y="553337"/>
                  <a:pt x="231646" y="516203"/>
                  <a:pt x="171305" y="528581"/>
                </a:cubicBezTo>
                <a:cubicBezTo>
                  <a:pt x="110964" y="540959"/>
                  <a:pt x="45207" y="494543"/>
                  <a:pt x="18131" y="593564"/>
                </a:cubicBezTo>
                <a:cubicBezTo>
                  <a:pt x="-8945" y="692585"/>
                  <a:pt x="-49" y="907647"/>
                  <a:pt x="8848" y="1122709"/>
                </a:cubicBezTo>
              </a:path>
            </a:pathLst>
          </a:custGeom>
          <a:noFill/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lg" len="lg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99" name="Freeform 147">
            <a:extLst>
              <a:ext uri="{FF2B5EF4-FFF2-40B4-BE49-F238E27FC236}">
                <a16:creationId xmlns:a16="http://schemas.microsoft.com/office/drawing/2014/main" id="{4C6EAD9E-9139-86FE-D32D-B4286C280246}"/>
              </a:ext>
            </a:extLst>
          </p:cNvPr>
          <p:cNvSpPr>
            <a:spLocks/>
          </p:cNvSpPr>
          <p:nvPr/>
        </p:nvSpPr>
        <p:spPr bwMode="auto">
          <a:xfrm>
            <a:off x="7575550" y="5737225"/>
            <a:ext cx="127000" cy="458788"/>
          </a:xfrm>
          <a:custGeom>
            <a:avLst/>
            <a:gdLst>
              <a:gd name="T0" fmla="*/ 18993 w 125792"/>
              <a:gd name="T1" fmla="*/ 423455 h 460103"/>
              <a:gd name="T2" fmla="*/ 12863 w 125792"/>
              <a:gd name="T3" fmla="*/ 47527 h 460103"/>
              <a:gd name="T4" fmla="*/ 165970 w 125792"/>
              <a:gd name="T5" fmla="*/ 17622 h 460103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125792" h="460103">
                <a:moveTo>
                  <a:pt x="14393" y="460103"/>
                </a:moveTo>
                <a:cubicBezTo>
                  <a:pt x="2788" y="292617"/>
                  <a:pt x="-8816" y="125132"/>
                  <a:pt x="9751" y="51640"/>
                </a:cubicBezTo>
                <a:cubicBezTo>
                  <a:pt x="28318" y="-21853"/>
                  <a:pt x="77055" y="-1353"/>
                  <a:pt x="125792" y="19148"/>
                </a:cubicBezTo>
              </a:path>
            </a:pathLst>
          </a:custGeom>
          <a:noFill/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lg" len="lg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400" name="Freeform 148">
            <a:extLst>
              <a:ext uri="{FF2B5EF4-FFF2-40B4-BE49-F238E27FC236}">
                <a16:creationId xmlns:a16="http://schemas.microsoft.com/office/drawing/2014/main" id="{A0CA0FB1-6FC7-E8D4-3DF4-CBAA9B9BCC7F}"/>
              </a:ext>
            </a:extLst>
          </p:cNvPr>
          <p:cNvSpPr>
            <a:spLocks/>
          </p:cNvSpPr>
          <p:nvPr/>
        </p:nvSpPr>
        <p:spPr bwMode="auto">
          <a:xfrm>
            <a:off x="7508875" y="4292601"/>
            <a:ext cx="704850" cy="1027113"/>
          </a:xfrm>
          <a:custGeom>
            <a:avLst/>
            <a:gdLst>
              <a:gd name="T0" fmla="*/ 707411 w 704736"/>
              <a:gd name="T1" fmla="*/ 1033263 h 1026894"/>
              <a:gd name="T2" fmla="*/ 674774 w 704736"/>
              <a:gd name="T3" fmla="*/ 542869 h 1026894"/>
              <a:gd name="T4" fmla="*/ 492898 w 704736"/>
              <a:gd name="T5" fmla="*/ 440122 h 1026894"/>
              <a:gd name="T6" fmla="*/ 213079 w 704736"/>
              <a:gd name="T7" fmla="*/ 454132 h 1026894"/>
              <a:gd name="T8" fmla="*/ 194425 w 704736"/>
              <a:gd name="T9" fmla="*/ 314026 h 1026894"/>
              <a:gd name="T10" fmla="*/ 40555 w 704736"/>
              <a:gd name="T11" fmla="*/ 290673 h 1026894"/>
              <a:gd name="T12" fmla="*/ 26544 w 704736"/>
              <a:gd name="T13" fmla="*/ 33789 h 1026894"/>
              <a:gd name="T14" fmla="*/ 362318 w 704736"/>
              <a:gd name="T15" fmla="*/ 10436 h 1026894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0" t="0" r="r" b="b"/>
            <a:pathLst>
              <a:path w="704736" h="1026894">
                <a:moveTo>
                  <a:pt x="704105" y="1026894"/>
                </a:moveTo>
                <a:cubicBezTo>
                  <a:pt x="705652" y="832332"/>
                  <a:pt x="707199" y="637771"/>
                  <a:pt x="671613" y="539523"/>
                </a:cubicBezTo>
                <a:cubicBezTo>
                  <a:pt x="636027" y="441275"/>
                  <a:pt x="567177" y="452106"/>
                  <a:pt x="490590" y="437407"/>
                </a:cubicBezTo>
                <a:cubicBezTo>
                  <a:pt x="414003" y="422708"/>
                  <a:pt x="261604" y="472219"/>
                  <a:pt x="212093" y="451332"/>
                </a:cubicBezTo>
                <a:cubicBezTo>
                  <a:pt x="162582" y="430445"/>
                  <a:pt x="222149" y="339159"/>
                  <a:pt x="193526" y="312083"/>
                </a:cubicBezTo>
                <a:cubicBezTo>
                  <a:pt x="164903" y="285007"/>
                  <a:pt x="68202" y="335291"/>
                  <a:pt x="40352" y="288875"/>
                </a:cubicBezTo>
                <a:cubicBezTo>
                  <a:pt x="12502" y="242459"/>
                  <a:pt x="-26951" y="80002"/>
                  <a:pt x="26428" y="33586"/>
                </a:cubicBezTo>
                <a:cubicBezTo>
                  <a:pt x="79807" y="-12830"/>
                  <a:pt x="220216" y="-1226"/>
                  <a:pt x="360625" y="10378"/>
                </a:cubicBezTo>
              </a:path>
            </a:pathLst>
          </a:custGeom>
          <a:noFill/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lg" len="lg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401" name="Oval 151">
            <a:extLst>
              <a:ext uri="{FF2B5EF4-FFF2-40B4-BE49-F238E27FC236}">
                <a16:creationId xmlns:a16="http://schemas.microsoft.com/office/drawing/2014/main" id="{72622387-0A6E-EEE5-5B3D-F88056B8DC65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10301" y="5327651"/>
            <a:ext cx="347663" cy="347663"/>
          </a:xfrm>
          <a:prstGeom prst="ellipse">
            <a:avLst/>
          </a:prstGeom>
          <a:solidFill>
            <a:srgbClr val="FF0000"/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13402" name="Oval 152">
            <a:extLst>
              <a:ext uri="{FF2B5EF4-FFF2-40B4-BE49-F238E27FC236}">
                <a16:creationId xmlns:a16="http://schemas.microsoft.com/office/drawing/2014/main" id="{D0D5E7F4-36EB-247F-26FF-69CAC94BC9E8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65951" y="4537076"/>
            <a:ext cx="347663" cy="347663"/>
          </a:xfrm>
          <a:prstGeom prst="ellipse">
            <a:avLst/>
          </a:prstGeom>
          <a:solidFill>
            <a:srgbClr val="FF0000"/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2</a:t>
            </a:r>
          </a:p>
        </p:txBody>
      </p:sp>
      <p:sp>
        <p:nvSpPr>
          <p:cNvPr id="13403" name="Oval 153">
            <a:extLst>
              <a:ext uri="{FF2B5EF4-FFF2-40B4-BE49-F238E27FC236}">
                <a16:creationId xmlns:a16="http://schemas.microsoft.com/office/drawing/2014/main" id="{0107388D-471A-F87A-0F33-80BD8B214195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72301" y="6129338"/>
            <a:ext cx="347663" cy="347662"/>
          </a:xfrm>
          <a:prstGeom prst="ellipse">
            <a:avLst/>
          </a:prstGeom>
          <a:solidFill>
            <a:srgbClr val="FF0000"/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13404" name="Oval 154">
            <a:extLst>
              <a:ext uri="{FF2B5EF4-FFF2-40B4-BE49-F238E27FC236}">
                <a16:creationId xmlns:a16="http://schemas.microsoft.com/office/drawing/2014/main" id="{8617CA76-D340-17D3-0C8B-0598E3FEED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12126" y="5316538"/>
            <a:ext cx="347663" cy="347662"/>
          </a:xfrm>
          <a:prstGeom prst="ellipse">
            <a:avLst/>
          </a:prstGeom>
          <a:solidFill>
            <a:srgbClr val="FF0000"/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13405" name="Oval 155">
            <a:extLst>
              <a:ext uri="{FF2B5EF4-FFF2-40B4-BE49-F238E27FC236}">
                <a16:creationId xmlns:a16="http://schemas.microsoft.com/office/drawing/2014/main" id="{FF5CBD0D-44A4-41E0-477F-2F5F497342CC}"/>
              </a:ext>
            </a:extLst>
          </p:cNvPr>
          <p:cNvSpPr>
            <a:spLocks noChangeArrowheads="1"/>
          </p:cNvSpPr>
          <p:nvPr/>
        </p:nvSpPr>
        <p:spPr bwMode="auto">
          <a:xfrm>
            <a:off x="8285163" y="3767138"/>
            <a:ext cx="347662" cy="347662"/>
          </a:xfrm>
          <a:prstGeom prst="ellipse">
            <a:avLst/>
          </a:prstGeom>
          <a:solidFill>
            <a:srgbClr val="FF0000"/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5</a:t>
            </a:r>
          </a:p>
        </p:txBody>
      </p:sp>
      <p:sp>
        <p:nvSpPr>
          <p:cNvPr id="13406" name="Oval 157">
            <a:extLst>
              <a:ext uri="{FF2B5EF4-FFF2-40B4-BE49-F238E27FC236}">
                <a16:creationId xmlns:a16="http://schemas.microsoft.com/office/drawing/2014/main" id="{1F3B5084-2282-A0D9-0BE8-EB0C5636C1FE}"/>
              </a:ext>
            </a:extLst>
          </p:cNvPr>
          <p:cNvSpPr>
            <a:spLocks noChangeArrowheads="1"/>
          </p:cNvSpPr>
          <p:nvPr/>
        </p:nvSpPr>
        <p:spPr bwMode="auto">
          <a:xfrm>
            <a:off x="9047163" y="4500563"/>
            <a:ext cx="347662" cy="347662"/>
          </a:xfrm>
          <a:prstGeom prst="ellipse">
            <a:avLst/>
          </a:prstGeom>
          <a:solidFill>
            <a:srgbClr val="FF0000"/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7</a:t>
            </a:r>
          </a:p>
        </p:txBody>
      </p:sp>
      <p:sp>
        <p:nvSpPr>
          <p:cNvPr id="13407" name="Oval 158">
            <a:extLst>
              <a:ext uri="{FF2B5EF4-FFF2-40B4-BE49-F238E27FC236}">
                <a16:creationId xmlns:a16="http://schemas.microsoft.com/office/drawing/2014/main" id="{6DDC7DE8-AB03-0ADA-BAB5-E430FDEBB109}"/>
              </a:ext>
            </a:extLst>
          </p:cNvPr>
          <p:cNvSpPr>
            <a:spLocks noChangeArrowheads="1"/>
          </p:cNvSpPr>
          <p:nvPr/>
        </p:nvSpPr>
        <p:spPr bwMode="auto">
          <a:xfrm>
            <a:off x="9759951" y="5292726"/>
            <a:ext cx="347663" cy="347663"/>
          </a:xfrm>
          <a:prstGeom prst="ellipse">
            <a:avLst/>
          </a:prstGeom>
          <a:solidFill>
            <a:srgbClr val="FF0000"/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13408" name="Right Arrow 180">
            <a:extLst>
              <a:ext uri="{FF2B5EF4-FFF2-40B4-BE49-F238E27FC236}">
                <a16:creationId xmlns:a16="http://schemas.microsoft.com/office/drawing/2014/main" id="{F4DE4385-74AB-3BE3-35DC-EEA5B357539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05113" y="5429250"/>
            <a:ext cx="690562" cy="495300"/>
          </a:xfrm>
          <a:prstGeom prst="rightArrow">
            <a:avLst>
              <a:gd name="adj1" fmla="val 50000"/>
              <a:gd name="adj2" fmla="val 49992"/>
            </a:avLst>
          </a:prstGeom>
          <a:solidFill>
            <a:srgbClr val="FF0000">
              <a:alpha val="52940"/>
            </a:srgbClr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13409" name="Right Arrow 181">
            <a:extLst>
              <a:ext uri="{FF2B5EF4-FFF2-40B4-BE49-F238E27FC236}">
                <a16:creationId xmlns:a16="http://schemas.microsoft.com/office/drawing/2014/main" id="{A6A00D89-3C32-C7AC-9EE3-044FFBDA59C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13151" y="6184900"/>
            <a:ext cx="690563" cy="495300"/>
          </a:xfrm>
          <a:prstGeom prst="rightArrow">
            <a:avLst>
              <a:gd name="adj1" fmla="val 50000"/>
              <a:gd name="adj2" fmla="val 49992"/>
            </a:avLst>
          </a:prstGeom>
          <a:solidFill>
            <a:srgbClr val="FF0000">
              <a:alpha val="52940"/>
            </a:srgbClr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13410" name="Right Arrow 182">
            <a:extLst>
              <a:ext uri="{FF2B5EF4-FFF2-40B4-BE49-F238E27FC236}">
                <a16:creationId xmlns:a16="http://schemas.microsoft.com/office/drawing/2014/main" id="{D73C3A67-28B0-D96A-AAC9-E05FA1AB6C6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48076" y="4668838"/>
            <a:ext cx="847725" cy="495300"/>
          </a:xfrm>
          <a:prstGeom prst="rightArrow">
            <a:avLst>
              <a:gd name="adj1" fmla="val 50000"/>
              <a:gd name="adj2" fmla="val 50007"/>
            </a:avLst>
          </a:prstGeom>
          <a:solidFill>
            <a:srgbClr val="FF0000">
              <a:alpha val="52940"/>
            </a:srgbClr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13411" name="Right Arrow 183">
            <a:extLst>
              <a:ext uri="{FF2B5EF4-FFF2-40B4-BE49-F238E27FC236}">
                <a16:creationId xmlns:a16="http://schemas.microsoft.com/office/drawing/2014/main" id="{C2CEB9B1-EE2F-48AA-5185-8D71F6387397}"/>
              </a:ext>
            </a:extLst>
          </p:cNvPr>
          <p:cNvSpPr>
            <a:spLocks noChangeArrowheads="1"/>
          </p:cNvSpPr>
          <p:nvPr/>
        </p:nvSpPr>
        <p:spPr bwMode="auto">
          <a:xfrm rot="14240991">
            <a:off x="3917157" y="5841207"/>
            <a:ext cx="690563" cy="495300"/>
          </a:xfrm>
          <a:prstGeom prst="rightArrow">
            <a:avLst>
              <a:gd name="adj1" fmla="val 50000"/>
              <a:gd name="adj2" fmla="val 49992"/>
            </a:avLst>
          </a:prstGeom>
          <a:solidFill>
            <a:srgbClr val="FF0000">
              <a:alpha val="52940"/>
            </a:srgbClr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13412" name="Right Arrow 184">
            <a:extLst>
              <a:ext uri="{FF2B5EF4-FFF2-40B4-BE49-F238E27FC236}">
                <a16:creationId xmlns:a16="http://schemas.microsoft.com/office/drawing/2014/main" id="{19BEB219-9EF3-A97E-5EC6-494EF827A9A6}"/>
              </a:ext>
            </a:extLst>
          </p:cNvPr>
          <p:cNvSpPr>
            <a:spLocks noChangeArrowheads="1"/>
          </p:cNvSpPr>
          <p:nvPr/>
        </p:nvSpPr>
        <p:spPr bwMode="auto">
          <a:xfrm rot="14240991">
            <a:off x="3215482" y="5037932"/>
            <a:ext cx="690563" cy="495300"/>
          </a:xfrm>
          <a:prstGeom prst="rightArrow">
            <a:avLst>
              <a:gd name="adj1" fmla="val 50000"/>
              <a:gd name="adj2" fmla="val 49992"/>
            </a:avLst>
          </a:prstGeom>
          <a:solidFill>
            <a:srgbClr val="FF0000">
              <a:alpha val="52940"/>
            </a:srgbClr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13413" name="Right Arrow 185">
            <a:extLst>
              <a:ext uri="{FF2B5EF4-FFF2-40B4-BE49-F238E27FC236}">
                <a16:creationId xmlns:a16="http://schemas.microsoft.com/office/drawing/2014/main" id="{C86CE06C-79CB-45CF-39A6-3B5CF0C1A9EF}"/>
              </a:ext>
            </a:extLst>
          </p:cNvPr>
          <p:cNvSpPr>
            <a:spLocks noChangeArrowheads="1"/>
          </p:cNvSpPr>
          <p:nvPr/>
        </p:nvSpPr>
        <p:spPr bwMode="auto">
          <a:xfrm rot="14240991">
            <a:off x="4204494" y="4098132"/>
            <a:ext cx="690563" cy="495300"/>
          </a:xfrm>
          <a:prstGeom prst="rightArrow">
            <a:avLst>
              <a:gd name="adj1" fmla="val 50000"/>
              <a:gd name="adj2" fmla="val 49992"/>
            </a:avLst>
          </a:prstGeom>
          <a:solidFill>
            <a:srgbClr val="FF0000">
              <a:alpha val="52940"/>
            </a:srgbClr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13414" name="Right Arrow 186">
            <a:extLst>
              <a:ext uri="{FF2B5EF4-FFF2-40B4-BE49-F238E27FC236}">
                <a16:creationId xmlns:a16="http://schemas.microsoft.com/office/drawing/2014/main" id="{00187F1A-3E10-4011-3314-A701D81F8215}"/>
              </a:ext>
            </a:extLst>
          </p:cNvPr>
          <p:cNvSpPr>
            <a:spLocks noChangeArrowheads="1"/>
          </p:cNvSpPr>
          <p:nvPr/>
        </p:nvSpPr>
        <p:spPr bwMode="auto">
          <a:xfrm rot="18744883">
            <a:off x="6627019" y="5006182"/>
            <a:ext cx="690563" cy="495300"/>
          </a:xfrm>
          <a:prstGeom prst="rightArrow">
            <a:avLst>
              <a:gd name="adj1" fmla="val 50000"/>
              <a:gd name="adj2" fmla="val 49992"/>
            </a:avLst>
          </a:prstGeom>
          <a:solidFill>
            <a:srgbClr val="FF0000">
              <a:alpha val="52940"/>
            </a:srgbClr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13415" name="Right Arrow 187">
            <a:extLst>
              <a:ext uri="{FF2B5EF4-FFF2-40B4-BE49-F238E27FC236}">
                <a16:creationId xmlns:a16="http://schemas.microsoft.com/office/drawing/2014/main" id="{0FEBADAC-66A8-0C51-EC38-598B03B8AF54}"/>
              </a:ext>
            </a:extLst>
          </p:cNvPr>
          <p:cNvSpPr>
            <a:spLocks noChangeArrowheads="1"/>
          </p:cNvSpPr>
          <p:nvPr/>
        </p:nvSpPr>
        <p:spPr bwMode="auto">
          <a:xfrm rot="18744883">
            <a:off x="7406482" y="5765007"/>
            <a:ext cx="690563" cy="495300"/>
          </a:xfrm>
          <a:prstGeom prst="rightArrow">
            <a:avLst>
              <a:gd name="adj1" fmla="val 50000"/>
              <a:gd name="adj2" fmla="val 49992"/>
            </a:avLst>
          </a:prstGeom>
          <a:solidFill>
            <a:srgbClr val="FF0000">
              <a:alpha val="52940"/>
            </a:srgbClr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13416" name="Right Arrow 188">
            <a:extLst>
              <a:ext uri="{FF2B5EF4-FFF2-40B4-BE49-F238E27FC236}">
                <a16:creationId xmlns:a16="http://schemas.microsoft.com/office/drawing/2014/main" id="{E172732D-6B5E-5756-EEC9-8C348CBA16AD}"/>
              </a:ext>
            </a:extLst>
          </p:cNvPr>
          <p:cNvSpPr>
            <a:spLocks noChangeArrowheads="1"/>
          </p:cNvSpPr>
          <p:nvPr/>
        </p:nvSpPr>
        <p:spPr bwMode="auto">
          <a:xfrm rot="18744883">
            <a:off x="7374732" y="4231482"/>
            <a:ext cx="690563" cy="495300"/>
          </a:xfrm>
          <a:prstGeom prst="rightArrow">
            <a:avLst>
              <a:gd name="adj1" fmla="val 50000"/>
              <a:gd name="adj2" fmla="val 49992"/>
            </a:avLst>
          </a:prstGeom>
          <a:solidFill>
            <a:srgbClr val="FF0000">
              <a:alpha val="52940"/>
            </a:srgbClr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13417" name="Right Arrow 189">
            <a:extLst>
              <a:ext uri="{FF2B5EF4-FFF2-40B4-BE49-F238E27FC236}">
                <a16:creationId xmlns:a16="http://schemas.microsoft.com/office/drawing/2014/main" id="{4D18B228-5E63-A0F8-7486-16F5B835DE14}"/>
              </a:ext>
            </a:extLst>
          </p:cNvPr>
          <p:cNvSpPr>
            <a:spLocks noChangeArrowheads="1"/>
          </p:cNvSpPr>
          <p:nvPr/>
        </p:nvSpPr>
        <p:spPr bwMode="auto">
          <a:xfrm rot="2892793">
            <a:off x="7404894" y="5096669"/>
            <a:ext cx="690562" cy="495300"/>
          </a:xfrm>
          <a:prstGeom prst="rightArrow">
            <a:avLst>
              <a:gd name="adj1" fmla="val 50000"/>
              <a:gd name="adj2" fmla="val 49992"/>
            </a:avLst>
          </a:prstGeom>
          <a:solidFill>
            <a:srgbClr val="FF0000">
              <a:alpha val="52940"/>
            </a:srgbClr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13418" name="Right Arrow 190">
            <a:extLst>
              <a:ext uri="{FF2B5EF4-FFF2-40B4-BE49-F238E27FC236}">
                <a16:creationId xmlns:a16="http://schemas.microsoft.com/office/drawing/2014/main" id="{1505AD14-45DA-1035-0C73-1E7A741F2272}"/>
              </a:ext>
            </a:extLst>
          </p:cNvPr>
          <p:cNvSpPr>
            <a:spLocks noChangeArrowheads="1"/>
          </p:cNvSpPr>
          <p:nvPr/>
        </p:nvSpPr>
        <p:spPr bwMode="auto">
          <a:xfrm rot="3087141">
            <a:off x="8131969" y="5949157"/>
            <a:ext cx="690563" cy="495300"/>
          </a:xfrm>
          <a:prstGeom prst="rightArrow">
            <a:avLst>
              <a:gd name="adj1" fmla="val 50000"/>
              <a:gd name="adj2" fmla="val 49992"/>
            </a:avLst>
          </a:prstGeom>
          <a:solidFill>
            <a:srgbClr val="FF0000">
              <a:alpha val="52940"/>
            </a:srgbClr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13419" name="Right Arrow 192">
            <a:extLst>
              <a:ext uri="{FF2B5EF4-FFF2-40B4-BE49-F238E27FC236}">
                <a16:creationId xmlns:a16="http://schemas.microsoft.com/office/drawing/2014/main" id="{5B925C50-2C8F-1AF6-DC9D-942E9C941C7D}"/>
              </a:ext>
            </a:extLst>
          </p:cNvPr>
          <p:cNvSpPr>
            <a:spLocks noChangeArrowheads="1"/>
          </p:cNvSpPr>
          <p:nvPr/>
        </p:nvSpPr>
        <p:spPr bwMode="auto">
          <a:xfrm rot="13509907">
            <a:off x="9378157" y="4679157"/>
            <a:ext cx="690563" cy="495300"/>
          </a:xfrm>
          <a:prstGeom prst="rightArrow">
            <a:avLst>
              <a:gd name="adj1" fmla="val 50000"/>
              <a:gd name="adj2" fmla="val 49992"/>
            </a:avLst>
          </a:prstGeom>
          <a:solidFill>
            <a:srgbClr val="FF0000">
              <a:alpha val="52940"/>
            </a:srgbClr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13420" name="Right Arrow 193">
            <a:extLst>
              <a:ext uri="{FF2B5EF4-FFF2-40B4-BE49-F238E27FC236}">
                <a16:creationId xmlns:a16="http://schemas.microsoft.com/office/drawing/2014/main" id="{1FEC0692-2C83-8579-AD86-807FC455F983}"/>
              </a:ext>
            </a:extLst>
          </p:cNvPr>
          <p:cNvSpPr>
            <a:spLocks noChangeArrowheads="1"/>
          </p:cNvSpPr>
          <p:nvPr/>
        </p:nvSpPr>
        <p:spPr bwMode="auto">
          <a:xfrm rot="14240991">
            <a:off x="5126832" y="4774407"/>
            <a:ext cx="690563" cy="495300"/>
          </a:xfrm>
          <a:prstGeom prst="rightArrow">
            <a:avLst>
              <a:gd name="adj1" fmla="val 50000"/>
              <a:gd name="adj2" fmla="val 49992"/>
            </a:avLst>
          </a:prstGeom>
          <a:solidFill>
            <a:srgbClr val="FF0000">
              <a:alpha val="52940"/>
            </a:srgbClr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13421" name="TextBox 194">
            <a:extLst>
              <a:ext uri="{FF2B5EF4-FFF2-40B4-BE49-F238E27FC236}">
                <a16:creationId xmlns:a16="http://schemas.microsoft.com/office/drawing/2014/main" id="{38A3651A-7D6C-80EC-74F4-137C50C4085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08501" y="88900"/>
            <a:ext cx="1300163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ABDEGCF</a:t>
            </a:r>
          </a:p>
        </p:txBody>
      </p:sp>
      <p:sp>
        <p:nvSpPr>
          <p:cNvPr id="13422" name="TextBox 195">
            <a:extLst>
              <a:ext uri="{FF2B5EF4-FFF2-40B4-BE49-F238E27FC236}">
                <a16:creationId xmlns:a16="http://schemas.microsoft.com/office/drawing/2014/main" id="{49B7637A-B0B8-7936-D37A-CB2030FD4E7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842376" y="82550"/>
            <a:ext cx="1300163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ABCDEFG</a:t>
            </a:r>
          </a:p>
        </p:txBody>
      </p:sp>
      <p:sp>
        <p:nvSpPr>
          <p:cNvPr id="13423" name="TextBox 196">
            <a:extLst>
              <a:ext uri="{FF2B5EF4-FFF2-40B4-BE49-F238E27FC236}">
                <a16:creationId xmlns:a16="http://schemas.microsoft.com/office/drawing/2014/main" id="{47EA425C-A3AC-B0A4-33A8-53B34B760F1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75201" y="3522664"/>
            <a:ext cx="130016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DGEBFCA</a:t>
            </a:r>
          </a:p>
        </p:txBody>
      </p:sp>
      <p:sp>
        <p:nvSpPr>
          <p:cNvPr id="13424" name="TextBox 197">
            <a:extLst>
              <a:ext uri="{FF2B5EF4-FFF2-40B4-BE49-F238E27FC236}">
                <a16:creationId xmlns:a16="http://schemas.microsoft.com/office/drawing/2014/main" id="{E1F818DE-13F6-307A-B6B7-B3CE0B02A8E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842376" y="3525839"/>
            <a:ext cx="130016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DBGEAFC</a:t>
            </a:r>
          </a:p>
        </p:txBody>
      </p:sp>
      <p:sp>
        <p:nvSpPr>
          <p:cNvPr id="13425" name="Freeform 198">
            <a:extLst>
              <a:ext uri="{FF2B5EF4-FFF2-40B4-BE49-F238E27FC236}">
                <a16:creationId xmlns:a16="http://schemas.microsoft.com/office/drawing/2014/main" id="{6B41CA1F-8900-3929-61B1-5E2FBF54B5A0}"/>
              </a:ext>
            </a:extLst>
          </p:cNvPr>
          <p:cNvSpPr>
            <a:spLocks/>
          </p:cNvSpPr>
          <p:nvPr/>
        </p:nvSpPr>
        <p:spPr bwMode="auto">
          <a:xfrm>
            <a:off x="8486776" y="4264026"/>
            <a:ext cx="1141413" cy="1096963"/>
          </a:xfrm>
          <a:custGeom>
            <a:avLst/>
            <a:gdLst>
              <a:gd name="T0" fmla="*/ 0 w 1141680"/>
              <a:gd name="T1" fmla="*/ 24696 h 1096824"/>
              <a:gd name="T2" fmla="*/ 322710 w 1141680"/>
              <a:gd name="T3" fmla="*/ 29367 h 1096824"/>
              <a:gd name="T4" fmla="*/ 327322 w 1141680"/>
              <a:gd name="T5" fmla="*/ 318191 h 1096824"/>
              <a:gd name="T6" fmla="*/ 207452 w 1141680"/>
              <a:gd name="T7" fmla="*/ 350799 h 1096824"/>
              <a:gd name="T8" fmla="*/ 18450 w 1141680"/>
              <a:gd name="T9" fmla="*/ 416042 h 1096824"/>
              <a:gd name="T10" fmla="*/ 32259 w 1141680"/>
              <a:gd name="T11" fmla="*/ 658277 h 1096824"/>
              <a:gd name="T12" fmla="*/ 69160 w 1141680"/>
              <a:gd name="T13" fmla="*/ 942460 h 1096824"/>
              <a:gd name="T14" fmla="*/ 295063 w 1141680"/>
              <a:gd name="T15" fmla="*/ 998363 h 1096824"/>
              <a:gd name="T16" fmla="*/ 585501 w 1141680"/>
              <a:gd name="T17" fmla="*/ 984395 h 1096824"/>
              <a:gd name="T18" fmla="*/ 733028 w 1141680"/>
              <a:gd name="T19" fmla="*/ 942460 h 1096824"/>
              <a:gd name="T20" fmla="*/ 820625 w 1141680"/>
              <a:gd name="T21" fmla="*/ 723508 h 1096824"/>
              <a:gd name="T22" fmla="*/ 1106460 w 1141680"/>
              <a:gd name="T23" fmla="*/ 732833 h 1096824"/>
              <a:gd name="T24" fmla="*/ 1106460 w 1141680"/>
              <a:gd name="T25" fmla="*/ 1100855 h 1096824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0" t="0" r="r" b="b"/>
            <a:pathLst>
              <a:path w="1141680" h="1096824">
                <a:moveTo>
                  <a:pt x="0" y="24609"/>
                </a:moveTo>
                <a:cubicBezTo>
                  <a:pt x="134993" y="2561"/>
                  <a:pt x="269987" y="-19486"/>
                  <a:pt x="324913" y="29251"/>
                </a:cubicBezTo>
                <a:cubicBezTo>
                  <a:pt x="379839" y="77988"/>
                  <a:pt x="348895" y="263652"/>
                  <a:pt x="329555" y="317031"/>
                </a:cubicBezTo>
                <a:cubicBezTo>
                  <a:pt x="310215" y="370410"/>
                  <a:pt x="260704" y="333277"/>
                  <a:pt x="208873" y="349523"/>
                </a:cubicBezTo>
                <a:cubicBezTo>
                  <a:pt x="157042" y="365769"/>
                  <a:pt x="47963" y="363447"/>
                  <a:pt x="18566" y="414505"/>
                </a:cubicBezTo>
                <a:cubicBezTo>
                  <a:pt x="-10831" y="465563"/>
                  <a:pt x="23981" y="568453"/>
                  <a:pt x="32491" y="655870"/>
                </a:cubicBezTo>
                <a:cubicBezTo>
                  <a:pt x="41001" y="743287"/>
                  <a:pt x="25529" y="882536"/>
                  <a:pt x="69624" y="939009"/>
                </a:cubicBezTo>
                <a:cubicBezTo>
                  <a:pt x="113720" y="995482"/>
                  <a:pt x="210420" y="987746"/>
                  <a:pt x="297064" y="994708"/>
                </a:cubicBezTo>
                <a:cubicBezTo>
                  <a:pt x="383708" y="1001670"/>
                  <a:pt x="515994" y="990067"/>
                  <a:pt x="589486" y="980784"/>
                </a:cubicBezTo>
                <a:cubicBezTo>
                  <a:pt x="662978" y="971501"/>
                  <a:pt x="698564" y="982331"/>
                  <a:pt x="738018" y="939009"/>
                </a:cubicBezTo>
                <a:cubicBezTo>
                  <a:pt x="777472" y="895687"/>
                  <a:pt x="763547" y="755665"/>
                  <a:pt x="826209" y="720853"/>
                </a:cubicBezTo>
                <a:cubicBezTo>
                  <a:pt x="888871" y="686041"/>
                  <a:pt x="1066026" y="667474"/>
                  <a:pt x="1113989" y="730136"/>
                </a:cubicBezTo>
                <a:cubicBezTo>
                  <a:pt x="1161952" y="792798"/>
                  <a:pt x="1137970" y="944811"/>
                  <a:pt x="1113989" y="1096824"/>
                </a:cubicBezTo>
              </a:path>
            </a:pathLst>
          </a:custGeom>
          <a:noFill/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lg" len="lg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426" name="Freeform 199">
            <a:extLst>
              <a:ext uri="{FF2B5EF4-FFF2-40B4-BE49-F238E27FC236}">
                <a16:creationId xmlns:a16="http://schemas.microsoft.com/office/drawing/2014/main" id="{FA9B408F-9CD0-0A7D-8338-1C807F91D3F3}"/>
              </a:ext>
            </a:extLst>
          </p:cNvPr>
          <p:cNvSpPr>
            <a:spLocks/>
          </p:cNvSpPr>
          <p:nvPr/>
        </p:nvSpPr>
        <p:spPr bwMode="auto">
          <a:xfrm>
            <a:off x="9442450" y="4752976"/>
            <a:ext cx="357188" cy="523875"/>
          </a:xfrm>
          <a:custGeom>
            <a:avLst/>
            <a:gdLst>
              <a:gd name="T0" fmla="*/ 321322 w 357325"/>
              <a:gd name="T1" fmla="*/ 490633 h 525103"/>
              <a:gd name="T2" fmla="*/ 344274 w 357325"/>
              <a:gd name="T3" fmla="*/ 91636 h 525103"/>
              <a:gd name="T4" fmla="*/ 188202 w 357325"/>
              <a:gd name="T5" fmla="*/ 13571 h 525103"/>
              <a:gd name="T6" fmla="*/ 0 w 357325"/>
              <a:gd name="T7" fmla="*/ 570 h 525103"/>
              <a:gd name="T8" fmla="*/ 0 60000 65536"/>
              <a:gd name="T9" fmla="*/ 0 60000 65536"/>
              <a:gd name="T10" fmla="*/ 0 60000 65536"/>
              <a:gd name="T11" fmla="*/ 0 60000 65536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0" t="0" r="r" b="b"/>
            <a:pathLst>
              <a:path w="357325" h="525103">
                <a:moveTo>
                  <a:pt x="324914" y="525103"/>
                </a:moveTo>
                <a:cubicBezTo>
                  <a:pt x="347735" y="354136"/>
                  <a:pt x="370557" y="183169"/>
                  <a:pt x="348122" y="98073"/>
                </a:cubicBezTo>
                <a:cubicBezTo>
                  <a:pt x="325688" y="12976"/>
                  <a:pt x="248327" y="30770"/>
                  <a:pt x="190307" y="14524"/>
                </a:cubicBezTo>
                <a:cubicBezTo>
                  <a:pt x="132287" y="-1722"/>
                  <a:pt x="66143" y="-562"/>
                  <a:pt x="0" y="599"/>
                </a:cubicBezTo>
              </a:path>
            </a:pathLst>
          </a:custGeom>
          <a:noFill/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lg" len="lg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1D519C52-4969-CD76-2DFC-B986268164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1443" y="-399790"/>
            <a:ext cx="9779183" cy="1325563"/>
          </a:xfrm>
        </p:spPr>
        <p:txBody>
          <a:bodyPr/>
          <a:lstStyle/>
          <a:p>
            <a:r>
              <a:rPr lang="en-GB" altLang="en-US" dirty="0"/>
              <a:t>Tree Balancing</a:t>
            </a:r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F70A6B48-E97B-0E07-EFCF-EF07354FB2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0269" y="998669"/>
            <a:ext cx="7029450" cy="1727200"/>
          </a:xfrm>
        </p:spPr>
        <p:txBody>
          <a:bodyPr/>
          <a:lstStyle/>
          <a:p>
            <a:r>
              <a:rPr lang="en-GB" altLang="en-US" dirty="0"/>
              <a:t>We try to keep the tree as short as possible</a:t>
            </a:r>
          </a:p>
          <a:p>
            <a:pPr lvl="1"/>
            <a:r>
              <a:rPr lang="en-GB" altLang="en-US" dirty="0"/>
              <a:t>Try to fill a level of the tree before inserting nodes in the next level</a:t>
            </a:r>
          </a:p>
          <a:p>
            <a:r>
              <a:rPr lang="en-GB" altLang="en-US" dirty="0"/>
              <a:t>A tree is balanced if leaf nodes are all in the last two levels and the second to last level is full</a:t>
            </a:r>
          </a:p>
        </p:txBody>
      </p:sp>
      <p:sp>
        <p:nvSpPr>
          <p:cNvPr id="14340" name="Footer Placeholder 3">
            <a:extLst>
              <a:ext uri="{FF2B5EF4-FFF2-40B4-BE49-F238E27FC236}">
                <a16:creationId xmlns:a16="http://schemas.microsoft.com/office/drawing/2014/main" id="{E3FD7309-E2A0-6A5F-0E2C-791B45E9BCC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F2559441-4A34-AB0C-7319-C0177E6BB7A8}"/>
              </a:ext>
            </a:extLst>
          </p:cNvPr>
          <p:cNvGrpSpPr/>
          <p:nvPr/>
        </p:nvGrpSpPr>
        <p:grpSpPr>
          <a:xfrm>
            <a:off x="495951" y="3284537"/>
            <a:ext cx="7651750" cy="3413125"/>
            <a:chOff x="2443163" y="3206750"/>
            <a:chExt cx="7651750" cy="3413125"/>
          </a:xfrm>
        </p:grpSpPr>
        <p:grpSp>
          <p:nvGrpSpPr>
            <p:cNvPr id="14341" name="Group 14345">
              <a:extLst>
                <a:ext uri="{FF2B5EF4-FFF2-40B4-BE49-F238E27FC236}">
                  <a16:creationId xmlns:a16="http://schemas.microsoft.com/office/drawing/2014/main" id="{93BEDC0C-EBF7-15F5-ED02-12BA37452327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520951" y="3275013"/>
              <a:ext cx="2970213" cy="1516062"/>
              <a:chOff x="653532" y="3184134"/>
              <a:chExt cx="3808615" cy="1810859"/>
            </a:xfrm>
          </p:grpSpPr>
          <p:sp>
            <p:nvSpPr>
              <p:cNvPr id="14375" name="Rectangle 1">
                <a:extLst>
                  <a:ext uri="{FF2B5EF4-FFF2-40B4-BE49-F238E27FC236}">
                    <a16:creationId xmlns:a16="http://schemas.microsoft.com/office/drawing/2014/main" id="{19910FCC-0970-22B5-E1F4-DC9CFDE5724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820883" y="3184134"/>
                <a:ext cx="278498" cy="287781"/>
              </a:xfrm>
              <a:prstGeom prst="rect">
                <a:avLst/>
              </a:prstGeom>
              <a:solidFill>
                <a:schemeClr val="bg1"/>
              </a:solidFill>
              <a:ln w="222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endParaRPr kumimoji="0" lang="en-GB" altLang="en-US" sz="1800"/>
              </a:p>
            </p:txBody>
          </p:sp>
          <p:sp>
            <p:nvSpPr>
              <p:cNvPr id="14376" name="Rectangle 5">
                <a:extLst>
                  <a:ext uri="{FF2B5EF4-FFF2-40B4-BE49-F238E27FC236}">
                    <a16:creationId xmlns:a16="http://schemas.microsoft.com/office/drawing/2014/main" id="{16C7D4C7-01FA-91D6-898E-B5E78DD9BF4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814101" y="3691469"/>
                <a:ext cx="278498" cy="287781"/>
              </a:xfrm>
              <a:prstGeom prst="rect">
                <a:avLst/>
              </a:prstGeom>
              <a:solidFill>
                <a:schemeClr val="bg1"/>
              </a:solidFill>
              <a:ln w="222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endParaRPr kumimoji="0" lang="en-GB" altLang="en-US" sz="1800"/>
              </a:p>
            </p:txBody>
          </p:sp>
          <p:sp>
            <p:nvSpPr>
              <p:cNvPr id="14377" name="Rectangle 6">
                <a:extLst>
                  <a:ext uri="{FF2B5EF4-FFF2-40B4-BE49-F238E27FC236}">
                    <a16:creationId xmlns:a16="http://schemas.microsoft.com/office/drawing/2014/main" id="{9B4148A3-18FF-9019-AAD1-0BBA17469B7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45177" y="3691469"/>
                <a:ext cx="278498" cy="287781"/>
              </a:xfrm>
              <a:prstGeom prst="rect">
                <a:avLst/>
              </a:prstGeom>
              <a:solidFill>
                <a:schemeClr val="bg1"/>
              </a:solidFill>
              <a:ln w="222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endParaRPr kumimoji="0" lang="en-GB" altLang="en-US" sz="1800"/>
              </a:p>
            </p:txBody>
          </p:sp>
          <p:sp>
            <p:nvSpPr>
              <p:cNvPr id="14378" name="Rectangle 8">
                <a:extLst>
                  <a:ext uri="{FF2B5EF4-FFF2-40B4-BE49-F238E27FC236}">
                    <a16:creationId xmlns:a16="http://schemas.microsoft.com/office/drawing/2014/main" id="{3D4A00D7-39C6-DA87-28A9-17F34767F9F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76694" y="4183482"/>
                <a:ext cx="278498" cy="287781"/>
              </a:xfrm>
              <a:prstGeom prst="rect">
                <a:avLst/>
              </a:prstGeom>
              <a:solidFill>
                <a:schemeClr val="bg1"/>
              </a:solidFill>
              <a:ln w="222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endParaRPr kumimoji="0" lang="en-GB" altLang="en-US" sz="1800"/>
              </a:p>
            </p:txBody>
          </p:sp>
          <p:sp>
            <p:nvSpPr>
              <p:cNvPr id="14379" name="Rectangle 9">
                <a:extLst>
                  <a:ext uri="{FF2B5EF4-FFF2-40B4-BE49-F238E27FC236}">
                    <a16:creationId xmlns:a16="http://schemas.microsoft.com/office/drawing/2014/main" id="{D1DAC2C8-0E83-7C40-5A2D-F7E70A5B87E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53532" y="4707212"/>
                <a:ext cx="278498" cy="287781"/>
              </a:xfrm>
              <a:prstGeom prst="rect">
                <a:avLst/>
              </a:prstGeom>
              <a:solidFill>
                <a:schemeClr val="bg1"/>
              </a:solidFill>
              <a:ln w="222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endParaRPr kumimoji="0" lang="en-GB" altLang="en-US" sz="1800"/>
              </a:p>
            </p:txBody>
          </p:sp>
          <p:sp>
            <p:nvSpPr>
              <p:cNvPr id="14380" name="Rectangle 10">
                <a:extLst>
                  <a:ext uri="{FF2B5EF4-FFF2-40B4-BE49-F238E27FC236}">
                    <a16:creationId xmlns:a16="http://schemas.microsoft.com/office/drawing/2014/main" id="{8AEEB78E-010C-CDE3-8F7F-2D42138660B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521677" y="4707212"/>
                <a:ext cx="278498" cy="287781"/>
              </a:xfrm>
              <a:prstGeom prst="rect">
                <a:avLst/>
              </a:prstGeom>
              <a:solidFill>
                <a:schemeClr val="bg1"/>
              </a:solidFill>
              <a:ln w="222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endParaRPr kumimoji="0" lang="en-GB" altLang="en-US" sz="1800"/>
              </a:p>
            </p:txBody>
          </p:sp>
          <p:sp>
            <p:nvSpPr>
              <p:cNvPr id="14381" name="Rectangle 11">
                <a:extLst>
                  <a:ext uri="{FF2B5EF4-FFF2-40B4-BE49-F238E27FC236}">
                    <a16:creationId xmlns:a16="http://schemas.microsoft.com/office/drawing/2014/main" id="{EFF29F0E-84AE-C3E9-E1EB-1909AB9A366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376512" y="4183482"/>
                <a:ext cx="278498" cy="287781"/>
              </a:xfrm>
              <a:prstGeom prst="rect">
                <a:avLst/>
              </a:prstGeom>
              <a:solidFill>
                <a:schemeClr val="bg1"/>
              </a:solidFill>
              <a:ln w="222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endParaRPr kumimoji="0" lang="en-GB" altLang="en-US" sz="1800"/>
              </a:p>
            </p:txBody>
          </p:sp>
          <p:sp>
            <p:nvSpPr>
              <p:cNvPr id="14382" name="Rectangle 14">
                <a:extLst>
                  <a:ext uri="{FF2B5EF4-FFF2-40B4-BE49-F238E27FC236}">
                    <a16:creationId xmlns:a16="http://schemas.microsoft.com/office/drawing/2014/main" id="{F6A43452-3036-F119-5086-E503719848F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49705" y="4183481"/>
                <a:ext cx="278498" cy="287781"/>
              </a:xfrm>
              <a:prstGeom prst="rect">
                <a:avLst/>
              </a:prstGeom>
              <a:solidFill>
                <a:schemeClr val="bg1"/>
              </a:solidFill>
              <a:ln w="222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endParaRPr kumimoji="0" lang="en-GB" altLang="en-US" sz="1800"/>
              </a:p>
            </p:txBody>
          </p:sp>
          <p:sp>
            <p:nvSpPr>
              <p:cNvPr id="14383" name="Rectangle 15">
                <a:extLst>
                  <a:ext uri="{FF2B5EF4-FFF2-40B4-BE49-F238E27FC236}">
                    <a16:creationId xmlns:a16="http://schemas.microsoft.com/office/drawing/2014/main" id="{22EE1E14-493B-9752-DAA5-F5E173DB77A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83649" y="4183481"/>
                <a:ext cx="278498" cy="287781"/>
              </a:xfrm>
              <a:prstGeom prst="rect">
                <a:avLst/>
              </a:prstGeom>
              <a:solidFill>
                <a:schemeClr val="bg1"/>
              </a:solidFill>
              <a:ln w="222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endParaRPr kumimoji="0" lang="en-GB" altLang="en-US" sz="1800"/>
              </a:p>
            </p:txBody>
          </p:sp>
          <p:cxnSp>
            <p:nvCxnSpPr>
              <p:cNvPr id="14384" name="Elbow Connector 3">
                <a:extLst>
                  <a:ext uri="{FF2B5EF4-FFF2-40B4-BE49-F238E27FC236}">
                    <a16:creationId xmlns:a16="http://schemas.microsoft.com/office/drawing/2014/main" id="{53FE12C8-CE7B-DF76-47FF-EC9CF41C0645}"/>
                  </a:ext>
                </a:extLst>
              </p:cNvPr>
              <p:cNvCxnSpPr>
                <a:cxnSpLocks noChangeShapeType="1"/>
                <a:stCxn id="14375" idx="1"/>
                <a:endCxn id="14376" idx="0"/>
              </p:cNvCxnSpPr>
              <p:nvPr/>
            </p:nvCxnSpPr>
            <p:spPr bwMode="auto">
              <a:xfrm rot="10800000" flipV="1">
                <a:off x="1953351" y="3328025"/>
                <a:ext cx="867533" cy="363444"/>
              </a:xfrm>
              <a:prstGeom prst="bentConnector2">
                <a:avLst/>
              </a:prstGeom>
              <a:noFill/>
              <a:ln w="222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14385" name="Elbow Connector 16">
                <a:extLst>
                  <a:ext uri="{FF2B5EF4-FFF2-40B4-BE49-F238E27FC236}">
                    <a16:creationId xmlns:a16="http://schemas.microsoft.com/office/drawing/2014/main" id="{C549EA1D-5BC6-D2EE-F0B2-8A64C5BE4BDA}"/>
                  </a:ext>
                </a:extLst>
              </p:cNvPr>
              <p:cNvCxnSpPr>
                <a:cxnSpLocks noChangeShapeType="1"/>
                <a:stCxn id="14375" idx="3"/>
                <a:endCxn id="14377" idx="0"/>
              </p:cNvCxnSpPr>
              <p:nvPr/>
            </p:nvCxnSpPr>
            <p:spPr bwMode="auto">
              <a:xfrm>
                <a:off x="3099381" y="3328025"/>
                <a:ext cx="785045" cy="363444"/>
              </a:xfrm>
              <a:prstGeom prst="bentConnector2">
                <a:avLst/>
              </a:prstGeom>
              <a:noFill/>
              <a:ln w="222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14386" name="Elbow Connector 18">
                <a:extLst>
                  <a:ext uri="{FF2B5EF4-FFF2-40B4-BE49-F238E27FC236}">
                    <a16:creationId xmlns:a16="http://schemas.microsoft.com/office/drawing/2014/main" id="{1223D459-3EBC-E079-A330-13B166A643F6}"/>
                  </a:ext>
                </a:extLst>
              </p:cNvPr>
              <p:cNvCxnSpPr>
                <a:cxnSpLocks noChangeShapeType="1"/>
                <a:stCxn id="14376" idx="1"/>
                <a:endCxn id="14378" idx="0"/>
              </p:cNvCxnSpPr>
              <p:nvPr/>
            </p:nvCxnSpPr>
            <p:spPr bwMode="auto">
              <a:xfrm rot="10800000" flipV="1">
                <a:off x="1215943" y="3835360"/>
                <a:ext cx="598158" cy="348122"/>
              </a:xfrm>
              <a:prstGeom prst="bentConnector2">
                <a:avLst/>
              </a:prstGeom>
              <a:noFill/>
              <a:ln w="222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14387" name="Elbow Connector 20">
                <a:extLst>
                  <a:ext uri="{FF2B5EF4-FFF2-40B4-BE49-F238E27FC236}">
                    <a16:creationId xmlns:a16="http://schemas.microsoft.com/office/drawing/2014/main" id="{EF1F7D4E-1C17-FC6D-C89F-B7FA35E30B56}"/>
                  </a:ext>
                </a:extLst>
              </p:cNvPr>
              <p:cNvCxnSpPr>
                <a:cxnSpLocks noChangeShapeType="1"/>
                <a:stCxn id="14376" idx="3"/>
                <a:endCxn id="14381" idx="0"/>
              </p:cNvCxnSpPr>
              <p:nvPr/>
            </p:nvCxnSpPr>
            <p:spPr bwMode="auto">
              <a:xfrm>
                <a:off x="2092599" y="3835360"/>
                <a:ext cx="423162" cy="348122"/>
              </a:xfrm>
              <a:prstGeom prst="bentConnector2">
                <a:avLst/>
              </a:prstGeom>
              <a:noFill/>
              <a:ln w="222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14388" name="Elbow Connector 22">
                <a:extLst>
                  <a:ext uri="{FF2B5EF4-FFF2-40B4-BE49-F238E27FC236}">
                    <a16:creationId xmlns:a16="http://schemas.microsoft.com/office/drawing/2014/main" id="{AFBFE142-BC55-9205-3819-A44106464BCE}"/>
                  </a:ext>
                </a:extLst>
              </p:cNvPr>
              <p:cNvCxnSpPr>
                <a:cxnSpLocks noChangeShapeType="1"/>
                <a:stCxn id="14378" idx="1"/>
                <a:endCxn id="14379" idx="0"/>
              </p:cNvCxnSpPr>
              <p:nvPr/>
            </p:nvCxnSpPr>
            <p:spPr bwMode="auto">
              <a:xfrm rot="10800000" flipV="1">
                <a:off x="792782" y="4327372"/>
                <a:ext cx="283913" cy="379839"/>
              </a:xfrm>
              <a:prstGeom prst="bentConnector2">
                <a:avLst/>
              </a:prstGeom>
              <a:noFill/>
              <a:ln w="222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14389" name="Elbow Connector 24">
                <a:extLst>
                  <a:ext uri="{FF2B5EF4-FFF2-40B4-BE49-F238E27FC236}">
                    <a16:creationId xmlns:a16="http://schemas.microsoft.com/office/drawing/2014/main" id="{AB9D7F0F-2867-41CD-C91F-673A882D9E8B}"/>
                  </a:ext>
                </a:extLst>
              </p:cNvPr>
              <p:cNvCxnSpPr>
                <a:cxnSpLocks noChangeShapeType="1"/>
                <a:stCxn id="14378" idx="3"/>
                <a:endCxn id="14380" idx="0"/>
              </p:cNvCxnSpPr>
              <p:nvPr/>
            </p:nvCxnSpPr>
            <p:spPr bwMode="auto">
              <a:xfrm>
                <a:off x="1355192" y="4327373"/>
                <a:ext cx="305734" cy="379839"/>
              </a:xfrm>
              <a:prstGeom prst="bentConnector2">
                <a:avLst/>
              </a:prstGeom>
              <a:noFill/>
              <a:ln w="222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14390" name="Elbow Connector 30">
                <a:extLst>
                  <a:ext uri="{FF2B5EF4-FFF2-40B4-BE49-F238E27FC236}">
                    <a16:creationId xmlns:a16="http://schemas.microsoft.com/office/drawing/2014/main" id="{25AE50B9-FAEC-F684-B1A6-CE65DDA7E7FA}"/>
                  </a:ext>
                </a:extLst>
              </p:cNvPr>
              <p:cNvCxnSpPr>
                <a:cxnSpLocks noChangeShapeType="1"/>
                <a:stCxn id="14377" idx="1"/>
                <a:endCxn id="14382" idx="0"/>
              </p:cNvCxnSpPr>
              <p:nvPr/>
            </p:nvCxnSpPr>
            <p:spPr bwMode="auto">
              <a:xfrm rot="10800000" flipV="1">
                <a:off x="3488955" y="3835359"/>
                <a:ext cx="256223" cy="348121"/>
              </a:xfrm>
              <a:prstGeom prst="bentConnector2">
                <a:avLst/>
              </a:prstGeom>
              <a:noFill/>
              <a:ln w="222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14391" name="Elbow Connector 14340">
                <a:extLst>
                  <a:ext uri="{FF2B5EF4-FFF2-40B4-BE49-F238E27FC236}">
                    <a16:creationId xmlns:a16="http://schemas.microsoft.com/office/drawing/2014/main" id="{34B1431A-0C08-B217-315E-A26AA59033BA}"/>
                  </a:ext>
                </a:extLst>
              </p:cNvPr>
              <p:cNvCxnSpPr>
                <a:cxnSpLocks noChangeShapeType="1"/>
                <a:stCxn id="14377" idx="3"/>
                <a:endCxn id="14383" idx="0"/>
              </p:cNvCxnSpPr>
              <p:nvPr/>
            </p:nvCxnSpPr>
            <p:spPr bwMode="auto">
              <a:xfrm>
                <a:off x="4023675" y="3835360"/>
                <a:ext cx="299223" cy="348121"/>
              </a:xfrm>
              <a:prstGeom prst="bentConnector2">
                <a:avLst/>
              </a:prstGeom>
              <a:noFill/>
              <a:ln w="222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</p:grpSp>
        <p:grpSp>
          <p:nvGrpSpPr>
            <p:cNvPr id="14342" name="Group 14346">
              <a:extLst>
                <a:ext uri="{FF2B5EF4-FFF2-40B4-BE49-F238E27FC236}">
                  <a16:creationId xmlns:a16="http://schemas.microsoft.com/office/drawing/2014/main" id="{B22D0593-2F58-CBE9-864A-5C0179214F24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6886576" y="3275013"/>
              <a:ext cx="2968625" cy="1973262"/>
              <a:chOff x="4842470" y="3184134"/>
              <a:chExt cx="3808615" cy="2355912"/>
            </a:xfrm>
          </p:grpSpPr>
          <p:sp>
            <p:nvSpPr>
              <p:cNvPr id="14354" name="Rectangle 37">
                <a:extLst>
                  <a:ext uri="{FF2B5EF4-FFF2-40B4-BE49-F238E27FC236}">
                    <a16:creationId xmlns:a16="http://schemas.microsoft.com/office/drawing/2014/main" id="{F6D94D55-554C-E9F3-B073-B54BEA27A6D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09821" y="3184134"/>
                <a:ext cx="278498" cy="287781"/>
              </a:xfrm>
              <a:prstGeom prst="rect">
                <a:avLst/>
              </a:prstGeom>
              <a:solidFill>
                <a:schemeClr val="bg1"/>
              </a:solidFill>
              <a:ln w="222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endParaRPr kumimoji="0" lang="en-GB" altLang="en-US" sz="1800"/>
              </a:p>
            </p:txBody>
          </p:sp>
          <p:sp>
            <p:nvSpPr>
              <p:cNvPr id="14355" name="Rectangle 38">
                <a:extLst>
                  <a:ext uri="{FF2B5EF4-FFF2-40B4-BE49-F238E27FC236}">
                    <a16:creationId xmlns:a16="http://schemas.microsoft.com/office/drawing/2014/main" id="{E7F9457B-E6A4-8BDB-C4E1-9B2F179542D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003039" y="3691469"/>
                <a:ext cx="278498" cy="287781"/>
              </a:xfrm>
              <a:prstGeom prst="rect">
                <a:avLst/>
              </a:prstGeom>
              <a:solidFill>
                <a:schemeClr val="bg1"/>
              </a:solidFill>
              <a:ln w="222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endParaRPr kumimoji="0" lang="en-GB" altLang="en-US" sz="1800"/>
              </a:p>
            </p:txBody>
          </p:sp>
          <p:sp>
            <p:nvSpPr>
              <p:cNvPr id="14356" name="Rectangle 39">
                <a:extLst>
                  <a:ext uri="{FF2B5EF4-FFF2-40B4-BE49-F238E27FC236}">
                    <a16:creationId xmlns:a16="http://schemas.microsoft.com/office/drawing/2014/main" id="{080C2F2F-9BC1-ADF0-8CC0-0629631CE67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934115" y="3691469"/>
                <a:ext cx="278498" cy="287781"/>
              </a:xfrm>
              <a:prstGeom prst="rect">
                <a:avLst/>
              </a:prstGeom>
              <a:solidFill>
                <a:schemeClr val="bg1"/>
              </a:solidFill>
              <a:ln w="222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endParaRPr kumimoji="0" lang="en-GB" altLang="en-US" sz="1800"/>
              </a:p>
            </p:txBody>
          </p:sp>
          <p:sp>
            <p:nvSpPr>
              <p:cNvPr id="14357" name="Rectangle 40">
                <a:extLst>
                  <a:ext uri="{FF2B5EF4-FFF2-40B4-BE49-F238E27FC236}">
                    <a16:creationId xmlns:a16="http://schemas.microsoft.com/office/drawing/2014/main" id="{AE61D94A-0B83-BA74-5633-CB3016C8C34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265632" y="4183482"/>
                <a:ext cx="278498" cy="287781"/>
              </a:xfrm>
              <a:prstGeom prst="rect">
                <a:avLst/>
              </a:prstGeom>
              <a:solidFill>
                <a:schemeClr val="bg1"/>
              </a:solidFill>
              <a:ln w="222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endParaRPr kumimoji="0" lang="en-GB" altLang="en-US" sz="1800"/>
              </a:p>
            </p:txBody>
          </p:sp>
          <p:sp>
            <p:nvSpPr>
              <p:cNvPr id="14358" name="Rectangle 41">
                <a:extLst>
                  <a:ext uri="{FF2B5EF4-FFF2-40B4-BE49-F238E27FC236}">
                    <a16:creationId xmlns:a16="http://schemas.microsoft.com/office/drawing/2014/main" id="{CB576C52-FED1-18C6-D8ED-783AEAC4850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42470" y="4707212"/>
                <a:ext cx="278498" cy="287781"/>
              </a:xfrm>
              <a:prstGeom prst="rect">
                <a:avLst/>
              </a:prstGeom>
              <a:solidFill>
                <a:schemeClr val="bg1"/>
              </a:solidFill>
              <a:ln w="222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endParaRPr kumimoji="0" lang="en-GB" altLang="en-US" sz="1800"/>
              </a:p>
            </p:txBody>
          </p:sp>
          <p:sp>
            <p:nvSpPr>
              <p:cNvPr id="14359" name="Rectangle 42">
                <a:extLst>
                  <a:ext uri="{FF2B5EF4-FFF2-40B4-BE49-F238E27FC236}">
                    <a16:creationId xmlns:a16="http://schemas.microsoft.com/office/drawing/2014/main" id="{E5C5DCF4-784A-AB8E-5AE9-D814319B882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710615" y="4707212"/>
                <a:ext cx="278498" cy="287781"/>
              </a:xfrm>
              <a:prstGeom prst="rect">
                <a:avLst/>
              </a:prstGeom>
              <a:solidFill>
                <a:schemeClr val="bg1"/>
              </a:solidFill>
              <a:ln w="222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endParaRPr kumimoji="0" lang="en-GB" altLang="en-US" sz="1800"/>
              </a:p>
            </p:txBody>
          </p:sp>
          <p:sp>
            <p:nvSpPr>
              <p:cNvPr id="14360" name="Rectangle 43">
                <a:extLst>
                  <a:ext uri="{FF2B5EF4-FFF2-40B4-BE49-F238E27FC236}">
                    <a16:creationId xmlns:a16="http://schemas.microsoft.com/office/drawing/2014/main" id="{ECBE04AA-32B6-1EF6-3426-D3919E995E6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565450" y="4183482"/>
                <a:ext cx="278498" cy="287781"/>
              </a:xfrm>
              <a:prstGeom prst="rect">
                <a:avLst/>
              </a:prstGeom>
              <a:solidFill>
                <a:schemeClr val="bg1"/>
              </a:solidFill>
              <a:ln w="222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endParaRPr kumimoji="0" lang="en-GB" altLang="en-US" sz="1800"/>
              </a:p>
            </p:txBody>
          </p:sp>
          <p:sp>
            <p:nvSpPr>
              <p:cNvPr id="14361" name="Rectangle 44">
                <a:extLst>
                  <a:ext uri="{FF2B5EF4-FFF2-40B4-BE49-F238E27FC236}">
                    <a16:creationId xmlns:a16="http://schemas.microsoft.com/office/drawing/2014/main" id="{AFA98FCC-8D2A-2DF9-1B08-219AE7F411D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538643" y="4183481"/>
                <a:ext cx="278498" cy="287781"/>
              </a:xfrm>
              <a:prstGeom prst="rect">
                <a:avLst/>
              </a:prstGeom>
              <a:solidFill>
                <a:schemeClr val="bg1"/>
              </a:solidFill>
              <a:ln w="222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endParaRPr kumimoji="0" lang="en-GB" altLang="en-US" sz="1800"/>
              </a:p>
            </p:txBody>
          </p:sp>
          <p:sp>
            <p:nvSpPr>
              <p:cNvPr id="14362" name="Rectangle 45">
                <a:extLst>
                  <a:ext uri="{FF2B5EF4-FFF2-40B4-BE49-F238E27FC236}">
                    <a16:creationId xmlns:a16="http://schemas.microsoft.com/office/drawing/2014/main" id="{3131B19C-DA36-E742-86B6-50800CFD6E7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372587" y="4183481"/>
                <a:ext cx="278498" cy="287781"/>
              </a:xfrm>
              <a:prstGeom prst="rect">
                <a:avLst/>
              </a:prstGeom>
              <a:solidFill>
                <a:schemeClr val="bg1"/>
              </a:solidFill>
              <a:ln w="222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endParaRPr kumimoji="0" lang="en-GB" altLang="en-US" sz="1800"/>
              </a:p>
            </p:txBody>
          </p:sp>
          <p:cxnSp>
            <p:nvCxnSpPr>
              <p:cNvPr id="14363" name="Elbow Connector 46">
                <a:extLst>
                  <a:ext uri="{FF2B5EF4-FFF2-40B4-BE49-F238E27FC236}">
                    <a16:creationId xmlns:a16="http://schemas.microsoft.com/office/drawing/2014/main" id="{903842C4-97A0-9544-F523-C05E852935EA}"/>
                  </a:ext>
                </a:extLst>
              </p:cNvPr>
              <p:cNvCxnSpPr>
                <a:cxnSpLocks noChangeShapeType="1"/>
                <a:stCxn id="14354" idx="1"/>
                <a:endCxn id="14355" idx="0"/>
              </p:cNvCxnSpPr>
              <p:nvPr/>
            </p:nvCxnSpPr>
            <p:spPr bwMode="auto">
              <a:xfrm rot="10800000" flipV="1">
                <a:off x="6142289" y="3328025"/>
                <a:ext cx="867533" cy="363444"/>
              </a:xfrm>
              <a:prstGeom prst="bentConnector2">
                <a:avLst/>
              </a:prstGeom>
              <a:noFill/>
              <a:ln w="222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14364" name="Elbow Connector 47">
                <a:extLst>
                  <a:ext uri="{FF2B5EF4-FFF2-40B4-BE49-F238E27FC236}">
                    <a16:creationId xmlns:a16="http://schemas.microsoft.com/office/drawing/2014/main" id="{C7E1605D-3377-CF39-2A09-EC6185E2489B}"/>
                  </a:ext>
                </a:extLst>
              </p:cNvPr>
              <p:cNvCxnSpPr>
                <a:cxnSpLocks noChangeShapeType="1"/>
                <a:stCxn id="14354" idx="3"/>
                <a:endCxn id="14356" idx="0"/>
              </p:cNvCxnSpPr>
              <p:nvPr/>
            </p:nvCxnSpPr>
            <p:spPr bwMode="auto">
              <a:xfrm>
                <a:off x="7288319" y="3328025"/>
                <a:ext cx="785045" cy="363444"/>
              </a:xfrm>
              <a:prstGeom prst="bentConnector2">
                <a:avLst/>
              </a:prstGeom>
              <a:noFill/>
              <a:ln w="222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14365" name="Elbow Connector 48">
                <a:extLst>
                  <a:ext uri="{FF2B5EF4-FFF2-40B4-BE49-F238E27FC236}">
                    <a16:creationId xmlns:a16="http://schemas.microsoft.com/office/drawing/2014/main" id="{FEFF3626-F980-9520-B8B0-5C2EDC86EFD6}"/>
                  </a:ext>
                </a:extLst>
              </p:cNvPr>
              <p:cNvCxnSpPr>
                <a:cxnSpLocks noChangeShapeType="1"/>
                <a:stCxn id="14355" idx="1"/>
                <a:endCxn id="14357" idx="0"/>
              </p:cNvCxnSpPr>
              <p:nvPr/>
            </p:nvCxnSpPr>
            <p:spPr bwMode="auto">
              <a:xfrm rot="10800000" flipV="1">
                <a:off x="5404881" y="3835360"/>
                <a:ext cx="598158" cy="348122"/>
              </a:xfrm>
              <a:prstGeom prst="bentConnector2">
                <a:avLst/>
              </a:prstGeom>
              <a:noFill/>
              <a:ln w="222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14366" name="Elbow Connector 49">
                <a:extLst>
                  <a:ext uri="{FF2B5EF4-FFF2-40B4-BE49-F238E27FC236}">
                    <a16:creationId xmlns:a16="http://schemas.microsoft.com/office/drawing/2014/main" id="{5A84384C-B849-87D2-A80E-4CD751CF0FC5}"/>
                  </a:ext>
                </a:extLst>
              </p:cNvPr>
              <p:cNvCxnSpPr>
                <a:cxnSpLocks noChangeShapeType="1"/>
                <a:stCxn id="14355" idx="3"/>
                <a:endCxn id="14360" idx="0"/>
              </p:cNvCxnSpPr>
              <p:nvPr/>
            </p:nvCxnSpPr>
            <p:spPr bwMode="auto">
              <a:xfrm>
                <a:off x="6281537" y="3835360"/>
                <a:ext cx="423162" cy="348122"/>
              </a:xfrm>
              <a:prstGeom prst="bentConnector2">
                <a:avLst/>
              </a:prstGeom>
              <a:noFill/>
              <a:ln w="222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14367" name="Elbow Connector 50">
                <a:extLst>
                  <a:ext uri="{FF2B5EF4-FFF2-40B4-BE49-F238E27FC236}">
                    <a16:creationId xmlns:a16="http://schemas.microsoft.com/office/drawing/2014/main" id="{3CCBE52A-047D-E212-8552-3C00A104A821}"/>
                  </a:ext>
                </a:extLst>
              </p:cNvPr>
              <p:cNvCxnSpPr>
                <a:cxnSpLocks noChangeShapeType="1"/>
                <a:stCxn id="14357" idx="1"/>
                <a:endCxn id="14358" idx="0"/>
              </p:cNvCxnSpPr>
              <p:nvPr/>
            </p:nvCxnSpPr>
            <p:spPr bwMode="auto">
              <a:xfrm rot="10800000" flipV="1">
                <a:off x="4981720" y="4327372"/>
                <a:ext cx="283913" cy="379839"/>
              </a:xfrm>
              <a:prstGeom prst="bentConnector2">
                <a:avLst/>
              </a:prstGeom>
              <a:noFill/>
              <a:ln w="222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14368" name="Elbow Connector 51">
                <a:extLst>
                  <a:ext uri="{FF2B5EF4-FFF2-40B4-BE49-F238E27FC236}">
                    <a16:creationId xmlns:a16="http://schemas.microsoft.com/office/drawing/2014/main" id="{73BFE7B8-A7EF-425C-DB07-E0AF0F658512}"/>
                  </a:ext>
                </a:extLst>
              </p:cNvPr>
              <p:cNvCxnSpPr>
                <a:cxnSpLocks noChangeShapeType="1"/>
                <a:stCxn id="14357" idx="3"/>
                <a:endCxn id="14359" idx="0"/>
              </p:cNvCxnSpPr>
              <p:nvPr/>
            </p:nvCxnSpPr>
            <p:spPr bwMode="auto">
              <a:xfrm>
                <a:off x="5544130" y="4327373"/>
                <a:ext cx="305734" cy="379839"/>
              </a:xfrm>
              <a:prstGeom prst="bentConnector2">
                <a:avLst/>
              </a:prstGeom>
              <a:noFill/>
              <a:ln w="222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14369" name="Elbow Connector 52">
                <a:extLst>
                  <a:ext uri="{FF2B5EF4-FFF2-40B4-BE49-F238E27FC236}">
                    <a16:creationId xmlns:a16="http://schemas.microsoft.com/office/drawing/2014/main" id="{EE28E830-C986-40CE-295F-FAD5F3378E95}"/>
                  </a:ext>
                </a:extLst>
              </p:cNvPr>
              <p:cNvCxnSpPr>
                <a:cxnSpLocks noChangeShapeType="1"/>
                <a:stCxn id="14356" idx="1"/>
                <a:endCxn id="14361" idx="0"/>
              </p:cNvCxnSpPr>
              <p:nvPr/>
            </p:nvCxnSpPr>
            <p:spPr bwMode="auto">
              <a:xfrm rot="10800000" flipV="1">
                <a:off x="7677893" y="3835359"/>
                <a:ext cx="256223" cy="348121"/>
              </a:xfrm>
              <a:prstGeom prst="bentConnector2">
                <a:avLst/>
              </a:prstGeom>
              <a:noFill/>
              <a:ln w="222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14370" name="Elbow Connector 53">
                <a:extLst>
                  <a:ext uri="{FF2B5EF4-FFF2-40B4-BE49-F238E27FC236}">
                    <a16:creationId xmlns:a16="http://schemas.microsoft.com/office/drawing/2014/main" id="{D4760276-B477-B31B-1C1D-CC7A31953BCA}"/>
                  </a:ext>
                </a:extLst>
              </p:cNvPr>
              <p:cNvCxnSpPr>
                <a:cxnSpLocks noChangeShapeType="1"/>
                <a:stCxn id="14356" idx="3"/>
                <a:endCxn id="14362" idx="0"/>
              </p:cNvCxnSpPr>
              <p:nvPr/>
            </p:nvCxnSpPr>
            <p:spPr bwMode="auto">
              <a:xfrm>
                <a:off x="8212613" y="3835360"/>
                <a:ext cx="299223" cy="348121"/>
              </a:xfrm>
              <a:prstGeom prst="bentConnector2">
                <a:avLst/>
              </a:prstGeom>
              <a:noFill/>
              <a:ln w="222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14371" name="Rectangle 54">
                <a:extLst>
                  <a:ext uri="{FF2B5EF4-FFF2-40B4-BE49-F238E27FC236}">
                    <a16:creationId xmlns:a16="http://schemas.microsoft.com/office/drawing/2014/main" id="{EEC92DD1-1521-7F09-154C-DD6C9B17BAD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319784" y="5252265"/>
                <a:ext cx="278498" cy="287781"/>
              </a:xfrm>
              <a:prstGeom prst="rect">
                <a:avLst/>
              </a:prstGeom>
              <a:solidFill>
                <a:schemeClr val="bg1"/>
              </a:solidFill>
              <a:ln w="222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endParaRPr kumimoji="0" lang="en-GB" altLang="en-US" sz="1800"/>
              </a:p>
            </p:txBody>
          </p:sp>
          <p:sp>
            <p:nvSpPr>
              <p:cNvPr id="14372" name="Rectangle 55">
                <a:extLst>
                  <a:ext uri="{FF2B5EF4-FFF2-40B4-BE49-F238E27FC236}">
                    <a16:creationId xmlns:a16="http://schemas.microsoft.com/office/drawing/2014/main" id="{96AEE006-A0A5-966F-D1EE-8763D3A0FB8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87929" y="5252265"/>
                <a:ext cx="278498" cy="287781"/>
              </a:xfrm>
              <a:prstGeom prst="rect">
                <a:avLst/>
              </a:prstGeom>
              <a:solidFill>
                <a:schemeClr val="bg1"/>
              </a:solidFill>
              <a:ln w="222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endParaRPr kumimoji="0" lang="en-GB" altLang="en-US" sz="1800"/>
              </a:p>
            </p:txBody>
          </p:sp>
          <p:cxnSp>
            <p:nvCxnSpPr>
              <p:cNvPr id="14373" name="Elbow Connector 14342">
                <a:extLst>
                  <a:ext uri="{FF2B5EF4-FFF2-40B4-BE49-F238E27FC236}">
                    <a16:creationId xmlns:a16="http://schemas.microsoft.com/office/drawing/2014/main" id="{B6AF10D7-73B1-E6BD-7D45-3E3522BCD5DD}"/>
                  </a:ext>
                </a:extLst>
              </p:cNvPr>
              <p:cNvCxnSpPr>
                <a:cxnSpLocks noChangeShapeType="1"/>
                <a:stCxn id="14359" idx="3"/>
                <a:endCxn id="14372" idx="0"/>
              </p:cNvCxnSpPr>
              <p:nvPr/>
            </p:nvCxnSpPr>
            <p:spPr bwMode="auto">
              <a:xfrm>
                <a:off x="5989113" y="4851103"/>
                <a:ext cx="338065" cy="401162"/>
              </a:xfrm>
              <a:prstGeom prst="bentConnector2">
                <a:avLst/>
              </a:prstGeom>
              <a:noFill/>
              <a:ln w="222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14374" name="Elbow Connector 14344">
                <a:extLst>
                  <a:ext uri="{FF2B5EF4-FFF2-40B4-BE49-F238E27FC236}">
                    <a16:creationId xmlns:a16="http://schemas.microsoft.com/office/drawing/2014/main" id="{DC78B6AD-BB8C-EF87-1EE0-1E8334C46291}"/>
                  </a:ext>
                </a:extLst>
              </p:cNvPr>
              <p:cNvCxnSpPr>
                <a:cxnSpLocks noChangeShapeType="1"/>
                <a:stCxn id="14359" idx="1"/>
                <a:endCxn id="14371" idx="0"/>
              </p:cNvCxnSpPr>
              <p:nvPr/>
            </p:nvCxnSpPr>
            <p:spPr bwMode="auto">
              <a:xfrm rot="10800000" flipV="1">
                <a:off x="5459033" y="4851103"/>
                <a:ext cx="251582" cy="401162"/>
              </a:xfrm>
              <a:prstGeom prst="bentConnector2">
                <a:avLst/>
              </a:prstGeom>
              <a:noFill/>
              <a:ln w="222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</p:grpSp>
        <p:sp>
          <p:nvSpPr>
            <p:cNvPr id="14343" name="TextBox 14347">
              <a:extLst>
                <a:ext uri="{FF2B5EF4-FFF2-40B4-BE49-F238E27FC236}">
                  <a16:creationId xmlns:a16="http://schemas.microsoft.com/office/drawing/2014/main" id="{0FB7348B-5E36-4C20-3709-9113C152CFA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609850" y="5419725"/>
              <a:ext cx="3333750" cy="12001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Balanced Tree</a:t>
              </a:r>
            </a:p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i="1"/>
                <a:t>In this case, the leaf nodes occupy the last level of the left branch so it is </a:t>
              </a:r>
              <a:r>
                <a:rPr kumimoji="0" lang="en-GB" altLang="en-US" sz="1800" i="1" u="sng"/>
                <a:t>left balanced</a:t>
              </a:r>
            </a:p>
          </p:txBody>
        </p:sp>
        <p:sp>
          <p:nvSpPr>
            <p:cNvPr id="14344" name="TextBox 63">
              <a:extLst>
                <a:ext uri="{FF2B5EF4-FFF2-40B4-BE49-F238E27FC236}">
                  <a16:creationId xmlns:a16="http://schemas.microsoft.com/office/drawing/2014/main" id="{F180D116-3BF3-879D-2BB0-2E4094F7365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605713" y="5413375"/>
              <a:ext cx="2030412" cy="3698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Unbalanced Tree</a:t>
              </a:r>
            </a:p>
          </p:txBody>
        </p:sp>
        <p:sp>
          <p:nvSpPr>
            <p:cNvPr id="14345" name="TextBox 14348">
              <a:extLst>
                <a:ext uri="{FF2B5EF4-FFF2-40B4-BE49-F238E27FC236}">
                  <a16:creationId xmlns:a16="http://schemas.microsoft.com/office/drawing/2014/main" id="{61BB65EA-DF36-C9DD-37A3-4FC38D04EFA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826125" y="3206750"/>
              <a:ext cx="928688" cy="3698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Level 1</a:t>
              </a:r>
            </a:p>
          </p:txBody>
        </p:sp>
        <p:sp>
          <p:nvSpPr>
            <p:cNvPr id="14346" name="TextBox 65">
              <a:extLst>
                <a:ext uri="{FF2B5EF4-FFF2-40B4-BE49-F238E27FC236}">
                  <a16:creationId xmlns:a16="http://schemas.microsoft.com/office/drawing/2014/main" id="{97BA78CF-3173-A5B8-297C-53C17ACD67B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826125" y="3614739"/>
              <a:ext cx="928688" cy="3698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Level 2</a:t>
              </a:r>
            </a:p>
          </p:txBody>
        </p:sp>
        <p:sp>
          <p:nvSpPr>
            <p:cNvPr id="14347" name="TextBox 66">
              <a:extLst>
                <a:ext uri="{FF2B5EF4-FFF2-40B4-BE49-F238E27FC236}">
                  <a16:creationId xmlns:a16="http://schemas.microsoft.com/office/drawing/2014/main" id="{E43BFACF-E2C4-419A-049C-D250C03AB34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826125" y="4043364"/>
              <a:ext cx="928688" cy="3698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Level 3</a:t>
              </a:r>
            </a:p>
          </p:txBody>
        </p:sp>
        <p:sp>
          <p:nvSpPr>
            <p:cNvPr id="14348" name="TextBox 67">
              <a:extLst>
                <a:ext uri="{FF2B5EF4-FFF2-40B4-BE49-F238E27FC236}">
                  <a16:creationId xmlns:a16="http://schemas.microsoft.com/office/drawing/2014/main" id="{006C9597-0D5E-CC4D-5B71-72DE99B2CAC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826125" y="4451350"/>
              <a:ext cx="928688" cy="3698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Level 4</a:t>
              </a:r>
            </a:p>
          </p:txBody>
        </p:sp>
        <p:sp>
          <p:nvSpPr>
            <p:cNvPr id="14349" name="TextBox 68">
              <a:extLst>
                <a:ext uri="{FF2B5EF4-FFF2-40B4-BE49-F238E27FC236}">
                  <a16:creationId xmlns:a16="http://schemas.microsoft.com/office/drawing/2014/main" id="{CD16A19F-661F-2EB2-7619-3CB4959BE33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826125" y="4935539"/>
              <a:ext cx="928688" cy="3698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Level 5</a:t>
              </a:r>
            </a:p>
          </p:txBody>
        </p:sp>
        <p:sp>
          <p:nvSpPr>
            <p:cNvPr id="14350" name="Rectangle 14349">
              <a:extLst>
                <a:ext uri="{FF2B5EF4-FFF2-40B4-BE49-F238E27FC236}">
                  <a16:creationId xmlns:a16="http://schemas.microsoft.com/office/drawing/2014/main" id="{CB3C6FF7-F1E6-E20C-7852-DC849159394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43163" y="3984625"/>
              <a:ext cx="3295650" cy="446088"/>
            </a:xfrm>
            <a:prstGeom prst="rect">
              <a:avLst/>
            </a:prstGeom>
            <a:noFill/>
            <a:ln w="34925" algn="ctr">
              <a:solidFill>
                <a:srgbClr val="FF0000"/>
              </a:solidFill>
              <a:prstDash val="dash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GB" altLang="en-US" sz="1800"/>
            </a:p>
          </p:txBody>
        </p:sp>
        <p:sp>
          <p:nvSpPr>
            <p:cNvPr id="14351" name="Rectangle 70">
              <a:extLst>
                <a:ext uri="{FF2B5EF4-FFF2-40B4-BE49-F238E27FC236}">
                  <a16:creationId xmlns:a16="http://schemas.microsoft.com/office/drawing/2014/main" id="{78D8896A-7557-BDA7-9A8D-A8A6038976F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43163" y="4475164"/>
              <a:ext cx="3295650" cy="446087"/>
            </a:xfrm>
            <a:prstGeom prst="rect">
              <a:avLst/>
            </a:prstGeom>
            <a:noFill/>
            <a:ln w="34925" algn="ctr">
              <a:solidFill>
                <a:srgbClr val="FF0000"/>
              </a:solidFill>
              <a:prstDash val="dash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GB" altLang="en-US" sz="1800"/>
            </a:p>
          </p:txBody>
        </p:sp>
        <p:sp>
          <p:nvSpPr>
            <p:cNvPr id="14352" name="Rectangle 71">
              <a:extLst>
                <a:ext uri="{FF2B5EF4-FFF2-40B4-BE49-F238E27FC236}">
                  <a16:creationId xmlns:a16="http://schemas.microsoft.com/office/drawing/2014/main" id="{0DA22C98-131C-41F2-1C6F-5CBC96B2CD5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799263" y="4430714"/>
              <a:ext cx="3295650" cy="446087"/>
            </a:xfrm>
            <a:prstGeom prst="rect">
              <a:avLst/>
            </a:prstGeom>
            <a:noFill/>
            <a:ln w="34925" algn="ctr">
              <a:solidFill>
                <a:srgbClr val="FF0000"/>
              </a:solidFill>
              <a:prstDash val="dash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GB" altLang="en-US" sz="1800"/>
            </a:p>
          </p:txBody>
        </p:sp>
        <p:sp>
          <p:nvSpPr>
            <p:cNvPr id="14353" name="Rectangle 72">
              <a:extLst>
                <a:ext uri="{FF2B5EF4-FFF2-40B4-BE49-F238E27FC236}">
                  <a16:creationId xmlns:a16="http://schemas.microsoft.com/office/drawing/2014/main" id="{5B03153A-11D8-1C41-78D1-8FFDB18AE5C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799263" y="4921250"/>
              <a:ext cx="3295650" cy="446088"/>
            </a:xfrm>
            <a:prstGeom prst="rect">
              <a:avLst/>
            </a:prstGeom>
            <a:noFill/>
            <a:ln w="34925" algn="ctr">
              <a:solidFill>
                <a:srgbClr val="FF0000"/>
              </a:solidFill>
              <a:prstDash val="dash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GB" altLang="en-US" sz="1800"/>
            </a:p>
          </p:txBody>
        </p: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9C2591CE-58E1-B42B-99D4-FE73C756A7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9345" y="165101"/>
            <a:ext cx="9779183" cy="792163"/>
          </a:xfrm>
        </p:spPr>
        <p:txBody>
          <a:bodyPr/>
          <a:lstStyle/>
          <a:p>
            <a:r>
              <a:rPr lang="en-GB" altLang="en-US" dirty="0"/>
              <a:t>Binary Tree Insert and Remove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2D57C39E-6AA1-40B7-7260-68239A19DA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6990" y="4905375"/>
            <a:ext cx="4320432" cy="1699355"/>
          </a:xfrm>
        </p:spPr>
        <p:txBody>
          <a:bodyPr/>
          <a:lstStyle/>
          <a:p>
            <a:r>
              <a:rPr lang="en-GB" altLang="en-US" dirty="0"/>
              <a:t>We also need the right link versions as well:</a:t>
            </a:r>
            <a:br>
              <a:rPr lang="en-GB" altLang="en-US" dirty="0"/>
            </a:br>
            <a:r>
              <a:rPr lang="en-GB" altLang="en-US" dirty="0" err="1"/>
              <a:t>insert_right</a:t>
            </a:r>
            <a:r>
              <a:rPr lang="en-GB" altLang="en-US" dirty="0"/>
              <a:t> and </a:t>
            </a:r>
            <a:r>
              <a:rPr lang="en-GB" altLang="en-US" dirty="0" err="1"/>
              <a:t>remove_right</a:t>
            </a:r>
            <a:endParaRPr lang="en-GB" altLang="en-US" dirty="0"/>
          </a:p>
        </p:txBody>
      </p:sp>
      <p:sp>
        <p:nvSpPr>
          <p:cNvPr id="15364" name="Footer Placeholder 3">
            <a:extLst>
              <a:ext uri="{FF2B5EF4-FFF2-40B4-BE49-F238E27FC236}">
                <a16:creationId xmlns:a16="http://schemas.microsoft.com/office/drawing/2014/main" id="{4CB33E8C-F4FF-0CA4-A0DE-2FEC1CC5E99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22C9696-62ED-340B-48C8-E9B2217E05CC}"/>
              </a:ext>
            </a:extLst>
          </p:cNvPr>
          <p:cNvSpPr txBox="1"/>
          <p:nvPr/>
        </p:nvSpPr>
        <p:spPr>
          <a:xfrm>
            <a:off x="534852" y="957264"/>
            <a:ext cx="4010025" cy="49276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5875">
            <a:solidFill>
              <a:schemeClr val="tx1"/>
            </a:solidFill>
          </a:ln>
        </p:spPr>
        <p:txBody>
          <a:bodyPr wrap="none" lIns="144000" tIns="108000" rIns="144000" bIns="108000">
            <a:spAutoFit/>
          </a:bodyPr>
          <a:lstStyle/>
          <a:p>
            <a:pPr>
              <a:defRPr/>
            </a:pPr>
            <a:r>
              <a:rPr lang="en-GB" dirty="0"/>
              <a:t>function </a:t>
            </a:r>
            <a:r>
              <a:rPr lang="en-GB" dirty="0" err="1"/>
              <a:t>insert_</a:t>
            </a:r>
            <a:r>
              <a:rPr lang="en-GB" b="1" dirty="0" err="1"/>
              <a:t>left</a:t>
            </a:r>
            <a:r>
              <a:rPr lang="en-GB" dirty="0"/>
              <a:t>(node, data)</a:t>
            </a:r>
          </a:p>
          <a:p>
            <a:pPr>
              <a:defRPr/>
            </a:pPr>
            <a:r>
              <a:rPr lang="en-GB" dirty="0"/>
              <a:t>{</a:t>
            </a:r>
          </a:p>
          <a:p>
            <a:pPr>
              <a:defRPr/>
            </a:pP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     // If the node provided is null then</a:t>
            </a:r>
          </a:p>
          <a:p>
            <a:pPr>
              <a:defRPr/>
            </a:pP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     // use the root node</a:t>
            </a:r>
          </a:p>
          <a:p>
            <a:pPr>
              <a:defRPr/>
            </a:pPr>
            <a:r>
              <a:rPr lang="en-GB" dirty="0"/>
              <a:t>     if(node == null) node = </a:t>
            </a:r>
            <a:r>
              <a:rPr lang="en-GB" dirty="0" err="1"/>
              <a:t>tree.root</a:t>
            </a:r>
            <a:endParaRPr lang="en-GB" dirty="0"/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     // Create a new node to store</a:t>
            </a:r>
          </a:p>
          <a:p>
            <a:pPr>
              <a:defRPr/>
            </a:pP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     // the data</a:t>
            </a:r>
          </a:p>
          <a:p>
            <a:pPr>
              <a:defRPr/>
            </a:pPr>
            <a:r>
              <a:rPr lang="en-GB" dirty="0"/>
              <a:t>     </a:t>
            </a:r>
            <a:r>
              <a:rPr lang="en-GB" dirty="0" err="1"/>
              <a:t>newNode</a:t>
            </a:r>
            <a:r>
              <a:rPr lang="en-GB" dirty="0"/>
              <a:t> = new Node()</a:t>
            </a:r>
          </a:p>
          <a:p>
            <a:pPr>
              <a:defRPr/>
            </a:pPr>
            <a:r>
              <a:rPr lang="en-GB" dirty="0"/>
              <a:t>     </a:t>
            </a:r>
            <a:r>
              <a:rPr lang="en-GB" dirty="0" err="1"/>
              <a:t>newNode.left</a:t>
            </a:r>
            <a:r>
              <a:rPr lang="en-GB" dirty="0"/>
              <a:t> = null</a:t>
            </a:r>
          </a:p>
          <a:p>
            <a:pPr>
              <a:defRPr/>
            </a:pPr>
            <a:r>
              <a:rPr lang="en-GB" dirty="0"/>
              <a:t>     </a:t>
            </a:r>
            <a:r>
              <a:rPr lang="en-GB" dirty="0" err="1"/>
              <a:t>newNode.right</a:t>
            </a:r>
            <a:r>
              <a:rPr lang="en-GB" dirty="0"/>
              <a:t> = null</a:t>
            </a:r>
          </a:p>
          <a:p>
            <a:pPr>
              <a:defRPr/>
            </a:pPr>
            <a:r>
              <a:rPr lang="en-GB" dirty="0"/>
              <a:t>     </a:t>
            </a:r>
            <a:r>
              <a:rPr lang="en-GB" dirty="0" err="1"/>
              <a:t>newNode.data</a:t>
            </a:r>
            <a:r>
              <a:rPr lang="en-GB" dirty="0"/>
              <a:t> = data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     // Insert the new node in the</a:t>
            </a:r>
          </a:p>
          <a:p>
            <a:pPr>
              <a:defRPr/>
            </a:pP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     // left branch</a:t>
            </a:r>
          </a:p>
          <a:p>
            <a:pPr>
              <a:defRPr/>
            </a:pPr>
            <a:r>
              <a:rPr lang="en-GB" dirty="0"/>
              <a:t>     </a:t>
            </a:r>
            <a:r>
              <a:rPr lang="en-GB" dirty="0" err="1"/>
              <a:t>node.</a:t>
            </a:r>
            <a:r>
              <a:rPr lang="en-GB" dirty="0" err="1">
                <a:solidFill>
                  <a:srgbClr val="FF3300"/>
                </a:solidFill>
              </a:rPr>
              <a:t>left</a:t>
            </a:r>
            <a:r>
              <a:rPr lang="en-GB" dirty="0"/>
              <a:t> = </a:t>
            </a:r>
            <a:r>
              <a:rPr lang="en-GB" dirty="0" err="1"/>
              <a:t>newNode</a:t>
            </a:r>
            <a:endParaRPr lang="en-GB" dirty="0"/>
          </a:p>
          <a:p>
            <a:pPr>
              <a:defRPr/>
            </a:pPr>
            <a:r>
              <a:rPr lang="en-GB" dirty="0"/>
              <a:t>}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04E65F2-80FC-95F7-8CFB-663E0EDE2CB9}"/>
              </a:ext>
            </a:extLst>
          </p:cNvPr>
          <p:cNvSpPr txBox="1"/>
          <p:nvPr/>
        </p:nvSpPr>
        <p:spPr>
          <a:xfrm>
            <a:off x="4816990" y="957264"/>
            <a:ext cx="3957637" cy="381952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5875">
            <a:solidFill>
              <a:schemeClr val="tx1"/>
            </a:solidFill>
          </a:ln>
        </p:spPr>
        <p:txBody>
          <a:bodyPr wrap="none" lIns="144000" tIns="108000" rIns="144000" bIns="108000">
            <a:spAutoFit/>
          </a:bodyPr>
          <a:lstStyle/>
          <a:p>
            <a:pPr>
              <a:defRPr/>
            </a:pPr>
            <a:r>
              <a:rPr lang="en-GB" dirty="0"/>
              <a:t>function </a:t>
            </a:r>
            <a:r>
              <a:rPr lang="en-GB" dirty="0" err="1"/>
              <a:t>remove_</a:t>
            </a:r>
            <a:r>
              <a:rPr lang="en-GB" b="1" dirty="0" err="1"/>
              <a:t>left</a:t>
            </a:r>
            <a:r>
              <a:rPr lang="en-GB" dirty="0"/>
              <a:t>(node)</a:t>
            </a:r>
          </a:p>
          <a:p>
            <a:pPr>
              <a:defRPr/>
            </a:pPr>
            <a:r>
              <a:rPr lang="en-GB" dirty="0"/>
              <a:t>{</a:t>
            </a:r>
          </a:p>
          <a:p>
            <a:pPr>
              <a:defRPr/>
            </a:pPr>
            <a:r>
              <a:rPr lang="en-GB" dirty="0"/>
              <a:t>     if(node == null) node = </a:t>
            </a:r>
            <a:r>
              <a:rPr lang="en-GB" dirty="0" err="1"/>
              <a:t>tree.root</a:t>
            </a:r>
            <a:endParaRPr lang="en-GB" dirty="0"/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     if(</a:t>
            </a:r>
            <a:r>
              <a:rPr lang="en-GB" dirty="0" err="1"/>
              <a:t>node.left</a:t>
            </a:r>
            <a:r>
              <a:rPr lang="en-GB" dirty="0"/>
              <a:t> != null)</a:t>
            </a:r>
          </a:p>
          <a:p>
            <a:pPr>
              <a:defRPr/>
            </a:pPr>
            <a:r>
              <a:rPr lang="en-GB" dirty="0"/>
              <a:t>     {</a:t>
            </a:r>
          </a:p>
          <a:p>
            <a:pPr>
              <a:defRPr/>
            </a:pPr>
            <a:r>
              <a:rPr lang="en-GB" dirty="0"/>
              <a:t>          </a:t>
            </a: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// Remove both the branches </a:t>
            </a:r>
          </a:p>
          <a:p>
            <a:pPr>
              <a:defRPr/>
            </a:pP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          // for left node</a:t>
            </a:r>
          </a:p>
          <a:p>
            <a:pPr>
              <a:defRPr/>
            </a:pPr>
            <a:r>
              <a:rPr lang="en-GB" dirty="0"/>
              <a:t>          </a:t>
            </a:r>
            <a:r>
              <a:rPr lang="en-GB" dirty="0" err="1"/>
              <a:t>remove_left</a:t>
            </a:r>
            <a:r>
              <a:rPr lang="en-GB" dirty="0"/>
              <a:t>(</a:t>
            </a:r>
            <a:r>
              <a:rPr lang="en-GB" dirty="0" err="1"/>
              <a:t>node.left</a:t>
            </a:r>
            <a:r>
              <a:rPr lang="en-GB" dirty="0"/>
              <a:t>)</a:t>
            </a:r>
          </a:p>
          <a:p>
            <a:pPr>
              <a:defRPr/>
            </a:pPr>
            <a:r>
              <a:rPr lang="en-GB" dirty="0"/>
              <a:t>          </a:t>
            </a:r>
            <a:r>
              <a:rPr lang="en-GB" dirty="0" err="1"/>
              <a:t>remove_right</a:t>
            </a:r>
            <a:r>
              <a:rPr lang="en-GB" dirty="0"/>
              <a:t>(</a:t>
            </a:r>
            <a:r>
              <a:rPr lang="en-GB" dirty="0" err="1"/>
              <a:t>node.left</a:t>
            </a:r>
            <a:r>
              <a:rPr lang="en-GB" dirty="0"/>
              <a:t>)</a:t>
            </a:r>
          </a:p>
          <a:p>
            <a:pPr>
              <a:defRPr/>
            </a:pPr>
            <a:r>
              <a:rPr lang="en-GB" dirty="0"/>
              <a:t>          </a:t>
            </a:r>
            <a:r>
              <a:rPr lang="en-GB" dirty="0" err="1"/>
              <a:t>node.</a:t>
            </a:r>
            <a:r>
              <a:rPr lang="en-GB" dirty="0" err="1">
                <a:solidFill>
                  <a:srgbClr val="FF3300"/>
                </a:solidFill>
              </a:rPr>
              <a:t>left</a:t>
            </a:r>
            <a:r>
              <a:rPr lang="en-GB" dirty="0"/>
              <a:t> = null</a:t>
            </a:r>
          </a:p>
          <a:p>
            <a:pPr>
              <a:defRPr/>
            </a:pPr>
            <a:r>
              <a:rPr lang="en-GB" dirty="0"/>
              <a:t>     }</a:t>
            </a:r>
          </a:p>
          <a:p>
            <a:pPr>
              <a:defRPr/>
            </a:pPr>
            <a:r>
              <a:rPr lang="en-GB" dirty="0"/>
              <a:t>}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FFA3E9CE-A3D3-D95D-BBA6-2E59321E4DF3}"/>
              </a:ext>
            </a:extLst>
          </p:cNvPr>
          <p:cNvSpPr txBox="1">
            <a:spLocks/>
          </p:cNvSpPr>
          <p:nvPr/>
        </p:nvSpPr>
        <p:spPr>
          <a:xfrm>
            <a:off x="9152537" y="888703"/>
            <a:ext cx="2010118" cy="92200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000" dirty="0"/>
              <a:t>Note: this is pseudocode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0FDD4104-CE0D-5D7A-ACBA-0C37C081AC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1973" y="-125538"/>
            <a:ext cx="9779183" cy="1325563"/>
          </a:xfrm>
        </p:spPr>
        <p:txBody>
          <a:bodyPr/>
          <a:lstStyle/>
          <a:p>
            <a:r>
              <a:rPr lang="en-GB" altLang="en-US" dirty="0"/>
              <a:t>Binary Trees</a:t>
            </a:r>
          </a:p>
        </p:txBody>
      </p:sp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8F3A48B1-8536-8034-202E-390712B845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0038" y="1394499"/>
            <a:ext cx="10321948" cy="4418012"/>
          </a:xfrm>
        </p:spPr>
        <p:txBody>
          <a:bodyPr/>
          <a:lstStyle/>
          <a:p>
            <a:r>
              <a:rPr lang="en-GB" altLang="en-US" i="1" dirty="0"/>
              <a:t>Binary</a:t>
            </a:r>
            <a:r>
              <a:rPr lang="en-GB" altLang="en-US" dirty="0"/>
              <a:t> because at each node the decision is simply branch left or right i.e., we can use a simple condition (e.g. &gt; 10 branch left else branch right) to make the decision.</a:t>
            </a:r>
          </a:p>
          <a:p>
            <a:r>
              <a:rPr lang="en-GB" altLang="en-US" dirty="0"/>
              <a:t>To search a binary tree, start at the root node and work your way down the tree switching left or right until you find the value you are looking for.</a:t>
            </a:r>
          </a:p>
          <a:p>
            <a:r>
              <a:rPr lang="en-GB" altLang="en-US" dirty="0"/>
              <a:t>What is the branch factor of a binary tree?</a:t>
            </a:r>
          </a:p>
          <a:p>
            <a:endParaRPr lang="en-GB" altLang="en-US" i="1" dirty="0"/>
          </a:p>
        </p:txBody>
      </p:sp>
      <p:sp>
        <p:nvSpPr>
          <p:cNvPr id="16388" name="Footer Placeholder 3">
            <a:extLst>
              <a:ext uri="{FF2B5EF4-FFF2-40B4-BE49-F238E27FC236}">
                <a16:creationId xmlns:a16="http://schemas.microsoft.com/office/drawing/2014/main" id="{E88704A6-B837-7F93-AFB3-56E4D5829AE6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7E24CBBB-A786-9BEB-050F-991A283FA0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1708" y="-352423"/>
            <a:ext cx="9779183" cy="1325563"/>
          </a:xfrm>
        </p:spPr>
        <p:txBody>
          <a:bodyPr/>
          <a:lstStyle/>
          <a:p>
            <a:r>
              <a:rPr lang="en-GB" altLang="en-US" dirty="0"/>
              <a:t>Binary Search Tree</a:t>
            </a: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D53E4636-7EDD-BA38-3219-DFE41D9462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773" y="1071564"/>
            <a:ext cx="11328035" cy="1747836"/>
          </a:xfrm>
        </p:spPr>
        <p:txBody>
          <a:bodyPr/>
          <a:lstStyle/>
          <a:p>
            <a:r>
              <a:rPr lang="en-GB" altLang="en-US" b="1" dirty="0"/>
              <a:t>Binary search trees </a:t>
            </a:r>
            <a:r>
              <a:rPr lang="en-GB" altLang="en-US" dirty="0"/>
              <a:t>are specifically organised for searching</a:t>
            </a:r>
          </a:p>
          <a:p>
            <a:r>
              <a:rPr lang="en-GB" altLang="en-US" dirty="0"/>
              <a:t>Again, assuming we are dealing with numbers</a:t>
            </a:r>
          </a:p>
          <a:p>
            <a:r>
              <a:rPr lang="en-GB" altLang="en-US" dirty="0"/>
              <a:t>Insertion works by branching left if the insertion value is greater than the node value otherwise branching right</a:t>
            </a:r>
          </a:p>
          <a:p>
            <a:r>
              <a:rPr lang="en-GB" altLang="en-US" dirty="0"/>
              <a:t>When we reach the end of the branch, insert the new value </a:t>
            </a:r>
          </a:p>
        </p:txBody>
      </p:sp>
      <p:sp>
        <p:nvSpPr>
          <p:cNvPr id="17412" name="Footer Placeholder 3">
            <a:extLst>
              <a:ext uri="{FF2B5EF4-FFF2-40B4-BE49-F238E27FC236}">
                <a16:creationId xmlns:a16="http://schemas.microsoft.com/office/drawing/2014/main" id="{63C37D54-9076-8F40-9A32-523CFE53CEE8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2FF19DE1-F01C-C94E-6CC3-BAE7427CD0AB}"/>
              </a:ext>
            </a:extLst>
          </p:cNvPr>
          <p:cNvGrpSpPr/>
          <p:nvPr/>
        </p:nvGrpSpPr>
        <p:grpSpPr>
          <a:xfrm>
            <a:off x="712594" y="3707030"/>
            <a:ext cx="7507287" cy="2740025"/>
            <a:chOff x="2409826" y="3746500"/>
            <a:chExt cx="7507287" cy="2740025"/>
          </a:xfrm>
        </p:grpSpPr>
        <p:sp>
          <p:nvSpPr>
            <p:cNvPr id="17413" name="Rectangle 38">
              <a:extLst>
                <a:ext uri="{FF2B5EF4-FFF2-40B4-BE49-F238E27FC236}">
                  <a16:creationId xmlns:a16="http://schemas.microsoft.com/office/drawing/2014/main" id="{3AC714EE-55DC-C9A8-589D-F80473DA37F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94139" y="4038600"/>
              <a:ext cx="382587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5</a:t>
              </a:r>
            </a:p>
          </p:txBody>
        </p:sp>
        <p:sp>
          <p:nvSpPr>
            <p:cNvPr id="17414" name="Rectangle 40">
              <a:extLst>
                <a:ext uri="{FF2B5EF4-FFF2-40B4-BE49-F238E27FC236}">
                  <a16:creationId xmlns:a16="http://schemas.microsoft.com/office/drawing/2014/main" id="{1FAF0A68-4748-5596-AEB2-33CC4D9CFD8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25825" y="4470401"/>
              <a:ext cx="382588" cy="284163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8</a:t>
              </a:r>
            </a:p>
          </p:txBody>
        </p:sp>
        <p:sp>
          <p:nvSpPr>
            <p:cNvPr id="17415" name="Rectangle 43">
              <a:extLst>
                <a:ext uri="{FF2B5EF4-FFF2-40B4-BE49-F238E27FC236}">
                  <a16:creationId xmlns:a16="http://schemas.microsoft.com/office/drawing/2014/main" id="{08F4883B-1E60-0E79-ED28-40D6190A30B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32289" y="4451350"/>
              <a:ext cx="382587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3</a:t>
              </a:r>
            </a:p>
          </p:txBody>
        </p:sp>
        <p:cxnSp>
          <p:nvCxnSpPr>
            <p:cNvPr id="17416" name="Elbow Connector 48">
              <a:extLst>
                <a:ext uri="{FF2B5EF4-FFF2-40B4-BE49-F238E27FC236}">
                  <a16:creationId xmlns:a16="http://schemas.microsoft.com/office/drawing/2014/main" id="{A6CE0428-A13F-028E-51D4-851D5D2E4694}"/>
                </a:ext>
              </a:extLst>
            </p:cNvPr>
            <p:cNvCxnSpPr>
              <a:cxnSpLocks noChangeShapeType="1"/>
              <a:stCxn id="17413" idx="1"/>
              <a:endCxn id="17414" idx="0"/>
            </p:cNvCxnSpPr>
            <p:nvPr/>
          </p:nvCxnSpPr>
          <p:spPr bwMode="auto">
            <a:xfrm rot="10800000" flipV="1">
              <a:off x="3616326" y="4181476"/>
              <a:ext cx="277813" cy="288925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7417" name="Elbow Connector 49">
              <a:extLst>
                <a:ext uri="{FF2B5EF4-FFF2-40B4-BE49-F238E27FC236}">
                  <a16:creationId xmlns:a16="http://schemas.microsoft.com/office/drawing/2014/main" id="{18CCC615-1901-BC5A-4AB9-3617198F0F34}"/>
                </a:ext>
              </a:extLst>
            </p:cNvPr>
            <p:cNvCxnSpPr>
              <a:cxnSpLocks noChangeShapeType="1"/>
              <a:stCxn id="17413" idx="3"/>
              <a:endCxn id="17415" idx="0"/>
            </p:cNvCxnSpPr>
            <p:nvPr/>
          </p:nvCxnSpPr>
          <p:spPr bwMode="auto">
            <a:xfrm>
              <a:off x="4276726" y="4181476"/>
              <a:ext cx="246063" cy="269875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7418" name="Elbow Connector 9">
              <a:extLst>
                <a:ext uri="{FF2B5EF4-FFF2-40B4-BE49-F238E27FC236}">
                  <a16:creationId xmlns:a16="http://schemas.microsoft.com/office/drawing/2014/main" id="{E9455DC9-3ECD-AD34-573B-88604D3FBAD3}"/>
                </a:ext>
              </a:extLst>
            </p:cNvPr>
            <p:cNvCxnSpPr>
              <a:cxnSpLocks noChangeShapeType="1"/>
              <a:endCxn id="17413" idx="0"/>
            </p:cNvCxnSpPr>
            <p:nvPr/>
          </p:nvCxnSpPr>
          <p:spPr bwMode="auto">
            <a:xfrm>
              <a:off x="3362326" y="3746500"/>
              <a:ext cx="722313" cy="292100"/>
            </a:xfrm>
            <a:prstGeom prst="bentConnector2">
              <a:avLst/>
            </a:prstGeom>
            <a:noFill/>
            <a:ln w="2857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7419" name="TextBox 10">
              <a:extLst>
                <a:ext uri="{FF2B5EF4-FFF2-40B4-BE49-F238E27FC236}">
                  <a16:creationId xmlns:a16="http://schemas.microsoft.com/office/drawing/2014/main" id="{DD45B409-CEAD-F7BD-8E12-A13A015189F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649788" y="4022725"/>
              <a:ext cx="677862" cy="3698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X &lt; </a:t>
              </a:r>
            </a:p>
          </p:txBody>
        </p:sp>
        <p:sp>
          <p:nvSpPr>
            <p:cNvPr id="17420" name="TextBox 11">
              <a:extLst>
                <a:ext uri="{FF2B5EF4-FFF2-40B4-BE49-F238E27FC236}">
                  <a16:creationId xmlns:a16="http://schemas.microsoft.com/office/drawing/2014/main" id="{3A97C047-7F4F-E1E3-9A0D-CB2A13F913A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828925" y="4022725"/>
              <a:ext cx="604838" cy="3698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X &gt;</a:t>
              </a:r>
            </a:p>
          </p:txBody>
        </p:sp>
        <p:sp>
          <p:nvSpPr>
            <p:cNvPr id="17421" name="Rectangle 38">
              <a:extLst>
                <a:ext uri="{FF2B5EF4-FFF2-40B4-BE49-F238E27FC236}">
                  <a16:creationId xmlns:a16="http://schemas.microsoft.com/office/drawing/2014/main" id="{8FEAE7A9-C1CA-612F-A2AD-4A052F2F266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878139" y="4987925"/>
              <a:ext cx="382587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10</a:t>
              </a:r>
            </a:p>
          </p:txBody>
        </p:sp>
        <p:sp>
          <p:nvSpPr>
            <p:cNvPr id="17422" name="Rectangle 40">
              <a:extLst>
                <a:ext uri="{FF2B5EF4-FFF2-40B4-BE49-F238E27FC236}">
                  <a16:creationId xmlns:a16="http://schemas.microsoft.com/office/drawing/2014/main" id="{D50CF0A3-E0DB-1AC1-3333-C1560C7EB4B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09826" y="5521325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15</a:t>
              </a:r>
            </a:p>
          </p:txBody>
        </p:sp>
        <p:sp>
          <p:nvSpPr>
            <p:cNvPr id="17423" name="Rectangle 43">
              <a:extLst>
                <a:ext uri="{FF2B5EF4-FFF2-40B4-BE49-F238E27FC236}">
                  <a16:creationId xmlns:a16="http://schemas.microsoft.com/office/drawing/2014/main" id="{9F776538-B7FF-8B78-3F0B-0F1485FBEFE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16289" y="5502275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9</a:t>
              </a:r>
            </a:p>
          </p:txBody>
        </p:sp>
        <p:cxnSp>
          <p:nvCxnSpPr>
            <p:cNvPr id="17424" name="Elbow Connector 48">
              <a:extLst>
                <a:ext uri="{FF2B5EF4-FFF2-40B4-BE49-F238E27FC236}">
                  <a16:creationId xmlns:a16="http://schemas.microsoft.com/office/drawing/2014/main" id="{DF87FD98-64C6-5989-A41D-3773EB34B1E1}"/>
                </a:ext>
              </a:extLst>
            </p:cNvPr>
            <p:cNvCxnSpPr>
              <a:cxnSpLocks noChangeShapeType="1"/>
              <a:stCxn id="17421" idx="1"/>
              <a:endCxn id="17422" idx="0"/>
            </p:cNvCxnSpPr>
            <p:nvPr/>
          </p:nvCxnSpPr>
          <p:spPr bwMode="auto">
            <a:xfrm rot="10800000" flipV="1">
              <a:off x="2601914" y="5130801"/>
              <a:ext cx="276225" cy="390525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7425" name="Elbow Connector 49">
              <a:extLst>
                <a:ext uri="{FF2B5EF4-FFF2-40B4-BE49-F238E27FC236}">
                  <a16:creationId xmlns:a16="http://schemas.microsoft.com/office/drawing/2014/main" id="{C49CB7B5-6841-ECE4-9DA0-1713CCC6A047}"/>
                </a:ext>
              </a:extLst>
            </p:cNvPr>
            <p:cNvCxnSpPr>
              <a:cxnSpLocks noChangeShapeType="1"/>
              <a:stCxn id="17421" idx="3"/>
              <a:endCxn id="17423" idx="0"/>
            </p:cNvCxnSpPr>
            <p:nvPr/>
          </p:nvCxnSpPr>
          <p:spPr bwMode="auto">
            <a:xfrm>
              <a:off x="3260725" y="5130801"/>
              <a:ext cx="247650" cy="371475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7426" name="Elbow Connector 18">
              <a:extLst>
                <a:ext uri="{FF2B5EF4-FFF2-40B4-BE49-F238E27FC236}">
                  <a16:creationId xmlns:a16="http://schemas.microsoft.com/office/drawing/2014/main" id="{5C97613A-FF57-19B6-F10A-15D95E839AC2}"/>
                </a:ext>
              </a:extLst>
            </p:cNvPr>
            <p:cNvCxnSpPr>
              <a:cxnSpLocks noChangeShapeType="1"/>
              <a:stCxn id="17414" idx="1"/>
              <a:endCxn id="17421" idx="0"/>
            </p:cNvCxnSpPr>
            <p:nvPr/>
          </p:nvCxnSpPr>
          <p:spPr bwMode="auto">
            <a:xfrm rot="10800000" flipV="1">
              <a:off x="3070225" y="4613275"/>
              <a:ext cx="355600" cy="374650"/>
            </a:xfrm>
            <a:prstGeom prst="bentConnector2">
              <a:avLst/>
            </a:prstGeom>
            <a:noFill/>
            <a:ln w="2857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7427" name="TextBox 19">
              <a:extLst>
                <a:ext uri="{FF2B5EF4-FFF2-40B4-BE49-F238E27FC236}">
                  <a16:creationId xmlns:a16="http://schemas.microsoft.com/office/drawing/2014/main" id="{1D995D5C-0076-1993-A73C-B88BA597A03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568950" y="3817938"/>
              <a:ext cx="1017588" cy="6461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Insert</a:t>
              </a:r>
            </a:p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X = 11</a:t>
              </a:r>
            </a:p>
          </p:txBody>
        </p:sp>
        <p:sp>
          <p:nvSpPr>
            <p:cNvPr id="17428" name="Rectangle 38">
              <a:extLst>
                <a:ext uri="{FF2B5EF4-FFF2-40B4-BE49-F238E27FC236}">
                  <a16:creationId xmlns:a16="http://schemas.microsoft.com/office/drawing/2014/main" id="{7DFFE6EA-8416-3E03-0EB8-130384F137A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096375" y="4038600"/>
              <a:ext cx="382588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5</a:t>
              </a:r>
            </a:p>
          </p:txBody>
        </p:sp>
        <p:sp>
          <p:nvSpPr>
            <p:cNvPr id="17429" name="Rectangle 40">
              <a:extLst>
                <a:ext uri="{FF2B5EF4-FFF2-40B4-BE49-F238E27FC236}">
                  <a16:creationId xmlns:a16="http://schemas.microsoft.com/office/drawing/2014/main" id="{D6DE1A40-03F8-FD46-6A02-5929E80CFB1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628064" y="4470401"/>
              <a:ext cx="382587" cy="284163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8</a:t>
              </a:r>
            </a:p>
          </p:txBody>
        </p:sp>
        <p:sp>
          <p:nvSpPr>
            <p:cNvPr id="17430" name="Rectangle 43">
              <a:extLst>
                <a:ext uri="{FF2B5EF4-FFF2-40B4-BE49-F238E27FC236}">
                  <a16:creationId xmlns:a16="http://schemas.microsoft.com/office/drawing/2014/main" id="{67599096-A649-424C-DA9B-7B5854509E7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534525" y="4451351"/>
              <a:ext cx="382588" cy="284163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3</a:t>
              </a:r>
            </a:p>
          </p:txBody>
        </p:sp>
        <p:cxnSp>
          <p:nvCxnSpPr>
            <p:cNvPr id="17431" name="Elbow Connector 48">
              <a:extLst>
                <a:ext uri="{FF2B5EF4-FFF2-40B4-BE49-F238E27FC236}">
                  <a16:creationId xmlns:a16="http://schemas.microsoft.com/office/drawing/2014/main" id="{508601E8-2499-2DB6-B4DF-74345B624B9A}"/>
                </a:ext>
              </a:extLst>
            </p:cNvPr>
            <p:cNvCxnSpPr>
              <a:cxnSpLocks noChangeShapeType="1"/>
              <a:stCxn id="17428" idx="1"/>
              <a:endCxn id="17429" idx="0"/>
            </p:cNvCxnSpPr>
            <p:nvPr/>
          </p:nvCxnSpPr>
          <p:spPr bwMode="auto">
            <a:xfrm rot="10800000" flipV="1">
              <a:off x="8820151" y="4181476"/>
              <a:ext cx="276225" cy="288925"/>
            </a:xfrm>
            <a:prstGeom prst="bentConnector2">
              <a:avLst/>
            </a:prstGeom>
            <a:noFill/>
            <a:ln w="22225" algn="ctr">
              <a:solidFill>
                <a:srgbClr val="FF33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7432" name="Elbow Connector 49">
              <a:extLst>
                <a:ext uri="{FF2B5EF4-FFF2-40B4-BE49-F238E27FC236}">
                  <a16:creationId xmlns:a16="http://schemas.microsoft.com/office/drawing/2014/main" id="{DBDFA772-52E5-C7DB-F132-A2DAE962B34D}"/>
                </a:ext>
              </a:extLst>
            </p:cNvPr>
            <p:cNvCxnSpPr>
              <a:cxnSpLocks noChangeShapeType="1"/>
              <a:stCxn id="17428" idx="3"/>
              <a:endCxn id="17430" idx="0"/>
            </p:cNvCxnSpPr>
            <p:nvPr/>
          </p:nvCxnSpPr>
          <p:spPr bwMode="auto">
            <a:xfrm>
              <a:off x="9478963" y="4181476"/>
              <a:ext cx="246062" cy="269875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7433" name="Elbow Connector 25">
              <a:extLst>
                <a:ext uri="{FF2B5EF4-FFF2-40B4-BE49-F238E27FC236}">
                  <a16:creationId xmlns:a16="http://schemas.microsoft.com/office/drawing/2014/main" id="{71290C87-DD39-3ADB-8B47-59CA60E56981}"/>
                </a:ext>
              </a:extLst>
            </p:cNvPr>
            <p:cNvCxnSpPr>
              <a:cxnSpLocks noChangeShapeType="1"/>
              <a:endCxn id="17428" idx="0"/>
            </p:cNvCxnSpPr>
            <p:nvPr/>
          </p:nvCxnSpPr>
          <p:spPr bwMode="auto">
            <a:xfrm>
              <a:off x="8564563" y="3746500"/>
              <a:ext cx="722312" cy="292100"/>
            </a:xfrm>
            <a:prstGeom prst="bentConnector2">
              <a:avLst/>
            </a:prstGeom>
            <a:noFill/>
            <a:ln w="2857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7434" name="TextBox 27">
              <a:extLst>
                <a:ext uri="{FF2B5EF4-FFF2-40B4-BE49-F238E27FC236}">
                  <a16:creationId xmlns:a16="http://schemas.microsoft.com/office/drawing/2014/main" id="{92BF13F2-54D7-6BB1-4B76-630E383E291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983538" y="3994150"/>
              <a:ext cx="919162" cy="3698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11 &gt; 5</a:t>
              </a:r>
            </a:p>
          </p:txBody>
        </p:sp>
        <p:sp>
          <p:nvSpPr>
            <p:cNvPr id="17435" name="Rectangle 38">
              <a:extLst>
                <a:ext uri="{FF2B5EF4-FFF2-40B4-BE49-F238E27FC236}">
                  <a16:creationId xmlns:a16="http://schemas.microsoft.com/office/drawing/2014/main" id="{87759105-1911-9F5F-85AC-FFC180F268E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080376" y="4987925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10</a:t>
              </a:r>
            </a:p>
          </p:txBody>
        </p:sp>
        <p:sp>
          <p:nvSpPr>
            <p:cNvPr id="17436" name="Rectangle 40">
              <a:extLst>
                <a:ext uri="{FF2B5EF4-FFF2-40B4-BE49-F238E27FC236}">
                  <a16:creationId xmlns:a16="http://schemas.microsoft.com/office/drawing/2014/main" id="{560E3629-4B87-5B4E-F153-BAC2D4F758F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613650" y="5487988"/>
              <a:ext cx="382588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15</a:t>
              </a:r>
            </a:p>
          </p:txBody>
        </p:sp>
        <p:sp>
          <p:nvSpPr>
            <p:cNvPr id="17437" name="Rectangle 43">
              <a:extLst>
                <a:ext uri="{FF2B5EF4-FFF2-40B4-BE49-F238E27FC236}">
                  <a16:creationId xmlns:a16="http://schemas.microsoft.com/office/drawing/2014/main" id="{D4264926-0B78-DA49-AB93-6B86335C5EA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520114" y="5470526"/>
              <a:ext cx="382587" cy="284163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9</a:t>
              </a:r>
            </a:p>
          </p:txBody>
        </p:sp>
        <p:cxnSp>
          <p:nvCxnSpPr>
            <p:cNvPr id="17438" name="Elbow Connector 48">
              <a:extLst>
                <a:ext uri="{FF2B5EF4-FFF2-40B4-BE49-F238E27FC236}">
                  <a16:creationId xmlns:a16="http://schemas.microsoft.com/office/drawing/2014/main" id="{E11BA922-23D1-465F-C9A5-721438456FB0}"/>
                </a:ext>
              </a:extLst>
            </p:cNvPr>
            <p:cNvCxnSpPr>
              <a:cxnSpLocks noChangeShapeType="1"/>
              <a:stCxn id="17435" idx="1"/>
              <a:endCxn id="17436" idx="0"/>
            </p:cNvCxnSpPr>
            <p:nvPr/>
          </p:nvCxnSpPr>
          <p:spPr bwMode="auto">
            <a:xfrm rot="10800000" flipV="1">
              <a:off x="7804151" y="5130800"/>
              <a:ext cx="276225" cy="357188"/>
            </a:xfrm>
            <a:prstGeom prst="bentConnector2">
              <a:avLst/>
            </a:prstGeom>
            <a:noFill/>
            <a:ln w="22225" algn="ctr">
              <a:solidFill>
                <a:srgbClr val="FF33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7439" name="Elbow Connector 49">
              <a:extLst>
                <a:ext uri="{FF2B5EF4-FFF2-40B4-BE49-F238E27FC236}">
                  <a16:creationId xmlns:a16="http://schemas.microsoft.com/office/drawing/2014/main" id="{65160D3B-358B-C92D-CAAC-0DF571485947}"/>
                </a:ext>
              </a:extLst>
            </p:cNvPr>
            <p:cNvCxnSpPr>
              <a:cxnSpLocks noChangeShapeType="1"/>
              <a:stCxn id="17435" idx="3"/>
              <a:endCxn id="17437" idx="0"/>
            </p:cNvCxnSpPr>
            <p:nvPr/>
          </p:nvCxnSpPr>
          <p:spPr bwMode="auto">
            <a:xfrm>
              <a:off x="8464551" y="5130801"/>
              <a:ext cx="246063" cy="339725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7440" name="Elbow Connector 33">
              <a:extLst>
                <a:ext uri="{FF2B5EF4-FFF2-40B4-BE49-F238E27FC236}">
                  <a16:creationId xmlns:a16="http://schemas.microsoft.com/office/drawing/2014/main" id="{4CDB4EBC-78E4-4B2F-875E-6B3C03F19991}"/>
                </a:ext>
              </a:extLst>
            </p:cNvPr>
            <p:cNvCxnSpPr>
              <a:cxnSpLocks noChangeShapeType="1"/>
              <a:stCxn id="17429" idx="1"/>
              <a:endCxn id="17435" idx="0"/>
            </p:cNvCxnSpPr>
            <p:nvPr/>
          </p:nvCxnSpPr>
          <p:spPr bwMode="auto">
            <a:xfrm rot="10800000" flipV="1">
              <a:off x="8272463" y="4611689"/>
              <a:ext cx="355600" cy="376237"/>
            </a:xfrm>
            <a:prstGeom prst="bentConnector2">
              <a:avLst/>
            </a:prstGeom>
            <a:noFill/>
            <a:ln w="28575" algn="ctr">
              <a:solidFill>
                <a:srgbClr val="FF33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7441" name="Right Arrow 34">
              <a:extLst>
                <a:ext uri="{FF2B5EF4-FFF2-40B4-BE49-F238E27FC236}">
                  <a16:creationId xmlns:a16="http://schemas.microsoft.com/office/drawing/2014/main" id="{C23E5EBD-FDDE-C337-99A7-31E242653D4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54650" y="4324350"/>
              <a:ext cx="1390650" cy="642938"/>
            </a:xfrm>
            <a:prstGeom prst="rightArrow">
              <a:avLst>
                <a:gd name="adj1" fmla="val 50000"/>
                <a:gd name="adj2" fmla="val 49988"/>
              </a:avLst>
            </a:prstGeom>
            <a:solidFill>
              <a:schemeClr val="tx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GB" altLang="en-US" sz="1800"/>
            </a:p>
          </p:txBody>
        </p:sp>
        <p:sp>
          <p:nvSpPr>
            <p:cNvPr id="17442" name="Rectangle 43">
              <a:extLst>
                <a:ext uri="{FF2B5EF4-FFF2-40B4-BE49-F238E27FC236}">
                  <a16:creationId xmlns:a16="http://schemas.microsoft.com/office/drawing/2014/main" id="{87EC16E8-366F-0B76-4C5E-814C31BA01E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051800" y="6200775"/>
              <a:ext cx="382588" cy="285750"/>
            </a:xfrm>
            <a:prstGeom prst="rect">
              <a:avLst/>
            </a:prstGeom>
            <a:solidFill>
              <a:srgbClr val="FF3300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chemeClr val="bg1"/>
                  </a:solidFill>
                </a:rPr>
                <a:t>11</a:t>
              </a:r>
            </a:p>
          </p:txBody>
        </p:sp>
        <p:cxnSp>
          <p:nvCxnSpPr>
            <p:cNvPr id="17443" name="Elbow Connector 49">
              <a:extLst>
                <a:ext uri="{FF2B5EF4-FFF2-40B4-BE49-F238E27FC236}">
                  <a16:creationId xmlns:a16="http://schemas.microsoft.com/office/drawing/2014/main" id="{1DD6E672-4195-CEE2-F99E-CD8BDC5A6119}"/>
                </a:ext>
              </a:extLst>
            </p:cNvPr>
            <p:cNvCxnSpPr>
              <a:cxnSpLocks noChangeShapeType="1"/>
              <a:stCxn id="17436" idx="3"/>
              <a:endCxn id="17442" idx="0"/>
            </p:cNvCxnSpPr>
            <p:nvPr/>
          </p:nvCxnSpPr>
          <p:spPr bwMode="auto">
            <a:xfrm>
              <a:off x="7996238" y="5630863"/>
              <a:ext cx="246062" cy="569912"/>
            </a:xfrm>
            <a:prstGeom prst="bentConnector2">
              <a:avLst/>
            </a:prstGeom>
            <a:noFill/>
            <a:ln w="22225" algn="ctr">
              <a:solidFill>
                <a:srgbClr val="FF33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7444" name="TextBox 38">
              <a:extLst>
                <a:ext uri="{FF2B5EF4-FFF2-40B4-BE49-F238E27FC236}">
                  <a16:creationId xmlns:a16="http://schemas.microsoft.com/office/drawing/2014/main" id="{ED926F34-16F8-6E5E-9034-C5B2BDA723C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427913" y="4510089"/>
              <a:ext cx="919162" cy="3698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11 &gt; 8</a:t>
              </a:r>
            </a:p>
          </p:txBody>
        </p:sp>
        <p:sp>
          <p:nvSpPr>
            <p:cNvPr id="17445" name="TextBox 39">
              <a:extLst>
                <a:ext uri="{FF2B5EF4-FFF2-40B4-BE49-F238E27FC236}">
                  <a16:creationId xmlns:a16="http://schemas.microsoft.com/office/drawing/2014/main" id="{7652A54A-2EE1-1BD2-6119-0823B310C4B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842126" y="5114925"/>
              <a:ext cx="1063625" cy="3698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11 &gt; 10</a:t>
              </a:r>
            </a:p>
          </p:txBody>
        </p:sp>
        <p:sp>
          <p:nvSpPr>
            <p:cNvPr id="17446" name="TextBox 40">
              <a:extLst>
                <a:ext uri="{FF2B5EF4-FFF2-40B4-BE49-F238E27FC236}">
                  <a16:creationId xmlns:a16="http://schemas.microsoft.com/office/drawing/2014/main" id="{112001D1-4D30-A1FA-75A2-E15470DC3F6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266114" y="5799139"/>
              <a:ext cx="1063625" cy="3698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11 &lt; 15</a:t>
              </a:r>
            </a:p>
          </p:txBody>
        </p:sp>
      </p:grp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20754241-B4EC-CBB4-BBB9-559FA87DF2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1973" y="-523878"/>
            <a:ext cx="9779183" cy="1325563"/>
          </a:xfrm>
        </p:spPr>
        <p:txBody>
          <a:bodyPr/>
          <a:lstStyle/>
          <a:p>
            <a:r>
              <a:rPr lang="en-GB" altLang="en-US" dirty="0"/>
              <a:t>Searching</a:t>
            </a:r>
          </a:p>
        </p:txBody>
      </p:sp>
      <p:sp>
        <p:nvSpPr>
          <p:cNvPr id="18435" name="Content Placeholder 2">
            <a:extLst>
              <a:ext uri="{FF2B5EF4-FFF2-40B4-BE49-F238E27FC236}">
                <a16:creationId xmlns:a16="http://schemas.microsoft.com/office/drawing/2014/main" id="{F115752E-FB46-0093-CC96-95DF13FEE2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773" y="765175"/>
            <a:ext cx="11742475" cy="2832100"/>
          </a:xfrm>
        </p:spPr>
        <p:txBody>
          <a:bodyPr/>
          <a:lstStyle/>
          <a:p>
            <a:r>
              <a:rPr lang="en-GB" altLang="en-US" dirty="0"/>
              <a:t>Search the tree for a value X by comparing X against the current node value starting at the root node</a:t>
            </a:r>
          </a:p>
          <a:p>
            <a:r>
              <a:rPr lang="en-GB" altLang="en-US" dirty="0"/>
              <a:t>Switch left if X is greater than the current node value</a:t>
            </a:r>
          </a:p>
          <a:p>
            <a:r>
              <a:rPr lang="en-GB" altLang="en-US" dirty="0"/>
              <a:t>Switch right if X is less than the current node value</a:t>
            </a:r>
          </a:p>
          <a:p>
            <a:r>
              <a:rPr lang="en-GB" altLang="en-US" dirty="0"/>
              <a:t>If X is equal to the current node value, then we have found X in the tree</a:t>
            </a:r>
          </a:p>
          <a:p>
            <a:r>
              <a:rPr lang="en-GB" altLang="en-US" dirty="0"/>
              <a:t>If we reach the end of the branch before locating X then it does not exist</a:t>
            </a:r>
          </a:p>
          <a:p>
            <a:endParaRPr lang="en-GB" altLang="en-US" i="1" dirty="0"/>
          </a:p>
        </p:txBody>
      </p:sp>
      <p:sp>
        <p:nvSpPr>
          <p:cNvPr id="18436" name="Footer Placeholder 3">
            <a:extLst>
              <a:ext uri="{FF2B5EF4-FFF2-40B4-BE49-F238E27FC236}">
                <a16:creationId xmlns:a16="http://schemas.microsoft.com/office/drawing/2014/main" id="{B5027BE5-FE3B-57CF-FC5B-6CF736E569D9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F1812BC6-5361-0F71-AFCC-1FB7957439EA}"/>
              </a:ext>
            </a:extLst>
          </p:cNvPr>
          <p:cNvGrpSpPr/>
          <p:nvPr/>
        </p:nvGrpSpPr>
        <p:grpSpPr>
          <a:xfrm>
            <a:off x="190773" y="3761907"/>
            <a:ext cx="7613651" cy="2786062"/>
            <a:chOff x="2035175" y="3773488"/>
            <a:chExt cx="7613651" cy="2786062"/>
          </a:xfrm>
        </p:grpSpPr>
        <p:sp>
          <p:nvSpPr>
            <p:cNvPr id="18437" name="Rectangle 38">
              <a:extLst>
                <a:ext uri="{FF2B5EF4-FFF2-40B4-BE49-F238E27FC236}">
                  <a16:creationId xmlns:a16="http://schemas.microsoft.com/office/drawing/2014/main" id="{D5DFFE49-B93F-25AC-44C3-1931444C72B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54550" y="4089400"/>
              <a:ext cx="382588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5</a:t>
              </a:r>
            </a:p>
          </p:txBody>
        </p:sp>
        <p:sp>
          <p:nvSpPr>
            <p:cNvPr id="18438" name="Rectangle 40">
              <a:extLst>
                <a:ext uri="{FF2B5EF4-FFF2-40B4-BE49-F238E27FC236}">
                  <a16:creationId xmlns:a16="http://schemas.microsoft.com/office/drawing/2014/main" id="{71FFA4F7-55A7-36D1-E938-04874477521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86239" y="4521201"/>
              <a:ext cx="384175" cy="284163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8</a:t>
              </a:r>
            </a:p>
          </p:txBody>
        </p:sp>
        <p:sp>
          <p:nvSpPr>
            <p:cNvPr id="18439" name="Rectangle 43">
              <a:extLst>
                <a:ext uri="{FF2B5EF4-FFF2-40B4-BE49-F238E27FC236}">
                  <a16:creationId xmlns:a16="http://schemas.microsoft.com/office/drawing/2014/main" id="{3F3EC557-EF0C-FB2C-4659-2B03DBCE4DF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092700" y="4502151"/>
              <a:ext cx="382588" cy="284163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3</a:t>
              </a:r>
            </a:p>
          </p:txBody>
        </p:sp>
        <p:cxnSp>
          <p:nvCxnSpPr>
            <p:cNvPr id="18440" name="Elbow Connector 48">
              <a:extLst>
                <a:ext uri="{FF2B5EF4-FFF2-40B4-BE49-F238E27FC236}">
                  <a16:creationId xmlns:a16="http://schemas.microsoft.com/office/drawing/2014/main" id="{054905CC-0270-0310-5E78-C8634E188AD9}"/>
                </a:ext>
              </a:extLst>
            </p:cNvPr>
            <p:cNvCxnSpPr>
              <a:cxnSpLocks noChangeShapeType="1"/>
              <a:stCxn id="18437" idx="1"/>
              <a:endCxn id="18438" idx="0"/>
            </p:cNvCxnSpPr>
            <p:nvPr/>
          </p:nvCxnSpPr>
          <p:spPr bwMode="auto">
            <a:xfrm rot="10800000" flipV="1">
              <a:off x="4378326" y="4232276"/>
              <a:ext cx="276225" cy="288925"/>
            </a:xfrm>
            <a:prstGeom prst="bentConnector2">
              <a:avLst/>
            </a:prstGeom>
            <a:noFill/>
            <a:ln w="22225" algn="ctr">
              <a:solidFill>
                <a:srgbClr val="FF33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8441" name="Elbow Connector 49">
              <a:extLst>
                <a:ext uri="{FF2B5EF4-FFF2-40B4-BE49-F238E27FC236}">
                  <a16:creationId xmlns:a16="http://schemas.microsoft.com/office/drawing/2014/main" id="{9911B043-0B00-5B9D-DE75-7C573E0597FA}"/>
                </a:ext>
              </a:extLst>
            </p:cNvPr>
            <p:cNvCxnSpPr>
              <a:cxnSpLocks noChangeShapeType="1"/>
              <a:stCxn id="18437" idx="3"/>
              <a:endCxn id="18439" idx="0"/>
            </p:cNvCxnSpPr>
            <p:nvPr/>
          </p:nvCxnSpPr>
          <p:spPr bwMode="auto">
            <a:xfrm>
              <a:off x="5037138" y="4232276"/>
              <a:ext cx="247650" cy="269875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8442" name="Elbow Connector 20">
              <a:extLst>
                <a:ext uri="{FF2B5EF4-FFF2-40B4-BE49-F238E27FC236}">
                  <a16:creationId xmlns:a16="http://schemas.microsoft.com/office/drawing/2014/main" id="{1DFAE8C0-A812-F337-7959-5DD9A41C238B}"/>
                </a:ext>
              </a:extLst>
            </p:cNvPr>
            <p:cNvCxnSpPr>
              <a:cxnSpLocks noChangeShapeType="1"/>
              <a:endCxn id="18437" idx="0"/>
            </p:cNvCxnSpPr>
            <p:nvPr/>
          </p:nvCxnSpPr>
          <p:spPr bwMode="auto">
            <a:xfrm>
              <a:off x="4122738" y="3797300"/>
              <a:ext cx="723900" cy="292100"/>
            </a:xfrm>
            <a:prstGeom prst="bentConnector2">
              <a:avLst/>
            </a:prstGeom>
            <a:noFill/>
            <a:ln w="2857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8443" name="TextBox 21">
              <a:extLst>
                <a:ext uri="{FF2B5EF4-FFF2-40B4-BE49-F238E27FC236}">
                  <a16:creationId xmlns:a16="http://schemas.microsoft.com/office/drawing/2014/main" id="{80D70E60-01FD-573B-AEB5-109C653794B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541713" y="4044950"/>
              <a:ext cx="919162" cy="3698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9 &gt; 5</a:t>
              </a:r>
            </a:p>
          </p:txBody>
        </p:sp>
        <p:sp>
          <p:nvSpPr>
            <p:cNvPr id="18444" name="Rectangle 38">
              <a:extLst>
                <a:ext uri="{FF2B5EF4-FFF2-40B4-BE49-F238E27FC236}">
                  <a16:creationId xmlns:a16="http://schemas.microsoft.com/office/drawing/2014/main" id="{8305D7D9-4F4A-10C5-9B89-4F09DCB2F92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40139" y="5038725"/>
              <a:ext cx="382587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10</a:t>
              </a:r>
            </a:p>
          </p:txBody>
        </p:sp>
        <p:sp>
          <p:nvSpPr>
            <p:cNvPr id="18445" name="Rectangle 40">
              <a:extLst>
                <a:ext uri="{FF2B5EF4-FFF2-40B4-BE49-F238E27FC236}">
                  <a16:creationId xmlns:a16="http://schemas.microsoft.com/office/drawing/2014/main" id="{63CD46CC-F9F5-5241-19B3-0EA20D2A4A6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71825" y="5538788"/>
              <a:ext cx="382588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15</a:t>
              </a:r>
            </a:p>
          </p:txBody>
        </p:sp>
        <p:sp>
          <p:nvSpPr>
            <p:cNvPr id="25" name="Rectangle 43">
              <a:extLst>
                <a:ext uri="{FF2B5EF4-FFF2-40B4-BE49-F238E27FC236}">
                  <a16:creationId xmlns:a16="http://schemas.microsoft.com/office/drawing/2014/main" id="{1E304F25-7359-EBCA-407E-5C0C5359DC3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78289" y="5521326"/>
              <a:ext cx="382587" cy="284163"/>
            </a:xfrm>
            <a:prstGeom prst="rect">
              <a:avLst/>
            </a:prstGeom>
            <a:solidFill>
              <a:schemeClr val="accent1">
                <a:lumMod val="25000"/>
              </a:schemeClr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defRPr/>
              </a:pPr>
              <a:r>
                <a:rPr lang="en-GB" altLang="en-US" dirty="0">
                  <a:solidFill>
                    <a:schemeClr val="bg1"/>
                  </a:solidFill>
                </a:rPr>
                <a:t>9</a:t>
              </a:r>
            </a:p>
          </p:txBody>
        </p:sp>
        <p:cxnSp>
          <p:nvCxnSpPr>
            <p:cNvPr id="18447" name="Elbow Connector 48">
              <a:extLst>
                <a:ext uri="{FF2B5EF4-FFF2-40B4-BE49-F238E27FC236}">
                  <a16:creationId xmlns:a16="http://schemas.microsoft.com/office/drawing/2014/main" id="{B6489FF6-0190-AD88-CE35-EFCA5410B1B6}"/>
                </a:ext>
              </a:extLst>
            </p:cNvPr>
            <p:cNvCxnSpPr>
              <a:cxnSpLocks noChangeShapeType="1"/>
              <a:stCxn id="18444" idx="1"/>
              <a:endCxn id="18445" idx="0"/>
            </p:cNvCxnSpPr>
            <p:nvPr/>
          </p:nvCxnSpPr>
          <p:spPr bwMode="auto">
            <a:xfrm rot="10800000" flipV="1">
              <a:off x="3363914" y="5181600"/>
              <a:ext cx="276225" cy="357188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8448" name="Elbow Connector 49">
              <a:extLst>
                <a:ext uri="{FF2B5EF4-FFF2-40B4-BE49-F238E27FC236}">
                  <a16:creationId xmlns:a16="http://schemas.microsoft.com/office/drawing/2014/main" id="{DA1BC911-16D6-DAEA-C80E-17810F3538BA}"/>
                </a:ext>
              </a:extLst>
            </p:cNvPr>
            <p:cNvCxnSpPr>
              <a:cxnSpLocks noChangeShapeType="1"/>
              <a:stCxn id="18444" idx="3"/>
              <a:endCxn id="25" idx="0"/>
            </p:cNvCxnSpPr>
            <p:nvPr/>
          </p:nvCxnSpPr>
          <p:spPr bwMode="auto">
            <a:xfrm>
              <a:off x="4022725" y="5181601"/>
              <a:ext cx="247650" cy="339725"/>
            </a:xfrm>
            <a:prstGeom prst="bentConnector2">
              <a:avLst/>
            </a:prstGeom>
            <a:noFill/>
            <a:ln w="22225" algn="ctr">
              <a:solidFill>
                <a:srgbClr val="FF33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8449" name="Elbow Connector 27">
              <a:extLst>
                <a:ext uri="{FF2B5EF4-FFF2-40B4-BE49-F238E27FC236}">
                  <a16:creationId xmlns:a16="http://schemas.microsoft.com/office/drawing/2014/main" id="{91711DBD-D42B-E49B-A289-2446F2B95C2A}"/>
                </a:ext>
              </a:extLst>
            </p:cNvPr>
            <p:cNvCxnSpPr>
              <a:cxnSpLocks noChangeShapeType="1"/>
              <a:stCxn id="18438" idx="1"/>
              <a:endCxn id="18444" idx="0"/>
            </p:cNvCxnSpPr>
            <p:nvPr/>
          </p:nvCxnSpPr>
          <p:spPr bwMode="auto">
            <a:xfrm rot="10800000" flipV="1">
              <a:off x="3830638" y="4662489"/>
              <a:ext cx="355600" cy="376237"/>
            </a:xfrm>
            <a:prstGeom prst="bentConnector2">
              <a:avLst/>
            </a:prstGeom>
            <a:noFill/>
            <a:ln w="28575" algn="ctr">
              <a:solidFill>
                <a:srgbClr val="FF33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8450" name="Rectangle 43">
              <a:extLst>
                <a:ext uri="{FF2B5EF4-FFF2-40B4-BE49-F238E27FC236}">
                  <a16:creationId xmlns:a16="http://schemas.microsoft.com/office/drawing/2014/main" id="{429BC778-0B17-6F5A-2CBE-87DBB8C3E7B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09975" y="6251575"/>
              <a:ext cx="382588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11</a:t>
              </a:r>
            </a:p>
          </p:txBody>
        </p:sp>
        <p:cxnSp>
          <p:nvCxnSpPr>
            <p:cNvPr id="18451" name="Elbow Connector 49">
              <a:extLst>
                <a:ext uri="{FF2B5EF4-FFF2-40B4-BE49-F238E27FC236}">
                  <a16:creationId xmlns:a16="http://schemas.microsoft.com/office/drawing/2014/main" id="{B01BD06A-8962-B754-CE09-948ECF563987}"/>
                </a:ext>
              </a:extLst>
            </p:cNvPr>
            <p:cNvCxnSpPr>
              <a:cxnSpLocks noChangeShapeType="1"/>
              <a:stCxn id="18445" idx="3"/>
              <a:endCxn id="18450" idx="0"/>
            </p:cNvCxnSpPr>
            <p:nvPr/>
          </p:nvCxnSpPr>
          <p:spPr bwMode="auto">
            <a:xfrm>
              <a:off x="3554413" y="5681663"/>
              <a:ext cx="247650" cy="569912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8452" name="TextBox 30">
              <a:extLst>
                <a:ext uri="{FF2B5EF4-FFF2-40B4-BE49-F238E27FC236}">
                  <a16:creationId xmlns:a16="http://schemas.microsoft.com/office/drawing/2014/main" id="{6BFE329E-5E98-76AD-744B-0D6AFCA8711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987676" y="4560888"/>
              <a:ext cx="917575" cy="3683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9 &gt; 8</a:t>
              </a:r>
            </a:p>
          </p:txBody>
        </p:sp>
        <p:sp>
          <p:nvSpPr>
            <p:cNvPr id="18453" name="TextBox 31">
              <a:extLst>
                <a:ext uri="{FF2B5EF4-FFF2-40B4-BE49-F238E27FC236}">
                  <a16:creationId xmlns:a16="http://schemas.microsoft.com/office/drawing/2014/main" id="{8C4B5932-DC1B-0AAD-1A68-E95C59CB987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378326" y="5133975"/>
              <a:ext cx="1063625" cy="3698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9 &lt; 10</a:t>
              </a:r>
            </a:p>
          </p:txBody>
        </p:sp>
        <p:sp>
          <p:nvSpPr>
            <p:cNvPr id="18454" name="TextBox 32">
              <a:extLst>
                <a:ext uri="{FF2B5EF4-FFF2-40B4-BE49-F238E27FC236}">
                  <a16:creationId xmlns:a16="http://schemas.microsoft.com/office/drawing/2014/main" id="{60BB0332-38C8-92A6-5062-EF751234B59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454526" y="5495925"/>
              <a:ext cx="1063625" cy="3698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i="1"/>
                <a:t>Found it</a:t>
              </a:r>
            </a:p>
          </p:txBody>
        </p:sp>
        <p:sp>
          <p:nvSpPr>
            <p:cNvPr id="18455" name="TextBox 11">
              <a:extLst>
                <a:ext uri="{FF2B5EF4-FFF2-40B4-BE49-F238E27FC236}">
                  <a16:creationId xmlns:a16="http://schemas.microsoft.com/office/drawing/2014/main" id="{149E2E90-A550-B9F6-A13E-DB2977E5DE3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035175" y="3773488"/>
              <a:ext cx="1428750" cy="6477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Search for X = 9</a:t>
              </a:r>
            </a:p>
          </p:txBody>
        </p:sp>
        <p:sp>
          <p:nvSpPr>
            <p:cNvPr id="18456" name="Rectangle 38">
              <a:extLst>
                <a:ext uri="{FF2B5EF4-FFF2-40B4-BE49-F238E27FC236}">
                  <a16:creationId xmlns:a16="http://schemas.microsoft.com/office/drawing/2014/main" id="{CE7B5E53-382F-755F-4E8E-C9108418344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826500" y="4111625"/>
              <a:ext cx="382588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5</a:t>
              </a:r>
            </a:p>
          </p:txBody>
        </p:sp>
        <p:sp>
          <p:nvSpPr>
            <p:cNvPr id="18457" name="Rectangle 40">
              <a:extLst>
                <a:ext uri="{FF2B5EF4-FFF2-40B4-BE49-F238E27FC236}">
                  <a16:creationId xmlns:a16="http://schemas.microsoft.com/office/drawing/2014/main" id="{A9723929-C8D5-4E8E-4A3E-6F37FC61431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358189" y="4543426"/>
              <a:ext cx="384175" cy="284163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8</a:t>
              </a:r>
            </a:p>
          </p:txBody>
        </p:sp>
        <p:sp>
          <p:nvSpPr>
            <p:cNvPr id="18458" name="Rectangle 43">
              <a:extLst>
                <a:ext uri="{FF2B5EF4-FFF2-40B4-BE49-F238E27FC236}">
                  <a16:creationId xmlns:a16="http://schemas.microsoft.com/office/drawing/2014/main" id="{3817C1B5-2A99-E00C-3FD8-CA969ECDFD4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264651" y="4524376"/>
              <a:ext cx="384175" cy="284163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3</a:t>
              </a:r>
            </a:p>
          </p:txBody>
        </p:sp>
        <p:cxnSp>
          <p:nvCxnSpPr>
            <p:cNvPr id="18459" name="Elbow Connector 48">
              <a:extLst>
                <a:ext uri="{FF2B5EF4-FFF2-40B4-BE49-F238E27FC236}">
                  <a16:creationId xmlns:a16="http://schemas.microsoft.com/office/drawing/2014/main" id="{31CF40E2-329D-5D2E-61D9-42804F77037E}"/>
                </a:ext>
              </a:extLst>
            </p:cNvPr>
            <p:cNvCxnSpPr>
              <a:cxnSpLocks noChangeShapeType="1"/>
              <a:stCxn id="18456" idx="1"/>
              <a:endCxn id="18457" idx="0"/>
            </p:cNvCxnSpPr>
            <p:nvPr/>
          </p:nvCxnSpPr>
          <p:spPr bwMode="auto">
            <a:xfrm rot="10800000" flipV="1">
              <a:off x="8550276" y="4254501"/>
              <a:ext cx="276225" cy="288925"/>
            </a:xfrm>
            <a:prstGeom prst="bentConnector2">
              <a:avLst/>
            </a:prstGeom>
            <a:noFill/>
            <a:ln w="22225" algn="ctr">
              <a:solidFill>
                <a:srgbClr val="FF33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8460" name="Elbow Connector 49">
              <a:extLst>
                <a:ext uri="{FF2B5EF4-FFF2-40B4-BE49-F238E27FC236}">
                  <a16:creationId xmlns:a16="http://schemas.microsoft.com/office/drawing/2014/main" id="{BD32435A-55B0-FCCB-E7C3-3C33F7FA2B71}"/>
                </a:ext>
              </a:extLst>
            </p:cNvPr>
            <p:cNvCxnSpPr>
              <a:cxnSpLocks noChangeShapeType="1"/>
              <a:stCxn id="18456" idx="3"/>
              <a:endCxn id="18458" idx="0"/>
            </p:cNvCxnSpPr>
            <p:nvPr/>
          </p:nvCxnSpPr>
          <p:spPr bwMode="auto">
            <a:xfrm>
              <a:off x="9209088" y="4254501"/>
              <a:ext cx="247650" cy="269875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8461" name="Elbow Connector 39">
              <a:extLst>
                <a:ext uri="{FF2B5EF4-FFF2-40B4-BE49-F238E27FC236}">
                  <a16:creationId xmlns:a16="http://schemas.microsoft.com/office/drawing/2014/main" id="{50184C5D-201F-C1CE-A21A-C2D31031F9BC}"/>
                </a:ext>
              </a:extLst>
            </p:cNvPr>
            <p:cNvCxnSpPr>
              <a:cxnSpLocks noChangeShapeType="1"/>
              <a:endCxn id="18456" idx="0"/>
            </p:cNvCxnSpPr>
            <p:nvPr/>
          </p:nvCxnSpPr>
          <p:spPr bwMode="auto">
            <a:xfrm>
              <a:off x="8294688" y="3819525"/>
              <a:ext cx="723900" cy="292100"/>
            </a:xfrm>
            <a:prstGeom prst="bentConnector2">
              <a:avLst/>
            </a:prstGeom>
            <a:noFill/>
            <a:ln w="2857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8462" name="TextBox 40">
              <a:extLst>
                <a:ext uri="{FF2B5EF4-FFF2-40B4-BE49-F238E27FC236}">
                  <a16:creationId xmlns:a16="http://schemas.microsoft.com/office/drawing/2014/main" id="{334DEEFC-4956-6C16-B1F9-330D631FD79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713663" y="4067175"/>
              <a:ext cx="919162" cy="3698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22 &gt; 5</a:t>
              </a:r>
            </a:p>
          </p:txBody>
        </p:sp>
        <p:sp>
          <p:nvSpPr>
            <p:cNvPr id="18463" name="Rectangle 38">
              <a:extLst>
                <a:ext uri="{FF2B5EF4-FFF2-40B4-BE49-F238E27FC236}">
                  <a16:creationId xmlns:a16="http://schemas.microsoft.com/office/drawing/2014/main" id="{5AF365BA-B409-9629-0AAE-A93506F0EED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812089" y="5060950"/>
              <a:ext cx="382587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10</a:t>
              </a:r>
            </a:p>
          </p:txBody>
        </p:sp>
        <p:sp>
          <p:nvSpPr>
            <p:cNvPr id="18464" name="Rectangle 40">
              <a:extLst>
                <a:ext uri="{FF2B5EF4-FFF2-40B4-BE49-F238E27FC236}">
                  <a16:creationId xmlns:a16="http://schemas.microsoft.com/office/drawing/2014/main" id="{8AD52D87-C99E-4049-D3FA-D9FA28B4935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343775" y="5561013"/>
              <a:ext cx="382588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15</a:t>
              </a:r>
            </a:p>
          </p:txBody>
        </p:sp>
        <p:sp>
          <p:nvSpPr>
            <p:cNvPr id="18465" name="Rectangle 43">
              <a:extLst>
                <a:ext uri="{FF2B5EF4-FFF2-40B4-BE49-F238E27FC236}">
                  <a16:creationId xmlns:a16="http://schemas.microsoft.com/office/drawing/2014/main" id="{460AB716-3BA1-7D4C-8DE5-4733D1E4381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250239" y="5543551"/>
              <a:ext cx="382587" cy="284163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9</a:t>
              </a:r>
            </a:p>
          </p:txBody>
        </p:sp>
        <p:cxnSp>
          <p:nvCxnSpPr>
            <p:cNvPr id="18466" name="Elbow Connector 48">
              <a:extLst>
                <a:ext uri="{FF2B5EF4-FFF2-40B4-BE49-F238E27FC236}">
                  <a16:creationId xmlns:a16="http://schemas.microsoft.com/office/drawing/2014/main" id="{E2B3CCA1-D445-FA77-6518-38DDFDBB3B13}"/>
                </a:ext>
              </a:extLst>
            </p:cNvPr>
            <p:cNvCxnSpPr>
              <a:cxnSpLocks noChangeShapeType="1"/>
              <a:stCxn id="18463" idx="1"/>
              <a:endCxn id="18464" idx="0"/>
            </p:cNvCxnSpPr>
            <p:nvPr/>
          </p:nvCxnSpPr>
          <p:spPr bwMode="auto">
            <a:xfrm rot="10800000" flipV="1">
              <a:off x="7535864" y="5203825"/>
              <a:ext cx="276225" cy="357188"/>
            </a:xfrm>
            <a:prstGeom prst="bentConnector2">
              <a:avLst/>
            </a:prstGeom>
            <a:noFill/>
            <a:ln w="22225" algn="ctr">
              <a:solidFill>
                <a:srgbClr val="FF33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8467" name="Elbow Connector 49">
              <a:extLst>
                <a:ext uri="{FF2B5EF4-FFF2-40B4-BE49-F238E27FC236}">
                  <a16:creationId xmlns:a16="http://schemas.microsoft.com/office/drawing/2014/main" id="{B48AC8E1-32FF-7428-B6DF-6F49C208DED9}"/>
                </a:ext>
              </a:extLst>
            </p:cNvPr>
            <p:cNvCxnSpPr>
              <a:cxnSpLocks noChangeShapeType="1"/>
              <a:stCxn id="18463" idx="3"/>
              <a:endCxn id="18465" idx="0"/>
            </p:cNvCxnSpPr>
            <p:nvPr/>
          </p:nvCxnSpPr>
          <p:spPr bwMode="auto">
            <a:xfrm>
              <a:off x="8194675" y="5203826"/>
              <a:ext cx="247650" cy="339725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8468" name="Elbow Connector 46">
              <a:extLst>
                <a:ext uri="{FF2B5EF4-FFF2-40B4-BE49-F238E27FC236}">
                  <a16:creationId xmlns:a16="http://schemas.microsoft.com/office/drawing/2014/main" id="{14D66CD1-1911-C446-AA75-C293CD141164}"/>
                </a:ext>
              </a:extLst>
            </p:cNvPr>
            <p:cNvCxnSpPr>
              <a:cxnSpLocks noChangeShapeType="1"/>
              <a:stCxn id="18457" idx="1"/>
              <a:endCxn id="18463" idx="0"/>
            </p:cNvCxnSpPr>
            <p:nvPr/>
          </p:nvCxnSpPr>
          <p:spPr bwMode="auto">
            <a:xfrm rot="10800000" flipV="1">
              <a:off x="8002588" y="4684714"/>
              <a:ext cx="355600" cy="376237"/>
            </a:xfrm>
            <a:prstGeom prst="bentConnector2">
              <a:avLst/>
            </a:prstGeom>
            <a:noFill/>
            <a:ln w="28575" algn="ctr">
              <a:solidFill>
                <a:srgbClr val="FF33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8469" name="Rectangle 43">
              <a:extLst>
                <a:ext uri="{FF2B5EF4-FFF2-40B4-BE49-F238E27FC236}">
                  <a16:creationId xmlns:a16="http://schemas.microsoft.com/office/drawing/2014/main" id="{24EF503D-FF79-F5B8-AB69-ABFBBE5ECEB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781925" y="6273800"/>
              <a:ext cx="382588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11</a:t>
              </a:r>
            </a:p>
          </p:txBody>
        </p:sp>
        <p:cxnSp>
          <p:nvCxnSpPr>
            <p:cNvPr id="18470" name="Elbow Connector 49">
              <a:extLst>
                <a:ext uri="{FF2B5EF4-FFF2-40B4-BE49-F238E27FC236}">
                  <a16:creationId xmlns:a16="http://schemas.microsoft.com/office/drawing/2014/main" id="{B933D35B-A11C-2A3F-94F9-890D0D6AD712}"/>
                </a:ext>
              </a:extLst>
            </p:cNvPr>
            <p:cNvCxnSpPr>
              <a:cxnSpLocks noChangeShapeType="1"/>
              <a:stCxn id="18464" idx="3"/>
              <a:endCxn id="18469" idx="0"/>
            </p:cNvCxnSpPr>
            <p:nvPr/>
          </p:nvCxnSpPr>
          <p:spPr bwMode="auto">
            <a:xfrm>
              <a:off x="7726363" y="5703888"/>
              <a:ext cx="247650" cy="569912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8471" name="TextBox 49">
              <a:extLst>
                <a:ext uri="{FF2B5EF4-FFF2-40B4-BE49-F238E27FC236}">
                  <a16:creationId xmlns:a16="http://schemas.microsoft.com/office/drawing/2014/main" id="{712F22C3-06DE-98A3-8A5A-AC80580CD1E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159626" y="4583114"/>
              <a:ext cx="917575" cy="3698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22 &gt; 8</a:t>
              </a:r>
            </a:p>
          </p:txBody>
        </p:sp>
        <p:sp>
          <p:nvSpPr>
            <p:cNvPr id="18472" name="TextBox 50">
              <a:extLst>
                <a:ext uri="{FF2B5EF4-FFF2-40B4-BE49-F238E27FC236}">
                  <a16:creationId xmlns:a16="http://schemas.microsoft.com/office/drawing/2014/main" id="{094502B1-7DB4-992C-A83B-55E17BAC5C8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572251" y="5187950"/>
              <a:ext cx="1063625" cy="3698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22 &gt; 10</a:t>
              </a:r>
            </a:p>
          </p:txBody>
        </p:sp>
        <p:sp>
          <p:nvSpPr>
            <p:cNvPr id="18473" name="TextBox 51">
              <a:extLst>
                <a:ext uri="{FF2B5EF4-FFF2-40B4-BE49-F238E27FC236}">
                  <a16:creationId xmlns:a16="http://schemas.microsoft.com/office/drawing/2014/main" id="{2A946CA6-DC0E-82B5-104C-870AF58A851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997825" y="5872164"/>
              <a:ext cx="1062038" cy="3698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11 &lt; 15</a:t>
              </a:r>
            </a:p>
          </p:txBody>
        </p:sp>
        <p:sp>
          <p:nvSpPr>
            <p:cNvPr id="18474" name="TextBox 52">
              <a:extLst>
                <a:ext uri="{FF2B5EF4-FFF2-40B4-BE49-F238E27FC236}">
                  <a16:creationId xmlns:a16="http://schemas.microsoft.com/office/drawing/2014/main" id="{5DE8C737-D502-982D-54B4-0A821858AB7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207125" y="3797301"/>
              <a:ext cx="1428750" cy="6461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Search for X = 22</a:t>
              </a:r>
            </a:p>
          </p:txBody>
        </p:sp>
        <p:cxnSp>
          <p:nvCxnSpPr>
            <p:cNvPr id="18475" name="Elbow Connector 48">
              <a:extLst>
                <a:ext uri="{FF2B5EF4-FFF2-40B4-BE49-F238E27FC236}">
                  <a16:creationId xmlns:a16="http://schemas.microsoft.com/office/drawing/2014/main" id="{46B567CC-36BD-38A7-150A-5579E31ED209}"/>
                </a:ext>
              </a:extLst>
            </p:cNvPr>
            <p:cNvCxnSpPr>
              <a:cxnSpLocks noChangeShapeType="1"/>
              <a:stCxn id="18464" idx="1"/>
            </p:cNvCxnSpPr>
            <p:nvPr/>
          </p:nvCxnSpPr>
          <p:spPr bwMode="auto">
            <a:xfrm rot="10800000" flipV="1">
              <a:off x="7064375" y="5703889"/>
              <a:ext cx="279400" cy="352425"/>
            </a:xfrm>
            <a:prstGeom prst="bentConnector2">
              <a:avLst/>
            </a:prstGeom>
            <a:noFill/>
            <a:ln w="22225" algn="ctr">
              <a:solidFill>
                <a:srgbClr val="FF33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8476" name="TextBox 55">
              <a:extLst>
                <a:ext uri="{FF2B5EF4-FFF2-40B4-BE49-F238E27FC236}">
                  <a16:creationId xmlns:a16="http://schemas.microsoft.com/office/drawing/2014/main" id="{B07B645A-C789-A8FB-93A6-82559DE1FC5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038851" y="5740400"/>
              <a:ext cx="1063625" cy="3698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22 &gt; 15</a:t>
              </a:r>
            </a:p>
          </p:txBody>
        </p:sp>
        <p:cxnSp>
          <p:nvCxnSpPr>
            <p:cNvPr id="18477" name="Straight Connector 16383">
              <a:extLst>
                <a:ext uri="{FF2B5EF4-FFF2-40B4-BE49-F238E27FC236}">
                  <a16:creationId xmlns:a16="http://schemas.microsoft.com/office/drawing/2014/main" id="{A19D6B0E-22A4-DDE3-DE52-A60AEBBEDED3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V="1">
              <a:off x="6884989" y="6149975"/>
              <a:ext cx="511175" cy="306388"/>
            </a:xfrm>
            <a:prstGeom prst="line">
              <a:avLst/>
            </a:prstGeom>
            <a:noFill/>
            <a:ln w="76200" algn="ctr">
              <a:solidFill>
                <a:srgbClr val="FF33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8478" name="Straight Connector 16388">
              <a:extLst>
                <a:ext uri="{FF2B5EF4-FFF2-40B4-BE49-F238E27FC236}">
                  <a16:creationId xmlns:a16="http://schemas.microsoft.com/office/drawing/2014/main" id="{2CED7184-A920-C8A1-3092-7BEB594AD17C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6921501" y="6199188"/>
              <a:ext cx="474663" cy="214312"/>
            </a:xfrm>
            <a:prstGeom prst="line">
              <a:avLst/>
            </a:prstGeom>
            <a:noFill/>
            <a:ln w="76200" algn="ctr">
              <a:solidFill>
                <a:srgbClr val="FF33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</p:grpSp>
      <p:sp>
        <p:nvSpPr>
          <p:cNvPr id="18479" name="TextBox 16391">
            <a:extLst>
              <a:ext uri="{FF2B5EF4-FFF2-40B4-BE49-F238E27FC236}">
                <a16:creationId xmlns:a16="http://schemas.microsoft.com/office/drawing/2014/main" id="{C1E337F0-D8E6-2E87-06A0-8228802F189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51601" y="6394450"/>
            <a:ext cx="118427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i="1"/>
              <a:t>Not found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D73974C2-37DF-5F3D-E060-73E6EC695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5659" y="-527051"/>
            <a:ext cx="9779183" cy="1325563"/>
          </a:xfrm>
        </p:spPr>
        <p:txBody>
          <a:bodyPr/>
          <a:lstStyle/>
          <a:p>
            <a:r>
              <a:rPr lang="en-GB" altLang="en-US" dirty="0"/>
              <a:t>Analysis</a:t>
            </a: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D11C81E1-6565-238C-8760-2E7EF5053B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267" y="554833"/>
            <a:ext cx="11531965" cy="2628900"/>
          </a:xfrm>
        </p:spPr>
        <p:txBody>
          <a:bodyPr/>
          <a:lstStyle/>
          <a:p>
            <a:r>
              <a:rPr lang="en-GB" altLang="en-US" sz="2400" dirty="0"/>
              <a:t>At every node we make a choice to go left or right…divide and conquer….we divide by 2.</a:t>
            </a:r>
          </a:p>
          <a:p>
            <a:r>
              <a:rPr lang="en-GB" altLang="en-US" sz="2400" dirty="0"/>
              <a:t>Since we only search down one branch to find a value (if it exists), we only need to check the nodes in that branch.</a:t>
            </a:r>
          </a:p>
          <a:p>
            <a:r>
              <a:rPr lang="en-GB" altLang="en-US" sz="2400" dirty="0"/>
              <a:t>Provided the tree is balanced, the worst case is O(log n).</a:t>
            </a:r>
          </a:p>
          <a:p>
            <a:r>
              <a:rPr lang="en-GB" altLang="en-US" sz="2400" dirty="0"/>
              <a:t>What is the tree is not balanced?</a:t>
            </a:r>
          </a:p>
          <a:p>
            <a:r>
              <a:rPr lang="en-GB" altLang="en-US" sz="2400" dirty="0"/>
              <a:t>Say all the values are down a single branch.</a:t>
            </a:r>
          </a:p>
        </p:txBody>
      </p:sp>
      <p:sp>
        <p:nvSpPr>
          <p:cNvPr id="19460" name="Footer Placeholder 3">
            <a:extLst>
              <a:ext uri="{FF2B5EF4-FFF2-40B4-BE49-F238E27FC236}">
                <a16:creationId xmlns:a16="http://schemas.microsoft.com/office/drawing/2014/main" id="{3A48D142-C8A3-271E-B414-12555473CF5B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B71791F8-7316-7CC0-7C46-B2B920119260}"/>
              </a:ext>
            </a:extLst>
          </p:cNvPr>
          <p:cNvGrpSpPr/>
          <p:nvPr/>
        </p:nvGrpSpPr>
        <p:grpSpPr>
          <a:xfrm>
            <a:off x="367934" y="3524056"/>
            <a:ext cx="3600450" cy="3032125"/>
            <a:chOff x="2138363" y="3476625"/>
            <a:chExt cx="3600450" cy="3032125"/>
          </a:xfrm>
        </p:grpSpPr>
        <p:sp>
          <p:nvSpPr>
            <p:cNvPr id="19461" name="Rectangle 38">
              <a:extLst>
                <a:ext uri="{FF2B5EF4-FFF2-40B4-BE49-F238E27FC236}">
                  <a16:creationId xmlns:a16="http://schemas.microsoft.com/office/drawing/2014/main" id="{AAA772C9-5E99-3500-80CF-3D4EB987922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70175" y="3770313"/>
              <a:ext cx="382588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A</a:t>
              </a:r>
            </a:p>
          </p:txBody>
        </p:sp>
        <p:sp>
          <p:nvSpPr>
            <p:cNvPr id="19462" name="Rectangle 43">
              <a:extLst>
                <a:ext uri="{FF2B5EF4-FFF2-40B4-BE49-F238E27FC236}">
                  <a16:creationId xmlns:a16="http://schemas.microsoft.com/office/drawing/2014/main" id="{C2F474E7-1B68-438B-9139-565175F7604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08326" y="4183063"/>
              <a:ext cx="384175" cy="284162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B</a:t>
              </a:r>
            </a:p>
          </p:txBody>
        </p:sp>
        <p:cxnSp>
          <p:nvCxnSpPr>
            <p:cNvPr id="19463" name="Elbow Connector 49">
              <a:extLst>
                <a:ext uri="{FF2B5EF4-FFF2-40B4-BE49-F238E27FC236}">
                  <a16:creationId xmlns:a16="http://schemas.microsoft.com/office/drawing/2014/main" id="{508D96CC-CD8D-B108-9F78-61DBC98DD4D5}"/>
                </a:ext>
              </a:extLst>
            </p:cNvPr>
            <p:cNvCxnSpPr>
              <a:cxnSpLocks noChangeShapeType="1"/>
              <a:stCxn id="19461" idx="3"/>
              <a:endCxn id="19462" idx="0"/>
            </p:cNvCxnSpPr>
            <p:nvPr/>
          </p:nvCxnSpPr>
          <p:spPr bwMode="auto">
            <a:xfrm>
              <a:off x="3052763" y="3913189"/>
              <a:ext cx="247650" cy="269875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9464" name="Elbow Connector 7">
              <a:extLst>
                <a:ext uri="{FF2B5EF4-FFF2-40B4-BE49-F238E27FC236}">
                  <a16:creationId xmlns:a16="http://schemas.microsoft.com/office/drawing/2014/main" id="{F91B336E-2F1D-3FBE-6BD6-82DD4048E9FE}"/>
                </a:ext>
              </a:extLst>
            </p:cNvPr>
            <p:cNvCxnSpPr>
              <a:cxnSpLocks noChangeShapeType="1"/>
              <a:endCxn id="19461" idx="0"/>
            </p:cNvCxnSpPr>
            <p:nvPr/>
          </p:nvCxnSpPr>
          <p:spPr bwMode="auto">
            <a:xfrm>
              <a:off x="2138363" y="3476625"/>
              <a:ext cx="723900" cy="293688"/>
            </a:xfrm>
            <a:prstGeom prst="bentConnector2">
              <a:avLst/>
            </a:prstGeom>
            <a:noFill/>
            <a:ln w="2857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9465" name="Rectangle 43">
              <a:extLst>
                <a:ext uri="{FF2B5EF4-FFF2-40B4-BE49-F238E27FC236}">
                  <a16:creationId xmlns:a16="http://schemas.microsoft.com/office/drawing/2014/main" id="{EC0846F7-AC12-89AB-EDD9-DE59EEB59FE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46476" y="4594225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C</a:t>
              </a:r>
            </a:p>
          </p:txBody>
        </p:sp>
        <p:cxnSp>
          <p:nvCxnSpPr>
            <p:cNvPr id="19466" name="Elbow Connector 49">
              <a:extLst>
                <a:ext uri="{FF2B5EF4-FFF2-40B4-BE49-F238E27FC236}">
                  <a16:creationId xmlns:a16="http://schemas.microsoft.com/office/drawing/2014/main" id="{DEF808BD-8EA0-37B0-40C4-BE115F54C6D2}"/>
                </a:ext>
              </a:extLst>
            </p:cNvPr>
            <p:cNvCxnSpPr>
              <a:cxnSpLocks noChangeShapeType="1"/>
              <a:endCxn id="19465" idx="0"/>
            </p:cNvCxnSpPr>
            <p:nvPr/>
          </p:nvCxnSpPr>
          <p:spPr bwMode="auto">
            <a:xfrm>
              <a:off x="3492501" y="4324351"/>
              <a:ext cx="246063" cy="269875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9467" name="Rectangle 43">
              <a:extLst>
                <a:ext uri="{FF2B5EF4-FFF2-40B4-BE49-F238E27FC236}">
                  <a16:creationId xmlns:a16="http://schemas.microsoft.com/office/drawing/2014/main" id="{D04A3818-C3FC-3874-63A2-4F914FC69F3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08439" y="5008563"/>
              <a:ext cx="382587" cy="284162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D</a:t>
              </a:r>
            </a:p>
          </p:txBody>
        </p:sp>
        <p:cxnSp>
          <p:nvCxnSpPr>
            <p:cNvPr id="19468" name="Elbow Connector 49">
              <a:extLst>
                <a:ext uri="{FF2B5EF4-FFF2-40B4-BE49-F238E27FC236}">
                  <a16:creationId xmlns:a16="http://schemas.microsoft.com/office/drawing/2014/main" id="{207A08A0-4F07-44FB-C2BC-AA412DF42067}"/>
                </a:ext>
              </a:extLst>
            </p:cNvPr>
            <p:cNvCxnSpPr>
              <a:cxnSpLocks noChangeShapeType="1"/>
              <a:endCxn id="19467" idx="0"/>
            </p:cNvCxnSpPr>
            <p:nvPr/>
          </p:nvCxnSpPr>
          <p:spPr bwMode="auto">
            <a:xfrm>
              <a:off x="3952876" y="4738689"/>
              <a:ext cx="246063" cy="269875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9469" name="Rectangle 43">
              <a:extLst>
                <a:ext uri="{FF2B5EF4-FFF2-40B4-BE49-F238E27FC236}">
                  <a16:creationId xmlns:a16="http://schemas.microsoft.com/office/drawing/2014/main" id="{EF91F120-2C53-EA9C-8189-8996C3AD689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918075" y="5815013"/>
              <a:ext cx="382588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Y</a:t>
              </a:r>
            </a:p>
          </p:txBody>
        </p:sp>
        <p:cxnSp>
          <p:nvCxnSpPr>
            <p:cNvPr id="19470" name="Elbow Connector 49">
              <a:extLst>
                <a:ext uri="{FF2B5EF4-FFF2-40B4-BE49-F238E27FC236}">
                  <a16:creationId xmlns:a16="http://schemas.microsoft.com/office/drawing/2014/main" id="{82D249E4-823F-4585-5C14-B3E9ADDDD212}"/>
                </a:ext>
              </a:extLst>
            </p:cNvPr>
            <p:cNvCxnSpPr>
              <a:cxnSpLocks noChangeShapeType="1"/>
              <a:endCxn id="19469" idx="0"/>
            </p:cNvCxnSpPr>
            <p:nvPr/>
          </p:nvCxnSpPr>
          <p:spPr bwMode="auto">
            <a:xfrm>
              <a:off x="4862513" y="5546725"/>
              <a:ext cx="247650" cy="268288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9471" name="Rectangle 43">
              <a:extLst>
                <a:ext uri="{FF2B5EF4-FFF2-40B4-BE49-F238E27FC236}">
                  <a16:creationId xmlns:a16="http://schemas.microsoft.com/office/drawing/2014/main" id="{51127396-18FD-25D9-8A42-DE28ADD9FA3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356225" y="6224588"/>
              <a:ext cx="382588" cy="284162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Z</a:t>
              </a:r>
            </a:p>
          </p:txBody>
        </p:sp>
        <p:cxnSp>
          <p:nvCxnSpPr>
            <p:cNvPr id="19472" name="Elbow Connector 49">
              <a:extLst>
                <a:ext uri="{FF2B5EF4-FFF2-40B4-BE49-F238E27FC236}">
                  <a16:creationId xmlns:a16="http://schemas.microsoft.com/office/drawing/2014/main" id="{5D9E99F8-4B62-4883-7EC7-2F14CB343B8A}"/>
                </a:ext>
              </a:extLst>
            </p:cNvPr>
            <p:cNvCxnSpPr>
              <a:cxnSpLocks noChangeShapeType="1"/>
              <a:endCxn id="19471" idx="0"/>
            </p:cNvCxnSpPr>
            <p:nvPr/>
          </p:nvCxnSpPr>
          <p:spPr bwMode="auto">
            <a:xfrm>
              <a:off x="5300663" y="5954714"/>
              <a:ext cx="247650" cy="269875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9473" name="TextBox 16">
              <a:extLst>
                <a:ext uri="{FF2B5EF4-FFF2-40B4-BE49-F238E27FC236}">
                  <a16:creationId xmlns:a16="http://schemas.microsoft.com/office/drawing/2014/main" id="{69B95E70-1D89-1C81-6B7B-B8B77D4DFDF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 rot="2884441">
              <a:off x="4448970" y="5107783"/>
              <a:ext cx="479425" cy="3698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….</a:t>
              </a:r>
            </a:p>
          </p:txBody>
        </p:sp>
      </p:grp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97BB9686-BDDB-AD99-B3FB-F9DDBC66A5BC}"/>
              </a:ext>
            </a:extLst>
          </p:cNvPr>
          <p:cNvSpPr txBox="1">
            <a:spLocks/>
          </p:cNvSpPr>
          <p:nvPr/>
        </p:nvSpPr>
        <p:spPr bwMode="auto">
          <a:xfrm>
            <a:off x="4219586" y="3374831"/>
            <a:ext cx="7542623" cy="318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defRPr/>
            </a:pPr>
            <a:r>
              <a:rPr lang="en-GB" kern="0" dirty="0"/>
              <a:t>The worst case here is O(n) because to find Z we have to check all the values down the chain.</a:t>
            </a:r>
          </a:p>
          <a:p>
            <a:pPr>
              <a:defRPr/>
            </a:pPr>
            <a:r>
              <a:rPr lang="en-GB" kern="0" dirty="0"/>
              <a:t>Since we cannot control the order values are inserted a binary tree must balance itself as values are inserted e.g. an AVL tree that includes a </a:t>
            </a:r>
            <a:r>
              <a:rPr lang="en-GB" i="1" kern="0" dirty="0"/>
              <a:t>balance factor</a:t>
            </a:r>
            <a:r>
              <a:rPr lang="en-GB" kern="0" dirty="0"/>
              <a:t> with each node.</a:t>
            </a:r>
          </a:p>
          <a:p>
            <a:pPr>
              <a:defRPr/>
            </a:pPr>
            <a:r>
              <a:rPr lang="en-GB" kern="0" dirty="0"/>
              <a:t>We call this “degenerate” tree (a binary tree where each parent has only one child).</a:t>
            </a:r>
          </a:p>
          <a:p>
            <a:pPr>
              <a:defRPr/>
            </a:pPr>
            <a:r>
              <a:rPr lang="en-GB" kern="0" dirty="0"/>
              <a:t>This is functionally a linked list.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>
            <a:extLst>
              <a:ext uri="{FF2B5EF4-FFF2-40B4-BE49-F238E27FC236}">
                <a16:creationId xmlns:a16="http://schemas.microsoft.com/office/drawing/2014/main" id="{C6464BC8-BFC8-1DF7-762B-1950691550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45" y="-41092"/>
            <a:ext cx="10676960" cy="728662"/>
          </a:xfrm>
        </p:spPr>
        <p:txBody>
          <a:bodyPr/>
          <a:lstStyle/>
          <a:p>
            <a:r>
              <a:rPr lang="en-GB" altLang="en-US" dirty="0"/>
              <a:t>Adelson-</a:t>
            </a:r>
            <a:r>
              <a:rPr lang="en-GB" altLang="en-US" dirty="0" err="1"/>
              <a:t>Velsky</a:t>
            </a:r>
            <a:r>
              <a:rPr lang="en-GB" altLang="en-US" dirty="0"/>
              <a:t> and Landis (AVL) Tree</a:t>
            </a:r>
          </a:p>
        </p:txBody>
      </p:sp>
      <p:sp>
        <p:nvSpPr>
          <p:cNvPr id="20483" name="Content Placeholder 2">
            <a:extLst>
              <a:ext uri="{FF2B5EF4-FFF2-40B4-BE49-F238E27FC236}">
                <a16:creationId xmlns:a16="http://schemas.microsoft.com/office/drawing/2014/main" id="{3D0ADE72-CB44-07B1-E206-D884128B3F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76" y="592680"/>
            <a:ext cx="12038070" cy="3165475"/>
          </a:xfrm>
        </p:spPr>
        <p:txBody>
          <a:bodyPr/>
          <a:lstStyle/>
          <a:p>
            <a:r>
              <a:rPr lang="en-GB" altLang="en-US" dirty="0"/>
              <a:t>A self-balancing binary search tree</a:t>
            </a:r>
          </a:p>
          <a:p>
            <a:r>
              <a:rPr lang="en-GB" altLang="en-US" dirty="0"/>
              <a:t> AVL Trees are height balanced</a:t>
            </a:r>
          </a:p>
          <a:p>
            <a:r>
              <a:rPr lang="en-GB" altLang="en-US" dirty="0"/>
              <a:t>For a node X the Balance Factor (BF) is defined as:</a:t>
            </a:r>
          </a:p>
          <a:p>
            <a:endParaRPr lang="en-GB" altLang="en-US" dirty="0"/>
          </a:p>
          <a:p>
            <a:r>
              <a:rPr lang="en-GB" altLang="en-US" dirty="0"/>
              <a:t>To be considered an AVL tree, the BF must have a value of either -1, 0 or +1 for all nodes in the tree</a:t>
            </a:r>
          </a:p>
          <a:p>
            <a:pPr lvl="1"/>
            <a:r>
              <a:rPr lang="en-GB" altLang="en-US" dirty="0"/>
              <a:t>BF(X) &gt; 0 is </a:t>
            </a:r>
            <a:r>
              <a:rPr lang="en-GB" altLang="en-US" u="sng" dirty="0"/>
              <a:t>left heavy</a:t>
            </a:r>
            <a:r>
              <a:rPr lang="en-GB" altLang="en-US" dirty="0"/>
              <a:t>, BF(X) &lt; 0 is </a:t>
            </a:r>
            <a:r>
              <a:rPr lang="en-GB" altLang="en-US" u="sng" dirty="0"/>
              <a:t>right heavy</a:t>
            </a:r>
            <a:r>
              <a:rPr lang="en-GB" altLang="en-US" dirty="0"/>
              <a:t> and BF(X) = 0 is considered balanced</a:t>
            </a:r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</p:txBody>
      </p:sp>
      <p:sp>
        <p:nvSpPr>
          <p:cNvPr id="20484" name="Footer Placeholder 3">
            <a:extLst>
              <a:ext uri="{FF2B5EF4-FFF2-40B4-BE49-F238E27FC236}">
                <a16:creationId xmlns:a16="http://schemas.microsoft.com/office/drawing/2014/main" id="{67F78E5F-2BFC-04A2-ABCF-E0791F27616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F8B79FFB-281B-AB9D-5FB8-C46798D64A13}"/>
              </a:ext>
            </a:extLst>
          </p:cNvPr>
          <p:cNvGrpSpPr/>
          <p:nvPr/>
        </p:nvGrpSpPr>
        <p:grpSpPr>
          <a:xfrm>
            <a:off x="452336" y="3985310"/>
            <a:ext cx="8270874" cy="2427288"/>
            <a:chOff x="1781176" y="4133850"/>
            <a:chExt cx="8270874" cy="2427288"/>
          </a:xfrm>
        </p:grpSpPr>
        <p:sp>
          <p:nvSpPr>
            <p:cNvPr id="20485" name="Rectangle 38">
              <a:extLst>
                <a:ext uri="{FF2B5EF4-FFF2-40B4-BE49-F238E27FC236}">
                  <a16:creationId xmlns:a16="http://schemas.microsoft.com/office/drawing/2014/main" id="{1F86D053-1DD2-B9B2-8E33-7E6D436C793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973764" y="4481513"/>
              <a:ext cx="382587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A</a:t>
              </a:r>
            </a:p>
          </p:txBody>
        </p:sp>
        <p:sp>
          <p:nvSpPr>
            <p:cNvPr id="20486" name="Rectangle 43">
              <a:extLst>
                <a:ext uri="{FF2B5EF4-FFF2-40B4-BE49-F238E27FC236}">
                  <a16:creationId xmlns:a16="http://schemas.microsoft.com/office/drawing/2014/main" id="{D5B90E5B-FC7C-6AF7-A9A1-F8E5F780F83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221539" y="4960938"/>
              <a:ext cx="384175" cy="284162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C</a:t>
              </a:r>
            </a:p>
          </p:txBody>
        </p:sp>
        <p:cxnSp>
          <p:nvCxnSpPr>
            <p:cNvPr id="20487" name="Elbow Connector 49">
              <a:extLst>
                <a:ext uri="{FF2B5EF4-FFF2-40B4-BE49-F238E27FC236}">
                  <a16:creationId xmlns:a16="http://schemas.microsoft.com/office/drawing/2014/main" id="{BD0F35C6-BD0A-B726-B5DB-7E145427A964}"/>
                </a:ext>
              </a:extLst>
            </p:cNvPr>
            <p:cNvCxnSpPr>
              <a:cxnSpLocks noChangeShapeType="1"/>
              <a:stCxn id="20485" idx="3"/>
              <a:endCxn id="20486" idx="0"/>
            </p:cNvCxnSpPr>
            <p:nvPr/>
          </p:nvCxnSpPr>
          <p:spPr bwMode="auto">
            <a:xfrm>
              <a:off x="6356351" y="4624388"/>
              <a:ext cx="1057275" cy="336550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0488" name="Rectangle 43">
              <a:extLst>
                <a:ext uri="{FF2B5EF4-FFF2-40B4-BE49-F238E27FC236}">
                  <a16:creationId xmlns:a16="http://schemas.microsoft.com/office/drawing/2014/main" id="{1F646D10-CF42-EA02-5DDF-7E5B2282B4D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659689" y="5419725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E</a:t>
              </a:r>
            </a:p>
          </p:txBody>
        </p:sp>
        <p:cxnSp>
          <p:nvCxnSpPr>
            <p:cNvPr id="20489" name="Elbow Connector 49">
              <a:extLst>
                <a:ext uri="{FF2B5EF4-FFF2-40B4-BE49-F238E27FC236}">
                  <a16:creationId xmlns:a16="http://schemas.microsoft.com/office/drawing/2014/main" id="{D401E69A-3723-234C-D2B6-93786C5C6FB6}"/>
                </a:ext>
              </a:extLst>
            </p:cNvPr>
            <p:cNvCxnSpPr>
              <a:cxnSpLocks noChangeShapeType="1"/>
              <a:stCxn id="20486" idx="3"/>
              <a:endCxn id="20488" idx="0"/>
            </p:cNvCxnSpPr>
            <p:nvPr/>
          </p:nvCxnSpPr>
          <p:spPr bwMode="auto">
            <a:xfrm>
              <a:off x="7605713" y="5103813"/>
              <a:ext cx="246062" cy="315912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0490" name="Rectangle 43">
              <a:extLst>
                <a:ext uri="{FF2B5EF4-FFF2-40B4-BE49-F238E27FC236}">
                  <a16:creationId xmlns:a16="http://schemas.microsoft.com/office/drawing/2014/main" id="{9CD3C60A-EDCF-B205-8165-9C4F8CB42FF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68851" y="4953001"/>
              <a:ext cx="384175" cy="284163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B</a:t>
              </a:r>
            </a:p>
          </p:txBody>
        </p:sp>
        <p:sp>
          <p:nvSpPr>
            <p:cNvPr id="20491" name="Rectangle 43">
              <a:extLst>
                <a:ext uri="{FF2B5EF4-FFF2-40B4-BE49-F238E27FC236}">
                  <a16:creationId xmlns:a16="http://schemas.microsoft.com/office/drawing/2014/main" id="{3174F28B-0F55-CCD2-5D4C-F9B83B22799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62451" y="5419725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D</a:t>
              </a:r>
            </a:p>
          </p:txBody>
        </p:sp>
        <p:sp>
          <p:nvSpPr>
            <p:cNvPr id="20492" name="Rectangle 43">
              <a:extLst>
                <a:ext uri="{FF2B5EF4-FFF2-40B4-BE49-F238E27FC236}">
                  <a16:creationId xmlns:a16="http://schemas.microsoft.com/office/drawing/2014/main" id="{F5FB6EC8-BE6C-A777-C8E0-C5CE96E7682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919664" y="5899150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G</a:t>
              </a:r>
            </a:p>
          </p:txBody>
        </p:sp>
        <p:sp>
          <p:nvSpPr>
            <p:cNvPr id="20493" name="Rectangle 43">
              <a:extLst>
                <a:ext uri="{FF2B5EF4-FFF2-40B4-BE49-F238E27FC236}">
                  <a16:creationId xmlns:a16="http://schemas.microsoft.com/office/drawing/2014/main" id="{DC297215-5CE1-EAA1-D000-E637786C014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98889" y="5899150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F</a:t>
              </a:r>
            </a:p>
          </p:txBody>
        </p:sp>
        <p:cxnSp>
          <p:nvCxnSpPr>
            <p:cNvPr id="20494" name="Elbow Connector 49">
              <a:extLst>
                <a:ext uri="{FF2B5EF4-FFF2-40B4-BE49-F238E27FC236}">
                  <a16:creationId xmlns:a16="http://schemas.microsoft.com/office/drawing/2014/main" id="{8F9E0594-5646-1B46-83EF-615C45D0070D}"/>
                </a:ext>
              </a:extLst>
            </p:cNvPr>
            <p:cNvCxnSpPr>
              <a:cxnSpLocks noChangeShapeType="1"/>
              <a:stCxn id="20485" idx="1"/>
              <a:endCxn id="20490" idx="0"/>
            </p:cNvCxnSpPr>
            <p:nvPr/>
          </p:nvCxnSpPr>
          <p:spPr bwMode="auto">
            <a:xfrm rot="10800000" flipV="1">
              <a:off x="4960939" y="4624388"/>
              <a:ext cx="1012825" cy="328612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0495" name="Elbow Connector 49">
              <a:extLst>
                <a:ext uri="{FF2B5EF4-FFF2-40B4-BE49-F238E27FC236}">
                  <a16:creationId xmlns:a16="http://schemas.microsoft.com/office/drawing/2014/main" id="{1E5F5604-A7B0-523A-BE59-358D94A5A1F7}"/>
                </a:ext>
              </a:extLst>
            </p:cNvPr>
            <p:cNvCxnSpPr>
              <a:cxnSpLocks noChangeShapeType="1"/>
              <a:stCxn id="20490" idx="1"/>
              <a:endCxn id="20491" idx="0"/>
            </p:cNvCxnSpPr>
            <p:nvPr/>
          </p:nvCxnSpPr>
          <p:spPr bwMode="auto">
            <a:xfrm rot="10800000" flipV="1">
              <a:off x="4554538" y="5095875"/>
              <a:ext cx="214312" cy="323850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0496" name="Elbow Connector 49">
              <a:extLst>
                <a:ext uri="{FF2B5EF4-FFF2-40B4-BE49-F238E27FC236}">
                  <a16:creationId xmlns:a16="http://schemas.microsoft.com/office/drawing/2014/main" id="{28019CBE-BE16-3367-E66F-D26ADF3EC2F1}"/>
                </a:ext>
              </a:extLst>
            </p:cNvPr>
            <p:cNvCxnSpPr>
              <a:cxnSpLocks noChangeShapeType="1"/>
              <a:stCxn id="20491" idx="1"/>
              <a:endCxn id="20493" idx="0"/>
            </p:cNvCxnSpPr>
            <p:nvPr/>
          </p:nvCxnSpPr>
          <p:spPr bwMode="auto">
            <a:xfrm rot="10800000" flipV="1">
              <a:off x="3990976" y="5562600"/>
              <a:ext cx="371475" cy="336550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0497" name="Elbow Connector 49">
              <a:extLst>
                <a:ext uri="{FF2B5EF4-FFF2-40B4-BE49-F238E27FC236}">
                  <a16:creationId xmlns:a16="http://schemas.microsoft.com/office/drawing/2014/main" id="{E1608976-91D8-8E43-C990-B5EA3BCF3A81}"/>
                </a:ext>
              </a:extLst>
            </p:cNvPr>
            <p:cNvCxnSpPr>
              <a:cxnSpLocks noChangeShapeType="1"/>
              <a:stCxn id="20491" idx="3"/>
              <a:endCxn id="20492" idx="0"/>
            </p:cNvCxnSpPr>
            <p:nvPr/>
          </p:nvCxnSpPr>
          <p:spPr bwMode="auto">
            <a:xfrm>
              <a:off x="4746626" y="5562600"/>
              <a:ext cx="365125" cy="336550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0498" name="TextBox 35">
              <a:extLst>
                <a:ext uri="{FF2B5EF4-FFF2-40B4-BE49-F238E27FC236}">
                  <a16:creationId xmlns:a16="http://schemas.microsoft.com/office/drawing/2014/main" id="{F8F9AF3E-7C05-DC57-5106-73877A119B3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286501" y="4133850"/>
              <a:ext cx="2017713" cy="3698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BF(A) = </a:t>
              </a:r>
              <a:r>
                <a:rPr kumimoji="0" lang="en-GB" altLang="en-US" sz="1800">
                  <a:solidFill>
                    <a:srgbClr val="FF0000"/>
                  </a:solidFill>
                </a:rPr>
                <a:t>3 – 2 </a:t>
              </a:r>
              <a:r>
                <a:rPr kumimoji="0" lang="en-GB" altLang="en-US" sz="1800"/>
                <a:t>= 1 </a:t>
              </a:r>
            </a:p>
          </p:txBody>
        </p:sp>
        <p:sp>
          <p:nvSpPr>
            <p:cNvPr id="20499" name="TextBox 36">
              <a:extLst>
                <a:ext uri="{FF2B5EF4-FFF2-40B4-BE49-F238E27FC236}">
                  <a16:creationId xmlns:a16="http://schemas.microsoft.com/office/drawing/2014/main" id="{95362D4F-C162-5F45-5E00-695BCDDA097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789863" y="4735514"/>
              <a:ext cx="2108200" cy="3698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BF(C) = 0 – 1 = -1 </a:t>
              </a:r>
            </a:p>
          </p:txBody>
        </p:sp>
        <p:sp>
          <p:nvSpPr>
            <p:cNvPr id="20500" name="TextBox 37">
              <a:extLst>
                <a:ext uri="{FF2B5EF4-FFF2-40B4-BE49-F238E27FC236}">
                  <a16:creationId xmlns:a16="http://schemas.microsoft.com/office/drawing/2014/main" id="{2C6C8C41-7888-FCFB-82A5-83893EF400A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670175" y="4664075"/>
              <a:ext cx="2019300" cy="3683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BF(B) = 2 – 0 = 2 </a:t>
              </a:r>
            </a:p>
          </p:txBody>
        </p:sp>
        <p:sp>
          <p:nvSpPr>
            <p:cNvPr id="20501" name="TextBox 38">
              <a:extLst>
                <a:ext uri="{FF2B5EF4-FFF2-40B4-BE49-F238E27FC236}">
                  <a16:creationId xmlns:a16="http://schemas.microsoft.com/office/drawing/2014/main" id="{21A39373-1518-C626-D858-D4B21A73662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032750" y="5378450"/>
              <a:ext cx="2019300" cy="3698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BF(E) = 0 – 0 = 0 </a:t>
              </a:r>
            </a:p>
          </p:txBody>
        </p:sp>
        <p:sp>
          <p:nvSpPr>
            <p:cNvPr id="20502" name="TextBox 39">
              <a:extLst>
                <a:ext uri="{FF2B5EF4-FFF2-40B4-BE49-F238E27FC236}">
                  <a16:creationId xmlns:a16="http://schemas.microsoft.com/office/drawing/2014/main" id="{D501D9EA-FBAE-D4DE-C7C8-E71C2F86CEE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332038" y="5170489"/>
              <a:ext cx="2017712" cy="3698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BF(D) = 1 – 1 = 0 </a:t>
              </a:r>
            </a:p>
          </p:txBody>
        </p:sp>
        <p:sp>
          <p:nvSpPr>
            <p:cNvPr id="20503" name="TextBox 40">
              <a:extLst>
                <a:ext uri="{FF2B5EF4-FFF2-40B4-BE49-F238E27FC236}">
                  <a16:creationId xmlns:a16="http://schemas.microsoft.com/office/drawing/2014/main" id="{2F6BB57A-7C44-AD4C-95C4-44DBD78DBA3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781176" y="5842000"/>
              <a:ext cx="2017713" cy="3698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BF(F) = 0 – 0 = 0 </a:t>
              </a:r>
            </a:p>
          </p:txBody>
        </p:sp>
        <p:sp>
          <p:nvSpPr>
            <p:cNvPr id="47" name="Down Arrow 46">
              <a:extLst>
                <a:ext uri="{FF2B5EF4-FFF2-40B4-BE49-F238E27FC236}">
                  <a16:creationId xmlns:a16="http://schemas.microsoft.com/office/drawing/2014/main" id="{DB9225D3-28D5-8AD3-415C-7C6DE4666677}"/>
                </a:ext>
              </a:extLst>
            </p:cNvPr>
            <p:cNvSpPr/>
            <p:nvPr/>
          </p:nvSpPr>
          <p:spPr bwMode="auto">
            <a:xfrm>
              <a:off x="5433909" y="4663408"/>
              <a:ext cx="618885" cy="1548112"/>
            </a:xfrm>
            <a:prstGeom prst="downArrow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vert270" wrap="none" anchor="ctr"/>
            <a:lstStyle/>
            <a:p>
              <a:pPr algn="ctr">
                <a:defRPr/>
              </a:pPr>
              <a:r>
                <a:rPr lang="en-GB" dirty="0"/>
                <a:t>Height 3</a:t>
              </a:r>
            </a:p>
          </p:txBody>
        </p:sp>
        <p:sp>
          <p:nvSpPr>
            <p:cNvPr id="48" name="Down Arrow 47">
              <a:extLst>
                <a:ext uri="{FF2B5EF4-FFF2-40B4-BE49-F238E27FC236}">
                  <a16:creationId xmlns:a16="http://schemas.microsoft.com/office/drawing/2014/main" id="{283544FC-A6A5-73C5-92EA-99F39FC78DC6}"/>
                </a:ext>
              </a:extLst>
            </p:cNvPr>
            <p:cNvSpPr/>
            <p:nvPr/>
          </p:nvSpPr>
          <p:spPr bwMode="auto">
            <a:xfrm>
              <a:off x="6457249" y="4663408"/>
              <a:ext cx="618885" cy="1084426"/>
            </a:xfrm>
            <a:prstGeom prst="downArrow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vert270" wrap="none" anchor="ctr"/>
            <a:lstStyle/>
            <a:p>
              <a:pPr algn="ctr">
                <a:defRPr/>
              </a:pPr>
              <a:r>
                <a:rPr lang="en-GB" dirty="0"/>
                <a:t>Height 2</a:t>
              </a:r>
            </a:p>
          </p:txBody>
        </p:sp>
        <p:sp>
          <p:nvSpPr>
            <p:cNvPr id="20506" name="TextBox 48">
              <a:extLst>
                <a:ext uri="{FF2B5EF4-FFF2-40B4-BE49-F238E27FC236}">
                  <a16:creationId xmlns:a16="http://schemas.microsoft.com/office/drawing/2014/main" id="{3ACC4CF8-8B7D-99C8-7C9F-FC00A67795D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498975" y="6191250"/>
              <a:ext cx="2044700" cy="3698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BF(G) = 0 – 0 = 0 </a:t>
              </a:r>
            </a:p>
          </p:txBody>
        </p:sp>
      </p:grpSp>
      <p:pic>
        <p:nvPicPr>
          <p:cNvPr id="20507" name="Picture 1">
            <a:extLst>
              <a:ext uri="{FF2B5EF4-FFF2-40B4-BE49-F238E27FC236}">
                <a16:creationId xmlns:a16="http://schemas.microsoft.com/office/drawing/2014/main" id="{CC8B630C-8CA5-2297-B612-C328DD0F5A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4707" y="2180865"/>
            <a:ext cx="6237287" cy="311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>
            <a:extLst>
              <a:ext uri="{FF2B5EF4-FFF2-40B4-BE49-F238E27FC236}">
                <a16:creationId xmlns:a16="http://schemas.microsoft.com/office/drawing/2014/main" id="{ACB0CA39-204D-F5AF-889B-08A80BC916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2502" y="-423599"/>
            <a:ext cx="9779183" cy="1325563"/>
          </a:xfrm>
        </p:spPr>
        <p:txBody>
          <a:bodyPr/>
          <a:lstStyle/>
          <a:p>
            <a:r>
              <a:rPr lang="en-GB" altLang="en-US" dirty="0"/>
              <a:t>Exercise</a:t>
            </a:r>
          </a:p>
        </p:txBody>
      </p:sp>
      <p:sp>
        <p:nvSpPr>
          <p:cNvPr id="21507" name="Content Placeholder 2">
            <a:extLst>
              <a:ext uri="{FF2B5EF4-FFF2-40B4-BE49-F238E27FC236}">
                <a16:creationId xmlns:a16="http://schemas.microsoft.com/office/drawing/2014/main" id="{DC62FB09-B2C4-4F31-3E33-C19AA8CDAB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71750" y="885825"/>
            <a:ext cx="7029450" cy="850900"/>
          </a:xfrm>
        </p:spPr>
        <p:txBody>
          <a:bodyPr/>
          <a:lstStyle/>
          <a:p>
            <a:r>
              <a:rPr lang="en-GB" altLang="en-US"/>
              <a:t>Calculate the Balance Factor values for each node in the following trees: </a:t>
            </a:r>
          </a:p>
        </p:txBody>
      </p:sp>
      <p:sp>
        <p:nvSpPr>
          <p:cNvPr id="21508" name="Footer Placeholder 3">
            <a:extLst>
              <a:ext uri="{FF2B5EF4-FFF2-40B4-BE49-F238E27FC236}">
                <a16:creationId xmlns:a16="http://schemas.microsoft.com/office/drawing/2014/main" id="{60E6CDB7-627E-0974-7CC2-5203475BFF1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000FC8E1-3A17-9963-F99B-C0E1A8A07CDF}"/>
              </a:ext>
            </a:extLst>
          </p:cNvPr>
          <p:cNvGrpSpPr/>
          <p:nvPr/>
        </p:nvGrpSpPr>
        <p:grpSpPr>
          <a:xfrm>
            <a:off x="2767014" y="2103438"/>
            <a:ext cx="2589212" cy="1284287"/>
            <a:chOff x="2767014" y="2103438"/>
            <a:chExt cx="2589212" cy="1284287"/>
          </a:xfrm>
        </p:grpSpPr>
        <p:sp>
          <p:nvSpPr>
            <p:cNvPr id="21509" name="Rectangle 43">
              <a:extLst>
                <a:ext uri="{FF2B5EF4-FFF2-40B4-BE49-F238E27FC236}">
                  <a16:creationId xmlns:a16="http://schemas.microsoft.com/office/drawing/2014/main" id="{BC764766-AED9-F1E2-E1A5-74A8C0E22F3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97314" y="2103438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A</a:t>
              </a:r>
            </a:p>
          </p:txBody>
        </p:sp>
        <p:sp>
          <p:nvSpPr>
            <p:cNvPr id="21510" name="Rectangle 43">
              <a:extLst>
                <a:ext uri="{FF2B5EF4-FFF2-40B4-BE49-F238E27FC236}">
                  <a16:creationId xmlns:a16="http://schemas.microsoft.com/office/drawing/2014/main" id="{498232FA-E5A0-A460-EE17-145F7762A2A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73426" y="2557463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B</a:t>
              </a:r>
            </a:p>
          </p:txBody>
        </p:sp>
        <p:sp>
          <p:nvSpPr>
            <p:cNvPr id="21511" name="Rectangle 43">
              <a:extLst>
                <a:ext uri="{FF2B5EF4-FFF2-40B4-BE49-F238E27FC236}">
                  <a16:creationId xmlns:a16="http://schemas.microsoft.com/office/drawing/2014/main" id="{02F7A51A-0F7D-FD74-8B6F-D2FDF782143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424364" y="2557463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C</a:t>
              </a:r>
            </a:p>
          </p:txBody>
        </p:sp>
        <p:sp>
          <p:nvSpPr>
            <p:cNvPr id="21512" name="Rectangle 43">
              <a:extLst>
                <a:ext uri="{FF2B5EF4-FFF2-40B4-BE49-F238E27FC236}">
                  <a16:creationId xmlns:a16="http://schemas.microsoft.com/office/drawing/2014/main" id="{B7CBA9EC-4885-053C-549D-943AECF2234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67014" y="3101975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D</a:t>
              </a:r>
            </a:p>
          </p:txBody>
        </p:sp>
        <p:sp>
          <p:nvSpPr>
            <p:cNvPr id="21513" name="Rectangle 43">
              <a:extLst>
                <a:ext uri="{FF2B5EF4-FFF2-40B4-BE49-F238E27FC236}">
                  <a16:creationId xmlns:a16="http://schemas.microsoft.com/office/drawing/2014/main" id="{208E7E61-77F0-EBB0-77AB-95EDA87F77E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48101" y="3090863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E</a:t>
              </a:r>
            </a:p>
          </p:txBody>
        </p:sp>
        <p:sp>
          <p:nvSpPr>
            <p:cNvPr id="21514" name="Rectangle 43">
              <a:extLst>
                <a:ext uri="{FF2B5EF4-FFF2-40B4-BE49-F238E27FC236}">
                  <a16:creationId xmlns:a16="http://schemas.microsoft.com/office/drawing/2014/main" id="{69826FF9-B80C-781B-E9AD-CE0A64DCECC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972051" y="3101975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F</a:t>
              </a:r>
            </a:p>
          </p:txBody>
        </p:sp>
        <p:cxnSp>
          <p:nvCxnSpPr>
            <p:cNvPr id="21515" name="Elbow Connector 49">
              <a:extLst>
                <a:ext uri="{FF2B5EF4-FFF2-40B4-BE49-F238E27FC236}">
                  <a16:creationId xmlns:a16="http://schemas.microsoft.com/office/drawing/2014/main" id="{414A1647-7D91-93D8-4FAF-F5519D40D84B}"/>
                </a:ext>
              </a:extLst>
            </p:cNvPr>
            <p:cNvCxnSpPr>
              <a:cxnSpLocks noChangeShapeType="1"/>
              <a:stCxn id="21509" idx="3"/>
              <a:endCxn id="21511" idx="0"/>
            </p:cNvCxnSpPr>
            <p:nvPr/>
          </p:nvCxnSpPr>
          <p:spPr bwMode="auto">
            <a:xfrm>
              <a:off x="4281488" y="2246313"/>
              <a:ext cx="334962" cy="311150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1516" name="Elbow Connector 49">
              <a:extLst>
                <a:ext uri="{FF2B5EF4-FFF2-40B4-BE49-F238E27FC236}">
                  <a16:creationId xmlns:a16="http://schemas.microsoft.com/office/drawing/2014/main" id="{A0295394-E0C7-A742-7F28-61C2C90EFA9B}"/>
                </a:ext>
              </a:extLst>
            </p:cNvPr>
            <p:cNvCxnSpPr>
              <a:cxnSpLocks noChangeShapeType="1"/>
              <a:stCxn id="21509" idx="1"/>
              <a:endCxn id="21510" idx="0"/>
            </p:cNvCxnSpPr>
            <p:nvPr/>
          </p:nvCxnSpPr>
          <p:spPr bwMode="auto">
            <a:xfrm rot="10800000" flipV="1">
              <a:off x="3465513" y="2246313"/>
              <a:ext cx="431800" cy="311150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1517" name="Elbow Connector 49">
              <a:extLst>
                <a:ext uri="{FF2B5EF4-FFF2-40B4-BE49-F238E27FC236}">
                  <a16:creationId xmlns:a16="http://schemas.microsoft.com/office/drawing/2014/main" id="{6B771163-549E-F732-0A46-6C27C762574C}"/>
                </a:ext>
              </a:extLst>
            </p:cNvPr>
            <p:cNvCxnSpPr>
              <a:cxnSpLocks noChangeShapeType="1"/>
              <a:stCxn id="21511" idx="3"/>
              <a:endCxn id="21514" idx="0"/>
            </p:cNvCxnSpPr>
            <p:nvPr/>
          </p:nvCxnSpPr>
          <p:spPr bwMode="auto">
            <a:xfrm>
              <a:off x="4808538" y="2700339"/>
              <a:ext cx="355600" cy="401637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1518" name="Elbow Connector 49">
              <a:extLst>
                <a:ext uri="{FF2B5EF4-FFF2-40B4-BE49-F238E27FC236}">
                  <a16:creationId xmlns:a16="http://schemas.microsoft.com/office/drawing/2014/main" id="{0E260CE3-ADFD-3C2C-B339-616123F06C76}"/>
                </a:ext>
              </a:extLst>
            </p:cNvPr>
            <p:cNvCxnSpPr>
              <a:cxnSpLocks noChangeShapeType="1"/>
              <a:stCxn id="21511" idx="1"/>
              <a:endCxn id="21513" idx="0"/>
            </p:cNvCxnSpPr>
            <p:nvPr/>
          </p:nvCxnSpPr>
          <p:spPr bwMode="auto">
            <a:xfrm rot="10800000" flipV="1">
              <a:off x="4040189" y="2700339"/>
              <a:ext cx="384175" cy="390525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1519" name="Elbow Connector 49">
              <a:extLst>
                <a:ext uri="{FF2B5EF4-FFF2-40B4-BE49-F238E27FC236}">
                  <a16:creationId xmlns:a16="http://schemas.microsoft.com/office/drawing/2014/main" id="{970367BB-ACD6-ECE1-E8B9-796464A93700}"/>
                </a:ext>
              </a:extLst>
            </p:cNvPr>
            <p:cNvCxnSpPr>
              <a:cxnSpLocks noChangeShapeType="1"/>
              <a:stCxn id="21510" idx="1"/>
              <a:endCxn id="21512" idx="0"/>
            </p:cNvCxnSpPr>
            <p:nvPr/>
          </p:nvCxnSpPr>
          <p:spPr bwMode="auto">
            <a:xfrm rot="10800000" flipV="1">
              <a:off x="2959101" y="2700339"/>
              <a:ext cx="314325" cy="401637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</p:grpSp>
      <p:grpSp>
        <p:nvGrpSpPr>
          <p:cNvPr id="2" name="Group 1">
            <a:extLst>
              <a:ext uri="{FF2B5EF4-FFF2-40B4-BE49-F238E27FC236}">
                <a16:creationId xmlns:a16="http://schemas.microsoft.com/office/drawing/2014/main" id="{C77CF661-A37C-1DF9-0D04-2A40D9FAF408}"/>
              </a:ext>
            </a:extLst>
          </p:cNvPr>
          <p:cNvGrpSpPr/>
          <p:nvPr/>
        </p:nvGrpSpPr>
        <p:grpSpPr>
          <a:xfrm>
            <a:off x="6629401" y="1912937"/>
            <a:ext cx="3629025" cy="2378075"/>
            <a:chOff x="6430964" y="3863975"/>
            <a:chExt cx="3629025" cy="2378075"/>
          </a:xfrm>
        </p:grpSpPr>
        <p:sp>
          <p:nvSpPr>
            <p:cNvPr id="21520" name="Rectangle 43">
              <a:extLst>
                <a:ext uri="{FF2B5EF4-FFF2-40B4-BE49-F238E27FC236}">
                  <a16:creationId xmlns:a16="http://schemas.microsoft.com/office/drawing/2014/main" id="{9503E8E0-CC12-EB3B-650F-66EA11D3408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088314" y="3863975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A</a:t>
              </a:r>
            </a:p>
          </p:txBody>
        </p:sp>
        <p:sp>
          <p:nvSpPr>
            <p:cNvPr id="21521" name="Rectangle 43">
              <a:extLst>
                <a:ext uri="{FF2B5EF4-FFF2-40B4-BE49-F238E27FC236}">
                  <a16:creationId xmlns:a16="http://schemas.microsoft.com/office/drawing/2014/main" id="{56678219-A04F-D227-186E-6B0FA206FE3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464426" y="4318000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B</a:t>
              </a:r>
            </a:p>
          </p:txBody>
        </p:sp>
        <p:sp>
          <p:nvSpPr>
            <p:cNvPr id="21522" name="Rectangle 43">
              <a:extLst>
                <a:ext uri="{FF2B5EF4-FFF2-40B4-BE49-F238E27FC236}">
                  <a16:creationId xmlns:a16="http://schemas.microsoft.com/office/drawing/2014/main" id="{2F8D2877-56FC-FE40-9399-5882DF5FAEC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615364" y="4318000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C</a:t>
              </a:r>
            </a:p>
          </p:txBody>
        </p:sp>
        <p:sp>
          <p:nvSpPr>
            <p:cNvPr id="21523" name="Rectangle 43">
              <a:extLst>
                <a:ext uri="{FF2B5EF4-FFF2-40B4-BE49-F238E27FC236}">
                  <a16:creationId xmlns:a16="http://schemas.microsoft.com/office/drawing/2014/main" id="{41BE932D-41E5-1A22-9B05-FE59447205F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958014" y="4862513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D</a:t>
              </a:r>
            </a:p>
          </p:txBody>
        </p:sp>
        <p:sp>
          <p:nvSpPr>
            <p:cNvPr id="21524" name="Rectangle 43">
              <a:extLst>
                <a:ext uri="{FF2B5EF4-FFF2-40B4-BE49-F238E27FC236}">
                  <a16:creationId xmlns:a16="http://schemas.microsoft.com/office/drawing/2014/main" id="{39B2A395-457D-F7B9-D136-0EE5301D081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039101" y="4851400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E</a:t>
              </a:r>
            </a:p>
          </p:txBody>
        </p:sp>
        <p:sp>
          <p:nvSpPr>
            <p:cNvPr id="21525" name="Rectangle 43">
              <a:extLst>
                <a:ext uri="{FF2B5EF4-FFF2-40B4-BE49-F238E27FC236}">
                  <a16:creationId xmlns:a16="http://schemas.microsoft.com/office/drawing/2014/main" id="{9DDD7AC0-C89F-FB17-0470-50AB492B22A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163051" y="4862513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F</a:t>
              </a:r>
            </a:p>
          </p:txBody>
        </p:sp>
        <p:cxnSp>
          <p:nvCxnSpPr>
            <p:cNvPr id="21526" name="Elbow Connector 49">
              <a:extLst>
                <a:ext uri="{FF2B5EF4-FFF2-40B4-BE49-F238E27FC236}">
                  <a16:creationId xmlns:a16="http://schemas.microsoft.com/office/drawing/2014/main" id="{A905D088-4549-70C9-4EF8-16D74D650399}"/>
                </a:ext>
              </a:extLst>
            </p:cNvPr>
            <p:cNvCxnSpPr>
              <a:cxnSpLocks noChangeShapeType="1"/>
              <a:stCxn id="21520" idx="3"/>
              <a:endCxn id="21522" idx="0"/>
            </p:cNvCxnSpPr>
            <p:nvPr/>
          </p:nvCxnSpPr>
          <p:spPr bwMode="auto">
            <a:xfrm>
              <a:off x="8472488" y="4006850"/>
              <a:ext cx="334962" cy="311150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1527" name="Elbow Connector 49">
              <a:extLst>
                <a:ext uri="{FF2B5EF4-FFF2-40B4-BE49-F238E27FC236}">
                  <a16:creationId xmlns:a16="http://schemas.microsoft.com/office/drawing/2014/main" id="{7DC65B57-81CE-F973-AAD8-D5D18FFB0323}"/>
                </a:ext>
              </a:extLst>
            </p:cNvPr>
            <p:cNvCxnSpPr>
              <a:cxnSpLocks noChangeShapeType="1"/>
              <a:stCxn id="21520" idx="1"/>
              <a:endCxn id="21521" idx="0"/>
            </p:cNvCxnSpPr>
            <p:nvPr/>
          </p:nvCxnSpPr>
          <p:spPr bwMode="auto">
            <a:xfrm rot="10800000" flipV="1">
              <a:off x="7656513" y="4006850"/>
              <a:ext cx="431800" cy="311150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1528" name="Elbow Connector 49">
              <a:extLst>
                <a:ext uri="{FF2B5EF4-FFF2-40B4-BE49-F238E27FC236}">
                  <a16:creationId xmlns:a16="http://schemas.microsoft.com/office/drawing/2014/main" id="{4726EAA2-79F6-02AF-737B-95FE46C5823D}"/>
                </a:ext>
              </a:extLst>
            </p:cNvPr>
            <p:cNvCxnSpPr>
              <a:cxnSpLocks noChangeShapeType="1"/>
              <a:stCxn id="21522" idx="3"/>
              <a:endCxn id="21525" idx="0"/>
            </p:cNvCxnSpPr>
            <p:nvPr/>
          </p:nvCxnSpPr>
          <p:spPr bwMode="auto">
            <a:xfrm>
              <a:off x="8999538" y="4460875"/>
              <a:ext cx="355600" cy="401638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1529" name="Elbow Connector 49">
              <a:extLst>
                <a:ext uri="{FF2B5EF4-FFF2-40B4-BE49-F238E27FC236}">
                  <a16:creationId xmlns:a16="http://schemas.microsoft.com/office/drawing/2014/main" id="{FC8977B8-1BAF-4F20-F545-A47FDD90B638}"/>
                </a:ext>
              </a:extLst>
            </p:cNvPr>
            <p:cNvCxnSpPr>
              <a:cxnSpLocks noChangeShapeType="1"/>
              <a:stCxn id="21522" idx="1"/>
              <a:endCxn id="21524" idx="0"/>
            </p:cNvCxnSpPr>
            <p:nvPr/>
          </p:nvCxnSpPr>
          <p:spPr bwMode="auto">
            <a:xfrm rot="10800000" flipV="1">
              <a:off x="8231189" y="4460876"/>
              <a:ext cx="384175" cy="390525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1530" name="Elbow Connector 49">
              <a:extLst>
                <a:ext uri="{FF2B5EF4-FFF2-40B4-BE49-F238E27FC236}">
                  <a16:creationId xmlns:a16="http://schemas.microsoft.com/office/drawing/2014/main" id="{9754878D-77DD-DA96-1FDE-E38F81F623CC}"/>
                </a:ext>
              </a:extLst>
            </p:cNvPr>
            <p:cNvCxnSpPr>
              <a:cxnSpLocks noChangeShapeType="1"/>
              <a:stCxn id="21521" idx="1"/>
              <a:endCxn id="21523" idx="0"/>
            </p:cNvCxnSpPr>
            <p:nvPr/>
          </p:nvCxnSpPr>
          <p:spPr bwMode="auto">
            <a:xfrm rot="10800000" flipV="1">
              <a:off x="7150101" y="4460875"/>
              <a:ext cx="314325" cy="401638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1531" name="Rectangle 43">
              <a:extLst>
                <a:ext uri="{FF2B5EF4-FFF2-40B4-BE49-F238E27FC236}">
                  <a16:creationId xmlns:a16="http://schemas.microsoft.com/office/drawing/2014/main" id="{9D6791B4-6D6B-7312-0EC1-AB807B8160A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430964" y="5389563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G</a:t>
              </a:r>
            </a:p>
          </p:txBody>
        </p:sp>
        <p:cxnSp>
          <p:nvCxnSpPr>
            <p:cNvPr id="21532" name="Elbow Connector 49">
              <a:extLst>
                <a:ext uri="{FF2B5EF4-FFF2-40B4-BE49-F238E27FC236}">
                  <a16:creationId xmlns:a16="http://schemas.microsoft.com/office/drawing/2014/main" id="{855FCCBB-C24A-6379-2915-8E885EC69358}"/>
                </a:ext>
              </a:extLst>
            </p:cNvPr>
            <p:cNvCxnSpPr>
              <a:cxnSpLocks noChangeShapeType="1"/>
              <a:stCxn id="21523" idx="1"/>
              <a:endCxn id="21531" idx="0"/>
            </p:cNvCxnSpPr>
            <p:nvPr/>
          </p:nvCxnSpPr>
          <p:spPr bwMode="auto">
            <a:xfrm rot="10800000" flipV="1">
              <a:off x="6623051" y="5005389"/>
              <a:ext cx="334963" cy="384175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1533" name="Rectangle 43">
              <a:extLst>
                <a:ext uri="{FF2B5EF4-FFF2-40B4-BE49-F238E27FC236}">
                  <a16:creationId xmlns:a16="http://schemas.microsoft.com/office/drawing/2014/main" id="{A295526B-47A2-174D-DE7E-0A3A6FB16F7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459664" y="5389563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H</a:t>
              </a:r>
            </a:p>
          </p:txBody>
        </p:sp>
        <p:cxnSp>
          <p:nvCxnSpPr>
            <p:cNvPr id="21534" name="Elbow Connector 49">
              <a:extLst>
                <a:ext uri="{FF2B5EF4-FFF2-40B4-BE49-F238E27FC236}">
                  <a16:creationId xmlns:a16="http://schemas.microsoft.com/office/drawing/2014/main" id="{4200815F-5688-223D-3642-BB4412BA645B}"/>
                </a:ext>
              </a:extLst>
            </p:cNvPr>
            <p:cNvCxnSpPr>
              <a:cxnSpLocks noChangeShapeType="1"/>
              <a:stCxn id="21523" idx="3"/>
              <a:endCxn id="21533" idx="0"/>
            </p:cNvCxnSpPr>
            <p:nvPr/>
          </p:nvCxnSpPr>
          <p:spPr bwMode="auto">
            <a:xfrm>
              <a:off x="7342188" y="5005389"/>
              <a:ext cx="309562" cy="384175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1535" name="Rectangle 43">
              <a:extLst>
                <a:ext uri="{FF2B5EF4-FFF2-40B4-BE49-F238E27FC236}">
                  <a16:creationId xmlns:a16="http://schemas.microsoft.com/office/drawing/2014/main" id="{BEB8826F-EBEC-DB61-B579-2A2249B566F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940551" y="5956300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K</a:t>
              </a:r>
            </a:p>
          </p:txBody>
        </p:sp>
        <p:cxnSp>
          <p:nvCxnSpPr>
            <p:cNvPr id="21536" name="Elbow Connector 49">
              <a:extLst>
                <a:ext uri="{FF2B5EF4-FFF2-40B4-BE49-F238E27FC236}">
                  <a16:creationId xmlns:a16="http://schemas.microsoft.com/office/drawing/2014/main" id="{99751F56-7D69-33DE-4E8F-397F818B5F58}"/>
                </a:ext>
              </a:extLst>
            </p:cNvPr>
            <p:cNvCxnSpPr>
              <a:cxnSpLocks noChangeShapeType="1"/>
              <a:stCxn id="21533" idx="1"/>
              <a:endCxn id="21535" idx="0"/>
            </p:cNvCxnSpPr>
            <p:nvPr/>
          </p:nvCxnSpPr>
          <p:spPr bwMode="auto">
            <a:xfrm rot="10800000" flipV="1">
              <a:off x="7132639" y="5532438"/>
              <a:ext cx="327025" cy="423862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1537" name="Rectangle 43">
              <a:extLst>
                <a:ext uri="{FF2B5EF4-FFF2-40B4-BE49-F238E27FC236}">
                  <a16:creationId xmlns:a16="http://schemas.microsoft.com/office/drawing/2014/main" id="{F906D029-8580-43B2-51C3-9885741BC7C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558214" y="5386388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I</a:t>
              </a:r>
            </a:p>
          </p:txBody>
        </p:sp>
        <p:cxnSp>
          <p:nvCxnSpPr>
            <p:cNvPr id="21538" name="Elbow Connector 49">
              <a:extLst>
                <a:ext uri="{FF2B5EF4-FFF2-40B4-BE49-F238E27FC236}">
                  <a16:creationId xmlns:a16="http://schemas.microsoft.com/office/drawing/2014/main" id="{D1135FB2-62CC-1BCC-7841-605397CACF68}"/>
                </a:ext>
              </a:extLst>
            </p:cNvPr>
            <p:cNvCxnSpPr>
              <a:cxnSpLocks noChangeShapeType="1"/>
              <a:stCxn id="21524" idx="3"/>
              <a:endCxn id="21537" idx="0"/>
            </p:cNvCxnSpPr>
            <p:nvPr/>
          </p:nvCxnSpPr>
          <p:spPr bwMode="auto">
            <a:xfrm>
              <a:off x="8423276" y="4994276"/>
              <a:ext cx="327025" cy="392113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1539" name="Elbow Connector 49">
              <a:extLst>
                <a:ext uri="{FF2B5EF4-FFF2-40B4-BE49-F238E27FC236}">
                  <a16:creationId xmlns:a16="http://schemas.microsoft.com/office/drawing/2014/main" id="{3DE28785-2EDC-167E-0DC1-8214689DAD25}"/>
                </a:ext>
              </a:extLst>
            </p:cNvPr>
            <p:cNvCxnSpPr>
              <a:cxnSpLocks noChangeShapeType="1"/>
              <a:stCxn id="21525" idx="3"/>
              <a:endCxn id="21540" idx="0"/>
            </p:cNvCxnSpPr>
            <p:nvPr/>
          </p:nvCxnSpPr>
          <p:spPr bwMode="auto">
            <a:xfrm>
              <a:off x="9547226" y="5005389"/>
              <a:ext cx="320675" cy="382587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1540" name="Rectangle 43">
              <a:extLst>
                <a:ext uri="{FF2B5EF4-FFF2-40B4-BE49-F238E27FC236}">
                  <a16:creationId xmlns:a16="http://schemas.microsoft.com/office/drawing/2014/main" id="{41817A24-B0E7-5519-0FF5-60FAE5D97A7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675814" y="5387975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J</a:t>
              </a:r>
            </a:p>
          </p:txBody>
        </p:sp>
      </p:grp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>
            <a:extLst>
              <a:ext uri="{FF2B5EF4-FFF2-40B4-BE49-F238E27FC236}">
                <a16:creationId xmlns:a16="http://schemas.microsoft.com/office/drawing/2014/main" id="{28B385F4-3D44-3D72-1DE4-0E1936BEEE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455" y="-105654"/>
            <a:ext cx="9779183" cy="1325563"/>
          </a:xfrm>
        </p:spPr>
        <p:txBody>
          <a:bodyPr/>
          <a:lstStyle/>
          <a:p>
            <a:r>
              <a:rPr lang="en-GB" altLang="en-US"/>
              <a:t>Answer</a:t>
            </a:r>
          </a:p>
        </p:txBody>
      </p:sp>
      <p:sp>
        <p:nvSpPr>
          <p:cNvPr id="22531" name="Footer Placeholder 3">
            <a:extLst>
              <a:ext uri="{FF2B5EF4-FFF2-40B4-BE49-F238E27FC236}">
                <a16:creationId xmlns:a16="http://schemas.microsoft.com/office/drawing/2014/main" id="{24F27A12-4945-8802-CAF0-217E7520733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3A5B926A-B554-0648-5635-2C2BB36EBE87}"/>
              </a:ext>
            </a:extLst>
          </p:cNvPr>
          <p:cNvGrpSpPr/>
          <p:nvPr/>
        </p:nvGrpSpPr>
        <p:grpSpPr>
          <a:xfrm>
            <a:off x="1232688" y="1629773"/>
            <a:ext cx="2862060" cy="1613773"/>
            <a:chOff x="2627312" y="1773952"/>
            <a:chExt cx="2862060" cy="1613773"/>
          </a:xfrm>
        </p:grpSpPr>
        <p:sp>
          <p:nvSpPr>
            <p:cNvPr id="22532" name="Rectangle 43">
              <a:extLst>
                <a:ext uri="{FF2B5EF4-FFF2-40B4-BE49-F238E27FC236}">
                  <a16:creationId xmlns:a16="http://schemas.microsoft.com/office/drawing/2014/main" id="{F0533F9E-0663-C485-8E1F-E63BCF2FDAD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97314" y="2103438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A</a:t>
              </a:r>
            </a:p>
          </p:txBody>
        </p:sp>
        <p:sp>
          <p:nvSpPr>
            <p:cNvPr id="22533" name="Rectangle 43">
              <a:extLst>
                <a:ext uri="{FF2B5EF4-FFF2-40B4-BE49-F238E27FC236}">
                  <a16:creationId xmlns:a16="http://schemas.microsoft.com/office/drawing/2014/main" id="{86A96B2B-EC20-02BC-96C1-6D1B2D3DFA3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73426" y="2557463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B</a:t>
              </a:r>
            </a:p>
          </p:txBody>
        </p:sp>
        <p:sp>
          <p:nvSpPr>
            <p:cNvPr id="22534" name="Rectangle 43">
              <a:extLst>
                <a:ext uri="{FF2B5EF4-FFF2-40B4-BE49-F238E27FC236}">
                  <a16:creationId xmlns:a16="http://schemas.microsoft.com/office/drawing/2014/main" id="{9FA45AAD-B2ED-1819-2EDD-B9ACCF526A9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424364" y="2557463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C</a:t>
              </a:r>
            </a:p>
          </p:txBody>
        </p:sp>
        <p:sp>
          <p:nvSpPr>
            <p:cNvPr id="22535" name="Rectangle 43">
              <a:extLst>
                <a:ext uri="{FF2B5EF4-FFF2-40B4-BE49-F238E27FC236}">
                  <a16:creationId xmlns:a16="http://schemas.microsoft.com/office/drawing/2014/main" id="{9BACFA93-21B4-75BB-8073-F2F291C5EBF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67014" y="3101975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D</a:t>
              </a:r>
            </a:p>
          </p:txBody>
        </p:sp>
        <p:sp>
          <p:nvSpPr>
            <p:cNvPr id="22536" name="Rectangle 43">
              <a:extLst>
                <a:ext uri="{FF2B5EF4-FFF2-40B4-BE49-F238E27FC236}">
                  <a16:creationId xmlns:a16="http://schemas.microsoft.com/office/drawing/2014/main" id="{E14B2537-29C6-E488-8112-FDEFB06C039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48101" y="3090863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E</a:t>
              </a:r>
            </a:p>
          </p:txBody>
        </p:sp>
        <p:sp>
          <p:nvSpPr>
            <p:cNvPr id="22537" name="Rectangle 43">
              <a:extLst>
                <a:ext uri="{FF2B5EF4-FFF2-40B4-BE49-F238E27FC236}">
                  <a16:creationId xmlns:a16="http://schemas.microsoft.com/office/drawing/2014/main" id="{4F82A77A-6679-1E62-7356-9D2CAF62E71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972051" y="3101975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F</a:t>
              </a:r>
            </a:p>
          </p:txBody>
        </p:sp>
        <p:cxnSp>
          <p:nvCxnSpPr>
            <p:cNvPr id="22538" name="Elbow Connector 49">
              <a:extLst>
                <a:ext uri="{FF2B5EF4-FFF2-40B4-BE49-F238E27FC236}">
                  <a16:creationId xmlns:a16="http://schemas.microsoft.com/office/drawing/2014/main" id="{587D5EB3-BDD8-9BF7-1D20-A314DE9CD642}"/>
                </a:ext>
              </a:extLst>
            </p:cNvPr>
            <p:cNvCxnSpPr>
              <a:cxnSpLocks noChangeShapeType="1"/>
              <a:stCxn id="22532" idx="3"/>
              <a:endCxn id="22534" idx="0"/>
            </p:cNvCxnSpPr>
            <p:nvPr/>
          </p:nvCxnSpPr>
          <p:spPr bwMode="auto">
            <a:xfrm>
              <a:off x="4281488" y="2246313"/>
              <a:ext cx="334962" cy="311150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2539" name="Elbow Connector 49">
              <a:extLst>
                <a:ext uri="{FF2B5EF4-FFF2-40B4-BE49-F238E27FC236}">
                  <a16:creationId xmlns:a16="http://schemas.microsoft.com/office/drawing/2014/main" id="{CF39D1D0-07CB-B031-280B-DEF9A24B8B5A}"/>
                </a:ext>
              </a:extLst>
            </p:cNvPr>
            <p:cNvCxnSpPr>
              <a:cxnSpLocks noChangeShapeType="1"/>
              <a:stCxn id="22532" idx="1"/>
              <a:endCxn id="22533" idx="0"/>
            </p:cNvCxnSpPr>
            <p:nvPr/>
          </p:nvCxnSpPr>
          <p:spPr bwMode="auto">
            <a:xfrm rot="10800000" flipV="1">
              <a:off x="3465513" y="2246313"/>
              <a:ext cx="431800" cy="311150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2540" name="Elbow Connector 49">
              <a:extLst>
                <a:ext uri="{FF2B5EF4-FFF2-40B4-BE49-F238E27FC236}">
                  <a16:creationId xmlns:a16="http://schemas.microsoft.com/office/drawing/2014/main" id="{18EC99F8-C684-8470-4F69-CC0AB61C6E08}"/>
                </a:ext>
              </a:extLst>
            </p:cNvPr>
            <p:cNvCxnSpPr>
              <a:cxnSpLocks noChangeShapeType="1"/>
              <a:stCxn id="22534" idx="3"/>
              <a:endCxn id="22537" idx="0"/>
            </p:cNvCxnSpPr>
            <p:nvPr/>
          </p:nvCxnSpPr>
          <p:spPr bwMode="auto">
            <a:xfrm>
              <a:off x="4808538" y="2700339"/>
              <a:ext cx="355600" cy="401637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2541" name="Elbow Connector 49">
              <a:extLst>
                <a:ext uri="{FF2B5EF4-FFF2-40B4-BE49-F238E27FC236}">
                  <a16:creationId xmlns:a16="http://schemas.microsoft.com/office/drawing/2014/main" id="{FF15FAC0-94A9-55F5-FD05-57ABA6B885FC}"/>
                </a:ext>
              </a:extLst>
            </p:cNvPr>
            <p:cNvCxnSpPr>
              <a:cxnSpLocks noChangeShapeType="1"/>
              <a:stCxn id="22534" idx="1"/>
              <a:endCxn id="22536" idx="0"/>
            </p:cNvCxnSpPr>
            <p:nvPr/>
          </p:nvCxnSpPr>
          <p:spPr bwMode="auto">
            <a:xfrm rot="10800000" flipV="1">
              <a:off x="4040189" y="2700339"/>
              <a:ext cx="384175" cy="390525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2542" name="Elbow Connector 49">
              <a:extLst>
                <a:ext uri="{FF2B5EF4-FFF2-40B4-BE49-F238E27FC236}">
                  <a16:creationId xmlns:a16="http://schemas.microsoft.com/office/drawing/2014/main" id="{E0668B94-1795-F26B-0F8E-798BEB9B684C}"/>
                </a:ext>
              </a:extLst>
            </p:cNvPr>
            <p:cNvCxnSpPr>
              <a:cxnSpLocks noChangeShapeType="1"/>
              <a:stCxn id="22533" idx="1"/>
              <a:endCxn id="22535" idx="0"/>
            </p:cNvCxnSpPr>
            <p:nvPr/>
          </p:nvCxnSpPr>
          <p:spPr bwMode="auto">
            <a:xfrm rot="10800000" flipV="1">
              <a:off x="2959101" y="2700339"/>
              <a:ext cx="314325" cy="401637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2564" name="TextBox 39">
              <a:extLst>
                <a:ext uri="{FF2B5EF4-FFF2-40B4-BE49-F238E27FC236}">
                  <a16:creationId xmlns:a16="http://schemas.microsoft.com/office/drawing/2014/main" id="{930BA23C-3FB0-09BD-A56C-4CEF356322D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933032" y="1773952"/>
              <a:ext cx="312738" cy="3698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 dirty="0">
                  <a:solidFill>
                    <a:srgbClr val="FF0000"/>
                  </a:solidFill>
                </a:rPr>
                <a:t>0</a:t>
              </a:r>
            </a:p>
          </p:txBody>
        </p:sp>
        <p:sp>
          <p:nvSpPr>
            <p:cNvPr id="22565" name="TextBox 40">
              <a:extLst>
                <a:ext uri="{FF2B5EF4-FFF2-40B4-BE49-F238E27FC236}">
                  <a16:creationId xmlns:a16="http://schemas.microsoft.com/office/drawing/2014/main" id="{DD12E25C-2C2C-2C8C-657B-0418E338A2E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152775" y="2058988"/>
              <a:ext cx="312738" cy="3683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 dirty="0">
                  <a:solidFill>
                    <a:srgbClr val="FF0000"/>
                  </a:solidFill>
                </a:rPr>
                <a:t>1</a:t>
              </a:r>
            </a:p>
          </p:txBody>
        </p:sp>
        <p:sp>
          <p:nvSpPr>
            <p:cNvPr id="22566" name="TextBox 41">
              <a:extLst>
                <a:ext uri="{FF2B5EF4-FFF2-40B4-BE49-F238E27FC236}">
                  <a16:creationId xmlns:a16="http://schemas.microsoft.com/office/drawing/2014/main" id="{924234AC-196F-A763-F62B-CD01DDD29E3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627312" y="2516188"/>
              <a:ext cx="314325" cy="3683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 dirty="0">
                  <a:solidFill>
                    <a:srgbClr val="FF0000"/>
                  </a:solidFill>
                </a:rPr>
                <a:t>0</a:t>
              </a:r>
            </a:p>
          </p:txBody>
        </p:sp>
        <p:sp>
          <p:nvSpPr>
            <p:cNvPr id="22567" name="TextBox 42">
              <a:extLst>
                <a:ext uri="{FF2B5EF4-FFF2-40B4-BE49-F238E27FC236}">
                  <a16:creationId xmlns:a16="http://schemas.microsoft.com/office/drawing/2014/main" id="{9406B8CE-B1BB-CCAD-E090-E7ADBD7B546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651375" y="2042319"/>
              <a:ext cx="314325" cy="3683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 dirty="0">
                  <a:solidFill>
                    <a:srgbClr val="FF0000"/>
                  </a:solidFill>
                </a:rPr>
                <a:t>0</a:t>
              </a:r>
            </a:p>
          </p:txBody>
        </p:sp>
        <p:sp>
          <p:nvSpPr>
            <p:cNvPr id="22568" name="TextBox 43">
              <a:extLst>
                <a:ext uri="{FF2B5EF4-FFF2-40B4-BE49-F238E27FC236}">
                  <a16:creationId xmlns:a16="http://schemas.microsoft.com/office/drawing/2014/main" id="{F0BCF25C-4E18-D8CE-0717-DA4BCBA3D47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768726" y="2511337"/>
              <a:ext cx="314325" cy="3683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 dirty="0">
                  <a:solidFill>
                    <a:srgbClr val="FF0000"/>
                  </a:solidFill>
                </a:rPr>
                <a:t>0</a:t>
              </a:r>
            </a:p>
          </p:txBody>
        </p:sp>
        <p:sp>
          <p:nvSpPr>
            <p:cNvPr id="22569" name="TextBox 44">
              <a:extLst>
                <a:ext uri="{FF2B5EF4-FFF2-40B4-BE49-F238E27FC236}">
                  <a16:creationId xmlns:a16="http://schemas.microsoft.com/office/drawing/2014/main" id="{B5285938-CE22-6A32-9124-2B504055434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175047" y="2509749"/>
              <a:ext cx="314325" cy="3698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rgbClr val="FF0000"/>
                  </a:solidFill>
                </a:rPr>
                <a:t>0</a:t>
              </a:r>
            </a:p>
          </p:txBody>
        </p: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2A6DAC63-60E7-83C3-07F2-5B8473F1DC50}"/>
              </a:ext>
            </a:extLst>
          </p:cNvPr>
          <p:cNvGrpSpPr/>
          <p:nvPr/>
        </p:nvGrpSpPr>
        <p:grpSpPr>
          <a:xfrm>
            <a:off x="6466685" y="1629773"/>
            <a:ext cx="3846513" cy="2605086"/>
            <a:chOff x="6334125" y="3636964"/>
            <a:chExt cx="3846513" cy="2605086"/>
          </a:xfrm>
        </p:grpSpPr>
        <p:sp>
          <p:nvSpPr>
            <p:cNvPr id="22543" name="Rectangle 43">
              <a:extLst>
                <a:ext uri="{FF2B5EF4-FFF2-40B4-BE49-F238E27FC236}">
                  <a16:creationId xmlns:a16="http://schemas.microsoft.com/office/drawing/2014/main" id="{0069F09D-2902-706E-CCA6-FC911F83E79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088314" y="3863975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A</a:t>
              </a:r>
            </a:p>
          </p:txBody>
        </p:sp>
        <p:sp>
          <p:nvSpPr>
            <p:cNvPr id="22544" name="Rectangle 43">
              <a:extLst>
                <a:ext uri="{FF2B5EF4-FFF2-40B4-BE49-F238E27FC236}">
                  <a16:creationId xmlns:a16="http://schemas.microsoft.com/office/drawing/2014/main" id="{373B171A-38DD-650D-865F-3BF6C766220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464426" y="4318000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B</a:t>
              </a:r>
            </a:p>
          </p:txBody>
        </p:sp>
        <p:sp>
          <p:nvSpPr>
            <p:cNvPr id="22545" name="Rectangle 43">
              <a:extLst>
                <a:ext uri="{FF2B5EF4-FFF2-40B4-BE49-F238E27FC236}">
                  <a16:creationId xmlns:a16="http://schemas.microsoft.com/office/drawing/2014/main" id="{FDFFBD6B-E773-81E6-B426-7B106E558F3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615364" y="4318000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C</a:t>
              </a:r>
            </a:p>
          </p:txBody>
        </p:sp>
        <p:sp>
          <p:nvSpPr>
            <p:cNvPr id="22546" name="Rectangle 43">
              <a:extLst>
                <a:ext uri="{FF2B5EF4-FFF2-40B4-BE49-F238E27FC236}">
                  <a16:creationId xmlns:a16="http://schemas.microsoft.com/office/drawing/2014/main" id="{D38044B2-204D-5A8B-E588-B23608887DB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958014" y="4862513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D</a:t>
              </a:r>
            </a:p>
          </p:txBody>
        </p:sp>
        <p:sp>
          <p:nvSpPr>
            <p:cNvPr id="22547" name="Rectangle 43">
              <a:extLst>
                <a:ext uri="{FF2B5EF4-FFF2-40B4-BE49-F238E27FC236}">
                  <a16:creationId xmlns:a16="http://schemas.microsoft.com/office/drawing/2014/main" id="{28362565-7351-EBC5-9775-572A958424F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039101" y="4851400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E</a:t>
              </a:r>
            </a:p>
          </p:txBody>
        </p:sp>
        <p:sp>
          <p:nvSpPr>
            <p:cNvPr id="22548" name="Rectangle 43">
              <a:extLst>
                <a:ext uri="{FF2B5EF4-FFF2-40B4-BE49-F238E27FC236}">
                  <a16:creationId xmlns:a16="http://schemas.microsoft.com/office/drawing/2014/main" id="{A66B3EA5-1F6E-B189-1B5D-81C78A2A5C6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163051" y="4862513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F</a:t>
              </a:r>
            </a:p>
          </p:txBody>
        </p:sp>
        <p:cxnSp>
          <p:nvCxnSpPr>
            <p:cNvPr id="22549" name="Elbow Connector 49">
              <a:extLst>
                <a:ext uri="{FF2B5EF4-FFF2-40B4-BE49-F238E27FC236}">
                  <a16:creationId xmlns:a16="http://schemas.microsoft.com/office/drawing/2014/main" id="{6FF2B0BC-47C3-5696-287B-D0CB2AA22E37}"/>
                </a:ext>
              </a:extLst>
            </p:cNvPr>
            <p:cNvCxnSpPr>
              <a:cxnSpLocks noChangeShapeType="1"/>
              <a:stCxn id="22543" idx="3"/>
              <a:endCxn id="22545" idx="0"/>
            </p:cNvCxnSpPr>
            <p:nvPr/>
          </p:nvCxnSpPr>
          <p:spPr bwMode="auto">
            <a:xfrm>
              <a:off x="8472488" y="4006850"/>
              <a:ext cx="334962" cy="311150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2550" name="Elbow Connector 49">
              <a:extLst>
                <a:ext uri="{FF2B5EF4-FFF2-40B4-BE49-F238E27FC236}">
                  <a16:creationId xmlns:a16="http://schemas.microsoft.com/office/drawing/2014/main" id="{D01A3711-D0A7-5A6C-FAA7-2112E143FA50}"/>
                </a:ext>
              </a:extLst>
            </p:cNvPr>
            <p:cNvCxnSpPr>
              <a:cxnSpLocks noChangeShapeType="1"/>
              <a:stCxn id="22543" idx="1"/>
              <a:endCxn id="22544" idx="0"/>
            </p:cNvCxnSpPr>
            <p:nvPr/>
          </p:nvCxnSpPr>
          <p:spPr bwMode="auto">
            <a:xfrm rot="10800000" flipV="1">
              <a:off x="7656513" y="4006850"/>
              <a:ext cx="431800" cy="311150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2551" name="Elbow Connector 49">
              <a:extLst>
                <a:ext uri="{FF2B5EF4-FFF2-40B4-BE49-F238E27FC236}">
                  <a16:creationId xmlns:a16="http://schemas.microsoft.com/office/drawing/2014/main" id="{DCA7E110-AAFA-829B-C6F9-2B9DF61DA6A8}"/>
                </a:ext>
              </a:extLst>
            </p:cNvPr>
            <p:cNvCxnSpPr>
              <a:cxnSpLocks noChangeShapeType="1"/>
              <a:stCxn id="22545" idx="3"/>
              <a:endCxn id="22548" idx="0"/>
            </p:cNvCxnSpPr>
            <p:nvPr/>
          </p:nvCxnSpPr>
          <p:spPr bwMode="auto">
            <a:xfrm>
              <a:off x="8999538" y="4460875"/>
              <a:ext cx="355600" cy="401638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2552" name="Elbow Connector 49">
              <a:extLst>
                <a:ext uri="{FF2B5EF4-FFF2-40B4-BE49-F238E27FC236}">
                  <a16:creationId xmlns:a16="http://schemas.microsoft.com/office/drawing/2014/main" id="{691673A9-6A11-FC05-22D4-DF5E84F0909D}"/>
                </a:ext>
              </a:extLst>
            </p:cNvPr>
            <p:cNvCxnSpPr>
              <a:cxnSpLocks noChangeShapeType="1"/>
              <a:stCxn id="22545" idx="1"/>
              <a:endCxn id="22547" idx="0"/>
            </p:cNvCxnSpPr>
            <p:nvPr/>
          </p:nvCxnSpPr>
          <p:spPr bwMode="auto">
            <a:xfrm rot="10800000" flipV="1">
              <a:off x="8231189" y="4460876"/>
              <a:ext cx="384175" cy="390525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2553" name="Elbow Connector 49">
              <a:extLst>
                <a:ext uri="{FF2B5EF4-FFF2-40B4-BE49-F238E27FC236}">
                  <a16:creationId xmlns:a16="http://schemas.microsoft.com/office/drawing/2014/main" id="{2754B36A-D4BE-8974-2949-DE547EFC4431}"/>
                </a:ext>
              </a:extLst>
            </p:cNvPr>
            <p:cNvCxnSpPr>
              <a:cxnSpLocks noChangeShapeType="1"/>
              <a:stCxn id="22544" idx="1"/>
              <a:endCxn id="22546" idx="0"/>
            </p:cNvCxnSpPr>
            <p:nvPr/>
          </p:nvCxnSpPr>
          <p:spPr bwMode="auto">
            <a:xfrm rot="10800000" flipV="1">
              <a:off x="7150101" y="4460875"/>
              <a:ext cx="314325" cy="401638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2554" name="Rectangle 43">
              <a:extLst>
                <a:ext uri="{FF2B5EF4-FFF2-40B4-BE49-F238E27FC236}">
                  <a16:creationId xmlns:a16="http://schemas.microsoft.com/office/drawing/2014/main" id="{B55FC7E8-21DC-E3FC-3968-0FB51DB8F22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430964" y="5389563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G</a:t>
              </a:r>
            </a:p>
          </p:txBody>
        </p:sp>
        <p:cxnSp>
          <p:nvCxnSpPr>
            <p:cNvPr id="22555" name="Elbow Connector 49">
              <a:extLst>
                <a:ext uri="{FF2B5EF4-FFF2-40B4-BE49-F238E27FC236}">
                  <a16:creationId xmlns:a16="http://schemas.microsoft.com/office/drawing/2014/main" id="{0F7081F9-0D57-4F4A-DC3E-835A5D2CCF01}"/>
                </a:ext>
              </a:extLst>
            </p:cNvPr>
            <p:cNvCxnSpPr>
              <a:cxnSpLocks noChangeShapeType="1"/>
              <a:stCxn id="22546" idx="1"/>
              <a:endCxn id="22554" idx="0"/>
            </p:cNvCxnSpPr>
            <p:nvPr/>
          </p:nvCxnSpPr>
          <p:spPr bwMode="auto">
            <a:xfrm rot="10800000" flipV="1">
              <a:off x="6623051" y="5005389"/>
              <a:ext cx="334963" cy="384175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2556" name="Rectangle 43">
              <a:extLst>
                <a:ext uri="{FF2B5EF4-FFF2-40B4-BE49-F238E27FC236}">
                  <a16:creationId xmlns:a16="http://schemas.microsoft.com/office/drawing/2014/main" id="{3E9D689B-1DDC-AEB9-5845-D81C6D213F0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459664" y="5389563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H</a:t>
              </a:r>
            </a:p>
          </p:txBody>
        </p:sp>
        <p:cxnSp>
          <p:nvCxnSpPr>
            <p:cNvPr id="22557" name="Elbow Connector 49">
              <a:extLst>
                <a:ext uri="{FF2B5EF4-FFF2-40B4-BE49-F238E27FC236}">
                  <a16:creationId xmlns:a16="http://schemas.microsoft.com/office/drawing/2014/main" id="{A081FC69-C40C-88BA-F6A1-CECB4A1591AC}"/>
                </a:ext>
              </a:extLst>
            </p:cNvPr>
            <p:cNvCxnSpPr>
              <a:cxnSpLocks noChangeShapeType="1"/>
              <a:stCxn id="22546" idx="3"/>
              <a:endCxn id="22556" idx="0"/>
            </p:cNvCxnSpPr>
            <p:nvPr/>
          </p:nvCxnSpPr>
          <p:spPr bwMode="auto">
            <a:xfrm>
              <a:off x="7342188" y="5005389"/>
              <a:ext cx="309562" cy="384175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2558" name="Rectangle 43">
              <a:extLst>
                <a:ext uri="{FF2B5EF4-FFF2-40B4-BE49-F238E27FC236}">
                  <a16:creationId xmlns:a16="http://schemas.microsoft.com/office/drawing/2014/main" id="{E33414B8-6171-22A4-ECA5-7188C9C4E9B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940551" y="5956300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K</a:t>
              </a:r>
            </a:p>
          </p:txBody>
        </p:sp>
        <p:cxnSp>
          <p:nvCxnSpPr>
            <p:cNvPr id="22559" name="Elbow Connector 49">
              <a:extLst>
                <a:ext uri="{FF2B5EF4-FFF2-40B4-BE49-F238E27FC236}">
                  <a16:creationId xmlns:a16="http://schemas.microsoft.com/office/drawing/2014/main" id="{C8A3B5C7-7476-770F-E4D3-D8CD443EFD9E}"/>
                </a:ext>
              </a:extLst>
            </p:cNvPr>
            <p:cNvCxnSpPr>
              <a:cxnSpLocks noChangeShapeType="1"/>
              <a:stCxn id="22556" idx="1"/>
              <a:endCxn id="22558" idx="0"/>
            </p:cNvCxnSpPr>
            <p:nvPr/>
          </p:nvCxnSpPr>
          <p:spPr bwMode="auto">
            <a:xfrm rot="10800000" flipV="1">
              <a:off x="7132639" y="5532438"/>
              <a:ext cx="327025" cy="423862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2560" name="Rectangle 43">
              <a:extLst>
                <a:ext uri="{FF2B5EF4-FFF2-40B4-BE49-F238E27FC236}">
                  <a16:creationId xmlns:a16="http://schemas.microsoft.com/office/drawing/2014/main" id="{F869B68C-E074-A426-BFF7-7300849CB8C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558214" y="5386388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I</a:t>
              </a:r>
            </a:p>
          </p:txBody>
        </p:sp>
        <p:cxnSp>
          <p:nvCxnSpPr>
            <p:cNvPr id="22561" name="Elbow Connector 49">
              <a:extLst>
                <a:ext uri="{FF2B5EF4-FFF2-40B4-BE49-F238E27FC236}">
                  <a16:creationId xmlns:a16="http://schemas.microsoft.com/office/drawing/2014/main" id="{78C13C57-A7C4-92F7-5EBB-7AFCACF89606}"/>
                </a:ext>
              </a:extLst>
            </p:cNvPr>
            <p:cNvCxnSpPr>
              <a:cxnSpLocks noChangeShapeType="1"/>
              <a:stCxn id="22547" idx="3"/>
              <a:endCxn id="22560" idx="0"/>
            </p:cNvCxnSpPr>
            <p:nvPr/>
          </p:nvCxnSpPr>
          <p:spPr bwMode="auto">
            <a:xfrm>
              <a:off x="8423276" y="4994276"/>
              <a:ext cx="327025" cy="392113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2562" name="Elbow Connector 49">
              <a:extLst>
                <a:ext uri="{FF2B5EF4-FFF2-40B4-BE49-F238E27FC236}">
                  <a16:creationId xmlns:a16="http://schemas.microsoft.com/office/drawing/2014/main" id="{2DF4F213-0631-FFB1-1F00-0113BC3DB443}"/>
                </a:ext>
              </a:extLst>
            </p:cNvPr>
            <p:cNvCxnSpPr>
              <a:cxnSpLocks noChangeShapeType="1"/>
              <a:stCxn id="22548" idx="3"/>
              <a:endCxn id="22563" idx="0"/>
            </p:cNvCxnSpPr>
            <p:nvPr/>
          </p:nvCxnSpPr>
          <p:spPr bwMode="auto">
            <a:xfrm>
              <a:off x="9547226" y="5005389"/>
              <a:ext cx="320675" cy="382587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2563" name="Rectangle 43">
              <a:extLst>
                <a:ext uri="{FF2B5EF4-FFF2-40B4-BE49-F238E27FC236}">
                  <a16:creationId xmlns:a16="http://schemas.microsoft.com/office/drawing/2014/main" id="{B5CD15A4-FFA3-30BF-F7C9-32383BDFD9C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675814" y="5387975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J</a:t>
              </a:r>
            </a:p>
          </p:txBody>
        </p:sp>
        <p:sp>
          <p:nvSpPr>
            <p:cNvPr id="22570" name="TextBox 45">
              <a:extLst>
                <a:ext uri="{FF2B5EF4-FFF2-40B4-BE49-F238E27FC236}">
                  <a16:creationId xmlns:a16="http://schemas.microsoft.com/office/drawing/2014/main" id="{C1192983-69FC-8D12-0D8D-8E34FE43AEA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793039" y="3636964"/>
              <a:ext cx="312737" cy="3698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 dirty="0">
                  <a:solidFill>
                    <a:srgbClr val="FF0000"/>
                  </a:solidFill>
                </a:rPr>
                <a:t>1</a:t>
              </a:r>
            </a:p>
          </p:txBody>
        </p:sp>
        <p:sp>
          <p:nvSpPr>
            <p:cNvPr id="22571" name="TextBox 46">
              <a:extLst>
                <a:ext uri="{FF2B5EF4-FFF2-40B4-BE49-F238E27FC236}">
                  <a16:creationId xmlns:a16="http://schemas.microsoft.com/office/drawing/2014/main" id="{80327B54-0A94-9829-AE90-935CE545D5C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235826" y="3975100"/>
              <a:ext cx="314325" cy="3698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 dirty="0">
                  <a:solidFill>
                    <a:srgbClr val="FF0000"/>
                  </a:solidFill>
                </a:rPr>
                <a:t>3</a:t>
              </a:r>
            </a:p>
          </p:txBody>
        </p:sp>
        <p:sp>
          <p:nvSpPr>
            <p:cNvPr id="22572" name="TextBox 47">
              <a:extLst>
                <a:ext uri="{FF2B5EF4-FFF2-40B4-BE49-F238E27FC236}">
                  <a16:creationId xmlns:a16="http://schemas.microsoft.com/office/drawing/2014/main" id="{8AC76376-2786-15C6-DDF0-8DD56E467DC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793164" y="3990975"/>
              <a:ext cx="314325" cy="3683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rgbClr val="FF0000"/>
                  </a:solidFill>
                </a:rPr>
                <a:t>0</a:t>
              </a:r>
            </a:p>
          </p:txBody>
        </p:sp>
        <p:sp>
          <p:nvSpPr>
            <p:cNvPr id="22573" name="TextBox 48">
              <a:extLst>
                <a:ext uri="{FF2B5EF4-FFF2-40B4-BE49-F238E27FC236}">
                  <a16:creationId xmlns:a16="http://schemas.microsoft.com/office/drawing/2014/main" id="{519C9EA8-DF6D-8F77-E74A-FBD904EA707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742114" y="4492625"/>
              <a:ext cx="390525" cy="3698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rgbClr val="FF0000"/>
                  </a:solidFill>
                </a:rPr>
                <a:t>-1</a:t>
              </a:r>
            </a:p>
          </p:txBody>
        </p:sp>
        <p:sp>
          <p:nvSpPr>
            <p:cNvPr id="22574" name="TextBox 49">
              <a:extLst>
                <a:ext uri="{FF2B5EF4-FFF2-40B4-BE49-F238E27FC236}">
                  <a16:creationId xmlns:a16="http://schemas.microsoft.com/office/drawing/2014/main" id="{4FA2F010-17A0-C014-3EB9-5155D0EFF00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9351964" y="4492625"/>
              <a:ext cx="390525" cy="3698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rgbClr val="FF0000"/>
                  </a:solidFill>
                </a:rPr>
                <a:t>-1</a:t>
              </a:r>
            </a:p>
          </p:txBody>
        </p:sp>
        <p:sp>
          <p:nvSpPr>
            <p:cNvPr id="22575" name="TextBox 50">
              <a:extLst>
                <a:ext uri="{FF2B5EF4-FFF2-40B4-BE49-F238E27FC236}">
                  <a16:creationId xmlns:a16="http://schemas.microsoft.com/office/drawing/2014/main" id="{103A5DB5-449F-E364-3722-DD832998536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877176" y="4519613"/>
              <a:ext cx="390525" cy="3683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rgbClr val="FF0000"/>
                  </a:solidFill>
                </a:rPr>
                <a:t>-1</a:t>
              </a:r>
            </a:p>
          </p:txBody>
        </p:sp>
        <p:sp>
          <p:nvSpPr>
            <p:cNvPr id="22576" name="TextBox 51">
              <a:extLst>
                <a:ext uri="{FF2B5EF4-FFF2-40B4-BE49-F238E27FC236}">
                  <a16:creationId xmlns:a16="http://schemas.microsoft.com/office/drawing/2014/main" id="{1365027C-9004-6C73-4716-895EF83714E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334125" y="5027614"/>
              <a:ext cx="312738" cy="3698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rgbClr val="FF0000"/>
                  </a:solidFill>
                </a:rPr>
                <a:t>0</a:t>
              </a:r>
            </a:p>
          </p:txBody>
        </p:sp>
        <p:sp>
          <p:nvSpPr>
            <p:cNvPr id="22577" name="TextBox 52">
              <a:extLst>
                <a:ext uri="{FF2B5EF4-FFF2-40B4-BE49-F238E27FC236}">
                  <a16:creationId xmlns:a16="http://schemas.microsoft.com/office/drawing/2014/main" id="{92900346-2E06-B69D-356B-5D443314CC4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608889" y="5054600"/>
              <a:ext cx="312737" cy="3698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rgbClr val="FF0000"/>
                  </a:solidFill>
                </a:rPr>
                <a:t>1</a:t>
              </a:r>
            </a:p>
          </p:txBody>
        </p:sp>
        <p:sp>
          <p:nvSpPr>
            <p:cNvPr id="22578" name="TextBox 53">
              <a:extLst>
                <a:ext uri="{FF2B5EF4-FFF2-40B4-BE49-F238E27FC236}">
                  <a16:creationId xmlns:a16="http://schemas.microsoft.com/office/drawing/2014/main" id="{BF3FF926-4C5F-D1A4-1FF8-6D7CB629155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459789" y="5062538"/>
              <a:ext cx="314325" cy="3683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rgbClr val="FF0000"/>
                  </a:solidFill>
                </a:rPr>
                <a:t>0</a:t>
              </a:r>
            </a:p>
          </p:txBody>
        </p:sp>
        <p:sp>
          <p:nvSpPr>
            <p:cNvPr id="22579" name="TextBox 54">
              <a:extLst>
                <a:ext uri="{FF2B5EF4-FFF2-40B4-BE49-F238E27FC236}">
                  <a16:creationId xmlns:a16="http://schemas.microsoft.com/office/drawing/2014/main" id="{D9814593-D59D-EE5B-A570-A5B12678A72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9867900" y="5062538"/>
              <a:ext cx="312738" cy="3683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rgbClr val="FF0000"/>
                  </a:solidFill>
                </a:rPr>
                <a:t>0</a:t>
              </a:r>
            </a:p>
          </p:txBody>
        </p:sp>
        <p:sp>
          <p:nvSpPr>
            <p:cNvPr id="22580" name="TextBox 55">
              <a:extLst>
                <a:ext uri="{FF2B5EF4-FFF2-40B4-BE49-F238E27FC236}">
                  <a16:creationId xmlns:a16="http://schemas.microsoft.com/office/drawing/2014/main" id="{A636F205-AEBD-0CD7-8A71-E88B10B104E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826250" y="5616575"/>
              <a:ext cx="312738" cy="3683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rgbClr val="FF0000"/>
                  </a:solidFill>
                </a:rPr>
                <a:t>0</a:t>
              </a:r>
            </a:p>
          </p:txBody>
        </p:sp>
      </p:grp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>
            <a:extLst>
              <a:ext uri="{FF2B5EF4-FFF2-40B4-BE49-F238E27FC236}">
                <a16:creationId xmlns:a16="http://schemas.microsoft.com/office/drawing/2014/main" id="{1A38447A-9004-3264-78AA-6C9753E99A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9951" y="334963"/>
            <a:ext cx="8686800" cy="433388"/>
          </a:xfrm>
        </p:spPr>
        <p:txBody>
          <a:bodyPr/>
          <a:lstStyle/>
          <a:p>
            <a:r>
              <a:rPr lang="en-GB" altLang="en-US" dirty="0"/>
              <a:t>Rotations</a:t>
            </a:r>
          </a:p>
        </p:txBody>
      </p:sp>
      <p:sp>
        <p:nvSpPr>
          <p:cNvPr id="23555" name="Content Placeholder 2">
            <a:extLst>
              <a:ext uri="{FF2B5EF4-FFF2-40B4-BE49-F238E27FC236}">
                <a16:creationId xmlns:a16="http://schemas.microsoft.com/office/drawing/2014/main" id="{0CF6BD76-8AAD-6662-87CF-92B269B9B6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7597" y="836613"/>
            <a:ext cx="10788603" cy="1185861"/>
          </a:xfrm>
        </p:spPr>
        <p:txBody>
          <a:bodyPr/>
          <a:lstStyle/>
          <a:p>
            <a:r>
              <a:rPr lang="en-GB" altLang="en-US" dirty="0"/>
              <a:t>Say we added a node or removed a node A and as a result an ancestor node X becomes unbalanced (its balance factor equals 2 or -2) then we need to re-balance the tree by applying rotations</a:t>
            </a:r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</p:txBody>
      </p:sp>
      <p:sp>
        <p:nvSpPr>
          <p:cNvPr id="23556" name="Footer Placeholder 3">
            <a:extLst>
              <a:ext uri="{FF2B5EF4-FFF2-40B4-BE49-F238E27FC236}">
                <a16:creationId xmlns:a16="http://schemas.microsoft.com/office/drawing/2014/main" id="{D08DF404-B1BD-447F-5323-D7769AF6204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3A471668-97E7-F9EB-DE9C-1FFCE27B6C69}"/>
              </a:ext>
            </a:extLst>
          </p:cNvPr>
          <p:cNvGrpSpPr/>
          <p:nvPr/>
        </p:nvGrpSpPr>
        <p:grpSpPr>
          <a:xfrm>
            <a:off x="1527175" y="2349500"/>
            <a:ext cx="6486526" cy="4348162"/>
            <a:chOff x="2822575" y="2481264"/>
            <a:chExt cx="6486526" cy="4348162"/>
          </a:xfrm>
        </p:grpSpPr>
        <p:sp>
          <p:nvSpPr>
            <p:cNvPr id="23557" name="Rectangle 43">
              <a:extLst>
                <a:ext uri="{FF2B5EF4-FFF2-40B4-BE49-F238E27FC236}">
                  <a16:creationId xmlns:a16="http://schemas.microsoft.com/office/drawing/2014/main" id="{F206E3D7-4EB8-E824-0BAF-E3D468B7052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392989" y="3781425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75</a:t>
              </a:r>
            </a:p>
          </p:txBody>
        </p:sp>
        <p:cxnSp>
          <p:nvCxnSpPr>
            <p:cNvPr id="23558" name="Elbow Connector 49">
              <a:extLst>
                <a:ext uri="{FF2B5EF4-FFF2-40B4-BE49-F238E27FC236}">
                  <a16:creationId xmlns:a16="http://schemas.microsoft.com/office/drawing/2014/main" id="{3BC65784-5543-B7F2-DABF-DCB070066BA5}"/>
                </a:ext>
              </a:extLst>
            </p:cNvPr>
            <p:cNvCxnSpPr>
              <a:cxnSpLocks noChangeShapeType="1"/>
              <a:endCxn id="23563" idx="0"/>
            </p:cNvCxnSpPr>
            <p:nvPr/>
          </p:nvCxnSpPr>
          <p:spPr bwMode="auto">
            <a:xfrm rot="10800000" flipV="1">
              <a:off x="8553450" y="2506663"/>
              <a:ext cx="527050" cy="330200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3559" name="Elbow Connector 49">
              <a:extLst>
                <a:ext uri="{FF2B5EF4-FFF2-40B4-BE49-F238E27FC236}">
                  <a16:creationId xmlns:a16="http://schemas.microsoft.com/office/drawing/2014/main" id="{83508247-D2F8-5954-FFB4-39DDC893C6C8}"/>
                </a:ext>
              </a:extLst>
            </p:cNvPr>
            <p:cNvCxnSpPr>
              <a:cxnSpLocks noChangeShapeType="1"/>
              <a:stCxn id="23567" idx="1"/>
              <a:endCxn id="23557" idx="0"/>
            </p:cNvCxnSpPr>
            <p:nvPr/>
          </p:nvCxnSpPr>
          <p:spPr bwMode="auto">
            <a:xfrm rot="10800000" flipV="1">
              <a:off x="7585076" y="3421063"/>
              <a:ext cx="214313" cy="360362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3560" name="TextBox 19">
              <a:extLst>
                <a:ext uri="{FF2B5EF4-FFF2-40B4-BE49-F238E27FC236}">
                  <a16:creationId xmlns:a16="http://schemas.microsoft.com/office/drawing/2014/main" id="{F9B8EF31-6661-A981-8229-FDD56330D5D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761288" y="2481264"/>
              <a:ext cx="844550" cy="3698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>
                  <a:solidFill>
                    <a:srgbClr val="FF0000"/>
                  </a:solidFill>
                </a:rPr>
                <a:t>2-0=</a:t>
              </a:r>
              <a:r>
                <a:rPr kumimoji="0" lang="en-GB" altLang="en-US" sz="1800" b="1">
                  <a:solidFill>
                    <a:srgbClr val="FF0000"/>
                  </a:solidFill>
                </a:rPr>
                <a:t>2</a:t>
              </a:r>
              <a:r>
                <a:rPr kumimoji="0" lang="en-GB" altLang="en-US" sz="1800">
                  <a:solidFill>
                    <a:srgbClr val="FF0000"/>
                  </a:solidFill>
                </a:rPr>
                <a:t> </a:t>
              </a:r>
            </a:p>
          </p:txBody>
        </p:sp>
        <p:sp>
          <p:nvSpPr>
            <p:cNvPr id="23561" name="TextBox 21">
              <a:extLst>
                <a:ext uri="{FF2B5EF4-FFF2-40B4-BE49-F238E27FC236}">
                  <a16:creationId xmlns:a16="http://schemas.microsoft.com/office/drawing/2014/main" id="{AC04335F-F6DB-2908-FF5F-17E65D3C0BA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505701" y="3040064"/>
              <a:ext cx="377825" cy="3698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>
                  <a:solidFill>
                    <a:srgbClr val="FF0000"/>
                  </a:solidFill>
                </a:rPr>
                <a:t>0 </a:t>
              </a:r>
            </a:p>
          </p:txBody>
        </p:sp>
        <p:sp>
          <p:nvSpPr>
            <p:cNvPr id="23562" name="TextBox 22">
              <a:extLst>
                <a:ext uri="{FF2B5EF4-FFF2-40B4-BE49-F238E27FC236}">
                  <a16:creationId xmlns:a16="http://schemas.microsoft.com/office/drawing/2014/main" id="{53A99008-658D-053A-AEED-AA28E4FB893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370763" y="3446464"/>
              <a:ext cx="158750" cy="3698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>
                  <a:solidFill>
                    <a:srgbClr val="FF0000"/>
                  </a:solidFill>
                </a:rPr>
                <a:t>0 </a:t>
              </a:r>
            </a:p>
          </p:txBody>
        </p:sp>
        <p:sp>
          <p:nvSpPr>
            <p:cNvPr id="23563" name="Rectangle 43">
              <a:extLst>
                <a:ext uri="{FF2B5EF4-FFF2-40B4-BE49-F238E27FC236}">
                  <a16:creationId xmlns:a16="http://schemas.microsoft.com/office/drawing/2014/main" id="{FA79377C-903B-3E03-2F7D-7688678BA67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361364" y="2836863"/>
              <a:ext cx="384175" cy="284162"/>
            </a:xfrm>
            <a:prstGeom prst="rect">
              <a:avLst/>
            </a:prstGeom>
            <a:solidFill>
              <a:srgbClr val="FFFF00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56</a:t>
              </a:r>
            </a:p>
          </p:txBody>
        </p:sp>
        <p:sp>
          <p:nvSpPr>
            <p:cNvPr id="122" name="TextBox 1">
              <a:extLst>
                <a:ext uri="{FF2B5EF4-FFF2-40B4-BE49-F238E27FC236}">
                  <a16:creationId xmlns:a16="http://schemas.microsoft.com/office/drawing/2014/main" id="{C05FAD02-00F6-2504-A417-7839A23AD79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385175" y="3060700"/>
              <a:ext cx="338138" cy="3698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defRPr/>
              </a:pPr>
              <a:r>
                <a:rPr lang="en-GB" altLang="en-US" dirty="0">
                  <a:solidFill>
                    <a:schemeClr val="accent1">
                      <a:lumMod val="25000"/>
                    </a:schemeClr>
                  </a:solidFill>
                </a:rPr>
                <a:t>X</a:t>
              </a:r>
            </a:p>
          </p:txBody>
        </p:sp>
        <p:sp>
          <p:nvSpPr>
            <p:cNvPr id="123" name="Rectangle 43">
              <a:extLst>
                <a:ext uri="{FF2B5EF4-FFF2-40B4-BE49-F238E27FC236}">
                  <a16:creationId xmlns:a16="http://schemas.microsoft.com/office/drawing/2014/main" id="{BD31D558-986E-B0F8-DBD5-2924D1D0419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924926" y="3276600"/>
              <a:ext cx="384175" cy="285750"/>
            </a:xfrm>
            <a:prstGeom prst="rect">
              <a:avLst/>
            </a:prstGeom>
            <a:noFill/>
            <a:ln w="22225" algn="ctr">
              <a:solidFill>
                <a:schemeClr val="bg1">
                  <a:lumMod val="65000"/>
                </a:schemeClr>
              </a:solidFill>
              <a:prstDash val="sysDash"/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  <a:defRPr/>
              </a:pPr>
              <a:r>
                <a:rPr kumimoji="0" lang="en-GB" altLang="en-US" sz="1800" dirty="0">
                  <a:solidFill>
                    <a:schemeClr val="bg1">
                      <a:lumMod val="65000"/>
                    </a:schemeClr>
                  </a:solidFill>
                </a:rPr>
                <a:t>53</a:t>
              </a:r>
            </a:p>
          </p:txBody>
        </p:sp>
        <p:cxnSp>
          <p:nvCxnSpPr>
            <p:cNvPr id="124" name="Elbow Connector 49">
              <a:extLst>
                <a:ext uri="{FF2B5EF4-FFF2-40B4-BE49-F238E27FC236}">
                  <a16:creationId xmlns:a16="http://schemas.microsoft.com/office/drawing/2014/main" id="{853DD4FE-2909-8008-69D1-50D8B208AD52}"/>
                </a:ext>
              </a:extLst>
            </p:cNvPr>
            <p:cNvCxnSpPr>
              <a:cxnSpLocks noChangeShapeType="1"/>
              <a:stCxn id="23563" idx="3"/>
              <a:endCxn id="123" idx="0"/>
            </p:cNvCxnSpPr>
            <p:nvPr/>
          </p:nvCxnSpPr>
          <p:spPr bwMode="auto">
            <a:xfrm>
              <a:off x="8745539" y="2978150"/>
              <a:ext cx="371475" cy="298450"/>
            </a:xfrm>
            <a:prstGeom prst="bentConnector2">
              <a:avLst/>
            </a:prstGeom>
            <a:noFill/>
            <a:ln w="22225" algn="ctr">
              <a:solidFill>
                <a:schemeClr val="bg1">
                  <a:lumMod val="65000"/>
                </a:schemeClr>
              </a:solidFill>
              <a:prstDash val="sysDash"/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3567" name="Rectangle 43">
              <a:extLst>
                <a:ext uri="{FF2B5EF4-FFF2-40B4-BE49-F238E27FC236}">
                  <a16:creationId xmlns:a16="http://schemas.microsoft.com/office/drawing/2014/main" id="{BACC3160-ED57-1335-AD66-73D7413C7B1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799389" y="3278188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71</a:t>
              </a:r>
            </a:p>
          </p:txBody>
        </p:sp>
        <p:cxnSp>
          <p:nvCxnSpPr>
            <p:cNvPr id="23568" name="Elbow Connector 49">
              <a:extLst>
                <a:ext uri="{FF2B5EF4-FFF2-40B4-BE49-F238E27FC236}">
                  <a16:creationId xmlns:a16="http://schemas.microsoft.com/office/drawing/2014/main" id="{3A0D9AB5-63E3-B5F1-3810-4AF99B6775C5}"/>
                </a:ext>
              </a:extLst>
            </p:cNvPr>
            <p:cNvCxnSpPr>
              <a:cxnSpLocks noChangeShapeType="1"/>
              <a:endCxn id="23567" idx="0"/>
            </p:cNvCxnSpPr>
            <p:nvPr/>
          </p:nvCxnSpPr>
          <p:spPr bwMode="auto">
            <a:xfrm rot="10800000" flipV="1">
              <a:off x="7991476" y="2976564"/>
              <a:ext cx="347663" cy="301625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28" name="TextBox 1">
              <a:extLst>
                <a:ext uri="{FF2B5EF4-FFF2-40B4-BE49-F238E27FC236}">
                  <a16:creationId xmlns:a16="http://schemas.microsoft.com/office/drawing/2014/main" id="{17F701DD-7581-E8EE-5735-D038787C830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951914" y="3522664"/>
              <a:ext cx="338137" cy="3698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defRPr/>
              </a:pPr>
              <a:r>
                <a:rPr lang="en-GB" altLang="en-US" dirty="0">
                  <a:solidFill>
                    <a:schemeClr val="accent1">
                      <a:lumMod val="25000"/>
                    </a:schemeClr>
                  </a:solidFill>
                </a:rPr>
                <a:t>A</a:t>
              </a:r>
            </a:p>
          </p:txBody>
        </p:sp>
        <p:sp>
          <p:nvSpPr>
            <p:cNvPr id="23570" name="TextBox 7">
              <a:extLst>
                <a:ext uri="{FF2B5EF4-FFF2-40B4-BE49-F238E27FC236}">
                  <a16:creationId xmlns:a16="http://schemas.microsoft.com/office/drawing/2014/main" id="{A2F85F96-7428-0B37-326B-687C8441920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413376" y="3046414"/>
              <a:ext cx="1057275" cy="3698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Delete A</a:t>
              </a:r>
            </a:p>
          </p:txBody>
        </p:sp>
        <p:sp>
          <p:nvSpPr>
            <p:cNvPr id="23571" name="Rectangle 43">
              <a:extLst>
                <a:ext uri="{FF2B5EF4-FFF2-40B4-BE49-F238E27FC236}">
                  <a16:creationId xmlns:a16="http://schemas.microsoft.com/office/drawing/2014/main" id="{99857BAF-D12D-CB25-EB87-7A42836FBD8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226301" y="5681663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75</a:t>
              </a:r>
            </a:p>
          </p:txBody>
        </p:sp>
        <p:cxnSp>
          <p:nvCxnSpPr>
            <p:cNvPr id="23572" name="Elbow Connector 49">
              <a:extLst>
                <a:ext uri="{FF2B5EF4-FFF2-40B4-BE49-F238E27FC236}">
                  <a16:creationId xmlns:a16="http://schemas.microsoft.com/office/drawing/2014/main" id="{CB038934-AF5A-5A16-6855-6592FD4D7014}"/>
                </a:ext>
              </a:extLst>
            </p:cNvPr>
            <p:cNvCxnSpPr>
              <a:cxnSpLocks noChangeShapeType="1"/>
              <a:endCxn id="23577" idx="0"/>
            </p:cNvCxnSpPr>
            <p:nvPr/>
          </p:nvCxnSpPr>
          <p:spPr bwMode="auto">
            <a:xfrm rot="10800000" flipV="1">
              <a:off x="8386763" y="4406900"/>
              <a:ext cx="527050" cy="330200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3573" name="Elbow Connector 49">
              <a:extLst>
                <a:ext uri="{FF2B5EF4-FFF2-40B4-BE49-F238E27FC236}">
                  <a16:creationId xmlns:a16="http://schemas.microsoft.com/office/drawing/2014/main" id="{E15045A5-681E-4802-6D3D-69A0E92E672A}"/>
                </a:ext>
              </a:extLst>
            </p:cNvPr>
            <p:cNvCxnSpPr>
              <a:cxnSpLocks noChangeShapeType="1"/>
              <a:stCxn id="23580" idx="1"/>
              <a:endCxn id="23571" idx="0"/>
            </p:cNvCxnSpPr>
            <p:nvPr/>
          </p:nvCxnSpPr>
          <p:spPr bwMode="auto">
            <a:xfrm rot="10800000" flipV="1">
              <a:off x="7418389" y="5322889"/>
              <a:ext cx="212725" cy="358775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3574" name="TextBox 19">
              <a:extLst>
                <a:ext uri="{FF2B5EF4-FFF2-40B4-BE49-F238E27FC236}">
                  <a16:creationId xmlns:a16="http://schemas.microsoft.com/office/drawing/2014/main" id="{897AC781-FDFB-19D3-F4B2-55B1E978573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627938" y="4386264"/>
              <a:ext cx="844550" cy="3698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>
                  <a:solidFill>
                    <a:srgbClr val="FF0000"/>
                  </a:solidFill>
                </a:rPr>
                <a:t>3-1=</a:t>
              </a:r>
              <a:r>
                <a:rPr kumimoji="0" lang="en-GB" altLang="en-US" sz="1800" b="1">
                  <a:solidFill>
                    <a:srgbClr val="FF0000"/>
                  </a:solidFill>
                </a:rPr>
                <a:t>2</a:t>
              </a:r>
              <a:r>
                <a:rPr kumimoji="0" lang="en-GB" altLang="en-US" sz="1800">
                  <a:solidFill>
                    <a:srgbClr val="FF0000"/>
                  </a:solidFill>
                </a:rPr>
                <a:t> </a:t>
              </a:r>
            </a:p>
          </p:txBody>
        </p:sp>
        <p:sp>
          <p:nvSpPr>
            <p:cNvPr id="23575" name="TextBox 21">
              <a:extLst>
                <a:ext uri="{FF2B5EF4-FFF2-40B4-BE49-F238E27FC236}">
                  <a16:creationId xmlns:a16="http://schemas.microsoft.com/office/drawing/2014/main" id="{D2E16A86-1660-42F8-607E-764E3A72CBE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562850" y="4852988"/>
              <a:ext cx="376238" cy="3683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>
                  <a:solidFill>
                    <a:srgbClr val="FF0000"/>
                  </a:solidFill>
                </a:rPr>
                <a:t>1 </a:t>
              </a:r>
            </a:p>
          </p:txBody>
        </p:sp>
        <p:sp>
          <p:nvSpPr>
            <p:cNvPr id="23576" name="TextBox 22">
              <a:extLst>
                <a:ext uri="{FF2B5EF4-FFF2-40B4-BE49-F238E27FC236}">
                  <a16:creationId xmlns:a16="http://schemas.microsoft.com/office/drawing/2014/main" id="{A264D22A-3386-4983-0547-530A1930615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204075" y="5346700"/>
              <a:ext cx="158750" cy="3698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>
                  <a:solidFill>
                    <a:srgbClr val="FF0000"/>
                  </a:solidFill>
                </a:rPr>
                <a:t>1 </a:t>
              </a:r>
            </a:p>
          </p:txBody>
        </p:sp>
        <p:sp>
          <p:nvSpPr>
            <p:cNvPr id="23577" name="Rectangle 43">
              <a:extLst>
                <a:ext uri="{FF2B5EF4-FFF2-40B4-BE49-F238E27FC236}">
                  <a16:creationId xmlns:a16="http://schemas.microsoft.com/office/drawing/2014/main" id="{2A44ADE6-C517-2860-0820-F582FF5DDA6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194676" y="4737101"/>
              <a:ext cx="384175" cy="284163"/>
            </a:xfrm>
            <a:prstGeom prst="rect">
              <a:avLst/>
            </a:prstGeom>
            <a:solidFill>
              <a:srgbClr val="FFFF00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56</a:t>
              </a:r>
            </a:p>
          </p:txBody>
        </p:sp>
        <p:sp>
          <p:nvSpPr>
            <p:cNvPr id="23578" name="Rectangle 43">
              <a:extLst>
                <a:ext uri="{FF2B5EF4-FFF2-40B4-BE49-F238E27FC236}">
                  <a16:creationId xmlns:a16="http://schemas.microsoft.com/office/drawing/2014/main" id="{3BE8BC26-6938-22DC-88F6-5D2DFBFFD36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758239" y="5176838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53</a:t>
              </a:r>
            </a:p>
          </p:txBody>
        </p:sp>
        <p:cxnSp>
          <p:nvCxnSpPr>
            <p:cNvPr id="23579" name="Elbow Connector 49">
              <a:extLst>
                <a:ext uri="{FF2B5EF4-FFF2-40B4-BE49-F238E27FC236}">
                  <a16:creationId xmlns:a16="http://schemas.microsoft.com/office/drawing/2014/main" id="{7D73125B-9B65-331C-1339-B3C3AA308174}"/>
                </a:ext>
              </a:extLst>
            </p:cNvPr>
            <p:cNvCxnSpPr>
              <a:cxnSpLocks noChangeShapeType="1"/>
              <a:stCxn id="23577" idx="3"/>
              <a:endCxn id="23578" idx="0"/>
            </p:cNvCxnSpPr>
            <p:nvPr/>
          </p:nvCxnSpPr>
          <p:spPr bwMode="auto">
            <a:xfrm>
              <a:off x="8578851" y="4879976"/>
              <a:ext cx="371475" cy="296863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3580" name="Rectangle 43">
              <a:extLst>
                <a:ext uri="{FF2B5EF4-FFF2-40B4-BE49-F238E27FC236}">
                  <a16:creationId xmlns:a16="http://schemas.microsoft.com/office/drawing/2014/main" id="{81398BCE-6904-84AE-287E-30EF22E1BFA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631114" y="5180013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71</a:t>
              </a:r>
            </a:p>
          </p:txBody>
        </p:sp>
        <p:cxnSp>
          <p:nvCxnSpPr>
            <p:cNvPr id="23581" name="Elbow Connector 49">
              <a:extLst>
                <a:ext uri="{FF2B5EF4-FFF2-40B4-BE49-F238E27FC236}">
                  <a16:creationId xmlns:a16="http://schemas.microsoft.com/office/drawing/2014/main" id="{BEFAAEC5-E89D-96FB-4A05-D15C0DA29C05}"/>
                </a:ext>
              </a:extLst>
            </p:cNvPr>
            <p:cNvCxnSpPr>
              <a:cxnSpLocks noChangeShapeType="1"/>
              <a:endCxn id="23580" idx="0"/>
            </p:cNvCxnSpPr>
            <p:nvPr/>
          </p:nvCxnSpPr>
          <p:spPr bwMode="auto">
            <a:xfrm rot="10800000" flipV="1">
              <a:off x="7823200" y="4876801"/>
              <a:ext cx="349250" cy="303213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3582" name="Rectangle 43">
              <a:extLst>
                <a:ext uri="{FF2B5EF4-FFF2-40B4-BE49-F238E27FC236}">
                  <a16:creationId xmlns:a16="http://schemas.microsoft.com/office/drawing/2014/main" id="{7D8E4C4D-7B10-002A-4C28-B4A83241DE2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738939" y="6221413"/>
              <a:ext cx="384175" cy="285750"/>
            </a:xfrm>
            <a:prstGeom prst="rect">
              <a:avLst/>
            </a:prstGeom>
            <a:solidFill>
              <a:srgbClr val="FF0000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>
                  <a:solidFill>
                    <a:schemeClr val="bg1"/>
                  </a:solidFill>
                </a:rPr>
                <a:t>80</a:t>
              </a:r>
            </a:p>
          </p:txBody>
        </p:sp>
        <p:cxnSp>
          <p:nvCxnSpPr>
            <p:cNvPr id="23583" name="Elbow Connector 49">
              <a:extLst>
                <a:ext uri="{FF2B5EF4-FFF2-40B4-BE49-F238E27FC236}">
                  <a16:creationId xmlns:a16="http://schemas.microsoft.com/office/drawing/2014/main" id="{C54AC991-C94C-0D27-F7CC-E301E7E74EAA}"/>
                </a:ext>
              </a:extLst>
            </p:cNvPr>
            <p:cNvCxnSpPr>
              <a:cxnSpLocks noChangeShapeType="1"/>
              <a:stCxn id="23571" idx="1"/>
              <a:endCxn id="23582" idx="0"/>
            </p:cNvCxnSpPr>
            <p:nvPr/>
          </p:nvCxnSpPr>
          <p:spPr bwMode="auto">
            <a:xfrm rot="10800000" flipV="1">
              <a:off x="6931026" y="5824539"/>
              <a:ext cx="295275" cy="396875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3584" name="TextBox 22">
              <a:extLst>
                <a:ext uri="{FF2B5EF4-FFF2-40B4-BE49-F238E27FC236}">
                  <a16:creationId xmlns:a16="http://schemas.microsoft.com/office/drawing/2014/main" id="{9AFDF661-FD96-67F7-CF04-B9DB369DCD0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718300" y="5837239"/>
              <a:ext cx="158750" cy="3698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>
                  <a:solidFill>
                    <a:srgbClr val="FF0000"/>
                  </a:solidFill>
                </a:rPr>
                <a:t>0 </a:t>
              </a:r>
            </a:p>
          </p:txBody>
        </p:sp>
        <p:sp>
          <p:nvSpPr>
            <p:cNvPr id="23585" name="TextBox 22">
              <a:extLst>
                <a:ext uri="{FF2B5EF4-FFF2-40B4-BE49-F238E27FC236}">
                  <a16:creationId xmlns:a16="http://schemas.microsoft.com/office/drawing/2014/main" id="{353B29B6-18ED-1A6C-750A-C3D7E86FBD5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723313" y="4876800"/>
              <a:ext cx="158750" cy="3698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>
                  <a:solidFill>
                    <a:srgbClr val="FF0000"/>
                  </a:solidFill>
                </a:rPr>
                <a:t>0 </a:t>
              </a:r>
            </a:p>
          </p:txBody>
        </p:sp>
        <p:sp>
          <p:nvSpPr>
            <p:cNvPr id="150" name="TextBox 1">
              <a:extLst>
                <a:ext uri="{FF2B5EF4-FFF2-40B4-BE49-F238E27FC236}">
                  <a16:creationId xmlns:a16="http://schemas.microsoft.com/office/drawing/2014/main" id="{ACDDD332-1400-412F-13BD-6CB72157BED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208964" y="4983164"/>
              <a:ext cx="338137" cy="3698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defRPr/>
              </a:pPr>
              <a:r>
                <a:rPr lang="en-GB" altLang="en-US" dirty="0">
                  <a:solidFill>
                    <a:schemeClr val="accent1">
                      <a:lumMod val="25000"/>
                    </a:schemeClr>
                  </a:solidFill>
                </a:rPr>
                <a:t>X</a:t>
              </a:r>
            </a:p>
          </p:txBody>
        </p:sp>
        <p:sp>
          <p:nvSpPr>
            <p:cNvPr id="151" name="TextBox 1">
              <a:extLst>
                <a:ext uri="{FF2B5EF4-FFF2-40B4-BE49-F238E27FC236}">
                  <a16:creationId xmlns:a16="http://schemas.microsoft.com/office/drawing/2014/main" id="{548F304A-E55C-E989-7FBD-794483F7ACC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762750" y="6459539"/>
              <a:ext cx="338138" cy="3698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defRPr/>
              </a:pPr>
              <a:r>
                <a:rPr lang="en-GB" altLang="en-US" dirty="0">
                  <a:solidFill>
                    <a:schemeClr val="accent1">
                      <a:lumMod val="25000"/>
                    </a:schemeClr>
                  </a:solidFill>
                </a:rPr>
                <a:t>A</a:t>
              </a:r>
            </a:p>
          </p:txBody>
        </p:sp>
        <p:sp>
          <p:nvSpPr>
            <p:cNvPr id="23588" name="TextBox 151">
              <a:extLst>
                <a:ext uri="{FF2B5EF4-FFF2-40B4-BE49-F238E27FC236}">
                  <a16:creationId xmlns:a16="http://schemas.microsoft.com/office/drawing/2014/main" id="{23A7F8EF-1CE0-BC97-7D1C-85823C03275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426075" y="5132389"/>
              <a:ext cx="966788" cy="3698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Insert A</a:t>
              </a:r>
            </a:p>
          </p:txBody>
        </p:sp>
        <p:sp>
          <p:nvSpPr>
            <p:cNvPr id="23589" name="Rectangle 43">
              <a:extLst>
                <a:ext uri="{FF2B5EF4-FFF2-40B4-BE49-F238E27FC236}">
                  <a16:creationId xmlns:a16="http://schemas.microsoft.com/office/drawing/2014/main" id="{9C0B4D8D-46D1-5BF7-E391-1521971DAC7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844801" y="4865688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75</a:t>
              </a:r>
            </a:p>
          </p:txBody>
        </p:sp>
        <p:cxnSp>
          <p:nvCxnSpPr>
            <p:cNvPr id="23590" name="Elbow Connector 49">
              <a:extLst>
                <a:ext uri="{FF2B5EF4-FFF2-40B4-BE49-F238E27FC236}">
                  <a16:creationId xmlns:a16="http://schemas.microsoft.com/office/drawing/2014/main" id="{F999EB4E-816D-ADD4-FD50-B7E616A60A9A}"/>
                </a:ext>
              </a:extLst>
            </p:cNvPr>
            <p:cNvCxnSpPr>
              <a:cxnSpLocks noChangeShapeType="1"/>
              <a:endCxn id="23595" idx="0"/>
            </p:cNvCxnSpPr>
            <p:nvPr/>
          </p:nvCxnSpPr>
          <p:spPr bwMode="auto">
            <a:xfrm rot="10800000" flipV="1">
              <a:off x="4005263" y="3590925"/>
              <a:ext cx="527050" cy="330200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3591" name="Elbow Connector 49">
              <a:extLst>
                <a:ext uri="{FF2B5EF4-FFF2-40B4-BE49-F238E27FC236}">
                  <a16:creationId xmlns:a16="http://schemas.microsoft.com/office/drawing/2014/main" id="{304B5159-FCD7-FCE8-47AF-C0FE2AC1912C}"/>
                </a:ext>
              </a:extLst>
            </p:cNvPr>
            <p:cNvCxnSpPr>
              <a:cxnSpLocks noChangeShapeType="1"/>
              <a:stCxn id="23598" idx="1"/>
              <a:endCxn id="23589" idx="0"/>
            </p:cNvCxnSpPr>
            <p:nvPr/>
          </p:nvCxnSpPr>
          <p:spPr bwMode="auto">
            <a:xfrm rot="10800000" flipV="1">
              <a:off x="3036888" y="4506914"/>
              <a:ext cx="214312" cy="358775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3592" name="TextBox 19">
              <a:extLst>
                <a:ext uri="{FF2B5EF4-FFF2-40B4-BE49-F238E27FC236}">
                  <a16:creationId xmlns:a16="http://schemas.microsoft.com/office/drawing/2014/main" id="{F3EA7F28-FFD8-E878-CDFF-EE4A3BA1D11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114675" y="3551238"/>
              <a:ext cx="973138" cy="3683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>
                  <a:solidFill>
                    <a:srgbClr val="FF0000"/>
                  </a:solidFill>
                </a:rPr>
                <a:t>2-1 = 1 </a:t>
              </a:r>
            </a:p>
          </p:txBody>
        </p:sp>
        <p:sp>
          <p:nvSpPr>
            <p:cNvPr id="23593" name="TextBox 21">
              <a:extLst>
                <a:ext uri="{FF2B5EF4-FFF2-40B4-BE49-F238E27FC236}">
                  <a16:creationId xmlns:a16="http://schemas.microsoft.com/office/drawing/2014/main" id="{5E72B57F-36AA-6915-F8A3-D14657E08DB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151189" y="4046539"/>
              <a:ext cx="377825" cy="3698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>
                  <a:solidFill>
                    <a:srgbClr val="FF0000"/>
                  </a:solidFill>
                </a:rPr>
                <a:t>0 </a:t>
              </a:r>
            </a:p>
          </p:txBody>
        </p:sp>
        <p:sp>
          <p:nvSpPr>
            <p:cNvPr id="23594" name="TextBox 22">
              <a:extLst>
                <a:ext uri="{FF2B5EF4-FFF2-40B4-BE49-F238E27FC236}">
                  <a16:creationId xmlns:a16="http://schemas.microsoft.com/office/drawing/2014/main" id="{1EF587E6-4161-94DF-FDCD-B7BBAD76DD0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822575" y="4530725"/>
              <a:ext cx="158750" cy="3698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>
                  <a:solidFill>
                    <a:srgbClr val="FF0000"/>
                  </a:solidFill>
                </a:rPr>
                <a:t>0 </a:t>
              </a:r>
            </a:p>
          </p:txBody>
        </p:sp>
        <p:sp>
          <p:nvSpPr>
            <p:cNvPr id="23595" name="Rectangle 43">
              <a:extLst>
                <a:ext uri="{FF2B5EF4-FFF2-40B4-BE49-F238E27FC236}">
                  <a16:creationId xmlns:a16="http://schemas.microsoft.com/office/drawing/2014/main" id="{AB144D36-965F-D022-71D3-7F9D2D48B30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13176" y="3921126"/>
              <a:ext cx="384175" cy="284163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56</a:t>
              </a:r>
            </a:p>
          </p:txBody>
        </p:sp>
        <p:sp>
          <p:nvSpPr>
            <p:cNvPr id="23596" name="Rectangle 43">
              <a:extLst>
                <a:ext uri="{FF2B5EF4-FFF2-40B4-BE49-F238E27FC236}">
                  <a16:creationId xmlns:a16="http://schemas.microsoft.com/office/drawing/2014/main" id="{9BCF23B5-513B-EF55-1DD5-67FC1FBDF15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78326" y="4360863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53</a:t>
              </a:r>
            </a:p>
          </p:txBody>
        </p:sp>
        <p:cxnSp>
          <p:nvCxnSpPr>
            <p:cNvPr id="23597" name="Elbow Connector 49">
              <a:extLst>
                <a:ext uri="{FF2B5EF4-FFF2-40B4-BE49-F238E27FC236}">
                  <a16:creationId xmlns:a16="http://schemas.microsoft.com/office/drawing/2014/main" id="{B5062BB4-DC25-CA5E-B6F1-2AF67F20630B}"/>
                </a:ext>
              </a:extLst>
            </p:cNvPr>
            <p:cNvCxnSpPr>
              <a:cxnSpLocks noChangeShapeType="1"/>
              <a:stCxn id="23595" idx="3"/>
              <a:endCxn id="23596" idx="0"/>
            </p:cNvCxnSpPr>
            <p:nvPr/>
          </p:nvCxnSpPr>
          <p:spPr bwMode="auto">
            <a:xfrm>
              <a:off x="4197351" y="4062413"/>
              <a:ext cx="373063" cy="298450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3598" name="Rectangle 43">
              <a:extLst>
                <a:ext uri="{FF2B5EF4-FFF2-40B4-BE49-F238E27FC236}">
                  <a16:creationId xmlns:a16="http://schemas.microsoft.com/office/drawing/2014/main" id="{0F4EFC8A-B08A-1519-E859-273B8C59D3B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51201" y="4364038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71</a:t>
              </a:r>
            </a:p>
          </p:txBody>
        </p:sp>
        <p:cxnSp>
          <p:nvCxnSpPr>
            <p:cNvPr id="23599" name="Elbow Connector 49">
              <a:extLst>
                <a:ext uri="{FF2B5EF4-FFF2-40B4-BE49-F238E27FC236}">
                  <a16:creationId xmlns:a16="http://schemas.microsoft.com/office/drawing/2014/main" id="{7F8EC495-DDBB-18BB-55DA-DF1F58A3A3AC}"/>
                </a:ext>
              </a:extLst>
            </p:cNvPr>
            <p:cNvCxnSpPr>
              <a:cxnSpLocks noChangeShapeType="1"/>
              <a:endCxn id="23598" idx="0"/>
            </p:cNvCxnSpPr>
            <p:nvPr/>
          </p:nvCxnSpPr>
          <p:spPr bwMode="auto">
            <a:xfrm rot="10800000" flipV="1">
              <a:off x="3443288" y="4060826"/>
              <a:ext cx="347662" cy="303213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3600" name="TextBox 22">
              <a:extLst>
                <a:ext uri="{FF2B5EF4-FFF2-40B4-BE49-F238E27FC236}">
                  <a16:creationId xmlns:a16="http://schemas.microsoft.com/office/drawing/2014/main" id="{F9935BB6-D36C-E216-6B20-EE4DF5F9B91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341813" y="4033839"/>
              <a:ext cx="158750" cy="3698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>
                  <a:solidFill>
                    <a:srgbClr val="FF0000"/>
                  </a:solidFill>
                </a:rPr>
                <a:t>0 </a:t>
              </a:r>
            </a:p>
          </p:txBody>
        </p:sp>
        <p:sp>
          <p:nvSpPr>
            <p:cNvPr id="23601" name="Rectangle 43">
              <a:extLst>
                <a:ext uri="{FF2B5EF4-FFF2-40B4-BE49-F238E27FC236}">
                  <a16:creationId xmlns:a16="http://schemas.microsoft.com/office/drawing/2014/main" id="{42C8B9F5-C562-9486-6BE3-2FCBF2A76C3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78239" y="4865688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dirty="0"/>
                <a:t>58</a:t>
              </a:r>
            </a:p>
          </p:txBody>
        </p:sp>
        <p:cxnSp>
          <p:nvCxnSpPr>
            <p:cNvPr id="23602" name="Elbow Connector 49">
              <a:extLst>
                <a:ext uri="{FF2B5EF4-FFF2-40B4-BE49-F238E27FC236}">
                  <a16:creationId xmlns:a16="http://schemas.microsoft.com/office/drawing/2014/main" id="{7610274B-EE9D-E751-3149-8B65599B459D}"/>
                </a:ext>
              </a:extLst>
            </p:cNvPr>
            <p:cNvCxnSpPr>
              <a:cxnSpLocks noChangeShapeType="1"/>
              <a:stCxn id="23598" idx="3"/>
              <a:endCxn id="23601" idx="0"/>
            </p:cNvCxnSpPr>
            <p:nvPr/>
          </p:nvCxnSpPr>
          <p:spPr bwMode="auto">
            <a:xfrm>
              <a:off x="3635375" y="4506914"/>
              <a:ext cx="234950" cy="358775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3603" name="Rectangle 43">
              <a:extLst>
                <a:ext uri="{FF2B5EF4-FFF2-40B4-BE49-F238E27FC236}">
                  <a16:creationId xmlns:a16="http://schemas.microsoft.com/office/drawing/2014/main" id="{8CABE61B-A898-3478-42AF-48BFE3D9E02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237539" y="3776663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58</a:t>
              </a:r>
            </a:p>
          </p:txBody>
        </p:sp>
        <p:cxnSp>
          <p:nvCxnSpPr>
            <p:cNvPr id="23604" name="Elbow Connector 49">
              <a:extLst>
                <a:ext uri="{FF2B5EF4-FFF2-40B4-BE49-F238E27FC236}">
                  <a16:creationId xmlns:a16="http://schemas.microsoft.com/office/drawing/2014/main" id="{5EFE99EF-6200-42BD-6F9A-039D99370E94}"/>
                </a:ext>
              </a:extLst>
            </p:cNvPr>
            <p:cNvCxnSpPr>
              <a:cxnSpLocks noChangeShapeType="1"/>
              <a:stCxn id="23567" idx="3"/>
              <a:endCxn id="23603" idx="0"/>
            </p:cNvCxnSpPr>
            <p:nvPr/>
          </p:nvCxnSpPr>
          <p:spPr bwMode="auto">
            <a:xfrm>
              <a:off x="8183563" y="3421063"/>
              <a:ext cx="246062" cy="355600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3605" name="Rectangle 43">
              <a:extLst>
                <a:ext uri="{FF2B5EF4-FFF2-40B4-BE49-F238E27FC236}">
                  <a16:creationId xmlns:a16="http://schemas.microsoft.com/office/drawing/2014/main" id="{1FE6AC71-E27E-FB71-D0F0-29312E14FC5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070851" y="5681663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58</a:t>
              </a:r>
            </a:p>
          </p:txBody>
        </p:sp>
        <p:cxnSp>
          <p:nvCxnSpPr>
            <p:cNvPr id="23606" name="Elbow Connector 49">
              <a:extLst>
                <a:ext uri="{FF2B5EF4-FFF2-40B4-BE49-F238E27FC236}">
                  <a16:creationId xmlns:a16="http://schemas.microsoft.com/office/drawing/2014/main" id="{EFEBA699-6CBA-30F9-AA93-F253945504CE}"/>
                </a:ext>
              </a:extLst>
            </p:cNvPr>
            <p:cNvCxnSpPr>
              <a:cxnSpLocks noChangeShapeType="1"/>
              <a:stCxn id="23580" idx="3"/>
              <a:endCxn id="23605" idx="0"/>
            </p:cNvCxnSpPr>
            <p:nvPr/>
          </p:nvCxnSpPr>
          <p:spPr bwMode="auto">
            <a:xfrm>
              <a:off x="8015288" y="5322889"/>
              <a:ext cx="247650" cy="358775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</p:grp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80" name="Title 1">
            <a:extLst>
              <a:ext uri="{FF2B5EF4-FFF2-40B4-BE49-F238E27FC236}">
                <a16:creationId xmlns:a16="http://schemas.microsoft.com/office/drawing/2014/main" id="{9CA10D72-44B6-9F4A-92ED-77ABEBCB4B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1296" y="166686"/>
            <a:ext cx="9779183" cy="654051"/>
          </a:xfrm>
        </p:spPr>
        <p:txBody>
          <a:bodyPr/>
          <a:lstStyle/>
          <a:p>
            <a:r>
              <a:rPr lang="en-GB" altLang="en-US"/>
              <a:t>Rotations</a:t>
            </a:r>
          </a:p>
        </p:txBody>
      </p:sp>
      <p:sp>
        <p:nvSpPr>
          <p:cNvPr id="24581" name="Content Placeholder 2">
            <a:extLst>
              <a:ext uri="{FF2B5EF4-FFF2-40B4-BE49-F238E27FC236}">
                <a16:creationId xmlns:a16="http://schemas.microsoft.com/office/drawing/2014/main" id="{8001686F-1584-DF79-27BE-A552476443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1295" y="751419"/>
            <a:ext cx="9886779" cy="1042988"/>
          </a:xfrm>
        </p:spPr>
        <p:txBody>
          <a:bodyPr/>
          <a:lstStyle/>
          <a:p>
            <a:r>
              <a:rPr lang="en-GB" altLang="en-US" dirty="0"/>
              <a:t>As new values are inserted, the tree rebalances itself by rotating the nodes until the BF values of all the nodes fall in the range (1, 0, -1) again</a:t>
            </a:r>
          </a:p>
        </p:txBody>
      </p:sp>
      <p:sp>
        <p:nvSpPr>
          <p:cNvPr id="24582" name="Footer Placeholder 3">
            <a:extLst>
              <a:ext uri="{FF2B5EF4-FFF2-40B4-BE49-F238E27FC236}">
                <a16:creationId xmlns:a16="http://schemas.microsoft.com/office/drawing/2014/main" id="{7A9DB2E4-332A-517D-9C3F-BF87A82B149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7AC1A88C-2F4B-9088-41E1-DE4AD19114AA}"/>
              </a:ext>
            </a:extLst>
          </p:cNvPr>
          <p:cNvGrpSpPr/>
          <p:nvPr/>
        </p:nvGrpSpPr>
        <p:grpSpPr>
          <a:xfrm>
            <a:off x="625167" y="2174876"/>
            <a:ext cx="7723188" cy="4516438"/>
            <a:chOff x="1868488" y="2166938"/>
            <a:chExt cx="7723188" cy="4516438"/>
          </a:xfrm>
        </p:grpSpPr>
        <p:sp>
          <p:nvSpPr>
            <p:cNvPr id="73" name="Arc 72">
              <a:extLst>
                <a:ext uri="{FF2B5EF4-FFF2-40B4-BE49-F238E27FC236}">
                  <a16:creationId xmlns:a16="http://schemas.microsoft.com/office/drawing/2014/main" id="{226F5878-F3F7-6928-5751-B600B7CFAD07}"/>
                </a:ext>
              </a:extLst>
            </p:cNvPr>
            <p:cNvSpPr/>
            <p:nvPr/>
          </p:nvSpPr>
          <p:spPr bwMode="auto">
            <a:xfrm>
              <a:off x="4103689" y="4452939"/>
              <a:ext cx="769937" cy="1316037"/>
            </a:xfrm>
            <a:prstGeom prst="arc">
              <a:avLst>
                <a:gd name="adj1" fmla="val 10180225"/>
                <a:gd name="adj2" fmla="val 2434095"/>
              </a:avLst>
            </a:prstGeom>
            <a:noFill/>
            <a:ln w="133350" cap="flat" cmpd="sng" algn="ctr">
              <a:solidFill>
                <a:schemeClr val="tx1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triangle" w="sm" len="sm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en-GB"/>
            </a:p>
          </p:txBody>
        </p:sp>
        <p:sp>
          <p:nvSpPr>
            <p:cNvPr id="18" name="Arc 17">
              <a:extLst>
                <a:ext uri="{FF2B5EF4-FFF2-40B4-BE49-F238E27FC236}">
                  <a16:creationId xmlns:a16="http://schemas.microsoft.com/office/drawing/2014/main" id="{AE9AD55F-C729-4726-3870-4F72AA802FC5}"/>
                </a:ext>
              </a:extLst>
            </p:cNvPr>
            <p:cNvSpPr/>
            <p:nvPr/>
          </p:nvSpPr>
          <p:spPr bwMode="auto">
            <a:xfrm>
              <a:off x="4071939" y="2239964"/>
              <a:ext cx="769937" cy="1317625"/>
            </a:xfrm>
            <a:prstGeom prst="arc">
              <a:avLst>
                <a:gd name="adj1" fmla="val 8868522"/>
                <a:gd name="adj2" fmla="val 0"/>
              </a:avLst>
            </a:prstGeom>
            <a:noFill/>
            <a:ln w="133350" cap="flat" cmpd="sng" algn="ctr">
              <a:solidFill>
                <a:schemeClr val="tx1">
                  <a:lumMod val="40000"/>
                  <a:lumOff val="60000"/>
                </a:schemeClr>
              </a:solidFill>
              <a:prstDash val="solid"/>
              <a:round/>
              <a:headEnd type="triangle" w="sm" len="sm"/>
              <a:tailEnd type="none" w="med" len="lg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en-GB"/>
            </a:p>
          </p:txBody>
        </p:sp>
        <p:sp>
          <p:nvSpPr>
            <p:cNvPr id="24583" name="Rectangle 38">
              <a:extLst>
                <a:ext uri="{FF2B5EF4-FFF2-40B4-BE49-F238E27FC236}">
                  <a16:creationId xmlns:a16="http://schemas.microsoft.com/office/drawing/2014/main" id="{10848CA3-0531-65DD-E037-26CE00EF43D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81439" y="2452688"/>
              <a:ext cx="382587" cy="285750"/>
            </a:xfrm>
            <a:prstGeom prst="rect">
              <a:avLst/>
            </a:prstGeom>
            <a:solidFill>
              <a:srgbClr val="FFFF00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X</a:t>
              </a:r>
            </a:p>
          </p:txBody>
        </p:sp>
        <p:sp>
          <p:nvSpPr>
            <p:cNvPr id="24584" name="Rectangle 43">
              <a:extLst>
                <a:ext uri="{FF2B5EF4-FFF2-40B4-BE49-F238E27FC236}">
                  <a16:creationId xmlns:a16="http://schemas.microsoft.com/office/drawing/2014/main" id="{9D91D625-C8C5-81F1-ECA6-19D455AD873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524376" y="2933701"/>
              <a:ext cx="384175" cy="284163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Y</a:t>
              </a:r>
            </a:p>
          </p:txBody>
        </p:sp>
        <p:cxnSp>
          <p:nvCxnSpPr>
            <p:cNvPr id="24585" name="Elbow Connector 49">
              <a:extLst>
                <a:ext uri="{FF2B5EF4-FFF2-40B4-BE49-F238E27FC236}">
                  <a16:creationId xmlns:a16="http://schemas.microsoft.com/office/drawing/2014/main" id="{4C60B29A-BE8C-F9C1-B6CD-6D9673569CD8}"/>
                </a:ext>
              </a:extLst>
            </p:cNvPr>
            <p:cNvCxnSpPr>
              <a:cxnSpLocks noChangeShapeType="1"/>
              <a:stCxn id="24583" idx="3"/>
              <a:endCxn id="24584" idx="0"/>
            </p:cNvCxnSpPr>
            <p:nvPr/>
          </p:nvCxnSpPr>
          <p:spPr bwMode="auto">
            <a:xfrm>
              <a:off x="4264025" y="2595564"/>
              <a:ext cx="452438" cy="338137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4586" name="Rectangle 43">
              <a:extLst>
                <a:ext uri="{FF2B5EF4-FFF2-40B4-BE49-F238E27FC236}">
                  <a16:creationId xmlns:a16="http://schemas.microsoft.com/office/drawing/2014/main" id="{1C6A702E-E380-FCD4-1061-4B5EAF7B393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975226" y="3502025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T3</a:t>
              </a:r>
            </a:p>
          </p:txBody>
        </p:sp>
        <p:cxnSp>
          <p:nvCxnSpPr>
            <p:cNvPr id="24587" name="Elbow Connector 49">
              <a:extLst>
                <a:ext uri="{FF2B5EF4-FFF2-40B4-BE49-F238E27FC236}">
                  <a16:creationId xmlns:a16="http://schemas.microsoft.com/office/drawing/2014/main" id="{42FAA035-747F-C588-713F-9A57BCABA4E3}"/>
                </a:ext>
              </a:extLst>
            </p:cNvPr>
            <p:cNvCxnSpPr>
              <a:cxnSpLocks noChangeShapeType="1"/>
              <a:stCxn id="24584" idx="3"/>
              <a:endCxn id="24586" idx="0"/>
            </p:cNvCxnSpPr>
            <p:nvPr/>
          </p:nvCxnSpPr>
          <p:spPr bwMode="auto">
            <a:xfrm>
              <a:off x="4908551" y="3074989"/>
              <a:ext cx="258763" cy="427037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4588" name="TextBox 35">
              <a:extLst>
                <a:ext uri="{FF2B5EF4-FFF2-40B4-BE49-F238E27FC236}">
                  <a16:creationId xmlns:a16="http://schemas.microsoft.com/office/drawing/2014/main" id="{EA10FD4B-38C5-DDCB-FEA7-3A84334BB8B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868488" y="2395538"/>
              <a:ext cx="1492250" cy="3683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i="1"/>
                <a:t>Left Rotation</a:t>
              </a:r>
            </a:p>
          </p:txBody>
        </p:sp>
        <p:sp>
          <p:nvSpPr>
            <p:cNvPr id="24589" name="Rectangle 43">
              <a:extLst>
                <a:ext uri="{FF2B5EF4-FFF2-40B4-BE49-F238E27FC236}">
                  <a16:creationId xmlns:a16="http://schemas.microsoft.com/office/drawing/2014/main" id="{A33FC8E4-EA1D-1874-943A-33ED9048936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43364" y="3489325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T2</a:t>
              </a:r>
            </a:p>
          </p:txBody>
        </p:sp>
        <p:cxnSp>
          <p:nvCxnSpPr>
            <p:cNvPr id="24590" name="Elbow Connector 49">
              <a:extLst>
                <a:ext uri="{FF2B5EF4-FFF2-40B4-BE49-F238E27FC236}">
                  <a16:creationId xmlns:a16="http://schemas.microsoft.com/office/drawing/2014/main" id="{CBBF8B2C-CC6B-0936-3A74-DD7A7B6415AB}"/>
                </a:ext>
              </a:extLst>
            </p:cNvPr>
            <p:cNvCxnSpPr>
              <a:cxnSpLocks noChangeShapeType="1"/>
              <a:stCxn id="24584" idx="1"/>
              <a:endCxn id="24589" idx="0"/>
            </p:cNvCxnSpPr>
            <p:nvPr/>
          </p:nvCxnSpPr>
          <p:spPr bwMode="auto">
            <a:xfrm rot="10800000" flipV="1">
              <a:off x="4235451" y="3074989"/>
              <a:ext cx="288925" cy="414337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4591" name="Right Arrow 4">
              <a:extLst>
                <a:ext uri="{FF2B5EF4-FFF2-40B4-BE49-F238E27FC236}">
                  <a16:creationId xmlns:a16="http://schemas.microsoft.com/office/drawing/2014/main" id="{78A47905-BE61-E145-5640-E80BC808229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778501" y="2852738"/>
              <a:ext cx="900113" cy="444500"/>
            </a:xfrm>
            <a:prstGeom prst="rightArrow">
              <a:avLst>
                <a:gd name="adj1" fmla="val 50000"/>
                <a:gd name="adj2" fmla="val 50091"/>
              </a:avLst>
            </a:prstGeom>
            <a:solidFill>
              <a:schemeClr val="tx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>
                  <a:solidFill>
                    <a:schemeClr val="bg1"/>
                  </a:solidFill>
                </a:rPr>
                <a:t>Left</a:t>
              </a:r>
            </a:p>
          </p:txBody>
        </p:sp>
        <p:sp>
          <p:nvSpPr>
            <p:cNvPr id="24592" name="Rectangle 38">
              <a:extLst>
                <a:ext uri="{FF2B5EF4-FFF2-40B4-BE49-F238E27FC236}">
                  <a16:creationId xmlns:a16="http://schemas.microsoft.com/office/drawing/2014/main" id="{38FAC63E-B150-3B19-F322-36D337489CB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797800" y="2898775"/>
              <a:ext cx="382588" cy="285750"/>
            </a:xfrm>
            <a:prstGeom prst="rect">
              <a:avLst/>
            </a:prstGeom>
            <a:solidFill>
              <a:srgbClr val="FFFF00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X</a:t>
              </a:r>
            </a:p>
          </p:txBody>
        </p:sp>
        <p:sp>
          <p:nvSpPr>
            <p:cNvPr id="24593" name="Rectangle 43">
              <a:extLst>
                <a:ext uri="{FF2B5EF4-FFF2-40B4-BE49-F238E27FC236}">
                  <a16:creationId xmlns:a16="http://schemas.microsoft.com/office/drawing/2014/main" id="{F773FEC3-B68D-F009-8ECE-9CF4B3986C0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756651" y="2452688"/>
              <a:ext cx="384175" cy="284162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Y</a:t>
              </a:r>
            </a:p>
          </p:txBody>
        </p:sp>
        <p:cxnSp>
          <p:nvCxnSpPr>
            <p:cNvPr id="24594" name="Elbow Connector 49">
              <a:extLst>
                <a:ext uri="{FF2B5EF4-FFF2-40B4-BE49-F238E27FC236}">
                  <a16:creationId xmlns:a16="http://schemas.microsoft.com/office/drawing/2014/main" id="{0035754C-D018-4D43-3A46-6B5D021FC898}"/>
                </a:ext>
              </a:extLst>
            </p:cNvPr>
            <p:cNvCxnSpPr>
              <a:cxnSpLocks noChangeShapeType="1"/>
              <a:stCxn id="24593" idx="1"/>
              <a:endCxn id="24592" idx="0"/>
            </p:cNvCxnSpPr>
            <p:nvPr/>
          </p:nvCxnSpPr>
          <p:spPr bwMode="auto">
            <a:xfrm rot="10800000" flipV="1">
              <a:off x="7988300" y="2593975"/>
              <a:ext cx="768350" cy="304800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4595" name="Rectangle 43">
              <a:extLst>
                <a:ext uri="{FF2B5EF4-FFF2-40B4-BE49-F238E27FC236}">
                  <a16:creationId xmlns:a16="http://schemas.microsoft.com/office/drawing/2014/main" id="{7E52CD18-3503-6831-E95D-99E1F346BA3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207501" y="3500438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T3</a:t>
              </a:r>
            </a:p>
          </p:txBody>
        </p:sp>
        <p:cxnSp>
          <p:nvCxnSpPr>
            <p:cNvPr id="24596" name="Elbow Connector 49">
              <a:extLst>
                <a:ext uri="{FF2B5EF4-FFF2-40B4-BE49-F238E27FC236}">
                  <a16:creationId xmlns:a16="http://schemas.microsoft.com/office/drawing/2014/main" id="{7D0E8452-023E-BA21-2F7B-01E3ED1167E2}"/>
                </a:ext>
              </a:extLst>
            </p:cNvPr>
            <p:cNvCxnSpPr>
              <a:cxnSpLocks noChangeShapeType="1"/>
              <a:stCxn id="24593" idx="3"/>
              <a:endCxn id="24595" idx="0"/>
            </p:cNvCxnSpPr>
            <p:nvPr/>
          </p:nvCxnSpPr>
          <p:spPr bwMode="auto">
            <a:xfrm>
              <a:off x="9140826" y="2593976"/>
              <a:ext cx="258763" cy="906463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4597" name="Rectangle 43">
              <a:extLst>
                <a:ext uri="{FF2B5EF4-FFF2-40B4-BE49-F238E27FC236}">
                  <a16:creationId xmlns:a16="http://schemas.microsoft.com/office/drawing/2014/main" id="{FF16388D-6C87-1AC4-6F46-3FB7C1ED9BE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275639" y="3487738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T2</a:t>
              </a:r>
            </a:p>
          </p:txBody>
        </p:sp>
        <p:cxnSp>
          <p:nvCxnSpPr>
            <p:cNvPr id="24598" name="Elbow Connector 49">
              <a:extLst>
                <a:ext uri="{FF2B5EF4-FFF2-40B4-BE49-F238E27FC236}">
                  <a16:creationId xmlns:a16="http://schemas.microsoft.com/office/drawing/2014/main" id="{C0B74C98-FC3F-9579-A6E9-EAB51503E3ED}"/>
                </a:ext>
              </a:extLst>
            </p:cNvPr>
            <p:cNvCxnSpPr>
              <a:cxnSpLocks noChangeShapeType="1"/>
              <a:stCxn id="24592" idx="3"/>
              <a:endCxn id="24597" idx="0"/>
            </p:cNvCxnSpPr>
            <p:nvPr/>
          </p:nvCxnSpPr>
          <p:spPr bwMode="auto">
            <a:xfrm>
              <a:off x="8180389" y="3041650"/>
              <a:ext cx="287337" cy="446088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4599" name="Rectangle 43">
              <a:extLst>
                <a:ext uri="{FF2B5EF4-FFF2-40B4-BE49-F238E27FC236}">
                  <a16:creationId xmlns:a16="http://schemas.microsoft.com/office/drawing/2014/main" id="{95BDFFDB-9695-C978-C0C9-D117D4DCE7B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00401" y="3487738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T1</a:t>
              </a:r>
            </a:p>
          </p:txBody>
        </p:sp>
        <p:cxnSp>
          <p:nvCxnSpPr>
            <p:cNvPr id="24600" name="Elbow Connector 49">
              <a:extLst>
                <a:ext uri="{FF2B5EF4-FFF2-40B4-BE49-F238E27FC236}">
                  <a16:creationId xmlns:a16="http://schemas.microsoft.com/office/drawing/2014/main" id="{D137043E-ED3D-72C2-CF77-40190833917E}"/>
                </a:ext>
              </a:extLst>
            </p:cNvPr>
            <p:cNvCxnSpPr>
              <a:cxnSpLocks noChangeShapeType="1"/>
              <a:stCxn id="24583" idx="1"/>
              <a:endCxn id="24599" idx="0"/>
            </p:cNvCxnSpPr>
            <p:nvPr/>
          </p:nvCxnSpPr>
          <p:spPr bwMode="auto">
            <a:xfrm rot="10800000" flipV="1">
              <a:off x="3392488" y="2595564"/>
              <a:ext cx="488950" cy="892175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4601" name="Rectangle 43">
              <a:extLst>
                <a:ext uri="{FF2B5EF4-FFF2-40B4-BE49-F238E27FC236}">
                  <a16:creationId xmlns:a16="http://schemas.microsoft.com/office/drawing/2014/main" id="{E5B93FD0-B938-D289-91C0-C273FC22026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240589" y="3487738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T1</a:t>
              </a:r>
            </a:p>
          </p:txBody>
        </p:sp>
        <p:cxnSp>
          <p:nvCxnSpPr>
            <p:cNvPr id="24602" name="Elbow Connector 49">
              <a:extLst>
                <a:ext uri="{FF2B5EF4-FFF2-40B4-BE49-F238E27FC236}">
                  <a16:creationId xmlns:a16="http://schemas.microsoft.com/office/drawing/2014/main" id="{5F0AE45F-B1A2-CA4B-B3B0-B33673063EE4}"/>
                </a:ext>
              </a:extLst>
            </p:cNvPr>
            <p:cNvCxnSpPr>
              <a:cxnSpLocks noChangeShapeType="1"/>
              <a:stCxn id="24592" idx="1"/>
              <a:endCxn id="24601" idx="0"/>
            </p:cNvCxnSpPr>
            <p:nvPr/>
          </p:nvCxnSpPr>
          <p:spPr bwMode="auto">
            <a:xfrm rot="10800000" flipV="1">
              <a:off x="7432676" y="3041650"/>
              <a:ext cx="365125" cy="446088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4603" name="Straight Arrow Connector 14">
              <a:extLst>
                <a:ext uri="{FF2B5EF4-FFF2-40B4-BE49-F238E27FC236}">
                  <a16:creationId xmlns:a16="http://schemas.microsoft.com/office/drawing/2014/main" id="{51F170FA-CC0C-99CA-7828-08FE6CEDA014}"/>
                </a:ext>
              </a:extLst>
            </p:cNvPr>
            <p:cNvCxnSpPr>
              <a:cxnSpLocks noChangeShapeType="1"/>
              <a:endCxn id="24583" idx="0"/>
            </p:cNvCxnSpPr>
            <p:nvPr/>
          </p:nvCxnSpPr>
          <p:spPr bwMode="auto">
            <a:xfrm>
              <a:off x="4071939" y="2166938"/>
              <a:ext cx="1587" cy="285750"/>
            </a:xfrm>
            <a:prstGeom prst="straightConnector1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4604" name="Straight Arrow Connector 56">
              <a:extLst>
                <a:ext uri="{FF2B5EF4-FFF2-40B4-BE49-F238E27FC236}">
                  <a16:creationId xmlns:a16="http://schemas.microsoft.com/office/drawing/2014/main" id="{4920A883-EFEB-E77D-1A81-5A57819594D1}"/>
                </a:ext>
              </a:extLst>
            </p:cNvPr>
            <p:cNvCxnSpPr>
              <a:cxnSpLocks noChangeShapeType="1"/>
              <a:endCxn id="24593" idx="0"/>
            </p:cNvCxnSpPr>
            <p:nvPr/>
          </p:nvCxnSpPr>
          <p:spPr bwMode="auto">
            <a:xfrm>
              <a:off x="8947150" y="2166938"/>
              <a:ext cx="1588" cy="285750"/>
            </a:xfrm>
            <a:prstGeom prst="straightConnector1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4605" name="TextBox 18">
              <a:extLst>
                <a:ext uri="{FF2B5EF4-FFF2-40B4-BE49-F238E27FC236}">
                  <a16:creationId xmlns:a16="http://schemas.microsoft.com/office/drawing/2014/main" id="{6BE7D75F-3390-E566-A774-43D852BAC99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567114" y="3902076"/>
              <a:ext cx="5781675" cy="5238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400"/>
                <a:t>Raise Y to a higher level and drop X to a lower level in the tree</a:t>
              </a:r>
            </a:p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400"/>
                <a:t>Move the subtree T2 from the left branch of Y to the right branch of X</a:t>
              </a:r>
            </a:p>
          </p:txBody>
        </p:sp>
        <p:sp>
          <p:nvSpPr>
            <p:cNvPr id="24606" name="Rectangle 38">
              <a:extLst>
                <a:ext uri="{FF2B5EF4-FFF2-40B4-BE49-F238E27FC236}">
                  <a16:creationId xmlns:a16="http://schemas.microsoft.com/office/drawing/2014/main" id="{2CC9D490-45A4-DEA4-1AC8-170AD903DAC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90939" y="5218113"/>
              <a:ext cx="382587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Y</a:t>
              </a:r>
            </a:p>
          </p:txBody>
        </p:sp>
        <p:sp>
          <p:nvSpPr>
            <p:cNvPr id="24607" name="Rectangle 43">
              <a:extLst>
                <a:ext uri="{FF2B5EF4-FFF2-40B4-BE49-F238E27FC236}">
                  <a16:creationId xmlns:a16="http://schemas.microsoft.com/office/drawing/2014/main" id="{EB36AD85-389A-E70C-98F3-0E9511698DD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49789" y="4770438"/>
              <a:ext cx="384175" cy="284162"/>
            </a:xfrm>
            <a:prstGeom prst="rect">
              <a:avLst/>
            </a:prstGeom>
            <a:solidFill>
              <a:srgbClr val="FFFF00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X</a:t>
              </a:r>
            </a:p>
          </p:txBody>
        </p:sp>
        <p:cxnSp>
          <p:nvCxnSpPr>
            <p:cNvPr id="24608" name="Elbow Connector 49">
              <a:extLst>
                <a:ext uri="{FF2B5EF4-FFF2-40B4-BE49-F238E27FC236}">
                  <a16:creationId xmlns:a16="http://schemas.microsoft.com/office/drawing/2014/main" id="{BD8C896D-3AA2-605D-F7AA-72863EF0758A}"/>
                </a:ext>
              </a:extLst>
            </p:cNvPr>
            <p:cNvCxnSpPr>
              <a:cxnSpLocks noChangeShapeType="1"/>
              <a:stCxn id="24607" idx="1"/>
              <a:endCxn id="24606" idx="0"/>
            </p:cNvCxnSpPr>
            <p:nvPr/>
          </p:nvCxnSpPr>
          <p:spPr bwMode="auto">
            <a:xfrm rot="10800000" flipV="1">
              <a:off x="3881438" y="4913313"/>
              <a:ext cx="768350" cy="304800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4609" name="Rectangle 43">
              <a:extLst>
                <a:ext uri="{FF2B5EF4-FFF2-40B4-BE49-F238E27FC236}">
                  <a16:creationId xmlns:a16="http://schemas.microsoft.com/office/drawing/2014/main" id="{6B5824C5-E4EA-90E8-39A1-E8B2C98DDAB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100639" y="5819775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T3</a:t>
              </a:r>
            </a:p>
          </p:txBody>
        </p:sp>
        <p:cxnSp>
          <p:nvCxnSpPr>
            <p:cNvPr id="24610" name="Elbow Connector 49">
              <a:extLst>
                <a:ext uri="{FF2B5EF4-FFF2-40B4-BE49-F238E27FC236}">
                  <a16:creationId xmlns:a16="http://schemas.microsoft.com/office/drawing/2014/main" id="{7C91D859-8435-4C66-F653-25F60FA6EE89}"/>
                </a:ext>
              </a:extLst>
            </p:cNvPr>
            <p:cNvCxnSpPr>
              <a:cxnSpLocks noChangeShapeType="1"/>
              <a:stCxn id="24607" idx="3"/>
              <a:endCxn id="24609" idx="0"/>
            </p:cNvCxnSpPr>
            <p:nvPr/>
          </p:nvCxnSpPr>
          <p:spPr bwMode="auto">
            <a:xfrm>
              <a:off x="5033963" y="4913313"/>
              <a:ext cx="258762" cy="906462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4611" name="Rectangle 43">
              <a:extLst>
                <a:ext uri="{FF2B5EF4-FFF2-40B4-BE49-F238E27FC236}">
                  <a16:creationId xmlns:a16="http://schemas.microsoft.com/office/drawing/2014/main" id="{63EAD03D-17D5-0717-6A6B-5E876B7F60A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68776" y="5807075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T2</a:t>
              </a:r>
            </a:p>
          </p:txBody>
        </p:sp>
        <p:cxnSp>
          <p:nvCxnSpPr>
            <p:cNvPr id="24612" name="Elbow Connector 49">
              <a:extLst>
                <a:ext uri="{FF2B5EF4-FFF2-40B4-BE49-F238E27FC236}">
                  <a16:creationId xmlns:a16="http://schemas.microsoft.com/office/drawing/2014/main" id="{AED5F772-CCC7-B9E6-A772-CA485F629443}"/>
                </a:ext>
              </a:extLst>
            </p:cNvPr>
            <p:cNvCxnSpPr>
              <a:cxnSpLocks noChangeShapeType="1"/>
              <a:stCxn id="24606" idx="3"/>
              <a:endCxn id="24611" idx="0"/>
            </p:cNvCxnSpPr>
            <p:nvPr/>
          </p:nvCxnSpPr>
          <p:spPr bwMode="auto">
            <a:xfrm>
              <a:off x="4073525" y="5360989"/>
              <a:ext cx="287338" cy="446087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4613" name="Rectangle 43">
              <a:extLst>
                <a:ext uri="{FF2B5EF4-FFF2-40B4-BE49-F238E27FC236}">
                  <a16:creationId xmlns:a16="http://schemas.microsoft.com/office/drawing/2014/main" id="{245F6DA8-E918-F575-A112-DBDB6996FB1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33726" y="5807075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T1</a:t>
              </a:r>
            </a:p>
          </p:txBody>
        </p:sp>
        <p:cxnSp>
          <p:nvCxnSpPr>
            <p:cNvPr id="24614" name="Elbow Connector 49">
              <a:extLst>
                <a:ext uri="{FF2B5EF4-FFF2-40B4-BE49-F238E27FC236}">
                  <a16:creationId xmlns:a16="http://schemas.microsoft.com/office/drawing/2014/main" id="{C21FD0DD-BD4F-CE62-FC2D-086F3DE62BA4}"/>
                </a:ext>
              </a:extLst>
            </p:cNvPr>
            <p:cNvCxnSpPr>
              <a:cxnSpLocks noChangeShapeType="1"/>
              <a:stCxn id="24606" idx="1"/>
              <a:endCxn id="24613" idx="0"/>
            </p:cNvCxnSpPr>
            <p:nvPr/>
          </p:nvCxnSpPr>
          <p:spPr bwMode="auto">
            <a:xfrm rot="10800000" flipV="1">
              <a:off x="3325814" y="5360989"/>
              <a:ext cx="365125" cy="446087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4615" name="Straight Arrow Connector 70">
              <a:extLst>
                <a:ext uri="{FF2B5EF4-FFF2-40B4-BE49-F238E27FC236}">
                  <a16:creationId xmlns:a16="http://schemas.microsoft.com/office/drawing/2014/main" id="{A28605F3-6B44-09A4-DAEA-82D7B5721BE1}"/>
                </a:ext>
              </a:extLst>
            </p:cNvPr>
            <p:cNvCxnSpPr>
              <a:cxnSpLocks noChangeShapeType="1"/>
              <a:endCxn id="24607" idx="0"/>
            </p:cNvCxnSpPr>
            <p:nvPr/>
          </p:nvCxnSpPr>
          <p:spPr bwMode="auto">
            <a:xfrm>
              <a:off x="4840289" y="4484688"/>
              <a:ext cx="1587" cy="285750"/>
            </a:xfrm>
            <a:prstGeom prst="straightConnector1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4616" name="TextBox 35">
              <a:extLst>
                <a:ext uri="{FF2B5EF4-FFF2-40B4-BE49-F238E27FC236}">
                  <a16:creationId xmlns:a16="http://schemas.microsoft.com/office/drawing/2014/main" id="{DCC09113-C2D2-5E37-7C97-8D8535D1FFD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909764" y="4635501"/>
              <a:ext cx="1646237" cy="9239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i="1"/>
                <a:t>Right Rotation</a:t>
              </a:r>
            </a:p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i="1"/>
                <a:t>(Mirror image of Left)</a:t>
              </a:r>
            </a:p>
          </p:txBody>
        </p:sp>
        <p:sp>
          <p:nvSpPr>
            <p:cNvPr id="24617" name="Rectangle 38">
              <a:extLst>
                <a:ext uri="{FF2B5EF4-FFF2-40B4-BE49-F238E27FC236}">
                  <a16:creationId xmlns:a16="http://schemas.microsoft.com/office/drawing/2014/main" id="{BC839043-0BF6-3C8F-6E26-1FEA719E6D6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989889" y="4862513"/>
              <a:ext cx="382587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Y</a:t>
              </a:r>
            </a:p>
          </p:txBody>
        </p:sp>
        <p:sp>
          <p:nvSpPr>
            <p:cNvPr id="24618" name="Rectangle 43">
              <a:extLst>
                <a:ext uri="{FF2B5EF4-FFF2-40B4-BE49-F238E27FC236}">
                  <a16:creationId xmlns:a16="http://schemas.microsoft.com/office/drawing/2014/main" id="{73290479-9AD8-D7B7-8D54-28DAEAAD2D0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632826" y="5343526"/>
              <a:ext cx="384175" cy="284163"/>
            </a:xfrm>
            <a:prstGeom prst="rect">
              <a:avLst/>
            </a:prstGeom>
            <a:solidFill>
              <a:srgbClr val="FFFF00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X</a:t>
              </a:r>
            </a:p>
          </p:txBody>
        </p:sp>
        <p:cxnSp>
          <p:nvCxnSpPr>
            <p:cNvPr id="24619" name="Elbow Connector 49">
              <a:extLst>
                <a:ext uri="{FF2B5EF4-FFF2-40B4-BE49-F238E27FC236}">
                  <a16:creationId xmlns:a16="http://schemas.microsoft.com/office/drawing/2014/main" id="{64F85D6D-8F39-1F66-861B-90047833C9C5}"/>
                </a:ext>
              </a:extLst>
            </p:cNvPr>
            <p:cNvCxnSpPr>
              <a:cxnSpLocks noChangeShapeType="1"/>
              <a:stCxn id="24617" idx="3"/>
              <a:endCxn id="24618" idx="0"/>
            </p:cNvCxnSpPr>
            <p:nvPr/>
          </p:nvCxnSpPr>
          <p:spPr bwMode="auto">
            <a:xfrm>
              <a:off x="8372475" y="5005389"/>
              <a:ext cx="452438" cy="338137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4620" name="Rectangle 43">
              <a:extLst>
                <a:ext uri="{FF2B5EF4-FFF2-40B4-BE49-F238E27FC236}">
                  <a16:creationId xmlns:a16="http://schemas.microsoft.com/office/drawing/2014/main" id="{B3D9FC35-621A-8AC4-BB23-967DDE3011F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083676" y="5911850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T3</a:t>
              </a:r>
            </a:p>
          </p:txBody>
        </p:sp>
        <p:cxnSp>
          <p:nvCxnSpPr>
            <p:cNvPr id="24621" name="Elbow Connector 49">
              <a:extLst>
                <a:ext uri="{FF2B5EF4-FFF2-40B4-BE49-F238E27FC236}">
                  <a16:creationId xmlns:a16="http://schemas.microsoft.com/office/drawing/2014/main" id="{3503F501-5888-E8D9-2A80-E58ECB1AE211}"/>
                </a:ext>
              </a:extLst>
            </p:cNvPr>
            <p:cNvCxnSpPr>
              <a:cxnSpLocks noChangeShapeType="1"/>
              <a:stCxn id="24618" idx="3"/>
              <a:endCxn id="24620" idx="0"/>
            </p:cNvCxnSpPr>
            <p:nvPr/>
          </p:nvCxnSpPr>
          <p:spPr bwMode="auto">
            <a:xfrm>
              <a:off x="9017001" y="5484814"/>
              <a:ext cx="258763" cy="427037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4622" name="Rectangle 43">
              <a:extLst>
                <a:ext uri="{FF2B5EF4-FFF2-40B4-BE49-F238E27FC236}">
                  <a16:creationId xmlns:a16="http://schemas.microsoft.com/office/drawing/2014/main" id="{14E799CE-36E9-29F4-90B2-9D3A6F36D2A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151814" y="5899150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T2</a:t>
              </a:r>
            </a:p>
          </p:txBody>
        </p:sp>
        <p:cxnSp>
          <p:nvCxnSpPr>
            <p:cNvPr id="24623" name="Elbow Connector 49">
              <a:extLst>
                <a:ext uri="{FF2B5EF4-FFF2-40B4-BE49-F238E27FC236}">
                  <a16:creationId xmlns:a16="http://schemas.microsoft.com/office/drawing/2014/main" id="{4DD70776-4349-727D-A57E-2E48DF583618}"/>
                </a:ext>
              </a:extLst>
            </p:cNvPr>
            <p:cNvCxnSpPr>
              <a:cxnSpLocks noChangeShapeType="1"/>
              <a:stCxn id="24618" idx="1"/>
              <a:endCxn id="24622" idx="0"/>
            </p:cNvCxnSpPr>
            <p:nvPr/>
          </p:nvCxnSpPr>
          <p:spPr bwMode="auto">
            <a:xfrm rot="10800000" flipV="1">
              <a:off x="8343901" y="5484814"/>
              <a:ext cx="288925" cy="414337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4624" name="Rectangle 43">
              <a:extLst>
                <a:ext uri="{FF2B5EF4-FFF2-40B4-BE49-F238E27FC236}">
                  <a16:creationId xmlns:a16="http://schemas.microsoft.com/office/drawing/2014/main" id="{03548D6C-A128-B937-E11F-C26A4A56777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308851" y="5897563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T1</a:t>
              </a:r>
            </a:p>
          </p:txBody>
        </p:sp>
        <p:cxnSp>
          <p:nvCxnSpPr>
            <p:cNvPr id="24625" name="Elbow Connector 49">
              <a:extLst>
                <a:ext uri="{FF2B5EF4-FFF2-40B4-BE49-F238E27FC236}">
                  <a16:creationId xmlns:a16="http://schemas.microsoft.com/office/drawing/2014/main" id="{322A629C-28D6-C95E-86E8-247EF6B17A64}"/>
                </a:ext>
              </a:extLst>
            </p:cNvPr>
            <p:cNvCxnSpPr>
              <a:cxnSpLocks noChangeShapeType="1"/>
              <a:stCxn id="24617" idx="1"/>
              <a:endCxn id="24624" idx="0"/>
            </p:cNvCxnSpPr>
            <p:nvPr/>
          </p:nvCxnSpPr>
          <p:spPr bwMode="auto">
            <a:xfrm rot="10800000" flipV="1">
              <a:off x="7500938" y="5005389"/>
              <a:ext cx="488950" cy="892175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4626" name="Straight Arrow Connector 82">
              <a:extLst>
                <a:ext uri="{FF2B5EF4-FFF2-40B4-BE49-F238E27FC236}">
                  <a16:creationId xmlns:a16="http://schemas.microsoft.com/office/drawing/2014/main" id="{2D7E8B64-2145-E253-BE22-EDAFB62E87D1}"/>
                </a:ext>
              </a:extLst>
            </p:cNvPr>
            <p:cNvCxnSpPr>
              <a:cxnSpLocks noChangeShapeType="1"/>
              <a:endCxn id="24617" idx="0"/>
            </p:cNvCxnSpPr>
            <p:nvPr/>
          </p:nvCxnSpPr>
          <p:spPr bwMode="auto">
            <a:xfrm>
              <a:off x="8180388" y="4576763"/>
              <a:ext cx="0" cy="285750"/>
            </a:xfrm>
            <a:prstGeom prst="straightConnector1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4627" name="Right Arrow 83">
              <a:extLst>
                <a:ext uri="{FF2B5EF4-FFF2-40B4-BE49-F238E27FC236}">
                  <a16:creationId xmlns:a16="http://schemas.microsoft.com/office/drawing/2014/main" id="{44E49922-9E82-642B-15D9-DE5EE2A5A8E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830888" y="5216525"/>
              <a:ext cx="900112" cy="444500"/>
            </a:xfrm>
            <a:prstGeom prst="rightArrow">
              <a:avLst>
                <a:gd name="adj1" fmla="val 50000"/>
                <a:gd name="adj2" fmla="val 50091"/>
              </a:avLst>
            </a:prstGeom>
            <a:solidFill>
              <a:schemeClr val="tx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>
                  <a:solidFill>
                    <a:schemeClr val="bg1"/>
                  </a:solidFill>
                </a:rPr>
                <a:t>Right</a:t>
              </a:r>
            </a:p>
          </p:txBody>
        </p:sp>
        <p:sp>
          <p:nvSpPr>
            <p:cNvPr id="24628" name="TextBox 84">
              <a:extLst>
                <a:ext uri="{FF2B5EF4-FFF2-40B4-BE49-F238E27FC236}">
                  <a16:creationId xmlns:a16="http://schemas.microsoft.com/office/drawing/2014/main" id="{726CD82D-6576-E8EF-62F7-B63E043D4C9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670301" y="6159501"/>
              <a:ext cx="5781675" cy="5238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400"/>
                <a:t>Raise Y to a higher level and drop X to a lower level in the tree</a:t>
              </a:r>
            </a:p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400"/>
                <a:t>Move the subtree T2 from the right branch of Y to the left branch of X</a:t>
              </a:r>
            </a:p>
          </p:txBody>
        </p:sp>
        <p:sp>
          <p:nvSpPr>
            <p:cNvPr id="24629" name="TextBox 1">
              <a:extLst>
                <a:ext uri="{FF2B5EF4-FFF2-40B4-BE49-F238E27FC236}">
                  <a16:creationId xmlns:a16="http://schemas.microsoft.com/office/drawing/2014/main" id="{66F8647F-F268-CB6E-7DFE-13F1AB64506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 rot="16200000">
              <a:off x="3756820" y="2953545"/>
              <a:ext cx="573087" cy="3079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400" i="1"/>
                <a:t>Drop</a:t>
              </a:r>
            </a:p>
          </p:txBody>
        </p:sp>
        <p:sp>
          <p:nvSpPr>
            <p:cNvPr id="24630" name="Down Arrow 2">
              <a:extLst>
                <a:ext uri="{FF2B5EF4-FFF2-40B4-BE49-F238E27FC236}">
                  <a16:creationId xmlns:a16="http://schemas.microsoft.com/office/drawing/2014/main" id="{BF7A3583-22E8-172B-69F5-ECC097CB6FE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51264" y="2808288"/>
              <a:ext cx="187325" cy="342900"/>
            </a:xfrm>
            <a:prstGeom prst="downArrow">
              <a:avLst>
                <a:gd name="adj1" fmla="val 50000"/>
                <a:gd name="adj2" fmla="val 49992"/>
              </a:avLst>
            </a:prstGeom>
            <a:solidFill>
              <a:schemeClr val="accent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GB" altLang="en-US" sz="1800"/>
            </a:p>
          </p:txBody>
        </p:sp>
        <p:sp>
          <p:nvSpPr>
            <p:cNvPr id="24631" name="Down Arrow 55">
              <a:extLst>
                <a:ext uri="{FF2B5EF4-FFF2-40B4-BE49-F238E27FC236}">
                  <a16:creationId xmlns:a16="http://schemas.microsoft.com/office/drawing/2014/main" id="{0CD5349C-C7FC-FC5E-68C1-27E93CFCCBD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027614" y="5106988"/>
              <a:ext cx="187325" cy="342900"/>
            </a:xfrm>
            <a:prstGeom prst="downArrow">
              <a:avLst>
                <a:gd name="adj1" fmla="val 50000"/>
                <a:gd name="adj2" fmla="val 49992"/>
              </a:avLst>
            </a:prstGeom>
            <a:solidFill>
              <a:schemeClr val="accent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GB" altLang="en-US" sz="1800"/>
            </a:p>
          </p:txBody>
        </p:sp>
        <p:sp>
          <p:nvSpPr>
            <p:cNvPr id="24632" name="TextBox 56">
              <a:extLst>
                <a:ext uri="{FF2B5EF4-FFF2-40B4-BE49-F238E27FC236}">
                  <a16:creationId xmlns:a16="http://schemas.microsoft.com/office/drawing/2014/main" id="{7B9FBA00-1AF2-F264-446A-A942A25B0B6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 rot="16200000">
              <a:off x="4561682" y="5260182"/>
              <a:ext cx="592138" cy="3079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400" i="1"/>
                <a:t>Drop</a:t>
              </a:r>
            </a:p>
          </p:txBody>
        </p:sp>
        <p:sp>
          <p:nvSpPr>
            <p:cNvPr id="24633" name="Down Arrow 2">
              <a:extLst>
                <a:ext uri="{FF2B5EF4-FFF2-40B4-BE49-F238E27FC236}">
                  <a16:creationId xmlns:a16="http://schemas.microsoft.com/office/drawing/2014/main" id="{2038D142-637B-A1E0-82B6-F542A9FE4064}"/>
                </a:ext>
              </a:extLst>
            </p:cNvPr>
            <p:cNvSpPr>
              <a:spLocks noChangeArrowheads="1"/>
            </p:cNvSpPr>
            <p:nvPr/>
          </p:nvSpPr>
          <p:spPr bwMode="auto">
            <a:xfrm flipV="1">
              <a:off x="4303714" y="2628900"/>
              <a:ext cx="168275" cy="401638"/>
            </a:xfrm>
            <a:prstGeom prst="downArrow">
              <a:avLst>
                <a:gd name="adj1" fmla="val 50000"/>
                <a:gd name="adj2" fmla="val 50344"/>
              </a:avLst>
            </a:prstGeom>
            <a:solidFill>
              <a:schemeClr val="accent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GB" altLang="en-US" sz="1800"/>
            </a:p>
          </p:txBody>
        </p:sp>
        <p:sp>
          <p:nvSpPr>
            <p:cNvPr id="24634" name="Down Arrow 2">
              <a:extLst>
                <a:ext uri="{FF2B5EF4-FFF2-40B4-BE49-F238E27FC236}">
                  <a16:creationId xmlns:a16="http://schemas.microsoft.com/office/drawing/2014/main" id="{474E0F07-BF0E-721C-13F3-F294EFFA1D9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685089" y="2486025"/>
              <a:ext cx="187325" cy="342900"/>
            </a:xfrm>
            <a:prstGeom prst="downArrow">
              <a:avLst>
                <a:gd name="adj1" fmla="val 50000"/>
                <a:gd name="adj2" fmla="val 49992"/>
              </a:avLst>
            </a:prstGeom>
            <a:solidFill>
              <a:schemeClr val="accent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GB" altLang="en-US" sz="1800"/>
            </a:p>
          </p:txBody>
        </p:sp>
        <p:sp>
          <p:nvSpPr>
            <p:cNvPr id="24635" name="Down Arrow 2">
              <a:extLst>
                <a:ext uri="{FF2B5EF4-FFF2-40B4-BE49-F238E27FC236}">
                  <a16:creationId xmlns:a16="http://schemas.microsoft.com/office/drawing/2014/main" id="{59E17C5B-869A-FA29-7598-CA973C62B54A}"/>
                </a:ext>
              </a:extLst>
            </p:cNvPr>
            <p:cNvSpPr>
              <a:spLocks noChangeArrowheads="1"/>
            </p:cNvSpPr>
            <p:nvPr/>
          </p:nvSpPr>
          <p:spPr bwMode="auto">
            <a:xfrm flipV="1">
              <a:off x="8847138" y="2841625"/>
              <a:ext cx="169862" cy="401638"/>
            </a:xfrm>
            <a:prstGeom prst="downArrow">
              <a:avLst>
                <a:gd name="adj1" fmla="val 50000"/>
                <a:gd name="adj2" fmla="val 49873"/>
              </a:avLst>
            </a:prstGeom>
            <a:solidFill>
              <a:schemeClr val="accent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GB" altLang="en-US" sz="1800"/>
            </a:p>
          </p:txBody>
        </p:sp>
        <p:sp>
          <p:nvSpPr>
            <p:cNvPr id="24636" name="Down Arrow 2">
              <a:extLst>
                <a:ext uri="{FF2B5EF4-FFF2-40B4-BE49-F238E27FC236}">
                  <a16:creationId xmlns:a16="http://schemas.microsoft.com/office/drawing/2014/main" id="{023A1167-549C-3394-73DC-8A82A7317234}"/>
                </a:ext>
              </a:extLst>
            </p:cNvPr>
            <p:cNvSpPr>
              <a:spLocks noChangeArrowheads="1"/>
            </p:cNvSpPr>
            <p:nvPr/>
          </p:nvSpPr>
          <p:spPr bwMode="auto">
            <a:xfrm flipV="1">
              <a:off x="4264026" y="4841875"/>
              <a:ext cx="169863" cy="401638"/>
            </a:xfrm>
            <a:prstGeom prst="downArrow">
              <a:avLst>
                <a:gd name="adj1" fmla="val 50000"/>
                <a:gd name="adj2" fmla="val 49873"/>
              </a:avLst>
            </a:prstGeom>
            <a:solidFill>
              <a:schemeClr val="accent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GB" altLang="en-US" sz="1800"/>
            </a:p>
          </p:txBody>
        </p:sp>
        <p:sp>
          <p:nvSpPr>
            <p:cNvPr id="24637" name="Down Arrow 55">
              <a:extLst>
                <a:ext uri="{FF2B5EF4-FFF2-40B4-BE49-F238E27FC236}">
                  <a16:creationId xmlns:a16="http://schemas.microsoft.com/office/drawing/2014/main" id="{85703095-60C4-A239-EE69-24E6DEBCDD9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015414" y="4914900"/>
              <a:ext cx="187325" cy="342900"/>
            </a:xfrm>
            <a:prstGeom prst="downArrow">
              <a:avLst>
                <a:gd name="adj1" fmla="val 50000"/>
                <a:gd name="adj2" fmla="val 49992"/>
              </a:avLst>
            </a:prstGeom>
            <a:solidFill>
              <a:schemeClr val="accent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GB" altLang="en-US" sz="1800"/>
            </a:p>
          </p:txBody>
        </p:sp>
        <p:sp>
          <p:nvSpPr>
            <p:cNvPr id="24638" name="Down Arrow 2">
              <a:extLst>
                <a:ext uri="{FF2B5EF4-FFF2-40B4-BE49-F238E27FC236}">
                  <a16:creationId xmlns:a16="http://schemas.microsoft.com/office/drawing/2014/main" id="{F80DD1AA-D923-186A-F4DD-70C09420EEE9}"/>
                </a:ext>
              </a:extLst>
            </p:cNvPr>
            <p:cNvSpPr>
              <a:spLocks noChangeArrowheads="1"/>
            </p:cNvSpPr>
            <p:nvPr/>
          </p:nvSpPr>
          <p:spPr bwMode="auto">
            <a:xfrm flipV="1">
              <a:off x="8089901" y="5219700"/>
              <a:ext cx="169863" cy="401638"/>
            </a:xfrm>
            <a:prstGeom prst="downArrow">
              <a:avLst>
                <a:gd name="adj1" fmla="val 50000"/>
                <a:gd name="adj2" fmla="val 49873"/>
              </a:avLst>
            </a:prstGeom>
            <a:solidFill>
              <a:schemeClr val="accent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GB" altLang="en-US" sz="1800"/>
            </a:p>
          </p:txBody>
        </p:sp>
        <p:sp>
          <p:nvSpPr>
            <p:cNvPr id="63" name="Arc 62">
              <a:extLst>
                <a:ext uri="{FF2B5EF4-FFF2-40B4-BE49-F238E27FC236}">
                  <a16:creationId xmlns:a16="http://schemas.microsoft.com/office/drawing/2014/main" id="{69BD3BEE-55B3-E123-2E42-333599A871C0}"/>
                </a:ext>
              </a:extLst>
            </p:cNvPr>
            <p:cNvSpPr/>
            <p:nvPr/>
          </p:nvSpPr>
          <p:spPr bwMode="auto">
            <a:xfrm>
              <a:off x="5965826" y="4625976"/>
              <a:ext cx="557213" cy="557213"/>
            </a:xfrm>
            <a:prstGeom prst="arc">
              <a:avLst>
                <a:gd name="adj1" fmla="val 742715"/>
                <a:gd name="adj2" fmla="val 20093942"/>
              </a:avLst>
            </a:prstGeom>
            <a:noFill/>
            <a:ln w="7620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en-GB"/>
            </a:p>
          </p:txBody>
        </p:sp>
        <p:sp>
          <p:nvSpPr>
            <p:cNvPr id="64" name="Arc 63">
              <a:extLst>
                <a:ext uri="{FF2B5EF4-FFF2-40B4-BE49-F238E27FC236}">
                  <a16:creationId xmlns:a16="http://schemas.microsoft.com/office/drawing/2014/main" id="{E5776181-E41A-ADEB-1AB9-B19B9E5C357B}"/>
                </a:ext>
              </a:extLst>
            </p:cNvPr>
            <p:cNvSpPr/>
            <p:nvPr/>
          </p:nvSpPr>
          <p:spPr bwMode="auto">
            <a:xfrm>
              <a:off x="5873751" y="2251076"/>
              <a:ext cx="555625" cy="557213"/>
            </a:xfrm>
            <a:prstGeom prst="arc">
              <a:avLst>
                <a:gd name="adj1" fmla="val 10638979"/>
                <a:gd name="adj2" fmla="val 8929323"/>
              </a:avLst>
            </a:prstGeom>
            <a:noFill/>
            <a:ln w="76200" cap="flat" cmpd="sng" algn="ctr">
              <a:solidFill>
                <a:schemeClr val="tx1"/>
              </a:solidFill>
              <a:prstDash val="solid"/>
              <a:round/>
              <a:headEnd type="triangl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en-GB"/>
            </a:p>
          </p:txBody>
        </p:sp>
      </p:grp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>
            <a:extLst>
              <a:ext uri="{FF2B5EF4-FFF2-40B4-BE49-F238E27FC236}">
                <a16:creationId xmlns:a16="http://schemas.microsoft.com/office/drawing/2014/main" id="{1D62B8E1-0FB3-F022-DA6C-5460E9D390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5602" y="-506609"/>
            <a:ext cx="9779183" cy="1325563"/>
          </a:xfrm>
        </p:spPr>
        <p:txBody>
          <a:bodyPr/>
          <a:lstStyle/>
          <a:p>
            <a:r>
              <a:rPr lang="en-GB" altLang="en-US" dirty="0"/>
              <a:t>Rotations</a:t>
            </a:r>
          </a:p>
        </p:txBody>
      </p:sp>
      <p:sp>
        <p:nvSpPr>
          <p:cNvPr id="25603" name="Content Placeholder 2">
            <a:extLst>
              <a:ext uri="{FF2B5EF4-FFF2-40B4-BE49-F238E27FC236}">
                <a16:creationId xmlns:a16="http://schemas.microsoft.com/office/drawing/2014/main" id="{C5B0D6E4-7A7F-0BC6-5B0F-CF60A9C7EC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764" y="843778"/>
            <a:ext cx="10898780" cy="704850"/>
          </a:xfrm>
        </p:spPr>
        <p:txBody>
          <a:bodyPr/>
          <a:lstStyle/>
          <a:p>
            <a:r>
              <a:rPr lang="en-GB" altLang="en-US" dirty="0"/>
              <a:t>Here are examples where we can rotate right to balance the tree</a:t>
            </a:r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r>
              <a:rPr lang="en-GB" altLang="en-US" dirty="0"/>
              <a:t>We deal with nearest/lowest unbalanced ancestor first</a:t>
            </a:r>
          </a:p>
        </p:txBody>
      </p:sp>
      <p:sp>
        <p:nvSpPr>
          <p:cNvPr id="25604" name="Footer Placeholder 3">
            <a:extLst>
              <a:ext uri="{FF2B5EF4-FFF2-40B4-BE49-F238E27FC236}">
                <a16:creationId xmlns:a16="http://schemas.microsoft.com/office/drawing/2014/main" id="{9D039FB8-6F20-CBFB-6EBC-F2195BEFE2E6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A003C079-1F22-0394-1422-BF0FBC910FF7}"/>
              </a:ext>
            </a:extLst>
          </p:cNvPr>
          <p:cNvGrpSpPr/>
          <p:nvPr/>
        </p:nvGrpSpPr>
        <p:grpSpPr>
          <a:xfrm>
            <a:off x="746918" y="1495041"/>
            <a:ext cx="4687888" cy="1773236"/>
            <a:chOff x="2725738" y="1535114"/>
            <a:chExt cx="4687888" cy="1773236"/>
          </a:xfrm>
        </p:grpSpPr>
        <p:sp>
          <p:nvSpPr>
            <p:cNvPr id="25605" name="Rectangle 43">
              <a:extLst>
                <a:ext uri="{FF2B5EF4-FFF2-40B4-BE49-F238E27FC236}">
                  <a16:creationId xmlns:a16="http://schemas.microsoft.com/office/drawing/2014/main" id="{734D5657-CE63-2CCB-8F63-2DBDE3C9610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47964" y="2854325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75</a:t>
              </a:r>
            </a:p>
          </p:txBody>
        </p:sp>
        <p:cxnSp>
          <p:nvCxnSpPr>
            <p:cNvPr id="25606" name="Elbow Connector 49">
              <a:extLst>
                <a:ext uri="{FF2B5EF4-FFF2-40B4-BE49-F238E27FC236}">
                  <a16:creationId xmlns:a16="http://schemas.microsoft.com/office/drawing/2014/main" id="{68F43A53-2323-B706-DC20-F0BB0667518F}"/>
                </a:ext>
              </a:extLst>
            </p:cNvPr>
            <p:cNvCxnSpPr>
              <a:cxnSpLocks noChangeShapeType="1"/>
              <a:endCxn id="25611" idx="0"/>
            </p:cNvCxnSpPr>
            <p:nvPr/>
          </p:nvCxnSpPr>
          <p:spPr bwMode="auto">
            <a:xfrm rot="10800000" flipV="1">
              <a:off x="3908425" y="1579563"/>
              <a:ext cx="527050" cy="330200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5607" name="Elbow Connector 49">
              <a:extLst>
                <a:ext uri="{FF2B5EF4-FFF2-40B4-BE49-F238E27FC236}">
                  <a16:creationId xmlns:a16="http://schemas.microsoft.com/office/drawing/2014/main" id="{7D24C974-ECA3-2625-98CD-351BF0826D73}"/>
                </a:ext>
              </a:extLst>
            </p:cNvPr>
            <p:cNvCxnSpPr>
              <a:cxnSpLocks noChangeShapeType="1"/>
              <a:stCxn id="25612" idx="1"/>
              <a:endCxn id="25605" idx="0"/>
            </p:cNvCxnSpPr>
            <p:nvPr/>
          </p:nvCxnSpPr>
          <p:spPr bwMode="auto">
            <a:xfrm rot="10800000" flipV="1">
              <a:off x="2940051" y="2495551"/>
              <a:ext cx="212725" cy="358775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5608" name="TextBox 19">
              <a:extLst>
                <a:ext uri="{FF2B5EF4-FFF2-40B4-BE49-F238E27FC236}">
                  <a16:creationId xmlns:a16="http://schemas.microsoft.com/office/drawing/2014/main" id="{5640CD87-7319-DF81-79A8-BA5DF6B915F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149600" y="1560513"/>
              <a:ext cx="844550" cy="3683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>
                  <a:solidFill>
                    <a:srgbClr val="FF0000"/>
                  </a:solidFill>
                </a:rPr>
                <a:t>2-0=</a:t>
              </a:r>
              <a:r>
                <a:rPr kumimoji="0" lang="en-GB" altLang="en-US" sz="1800" b="1">
                  <a:solidFill>
                    <a:srgbClr val="FF0000"/>
                  </a:solidFill>
                </a:rPr>
                <a:t>2</a:t>
              </a:r>
              <a:r>
                <a:rPr kumimoji="0" lang="en-GB" altLang="en-US" sz="1800">
                  <a:solidFill>
                    <a:srgbClr val="FF0000"/>
                  </a:solidFill>
                </a:rPr>
                <a:t> </a:t>
              </a:r>
            </a:p>
          </p:txBody>
        </p:sp>
        <p:sp>
          <p:nvSpPr>
            <p:cNvPr id="25609" name="TextBox 21">
              <a:extLst>
                <a:ext uri="{FF2B5EF4-FFF2-40B4-BE49-F238E27FC236}">
                  <a16:creationId xmlns:a16="http://schemas.microsoft.com/office/drawing/2014/main" id="{F6E600EF-128D-1075-A5EC-511567A246E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043239" y="2008189"/>
              <a:ext cx="376237" cy="3698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>
                  <a:solidFill>
                    <a:srgbClr val="FF0000"/>
                  </a:solidFill>
                </a:rPr>
                <a:t>0 </a:t>
              </a:r>
            </a:p>
          </p:txBody>
        </p:sp>
        <p:sp>
          <p:nvSpPr>
            <p:cNvPr id="25610" name="TextBox 22">
              <a:extLst>
                <a:ext uri="{FF2B5EF4-FFF2-40B4-BE49-F238E27FC236}">
                  <a16:creationId xmlns:a16="http://schemas.microsoft.com/office/drawing/2014/main" id="{DCE00522-B07D-9D66-6089-58A778B70EC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725738" y="2519364"/>
              <a:ext cx="158750" cy="3698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>
                  <a:solidFill>
                    <a:srgbClr val="FF0000"/>
                  </a:solidFill>
                </a:rPr>
                <a:t>0 </a:t>
              </a:r>
            </a:p>
          </p:txBody>
        </p:sp>
        <p:sp>
          <p:nvSpPr>
            <p:cNvPr id="25611" name="Rectangle 43">
              <a:extLst>
                <a:ext uri="{FF2B5EF4-FFF2-40B4-BE49-F238E27FC236}">
                  <a16:creationId xmlns:a16="http://schemas.microsoft.com/office/drawing/2014/main" id="{5AB3BB86-85AD-452A-684A-1C513404DD3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16339" y="1909763"/>
              <a:ext cx="384175" cy="284162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56</a:t>
              </a:r>
            </a:p>
          </p:txBody>
        </p:sp>
        <p:sp>
          <p:nvSpPr>
            <p:cNvPr id="25612" name="Rectangle 43">
              <a:extLst>
                <a:ext uri="{FF2B5EF4-FFF2-40B4-BE49-F238E27FC236}">
                  <a16:creationId xmlns:a16="http://schemas.microsoft.com/office/drawing/2014/main" id="{3E90B369-8EDE-8C0D-214D-1170BC4CD18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52776" y="2352675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71</a:t>
              </a:r>
            </a:p>
          </p:txBody>
        </p:sp>
        <p:cxnSp>
          <p:nvCxnSpPr>
            <p:cNvPr id="25613" name="Elbow Connector 49">
              <a:extLst>
                <a:ext uri="{FF2B5EF4-FFF2-40B4-BE49-F238E27FC236}">
                  <a16:creationId xmlns:a16="http://schemas.microsoft.com/office/drawing/2014/main" id="{0B36520A-5428-7B3D-14AA-DD6140EC7A75}"/>
                </a:ext>
              </a:extLst>
            </p:cNvPr>
            <p:cNvCxnSpPr>
              <a:cxnSpLocks noChangeShapeType="1"/>
              <a:endCxn id="25612" idx="0"/>
            </p:cNvCxnSpPr>
            <p:nvPr/>
          </p:nvCxnSpPr>
          <p:spPr bwMode="auto">
            <a:xfrm rot="10800000" flipV="1">
              <a:off x="3344863" y="2049463"/>
              <a:ext cx="349250" cy="303212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5614" name="Rectangle 43">
              <a:extLst>
                <a:ext uri="{FF2B5EF4-FFF2-40B4-BE49-F238E27FC236}">
                  <a16:creationId xmlns:a16="http://schemas.microsoft.com/office/drawing/2014/main" id="{3215FF9C-C519-4C6A-7BE2-0C3700C2EBE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664201" y="2351088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75</a:t>
              </a:r>
            </a:p>
          </p:txBody>
        </p:sp>
        <p:cxnSp>
          <p:nvCxnSpPr>
            <p:cNvPr id="25615" name="Elbow Connector 49">
              <a:extLst>
                <a:ext uri="{FF2B5EF4-FFF2-40B4-BE49-F238E27FC236}">
                  <a16:creationId xmlns:a16="http://schemas.microsoft.com/office/drawing/2014/main" id="{C8F5F3C5-A5AB-75EC-8A81-0226FFBB953E}"/>
                </a:ext>
              </a:extLst>
            </p:cNvPr>
            <p:cNvCxnSpPr>
              <a:cxnSpLocks noChangeShapeType="1"/>
              <a:endCxn id="25621" idx="0"/>
            </p:cNvCxnSpPr>
            <p:nvPr/>
          </p:nvCxnSpPr>
          <p:spPr bwMode="auto">
            <a:xfrm rot="10800000" flipV="1">
              <a:off x="6326189" y="1535114"/>
              <a:ext cx="1087437" cy="350837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5616" name="Elbow Connector 49">
              <a:extLst>
                <a:ext uri="{FF2B5EF4-FFF2-40B4-BE49-F238E27FC236}">
                  <a16:creationId xmlns:a16="http://schemas.microsoft.com/office/drawing/2014/main" id="{60ECF952-186E-0CD6-B51B-E24C3AA48966}"/>
                </a:ext>
              </a:extLst>
            </p:cNvPr>
            <p:cNvCxnSpPr>
              <a:cxnSpLocks noChangeShapeType="1"/>
              <a:stCxn id="25621" idx="1"/>
              <a:endCxn id="25614" idx="0"/>
            </p:cNvCxnSpPr>
            <p:nvPr/>
          </p:nvCxnSpPr>
          <p:spPr bwMode="auto">
            <a:xfrm rot="10800000" flipV="1">
              <a:off x="5856288" y="2028826"/>
              <a:ext cx="277812" cy="322263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5617" name="TextBox 19">
              <a:extLst>
                <a:ext uri="{FF2B5EF4-FFF2-40B4-BE49-F238E27FC236}">
                  <a16:creationId xmlns:a16="http://schemas.microsoft.com/office/drawing/2014/main" id="{10308D20-7853-ED14-2A5F-E3E112252E5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584950" y="2016125"/>
              <a:ext cx="312738" cy="3698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>
                  <a:solidFill>
                    <a:srgbClr val="FF0000"/>
                  </a:solidFill>
                </a:rPr>
                <a:t>1</a:t>
              </a:r>
            </a:p>
          </p:txBody>
        </p:sp>
        <p:sp>
          <p:nvSpPr>
            <p:cNvPr id="25618" name="TextBox 21">
              <a:extLst>
                <a:ext uri="{FF2B5EF4-FFF2-40B4-BE49-F238E27FC236}">
                  <a16:creationId xmlns:a16="http://schemas.microsoft.com/office/drawing/2014/main" id="{99114DBD-7F16-9737-1FDF-7A7F31FE0A6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022976" y="1539875"/>
              <a:ext cx="377825" cy="3698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>
                  <a:solidFill>
                    <a:srgbClr val="FF0000"/>
                  </a:solidFill>
                </a:rPr>
                <a:t>0 </a:t>
              </a:r>
            </a:p>
          </p:txBody>
        </p:sp>
        <p:sp>
          <p:nvSpPr>
            <p:cNvPr id="25619" name="TextBox 22">
              <a:extLst>
                <a:ext uri="{FF2B5EF4-FFF2-40B4-BE49-F238E27FC236}">
                  <a16:creationId xmlns:a16="http://schemas.microsoft.com/office/drawing/2014/main" id="{DBEE67C0-7BD6-FAC1-F86E-E332545C465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641975" y="2016125"/>
              <a:ext cx="158750" cy="3698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>
                  <a:solidFill>
                    <a:srgbClr val="FF0000"/>
                  </a:solidFill>
                </a:rPr>
                <a:t>0 </a:t>
              </a:r>
            </a:p>
          </p:txBody>
        </p:sp>
        <p:sp>
          <p:nvSpPr>
            <p:cNvPr id="25620" name="Rectangle 43">
              <a:extLst>
                <a:ext uri="{FF2B5EF4-FFF2-40B4-BE49-F238E27FC236}">
                  <a16:creationId xmlns:a16="http://schemas.microsoft.com/office/drawing/2014/main" id="{F54CE521-4775-2197-E988-1CE2F264E63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692901" y="2352676"/>
              <a:ext cx="384175" cy="284163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56</a:t>
              </a:r>
            </a:p>
          </p:txBody>
        </p:sp>
        <p:sp>
          <p:nvSpPr>
            <p:cNvPr id="25621" name="Rectangle 43">
              <a:extLst>
                <a:ext uri="{FF2B5EF4-FFF2-40B4-BE49-F238E27FC236}">
                  <a16:creationId xmlns:a16="http://schemas.microsoft.com/office/drawing/2014/main" id="{72585E4C-474B-BCEC-0274-940814B058F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134101" y="1885950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71</a:t>
              </a:r>
            </a:p>
          </p:txBody>
        </p:sp>
        <p:cxnSp>
          <p:nvCxnSpPr>
            <p:cNvPr id="25622" name="Elbow Connector 49">
              <a:extLst>
                <a:ext uri="{FF2B5EF4-FFF2-40B4-BE49-F238E27FC236}">
                  <a16:creationId xmlns:a16="http://schemas.microsoft.com/office/drawing/2014/main" id="{C15DA14D-7533-C996-54B3-4791ABD04584}"/>
                </a:ext>
              </a:extLst>
            </p:cNvPr>
            <p:cNvCxnSpPr>
              <a:cxnSpLocks noChangeShapeType="1"/>
              <a:stCxn id="25621" idx="3"/>
              <a:endCxn id="25620" idx="0"/>
            </p:cNvCxnSpPr>
            <p:nvPr/>
          </p:nvCxnSpPr>
          <p:spPr bwMode="auto">
            <a:xfrm>
              <a:off x="6518276" y="2028825"/>
              <a:ext cx="366713" cy="323850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64" name="Arc 63">
              <a:extLst>
                <a:ext uri="{FF2B5EF4-FFF2-40B4-BE49-F238E27FC236}">
                  <a16:creationId xmlns:a16="http://schemas.microsoft.com/office/drawing/2014/main" id="{19D624B9-3422-FC7B-8656-3EC7464EA60E}"/>
                </a:ext>
              </a:extLst>
            </p:cNvPr>
            <p:cNvSpPr/>
            <p:nvPr/>
          </p:nvSpPr>
          <p:spPr bwMode="auto">
            <a:xfrm>
              <a:off x="4560889" y="2117726"/>
              <a:ext cx="555625" cy="557213"/>
            </a:xfrm>
            <a:prstGeom prst="arc">
              <a:avLst>
                <a:gd name="adj1" fmla="val 742715"/>
                <a:gd name="adj2" fmla="val 20093942"/>
              </a:avLst>
            </a:prstGeom>
            <a:noFill/>
            <a:ln w="7620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en-GB"/>
            </a:p>
          </p:txBody>
        </p:sp>
        <p:sp>
          <p:nvSpPr>
            <p:cNvPr id="25659" name="Down Arrow 55">
              <a:extLst>
                <a:ext uri="{FF2B5EF4-FFF2-40B4-BE49-F238E27FC236}">
                  <a16:creationId xmlns:a16="http://schemas.microsoft.com/office/drawing/2014/main" id="{3B7905A6-723F-31D0-E91B-B9C0E16640F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30676" y="2000250"/>
              <a:ext cx="187325" cy="342900"/>
            </a:xfrm>
            <a:prstGeom prst="downArrow">
              <a:avLst>
                <a:gd name="adj1" fmla="val 50000"/>
                <a:gd name="adj2" fmla="val 49992"/>
              </a:avLst>
            </a:prstGeom>
            <a:solidFill>
              <a:schemeClr val="accent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GB" altLang="en-US" sz="1800"/>
            </a:p>
          </p:txBody>
        </p:sp>
        <p:sp>
          <p:nvSpPr>
            <p:cNvPr id="25660" name="Down Arrow 2">
              <a:extLst>
                <a:ext uri="{FF2B5EF4-FFF2-40B4-BE49-F238E27FC236}">
                  <a16:creationId xmlns:a16="http://schemas.microsoft.com/office/drawing/2014/main" id="{CAD1993C-A606-EAD5-91D2-A5B57C1DF3AB}"/>
                </a:ext>
              </a:extLst>
            </p:cNvPr>
            <p:cNvSpPr>
              <a:spLocks noChangeArrowheads="1"/>
            </p:cNvSpPr>
            <p:nvPr/>
          </p:nvSpPr>
          <p:spPr bwMode="auto">
            <a:xfrm flipV="1">
              <a:off x="3375026" y="1938339"/>
              <a:ext cx="169863" cy="401637"/>
            </a:xfrm>
            <a:prstGeom prst="downArrow">
              <a:avLst>
                <a:gd name="adj1" fmla="val 50000"/>
                <a:gd name="adj2" fmla="val 49873"/>
              </a:avLst>
            </a:prstGeom>
            <a:solidFill>
              <a:schemeClr val="accent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GB" altLang="en-US" sz="1800"/>
            </a:p>
          </p:txBody>
        </p:sp>
        <p:sp>
          <p:nvSpPr>
            <p:cNvPr id="25661" name="Rectangle 43">
              <a:extLst>
                <a:ext uri="{FF2B5EF4-FFF2-40B4-BE49-F238E27FC236}">
                  <a16:creationId xmlns:a16="http://schemas.microsoft.com/office/drawing/2014/main" id="{6BF9A08E-0F45-BA73-7591-74CB1C59FA5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27451" y="2836863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60</a:t>
              </a:r>
            </a:p>
          </p:txBody>
        </p:sp>
        <p:cxnSp>
          <p:nvCxnSpPr>
            <p:cNvPr id="25662" name="Elbow Connector 49">
              <a:extLst>
                <a:ext uri="{FF2B5EF4-FFF2-40B4-BE49-F238E27FC236}">
                  <a16:creationId xmlns:a16="http://schemas.microsoft.com/office/drawing/2014/main" id="{1F4C3611-A0E1-B7FF-BF49-D5D4B6646667}"/>
                </a:ext>
              </a:extLst>
            </p:cNvPr>
            <p:cNvCxnSpPr>
              <a:cxnSpLocks noChangeShapeType="1"/>
              <a:stCxn id="25612" idx="3"/>
              <a:endCxn id="25661" idx="0"/>
            </p:cNvCxnSpPr>
            <p:nvPr/>
          </p:nvCxnSpPr>
          <p:spPr bwMode="auto">
            <a:xfrm>
              <a:off x="3536950" y="2495551"/>
              <a:ext cx="382588" cy="341313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5663" name="TextBox 22">
              <a:extLst>
                <a:ext uri="{FF2B5EF4-FFF2-40B4-BE49-F238E27FC236}">
                  <a16:creationId xmlns:a16="http://schemas.microsoft.com/office/drawing/2014/main" id="{E27D6D1A-DEEF-4174-5215-4E64FB0997E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706813" y="2501900"/>
              <a:ext cx="158750" cy="3698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>
                  <a:solidFill>
                    <a:srgbClr val="FF0000"/>
                  </a:solidFill>
                </a:rPr>
                <a:t>0 </a:t>
              </a:r>
            </a:p>
          </p:txBody>
        </p:sp>
        <p:sp>
          <p:nvSpPr>
            <p:cNvPr id="25664" name="Rectangle 43">
              <a:extLst>
                <a:ext uri="{FF2B5EF4-FFF2-40B4-BE49-F238E27FC236}">
                  <a16:creationId xmlns:a16="http://schemas.microsoft.com/office/drawing/2014/main" id="{30290568-470F-392D-CCB6-72FF9E4B9FD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157914" y="3022600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60</a:t>
              </a:r>
            </a:p>
          </p:txBody>
        </p:sp>
        <p:cxnSp>
          <p:nvCxnSpPr>
            <p:cNvPr id="25665" name="Elbow Connector 49">
              <a:extLst>
                <a:ext uri="{FF2B5EF4-FFF2-40B4-BE49-F238E27FC236}">
                  <a16:creationId xmlns:a16="http://schemas.microsoft.com/office/drawing/2014/main" id="{8AC39D3C-0CC2-29FB-D100-A8810A3087E4}"/>
                </a:ext>
              </a:extLst>
            </p:cNvPr>
            <p:cNvCxnSpPr>
              <a:cxnSpLocks noChangeShapeType="1"/>
              <a:stCxn id="25620" idx="1"/>
              <a:endCxn id="25664" idx="0"/>
            </p:cNvCxnSpPr>
            <p:nvPr/>
          </p:nvCxnSpPr>
          <p:spPr bwMode="auto">
            <a:xfrm rot="10800000" flipV="1">
              <a:off x="6350000" y="2493964"/>
              <a:ext cx="342900" cy="528637"/>
            </a:xfrm>
            <a:prstGeom prst="bentConnector2">
              <a:avLst/>
            </a:prstGeom>
            <a:noFill/>
            <a:ln w="22225" algn="ctr">
              <a:solidFill>
                <a:srgbClr val="FF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5666" name="TextBox 22">
              <a:extLst>
                <a:ext uri="{FF2B5EF4-FFF2-40B4-BE49-F238E27FC236}">
                  <a16:creationId xmlns:a16="http://schemas.microsoft.com/office/drawing/2014/main" id="{85FDA6A8-F748-9803-F5E8-2F25980E10B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137275" y="2687639"/>
              <a:ext cx="158750" cy="3698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>
                  <a:solidFill>
                    <a:srgbClr val="FF0000"/>
                  </a:solidFill>
                </a:rPr>
                <a:t>0 </a:t>
              </a:r>
            </a:p>
          </p:txBody>
        </p:sp>
      </p:grpSp>
      <p:sp>
        <p:nvSpPr>
          <p:cNvPr id="25667" name="TextBox 6">
            <a:extLst>
              <a:ext uri="{FF2B5EF4-FFF2-40B4-BE49-F238E27FC236}">
                <a16:creationId xmlns:a16="http://schemas.microsoft.com/office/drawing/2014/main" id="{324F0EF7-4231-F355-FA2D-D1E69F1B162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03128" y="1728166"/>
            <a:ext cx="2446337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Notice how we have to move node 60 to the left branch of node 56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4D35FBA7-3A82-0275-F3E4-BB22F3C5B057}"/>
              </a:ext>
            </a:extLst>
          </p:cNvPr>
          <p:cNvGrpSpPr/>
          <p:nvPr/>
        </p:nvGrpSpPr>
        <p:grpSpPr>
          <a:xfrm>
            <a:off x="769144" y="4019550"/>
            <a:ext cx="7235825" cy="2479674"/>
            <a:chOff x="1577976" y="4291014"/>
            <a:chExt cx="7235825" cy="2479674"/>
          </a:xfrm>
        </p:grpSpPr>
        <p:sp>
          <p:nvSpPr>
            <p:cNvPr id="25623" name="Rectangle 43">
              <a:extLst>
                <a:ext uri="{FF2B5EF4-FFF2-40B4-BE49-F238E27FC236}">
                  <a16:creationId xmlns:a16="http://schemas.microsoft.com/office/drawing/2014/main" id="{B5896D26-0809-F4E1-8703-B8A0B701307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898776" y="5611813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75</a:t>
              </a:r>
            </a:p>
          </p:txBody>
        </p:sp>
        <p:cxnSp>
          <p:nvCxnSpPr>
            <p:cNvPr id="25624" name="Elbow Connector 49">
              <a:extLst>
                <a:ext uri="{FF2B5EF4-FFF2-40B4-BE49-F238E27FC236}">
                  <a16:creationId xmlns:a16="http://schemas.microsoft.com/office/drawing/2014/main" id="{5E9FFB08-E82B-3B50-F477-0B456FF5475A}"/>
                </a:ext>
              </a:extLst>
            </p:cNvPr>
            <p:cNvCxnSpPr>
              <a:cxnSpLocks noChangeShapeType="1"/>
              <a:endCxn id="25629" idx="0"/>
            </p:cNvCxnSpPr>
            <p:nvPr/>
          </p:nvCxnSpPr>
          <p:spPr bwMode="auto">
            <a:xfrm rot="10800000" flipV="1">
              <a:off x="4059238" y="4337050"/>
              <a:ext cx="527050" cy="330200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5625" name="Elbow Connector 49">
              <a:extLst>
                <a:ext uri="{FF2B5EF4-FFF2-40B4-BE49-F238E27FC236}">
                  <a16:creationId xmlns:a16="http://schemas.microsoft.com/office/drawing/2014/main" id="{467238E4-3495-2730-17FE-1D487C9A197B}"/>
                </a:ext>
              </a:extLst>
            </p:cNvPr>
            <p:cNvCxnSpPr>
              <a:cxnSpLocks noChangeShapeType="1"/>
              <a:stCxn id="25632" idx="1"/>
              <a:endCxn id="25623" idx="0"/>
            </p:cNvCxnSpPr>
            <p:nvPr/>
          </p:nvCxnSpPr>
          <p:spPr bwMode="auto">
            <a:xfrm rot="10800000" flipV="1">
              <a:off x="3090863" y="5253039"/>
              <a:ext cx="214312" cy="358775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5626" name="TextBox 19">
              <a:extLst>
                <a:ext uri="{FF2B5EF4-FFF2-40B4-BE49-F238E27FC236}">
                  <a16:creationId xmlns:a16="http://schemas.microsoft.com/office/drawing/2014/main" id="{214FBADA-8F5A-2C56-F001-83F8E90CE26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168650" y="4298950"/>
              <a:ext cx="973138" cy="3683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>
                  <a:solidFill>
                    <a:srgbClr val="FF0000"/>
                  </a:solidFill>
                </a:rPr>
                <a:t>3-1 = 2 </a:t>
              </a:r>
            </a:p>
          </p:txBody>
        </p:sp>
        <p:sp>
          <p:nvSpPr>
            <p:cNvPr id="25627" name="TextBox 21">
              <a:extLst>
                <a:ext uri="{FF2B5EF4-FFF2-40B4-BE49-F238E27FC236}">
                  <a16:creationId xmlns:a16="http://schemas.microsoft.com/office/drawing/2014/main" id="{CDE8613C-7D44-2B9F-78A2-958F1649443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205164" y="4792664"/>
              <a:ext cx="377825" cy="3698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rgbClr val="FF0000"/>
                  </a:solidFill>
                </a:rPr>
                <a:t>2</a:t>
              </a:r>
              <a:r>
                <a:rPr kumimoji="0" lang="en-GB" altLang="en-US" sz="1800">
                  <a:solidFill>
                    <a:srgbClr val="FF0000"/>
                  </a:solidFill>
                </a:rPr>
                <a:t> </a:t>
              </a:r>
            </a:p>
          </p:txBody>
        </p:sp>
        <p:sp>
          <p:nvSpPr>
            <p:cNvPr id="25628" name="TextBox 22">
              <a:extLst>
                <a:ext uri="{FF2B5EF4-FFF2-40B4-BE49-F238E27FC236}">
                  <a16:creationId xmlns:a16="http://schemas.microsoft.com/office/drawing/2014/main" id="{0E1150D0-1C18-44E9-0FC1-8A4D9CA414E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876550" y="5276850"/>
              <a:ext cx="158750" cy="3698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>
                  <a:solidFill>
                    <a:srgbClr val="FF0000"/>
                  </a:solidFill>
                </a:rPr>
                <a:t>1 </a:t>
              </a:r>
            </a:p>
          </p:txBody>
        </p:sp>
        <p:sp>
          <p:nvSpPr>
            <p:cNvPr id="25629" name="Rectangle 43">
              <a:extLst>
                <a:ext uri="{FF2B5EF4-FFF2-40B4-BE49-F238E27FC236}">
                  <a16:creationId xmlns:a16="http://schemas.microsoft.com/office/drawing/2014/main" id="{5CF53A39-7556-2667-40A6-895072690D3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67151" y="4667251"/>
              <a:ext cx="384175" cy="284163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56</a:t>
              </a:r>
            </a:p>
          </p:txBody>
        </p:sp>
        <p:sp>
          <p:nvSpPr>
            <p:cNvPr id="25630" name="Rectangle 43">
              <a:extLst>
                <a:ext uri="{FF2B5EF4-FFF2-40B4-BE49-F238E27FC236}">
                  <a16:creationId xmlns:a16="http://schemas.microsoft.com/office/drawing/2014/main" id="{C6193C31-B364-09E6-8B9A-BCE2962A041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432301" y="5106988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53</a:t>
              </a:r>
            </a:p>
          </p:txBody>
        </p:sp>
        <p:cxnSp>
          <p:nvCxnSpPr>
            <p:cNvPr id="25631" name="Elbow Connector 49">
              <a:extLst>
                <a:ext uri="{FF2B5EF4-FFF2-40B4-BE49-F238E27FC236}">
                  <a16:creationId xmlns:a16="http://schemas.microsoft.com/office/drawing/2014/main" id="{CF09EE64-F367-CA40-142A-32964B2F0C15}"/>
                </a:ext>
              </a:extLst>
            </p:cNvPr>
            <p:cNvCxnSpPr>
              <a:cxnSpLocks noChangeShapeType="1"/>
              <a:stCxn id="25629" idx="3"/>
              <a:endCxn id="25630" idx="0"/>
            </p:cNvCxnSpPr>
            <p:nvPr/>
          </p:nvCxnSpPr>
          <p:spPr bwMode="auto">
            <a:xfrm>
              <a:off x="4251326" y="4808538"/>
              <a:ext cx="373063" cy="298450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5632" name="Rectangle 43">
              <a:extLst>
                <a:ext uri="{FF2B5EF4-FFF2-40B4-BE49-F238E27FC236}">
                  <a16:creationId xmlns:a16="http://schemas.microsoft.com/office/drawing/2014/main" id="{39F2B022-2219-836C-302D-5EF657DA2A5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05176" y="5110163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71</a:t>
              </a:r>
            </a:p>
          </p:txBody>
        </p:sp>
        <p:cxnSp>
          <p:nvCxnSpPr>
            <p:cNvPr id="25633" name="Elbow Connector 49">
              <a:extLst>
                <a:ext uri="{FF2B5EF4-FFF2-40B4-BE49-F238E27FC236}">
                  <a16:creationId xmlns:a16="http://schemas.microsoft.com/office/drawing/2014/main" id="{C5539E1A-A649-8413-FA52-B0C37AA408C8}"/>
                </a:ext>
              </a:extLst>
            </p:cNvPr>
            <p:cNvCxnSpPr>
              <a:cxnSpLocks noChangeShapeType="1"/>
              <a:endCxn id="25632" idx="0"/>
            </p:cNvCxnSpPr>
            <p:nvPr/>
          </p:nvCxnSpPr>
          <p:spPr bwMode="auto">
            <a:xfrm rot="10800000" flipV="1">
              <a:off x="3497263" y="4806951"/>
              <a:ext cx="347662" cy="303213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5634" name="TextBox 22">
              <a:extLst>
                <a:ext uri="{FF2B5EF4-FFF2-40B4-BE49-F238E27FC236}">
                  <a16:creationId xmlns:a16="http://schemas.microsoft.com/office/drawing/2014/main" id="{951219E2-AB06-6045-C4E2-DEDF2918132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395788" y="4779964"/>
              <a:ext cx="158750" cy="3698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>
                  <a:solidFill>
                    <a:srgbClr val="FF0000"/>
                  </a:solidFill>
                </a:rPr>
                <a:t>0 </a:t>
              </a:r>
            </a:p>
          </p:txBody>
        </p:sp>
        <p:sp>
          <p:nvSpPr>
            <p:cNvPr id="25635" name="Rectangle 43">
              <a:extLst>
                <a:ext uri="{FF2B5EF4-FFF2-40B4-BE49-F238E27FC236}">
                  <a16:creationId xmlns:a16="http://schemas.microsoft.com/office/drawing/2014/main" id="{9798E1A6-3DFF-8549-BE38-28A915C9163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30464" y="6130925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76</a:t>
              </a:r>
            </a:p>
          </p:txBody>
        </p:sp>
        <p:cxnSp>
          <p:nvCxnSpPr>
            <p:cNvPr id="25636" name="Elbow Connector 49">
              <a:extLst>
                <a:ext uri="{FF2B5EF4-FFF2-40B4-BE49-F238E27FC236}">
                  <a16:creationId xmlns:a16="http://schemas.microsoft.com/office/drawing/2014/main" id="{1AE6B3F5-DFFD-0BC2-8623-1B68C3AB0B68}"/>
                </a:ext>
              </a:extLst>
            </p:cNvPr>
            <p:cNvCxnSpPr>
              <a:cxnSpLocks noChangeShapeType="1"/>
              <a:stCxn id="25623" idx="1"/>
              <a:endCxn id="25635" idx="0"/>
            </p:cNvCxnSpPr>
            <p:nvPr/>
          </p:nvCxnSpPr>
          <p:spPr bwMode="auto">
            <a:xfrm rot="10800000" flipV="1">
              <a:off x="2622551" y="5754689"/>
              <a:ext cx="276225" cy="376237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5637" name="TextBox 22">
              <a:extLst>
                <a:ext uri="{FF2B5EF4-FFF2-40B4-BE49-F238E27FC236}">
                  <a16:creationId xmlns:a16="http://schemas.microsoft.com/office/drawing/2014/main" id="{17BBD18C-6C44-AE3A-9350-431DE3325AF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 flipH="1">
              <a:off x="2324101" y="5762625"/>
              <a:ext cx="258763" cy="3683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>
                  <a:solidFill>
                    <a:srgbClr val="FF0000"/>
                  </a:solidFill>
                </a:rPr>
                <a:t>0 </a:t>
              </a:r>
            </a:p>
          </p:txBody>
        </p:sp>
        <p:sp>
          <p:nvSpPr>
            <p:cNvPr id="25638" name="Rectangle 43">
              <a:extLst>
                <a:ext uri="{FF2B5EF4-FFF2-40B4-BE49-F238E27FC236}">
                  <a16:creationId xmlns:a16="http://schemas.microsoft.com/office/drawing/2014/main" id="{1CC972CF-6E3A-0469-60F9-0A578911AD2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858001" y="5113338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75</a:t>
              </a:r>
            </a:p>
          </p:txBody>
        </p:sp>
        <p:cxnSp>
          <p:nvCxnSpPr>
            <p:cNvPr id="25639" name="Elbow Connector 49">
              <a:extLst>
                <a:ext uri="{FF2B5EF4-FFF2-40B4-BE49-F238E27FC236}">
                  <a16:creationId xmlns:a16="http://schemas.microsoft.com/office/drawing/2014/main" id="{C54A13A0-68A6-7F5B-B090-7C601B642A7E}"/>
                </a:ext>
              </a:extLst>
            </p:cNvPr>
            <p:cNvCxnSpPr>
              <a:cxnSpLocks noChangeShapeType="1"/>
              <a:endCxn id="25644" idx="0"/>
            </p:cNvCxnSpPr>
            <p:nvPr/>
          </p:nvCxnSpPr>
          <p:spPr bwMode="auto">
            <a:xfrm rot="10800000" flipV="1">
              <a:off x="7843838" y="4330700"/>
              <a:ext cx="527050" cy="330200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5640" name="Elbow Connector 49">
              <a:extLst>
                <a:ext uri="{FF2B5EF4-FFF2-40B4-BE49-F238E27FC236}">
                  <a16:creationId xmlns:a16="http://schemas.microsoft.com/office/drawing/2014/main" id="{EF17DE59-6C7A-03E3-9F9D-AE6267DCDBEE}"/>
                </a:ext>
              </a:extLst>
            </p:cNvPr>
            <p:cNvCxnSpPr>
              <a:cxnSpLocks noChangeShapeType="1"/>
              <a:stCxn id="25644" idx="1"/>
              <a:endCxn id="25638" idx="0"/>
            </p:cNvCxnSpPr>
            <p:nvPr/>
          </p:nvCxnSpPr>
          <p:spPr bwMode="auto">
            <a:xfrm rot="10800000" flipV="1">
              <a:off x="7050088" y="4803776"/>
              <a:ext cx="601662" cy="309563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5641" name="TextBox 19">
              <a:extLst>
                <a:ext uri="{FF2B5EF4-FFF2-40B4-BE49-F238E27FC236}">
                  <a16:creationId xmlns:a16="http://schemas.microsoft.com/office/drawing/2014/main" id="{60562D4E-9C81-D33D-6E71-B3001BE0943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953250" y="4291014"/>
              <a:ext cx="973138" cy="3698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>
                  <a:solidFill>
                    <a:srgbClr val="FF0000"/>
                  </a:solidFill>
                </a:rPr>
                <a:t>2-1 = 1 </a:t>
              </a:r>
            </a:p>
          </p:txBody>
        </p:sp>
        <p:sp>
          <p:nvSpPr>
            <p:cNvPr id="25642" name="TextBox 21">
              <a:extLst>
                <a:ext uri="{FF2B5EF4-FFF2-40B4-BE49-F238E27FC236}">
                  <a16:creationId xmlns:a16="http://schemas.microsoft.com/office/drawing/2014/main" id="{DC10E48A-3DC8-C776-B199-BF4D3696633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185026" y="5480050"/>
              <a:ext cx="377825" cy="3698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>
                  <a:solidFill>
                    <a:srgbClr val="FF0000"/>
                  </a:solidFill>
                </a:rPr>
                <a:t>0 </a:t>
              </a:r>
            </a:p>
          </p:txBody>
        </p:sp>
        <p:sp>
          <p:nvSpPr>
            <p:cNvPr id="25643" name="TextBox 22">
              <a:extLst>
                <a:ext uri="{FF2B5EF4-FFF2-40B4-BE49-F238E27FC236}">
                  <a16:creationId xmlns:a16="http://schemas.microsoft.com/office/drawing/2014/main" id="{88E3A22F-72FE-7763-12FD-69138DC68D3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078538" y="4924425"/>
              <a:ext cx="812800" cy="3698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>
                  <a:solidFill>
                    <a:srgbClr val="FF0000"/>
                  </a:solidFill>
                </a:rPr>
                <a:t>1-1=0 </a:t>
              </a:r>
            </a:p>
          </p:txBody>
        </p:sp>
        <p:sp>
          <p:nvSpPr>
            <p:cNvPr id="25644" name="Rectangle 43">
              <a:extLst>
                <a:ext uri="{FF2B5EF4-FFF2-40B4-BE49-F238E27FC236}">
                  <a16:creationId xmlns:a16="http://schemas.microsoft.com/office/drawing/2014/main" id="{4758D875-D7FC-6BC1-52B3-812D3CEC749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651751" y="4660901"/>
              <a:ext cx="384175" cy="284163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56</a:t>
              </a:r>
            </a:p>
          </p:txBody>
        </p:sp>
        <p:sp>
          <p:nvSpPr>
            <p:cNvPr id="25645" name="Rectangle 43">
              <a:extLst>
                <a:ext uri="{FF2B5EF4-FFF2-40B4-BE49-F238E27FC236}">
                  <a16:creationId xmlns:a16="http://schemas.microsoft.com/office/drawing/2014/main" id="{8D03D591-0D1D-8344-E2EC-BAED5314B27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429626" y="5100638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53</a:t>
              </a:r>
            </a:p>
          </p:txBody>
        </p:sp>
        <p:cxnSp>
          <p:nvCxnSpPr>
            <p:cNvPr id="25646" name="Elbow Connector 65">
              <a:extLst>
                <a:ext uri="{FF2B5EF4-FFF2-40B4-BE49-F238E27FC236}">
                  <a16:creationId xmlns:a16="http://schemas.microsoft.com/office/drawing/2014/main" id="{85C8C8AA-AE7F-E766-07B0-A53B77E10A11}"/>
                </a:ext>
              </a:extLst>
            </p:cNvPr>
            <p:cNvCxnSpPr>
              <a:cxnSpLocks noChangeShapeType="1"/>
              <a:stCxn id="25644" idx="3"/>
              <a:endCxn id="25645" idx="0"/>
            </p:cNvCxnSpPr>
            <p:nvPr/>
          </p:nvCxnSpPr>
          <p:spPr bwMode="auto">
            <a:xfrm>
              <a:off x="8035925" y="4803776"/>
              <a:ext cx="585788" cy="296863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5647" name="Rectangle 43">
              <a:extLst>
                <a:ext uri="{FF2B5EF4-FFF2-40B4-BE49-F238E27FC236}">
                  <a16:creationId xmlns:a16="http://schemas.microsoft.com/office/drawing/2014/main" id="{4E7C57F9-2EFB-5C4E-D419-B0A14BEC659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285039" y="5797550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71</a:t>
              </a:r>
            </a:p>
          </p:txBody>
        </p:sp>
        <p:cxnSp>
          <p:nvCxnSpPr>
            <p:cNvPr id="25648" name="Elbow Connector 49">
              <a:extLst>
                <a:ext uri="{FF2B5EF4-FFF2-40B4-BE49-F238E27FC236}">
                  <a16:creationId xmlns:a16="http://schemas.microsoft.com/office/drawing/2014/main" id="{06BDA98A-CD5B-07B5-7446-7B5A0A220177}"/>
                </a:ext>
              </a:extLst>
            </p:cNvPr>
            <p:cNvCxnSpPr>
              <a:cxnSpLocks noChangeShapeType="1"/>
              <a:stCxn id="25638" idx="3"/>
              <a:endCxn id="25647" idx="0"/>
            </p:cNvCxnSpPr>
            <p:nvPr/>
          </p:nvCxnSpPr>
          <p:spPr bwMode="auto">
            <a:xfrm>
              <a:off x="7242175" y="5256214"/>
              <a:ext cx="234950" cy="541337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5649" name="TextBox 22">
              <a:extLst>
                <a:ext uri="{FF2B5EF4-FFF2-40B4-BE49-F238E27FC236}">
                  <a16:creationId xmlns:a16="http://schemas.microsoft.com/office/drawing/2014/main" id="{79709E90-8ADA-A452-C46A-D313AB6EBEE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393113" y="4773614"/>
              <a:ext cx="158750" cy="3698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>
                  <a:solidFill>
                    <a:srgbClr val="FF0000"/>
                  </a:solidFill>
                </a:rPr>
                <a:t>0 </a:t>
              </a:r>
            </a:p>
          </p:txBody>
        </p:sp>
        <p:sp>
          <p:nvSpPr>
            <p:cNvPr id="25650" name="Rectangle 43">
              <a:extLst>
                <a:ext uri="{FF2B5EF4-FFF2-40B4-BE49-F238E27FC236}">
                  <a16:creationId xmlns:a16="http://schemas.microsoft.com/office/drawing/2014/main" id="{B9B66B93-CA29-469E-525F-E624CEC9DC7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427789" y="5791200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76</a:t>
              </a:r>
            </a:p>
          </p:txBody>
        </p:sp>
        <p:cxnSp>
          <p:nvCxnSpPr>
            <p:cNvPr id="25651" name="Elbow Connector 49">
              <a:extLst>
                <a:ext uri="{FF2B5EF4-FFF2-40B4-BE49-F238E27FC236}">
                  <a16:creationId xmlns:a16="http://schemas.microsoft.com/office/drawing/2014/main" id="{CF9DE0D4-AC40-113D-4365-CE865017D656}"/>
                </a:ext>
              </a:extLst>
            </p:cNvPr>
            <p:cNvCxnSpPr>
              <a:cxnSpLocks noChangeShapeType="1"/>
              <a:stCxn id="25638" idx="1"/>
              <a:endCxn id="25650" idx="0"/>
            </p:cNvCxnSpPr>
            <p:nvPr/>
          </p:nvCxnSpPr>
          <p:spPr bwMode="auto">
            <a:xfrm rot="10800000" flipV="1">
              <a:off x="6619876" y="5256214"/>
              <a:ext cx="238125" cy="534987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5652" name="TextBox 22">
              <a:extLst>
                <a:ext uri="{FF2B5EF4-FFF2-40B4-BE49-F238E27FC236}">
                  <a16:creationId xmlns:a16="http://schemas.microsoft.com/office/drawing/2014/main" id="{1203F4E3-54D2-E2DA-A72F-5B4AA788CA4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 flipH="1">
              <a:off x="6361113" y="5480050"/>
              <a:ext cx="258762" cy="3698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>
                  <a:solidFill>
                    <a:srgbClr val="FF0000"/>
                  </a:solidFill>
                </a:rPr>
                <a:t>0 </a:t>
              </a:r>
            </a:p>
          </p:txBody>
        </p:sp>
        <p:sp>
          <p:nvSpPr>
            <p:cNvPr id="59" name="TextBox 1">
              <a:extLst>
                <a:ext uri="{FF2B5EF4-FFF2-40B4-BE49-F238E27FC236}">
                  <a16:creationId xmlns:a16="http://schemas.microsoft.com/office/drawing/2014/main" id="{4893AC89-18AF-629C-83EA-330D791A80C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422525" y="6400800"/>
              <a:ext cx="338138" cy="3698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defRPr/>
              </a:pPr>
              <a:r>
                <a:rPr lang="en-GB" altLang="en-US" dirty="0">
                  <a:solidFill>
                    <a:schemeClr val="accent1">
                      <a:lumMod val="25000"/>
                    </a:schemeClr>
                  </a:solidFill>
                </a:rPr>
                <a:t>A</a:t>
              </a:r>
            </a:p>
          </p:txBody>
        </p:sp>
        <p:sp>
          <p:nvSpPr>
            <p:cNvPr id="25654" name="TextBox 1">
              <a:extLst>
                <a:ext uri="{FF2B5EF4-FFF2-40B4-BE49-F238E27FC236}">
                  <a16:creationId xmlns:a16="http://schemas.microsoft.com/office/drawing/2014/main" id="{5845AE7E-5C1F-9686-7145-358A36758A3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038725" y="6240463"/>
              <a:ext cx="1466850" cy="3683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Rotate Right</a:t>
              </a:r>
            </a:p>
          </p:txBody>
        </p:sp>
        <p:sp>
          <p:nvSpPr>
            <p:cNvPr id="25655" name="Down Arrow 55">
              <a:extLst>
                <a:ext uri="{FF2B5EF4-FFF2-40B4-BE49-F238E27FC236}">
                  <a16:creationId xmlns:a16="http://schemas.microsoft.com/office/drawing/2014/main" id="{2DF7F41C-3F60-4284-8012-B8B223558F4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86176" y="5316538"/>
              <a:ext cx="187325" cy="342900"/>
            </a:xfrm>
            <a:prstGeom prst="downArrow">
              <a:avLst>
                <a:gd name="adj1" fmla="val 50000"/>
                <a:gd name="adj2" fmla="val 49992"/>
              </a:avLst>
            </a:prstGeom>
            <a:solidFill>
              <a:schemeClr val="accent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GB" altLang="en-US" sz="1800"/>
            </a:p>
          </p:txBody>
        </p:sp>
        <p:sp>
          <p:nvSpPr>
            <p:cNvPr id="25656" name="Down Arrow 2">
              <a:extLst>
                <a:ext uri="{FF2B5EF4-FFF2-40B4-BE49-F238E27FC236}">
                  <a16:creationId xmlns:a16="http://schemas.microsoft.com/office/drawing/2014/main" id="{CBD22440-6980-DE13-A4C8-4A1F814189DA}"/>
                </a:ext>
              </a:extLst>
            </p:cNvPr>
            <p:cNvSpPr>
              <a:spLocks noChangeArrowheads="1"/>
            </p:cNvSpPr>
            <p:nvPr/>
          </p:nvSpPr>
          <p:spPr bwMode="auto">
            <a:xfrm flipV="1">
              <a:off x="2790826" y="5251450"/>
              <a:ext cx="169863" cy="401638"/>
            </a:xfrm>
            <a:prstGeom prst="downArrow">
              <a:avLst>
                <a:gd name="adj1" fmla="val 50000"/>
                <a:gd name="adj2" fmla="val 49873"/>
              </a:avLst>
            </a:prstGeom>
            <a:solidFill>
              <a:schemeClr val="accent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GB" altLang="en-US" sz="1800"/>
            </a:p>
          </p:txBody>
        </p:sp>
        <p:sp>
          <p:nvSpPr>
            <p:cNvPr id="65" name="Arc 64">
              <a:extLst>
                <a:ext uri="{FF2B5EF4-FFF2-40B4-BE49-F238E27FC236}">
                  <a16:creationId xmlns:a16="http://schemas.microsoft.com/office/drawing/2014/main" id="{40784EEC-0C5F-185B-F994-15F4531BBEEE}"/>
                </a:ext>
              </a:extLst>
            </p:cNvPr>
            <p:cNvSpPr/>
            <p:nvPr/>
          </p:nvSpPr>
          <p:spPr bwMode="auto">
            <a:xfrm>
              <a:off x="5329238" y="4822826"/>
              <a:ext cx="557212" cy="555625"/>
            </a:xfrm>
            <a:prstGeom prst="arc">
              <a:avLst>
                <a:gd name="adj1" fmla="val 742715"/>
                <a:gd name="adj2" fmla="val 20093942"/>
              </a:avLst>
            </a:prstGeom>
            <a:noFill/>
            <a:ln w="7620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en-GB"/>
            </a:p>
          </p:txBody>
        </p:sp>
        <p:sp>
          <p:nvSpPr>
            <p:cNvPr id="25668" name="Rectangle 43">
              <a:extLst>
                <a:ext uri="{FF2B5EF4-FFF2-40B4-BE49-F238E27FC236}">
                  <a16:creationId xmlns:a16="http://schemas.microsoft.com/office/drawing/2014/main" id="{8FAAD7EA-C538-3DB0-A3D9-D2E21464FBF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75026" y="6129338"/>
              <a:ext cx="384175" cy="285750"/>
            </a:xfrm>
            <a:prstGeom prst="rect">
              <a:avLst/>
            </a:prstGeom>
            <a:noFill/>
            <a:ln w="22225" algn="ctr">
              <a:solidFill>
                <a:schemeClr val="tx1"/>
              </a:solidFill>
              <a:prstDash val="sysDash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GB" altLang="en-US" sz="1800"/>
            </a:p>
          </p:txBody>
        </p:sp>
        <p:cxnSp>
          <p:nvCxnSpPr>
            <p:cNvPr id="25669" name="Elbow Connector 49">
              <a:extLst>
                <a:ext uri="{FF2B5EF4-FFF2-40B4-BE49-F238E27FC236}">
                  <a16:creationId xmlns:a16="http://schemas.microsoft.com/office/drawing/2014/main" id="{76F16B9D-29F5-2620-B9BB-518AD9CD8523}"/>
                </a:ext>
              </a:extLst>
            </p:cNvPr>
            <p:cNvCxnSpPr>
              <a:cxnSpLocks noChangeShapeType="1"/>
              <a:stCxn id="25623" idx="3"/>
              <a:endCxn id="25668" idx="0"/>
            </p:cNvCxnSpPr>
            <p:nvPr/>
          </p:nvCxnSpPr>
          <p:spPr bwMode="auto">
            <a:xfrm>
              <a:off x="3282951" y="5754688"/>
              <a:ext cx="284163" cy="374650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prstDash val="sysDash"/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5670" name="Rectangle 43">
              <a:extLst>
                <a:ext uri="{FF2B5EF4-FFF2-40B4-BE49-F238E27FC236}">
                  <a16:creationId xmlns:a16="http://schemas.microsoft.com/office/drawing/2014/main" id="{A02447DB-0113-67A5-B503-078B3225A97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829426" y="6384925"/>
              <a:ext cx="384175" cy="285750"/>
            </a:xfrm>
            <a:prstGeom prst="rect">
              <a:avLst/>
            </a:prstGeom>
            <a:noFill/>
            <a:ln w="22225" algn="ctr">
              <a:solidFill>
                <a:schemeClr val="tx1"/>
              </a:solidFill>
              <a:prstDash val="sysDash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GB" altLang="en-US" sz="1800"/>
            </a:p>
          </p:txBody>
        </p:sp>
        <p:cxnSp>
          <p:nvCxnSpPr>
            <p:cNvPr id="25671" name="Elbow Connector 49">
              <a:extLst>
                <a:ext uri="{FF2B5EF4-FFF2-40B4-BE49-F238E27FC236}">
                  <a16:creationId xmlns:a16="http://schemas.microsoft.com/office/drawing/2014/main" id="{48A5B02E-05C1-0906-850C-21C0C194FB96}"/>
                </a:ext>
              </a:extLst>
            </p:cNvPr>
            <p:cNvCxnSpPr>
              <a:cxnSpLocks noChangeShapeType="1"/>
              <a:stCxn id="25647" idx="1"/>
              <a:endCxn id="25670" idx="0"/>
            </p:cNvCxnSpPr>
            <p:nvPr/>
          </p:nvCxnSpPr>
          <p:spPr bwMode="auto">
            <a:xfrm rot="10800000" flipV="1">
              <a:off x="7021514" y="5940425"/>
              <a:ext cx="263525" cy="444500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prstDash val="sysDash"/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5672" name="TextBox 6">
              <a:extLst>
                <a:ext uri="{FF2B5EF4-FFF2-40B4-BE49-F238E27FC236}">
                  <a16:creationId xmlns:a16="http://schemas.microsoft.com/office/drawing/2014/main" id="{03A76FE8-63FC-CACB-5164-1037BB951E4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577976" y="4368801"/>
              <a:ext cx="1431925" cy="6461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i="1"/>
                <a:t>Both unbalanced</a:t>
              </a:r>
            </a:p>
          </p:txBody>
        </p:sp>
        <p:cxnSp>
          <p:nvCxnSpPr>
            <p:cNvPr id="25673" name="Straight Arrow Connector 8">
              <a:extLst>
                <a:ext uri="{FF2B5EF4-FFF2-40B4-BE49-F238E27FC236}">
                  <a16:creationId xmlns:a16="http://schemas.microsoft.com/office/drawing/2014/main" id="{FEC73EA2-A428-BB23-610D-5F03D4B3492E}"/>
                </a:ext>
              </a:extLst>
            </p:cNvPr>
            <p:cNvCxnSpPr>
              <a:cxnSpLocks noChangeShapeType="1"/>
              <a:endCxn id="25626" idx="1"/>
            </p:cNvCxnSpPr>
            <p:nvPr/>
          </p:nvCxnSpPr>
          <p:spPr bwMode="auto">
            <a:xfrm flipV="1">
              <a:off x="2805114" y="4483100"/>
              <a:ext cx="363537" cy="147638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5674" name="Straight Arrow Connector 10">
              <a:extLst>
                <a:ext uri="{FF2B5EF4-FFF2-40B4-BE49-F238E27FC236}">
                  <a16:creationId xmlns:a16="http://schemas.microsoft.com/office/drawing/2014/main" id="{9792F90D-0E30-8D08-4049-5581957EDFB8}"/>
                </a:ext>
              </a:extLst>
            </p:cNvPr>
            <p:cNvCxnSpPr>
              <a:cxnSpLocks noChangeShapeType="1"/>
              <a:endCxn id="25627" idx="1"/>
            </p:cNvCxnSpPr>
            <p:nvPr/>
          </p:nvCxnSpPr>
          <p:spPr bwMode="auto">
            <a:xfrm>
              <a:off x="2814639" y="4619626"/>
              <a:ext cx="390525" cy="358775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</p:grp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>
            <a:extLst>
              <a:ext uri="{FF2B5EF4-FFF2-40B4-BE49-F238E27FC236}">
                <a16:creationId xmlns:a16="http://schemas.microsoft.com/office/drawing/2014/main" id="{CB9BBD2B-212B-9594-808A-B423443929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2767" y="-534071"/>
            <a:ext cx="9779183" cy="1325563"/>
          </a:xfrm>
        </p:spPr>
        <p:txBody>
          <a:bodyPr/>
          <a:lstStyle/>
          <a:p>
            <a:r>
              <a:rPr lang="en-GB" altLang="en-US" dirty="0"/>
              <a:t>Exercise</a:t>
            </a:r>
          </a:p>
        </p:txBody>
      </p:sp>
      <p:sp>
        <p:nvSpPr>
          <p:cNvPr id="26627" name="Content Placeholder 2">
            <a:extLst>
              <a:ext uri="{FF2B5EF4-FFF2-40B4-BE49-F238E27FC236}">
                <a16:creationId xmlns:a16="http://schemas.microsoft.com/office/drawing/2014/main" id="{B2D1F31A-DC10-D739-5BEA-F257309F7F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7332" y="800101"/>
            <a:ext cx="11094244" cy="633413"/>
          </a:xfrm>
        </p:spPr>
        <p:txBody>
          <a:bodyPr/>
          <a:lstStyle/>
          <a:p>
            <a:r>
              <a:rPr lang="en-GB" altLang="en-US" dirty="0"/>
              <a:t>Calculate the node balance factors looking for an unbalanced node</a:t>
            </a:r>
          </a:p>
          <a:p>
            <a:r>
              <a:rPr lang="en-GB" altLang="en-US" dirty="0"/>
              <a:t>Use Right Rotations to balance the following trees</a:t>
            </a:r>
          </a:p>
        </p:txBody>
      </p:sp>
      <p:sp>
        <p:nvSpPr>
          <p:cNvPr id="26628" name="Footer Placeholder 3">
            <a:extLst>
              <a:ext uri="{FF2B5EF4-FFF2-40B4-BE49-F238E27FC236}">
                <a16:creationId xmlns:a16="http://schemas.microsoft.com/office/drawing/2014/main" id="{A0D39DB4-8A41-F021-C422-E5D7EF61C908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D8DF82F2-8405-B100-ACDE-4064BBD4E547}"/>
              </a:ext>
            </a:extLst>
          </p:cNvPr>
          <p:cNvGrpSpPr/>
          <p:nvPr/>
        </p:nvGrpSpPr>
        <p:grpSpPr>
          <a:xfrm>
            <a:off x="644362" y="2119869"/>
            <a:ext cx="2681287" cy="1822557"/>
            <a:chOff x="2401889" y="2430356"/>
            <a:chExt cx="2681287" cy="1822557"/>
          </a:xfrm>
        </p:grpSpPr>
        <p:sp>
          <p:nvSpPr>
            <p:cNvPr id="26629" name="Oval 4">
              <a:extLst>
                <a:ext uri="{FF2B5EF4-FFF2-40B4-BE49-F238E27FC236}">
                  <a16:creationId xmlns:a16="http://schemas.microsoft.com/office/drawing/2014/main" id="{7575C855-7984-CB34-6FBE-72916994F2C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79387" y="2430356"/>
              <a:ext cx="330200" cy="328612"/>
            </a:xfrm>
            <a:prstGeom prst="ellipse">
              <a:avLst/>
            </a:prstGeom>
            <a:solidFill>
              <a:srgbClr val="FF0000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chemeClr val="bg1"/>
                  </a:solidFill>
                </a:rPr>
                <a:t>1</a:t>
              </a:r>
            </a:p>
          </p:txBody>
        </p:sp>
        <p:sp>
          <p:nvSpPr>
            <p:cNvPr id="26630" name="Rectangle 43">
              <a:extLst>
                <a:ext uri="{FF2B5EF4-FFF2-40B4-BE49-F238E27FC236}">
                  <a16:creationId xmlns:a16="http://schemas.microsoft.com/office/drawing/2014/main" id="{EF5B3245-C699-971D-CF02-5502057AF86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70364" y="2487613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A</a:t>
              </a:r>
            </a:p>
          </p:txBody>
        </p:sp>
        <p:sp>
          <p:nvSpPr>
            <p:cNvPr id="26631" name="Rectangle 43">
              <a:extLst>
                <a:ext uri="{FF2B5EF4-FFF2-40B4-BE49-F238E27FC236}">
                  <a16:creationId xmlns:a16="http://schemas.microsoft.com/office/drawing/2014/main" id="{F03AC574-65D1-5BC4-34D8-9B97CBE5FF8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48064" y="2941638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B</a:t>
              </a:r>
            </a:p>
          </p:txBody>
        </p:sp>
        <p:sp>
          <p:nvSpPr>
            <p:cNvPr id="26632" name="Rectangle 43">
              <a:extLst>
                <a:ext uri="{FF2B5EF4-FFF2-40B4-BE49-F238E27FC236}">
                  <a16:creationId xmlns:a16="http://schemas.microsoft.com/office/drawing/2014/main" id="{036DBF8A-E547-2F02-2967-7F64A4206DC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99001" y="2941638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C</a:t>
              </a:r>
            </a:p>
          </p:txBody>
        </p:sp>
        <p:sp>
          <p:nvSpPr>
            <p:cNvPr id="26633" name="Rectangle 43">
              <a:extLst>
                <a:ext uri="{FF2B5EF4-FFF2-40B4-BE49-F238E27FC236}">
                  <a16:creationId xmlns:a16="http://schemas.microsoft.com/office/drawing/2014/main" id="{B0345CF1-5A06-14DC-EC47-11FD1E679BB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41651" y="3487738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D</a:t>
              </a:r>
            </a:p>
          </p:txBody>
        </p:sp>
        <p:sp>
          <p:nvSpPr>
            <p:cNvPr id="26634" name="Rectangle 43">
              <a:extLst>
                <a:ext uri="{FF2B5EF4-FFF2-40B4-BE49-F238E27FC236}">
                  <a16:creationId xmlns:a16="http://schemas.microsoft.com/office/drawing/2014/main" id="{7A9DFB7D-BFC0-1D76-EB7B-9AF8698FCD6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22739" y="3476625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E</a:t>
              </a:r>
            </a:p>
          </p:txBody>
        </p:sp>
        <p:sp>
          <p:nvSpPr>
            <p:cNvPr id="26635" name="Rectangle 43">
              <a:extLst>
                <a:ext uri="{FF2B5EF4-FFF2-40B4-BE49-F238E27FC236}">
                  <a16:creationId xmlns:a16="http://schemas.microsoft.com/office/drawing/2014/main" id="{96735089-1882-2477-4F3B-92A9DC856A8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94239" y="3967163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H</a:t>
              </a:r>
            </a:p>
          </p:txBody>
        </p:sp>
        <p:cxnSp>
          <p:nvCxnSpPr>
            <p:cNvPr id="26636" name="Elbow Connector 49">
              <a:extLst>
                <a:ext uri="{FF2B5EF4-FFF2-40B4-BE49-F238E27FC236}">
                  <a16:creationId xmlns:a16="http://schemas.microsoft.com/office/drawing/2014/main" id="{22E13F1A-36BD-7333-191B-6F1508F20934}"/>
                </a:ext>
              </a:extLst>
            </p:cNvPr>
            <p:cNvCxnSpPr>
              <a:cxnSpLocks noChangeShapeType="1"/>
              <a:stCxn id="26630" idx="3"/>
              <a:endCxn id="26632" idx="0"/>
            </p:cNvCxnSpPr>
            <p:nvPr/>
          </p:nvCxnSpPr>
          <p:spPr bwMode="auto">
            <a:xfrm>
              <a:off x="4554538" y="2630488"/>
              <a:ext cx="336550" cy="311150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6637" name="Elbow Connector 49">
              <a:extLst>
                <a:ext uri="{FF2B5EF4-FFF2-40B4-BE49-F238E27FC236}">
                  <a16:creationId xmlns:a16="http://schemas.microsoft.com/office/drawing/2014/main" id="{7B58A132-2EA0-5587-4312-FB47811831D5}"/>
                </a:ext>
              </a:extLst>
            </p:cNvPr>
            <p:cNvCxnSpPr>
              <a:cxnSpLocks noChangeShapeType="1"/>
              <a:stCxn id="26630" idx="1"/>
              <a:endCxn id="26631" idx="0"/>
            </p:cNvCxnSpPr>
            <p:nvPr/>
          </p:nvCxnSpPr>
          <p:spPr bwMode="auto">
            <a:xfrm rot="10800000" flipV="1">
              <a:off x="3740151" y="2630488"/>
              <a:ext cx="430213" cy="311150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6638" name="Elbow Connector 49">
              <a:extLst>
                <a:ext uri="{FF2B5EF4-FFF2-40B4-BE49-F238E27FC236}">
                  <a16:creationId xmlns:a16="http://schemas.microsoft.com/office/drawing/2014/main" id="{E0C4FBCB-5359-BCF2-7A85-17852E69E84A}"/>
                </a:ext>
              </a:extLst>
            </p:cNvPr>
            <p:cNvCxnSpPr>
              <a:cxnSpLocks noChangeShapeType="1"/>
              <a:stCxn id="26634" idx="3"/>
              <a:endCxn id="26635" idx="0"/>
            </p:cNvCxnSpPr>
            <p:nvPr/>
          </p:nvCxnSpPr>
          <p:spPr bwMode="auto">
            <a:xfrm>
              <a:off x="4506913" y="3619501"/>
              <a:ext cx="379412" cy="347663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6639" name="Elbow Connector 49">
              <a:extLst>
                <a:ext uri="{FF2B5EF4-FFF2-40B4-BE49-F238E27FC236}">
                  <a16:creationId xmlns:a16="http://schemas.microsoft.com/office/drawing/2014/main" id="{D56F936C-E64A-EDCD-748A-DFB11F857727}"/>
                </a:ext>
              </a:extLst>
            </p:cNvPr>
            <p:cNvCxnSpPr>
              <a:cxnSpLocks noChangeShapeType="1"/>
              <a:stCxn id="26631" idx="3"/>
              <a:endCxn id="26634" idx="0"/>
            </p:cNvCxnSpPr>
            <p:nvPr/>
          </p:nvCxnSpPr>
          <p:spPr bwMode="auto">
            <a:xfrm>
              <a:off x="3932239" y="3084513"/>
              <a:ext cx="382587" cy="392112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6640" name="Elbow Connector 49">
              <a:extLst>
                <a:ext uri="{FF2B5EF4-FFF2-40B4-BE49-F238E27FC236}">
                  <a16:creationId xmlns:a16="http://schemas.microsoft.com/office/drawing/2014/main" id="{0EAB8691-3120-828D-2286-6DBD0CFB7351}"/>
                </a:ext>
              </a:extLst>
            </p:cNvPr>
            <p:cNvCxnSpPr>
              <a:cxnSpLocks noChangeShapeType="1"/>
              <a:stCxn id="26631" idx="1"/>
              <a:endCxn id="26633" idx="0"/>
            </p:cNvCxnSpPr>
            <p:nvPr/>
          </p:nvCxnSpPr>
          <p:spPr bwMode="auto">
            <a:xfrm rot="10800000" flipV="1">
              <a:off x="3233739" y="3084514"/>
              <a:ext cx="314325" cy="403225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6641" name="Rectangle 43">
              <a:extLst>
                <a:ext uri="{FF2B5EF4-FFF2-40B4-BE49-F238E27FC236}">
                  <a16:creationId xmlns:a16="http://schemas.microsoft.com/office/drawing/2014/main" id="{0024ED6F-CA85-C652-9508-C05A847FDA3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48064" y="3967163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G</a:t>
              </a:r>
            </a:p>
          </p:txBody>
        </p:sp>
        <p:cxnSp>
          <p:nvCxnSpPr>
            <p:cNvPr id="26642" name="Elbow Connector 49">
              <a:extLst>
                <a:ext uri="{FF2B5EF4-FFF2-40B4-BE49-F238E27FC236}">
                  <a16:creationId xmlns:a16="http://schemas.microsoft.com/office/drawing/2014/main" id="{7D93FEC8-B058-BB36-7576-129521FA83C9}"/>
                </a:ext>
              </a:extLst>
            </p:cNvPr>
            <p:cNvCxnSpPr>
              <a:cxnSpLocks noChangeShapeType="1"/>
              <a:stCxn id="26634" idx="1"/>
              <a:endCxn id="26641" idx="0"/>
            </p:cNvCxnSpPr>
            <p:nvPr/>
          </p:nvCxnSpPr>
          <p:spPr bwMode="auto">
            <a:xfrm rot="10800000" flipV="1">
              <a:off x="3740150" y="3619501"/>
              <a:ext cx="382588" cy="347663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6643" name="Rectangle 43">
              <a:extLst>
                <a:ext uri="{FF2B5EF4-FFF2-40B4-BE49-F238E27FC236}">
                  <a16:creationId xmlns:a16="http://schemas.microsoft.com/office/drawing/2014/main" id="{C92B1769-6A50-EC64-5F0B-E5B98FC94AF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01889" y="3967163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F</a:t>
              </a:r>
            </a:p>
          </p:txBody>
        </p:sp>
        <p:cxnSp>
          <p:nvCxnSpPr>
            <p:cNvPr id="26644" name="Elbow Connector 49">
              <a:extLst>
                <a:ext uri="{FF2B5EF4-FFF2-40B4-BE49-F238E27FC236}">
                  <a16:creationId xmlns:a16="http://schemas.microsoft.com/office/drawing/2014/main" id="{C54537E1-CBCC-A996-A6BF-B656835DDD9F}"/>
                </a:ext>
              </a:extLst>
            </p:cNvPr>
            <p:cNvCxnSpPr>
              <a:cxnSpLocks noChangeShapeType="1"/>
              <a:stCxn id="26633" idx="1"/>
              <a:endCxn id="26643" idx="0"/>
            </p:cNvCxnSpPr>
            <p:nvPr/>
          </p:nvCxnSpPr>
          <p:spPr bwMode="auto">
            <a:xfrm rot="10800000" flipV="1">
              <a:off x="2593976" y="3630613"/>
              <a:ext cx="447675" cy="336550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E3F88560-DB17-58EC-8333-81F1383D7992}"/>
              </a:ext>
            </a:extLst>
          </p:cNvPr>
          <p:cNvGrpSpPr/>
          <p:nvPr/>
        </p:nvGrpSpPr>
        <p:grpSpPr>
          <a:xfrm>
            <a:off x="5634757" y="2085773"/>
            <a:ext cx="4465639" cy="2386013"/>
            <a:chOff x="5476875" y="4098925"/>
            <a:chExt cx="4465639" cy="2386013"/>
          </a:xfrm>
        </p:grpSpPr>
        <p:sp>
          <p:nvSpPr>
            <p:cNvPr id="26645" name="Oval 27">
              <a:extLst>
                <a:ext uri="{FF2B5EF4-FFF2-40B4-BE49-F238E27FC236}">
                  <a16:creationId xmlns:a16="http://schemas.microsoft.com/office/drawing/2014/main" id="{7B2AF586-97EB-0250-020F-1EEB0330834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76875" y="4098925"/>
              <a:ext cx="328613" cy="328613"/>
            </a:xfrm>
            <a:prstGeom prst="ellipse">
              <a:avLst/>
            </a:prstGeom>
            <a:solidFill>
              <a:srgbClr val="FF0000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chemeClr val="bg1"/>
                  </a:solidFill>
                </a:rPr>
                <a:t>2</a:t>
              </a:r>
            </a:p>
          </p:txBody>
        </p:sp>
        <p:sp>
          <p:nvSpPr>
            <p:cNvPr id="26646" name="Rectangle 43">
              <a:extLst>
                <a:ext uri="{FF2B5EF4-FFF2-40B4-BE49-F238E27FC236}">
                  <a16:creationId xmlns:a16="http://schemas.microsoft.com/office/drawing/2014/main" id="{4E704327-1A05-DF84-F20A-9E1F680068E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737601" y="4098925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A</a:t>
              </a:r>
            </a:p>
          </p:txBody>
        </p:sp>
        <p:sp>
          <p:nvSpPr>
            <p:cNvPr id="26647" name="Rectangle 43">
              <a:extLst>
                <a:ext uri="{FF2B5EF4-FFF2-40B4-BE49-F238E27FC236}">
                  <a16:creationId xmlns:a16="http://schemas.microsoft.com/office/drawing/2014/main" id="{7BA2481C-1E61-2B71-6E80-265CA48D4C9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970839" y="4552950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B</a:t>
              </a:r>
            </a:p>
          </p:txBody>
        </p:sp>
        <p:sp>
          <p:nvSpPr>
            <p:cNvPr id="26648" name="Rectangle 43">
              <a:extLst>
                <a:ext uri="{FF2B5EF4-FFF2-40B4-BE49-F238E27FC236}">
                  <a16:creationId xmlns:a16="http://schemas.microsoft.com/office/drawing/2014/main" id="{7A75A036-3B13-E141-C4D2-3CF8ACE4863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558339" y="4552950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C</a:t>
              </a:r>
            </a:p>
          </p:txBody>
        </p:sp>
        <p:sp>
          <p:nvSpPr>
            <p:cNvPr id="26649" name="Rectangle 43">
              <a:extLst>
                <a:ext uri="{FF2B5EF4-FFF2-40B4-BE49-F238E27FC236}">
                  <a16:creationId xmlns:a16="http://schemas.microsoft.com/office/drawing/2014/main" id="{80B55978-E5B0-7492-D667-C6DE67A3AAA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813551" y="5097463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D</a:t>
              </a:r>
            </a:p>
          </p:txBody>
        </p:sp>
        <p:sp>
          <p:nvSpPr>
            <p:cNvPr id="26650" name="Rectangle 43">
              <a:extLst>
                <a:ext uri="{FF2B5EF4-FFF2-40B4-BE49-F238E27FC236}">
                  <a16:creationId xmlns:a16="http://schemas.microsoft.com/office/drawing/2014/main" id="{EB5E3AD1-3B56-37B6-67B0-622B5E09E94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018589" y="5097463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E</a:t>
              </a:r>
            </a:p>
          </p:txBody>
        </p:sp>
        <p:sp>
          <p:nvSpPr>
            <p:cNvPr id="26651" name="Rectangle 43">
              <a:extLst>
                <a:ext uri="{FF2B5EF4-FFF2-40B4-BE49-F238E27FC236}">
                  <a16:creationId xmlns:a16="http://schemas.microsoft.com/office/drawing/2014/main" id="{8C74F8F5-2714-B906-6EDE-BA26A3442E7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477251" y="5576888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H</a:t>
              </a:r>
            </a:p>
          </p:txBody>
        </p:sp>
        <p:cxnSp>
          <p:nvCxnSpPr>
            <p:cNvPr id="26652" name="Elbow Connector 49">
              <a:extLst>
                <a:ext uri="{FF2B5EF4-FFF2-40B4-BE49-F238E27FC236}">
                  <a16:creationId xmlns:a16="http://schemas.microsoft.com/office/drawing/2014/main" id="{B8D937D0-68C5-7893-321F-56F9F6EC4326}"/>
                </a:ext>
              </a:extLst>
            </p:cNvPr>
            <p:cNvCxnSpPr>
              <a:cxnSpLocks noChangeShapeType="1"/>
              <a:stCxn id="26646" idx="3"/>
              <a:endCxn id="26648" idx="0"/>
            </p:cNvCxnSpPr>
            <p:nvPr/>
          </p:nvCxnSpPr>
          <p:spPr bwMode="auto">
            <a:xfrm>
              <a:off x="9121775" y="4241800"/>
              <a:ext cx="628650" cy="311150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6653" name="Elbow Connector 49">
              <a:extLst>
                <a:ext uri="{FF2B5EF4-FFF2-40B4-BE49-F238E27FC236}">
                  <a16:creationId xmlns:a16="http://schemas.microsoft.com/office/drawing/2014/main" id="{A85AF2F7-037B-4C88-39C2-B4D4D765A53C}"/>
                </a:ext>
              </a:extLst>
            </p:cNvPr>
            <p:cNvCxnSpPr>
              <a:cxnSpLocks noChangeShapeType="1"/>
              <a:stCxn id="26646" idx="1"/>
              <a:endCxn id="26647" idx="0"/>
            </p:cNvCxnSpPr>
            <p:nvPr/>
          </p:nvCxnSpPr>
          <p:spPr bwMode="auto">
            <a:xfrm rot="10800000" flipV="1">
              <a:off x="8162926" y="4241800"/>
              <a:ext cx="574675" cy="311150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6654" name="Elbow Connector 49">
              <a:extLst>
                <a:ext uri="{FF2B5EF4-FFF2-40B4-BE49-F238E27FC236}">
                  <a16:creationId xmlns:a16="http://schemas.microsoft.com/office/drawing/2014/main" id="{231F18A0-5025-2C5B-27D4-9C9CDFA78B62}"/>
                </a:ext>
              </a:extLst>
            </p:cNvPr>
            <p:cNvCxnSpPr>
              <a:cxnSpLocks noChangeShapeType="1"/>
              <a:stCxn id="26650" idx="1"/>
              <a:endCxn id="26651" idx="0"/>
            </p:cNvCxnSpPr>
            <p:nvPr/>
          </p:nvCxnSpPr>
          <p:spPr bwMode="auto">
            <a:xfrm rot="10800000" flipV="1">
              <a:off x="8669338" y="5240338"/>
              <a:ext cx="349250" cy="336550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6655" name="Elbow Connector 49">
              <a:extLst>
                <a:ext uri="{FF2B5EF4-FFF2-40B4-BE49-F238E27FC236}">
                  <a16:creationId xmlns:a16="http://schemas.microsoft.com/office/drawing/2014/main" id="{13615173-3E84-D485-0F38-4178F30B8070}"/>
                </a:ext>
              </a:extLst>
            </p:cNvPr>
            <p:cNvCxnSpPr>
              <a:cxnSpLocks noChangeShapeType="1"/>
              <a:stCxn id="26647" idx="3"/>
              <a:endCxn id="26650" idx="0"/>
            </p:cNvCxnSpPr>
            <p:nvPr/>
          </p:nvCxnSpPr>
          <p:spPr bwMode="auto">
            <a:xfrm>
              <a:off x="8355013" y="4695825"/>
              <a:ext cx="855662" cy="401638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6656" name="Elbow Connector 49">
              <a:extLst>
                <a:ext uri="{FF2B5EF4-FFF2-40B4-BE49-F238E27FC236}">
                  <a16:creationId xmlns:a16="http://schemas.microsoft.com/office/drawing/2014/main" id="{818713D4-0319-DBB1-774A-62E3F0E59898}"/>
                </a:ext>
              </a:extLst>
            </p:cNvPr>
            <p:cNvCxnSpPr>
              <a:cxnSpLocks noChangeShapeType="1"/>
              <a:stCxn id="26647" idx="1"/>
              <a:endCxn id="26649" idx="0"/>
            </p:cNvCxnSpPr>
            <p:nvPr/>
          </p:nvCxnSpPr>
          <p:spPr bwMode="auto">
            <a:xfrm rot="10800000" flipV="1">
              <a:off x="7005638" y="4695825"/>
              <a:ext cx="965200" cy="401638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6657" name="Rectangle 43">
              <a:extLst>
                <a:ext uri="{FF2B5EF4-FFF2-40B4-BE49-F238E27FC236}">
                  <a16:creationId xmlns:a16="http://schemas.microsoft.com/office/drawing/2014/main" id="{62AB5325-24C1-1DBB-CB2E-E1B7E3170AE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321551" y="5576888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G</a:t>
              </a:r>
            </a:p>
          </p:txBody>
        </p:sp>
        <p:cxnSp>
          <p:nvCxnSpPr>
            <p:cNvPr id="26658" name="Elbow Connector 49">
              <a:extLst>
                <a:ext uri="{FF2B5EF4-FFF2-40B4-BE49-F238E27FC236}">
                  <a16:creationId xmlns:a16="http://schemas.microsoft.com/office/drawing/2014/main" id="{BD8DFCF3-7B75-8409-83DB-A1E0A6710099}"/>
                </a:ext>
              </a:extLst>
            </p:cNvPr>
            <p:cNvCxnSpPr>
              <a:cxnSpLocks noChangeShapeType="1"/>
              <a:stCxn id="26649" idx="3"/>
              <a:endCxn id="26657" idx="0"/>
            </p:cNvCxnSpPr>
            <p:nvPr/>
          </p:nvCxnSpPr>
          <p:spPr bwMode="auto">
            <a:xfrm>
              <a:off x="7197726" y="5240338"/>
              <a:ext cx="315913" cy="336550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6659" name="Rectangle 43">
              <a:extLst>
                <a:ext uri="{FF2B5EF4-FFF2-40B4-BE49-F238E27FC236}">
                  <a16:creationId xmlns:a16="http://schemas.microsoft.com/office/drawing/2014/main" id="{60939949-3C8E-50FC-A611-C84BBBC6A2E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175376" y="5576888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F</a:t>
              </a:r>
            </a:p>
          </p:txBody>
        </p:sp>
        <p:cxnSp>
          <p:nvCxnSpPr>
            <p:cNvPr id="26660" name="Elbow Connector 49">
              <a:extLst>
                <a:ext uri="{FF2B5EF4-FFF2-40B4-BE49-F238E27FC236}">
                  <a16:creationId xmlns:a16="http://schemas.microsoft.com/office/drawing/2014/main" id="{E0D096D4-A80A-792C-1C75-5618F1B93260}"/>
                </a:ext>
              </a:extLst>
            </p:cNvPr>
            <p:cNvCxnSpPr>
              <a:cxnSpLocks noChangeShapeType="1"/>
              <a:stCxn id="26649" idx="1"/>
              <a:endCxn id="26659" idx="0"/>
            </p:cNvCxnSpPr>
            <p:nvPr/>
          </p:nvCxnSpPr>
          <p:spPr bwMode="auto">
            <a:xfrm rot="10800000" flipV="1">
              <a:off x="6367464" y="5240338"/>
              <a:ext cx="446087" cy="336550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6661" name="Rectangle 43">
              <a:extLst>
                <a:ext uri="{FF2B5EF4-FFF2-40B4-BE49-F238E27FC236}">
                  <a16:creationId xmlns:a16="http://schemas.microsoft.com/office/drawing/2014/main" id="{2437DB74-D1A7-CB14-5EA3-6FF980F9CCC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869239" y="6188075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J</a:t>
              </a:r>
            </a:p>
          </p:txBody>
        </p:sp>
        <p:cxnSp>
          <p:nvCxnSpPr>
            <p:cNvPr id="26662" name="Elbow Connector 49">
              <a:extLst>
                <a:ext uri="{FF2B5EF4-FFF2-40B4-BE49-F238E27FC236}">
                  <a16:creationId xmlns:a16="http://schemas.microsoft.com/office/drawing/2014/main" id="{342C5268-1252-B131-5214-2585D53CA87F}"/>
                </a:ext>
              </a:extLst>
            </p:cNvPr>
            <p:cNvCxnSpPr>
              <a:cxnSpLocks noChangeShapeType="1"/>
              <a:stCxn id="26651" idx="1"/>
              <a:endCxn id="26661" idx="0"/>
            </p:cNvCxnSpPr>
            <p:nvPr/>
          </p:nvCxnSpPr>
          <p:spPr bwMode="auto">
            <a:xfrm rot="10800000" flipV="1">
              <a:off x="8061326" y="5719763"/>
              <a:ext cx="415925" cy="468312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6663" name="Rectangle 43">
              <a:extLst>
                <a:ext uri="{FF2B5EF4-FFF2-40B4-BE49-F238E27FC236}">
                  <a16:creationId xmlns:a16="http://schemas.microsoft.com/office/drawing/2014/main" id="{F805C154-CA4E-C70D-A61A-5CB68485287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613401" y="6199188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I</a:t>
              </a:r>
            </a:p>
          </p:txBody>
        </p:sp>
        <p:cxnSp>
          <p:nvCxnSpPr>
            <p:cNvPr id="26664" name="Elbow Connector 49">
              <a:extLst>
                <a:ext uri="{FF2B5EF4-FFF2-40B4-BE49-F238E27FC236}">
                  <a16:creationId xmlns:a16="http://schemas.microsoft.com/office/drawing/2014/main" id="{F473C81C-8258-6D5B-6396-1B2E47F2F4D6}"/>
                </a:ext>
              </a:extLst>
            </p:cNvPr>
            <p:cNvCxnSpPr>
              <a:cxnSpLocks noChangeShapeType="1"/>
              <a:stCxn id="26659" idx="1"/>
              <a:endCxn id="26663" idx="0"/>
            </p:cNvCxnSpPr>
            <p:nvPr/>
          </p:nvCxnSpPr>
          <p:spPr bwMode="auto">
            <a:xfrm rot="10800000" flipV="1">
              <a:off x="5805489" y="5719764"/>
              <a:ext cx="369887" cy="479425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BD44F22-6103-3535-7AEB-74462F5102C3}"/>
              </a:ext>
            </a:extLst>
          </p:cNvPr>
          <p:cNvGrpSpPr/>
          <p:nvPr/>
        </p:nvGrpSpPr>
        <p:grpSpPr>
          <a:xfrm>
            <a:off x="1100992" y="4918179"/>
            <a:ext cx="3007864" cy="890375"/>
            <a:chOff x="1430968" y="5187422"/>
            <a:chExt cx="3007864" cy="890375"/>
          </a:xfrm>
        </p:grpSpPr>
        <p:sp>
          <p:nvSpPr>
            <p:cNvPr id="42" name="Arc 41">
              <a:extLst>
                <a:ext uri="{FF2B5EF4-FFF2-40B4-BE49-F238E27FC236}">
                  <a16:creationId xmlns:a16="http://schemas.microsoft.com/office/drawing/2014/main" id="{DA6B0DE4-BDE4-D907-3174-ADCDE797C49A}"/>
                </a:ext>
              </a:extLst>
            </p:cNvPr>
            <p:cNvSpPr/>
            <p:nvPr/>
          </p:nvSpPr>
          <p:spPr bwMode="auto">
            <a:xfrm>
              <a:off x="1891343" y="5187422"/>
              <a:ext cx="366713" cy="714375"/>
            </a:xfrm>
            <a:prstGeom prst="arc">
              <a:avLst>
                <a:gd name="adj1" fmla="val 10180225"/>
                <a:gd name="adj2" fmla="val 2434095"/>
              </a:avLst>
            </a:prstGeom>
            <a:noFill/>
            <a:ln w="133350" cap="flat" cmpd="sng" algn="ctr">
              <a:solidFill>
                <a:schemeClr val="tx1">
                  <a:lumMod val="40000"/>
                  <a:lumOff val="60000"/>
                </a:schemeClr>
              </a:solidFill>
              <a:prstDash val="solid"/>
              <a:round/>
              <a:headEnd type="none" w="sm" len="sm"/>
              <a:tailEnd type="triangle" w="sm" len="sm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en-GB" sz="1100"/>
            </a:p>
          </p:txBody>
        </p:sp>
        <p:sp>
          <p:nvSpPr>
            <p:cNvPr id="26667" name="Rectangle 38">
              <a:extLst>
                <a:ext uri="{FF2B5EF4-FFF2-40B4-BE49-F238E27FC236}">
                  <a16:creationId xmlns:a16="http://schemas.microsoft.com/office/drawing/2014/main" id="{BBB2BCC8-A482-597A-13CD-DB5C76CB648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95511" y="5616160"/>
              <a:ext cx="181897" cy="154965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100" dirty="0"/>
                <a:t>Y</a:t>
              </a:r>
            </a:p>
          </p:txBody>
        </p:sp>
        <p:sp>
          <p:nvSpPr>
            <p:cNvPr id="26668" name="Rectangle 43">
              <a:extLst>
                <a:ext uri="{FF2B5EF4-FFF2-40B4-BE49-F238E27FC236}">
                  <a16:creationId xmlns:a16="http://schemas.microsoft.com/office/drawing/2014/main" id="{0036AE6D-3F05-36FD-8F7E-FB6DB2889E5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51763" y="5359606"/>
              <a:ext cx="182652" cy="154104"/>
            </a:xfrm>
            <a:prstGeom prst="rect">
              <a:avLst/>
            </a:prstGeom>
            <a:solidFill>
              <a:srgbClr val="FFFF00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100"/>
                <a:t>X</a:t>
              </a:r>
            </a:p>
          </p:txBody>
        </p:sp>
        <p:cxnSp>
          <p:nvCxnSpPr>
            <p:cNvPr id="26669" name="Elbow Connector 49">
              <a:extLst>
                <a:ext uri="{FF2B5EF4-FFF2-40B4-BE49-F238E27FC236}">
                  <a16:creationId xmlns:a16="http://schemas.microsoft.com/office/drawing/2014/main" id="{6ACB04CC-83B9-E295-639D-A5B0A9D38F94}"/>
                </a:ext>
              </a:extLst>
            </p:cNvPr>
            <p:cNvCxnSpPr>
              <a:cxnSpLocks noChangeShapeType="1"/>
              <a:stCxn id="26668" idx="1"/>
              <a:endCxn id="26667" idx="0"/>
            </p:cNvCxnSpPr>
            <p:nvPr/>
          </p:nvCxnSpPr>
          <p:spPr bwMode="auto">
            <a:xfrm rot="10800000" flipV="1">
              <a:off x="1786461" y="5436658"/>
              <a:ext cx="365303" cy="179502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6670" name="Rectangle 43">
              <a:extLst>
                <a:ext uri="{FF2B5EF4-FFF2-40B4-BE49-F238E27FC236}">
                  <a16:creationId xmlns:a16="http://schemas.microsoft.com/office/drawing/2014/main" id="{92A92F8F-1236-EA2F-81B2-9891A8948E7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65211" y="5922832"/>
              <a:ext cx="182652" cy="154965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100" dirty="0"/>
                <a:t>T3</a:t>
              </a:r>
            </a:p>
          </p:txBody>
        </p:sp>
        <p:cxnSp>
          <p:nvCxnSpPr>
            <p:cNvPr id="26671" name="Elbow Connector 49">
              <a:extLst>
                <a:ext uri="{FF2B5EF4-FFF2-40B4-BE49-F238E27FC236}">
                  <a16:creationId xmlns:a16="http://schemas.microsoft.com/office/drawing/2014/main" id="{356BCCB8-1F39-6E89-838E-80792C9A8C97}"/>
                </a:ext>
              </a:extLst>
            </p:cNvPr>
            <p:cNvCxnSpPr>
              <a:cxnSpLocks noChangeShapeType="1"/>
              <a:stCxn id="26668" idx="3"/>
              <a:endCxn id="26670" idx="0"/>
            </p:cNvCxnSpPr>
            <p:nvPr/>
          </p:nvCxnSpPr>
          <p:spPr bwMode="auto">
            <a:xfrm>
              <a:off x="2334415" y="5436658"/>
              <a:ext cx="122122" cy="486174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6672" name="Rectangle 43">
              <a:extLst>
                <a:ext uri="{FF2B5EF4-FFF2-40B4-BE49-F238E27FC236}">
                  <a16:creationId xmlns:a16="http://schemas.microsoft.com/office/drawing/2014/main" id="{1B9D25CB-79D8-DFDE-6A9A-8FF2181EBCB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23071" y="5921786"/>
              <a:ext cx="182652" cy="154965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100"/>
                <a:t>T2</a:t>
              </a:r>
            </a:p>
          </p:txBody>
        </p:sp>
        <p:cxnSp>
          <p:nvCxnSpPr>
            <p:cNvPr id="26673" name="Elbow Connector 49">
              <a:extLst>
                <a:ext uri="{FF2B5EF4-FFF2-40B4-BE49-F238E27FC236}">
                  <a16:creationId xmlns:a16="http://schemas.microsoft.com/office/drawing/2014/main" id="{0DD8EB2E-C212-3BCF-F59C-F5F0B66356CB}"/>
                </a:ext>
              </a:extLst>
            </p:cNvPr>
            <p:cNvCxnSpPr>
              <a:cxnSpLocks noChangeShapeType="1"/>
              <a:stCxn id="26667" idx="3"/>
              <a:endCxn id="26672" idx="0"/>
            </p:cNvCxnSpPr>
            <p:nvPr/>
          </p:nvCxnSpPr>
          <p:spPr bwMode="auto">
            <a:xfrm>
              <a:off x="1877408" y="5693643"/>
              <a:ext cx="136989" cy="228143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6674" name="Rectangle 43">
              <a:extLst>
                <a:ext uri="{FF2B5EF4-FFF2-40B4-BE49-F238E27FC236}">
                  <a16:creationId xmlns:a16="http://schemas.microsoft.com/office/drawing/2014/main" id="{4952F896-1784-753D-D6C1-5493929F82E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430968" y="5921786"/>
              <a:ext cx="182652" cy="154965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100" dirty="0"/>
                <a:t>T1</a:t>
              </a:r>
            </a:p>
          </p:txBody>
        </p:sp>
        <p:cxnSp>
          <p:nvCxnSpPr>
            <p:cNvPr id="26675" name="Elbow Connector 49">
              <a:extLst>
                <a:ext uri="{FF2B5EF4-FFF2-40B4-BE49-F238E27FC236}">
                  <a16:creationId xmlns:a16="http://schemas.microsoft.com/office/drawing/2014/main" id="{091D870F-7929-28A0-0771-D76F29F3F42C}"/>
                </a:ext>
              </a:extLst>
            </p:cNvPr>
            <p:cNvCxnSpPr>
              <a:cxnSpLocks noChangeShapeType="1"/>
              <a:stCxn id="26667" idx="1"/>
              <a:endCxn id="26674" idx="0"/>
            </p:cNvCxnSpPr>
            <p:nvPr/>
          </p:nvCxnSpPr>
          <p:spPr bwMode="auto">
            <a:xfrm rot="10800000" flipV="1">
              <a:off x="1522295" y="5693642"/>
              <a:ext cx="173217" cy="228143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6676" name="Straight Arrow Connector 70">
              <a:extLst>
                <a:ext uri="{FF2B5EF4-FFF2-40B4-BE49-F238E27FC236}">
                  <a16:creationId xmlns:a16="http://schemas.microsoft.com/office/drawing/2014/main" id="{51D47789-57D5-31DD-608B-EB38EDD22F66}"/>
                </a:ext>
              </a:extLst>
            </p:cNvPr>
            <p:cNvCxnSpPr>
              <a:cxnSpLocks noChangeShapeType="1"/>
              <a:endCxn id="26668" idx="0"/>
            </p:cNvCxnSpPr>
            <p:nvPr/>
          </p:nvCxnSpPr>
          <p:spPr bwMode="auto">
            <a:xfrm>
              <a:off x="2242334" y="5204640"/>
              <a:ext cx="755" cy="154965"/>
            </a:xfrm>
            <a:prstGeom prst="straightConnector1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6677" name="Rectangle 38">
              <a:extLst>
                <a:ext uri="{FF2B5EF4-FFF2-40B4-BE49-F238E27FC236}">
                  <a16:creationId xmlns:a16="http://schemas.microsoft.com/office/drawing/2014/main" id="{6141A46F-DF19-2B80-4510-BFB307FC63F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32378" y="5359606"/>
              <a:ext cx="181897" cy="154965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100"/>
                <a:t>Y</a:t>
              </a:r>
            </a:p>
          </p:txBody>
        </p:sp>
        <p:sp>
          <p:nvSpPr>
            <p:cNvPr id="26678" name="Rectangle 43">
              <a:extLst>
                <a:ext uri="{FF2B5EF4-FFF2-40B4-BE49-F238E27FC236}">
                  <a16:creationId xmlns:a16="http://schemas.microsoft.com/office/drawing/2014/main" id="{0360F827-3666-98DB-5C2C-FAF2712A873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38055" y="5620464"/>
              <a:ext cx="182652" cy="154105"/>
            </a:xfrm>
            <a:prstGeom prst="rect">
              <a:avLst/>
            </a:prstGeom>
            <a:solidFill>
              <a:srgbClr val="FFFF00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100"/>
                <a:t>X</a:t>
              </a:r>
            </a:p>
          </p:txBody>
        </p:sp>
        <p:cxnSp>
          <p:nvCxnSpPr>
            <p:cNvPr id="26679" name="Elbow Connector 49">
              <a:extLst>
                <a:ext uri="{FF2B5EF4-FFF2-40B4-BE49-F238E27FC236}">
                  <a16:creationId xmlns:a16="http://schemas.microsoft.com/office/drawing/2014/main" id="{8B571CFC-155B-0848-D3A5-244CFDD54F4C}"/>
                </a:ext>
              </a:extLst>
            </p:cNvPr>
            <p:cNvCxnSpPr>
              <a:cxnSpLocks noChangeShapeType="1"/>
              <a:stCxn id="26677" idx="3"/>
              <a:endCxn id="26678" idx="0"/>
            </p:cNvCxnSpPr>
            <p:nvPr/>
          </p:nvCxnSpPr>
          <p:spPr bwMode="auto">
            <a:xfrm>
              <a:off x="3914274" y="5437089"/>
              <a:ext cx="215107" cy="183376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6680" name="Rectangle 43">
              <a:extLst>
                <a:ext uri="{FF2B5EF4-FFF2-40B4-BE49-F238E27FC236}">
                  <a16:creationId xmlns:a16="http://schemas.microsoft.com/office/drawing/2014/main" id="{4E2E3B52-0D67-4425-1466-567E0F044FB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256180" y="5920925"/>
              <a:ext cx="182652" cy="154965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100" dirty="0"/>
                <a:t>T3</a:t>
              </a:r>
            </a:p>
          </p:txBody>
        </p:sp>
        <p:cxnSp>
          <p:nvCxnSpPr>
            <p:cNvPr id="26681" name="Elbow Connector 49">
              <a:extLst>
                <a:ext uri="{FF2B5EF4-FFF2-40B4-BE49-F238E27FC236}">
                  <a16:creationId xmlns:a16="http://schemas.microsoft.com/office/drawing/2014/main" id="{135B3F8D-150A-7B6A-9145-156C0F9B418E}"/>
                </a:ext>
              </a:extLst>
            </p:cNvPr>
            <p:cNvCxnSpPr>
              <a:cxnSpLocks noChangeShapeType="1"/>
              <a:stCxn id="26678" idx="3"/>
              <a:endCxn id="26680" idx="0"/>
            </p:cNvCxnSpPr>
            <p:nvPr/>
          </p:nvCxnSpPr>
          <p:spPr bwMode="auto">
            <a:xfrm>
              <a:off x="4220707" y="5697517"/>
              <a:ext cx="126799" cy="223408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6682" name="Rectangle 43">
              <a:extLst>
                <a:ext uri="{FF2B5EF4-FFF2-40B4-BE49-F238E27FC236}">
                  <a16:creationId xmlns:a16="http://schemas.microsoft.com/office/drawing/2014/main" id="{17F040C4-1745-1EE4-0BD0-3BAAA4A2057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09363" y="5921786"/>
              <a:ext cx="182652" cy="154965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100"/>
                <a:t>T2</a:t>
              </a:r>
            </a:p>
          </p:txBody>
        </p:sp>
        <p:cxnSp>
          <p:nvCxnSpPr>
            <p:cNvPr id="26683" name="Elbow Connector 49">
              <a:extLst>
                <a:ext uri="{FF2B5EF4-FFF2-40B4-BE49-F238E27FC236}">
                  <a16:creationId xmlns:a16="http://schemas.microsoft.com/office/drawing/2014/main" id="{B24C04DD-F7CC-43AF-0DB7-06D03A4CFD03}"/>
                </a:ext>
              </a:extLst>
            </p:cNvPr>
            <p:cNvCxnSpPr>
              <a:cxnSpLocks noChangeShapeType="1"/>
              <a:stCxn id="26678" idx="1"/>
              <a:endCxn id="26682" idx="0"/>
            </p:cNvCxnSpPr>
            <p:nvPr/>
          </p:nvCxnSpPr>
          <p:spPr bwMode="auto">
            <a:xfrm rot="10800000" flipV="1">
              <a:off x="3900689" y="5697087"/>
              <a:ext cx="137366" cy="224700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6684" name="Rectangle 43">
              <a:extLst>
                <a:ext uri="{FF2B5EF4-FFF2-40B4-BE49-F238E27FC236}">
                  <a16:creationId xmlns:a16="http://schemas.microsoft.com/office/drawing/2014/main" id="{1E0F9BC0-8616-B34A-9DE1-62C1AEB881D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98019" y="5920924"/>
              <a:ext cx="182652" cy="154965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100" dirty="0"/>
                <a:t>T1</a:t>
              </a:r>
            </a:p>
          </p:txBody>
        </p:sp>
        <p:cxnSp>
          <p:nvCxnSpPr>
            <p:cNvPr id="26685" name="Elbow Connector 49">
              <a:extLst>
                <a:ext uri="{FF2B5EF4-FFF2-40B4-BE49-F238E27FC236}">
                  <a16:creationId xmlns:a16="http://schemas.microsoft.com/office/drawing/2014/main" id="{6A237600-427A-CA2F-2CE3-5ACFF9FC9BE8}"/>
                </a:ext>
              </a:extLst>
            </p:cNvPr>
            <p:cNvCxnSpPr>
              <a:cxnSpLocks noChangeShapeType="1"/>
              <a:stCxn id="26677" idx="1"/>
              <a:endCxn id="26684" idx="0"/>
            </p:cNvCxnSpPr>
            <p:nvPr/>
          </p:nvCxnSpPr>
          <p:spPr bwMode="auto">
            <a:xfrm rot="10800000" flipV="1">
              <a:off x="3489346" y="5437088"/>
              <a:ext cx="243033" cy="483835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6686" name="Straight Arrow Connector 82">
              <a:extLst>
                <a:ext uri="{FF2B5EF4-FFF2-40B4-BE49-F238E27FC236}">
                  <a16:creationId xmlns:a16="http://schemas.microsoft.com/office/drawing/2014/main" id="{6CE5D3E8-69CF-C455-7F09-3835DA0A6E7E}"/>
                </a:ext>
              </a:extLst>
            </p:cNvPr>
            <p:cNvCxnSpPr>
              <a:cxnSpLocks noChangeShapeType="1"/>
              <a:endCxn id="26677" idx="0"/>
            </p:cNvCxnSpPr>
            <p:nvPr/>
          </p:nvCxnSpPr>
          <p:spPr bwMode="auto">
            <a:xfrm>
              <a:off x="3822949" y="5204641"/>
              <a:ext cx="0" cy="154965"/>
            </a:xfrm>
            <a:prstGeom prst="straightConnector1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6687" name="Right Arrow 83">
              <a:extLst>
                <a:ext uri="{FF2B5EF4-FFF2-40B4-BE49-F238E27FC236}">
                  <a16:creationId xmlns:a16="http://schemas.microsoft.com/office/drawing/2014/main" id="{B4D26B05-4011-1169-BDAC-F597B4F9F2C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13304" y="5601524"/>
              <a:ext cx="427948" cy="241057"/>
            </a:xfrm>
            <a:prstGeom prst="rightArrow">
              <a:avLst>
                <a:gd name="adj1" fmla="val 50000"/>
                <a:gd name="adj2" fmla="val 50091"/>
              </a:avLst>
            </a:prstGeom>
            <a:solidFill>
              <a:schemeClr val="tx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100">
                  <a:solidFill>
                    <a:schemeClr val="bg1"/>
                  </a:solidFill>
                </a:rPr>
                <a:t>Right</a:t>
              </a:r>
            </a:p>
          </p:txBody>
        </p:sp>
        <p:sp>
          <p:nvSpPr>
            <p:cNvPr id="26688" name="Down Arrow 55">
              <a:extLst>
                <a:ext uri="{FF2B5EF4-FFF2-40B4-BE49-F238E27FC236}">
                  <a16:creationId xmlns:a16="http://schemas.microsoft.com/office/drawing/2014/main" id="{D69A4310-559A-DEBB-8231-D09829BADDE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31396" y="5542121"/>
              <a:ext cx="89062" cy="185959"/>
            </a:xfrm>
            <a:prstGeom prst="downArrow">
              <a:avLst>
                <a:gd name="adj1" fmla="val 50000"/>
                <a:gd name="adj2" fmla="val 49992"/>
              </a:avLst>
            </a:prstGeom>
            <a:solidFill>
              <a:schemeClr val="accent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GB" altLang="en-US" sz="1100"/>
            </a:p>
          </p:txBody>
        </p:sp>
        <p:sp>
          <p:nvSpPr>
            <p:cNvPr id="26689" name="Down Arrow 2">
              <a:extLst>
                <a:ext uri="{FF2B5EF4-FFF2-40B4-BE49-F238E27FC236}">
                  <a16:creationId xmlns:a16="http://schemas.microsoft.com/office/drawing/2014/main" id="{63A45C75-8440-AF20-DF29-D34B6A9806CE}"/>
                </a:ext>
              </a:extLst>
            </p:cNvPr>
            <p:cNvSpPr>
              <a:spLocks noChangeArrowheads="1"/>
            </p:cNvSpPr>
            <p:nvPr/>
          </p:nvSpPr>
          <p:spPr bwMode="auto">
            <a:xfrm flipV="1">
              <a:off x="1974018" y="5454200"/>
              <a:ext cx="80759" cy="217813"/>
            </a:xfrm>
            <a:prstGeom prst="downArrow">
              <a:avLst>
                <a:gd name="adj1" fmla="val 50000"/>
                <a:gd name="adj2" fmla="val 49873"/>
              </a:avLst>
            </a:prstGeom>
            <a:solidFill>
              <a:schemeClr val="accent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GB" altLang="en-US" sz="1100"/>
            </a:p>
          </p:txBody>
        </p:sp>
        <p:sp>
          <p:nvSpPr>
            <p:cNvPr id="26690" name="Down Arrow 55">
              <a:extLst>
                <a:ext uri="{FF2B5EF4-FFF2-40B4-BE49-F238E27FC236}">
                  <a16:creationId xmlns:a16="http://schemas.microsoft.com/office/drawing/2014/main" id="{47ECF33B-AD25-241D-3847-6ABA2EE7BE4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245051" y="5448961"/>
              <a:ext cx="89062" cy="185959"/>
            </a:xfrm>
            <a:prstGeom prst="downArrow">
              <a:avLst>
                <a:gd name="adj1" fmla="val 50000"/>
                <a:gd name="adj2" fmla="val 49992"/>
              </a:avLst>
            </a:prstGeom>
            <a:solidFill>
              <a:schemeClr val="accent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GB" altLang="en-US" sz="1100"/>
            </a:p>
          </p:txBody>
        </p:sp>
        <p:sp>
          <p:nvSpPr>
            <p:cNvPr id="26691" name="Down Arrow 2">
              <a:extLst>
                <a:ext uri="{FF2B5EF4-FFF2-40B4-BE49-F238E27FC236}">
                  <a16:creationId xmlns:a16="http://schemas.microsoft.com/office/drawing/2014/main" id="{9A195806-B689-AFE8-E48F-A10FB8AA3584}"/>
                </a:ext>
              </a:extLst>
            </p:cNvPr>
            <p:cNvSpPr>
              <a:spLocks noChangeArrowheads="1"/>
            </p:cNvSpPr>
            <p:nvPr/>
          </p:nvSpPr>
          <p:spPr bwMode="auto">
            <a:xfrm flipV="1">
              <a:off x="3779927" y="5553313"/>
              <a:ext cx="80759" cy="217813"/>
            </a:xfrm>
            <a:prstGeom prst="downArrow">
              <a:avLst>
                <a:gd name="adj1" fmla="val 50000"/>
                <a:gd name="adj2" fmla="val 49873"/>
              </a:avLst>
            </a:prstGeom>
            <a:solidFill>
              <a:schemeClr val="accent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GB" altLang="en-US" sz="1100"/>
            </a:p>
          </p:txBody>
        </p:sp>
        <p:sp>
          <p:nvSpPr>
            <p:cNvPr id="69" name="Arc 68">
              <a:extLst>
                <a:ext uri="{FF2B5EF4-FFF2-40B4-BE49-F238E27FC236}">
                  <a16:creationId xmlns:a16="http://schemas.microsoft.com/office/drawing/2014/main" id="{4D335F75-05CA-6D3B-FF26-B25F63FC59CD}"/>
                </a:ext>
              </a:extLst>
            </p:cNvPr>
            <p:cNvSpPr/>
            <p:nvPr/>
          </p:nvSpPr>
          <p:spPr bwMode="auto">
            <a:xfrm>
              <a:off x="2777168" y="5281084"/>
              <a:ext cx="265113" cy="301625"/>
            </a:xfrm>
            <a:prstGeom prst="arc">
              <a:avLst>
                <a:gd name="adj1" fmla="val 742715"/>
                <a:gd name="adj2" fmla="val 20093942"/>
              </a:avLst>
            </a:prstGeom>
            <a:noFill/>
            <a:ln w="3810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en-GB" sz="1100"/>
            </a:p>
          </p:txBody>
        </p:sp>
      </p:grp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2" name="Footer Placeholder 3">
            <a:extLst>
              <a:ext uri="{FF2B5EF4-FFF2-40B4-BE49-F238E27FC236}">
                <a16:creationId xmlns:a16="http://schemas.microsoft.com/office/drawing/2014/main" id="{5505DA71-1C1D-27A2-824A-3B6259825A68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7CEF2CFF-73B2-97B5-1FA5-884D696E9D40}"/>
              </a:ext>
            </a:extLst>
          </p:cNvPr>
          <p:cNvGrpSpPr/>
          <p:nvPr/>
        </p:nvGrpSpPr>
        <p:grpSpPr>
          <a:xfrm>
            <a:off x="1324756" y="433251"/>
            <a:ext cx="8142286" cy="1806712"/>
            <a:chOff x="2249489" y="1144451"/>
            <a:chExt cx="8142286" cy="1806712"/>
          </a:xfrm>
        </p:grpSpPr>
        <p:sp>
          <p:nvSpPr>
            <p:cNvPr id="27653" name="Rectangle 43">
              <a:extLst>
                <a:ext uri="{FF2B5EF4-FFF2-40B4-BE49-F238E27FC236}">
                  <a16:creationId xmlns:a16="http://schemas.microsoft.com/office/drawing/2014/main" id="{FF74D864-4EF4-1AA5-1122-010DF73E7C8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17964" y="1185863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A:2</a:t>
              </a:r>
            </a:p>
          </p:txBody>
        </p:sp>
        <p:sp>
          <p:nvSpPr>
            <p:cNvPr id="27654" name="Rectangle 43">
              <a:extLst>
                <a:ext uri="{FF2B5EF4-FFF2-40B4-BE49-F238E27FC236}">
                  <a16:creationId xmlns:a16="http://schemas.microsoft.com/office/drawing/2014/main" id="{E92E08BB-140A-B695-F99F-BE97C2234E8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95664" y="1639888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B:0</a:t>
              </a:r>
            </a:p>
          </p:txBody>
        </p:sp>
        <p:sp>
          <p:nvSpPr>
            <p:cNvPr id="27655" name="Rectangle 43">
              <a:extLst>
                <a:ext uri="{FF2B5EF4-FFF2-40B4-BE49-F238E27FC236}">
                  <a16:creationId xmlns:a16="http://schemas.microsoft.com/office/drawing/2014/main" id="{20BA9AAB-9CDC-BCFF-9E49-90CE9E71A00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546601" y="1639888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C:0</a:t>
              </a:r>
            </a:p>
          </p:txBody>
        </p:sp>
        <p:sp>
          <p:nvSpPr>
            <p:cNvPr id="27656" name="Rectangle 43">
              <a:extLst>
                <a:ext uri="{FF2B5EF4-FFF2-40B4-BE49-F238E27FC236}">
                  <a16:creationId xmlns:a16="http://schemas.microsoft.com/office/drawing/2014/main" id="{BA1E4A65-22BD-9ABC-01F7-1DC1C12332E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889251" y="2185988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D:1</a:t>
              </a:r>
            </a:p>
          </p:txBody>
        </p:sp>
        <p:sp>
          <p:nvSpPr>
            <p:cNvPr id="27657" name="Rectangle 43">
              <a:extLst>
                <a:ext uri="{FF2B5EF4-FFF2-40B4-BE49-F238E27FC236}">
                  <a16:creationId xmlns:a16="http://schemas.microsoft.com/office/drawing/2014/main" id="{2E64F43E-1B8B-21DB-D55C-2A978EF128B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70339" y="2174875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E:0</a:t>
              </a:r>
            </a:p>
          </p:txBody>
        </p:sp>
        <p:sp>
          <p:nvSpPr>
            <p:cNvPr id="27658" name="Rectangle 43">
              <a:extLst>
                <a:ext uri="{FF2B5EF4-FFF2-40B4-BE49-F238E27FC236}">
                  <a16:creationId xmlns:a16="http://schemas.microsoft.com/office/drawing/2014/main" id="{BC505474-229D-8FFD-2273-8DC4D5070C1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541839" y="2665413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H:0</a:t>
              </a:r>
            </a:p>
          </p:txBody>
        </p:sp>
        <p:cxnSp>
          <p:nvCxnSpPr>
            <p:cNvPr id="27659" name="Elbow Connector 49">
              <a:extLst>
                <a:ext uri="{FF2B5EF4-FFF2-40B4-BE49-F238E27FC236}">
                  <a16:creationId xmlns:a16="http://schemas.microsoft.com/office/drawing/2014/main" id="{6CF180A1-E868-D969-C252-4AFFDF09F035}"/>
                </a:ext>
              </a:extLst>
            </p:cNvPr>
            <p:cNvCxnSpPr>
              <a:cxnSpLocks noChangeShapeType="1"/>
              <a:stCxn id="27653" idx="3"/>
              <a:endCxn id="27655" idx="0"/>
            </p:cNvCxnSpPr>
            <p:nvPr/>
          </p:nvCxnSpPr>
          <p:spPr bwMode="auto">
            <a:xfrm>
              <a:off x="4402138" y="1328738"/>
              <a:ext cx="336550" cy="311150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7660" name="Elbow Connector 49">
              <a:extLst>
                <a:ext uri="{FF2B5EF4-FFF2-40B4-BE49-F238E27FC236}">
                  <a16:creationId xmlns:a16="http://schemas.microsoft.com/office/drawing/2014/main" id="{CE67CC51-39BD-D1FB-FE0E-C827A494CA02}"/>
                </a:ext>
              </a:extLst>
            </p:cNvPr>
            <p:cNvCxnSpPr>
              <a:cxnSpLocks noChangeShapeType="1"/>
              <a:stCxn id="27653" idx="1"/>
              <a:endCxn id="27654" idx="0"/>
            </p:cNvCxnSpPr>
            <p:nvPr/>
          </p:nvCxnSpPr>
          <p:spPr bwMode="auto">
            <a:xfrm rot="10800000" flipV="1">
              <a:off x="3587751" y="1328738"/>
              <a:ext cx="430213" cy="311150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7661" name="Elbow Connector 49">
              <a:extLst>
                <a:ext uri="{FF2B5EF4-FFF2-40B4-BE49-F238E27FC236}">
                  <a16:creationId xmlns:a16="http://schemas.microsoft.com/office/drawing/2014/main" id="{D289F433-86F3-84A4-1C6C-95CCE26B654E}"/>
                </a:ext>
              </a:extLst>
            </p:cNvPr>
            <p:cNvCxnSpPr>
              <a:cxnSpLocks noChangeShapeType="1"/>
              <a:stCxn id="27657" idx="3"/>
              <a:endCxn id="27658" idx="0"/>
            </p:cNvCxnSpPr>
            <p:nvPr/>
          </p:nvCxnSpPr>
          <p:spPr bwMode="auto">
            <a:xfrm>
              <a:off x="4354513" y="2317751"/>
              <a:ext cx="379412" cy="347663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7662" name="Elbow Connector 49">
              <a:extLst>
                <a:ext uri="{FF2B5EF4-FFF2-40B4-BE49-F238E27FC236}">
                  <a16:creationId xmlns:a16="http://schemas.microsoft.com/office/drawing/2014/main" id="{22168D34-7502-426F-470E-057E8BEB8871}"/>
                </a:ext>
              </a:extLst>
            </p:cNvPr>
            <p:cNvCxnSpPr>
              <a:cxnSpLocks noChangeShapeType="1"/>
              <a:stCxn id="27654" idx="3"/>
              <a:endCxn id="27657" idx="0"/>
            </p:cNvCxnSpPr>
            <p:nvPr/>
          </p:nvCxnSpPr>
          <p:spPr bwMode="auto">
            <a:xfrm>
              <a:off x="3779839" y="1782763"/>
              <a:ext cx="382587" cy="392112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7663" name="Elbow Connector 49">
              <a:extLst>
                <a:ext uri="{FF2B5EF4-FFF2-40B4-BE49-F238E27FC236}">
                  <a16:creationId xmlns:a16="http://schemas.microsoft.com/office/drawing/2014/main" id="{7BAE0732-5C86-1020-34AE-08AF720C6EDB}"/>
                </a:ext>
              </a:extLst>
            </p:cNvPr>
            <p:cNvCxnSpPr>
              <a:cxnSpLocks noChangeShapeType="1"/>
              <a:stCxn id="27654" idx="1"/>
              <a:endCxn id="27656" idx="0"/>
            </p:cNvCxnSpPr>
            <p:nvPr/>
          </p:nvCxnSpPr>
          <p:spPr bwMode="auto">
            <a:xfrm rot="10800000" flipV="1">
              <a:off x="3081339" y="1782764"/>
              <a:ext cx="314325" cy="403225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7664" name="Rectangle 43">
              <a:extLst>
                <a:ext uri="{FF2B5EF4-FFF2-40B4-BE49-F238E27FC236}">
                  <a16:creationId xmlns:a16="http://schemas.microsoft.com/office/drawing/2014/main" id="{907B855F-25C7-A480-3F08-30A415DCCB2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95664" y="2665413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G:0</a:t>
              </a:r>
            </a:p>
          </p:txBody>
        </p:sp>
        <p:cxnSp>
          <p:nvCxnSpPr>
            <p:cNvPr id="27665" name="Elbow Connector 49">
              <a:extLst>
                <a:ext uri="{FF2B5EF4-FFF2-40B4-BE49-F238E27FC236}">
                  <a16:creationId xmlns:a16="http://schemas.microsoft.com/office/drawing/2014/main" id="{B6D4536F-42EE-33CD-6FA0-657621C9F5C8}"/>
                </a:ext>
              </a:extLst>
            </p:cNvPr>
            <p:cNvCxnSpPr>
              <a:cxnSpLocks noChangeShapeType="1"/>
              <a:stCxn id="27657" idx="1"/>
              <a:endCxn id="27664" idx="0"/>
            </p:cNvCxnSpPr>
            <p:nvPr/>
          </p:nvCxnSpPr>
          <p:spPr bwMode="auto">
            <a:xfrm rot="10800000" flipV="1">
              <a:off x="3587750" y="2317751"/>
              <a:ext cx="382588" cy="347663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7666" name="Rectangle 43">
              <a:extLst>
                <a:ext uri="{FF2B5EF4-FFF2-40B4-BE49-F238E27FC236}">
                  <a16:creationId xmlns:a16="http://schemas.microsoft.com/office/drawing/2014/main" id="{220620E8-3806-CB2F-61A7-A901DB74E3C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49489" y="2665413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F:0</a:t>
              </a:r>
            </a:p>
          </p:txBody>
        </p:sp>
        <p:cxnSp>
          <p:nvCxnSpPr>
            <p:cNvPr id="27667" name="Elbow Connector 49">
              <a:extLst>
                <a:ext uri="{FF2B5EF4-FFF2-40B4-BE49-F238E27FC236}">
                  <a16:creationId xmlns:a16="http://schemas.microsoft.com/office/drawing/2014/main" id="{3495DFEA-7ABE-1CE4-D514-164FD34C65EF}"/>
                </a:ext>
              </a:extLst>
            </p:cNvPr>
            <p:cNvCxnSpPr>
              <a:cxnSpLocks noChangeShapeType="1"/>
              <a:stCxn id="27656" idx="1"/>
              <a:endCxn id="27666" idx="0"/>
            </p:cNvCxnSpPr>
            <p:nvPr/>
          </p:nvCxnSpPr>
          <p:spPr bwMode="auto">
            <a:xfrm rot="10800000" flipV="1">
              <a:off x="2441576" y="2328863"/>
              <a:ext cx="447675" cy="336550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7668" name="Rectangle 43">
              <a:extLst>
                <a:ext uri="{FF2B5EF4-FFF2-40B4-BE49-F238E27FC236}">
                  <a16:creationId xmlns:a16="http://schemas.microsoft.com/office/drawing/2014/main" id="{81459122-000A-B2AA-2445-8F98ACDAEFB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212263" y="1598476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A:1</a:t>
              </a:r>
            </a:p>
          </p:txBody>
        </p:sp>
        <p:sp>
          <p:nvSpPr>
            <p:cNvPr id="27669" name="Rectangle 43">
              <a:extLst>
                <a:ext uri="{FF2B5EF4-FFF2-40B4-BE49-F238E27FC236}">
                  <a16:creationId xmlns:a16="http://schemas.microsoft.com/office/drawing/2014/main" id="{E460A723-595E-B2BC-49EF-66135CE8E1D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237538" y="1144451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B:1</a:t>
              </a:r>
            </a:p>
          </p:txBody>
        </p:sp>
        <p:sp>
          <p:nvSpPr>
            <p:cNvPr id="27670" name="Rectangle 43">
              <a:extLst>
                <a:ext uri="{FF2B5EF4-FFF2-40B4-BE49-F238E27FC236}">
                  <a16:creationId xmlns:a16="http://schemas.microsoft.com/office/drawing/2014/main" id="{74477837-148B-C162-B3D9-C251CBDC0BF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007600" y="2179501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C:0</a:t>
              </a:r>
            </a:p>
          </p:txBody>
        </p:sp>
        <p:sp>
          <p:nvSpPr>
            <p:cNvPr id="27671" name="Rectangle 43">
              <a:extLst>
                <a:ext uri="{FF2B5EF4-FFF2-40B4-BE49-F238E27FC236}">
                  <a16:creationId xmlns:a16="http://schemas.microsoft.com/office/drawing/2014/main" id="{FA788F69-6FC2-2E2D-A3EA-22C69AB2D07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286625" y="1598476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D:1</a:t>
              </a:r>
            </a:p>
          </p:txBody>
        </p:sp>
        <p:sp>
          <p:nvSpPr>
            <p:cNvPr id="27672" name="Rectangle 43">
              <a:extLst>
                <a:ext uri="{FF2B5EF4-FFF2-40B4-BE49-F238E27FC236}">
                  <a16:creationId xmlns:a16="http://schemas.microsoft.com/office/drawing/2014/main" id="{AE8011AC-E87B-8CED-EACE-D34D43B625A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516938" y="2165213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E:0</a:t>
              </a:r>
            </a:p>
          </p:txBody>
        </p:sp>
        <p:sp>
          <p:nvSpPr>
            <p:cNvPr id="27673" name="Rectangle 43">
              <a:extLst>
                <a:ext uri="{FF2B5EF4-FFF2-40B4-BE49-F238E27FC236}">
                  <a16:creationId xmlns:a16="http://schemas.microsoft.com/office/drawing/2014/main" id="{9619E11E-E9FD-1344-A402-1A7AD429902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088438" y="2655751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H:0</a:t>
              </a:r>
            </a:p>
          </p:txBody>
        </p:sp>
        <p:cxnSp>
          <p:nvCxnSpPr>
            <p:cNvPr id="27674" name="Elbow Connector 49">
              <a:extLst>
                <a:ext uri="{FF2B5EF4-FFF2-40B4-BE49-F238E27FC236}">
                  <a16:creationId xmlns:a16="http://schemas.microsoft.com/office/drawing/2014/main" id="{5A917499-E70B-7771-8DAE-4C718533E7AA}"/>
                </a:ext>
              </a:extLst>
            </p:cNvPr>
            <p:cNvCxnSpPr>
              <a:cxnSpLocks noChangeShapeType="1"/>
              <a:stCxn id="27668" idx="3"/>
              <a:endCxn id="27670" idx="0"/>
            </p:cNvCxnSpPr>
            <p:nvPr/>
          </p:nvCxnSpPr>
          <p:spPr bwMode="auto">
            <a:xfrm>
              <a:off x="9596437" y="1741351"/>
              <a:ext cx="603250" cy="438150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7675" name="Elbow Connector 49">
              <a:extLst>
                <a:ext uri="{FF2B5EF4-FFF2-40B4-BE49-F238E27FC236}">
                  <a16:creationId xmlns:a16="http://schemas.microsoft.com/office/drawing/2014/main" id="{88E8506D-FBA5-642B-30A6-90A900D9A1AF}"/>
                </a:ext>
              </a:extLst>
            </p:cNvPr>
            <p:cNvCxnSpPr>
              <a:cxnSpLocks noChangeShapeType="1"/>
              <a:stCxn id="27668" idx="1"/>
              <a:endCxn id="27672" idx="0"/>
            </p:cNvCxnSpPr>
            <p:nvPr/>
          </p:nvCxnSpPr>
          <p:spPr bwMode="auto">
            <a:xfrm rot="10800000" flipV="1">
              <a:off x="8709024" y="1741351"/>
              <a:ext cx="503238" cy="423862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7676" name="Elbow Connector 49">
              <a:extLst>
                <a:ext uri="{FF2B5EF4-FFF2-40B4-BE49-F238E27FC236}">
                  <a16:creationId xmlns:a16="http://schemas.microsoft.com/office/drawing/2014/main" id="{51641D0F-C5EC-A720-CF1A-4991E0914E27}"/>
                </a:ext>
              </a:extLst>
            </p:cNvPr>
            <p:cNvCxnSpPr>
              <a:cxnSpLocks noChangeShapeType="1"/>
              <a:stCxn id="27672" idx="3"/>
              <a:endCxn id="27673" idx="0"/>
            </p:cNvCxnSpPr>
            <p:nvPr/>
          </p:nvCxnSpPr>
          <p:spPr bwMode="auto">
            <a:xfrm>
              <a:off x="8901112" y="2308089"/>
              <a:ext cx="379412" cy="347663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7677" name="Elbow Connector 49">
              <a:extLst>
                <a:ext uri="{FF2B5EF4-FFF2-40B4-BE49-F238E27FC236}">
                  <a16:creationId xmlns:a16="http://schemas.microsoft.com/office/drawing/2014/main" id="{D222C3CA-F6E0-87BC-D67B-825A97B4DA32}"/>
                </a:ext>
              </a:extLst>
            </p:cNvPr>
            <p:cNvCxnSpPr>
              <a:cxnSpLocks noChangeShapeType="1"/>
              <a:stCxn id="27669" idx="3"/>
              <a:endCxn id="27668" idx="0"/>
            </p:cNvCxnSpPr>
            <p:nvPr/>
          </p:nvCxnSpPr>
          <p:spPr bwMode="auto">
            <a:xfrm>
              <a:off x="8621713" y="1287326"/>
              <a:ext cx="782637" cy="311150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7678" name="Elbow Connector 49">
              <a:extLst>
                <a:ext uri="{FF2B5EF4-FFF2-40B4-BE49-F238E27FC236}">
                  <a16:creationId xmlns:a16="http://schemas.microsoft.com/office/drawing/2014/main" id="{42F6F690-6ED7-E5C0-379E-51BDAAB22B73}"/>
                </a:ext>
              </a:extLst>
            </p:cNvPr>
            <p:cNvCxnSpPr>
              <a:cxnSpLocks noChangeShapeType="1"/>
              <a:stCxn id="27669" idx="1"/>
              <a:endCxn id="27671" idx="0"/>
            </p:cNvCxnSpPr>
            <p:nvPr/>
          </p:nvCxnSpPr>
          <p:spPr bwMode="auto">
            <a:xfrm rot="10800000" flipV="1">
              <a:off x="7478713" y="1287326"/>
              <a:ext cx="758825" cy="311150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7679" name="Rectangle 43">
              <a:extLst>
                <a:ext uri="{FF2B5EF4-FFF2-40B4-BE49-F238E27FC236}">
                  <a16:creationId xmlns:a16="http://schemas.microsoft.com/office/drawing/2014/main" id="{3FEB142D-F3B6-8EBB-BC17-47F64E17F35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942263" y="2655751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G:0</a:t>
              </a:r>
            </a:p>
          </p:txBody>
        </p:sp>
        <p:cxnSp>
          <p:nvCxnSpPr>
            <p:cNvPr id="27680" name="Elbow Connector 49">
              <a:extLst>
                <a:ext uri="{FF2B5EF4-FFF2-40B4-BE49-F238E27FC236}">
                  <a16:creationId xmlns:a16="http://schemas.microsoft.com/office/drawing/2014/main" id="{3A9111BB-01A3-25A5-A31F-A96CFF206C75}"/>
                </a:ext>
              </a:extLst>
            </p:cNvPr>
            <p:cNvCxnSpPr>
              <a:cxnSpLocks noChangeShapeType="1"/>
              <a:stCxn id="27672" idx="1"/>
              <a:endCxn id="27679" idx="0"/>
            </p:cNvCxnSpPr>
            <p:nvPr/>
          </p:nvCxnSpPr>
          <p:spPr bwMode="auto">
            <a:xfrm rot="10800000" flipV="1">
              <a:off x="8134349" y="2308089"/>
              <a:ext cx="382588" cy="347663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7681" name="Rectangle 43">
              <a:extLst>
                <a:ext uri="{FF2B5EF4-FFF2-40B4-BE49-F238E27FC236}">
                  <a16:creationId xmlns:a16="http://schemas.microsoft.com/office/drawing/2014/main" id="{090A9B96-31F1-D2F8-E6E8-CB77D1ED3E7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646863" y="2077901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F:0</a:t>
              </a:r>
            </a:p>
          </p:txBody>
        </p:sp>
        <p:cxnSp>
          <p:nvCxnSpPr>
            <p:cNvPr id="27682" name="Elbow Connector 49">
              <a:extLst>
                <a:ext uri="{FF2B5EF4-FFF2-40B4-BE49-F238E27FC236}">
                  <a16:creationId xmlns:a16="http://schemas.microsoft.com/office/drawing/2014/main" id="{2CD27636-4712-99EA-13E2-2B5DA266BEE4}"/>
                </a:ext>
              </a:extLst>
            </p:cNvPr>
            <p:cNvCxnSpPr>
              <a:cxnSpLocks noChangeShapeType="1"/>
              <a:stCxn id="27671" idx="1"/>
              <a:endCxn id="27681" idx="0"/>
            </p:cNvCxnSpPr>
            <p:nvPr/>
          </p:nvCxnSpPr>
          <p:spPr bwMode="auto">
            <a:xfrm rot="10800000" flipV="1">
              <a:off x="6838950" y="1741351"/>
              <a:ext cx="447675" cy="336550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7722" name="Right Arrow 148">
              <a:extLst>
                <a:ext uri="{FF2B5EF4-FFF2-40B4-BE49-F238E27FC236}">
                  <a16:creationId xmlns:a16="http://schemas.microsoft.com/office/drawing/2014/main" id="{4DFF5382-698D-8AC7-7FEA-0769B9CC2E6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9888" y="1541463"/>
              <a:ext cx="722312" cy="717550"/>
            </a:xfrm>
            <a:prstGeom prst="rightArrow">
              <a:avLst>
                <a:gd name="adj1" fmla="val 50000"/>
                <a:gd name="adj2" fmla="val 49982"/>
              </a:avLst>
            </a:prstGeom>
            <a:solidFill>
              <a:schemeClr val="accent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GB" altLang="en-US" sz="1800"/>
            </a:p>
          </p:txBody>
        </p: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A5842D8E-CA8D-4937-09E1-F393155FF95C}"/>
              </a:ext>
            </a:extLst>
          </p:cNvPr>
          <p:cNvGrpSpPr/>
          <p:nvPr/>
        </p:nvGrpSpPr>
        <p:grpSpPr>
          <a:xfrm>
            <a:off x="576393" y="2862261"/>
            <a:ext cx="8897938" cy="3165476"/>
            <a:chOff x="1660526" y="3554413"/>
            <a:chExt cx="8897938" cy="3165476"/>
          </a:xfrm>
        </p:grpSpPr>
        <p:sp>
          <p:nvSpPr>
            <p:cNvPr id="27650" name="Rectangle 151">
              <a:extLst>
                <a:ext uri="{FF2B5EF4-FFF2-40B4-BE49-F238E27FC236}">
                  <a16:creationId xmlns:a16="http://schemas.microsoft.com/office/drawing/2014/main" id="{9D669566-C8AF-AD00-8021-61D8D04E7B5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514976" y="5686426"/>
              <a:ext cx="2847975" cy="1033463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GB" altLang="en-US" sz="1800"/>
            </a:p>
          </p:txBody>
        </p:sp>
        <p:sp>
          <p:nvSpPr>
            <p:cNvPr id="27683" name="Rectangle 43">
              <a:extLst>
                <a:ext uri="{FF2B5EF4-FFF2-40B4-BE49-F238E27FC236}">
                  <a16:creationId xmlns:a16="http://schemas.microsoft.com/office/drawing/2014/main" id="{A9F06194-BB63-00D1-564F-B13A33FCA25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84726" y="3746500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A:3</a:t>
              </a:r>
            </a:p>
          </p:txBody>
        </p:sp>
        <p:sp>
          <p:nvSpPr>
            <p:cNvPr id="27684" name="Rectangle 43">
              <a:extLst>
                <a:ext uri="{FF2B5EF4-FFF2-40B4-BE49-F238E27FC236}">
                  <a16:creationId xmlns:a16="http://schemas.microsoft.com/office/drawing/2014/main" id="{FDA545FF-9E34-76EF-A3B4-C525C70D90A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17964" y="4200525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B:0</a:t>
              </a:r>
            </a:p>
          </p:txBody>
        </p:sp>
        <p:sp>
          <p:nvSpPr>
            <p:cNvPr id="27685" name="Rectangle 43">
              <a:extLst>
                <a:ext uri="{FF2B5EF4-FFF2-40B4-BE49-F238E27FC236}">
                  <a16:creationId xmlns:a16="http://schemas.microsoft.com/office/drawing/2014/main" id="{5BBC969E-53F2-D661-8528-F4852D44E63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605464" y="4200525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C:0</a:t>
              </a:r>
            </a:p>
          </p:txBody>
        </p:sp>
        <p:sp>
          <p:nvSpPr>
            <p:cNvPr id="27686" name="Rectangle 43">
              <a:extLst>
                <a:ext uri="{FF2B5EF4-FFF2-40B4-BE49-F238E27FC236}">
                  <a16:creationId xmlns:a16="http://schemas.microsoft.com/office/drawing/2014/main" id="{C05492D8-3C48-3A72-81F2-B6AC99229C4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860676" y="4745038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D:1</a:t>
              </a:r>
            </a:p>
          </p:txBody>
        </p:sp>
        <p:sp>
          <p:nvSpPr>
            <p:cNvPr id="27687" name="Rectangle 43">
              <a:extLst>
                <a:ext uri="{FF2B5EF4-FFF2-40B4-BE49-F238E27FC236}">
                  <a16:creationId xmlns:a16="http://schemas.microsoft.com/office/drawing/2014/main" id="{1B2807CC-DF8E-C8FA-2991-F3B9E635B23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065714" y="4745038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E:2</a:t>
              </a:r>
            </a:p>
          </p:txBody>
        </p:sp>
        <p:sp>
          <p:nvSpPr>
            <p:cNvPr id="27688" name="Rectangle 43">
              <a:extLst>
                <a:ext uri="{FF2B5EF4-FFF2-40B4-BE49-F238E27FC236}">
                  <a16:creationId xmlns:a16="http://schemas.microsoft.com/office/drawing/2014/main" id="{99E2282B-CAC7-2B3F-9082-A5210D0B5BD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524376" y="5224463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H:1</a:t>
              </a:r>
            </a:p>
          </p:txBody>
        </p:sp>
        <p:cxnSp>
          <p:nvCxnSpPr>
            <p:cNvPr id="27689" name="Elbow Connector 49">
              <a:extLst>
                <a:ext uri="{FF2B5EF4-FFF2-40B4-BE49-F238E27FC236}">
                  <a16:creationId xmlns:a16="http://schemas.microsoft.com/office/drawing/2014/main" id="{D6D4C2BC-484F-4462-ACAC-55841F3D3CBA}"/>
                </a:ext>
              </a:extLst>
            </p:cNvPr>
            <p:cNvCxnSpPr>
              <a:cxnSpLocks noChangeShapeType="1"/>
              <a:stCxn id="27683" idx="3"/>
              <a:endCxn id="27685" idx="0"/>
            </p:cNvCxnSpPr>
            <p:nvPr/>
          </p:nvCxnSpPr>
          <p:spPr bwMode="auto">
            <a:xfrm>
              <a:off x="5168900" y="3889375"/>
              <a:ext cx="628650" cy="311150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7690" name="Elbow Connector 49">
              <a:extLst>
                <a:ext uri="{FF2B5EF4-FFF2-40B4-BE49-F238E27FC236}">
                  <a16:creationId xmlns:a16="http://schemas.microsoft.com/office/drawing/2014/main" id="{1E629C85-1FFB-BF02-91D0-058394EB8291}"/>
                </a:ext>
              </a:extLst>
            </p:cNvPr>
            <p:cNvCxnSpPr>
              <a:cxnSpLocks noChangeShapeType="1"/>
              <a:stCxn id="27683" idx="1"/>
              <a:endCxn id="27684" idx="0"/>
            </p:cNvCxnSpPr>
            <p:nvPr/>
          </p:nvCxnSpPr>
          <p:spPr bwMode="auto">
            <a:xfrm rot="10800000" flipV="1">
              <a:off x="4210051" y="3889375"/>
              <a:ext cx="574675" cy="311150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7691" name="Elbow Connector 49">
              <a:extLst>
                <a:ext uri="{FF2B5EF4-FFF2-40B4-BE49-F238E27FC236}">
                  <a16:creationId xmlns:a16="http://schemas.microsoft.com/office/drawing/2014/main" id="{619FD6FE-0360-C5AE-28E0-D5C5428033B9}"/>
                </a:ext>
              </a:extLst>
            </p:cNvPr>
            <p:cNvCxnSpPr>
              <a:cxnSpLocks noChangeShapeType="1"/>
              <a:stCxn id="27687" idx="1"/>
              <a:endCxn id="27688" idx="0"/>
            </p:cNvCxnSpPr>
            <p:nvPr/>
          </p:nvCxnSpPr>
          <p:spPr bwMode="auto">
            <a:xfrm rot="10800000" flipV="1">
              <a:off x="4716463" y="4887913"/>
              <a:ext cx="349250" cy="336550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7692" name="Elbow Connector 49">
              <a:extLst>
                <a:ext uri="{FF2B5EF4-FFF2-40B4-BE49-F238E27FC236}">
                  <a16:creationId xmlns:a16="http://schemas.microsoft.com/office/drawing/2014/main" id="{5A35F85E-10EE-9C82-EA87-60AF69E6752B}"/>
                </a:ext>
              </a:extLst>
            </p:cNvPr>
            <p:cNvCxnSpPr>
              <a:cxnSpLocks noChangeShapeType="1"/>
              <a:stCxn id="27684" idx="3"/>
              <a:endCxn id="27687" idx="0"/>
            </p:cNvCxnSpPr>
            <p:nvPr/>
          </p:nvCxnSpPr>
          <p:spPr bwMode="auto">
            <a:xfrm>
              <a:off x="4402138" y="4343400"/>
              <a:ext cx="855662" cy="401638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7693" name="Elbow Connector 49">
              <a:extLst>
                <a:ext uri="{FF2B5EF4-FFF2-40B4-BE49-F238E27FC236}">
                  <a16:creationId xmlns:a16="http://schemas.microsoft.com/office/drawing/2014/main" id="{EFCD9EE4-FF57-F44B-2051-2524CF77534F}"/>
                </a:ext>
              </a:extLst>
            </p:cNvPr>
            <p:cNvCxnSpPr>
              <a:cxnSpLocks noChangeShapeType="1"/>
              <a:stCxn id="27684" idx="1"/>
              <a:endCxn id="27686" idx="0"/>
            </p:cNvCxnSpPr>
            <p:nvPr/>
          </p:nvCxnSpPr>
          <p:spPr bwMode="auto">
            <a:xfrm rot="10800000" flipV="1">
              <a:off x="3052763" y="4343400"/>
              <a:ext cx="965200" cy="401638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7694" name="Rectangle 43">
              <a:extLst>
                <a:ext uri="{FF2B5EF4-FFF2-40B4-BE49-F238E27FC236}">
                  <a16:creationId xmlns:a16="http://schemas.microsoft.com/office/drawing/2014/main" id="{FFA8B654-A5CC-E90A-A997-F2CCD07CBBA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68676" y="5224463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G:0</a:t>
              </a:r>
            </a:p>
          </p:txBody>
        </p:sp>
        <p:cxnSp>
          <p:nvCxnSpPr>
            <p:cNvPr id="27695" name="Elbow Connector 49">
              <a:extLst>
                <a:ext uri="{FF2B5EF4-FFF2-40B4-BE49-F238E27FC236}">
                  <a16:creationId xmlns:a16="http://schemas.microsoft.com/office/drawing/2014/main" id="{8C05105C-0796-2606-29EE-9F33A47675A2}"/>
                </a:ext>
              </a:extLst>
            </p:cNvPr>
            <p:cNvCxnSpPr>
              <a:cxnSpLocks noChangeShapeType="1"/>
              <a:stCxn id="27686" idx="3"/>
              <a:endCxn id="27694" idx="0"/>
            </p:cNvCxnSpPr>
            <p:nvPr/>
          </p:nvCxnSpPr>
          <p:spPr bwMode="auto">
            <a:xfrm>
              <a:off x="3244851" y="4887913"/>
              <a:ext cx="315913" cy="336550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7696" name="Rectangle 43">
              <a:extLst>
                <a:ext uri="{FF2B5EF4-FFF2-40B4-BE49-F238E27FC236}">
                  <a16:creationId xmlns:a16="http://schemas.microsoft.com/office/drawing/2014/main" id="{A8ACA0A4-CC8F-B423-3C56-9EA2CB48552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12976" y="5224463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F:1</a:t>
              </a:r>
            </a:p>
          </p:txBody>
        </p:sp>
        <p:cxnSp>
          <p:nvCxnSpPr>
            <p:cNvPr id="27697" name="Elbow Connector 49">
              <a:extLst>
                <a:ext uri="{FF2B5EF4-FFF2-40B4-BE49-F238E27FC236}">
                  <a16:creationId xmlns:a16="http://schemas.microsoft.com/office/drawing/2014/main" id="{9BC7FA2A-E26A-9BA6-BC95-BBF8A34FD54C}"/>
                </a:ext>
              </a:extLst>
            </p:cNvPr>
            <p:cNvCxnSpPr>
              <a:cxnSpLocks noChangeShapeType="1"/>
              <a:stCxn id="27686" idx="1"/>
              <a:endCxn id="27696" idx="0"/>
            </p:cNvCxnSpPr>
            <p:nvPr/>
          </p:nvCxnSpPr>
          <p:spPr bwMode="auto">
            <a:xfrm rot="10800000" flipV="1">
              <a:off x="2405063" y="4887913"/>
              <a:ext cx="455612" cy="336550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7698" name="Rectangle 43">
              <a:extLst>
                <a:ext uri="{FF2B5EF4-FFF2-40B4-BE49-F238E27FC236}">
                  <a16:creationId xmlns:a16="http://schemas.microsoft.com/office/drawing/2014/main" id="{6A1E1C9D-B3C0-7487-7389-C9AC0E924F3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16364" y="5835650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J:0</a:t>
              </a:r>
            </a:p>
          </p:txBody>
        </p:sp>
        <p:cxnSp>
          <p:nvCxnSpPr>
            <p:cNvPr id="27699" name="Elbow Connector 49">
              <a:extLst>
                <a:ext uri="{FF2B5EF4-FFF2-40B4-BE49-F238E27FC236}">
                  <a16:creationId xmlns:a16="http://schemas.microsoft.com/office/drawing/2014/main" id="{E9126FB6-E684-7E7A-5ECA-AC9E9D1E2DF3}"/>
                </a:ext>
              </a:extLst>
            </p:cNvPr>
            <p:cNvCxnSpPr>
              <a:cxnSpLocks noChangeShapeType="1"/>
              <a:stCxn id="27688" idx="1"/>
              <a:endCxn id="27698" idx="0"/>
            </p:cNvCxnSpPr>
            <p:nvPr/>
          </p:nvCxnSpPr>
          <p:spPr bwMode="auto">
            <a:xfrm rot="10800000" flipV="1">
              <a:off x="4108451" y="5367338"/>
              <a:ext cx="415925" cy="468312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7700" name="Rectangle 43">
              <a:extLst>
                <a:ext uri="{FF2B5EF4-FFF2-40B4-BE49-F238E27FC236}">
                  <a16:creationId xmlns:a16="http://schemas.microsoft.com/office/drawing/2014/main" id="{F14BA8B4-FE68-EA4D-034C-B40D13D7EB1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60526" y="5846763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I:0</a:t>
              </a:r>
            </a:p>
          </p:txBody>
        </p:sp>
        <p:cxnSp>
          <p:nvCxnSpPr>
            <p:cNvPr id="27701" name="Elbow Connector 49">
              <a:extLst>
                <a:ext uri="{FF2B5EF4-FFF2-40B4-BE49-F238E27FC236}">
                  <a16:creationId xmlns:a16="http://schemas.microsoft.com/office/drawing/2014/main" id="{A9A4E851-1D49-4EB9-1E07-FE147905D313}"/>
                </a:ext>
              </a:extLst>
            </p:cNvPr>
            <p:cNvCxnSpPr>
              <a:cxnSpLocks noChangeShapeType="1"/>
              <a:stCxn id="27696" idx="1"/>
              <a:endCxn id="27700" idx="0"/>
            </p:cNvCxnSpPr>
            <p:nvPr/>
          </p:nvCxnSpPr>
          <p:spPr bwMode="auto">
            <a:xfrm rot="10800000" flipV="1">
              <a:off x="1852613" y="5367339"/>
              <a:ext cx="360362" cy="479425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7702" name="Rectangle 43">
              <a:extLst>
                <a:ext uri="{FF2B5EF4-FFF2-40B4-BE49-F238E27FC236}">
                  <a16:creationId xmlns:a16="http://schemas.microsoft.com/office/drawing/2014/main" id="{F7299164-0478-850E-2E27-86D0B0CAD87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536114" y="4200525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A:1</a:t>
              </a:r>
            </a:p>
          </p:txBody>
        </p:sp>
        <p:sp>
          <p:nvSpPr>
            <p:cNvPr id="27703" name="Rectangle 43">
              <a:extLst>
                <a:ext uri="{FF2B5EF4-FFF2-40B4-BE49-F238E27FC236}">
                  <a16:creationId xmlns:a16="http://schemas.microsoft.com/office/drawing/2014/main" id="{F93654DB-FD8D-EA67-ACEA-D94BED8D566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353426" y="3657600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B:0</a:t>
              </a:r>
            </a:p>
          </p:txBody>
        </p:sp>
        <p:sp>
          <p:nvSpPr>
            <p:cNvPr id="27704" name="Rectangle 43">
              <a:extLst>
                <a:ext uri="{FF2B5EF4-FFF2-40B4-BE49-F238E27FC236}">
                  <a16:creationId xmlns:a16="http://schemas.microsoft.com/office/drawing/2014/main" id="{E89876AD-F605-7617-C9F4-92C081531F0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174289" y="4745038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C:0</a:t>
              </a:r>
            </a:p>
          </p:txBody>
        </p:sp>
        <p:sp>
          <p:nvSpPr>
            <p:cNvPr id="27705" name="Rectangle 43">
              <a:extLst>
                <a:ext uri="{FF2B5EF4-FFF2-40B4-BE49-F238E27FC236}">
                  <a16:creationId xmlns:a16="http://schemas.microsoft.com/office/drawing/2014/main" id="{FA5C8D02-A3ED-4137-33D3-AECA66EFE16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216776" y="4200525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D:1</a:t>
              </a:r>
            </a:p>
          </p:txBody>
        </p:sp>
        <p:sp>
          <p:nvSpPr>
            <p:cNvPr id="27706" name="Rectangle 43">
              <a:extLst>
                <a:ext uri="{FF2B5EF4-FFF2-40B4-BE49-F238E27FC236}">
                  <a16:creationId xmlns:a16="http://schemas.microsoft.com/office/drawing/2014/main" id="{63EF0486-8FCC-EF60-4C35-5C36ACBCA28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499601" y="5230813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E:0</a:t>
              </a:r>
            </a:p>
          </p:txBody>
        </p:sp>
        <p:sp>
          <p:nvSpPr>
            <p:cNvPr id="27707" name="Rectangle 43">
              <a:extLst>
                <a:ext uri="{FF2B5EF4-FFF2-40B4-BE49-F238E27FC236}">
                  <a16:creationId xmlns:a16="http://schemas.microsoft.com/office/drawing/2014/main" id="{173EEE98-D15C-7670-929D-66D44940809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926514" y="4748213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H:0</a:t>
              </a:r>
            </a:p>
          </p:txBody>
        </p:sp>
        <p:cxnSp>
          <p:nvCxnSpPr>
            <p:cNvPr id="27708" name="Elbow Connector 49">
              <a:extLst>
                <a:ext uri="{FF2B5EF4-FFF2-40B4-BE49-F238E27FC236}">
                  <a16:creationId xmlns:a16="http://schemas.microsoft.com/office/drawing/2014/main" id="{22DD4773-0283-6677-902C-B0611557DDE9}"/>
                </a:ext>
              </a:extLst>
            </p:cNvPr>
            <p:cNvCxnSpPr>
              <a:cxnSpLocks noChangeShapeType="1"/>
              <a:stCxn id="27702" idx="3"/>
              <a:endCxn id="27704" idx="0"/>
            </p:cNvCxnSpPr>
            <p:nvPr/>
          </p:nvCxnSpPr>
          <p:spPr bwMode="auto">
            <a:xfrm>
              <a:off x="9920289" y="4343400"/>
              <a:ext cx="446087" cy="401638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7709" name="Elbow Connector 49">
              <a:extLst>
                <a:ext uri="{FF2B5EF4-FFF2-40B4-BE49-F238E27FC236}">
                  <a16:creationId xmlns:a16="http://schemas.microsoft.com/office/drawing/2014/main" id="{669AA96A-12A7-E9B2-00B3-3EC889CF4E72}"/>
                </a:ext>
              </a:extLst>
            </p:cNvPr>
            <p:cNvCxnSpPr>
              <a:cxnSpLocks noChangeShapeType="1"/>
              <a:stCxn id="27703" idx="3"/>
              <a:endCxn id="27702" idx="0"/>
            </p:cNvCxnSpPr>
            <p:nvPr/>
          </p:nvCxnSpPr>
          <p:spPr bwMode="auto">
            <a:xfrm>
              <a:off x="8737600" y="3800475"/>
              <a:ext cx="990600" cy="400050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7710" name="Elbow Connector 49">
              <a:extLst>
                <a:ext uri="{FF2B5EF4-FFF2-40B4-BE49-F238E27FC236}">
                  <a16:creationId xmlns:a16="http://schemas.microsoft.com/office/drawing/2014/main" id="{60A28B7A-605B-BFC1-942E-56FC1BE50D48}"/>
                </a:ext>
              </a:extLst>
            </p:cNvPr>
            <p:cNvCxnSpPr>
              <a:cxnSpLocks noChangeShapeType="1"/>
              <a:stCxn id="27707" idx="3"/>
              <a:endCxn id="27706" idx="0"/>
            </p:cNvCxnSpPr>
            <p:nvPr/>
          </p:nvCxnSpPr>
          <p:spPr bwMode="auto">
            <a:xfrm>
              <a:off x="9310688" y="4891089"/>
              <a:ext cx="381000" cy="339725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7711" name="Elbow Connector 49">
              <a:extLst>
                <a:ext uri="{FF2B5EF4-FFF2-40B4-BE49-F238E27FC236}">
                  <a16:creationId xmlns:a16="http://schemas.microsoft.com/office/drawing/2014/main" id="{07B78F64-79EE-19BF-7426-3F22EE9AB6A7}"/>
                </a:ext>
              </a:extLst>
            </p:cNvPr>
            <p:cNvCxnSpPr>
              <a:cxnSpLocks noChangeShapeType="1"/>
              <a:stCxn id="27702" idx="1"/>
              <a:endCxn id="27707" idx="0"/>
            </p:cNvCxnSpPr>
            <p:nvPr/>
          </p:nvCxnSpPr>
          <p:spPr bwMode="auto">
            <a:xfrm rot="10800000" flipV="1">
              <a:off x="9118601" y="4343401"/>
              <a:ext cx="417513" cy="404813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7712" name="Elbow Connector 49">
              <a:extLst>
                <a:ext uri="{FF2B5EF4-FFF2-40B4-BE49-F238E27FC236}">
                  <a16:creationId xmlns:a16="http://schemas.microsoft.com/office/drawing/2014/main" id="{82B4FE96-58B2-0FE3-3D47-4A1380EB0488}"/>
                </a:ext>
              </a:extLst>
            </p:cNvPr>
            <p:cNvCxnSpPr>
              <a:cxnSpLocks noChangeShapeType="1"/>
              <a:stCxn id="27703" idx="1"/>
              <a:endCxn id="27705" idx="0"/>
            </p:cNvCxnSpPr>
            <p:nvPr/>
          </p:nvCxnSpPr>
          <p:spPr bwMode="auto">
            <a:xfrm rot="10800000" flipV="1">
              <a:off x="7408863" y="3800475"/>
              <a:ext cx="944562" cy="400050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7713" name="Rectangle 43">
              <a:extLst>
                <a:ext uri="{FF2B5EF4-FFF2-40B4-BE49-F238E27FC236}">
                  <a16:creationId xmlns:a16="http://schemas.microsoft.com/office/drawing/2014/main" id="{52B09B27-0E07-21E4-B304-B30C44D4CF9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750176" y="4746625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G:0</a:t>
              </a:r>
            </a:p>
          </p:txBody>
        </p:sp>
        <p:cxnSp>
          <p:nvCxnSpPr>
            <p:cNvPr id="27714" name="Elbow Connector 49">
              <a:extLst>
                <a:ext uri="{FF2B5EF4-FFF2-40B4-BE49-F238E27FC236}">
                  <a16:creationId xmlns:a16="http://schemas.microsoft.com/office/drawing/2014/main" id="{F07A89CC-A312-E129-9EF5-88ABA380B3A8}"/>
                </a:ext>
              </a:extLst>
            </p:cNvPr>
            <p:cNvCxnSpPr>
              <a:cxnSpLocks noChangeShapeType="1"/>
              <a:stCxn id="27705" idx="3"/>
              <a:endCxn id="27713" idx="0"/>
            </p:cNvCxnSpPr>
            <p:nvPr/>
          </p:nvCxnSpPr>
          <p:spPr bwMode="auto">
            <a:xfrm>
              <a:off x="7600951" y="4343401"/>
              <a:ext cx="341313" cy="403225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7715" name="Rectangle 43">
              <a:extLst>
                <a:ext uri="{FF2B5EF4-FFF2-40B4-BE49-F238E27FC236}">
                  <a16:creationId xmlns:a16="http://schemas.microsoft.com/office/drawing/2014/main" id="{8D62F2CC-C932-A2B4-96D5-0F70C13A21A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586539" y="4745038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F:1</a:t>
              </a:r>
            </a:p>
          </p:txBody>
        </p:sp>
        <p:cxnSp>
          <p:nvCxnSpPr>
            <p:cNvPr id="27716" name="Elbow Connector 49">
              <a:extLst>
                <a:ext uri="{FF2B5EF4-FFF2-40B4-BE49-F238E27FC236}">
                  <a16:creationId xmlns:a16="http://schemas.microsoft.com/office/drawing/2014/main" id="{25658041-6A8B-EE0D-7F65-53F4A2FE05BB}"/>
                </a:ext>
              </a:extLst>
            </p:cNvPr>
            <p:cNvCxnSpPr>
              <a:cxnSpLocks noChangeShapeType="1"/>
              <a:stCxn id="27705" idx="1"/>
              <a:endCxn id="27715" idx="0"/>
            </p:cNvCxnSpPr>
            <p:nvPr/>
          </p:nvCxnSpPr>
          <p:spPr bwMode="auto">
            <a:xfrm rot="10800000" flipV="1">
              <a:off x="6778625" y="4343400"/>
              <a:ext cx="438150" cy="401638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7717" name="Rectangle 43">
              <a:extLst>
                <a:ext uri="{FF2B5EF4-FFF2-40B4-BE49-F238E27FC236}">
                  <a16:creationId xmlns:a16="http://schemas.microsoft.com/office/drawing/2014/main" id="{A14E440F-2B0B-29C2-2983-1B527768123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362951" y="5224463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J:0</a:t>
              </a:r>
            </a:p>
          </p:txBody>
        </p:sp>
        <p:cxnSp>
          <p:nvCxnSpPr>
            <p:cNvPr id="27718" name="Elbow Connector 49">
              <a:extLst>
                <a:ext uri="{FF2B5EF4-FFF2-40B4-BE49-F238E27FC236}">
                  <a16:creationId xmlns:a16="http://schemas.microsoft.com/office/drawing/2014/main" id="{33F12944-68DC-EC4F-5627-8531DC9CDA55}"/>
                </a:ext>
              </a:extLst>
            </p:cNvPr>
            <p:cNvCxnSpPr>
              <a:cxnSpLocks noChangeShapeType="1"/>
              <a:stCxn id="27707" idx="1"/>
              <a:endCxn id="27717" idx="0"/>
            </p:cNvCxnSpPr>
            <p:nvPr/>
          </p:nvCxnSpPr>
          <p:spPr bwMode="auto">
            <a:xfrm rot="10800000" flipV="1">
              <a:off x="8555039" y="4891089"/>
              <a:ext cx="371475" cy="333375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7719" name="Rectangle 43">
              <a:extLst>
                <a:ext uri="{FF2B5EF4-FFF2-40B4-BE49-F238E27FC236}">
                  <a16:creationId xmlns:a16="http://schemas.microsoft.com/office/drawing/2014/main" id="{BAE63178-3C57-96CF-6B75-3B7B7DC9964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034089" y="5367338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I:0</a:t>
              </a:r>
            </a:p>
          </p:txBody>
        </p:sp>
        <p:cxnSp>
          <p:nvCxnSpPr>
            <p:cNvPr id="27720" name="Elbow Connector 49">
              <a:extLst>
                <a:ext uri="{FF2B5EF4-FFF2-40B4-BE49-F238E27FC236}">
                  <a16:creationId xmlns:a16="http://schemas.microsoft.com/office/drawing/2014/main" id="{06EF7D05-83EF-F9A4-B2FF-AF811F795235}"/>
                </a:ext>
              </a:extLst>
            </p:cNvPr>
            <p:cNvCxnSpPr>
              <a:cxnSpLocks noChangeShapeType="1"/>
              <a:stCxn id="27715" idx="1"/>
              <a:endCxn id="27719" idx="0"/>
            </p:cNvCxnSpPr>
            <p:nvPr/>
          </p:nvCxnSpPr>
          <p:spPr bwMode="auto">
            <a:xfrm rot="10800000" flipV="1">
              <a:off x="6226176" y="4887914"/>
              <a:ext cx="360363" cy="479425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grpSp>
          <p:nvGrpSpPr>
            <p:cNvPr id="27721" name="Group 127">
              <a:extLst>
                <a:ext uri="{FF2B5EF4-FFF2-40B4-BE49-F238E27FC236}">
                  <a16:creationId xmlns:a16="http://schemas.microsoft.com/office/drawing/2014/main" id="{6BDBC46C-9F41-C7A7-3DB0-DA3D5149EE91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6996113" y="5780088"/>
              <a:ext cx="1217612" cy="869950"/>
              <a:chOff x="6710851" y="4352924"/>
              <a:chExt cx="1800956" cy="1315671"/>
            </a:xfrm>
          </p:grpSpPr>
          <p:sp>
            <p:nvSpPr>
              <p:cNvPr id="121" name="Rectangle 43">
                <a:extLst>
                  <a:ext uri="{FF2B5EF4-FFF2-40B4-BE49-F238E27FC236}">
                    <a16:creationId xmlns:a16="http://schemas.microsoft.com/office/drawing/2014/main" id="{95CCB638-8593-63B9-19F5-3BCA47A396B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10851" y="4352924"/>
                <a:ext cx="385081" cy="285702"/>
              </a:xfrm>
              <a:prstGeom prst="rect">
                <a:avLst/>
              </a:prstGeom>
              <a:solidFill>
                <a:schemeClr val="bg1"/>
              </a:solidFill>
              <a:ln w="22225" algn="ctr">
                <a:solidFill>
                  <a:schemeClr val="bg1">
                    <a:lumMod val="50000"/>
                  </a:schemeClr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  <a:defRPr/>
                </a:pPr>
                <a:r>
                  <a:rPr kumimoji="0" lang="en-GB" altLang="en-US" sz="1200" dirty="0">
                    <a:solidFill>
                      <a:schemeClr val="bg1">
                        <a:lumMod val="50000"/>
                      </a:schemeClr>
                    </a:solidFill>
                  </a:rPr>
                  <a:t>B:1</a:t>
                </a:r>
              </a:p>
            </p:txBody>
          </p:sp>
          <p:sp>
            <p:nvSpPr>
              <p:cNvPr id="27726" name="Rectangle 43">
                <a:extLst>
                  <a:ext uri="{FF2B5EF4-FFF2-40B4-BE49-F238E27FC236}">
                    <a16:creationId xmlns:a16="http://schemas.microsoft.com/office/drawing/2014/main" id="{C572B8DD-5947-64CD-FC44-6D8142C9439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127632" y="5382845"/>
                <a:ext cx="384175" cy="285750"/>
              </a:xfrm>
              <a:prstGeom prst="rect">
                <a:avLst/>
              </a:prstGeom>
              <a:solidFill>
                <a:schemeClr val="bg1"/>
              </a:solidFill>
              <a:ln w="222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200"/>
                  <a:t>E:0</a:t>
                </a:r>
              </a:p>
            </p:txBody>
          </p:sp>
          <p:sp>
            <p:nvSpPr>
              <p:cNvPr id="27727" name="Rectangle 43">
                <a:extLst>
                  <a:ext uri="{FF2B5EF4-FFF2-40B4-BE49-F238E27FC236}">
                    <a16:creationId xmlns:a16="http://schemas.microsoft.com/office/drawing/2014/main" id="{A0F8ADC9-68AB-805E-5B66-583E6F6BA8F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554422" y="4900734"/>
                <a:ext cx="384175" cy="285750"/>
              </a:xfrm>
              <a:prstGeom prst="rect">
                <a:avLst/>
              </a:prstGeom>
              <a:solidFill>
                <a:schemeClr val="bg1"/>
              </a:solidFill>
              <a:ln w="222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200"/>
                  <a:t>H:0</a:t>
                </a:r>
              </a:p>
            </p:txBody>
          </p:sp>
          <p:cxnSp>
            <p:nvCxnSpPr>
              <p:cNvPr id="27728" name="Elbow Connector 49">
                <a:extLst>
                  <a:ext uri="{FF2B5EF4-FFF2-40B4-BE49-F238E27FC236}">
                    <a16:creationId xmlns:a16="http://schemas.microsoft.com/office/drawing/2014/main" id="{03231ABA-03BA-30F8-82B4-62527167FFC8}"/>
                  </a:ext>
                </a:extLst>
              </p:cNvPr>
              <p:cNvCxnSpPr>
                <a:cxnSpLocks noChangeShapeType="1"/>
                <a:stCxn id="27727" idx="3"/>
                <a:endCxn id="27726" idx="0"/>
              </p:cNvCxnSpPr>
              <p:nvPr/>
            </p:nvCxnSpPr>
            <p:spPr bwMode="auto">
              <a:xfrm>
                <a:off x="7938597" y="5043609"/>
                <a:ext cx="381123" cy="339236"/>
              </a:xfrm>
              <a:prstGeom prst="bentConnector2">
                <a:avLst/>
              </a:prstGeom>
              <a:noFill/>
              <a:ln w="222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125" name="Elbow Connector 49">
                <a:extLst>
                  <a:ext uri="{FF2B5EF4-FFF2-40B4-BE49-F238E27FC236}">
                    <a16:creationId xmlns:a16="http://schemas.microsoft.com/office/drawing/2014/main" id="{D48D160E-73A1-4165-6700-DAB564B812AC}"/>
                  </a:ext>
                </a:extLst>
              </p:cNvPr>
              <p:cNvCxnSpPr>
                <a:cxnSpLocks noChangeShapeType="1"/>
                <a:stCxn id="121" idx="3"/>
                <a:endCxn id="27727" idx="0"/>
              </p:cNvCxnSpPr>
              <p:nvPr/>
            </p:nvCxnSpPr>
            <p:spPr bwMode="auto">
              <a:xfrm>
                <a:off x="7095932" y="4496976"/>
                <a:ext cx="650410" cy="403344"/>
              </a:xfrm>
              <a:prstGeom prst="bentConnector2">
                <a:avLst/>
              </a:prstGeom>
              <a:noFill/>
              <a:ln w="22225" algn="ctr">
                <a:solidFill>
                  <a:schemeClr val="bg1">
                    <a:lumMod val="50000"/>
                  </a:schemeClr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27730" name="Rectangle 43">
                <a:extLst>
                  <a:ext uri="{FF2B5EF4-FFF2-40B4-BE49-F238E27FC236}">
                    <a16:creationId xmlns:a16="http://schemas.microsoft.com/office/drawing/2014/main" id="{6A5BFF59-06A6-5E3F-8A5C-2C1FE71BD4C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991471" y="5376862"/>
                <a:ext cx="384175" cy="285750"/>
              </a:xfrm>
              <a:prstGeom prst="rect">
                <a:avLst/>
              </a:prstGeom>
              <a:solidFill>
                <a:schemeClr val="bg1"/>
              </a:solidFill>
              <a:ln w="222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200"/>
                  <a:t>J:0</a:t>
                </a:r>
              </a:p>
            </p:txBody>
          </p:sp>
          <p:cxnSp>
            <p:nvCxnSpPr>
              <p:cNvPr id="27731" name="Elbow Connector 49">
                <a:extLst>
                  <a:ext uri="{FF2B5EF4-FFF2-40B4-BE49-F238E27FC236}">
                    <a16:creationId xmlns:a16="http://schemas.microsoft.com/office/drawing/2014/main" id="{0D6BB85D-7847-4AF3-F201-DE9CA3A3DA03}"/>
                  </a:ext>
                </a:extLst>
              </p:cNvPr>
              <p:cNvCxnSpPr>
                <a:cxnSpLocks noChangeShapeType="1"/>
                <a:stCxn id="27727" idx="1"/>
                <a:endCxn id="27730" idx="0"/>
              </p:cNvCxnSpPr>
              <p:nvPr/>
            </p:nvCxnSpPr>
            <p:spPr bwMode="auto">
              <a:xfrm rot="10800000" flipV="1">
                <a:off x="7183560" y="5043608"/>
                <a:ext cx="370863" cy="333253"/>
              </a:xfrm>
              <a:prstGeom prst="bentConnector2">
                <a:avLst/>
              </a:prstGeom>
              <a:noFill/>
              <a:ln w="222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</p:grpSp>
        <p:sp>
          <p:nvSpPr>
            <p:cNvPr id="27723" name="Right Arrow 149">
              <a:extLst>
                <a:ext uri="{FF2B5EF4-FFF2-40B4-BE49-F238E27FC236}">
                  <a16:creationId xmlns:a16="http://schemas.microsoft.com/office/drawing/2014/main" id="{932488D6-7637-CCBF-8C97-245009E6DB2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172201" y="3554413"/>
              <a:ext cx="722313" cy="717550"/>
            </a:xfrm>
            <a:prstGeom prst="rightArrow">
              <a:avLst>
                <a:gd name="adj1" fmla="val 50000"/>
                <a:gd name="adj2" fmla="val 49982"/>
              </a:avLst>
            </a:prstGeom>
            <a:solidFill>
              <a:schemeClr val="accent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GB" altLang="en-US" sz="1800"/>
            </a:p>
          </p:txBody>
        </p:sp>
        <p:sp>
          <p:nvSpPr>
            <p:cNvPr id="27724" name="TextBox 150">
              <a:extLst>
                <a:ext uri="{FF2B5EF4-FFF2-40B4-BE49-F238E27FC236}">
                  <a16:creationId xmlns:a16="http://schemas.microsoft.com/office/drawing/2014/main" id="{60E7D1F5-21B8-E998-4FFD-E0B1065305B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549900" y="6008688"/>
              <a:ext cx="1468438" cy="3683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First rotation</a:t>
              </a:r>
            </a:p>
          </p:txBody>
        </p:sp>
      </p:grp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>
            <a:extLst>
              <a:ext uri="{FF2B5EF4-FFF2-40B4-BE49-F238E27FC236}">
                <a16:creationId xmlns:a16="http://schemas.microsoft.com/office/drawing/2014/main" id="{BD379DBE-F734-2E08-4CB7-281E951279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9081" y="-546893"/>
            <a:ext cx="9779183" cy="1325563"/>
          </a:xfrm>
        </p:spPr>
        <p:txBody>
          <a:bodyPr/>
          <a:lstStyle/>
          <a:p>
            <a:r>
              <a:rPr lang="en-GB" altLang="en-US" dirty="0"/>
              <a:t>Exercise</a:t>
            </a:r>
          </a:p>
        </p:txBody>
      </p:sp>
      <p:sp>
        <p:nvSpPr>
          <p:cNvPr id="28675" name="Content Placeholder 2">
            <a:extLst>
              <a:ext uri="{FF2B5EF4-FFF2-40B4-BE49-F238E27FC236}">
                <a16:creationId xmlns:a16="http://schemas.microsoft.com/office/drawing/2014/main" id="{9FE2DBAA-7022-7F79-BCEB-EA3DEFDCE3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7431" y="800101"/>
            <a:ext cx="11088485" cy="533861"/>
          </a:xfrm>
        </p:spPr>
        <p:txBody>
          <a:bodyPr/>
          <a:lstStyle/>
          <a:p>
            <a:r>
              <a:rPr lang="en-GB" altLang="en-US" dirty="0"/>
              <a:t>Calculate the node balance factors looking for an unbalanced node</a:t>
            </a:r>
          </a:p>
          <a:p>
            <a:r>
              <a:rPr lang="en-GB" altLang="en-US" dirty="0"/>
              <a:t>Use Left Rotations to balance the following trees</a:t>
            </a:r>
          </a:p>
        </p:txBody>
      </p:sp>
      <p:sp>
        <p:nvSpPr>
          <p:cNvPr id="28676" name="Footer Placeholder 3">
            <a:extLst>
              <a:ext uri="{FF2B5EF4-FFF2-40B4-BE49-F238E27FC236}">
                <a16:creationId xmlns:a16="http://schemas.microsoft.com/office/drawing/2014/main" id="{F4FE7EFD-DACB-46FB-DCF9-C32AF7E448B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0374EDEB-349B-65E5-9889-A5FCE498A8FE}"/>
              </a:ext>
            </a:extLst>
          </p:cNvPr>
          <p:cNvGrpSpPr/>
          <p:nvPr/>
        </p:nvGrpSpPr>
        <p:grpSpPr>
          <a:xfrm>
            <a:off x="611185" y="2027237"/>
            <a:ext cx="2870201" cy="2105025"/>
            <a:chOff x="2406650" y="2052638"/>
            <a:chExt cx="2870201" cy="2105025"/>
          </a:xfrm>
        </p:grpSpPr>
        <p:sp>
          <p:nvSpPr>
            <p:cNvPr id="28677" name="Oval 4">
              <a:extLst>
                <a:ext uri="{FF2B5EF4-FFF2-40B4-BE49-F238E27FC236}">
                  <a16:creationId xmlns:a16="http://schemas.microsoft.com/office/drawing/2014/main" id="{EBA61F4E-7D0C-3FEB-71A7-5A016646305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06650" y="2052638"/>
              <a:ext cx="330200" cy="328612"/>
            </a:xfrm>
            <a:prstGeom prst="ellipse">
              <a:avLst/>
            </a:prstGeom>
            <a:solidFill>
              <a:srgbClr val="FF0000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chemeClr val="bg1"/>
                  </a:solidFill>
                </a:rPr>
                <a:t>1</a:t>
              </a:r>
            </a:p>
          </p:txBody>
        </p:sp>
        <p:sp>
          <p:nvSpPr>
            <p:cNvPr id="28678" name="Rectangle 43">
              <a:extLst>
                <a:ext uri="{FF2B5EF4-FFF2-40B4-BE49-F238E27FC236}">
                  <a16:creationId xmlns:a16="http://schemas.microsoft.com/office/drawing/2014/main" id="{2FAA4C30-3A49-1E0D-5BF4-6305C3CC7A4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59151" y="2393950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A</a:t>
              </a:r>
            </a:p>
          </p:txBody>
        </p:sp>
        <p:sp>
          <p:nvSpPr>
            <p:cNvPr id="28679" name="Rectangle 43">
              <a:extLst>
                <a:ext uri="{FF2B5EF4-FFF2-40B4-BE49-F238E27FC236}">
                  <a16:creationId xmlns:a16="http://schemas.microsoft.com/office/drawing/2014/main" id="{1DD4B7C6-395A-4905-9660-B113E4E329F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36851" y="2847975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B</a:t>
              </a:r>
            </a:p>
          </p:txBody>
        </p:sp>
        <p:sp>
          <p:nvSpPr>
            <p:cNvPr id="28680" name="Rectangle 43">
              <a:extLst>
                <a:ext uri="{FF2B5EF4-FFF2-40B4-BE49-F238E27FC236}">
                  <a16:creationId xmlns:a16="http://schemas.microsoft.com/office/drawing/2014/main" id="{EF1E0334-2A37-BB7C-E3A4-8703969B7FF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87789" y="2847975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C</a:t>
              </a:r>
            </a:p>
          </p:txBody>
        </p:sp>
        <p:sp>
          <p:nvSpPr>
            <p:cNvPr id="28681" name="Rectangle 43">
              <a:extLst>
                <a:ext uri="{FF2B5EF4-FFF2-40B4-BE49-F238E27FC236}">
                  <a16:creationId xmlns:a16="http://schemas.microsoft.com/office/drawing/2014/main" id="{446AAD5B-B8E0-75DE-E6C5-CE148578E97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416426" y="3382963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E</a:t>
              </a:r>
            </a:p>
          </p:txBody>
        </p:sp>
        <p:sp>
          <p:nvSpPr>
            <p:cNvPr id="28682" name="Rectangle 43">
              <a:extLst>
                <a:ext uri="{FF2B5EF4-FFF2-40B4-BE49-F238E27FC236}">
                  <a16:creationId xmlns:a16="http://schemas.microsoft.com/office/drawing/2014/main" id="{77A77B9B-910D-DD0E-609D-53845EB65F4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36914" y="3382963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D</a:t>
              </a:r>
            </a:p>
          </p:txBody>
        </p:sp>
        <p:sp>
          <p:nvSpPr>
            <p:cNvPr id="28683" name="Rectangle 43">
              <a:extLst>
                <a:ext uri="{FF2B5EF4-FFF2-40B4-BE49-F238E27FC236}">
                  <a16:creationId xmlns:a16="http://schemas.microsoft.com/office/drawing/2014/main" id="{64F8A0A1-F78D-68DE-21C1-0551E044638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81439" y="3871913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G</a:t>
              </a:r>
            </a:p>
          </p:txBody>
        </p:sp>
        <p:cxnSp>
          <p:nvCxnSpPr>
            <p:cNvPr id="28684" name="Elbow Connector 49">
              <a:extLst>
                <a:ext uri="{FF2B5EF4-FFF2-40B4-BE49-F238E27FC236}">
                  <a16:creationId xmlns:a16="http://schemas.microsoft.com/office/drawing/2014/main" id="{A04DD3A8-7C12-DEC6-1040-DE35B9099C3C}"/>
                </a:ext>
              </a:extLst>
            </p:cNvPr>
            <p:cNvCxnSpPr>
              <a:cxnSpLocks noChangeShapeType="1"/>
              <a:stCxn id="28678" idx="3"/>
              <a:endCxn id="28680" idx="0"/>
            </p:cNvCxnSpPr>
            <p:nvPr/>
          </p:nvCxnSpPr>
          <p:spPr bwMode="auto">
            <a:xfrm>
              <a:off x="3743325" y="2536825"/>
              <a:ext cx="336550" cy="311150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8685" name="Elbow Connector 49">
              <a:extLst>
                <a:ext uri="{FF2B5EF4-FFF2-40B4-BE49-F238E27FC236}">
                  <a16:creationId xmlns:a16="http://schemas.microsoft.com/office/drawing/2014/main" id="{C31EDFD5-42A7-F227-43F3-E9A6321C1420}"/>
                </a:ext>
              </a:extLst>
            </p:cNvPr>
            <p:cNvCxnSpPr>
              <a:cxnSpLocks noChangeShapeType="1"/>
              <a:stCxn id="28678" idx="1"/>
              <a:endCxn id="28679" idx="0"/>
            </p:cNvCxnSpPr>
            <p:nvPr/>
          </p:nvCxnSpPr>
          <p:spPr bwMode="auto">
            <a:xfrm rot="10800000" flipV="1">
              <a:off x="2928938" y="2536825"/>
              <a:ext cx="430212" cy="311150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8686" name="Elbow Connector 49">
              <a:extLst>
                <a:ext uri="{FF2B5EF4-FFF2-40B4-BE49-F238E27FC236}">
                  <a16:creationId xmlns:a16="http://schemas.microsoft.com/office/drawing/2014/main" id="{C62FAD23-51B5-26B2-BEAF-EF8130808706}"/>
                </a:ext>
              </a:extLst>
            </p:cNvPr>
            <p:cNvCxnSpPr>
              <a:cxnSpLocks noChangeShapeType="1"/>
              <a:stCxn id="28682" idx="3"/>
              <a:endCxn id="28683" idx="0"/>
            </p:cNvCxnSpPr>
            <p:nvPr/>
          </p:nvCxnSpPr>
          <p:spPr bwMode="auto">
            <a:xfrm>
              <a:off x="3621089" y="3525839"/>
              <a:ext cx="452437" cy="346075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8687" name="Elbow Connector 49">
              <a:extLst>
                <a:ext uri="{FF2B5EF4-FFF2-40B4-BE49-F238E27FC236}">
                  <a16:creationId xmlns:a16="http://schemas.microsoft.com/office/drawing/2014/main" id="{AFA4CC8C-852B-8F38-9ACD-E34CD5561B1E}"/>
                </a:ext>
              </a:extLst>
            </p:cNvPr>
            <p:cNvCxnSpPr>
              <a:cxnSpLocks noChangeShapeType="1"/>
              <a:stCxn id="28679" idx="3"/>
              <a:endCxn id="28682" idx="0"/>
            </p:cNvCxnSpPr>
            <p:nvPr/>
          </p:nvCxnSpPr>
          <p:spPr bwMode="auto">
            <a:xfrm>
              <a:off x="3121025" y="2990851"/>
              <a:ext cx="382588" cy="392113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8688" name="Elbow Connector 49">
              <a:extLst>
                <a:ext uri="{FF2B5EF4-FFF2-40B4-BE49-F238E27FC236}">
                  <a16:creationId xmlns:a16="http://schemas.microsoft.com/office/drawing/2014/main" id="{7E300E30-7DA9-E6CC-CB52-1F799161CE53}"/>
                </a:ext>
              </a:extLst>
            </p:cNvPr>
            <p:cNvCxnSpPr>
              <a:cxnSpLocks noChangeShapeType="1"/>
              <a:stCxn id="28680" idx="3"/>
              <a:endCxn id="28681" idx="0"/>
            </p:cNvCxnSpPr>
            <p:nvPr/>
          </p:nvCxnSpPr>
          <p:spPr bwMode="auto">
            <a:xfrm>
              <a:off x="4271963" y="2990851"/>
              <a:ext cx="336550" cy="392113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8689" name="Rectangle 43">
              <a:extLst>
                <a:ext uri="{FF2B5EF4-FFF2-40B4-BE49-F238E27FC236}">
                  <a16:creationId xmlns:a16="http://schemas.microsoft.com/office/drawing/2014/main" id="{7E43427A-98BD-BDEF-CCA4-3D6C0EEE130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36851" y="3871913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F</a:t>
              </a:r>
            </a:p>
          </p:txBody>
        </p:sp>
        <p:cxnSp>
          <p:nvCxnSpPr>
            <p:cNvPr id="28690" name="Elbow Connector 49">
              <a:extLst>
                <a:ext uri="{FF2B5EF4-FFF2-40B4-BE49-F238E27FC236}">
                  <a16:creationId xmlns:a16="http://schemas.microsoft.com/office/drawing/2014/main" id="{86E2EDA9-B708-D9E1-DF19-41C6A7435017}"/>
                </a:ext>
              </a:extLst>
            </p:cNvPr>
            <p:cNvCxnSpPr>
              <a:cxnSpLocks noChangeShapeType="1"/>
              <a:stCxn id="28682" idx="1"/>
              <a:endCxn id="28689" idx="0"/>
            </p:cNvCxnSpPr>
            <p:nvPr/>
          </p:nvCxnSpPr>
          <p:spPr bwMode="auto">
            <a:xfrm rot="10800000" flipV="1">
              <a:off x="2928939" y="3525839"/>
              <a:ext cx="307975" cy="346075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8691" name="Rectangle 43">
              <a:extLst>
                <a:ext uri="{FF2B5EF4-FFF2-40B4-BE49-F238E27FC236}">
                  <a16:creationId xmlns:a16="http://schemas.microsoft.com/office/drawing/2014/main" id="{94495969-2655-ACEC-0BC2-7FEDACB4C52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92676" y="3862388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G</a:t>
              </a:r>
            </a:p>
          </p:txBody>
        </p:sp>
        <p:cxnSp>
          <p:nvCxnSpPr>
            <p:cNvPr id="28692" name="Elbow Connector 49">
              <a:extLst>
                <a:ext uri="{FF2B5EF4-FFF2-40B4-BE49-F238E27FC236}">
                  <a16:creationId xmlns:a16="http://schemas.microsoft.com/office/drawing/2014/main" id="{2D688F15-ABD1-E6AC-451B-83027A88ED51}"/>
                </a:ext>
              </a:extLst>
            </p:cNvPr>
            <p:cNvCxnSpPr>
              <a:cxnSpLocks noChangeShapeType="1"/>
              <a:stCxn id="28681" idx="3"/>
              <a:endCxn id="28691" idx="0"/>
            </p:cNvCxnSpPr>
            <p:nvPr/>
          </p:nvCxnSpPr>
          <p:spPr bwMode="auto">
            <a:xfrm>
              <a:off x="4800601" y="3525838"/>
              <a:ext cx="284163" cy="336550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</p:grpSp>
      <p:sp>
        <p:nvSpPr>
          <p:cNvPr id="28693" name="Oval 27">
            <a:extLst>
              <a:ext uri="{FF2B5EF4-FFF2-40B4-BE49-F238E27FC236}">
                <a16:creationId xmlns:a16="http://schemas.microsoft.com/office/drawing/2014/main" id="{EF394CBA-B2E4-D5EE-D5CF-5846391988E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96051" y="3676651"/>
            <a:ext cx="328613" cy="328613"/>
          </a:xfrm>
          <a:prstGeom prst="ellipse">
            <a:avLst/>
          </a:prstGeom>
          <a:solidFill>
            <a:srgbClr val="FF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chemeClr val="bg1"/>
                </a:solidFill>
              </a:rPr>
              <a:t>2</a:t>
            </a:r>
          </a:p>
        </p:txBody>
      </p:sp>
      <p:sp>
        <p:nvSpPr>
          <p:cNvPr id="28694" name="Rectangle 43">
            <a:extLst>
              <a:ext uri="{FF2B5EF4-FFF2-40B4-BE49-F238E27FC236}">
                <a16:creationId xmlns:a16="http://schemas.microsoft.com/office/drawing/2014/main" id="{3B1D9E21-CEF0-4AD8-1BF6-8128C8ECE2C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67539" y="4148138"/>
            <a:ext cx="384175" cy="285750"/>
          </a:xfrm>
          <a:prstGeom prst="rect">
            <a:avLst/>
          </a:prstGeom>
          <a:solidFill>
            <a:schemeClr val="bg1"/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A</a:t>
            </a:r>
          </a:p>
        </p:txBody>
      </p:sp>
      <p:sp>
        <p:nvSpPr>
          <p:cNvPr id="28695" name="Rectangle 43">
            <a:extLst>
              <a:ext uri="{FF2B5EF4-FFF2-40B4-BE49-F238E27FC236}">
                <a16:creationId xmlns:a16="http://schemas.microsoft.com/office/drawing/2014/main" id="{CB7C02F9-669F-9C80-88F5-151D3D694E50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80364" y="4552950"/>
            <a:ext cx="384175" cy="285750"/>
          </a:xfrm>
          <a:prstGeom prst="rect">
            <a:avLst/>
          </a:prstGeom>
          <a:solidFill>
            <a:schemeClr val="bg1"/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B</a:t>
            </a:r>
          </a:p>
        </p:txBody>
      </p:sp>
      <p:sp>
        <p:nvSpPr>
          <p:cNvPr id="28696" name="Rectangle 43">
            <a:extLst>
              <a:ext uri="{FF2B5EF4-FFF2-40B4-BE49-F238E27FC236}">
                <a16:creationId xmlns:a16="http://schemas.microsoft.com/office/drawing/2014/main" id="{33B3374E-F351-1796-74FF-A2EF3214915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07076" y="4552950"/>
            <a:ext cx="384175" cy="285750"/>
          </a:xfrm>
          <a:prstGeom prst="rect">
            <a:avLst/>
          </a:prstGeom>
          <a:solidFill>
            <a:schemeClr val="bg1"/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C</a:t>
            </a:r>
          </a:p>
        </p:txBody>
      </p:sp>
      <p:sp>
        <p:nvSpPr>
          <p:cNvPr id="28697" name="Rectangle 43">
            <a:extLst>
              <a:ext uri="{FF2B5EF4-FFF2-40B4-BE49-F238E27FC236}">
                <a16:creationId xmlns:a16="http://schemas.microsoft.com/office/drawing/2014/main" id="{C81107A1-6C67-241D-D395-41F7C2EF6B1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72276" y="5097463"/>
            <a:ext cx="384175" cy="285750"/>
          </a:xfrm>
          <a:prstGeom prst="rect">
            <a:avLst/>
          </a:prstGeom>
          <a:solidFill>
            <a:schemeClr val="bg1"/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D</a:t>
            </a:r>
          </a:p>
        </p:txBody>
      </p:sp>
      <p:sp>
        <p:nvSpPr>
          <p:cNvPr id="28698" name="Rectangle 43">
            <a:extLst>
              <a:ext uri="{FF2B5EF4-FFF2-40B4-BE49-F238E27FC236}">
                <a16:creationId xmlns:a16="http://schemas.microsoft.com/office/drawing/2014/main" id="{AECE3848-C7A0-26E1-A302-A0E24D82EE59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77314" y="5097463"/>
            <a:ext cx="384175" cy="285750"/>
          </a:xfrm>
          <a:prstGeom prst="rect">
            <a:avLst/>
          </a:prstGeom>
          <a:solidFill>
            <a:schemeClr val="bg1"/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E</a:t>
            </a:r>
          </a:p>
        </p:txBody>
      </p:sp>
      <p:sp>
        <p:nvSpPr>
          <p:cNvPr id="28699" name="Rectangle 43">
            <a:extLst>
              <a:ext uri="{FF2B5EF4-FFF2-40B4-BE49-F238E27FC236}">
                <a16:creationId xmlns:a16="http://schemas.microsoft.com/office/drawing/2014/main" id="{DE758392-BB6F-E762-2CFA-A822C973A93F}"/>
              </a:ext>
            </a:extLst>
          </p:cNvPr>
          <p:cNvSpPr>
            <a:spLocks noChangeArrowheads="1"/>
          </p:cNvSpPr>
          <p:nvPr/>
        </p:nvSpPr>
        <p:spPr bwMode="auto">
          <a:xfrm>
            <a:off x="8435976" y="5576888"/>
            <a:ext cx="384175" cy="285750"/>
          </a:xfrm>
          <a:prstGeom prst="rect">
            <a:avLst/>
          </a:prstGeom>
          <a:solidFill>
            <a:schemeClr val="bg1"/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H</a:t>
            </a:r>
          </a:p>
        </p:txBody>
      </p:sp>
      <p:cxnSp>
        <p:nvCxnSpPr>
          <p:cNvPr id="28700" name="Elbow Connector 49">
            <a:extLst>
              <a:ext uri="{FF2B5EF4-FFF2-40B4-BE49-F238E27FC236}">
                <a16:creationId xmlns:a16="http://schemas.microsoft.com/office/drawing/2014/main" id="{F0876518-5449-2D3B-E61F-4008A8EC2473}"/>
              </a:ext>
            </a:extLst>
          </p:cNvPr>
          <p:cNvCxnSpPr>
            <a:cxnSpLocks noChangeShapeType="1"/>
            <a:stCxn id="28694" idx="1"/>
            <a:endCxn id="28696" idx="0"/>
          </p:cNvCxnSpPr>
          <p:nvPr/>
        </p:nvCxnSpPr>
        <p:spPr bwMode="auto">
          <a:xfrm rot="10800000" flipV="1">
            <a:off x="5999164" y="4291014"/>
            <a:ext cx="968375" cy="261937"/>
          </a:xfrm>
          <a:prstGeom prst="bentConnector2">
            <a:avLst/>
          </a:prstGeom>
          <a:noFill/>
          <a:ln w="2222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8701" name="Elbow Connector 49">
            <a:extLst>
              <a:ext uri="{FF2B5EF4-FFF2-40B4-BE49-F238E27FC236}">
                <a16:creationId xmlns:a16="http://schemas.microsoft.com/office/drawing/2014/main" id="{3230B980-BD7F-DAE9-1208-EC3CBD1FEC24}"/>
              </a:ext>
            </a:extLst>
          </p:cNvPr>
          <p:cNvCxnSpPr>
            <a:cxnSpLocks noChangeShapeType="1"/>
            <a:stCxn id="28694" idx="3"/>
            <a:endCxn id="28695" idx="0"/>
          </p:cNvCxnSpPr>
          <p:nvPr/>
        </p:nvCxnSpPr>
        <p:spPr bwMode="auto">
          <a:xfrm>
            <a:off x="7351714" y="4291014"/>
            <a:ext cx="820737" cy="261937"/>
          </a:xfrm>
          <a:prstGeom prst="bentConnector2">
            <a:avLst/>
          </a:prstGeom>
          <a:noFill/>
          <a:ln w="2222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8702" name="Elbow Connector 49">
            <a:extLst>
              <a:ext uri="{FF2B5EF4-FFF2-40B4-BE49-F238E27FC236}">
                <a16:creationId xmlns:a16="http://schemas.microsoft.com/office/drawing/2014/main" id="{E8C2EA19-A06D-21C5-BE04-54F9A3F99FC8}"/>
              </a:ext>
            </a:extLst>
          </p:cNvPr>
          <p:cNvCxnSpPr>
            <a:cxnSpLocks noChangeShapeType="1"/>
            <a:stCxn id="28698" idx="1"/>
            <a:endCxn id="28699" idx="0"/>
          </p:cNvCxnSpPr>
          <p:nvPr/>
        </p:nvCxnSpPr>
        <p:spPr bwMode="auto">
          <a:xfrm rot="10800000" flipV="1">
            <a:off x="8628063" y="5240338"/>
            <a:ext cx="349250" cy="336550"/>
          </a:xfrm>
          <a:prstGeom prst="bentConnector2">
            <a:avLst/>
          </a:prstGeom>
          <a:noFill/>
          <a:ln w="2222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8703" name="Elbow Connector 49">
            <a:extLst>
              <a:ext uri="{FF2B5EF4-FFF2-40B4-BE49-F238E27FC236}">
                <a16:creationId xmlns:a16="http://schemas.microsoft.com/office/drawing/2014/main" id="{C567C86A-0453-B877-011E-FF344DEFEF29}"/>
              </a:ext>
            </a:extLst>
          </p:cNvPr>
          <p:cNvCxnSpPr>
            <a:cxnSpLocks noChangeShapeType="1"/>
            <a:stCxn id="28695" idx="3"/>
            <a:endCxn id="28698" idx="0"/>
          </p:cNvCxnSpPr>
          <p:nvPr/>
        </p:nvCxnSpPr>
        <p:spPr bwMode="auto">
          <a:xfrm>
            <a:off x="8364538" y="4695825"/>
            <a:ext cx="804862" cy="401638"/>
          </a:xfrm>
          <a:prstGeom prst="bentConnector2">
            <a:avLst/>
          </a:prstGeom>
          <a:noFill/>
          <a:ln w="2222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8704" name="Elbow Connector 49">
            <a:extLst>
              <a:ext uri="{FF2B5EF4-FFF2-40B4-BE49-F238E27FC236}">
                <a16:creationId xmlns:a16="http://schemas.microsoft.com/office/drawing/2014/main" id="{7A069329-96F1-4C7C-D91B-2880D1F268DA}"/>
              </a:ext>
            </a:extLst>
          </p:cNvPr>
          <p:cNvCxnSpPr>
            <a:cxnSpLocks noChangeShapeType="1"/>
            <a:stCxn id="28695" idx="1"/>
            <a:endCxn id="28697" idx="0"/>
          </p:cNvCxnSpPr>
          <p:nvPr/>
        </p:nvCxnSpPr>
        <p:spPr bwMode="auto">
          <a:xfrm rot="10800000" flipV="1">
            <a:off x="6964363" y="4695825"/>
            <a:ext cx="1016000" cy="401638"/>
          </a:xfrm>
          <a:prstGeom prst="bentConnector2">
            <a:avLst/>
          </a:prstGeom>
          <a:noFill/>
          <a:ln w="2222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28705" name="Rectangle 43">
            <a:extLst>
              <a:ext uri="{FF2B5EF4-FFF2-40B4-BE49-F238E27FC236}">
                <a16:creationId xmlns:a16="http://schemas.microsoft.com/office/drawing/2014/main" id="{6094BD64-AE0D-B375-558D-F00CC9297621}"/>
              </a:ext>
            </a:extLst>
          </p:cNvPr>
          <p:cNvSpPr>
            <a:spLocks noChangeArrowheads="1"/>
          </p:cNvSpPr>
          <p:nvPr/>
        </p:nvSpPr>
        <p:spPr bwMode="auto">
          <a:xfrm>
            <a:off x="9521826" y="5580063"/>
            <a:ext cx="384175" cy="285750"/>
          </a:xfrm>
          <a:prstGeom prst="rect">
            <a:avLst/>
          </a:prstGeom>
          <a:solidFill>
            <a:schemeClr val="bg1"/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G</a:t>
            </a:r>
          </a:p>
        </p:txBody>
      </p:sp>
      <p:cxnSp>
        <p:nvCxnSpPr>
          <p:cNvPr id="28706" name="Elbow Connector 49">
            <a:extLst>
              <a:ext uri="{FF2B5EF4-FFF2-40B4-BE49-F238E27FC236}">
                <a16:creationId xmlns:a16="http://schemas.microsoft.com/office/drawing/2014/main" id="{02A3F02E-3F1D-EAF3-9162-8F1F0CD5AE66}"/>
              </a:ext>
            </a:extLst>
          </p:cNvPr>
          <p:cNvCxnSpPr>
            <a:cxnSpLocks noChangeShapeType="1"/>
            <a:stCxn id="28698" idx="3"/>
            <a:endCxn id="28705" idx="0"/>
          </p:cNvCxnSpPr>
          <p:nvPr/>
        </p:nvCxnSpPr>
        <p:spPr bwMode="auto">
          <a:xfrm>
            <a:off x="9361489" y="5240339"/>
            <a:ext cx="352425" cy="339725"/>
          </a:xfrm>
          <a:prstGeom prst="bentConnector2">
            <a:avLst/>
          </a:prstGeom>
          <a:noFill/>
          <a:ln w="2222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28707" name="Rectangle 43">
            <a:extLst>
              <a:ext uri="{FF2B5EF4-FFF2-40B4-BE49-F238E27FC236}">
                <a16:creationId xmlns:a16="http://schemas.microsoft.com/office/drawing/2014/main" id="{B689EA4E-3C95-1EFD-3CDD-8051FA8188D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77101" y="5576888"/>
            <a:ext cx="384175" cy="285750"/>
          </a:xfrm>
          <a:prstGeom prst="rect">
            <a:avLst/>
          </a:prstGeom>
          <a:solidFill>
            <a:schemeClr val="bg1"/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F</a:t>
            </a:r>
          </a:p>
        </p:txBody>
      </p:sp>
      <p:cxnSp>
        <p:nvCxnSpPr>
          <p:cNvPr id="28708" name="Elbow Connector 49">
            <a:extLst>
              <a:ext uri="{FF2B5EF4-FFF2-40B4-BE49-F238E27FC236}">
                <a16:creationId xmlns:a16="http://schemas.microsoft.com/office/drawing/2014/main" id="{155762E3-B2DD-990F-233C-CFF8ECFCECE3}"/>
              </a:ext>
            </a:extLst>
          </p:cNvPr>
          <p:cNvCxnSpPr>
            <a:cxnSpLocks noChangeShapeType="1"/>
            <a:stCxn id="28697" idx="3"/>
            <a:endCxn id="28707" idx="0"/>
          </p:cNvCxnSpPr>
          <p:nvPr/>
        </p:nvCxnSpPr>
        <p:spPr bwMode="auto">
          <a:xfrm>
            <a:off x="7156450" y="5240338"/>
            <a:ext cx="312738" cy="336550"/>
          </a:xfrm>
          <a:prstGeom prst="bentConnector2">
            <a:avLst/>
          </a:prstGeom>
          <a:noFill/>
          <a:ln w="2222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28709" name="Rectangle 43">
            <a:extLst>
              <a:ext uri="{FF2B5EF4-FFF2-40B4-BE49-F238E27FC236}">
                <a16:creationId xmlns:a16="http://schemas.microsoft.com/office/drawing/2014/main" id="{4956AB42-A674-DE90-D4F9-FDAEAAEDD8F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036176" y="6188075"/>
            <a:ext cx="384175" cy="285750"/>
          </a:xfrm>
          <a:prstGeom prst="rect">
            <a:avLst/>
          </a:prstGeom>
          <a:solidFill>
            <a:schemeClr val="bg1"/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J</a:t>
            </a:r>
          </a:p>
        </p:txBody>
      </p:sp>
      <p:cxnSp>
        <p:nvCxnSpPr>
          <p:cNvPr id="28710" name="Elbow Connector 49">
            <a:extLst>
              <a:ext uri="{FF2B5EF4-FFF2-40B4-BE49-F238E27FC236}">
                <a16:creationId xmlns:a16="http://schemas.microsoft.com/office/drawing/2014/main" id="{5489310E-B1D5-92BB-DB1F-A98F5DDE767E}"/>
              </a:ext>
            </a:extLst>
          </p:cNvPr>
          <p:cNvCxnSpPr>
            <a:cxnSpLocks noChangeShapeType="1"/>
            <a:stCxn id="28705" idx="3"/>
            <a:endCxn id="28709" idx="0"/>
          </p:cNvCxnSpPr>
          <p:nvPr/>
        </p:nvCxnSpPr>
        <p:spPr bwMode="auto">
          <a:xfrm>
            <a:off x="9906001" y="5722939"/>
            <a:ext cx="322263" cy="465137"/>
          </a:xfrm>
          <a:prstGeom prst="bentConnector2">
            <a:avLst/>
          </a:prstGeom>
          <a:noFill/>
          <a:ln w="2222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28711" name="Rectangle 43">
            <a:extLst>
              <a:ext uri="{FF2B5EF4-FFF2-40B4-BE49-F238E27FC236}">
                <a16:creationId xmlns:a16="http://schemas.microsoft.com/office/drawing/2014/main" id="{C7D809F7-10AD-AD0B-8177-A032387E25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97801" y="6188075"/>
            <a:ext cx="384175" cy="285750"/>
          </a:xfrm>
          <a:prstGeom prst="rect">
            <a:avLst/>
          </a:prstGeom>
          <a:solidFill>
            <a:schemeClr val="bg1"/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I</a:t>
            </a:r>
          </a:p>
        </p:txBody>
      </p:sp>
      <p:cxnSp>
        <p:nvCxnSpPr>
          <p:cNvPr id="28712" name="Elbow Connector 49">
            <a:extLst>
              <a:ext uri="{FF2B5EF4-FFF2-40B4-BE49-F238E27FC236}">
                <a16:creationId xmlns:a16="http://schemas.microsoft.com/office/drawing/2014/main" id="{1194316F-C8AD-1C3A-FFCB-128B42F21C3A}"/>
              </a:ext>
            </a:extLst>
          </p:cNvPr>
          <p:cNvCxnSpPr>
            <a:cxnSpLocks noChangeShapeType="1"/>
            <a:stCxn id="28707" idx="3"/>
            <a:endCxn id="28711" idx="0"/>
          </p:cNvCxnSpPr>
          <p:nvPr/>
        </p:nvCxnSpPr>
        <p:spPr bwMode="auto">
          <a:xfrm>
            <a:off x="7661276" y="5719763"/>
            <a:ext cx="328613" cy="468312"/>
          </a:xfrm>
          <a:prstGeom prst="bentConnector2">
            <a:avLst/>
          </a:prstGeom>
          <a:noFill/>
          <a:ln w="2222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28713" name="Group 1">
            <a:extLst>
              <a:ext uri="{FF2B5EF4-FFF2-40B4-BE49-F238E27FC236}">
                <a16:creationId xmlns:a16="http://schemas.microsoft.com/office/drawing/2014/main" id="{7538F6F9-9532-A4B3-97D5-C79B9D352402}"/>
              </a:ext>
            </a:extLst>
          </p:cNvPr>
          <p:cNvGrpSpPr>
            <a:grpSpLocks/>
          </p:cNvGrpSpPr>
          <p:nvPr/>
        </p:nvGrpSpPr>
        <p:grpSpPr bwMode="auto">
          <a:xfrm>
            <a:off x="6483351" y="2297113"/>
            <a:ext cx="3662363" cy="912812"/>
            <a:chOff x="1676400" y="2166938"/>
            <a:chExt cx="6391275" cy="1620837"/>
          </a:xfrm>
        </p:grpSpPr>
        <p:sp>
          <p:nvSpPr>
            <p:cNvPr id="41" name="Arc 40">
              <a:extLst>
                <a:ext uri="{FF2B5EF4-FFF2-40B4-BE49-F238E27FC236}">
                  <a16:creationId xmlns:a16="http://schemas.microsoft.com/office/drawing/2014/main" id="{36971AA2-D895-74A0-BA32-D5783720B127}"/>
                </a:ext>
              </a:extLst>
            </p:cNvPr>
            <p:cNvSpPr/>
            <p:nvPr/>
          </p:nvSpPr>
          <p:spPr bwMode="auto">
            <a:xfrm>
              <a:off x="2549072" y="2240228"/>
              <a:ext cx="770167" cy="1316401"/>
            </a:xfrm>
            <a:prstGeom prst="arc">
              <a:avLst>
                <a:gd name="adj1" fmla="val 8868522"/>
                <a:gd name="adj2" fmla="val 0"/>
              </a:avLst>
            </a:prstGeom>
            <a:noFill/>
            <a:ln w="133350" cap="flat" cmpd="sng" algn="ctr">
              <a:solidFill>
                <a:schemeClr val="tx1">
                  <a:lumMod val="40000"/>
                  <a:lumOff val="60000"/>
                </a:schemeClr>
              </a:solidFill>
              <a:prstDash val="solid"/>
              <a:round/>
              <a:headEnd type="triangle" w="sm" len="sm"/>
              <a:tailEnd type="none" w="med" len="lg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en-GB" sz="1200"/>
            </a:p>
          </p:txBody>
        </p:sp>
        <p:sp>
          <p:nvSpPr>
            <p:cNvPr id="28715" name="Rectangle 38">
              <a:extLst>
                <a:ext uri="{FF2B5EF4-FFF2-40B4-BE49-F238E27FC236}">
                  <a16:creationId xmlns:a16="http://schemas.microsoft.com/office/drawing/2014/main" id="{4EA773C9-C877-D8DC-BB3F-CB222A0DA6E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57438" y="2452688"/>
              <a:ext cx="382587" cy="285750"/>
            </a:xfrm>
            <a:prstGeom prst="rect">
              <a:avLst/>
            </a:prstGeom>
            <a:solidFill>
              <a:srgbClr val="FFFF00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200"/>
                <a:t>X</a:t>
              </a:r>
            </a:p>
          </p:txBody>
        </p:sp>
        <p:sp>
          <p:nvSpPr>
            <p:cNvPr id="28716" name="Rectangle 43">
              <a:extLst>
                <a:ext uri="{FF2B5EF4-FFF2-40B4-BE49-F238E27FC236}">
                  <a16:creationId xmlns:a16="http://schemas.microsoft.com/office/drawing/2014/main" id="{99556D70-C341-BB1A-E40D-93AA66BCDC2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00375" y="2933700"/>
              <a:ext cx="384175" cy="284163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200"/>
                <a:t>Y</a:t>
              </a:r>
            </a:p>
          </p:txBody>
        </p:sp>
        <p:cxnSp>
          <p:nvCxnSpPr>
            <p:cNvPr id="28717" name="Elbow Connector 49">
              <a:extLst>
                <a:ext uri="{FF2B5EF4-FFF2-40B4-BE49-F238E27FC236}">
                  <a16:creationId xmlns:a16="http://schemas.microsoft.com/office/drawing/2014/main" id="{8D128541-95CD-3CBE-2535-E88B07BAFCC1}"/>
                </a:ext>
              </a:extLst>
            </p:cNvPr>
            <p:cNvCxnSpPr>
              <a:cxnSpLocks noChangeShapeType="1"/>
              <a:stCxn id="28715" idx="3"/>
              <a:endCxn id="28716" idx="0"/>
            </p:cNvCxnSpPr>
            <p:nvPr/>
          </p:nvCxnSpPr>
          <p:spPr bwMode="auto">
            <a:xfrm>
              <a:off x="2740025" y="2595563"/>
              <a:ext cx="452438" cy="338137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8718" name="Rectangle 43">
              <a:extLst>
                <a:ext uri="{FF2B5EF4-FFF2-40B4-BE49-F238E27FC236}">
                  <a16:creationId xmlns:a16="http://schemas.microsoft.com/office/drawing/2014/main" id="{E410BA9B-355A-8AD2-AFFB-7F7B87F1AF9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51225" y="3502025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200"/>
                <a:t>T3</a:t>
              </a:r>
            </a:p>
          </p:txBody>
        </p:sp>
        <p:cxnSp>
          <p:nvCxnSpPr>
            <p:cNvPr id="28719" name="Elbow Connector 49">
              <a:extLst>
                <a:ext uri="{FF2B5EF4-FFF2-40B4-BE49-F238E27FC236}">
                  <a16:creationId xmlns:a16="http://schemas.microsoft.com/office/drawing/2014/main" id="{D8D80C8E-5BC4-B349-48AE-ADC4B890F9C6}"/>
                </a:ext>
              </a:extLst>
            </p:cNvPr>
            <p:cNvCxnSpPr>
              <a:cxnSpLocks noChangeShapeType="1"/>
              <a:stCxn id="28716" idx="3"/>
              <a:endCxn id="28718" idx="0"/>
            </p:cNvCxnSpPr>
            <p:nvPr/>
          </p:nvCxnSpPr>
          <p:spPr bwMode="auto">
            <a:xfrm>
              <a:off x="3384550" y="3074988"/>
              <a:ext cx="258763" cy="427037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8720" name="Rectangle 43">
              <a:extLst>
                <a:ext uri="{FF2B5EF4-FFF2-40B4-BE49-F238E27FC236}">
                  <a16:creationId xmlns:a16="http://schemas.microsoft.com/office/drawing/2014/main" id="{4D62E105-8FB7-27CA-4CDC-D1C869AD449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19363" y="3489325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200"/>
                <a:t>T2</a:t>
              </a:r>
            </a:p>
          </p:txBody>
        </p:sp>
        <p:cxnSp>
          <p:nvCxnSpPr>
            <p:cNvPr id="28721" name="Elbow Connector 49">
              <a:extLst>
                <a:ext uri="{FF2B5EF4-FFF2-40B4-BE49-F238E27FC236}">
                  <a16:creationId xmlns:a16="http://schemas.microsoft.com/office/drawing/2014/main" id="{E2F81250-C0F9-AD90-1DA5-20F40B1AD8FF}"/>
                </a:ext>
              </a:extLst>
            </p:cNvPr>
            <p:cNvCxnSpPr>
              <a:cxnSpLocks noChangeShapeType="1"/>
              <a:stCxn id="28716" idx="1"/>
              <a:endCxn id="28720" idx="0"/>
            </p:cNvCxnSpPr>
            <p:nvPr/>
          </p:nvCxnSpPr>
          <p:spPr bwMode="auto">
            <a:xfrm rot="10800000" flipV="1">
              <a:off x="2711450" y="3074988"/>
              <a:ext cx="288925" cy="414337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8722" name="Right Arrow 4">
              <a:extLst>
                <a:ext uri="{FF2B5EF4-FFF2-40B4-BE49-F238E27FC236}">
                  <a16:creationId xmlns:a16="http://schemas.microsoft.com/office/drawing/2014/main" id="{2DF7F125-711B-D6E7-3EBE-2D86E7EDE3C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254500" y="2852738"/>
              <a:ext cx="900113" cy="444500"/>
            </a:xfrm>
            <a:prstGeom prst="rightArrow">
              <a:avLst>
                <a:gd name="adj1" fmla="val 50000"/>
                <a:gd name="adj2" fmla="val 50091"/>
              </a:avLst>
            </a:prstGeom>
            <a:solidFill>
              <a:schemeClr val="tx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200">
                  <a:solidFill>
                    <a:schemeClr val="bg1"/>
                  </a:solidFill>
                </a:rPr>
                <a:t>Left</a:t>
              </a:r>
            </a:p>
          </p:txBody>
        </p:sp>
        <p:sp>
          <p:nvSpPr>
            <p:cNvPr id="28723" name="Rectangle 38">
              <a:extLst>
                <a:ext uri="{FF2B5EF4-FFF2-40B4-BE49-F238E27FC236}">
                  <a16:creationId xmlns:a16="http://schemas.microsoft.com/office/drawing/2014/main" id="{68DFC3B1-18FF-6EDF-0FB7-E7D446EFEC1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273800" y="2898775"/>
              <a:ext cx="382588" cy="285750"/>
            </a:xfrm>
            <a:prstGeom prst="rect">
              <a:avLst/>
            </a:prstGeom>
            <a:solidFill>
              <a:srgbClr val="FFFF00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200"/>
                <a:t>X</a:t>
              </a:r>
            </a:p>
          </p:txBody>
        </p:sp>
        <p:sp>
          <p:nvSpPr>
            <p:cNvPr id="28724" name="Rectangle 43">
              <a:extLst>
                <a:ext uri="{FF2B5EF4-FFF2-40B4-BE49-F238E27FC236}">
                  <a16:creationId xmlns:a16="http://schemas.microsoft.com/office/drawing/2014/main" id="{F7374D0B-12C3-A3A5-8FC8-49D5338D801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232650" y="2452688"/>
              <a:ext cx="384175" cy="284162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200"/>
                <a:t>Y</a:t>
              </a:r>
            </a:p>
          </p:txBody>
        </p:sp>
        <p:cxnSp>
          <p:nvCxnSpPr>
            <p:cNvPr id="28725" name="Elbow Connector 49">
              <a:extLst>
                <a:ext uri="{FF2B5EF4-FFF2-40B4-BE49-F238E27FC236}">
                  <a16:creationId xmlns:a16="http://schemas.microsoft.com/office/drawing/2014/main" id="{A81BBEE0-CFA8-F46B-9880-0FEF2124DED3}"/>
                </a:ext>
              </a:extLst>
            </p:cNvPr>
            <p:cNvCxnSpPr>
              <a:cxnSpLocks noChangeShapeType="1"/>
              <a:stCxn id="28724" idx="1"/>
              <a:endCxn id="28723" idx="0"/>
            </p:cNvCxnSpPr>
            <p:nvPr/>
          </p:nvCxnSpPr>
          <p:spPr bwMode="auto">
            <a:xfrm rot="10800000" flipV="1">
              <a:off x="6464300" y="2593975"/>
              <a:ext cx="768350" cy="304800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8726" name="Rectangle 43">
              <a:extLst>
                <a:ext uri="{FF2B5EF4-FFF2-40B4-BE49-F238E27FC236}">
                  <a16:creationId xmlns:a16="http://schemas.microsoft.com/office/drawing/2014/main" id="{6B6B9E37-0B1A-5414-33F6-878FF02CB74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683500" y="3500438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200"/>
                <a:t>T3</a:t>
              </a:r>
            </a:p>
          </p:txBody>
        </p:sp>
        <p:cxnSp>
          <p:nvCxnSpPr>
            <p:cNvPr id="28727" name="Elbow Connector 49">
              <a:extLst>
                <a:ext uri="{FF2B5EF4-FFF2-40B4-BE49-F238E27FC236}">
                  <a16:creationId xmlns:a16="http://schemas.microsoft.com/office/drawing/2014/main" id="{9CEC689D-83AF-FA98-3570-5AE81FFDA252}"/>
                </a:ext>
              </a:extLst>
            </p:cNvPr>
            <p:cNvCxnSpPr>
              <a:cxnSpLocks noChangeShapeType="1"/>
              <a:stCxn id="28724" idx="3"/>
              <a:endCxn id="28726" idx="0"/>
            </p:cNvCxnSpPr>
            <p:nvPr/>
          </p:nvCxnSpPr>
          <p:spPr bwMode="auto">
            <a:xfrm>
              <a:off x="7616825" y="2593975"/>
              <a:ext cx="258763" cy="906463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8728" name="Rectangle 43">
              <a:extLst>
                <a:ext uri="{FF2B5EF4-FFF2-40B4-BE49-F238E27FC236}">
                  <a16:creationId xmlns:a16="http://schemas.microsoft.com/office/drawing/2014/main" id="{663CD584-955E-1588-3D68-189F114443E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751638" y="3487738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200"/>
                <a:t>T2</a:t>
              </a:r>
            </a:p>
          </p:txBody>
        </p:sp>
        <p:cxnSp>
          <p:nvCxnSpPr>
            <p:cNvPr id="28729" name="Elbow Connector 49">
              <a:extLst>
                <a:ext uri="{FF2B5EF4-FFF2-40B4-BE49-F238E27FC236}">
                  <a16:creationId xmlns:a16="http://schemas.microsoft.com/office/drawing/2014/main" id="{E18B9217-8D06-D929-F757-7A203BA79FE5}"/>
                </a:ext>
              </a:extLst>
            </p:cNvPr>
            <p:cNvCxnSpPr>
              <a:cxnSpLocks noChangeShapeType="1"/>
              <a:stCxn id="28723" idx="3"/>
              <a:endCxn id="28728" idx="0"/>
            </p:cNvCxnSpPr>
            <p:nvPr/>
          </p:nvCxnSpPr>
          <p:spPr bwMode="auto">
            <a:xfrm>
              <a:off x="6656388" y="3041650"/>
              <a:ext cx="287337" cy="446088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8730" name="Rectangle 43">
              <a:extLst>
                <a:ext uri="{FF2B5EF4-FFF2-40B4-BE49-F238E27FC236}">
                  <a16:creationId xmlns:a16="http://schemas.microsoft.com/office/drawing/2014/main" id="{77F26F17-1AB0-23A0-0DD9-B97EEB88D74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76400" y="3487738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200"/>
                <a:t>T1</a:t>
              </a:r>
            </a:p>
          </p:txBody>
        </p:sp>
        <p:cxnSp>
          <p:nvCxnSpPr>
            <p:cNvPr id="28731" name="Elbow Connector 49">
              <a:extLst>
                <a:ext uri="{FF2B5EF4-FFF2-40B4-BE49-F238E27FC236}">
                  <a16:creationId xmlns:a16="http://schemas.microsoft.com/office/drawing/2014/main" id="{5E6C1013-A5D2-DD57-3A2D-F3CE2D4E5695}"/>
                </a:ext>
              </a:extLst>
            </p:cNvPr>
            <p:cNvCxnSpPr>
              <a:cxnSpLocks noChangeShapeType="1"/>
              <a:stCxn id="28715" idx="1"/>
              <a:endCxn id="28730" idx="0"/>
            </p:cNvCxnSpPr>
            <p:nvPr/>
          </p:nvCxnSpPr>
          <p:spPr bwMode="auto">
            <a:xfrm rot="10800000" flipV="1">
              <a:off x="1868488" y="2595563"/>
              <a:ext cx="488950" cy="892175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8732" name="Rectangle 43">
              <a:extLst>
                <a:ext uri="{FF2B5EF4-FFF2-40B4-BE49-F238E27FC236}">
                  <a16:creationId xmlns:a16="http://schemas.microsoft.com/office/drawing/2014/main" id="{A7FEA945-7709-C512-BA30-5B99AFB1D65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716588" y="3487738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200"/>
                <a:t>T1</a:t>
              </a:r>
            </a:p>
          </p:txBody>
        </p:sp>
        <p:cxnSp>
          <p:nvCxnSpPr>
            <p:cNvPr id="28733" name="Elbow Connector 49">
              <a:extLst>
                <a:ext uri="{FF2B5EF4-FFF2-40B4-BE49-F238E27FC236}">
                  <a16:creationId xmlns:a16="http://schemas.microsoft.com/office/drawing/2014/main" id="{92DF84B1-1CC7-9751-B6BB-CFAD07908C5F}"/>
                </a:ext>
              </a:extLst>
            </p:cNvPr>
            <p:cNvCxnSpPr>
              <a:cxnSpLocks noChangeShapeType="1"/>
              <a:stCxn id="28723" idx="1"/>
              <a:endCxn id="28732" idx="0"/>
            </p:cNvCxnSpPr>
            <p:nvPr/>
          </p:nvCxnSpPr>
          <p:spPr bwMode="auto">
            <a:xfrm rot="10800000" flipV="1">
              <a:off x="5908675" y="3041650"/>
              <a:ext cx="365125" cy="446088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8734" name="Straight Arrow Connector 14">
              <a:extLst>
                <a:ext uri="{FF2B5EF4-FFF2-40B4-BE49-F238E27FC236}">
                  <a16:creationId xmlns:a16="http://schemas.microsoft.com/office/drawing/2014/main" id="{31BAEB31-D049-187A-1A73-4B0DB826F8CF}"/>
                </a:ext>
              </a:extLst>
            </p:cNvPr>
            <p:cNvCxnSpPr>
              <a:cxnSpLocks noChangeShapeType="1"/>
              <a:endCxn id="28715" idx="0"/>
            </p:cNvCxnSpPr>
            <p:nvPr/>
          </p:nvCxnSpPr>
          <p:spPr bwMode="auto">
            <a:xfrm>
              <a:off x="2547938" y="2166938"/>
              <a:ext cx="1587" cy="285750"/>
            </a:xfrm>
            <a:prstGeom prst="straightConnector1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8735" name="Straight Arrow Connector 56">
              <a:extLst>
                <a:ext uri="{FF2B5EF4-FFF2-40B4-BE49-F238E27FC236}">
                  <a16:creationId xmlns:a16="http://schemas.microsoft.com/office/drawing/2014/main" id="{4A77EEFF-F94D-1F8F-4925-68BCA1B6E760}"/>
                </a:ext>
              </a:extLst>
            </p:cNvPr>
            <p:cNvCxnSpPr>
              <a:cxnSpLocks noChangeShapeType="1"/>
              <a:endCxn id="28724" idx="0"/>
            </p:cNvCxnSpPr>
            <p:nvPr/>
          </p:nvCxnSpPr>
          <p:spPr bwMode="auto">
            <a:xfrm>
              <a:off x="7423150" y="2166938"/>
              <a:ext cx="1588" cy="285750"/>
            </a:xfrm>
            <a:prstGeom prst="straightConnector1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63" name="TextBox 1">
              <a:extLst>
                <a:ext uri="{FF2B5EF4-FFF2-40B4-BE49-F238E27FC236}">
                  <a16:creationId xmlns:a16="http://schemas.microsoft.com/office/drawing/2014/main" id="{9381FB80-4435-BAF7-0987-DA0EBD79FAB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 rot="16200000">
              <a:off x="2084470" y="2878466"/>
              <a:ext cx="871025" cy="45711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  <a:defRPr/>
              </a:pPr>
              <a:r>
                <a:rPr kumimoji="0" lang="en-GB" altLang="en-US" sz="1050" i="1"/>
                <a:t>Drop</a:t>
              </a:r>
            </a:p>
          </p:txBody>
        </p:sp>
        <p:sp>
          <p:nvSpPr>
            <p:cNvPr id="28737" name="Down Arrow 2">
              <a:extLst>
                <a:ext uri="{FF2B5EF4-FFF2-40B4-BE49-F238E27FC236}">
                  <a16:creationId xmlns:a16="http://schemas.microsoft.com/office/drawing/2014/main" id="{535E3F2E-84AF-C302-EDDA-8ADC4E83D45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27263" y="2808288"/>
              <a:ext cx="187325" cy="342900"/>
            </a:xfrm>
            <a:prstGeom prst="downArrow">
              <a:avLst>
                <a:gd name="adj1" fmla="val 50000"/>
                <a:gd name="adj2" fmla="val 49992"/>
              </a:avLst>
            </a:prstGeom>
            <a:solidFill>
              <a:schemeClr val="accent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GB" altLang="en-US" sz="1200"/>
            </a:p>
          </p:txBody>
        </p:sp>
        <p:sp>
          <p:nvSpPr>
            <p:cNvPr id="28738" name="Down Arrow 2">
              <a:extLst>
                <a:ext uri="{FF2B5EF4-FFF2-40B4-BE49-F238E27FC236}">
                  <a16:creationId xmlns:a16="http://schemas.microsoft.com/office/drawing/2014/main" id="{059E5D6E-90A9-A01B-B9E6-E3F0AAB69C7A}"/>
                </a:ext>
              </a:extLst>
            </p:cNvPr>
            <p:cNvSpPr>
              <a:spLocks noChangeArrowheads="1"/>
            </p:cNvSpPr>
            <p:nvPr/>
          </p:nvSpPr>
          <p:spPr bwMode="auto">
            <a:xfrm flipV="1">
              <a:off x="2779713" y="2628900"/>
              <a:ext cx="168275" cy="401638"/>
            </a:xfrm>
            <a:prstGeom prst="downArrow">
              <a:avLst>
                <a:gd name="adj1" fmla="val 50000"/>
                <a:gd name="adj2" fmla="val 50344"/>
              </a:avLst>
            </a:prstGeom>
            <a:solidFill>
              <a:schemeClr val="accent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GB" altLang="en-US" sz="1200"/>
            </a:p>
          </p:txBody>
        </p:sp>
        <p:sp>
          <p:nvSpPr>
            <p:cNvPr id="28739" name="Down Arrow 2">
              <a:extLst>
                <a:ext uri="{FF2B5EF4-FFF2-40B4-BE49-F238E27FC236}">
                  <a16:creationId xmlns:a16="http://schemas.microsoft.com/office/drawing/2014/main" id="{F37E422B-B58E-DD3C-33DD-79B440506FD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161088" y="2486025"/>
              <a:ext cx="187325" cy="342900"/>
            </a:xfrm>
            <a:prstGeom prst="downArrow">
              <a:avLst>
                <a:gd name="adj1" fmla="val 50000"/>
                <a:gd name="adj2" fmla="val 49992"/>
              </a:avLst>
            </a:prstGeom>
            <a:solidFill>
              <a:schemeClr val="accent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GB" altLang="en-US" sz="1200"/>
            </a:p>
          </p:txBody>
        </p:sp>
        <p:sp>
          <p:nvSpPr>
            <p:cNvPr id="28740" name="Down Arrow 2">
              <a:extLst>
                <a:ext uri="{FF2B5EF4-FFF2-40B4-BE49-F238E27FC236}">
                  <a16:creationId xmlns:a16="http://schemas.microsoft.com/office/drawing/2014/main" id="{FB415850-8882-524A-2F9D-890C92720034}"/>
                </a:ext>
              </a:extLst>
            </p:cNvPr>
            <p:cNvSpPr>
              <a:spLocks noChangeArrowheads="1"/>
            </p:cNvSpPr>
            <p:nvPr/>
          </p:nvSpPr>
          <p:spPr bwMode="auto">
            <a:xfrm flipV="1">
              <a:off x="7323138" y="2841625"/>
              <a:ext cx="169862" cy="401638"/>
            </a:xfrm>
            <a:prstGeom prst="downArrow">
              <a:avLst>
                <a:gd name="adj1" fmla="val 50000"/>
                <a:gd name="adj2" fmla="val 49873"/>
              </a:avLst>
            </a:prstGeom>
            <a:solidFill>
              <a:schemeClr val="accent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GB" altLang="en-US" sz="1200"/>
            </a:p>
          </p:txBody>
        </p:sp>
        <p:sp>
          <p:nvSpPr>
            <p:cNvPr id="68" name="Arc 67">
              <a:extLst>
                <a:ext uri="{FF2B5EF4-FFF2-40B4-BE49-F238E27FC236}">
                  <a16:creationId xmlns:a16="http://schemas.microsoft.com/office/drawing/2014/main" id="{A4C0DF91-7572-A79E-29BC-D4432CE8F689}"/>
                </a:ext>
              </a:extLst>
            </p:cNvPr>
            <p:cNvSpPr/>
            <p:nvPr/>
          </p:nvSpPr>
          <p:spPr bwMode="auto">
            <a:xfrm>
              <a:off x="4349821" y="2251503"/>
              <a:ext cx="556846" cy="558132"/>
            </a:xfrm>
            <a:prstGeom prst="arc">
              <a:avLst>
                <a:gd name="adj1" fmla="val 10638979"/>
                <a:gd name="adj2" fmla="val 8929323"/>
              </a:avLst>
            </a:prstGeom>
            <a:noFill/>
            <a:ln w="38100" cap="flat" cmpd="sng" algn="ctr">
              <a:solidFill>
                <a:schemeClr val="tx1"/>
              </a:solidFill>
              <a:prstDash val="solid"/>
              <a:round/>
              <a:headEnd type="triangl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en-GB" sz="1200"/>
            </a:p>
          </p:txBody>
        </p:sp>
      </p:grp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>
            <a:extLst>
              <a:ext uri="{FF2B5EF4-FFF2-40B4-BE49-F238E27FC236}">
                <a16:creationId xmlns:a16="http://schemas.microsoft.com/office/drawing/2014/main" id="{27F7730B-92AE-A654-B962-33854DBEEB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909" y="-566874"/>
            <a:ext cx="9779183" cy="1325563"/>
          </a:xfrm>
        </p:spPr>
        <p:txBody>
          <a:bodyPr/>
          <a:lstStyle/>
          <a:p>
            <a:r>
              <a:rPr lang="en-GB" altLang="en-US" dirty="0"/>
              <a:t>Rotations</a:t>
            </a:r>
          </a:p>
        </p:txBody>
      </p:sp>
      <p:sp>
        <p:nvSpPr>
          <p:cNvPr id="29699" name="Content Placeholder 2">
            <a:extLst>
              <a:ext uri="{FF2B5EF4-FFF2-40B4-BE49-F238E27FC236}">
                <a16:creationId xmlns:a16="http://schemas.microsoft.com/office/drawing/2014/main" id="{A34952DE-FF86-5E5A-547C-568B8F2294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9461" y="663437"/>
            <a:ext cx="11657496" cy="2854325"/>
          </a:xfrm>
        </p:spPr>
        <p:txBody>
          <a:bodyPr/>
          <a:lstStyle/>
          <a:p>
            <a:r>
              <a:rPr lang="en-GB" altLang="en-US" sz="2400" dirty="0"/>
              <a:t>There are four scenarios which need to be rebalanced:</a:t>
            </a:r>
          </a:p>
          <a:p>
            <a:pPr lvl="1"/>
            <a:r>
              <a:rPr lang="en-GB" altLang="en-US" sz="2000" dirty="0"/>
              <a:t>Left-left (LL):        Y is a </a:t>
            </a:r>
            <a:r>
              <a:rPr lang="en-GB" altLang="en-US" sz="2000" b="1" dirty="0"/>
              <a:t>left</a:t>
            </a:r>
            <a:r>
              <a:rPr lang="en-GB" altLang="en-US" sz="2000" dirty="0"/>
              <a:t> child of parent X and BF(Y) &gt;= 0</a:t>
            </a:r>
            <a:br>
              <a:rPr lang="en-GB" altLang="en-US" sz="2000" dirty="0"/>
            </a:br>
            <a:r>
              <a:rPr lang="en-GB" altLang="en-US" sz="2000" dirty="0"/>
              <a:t>                            (A lies in the left subtree of X the left subtree of Y)</a:t>
            </a:r>
          </a:p>
          <a:p>
            <a:pPr lvl="1"/>
            <a:r>
              <a:rPr lang="en-GB" altLang="en-US" sz="2000" dirty="0"/>
              <a:t>Right-right (RR):  Y is a </a:t>
            </a:r>
            <a:r>
              <a:rPr lang="en-GB" altLang="en-US" sz="2000" b="1" dirty="0"/>
              <a:t>right</a:t>
            </a:r>
            <a:r>
              <a:rPr lang="en-GB" altLang="en-US" sz="2000" dirty="0"/>
              <a:t> child of parent X and BF(Y) &lt;=0</a:t>
            </a:r>
            <a:br>
              <a:rPr lang="en-GB" altLang="en-US" sz="2000" dirty="0"/>
            </a:br>
            <a:r>
              <a:rPr lang="en-GB" altLang="en-US" sz="2000" dirty="0"/>
              <a:t>                            (A lies in the right subtree of X the right subtree of Y)</a:t>
            </a:r>
          </a:p>
          <a:p>
            <a:pPr lvl="1"/>
            <a:r>
              <a:rPr lang="en-GB" altLang="en-US" sz="2000" dirty="0"/>
              <a:t>Left-right (LR):     Y is a </a:t>
            </a:r>
            <a:r>
              <a:rPr lang="en-GB" altLang="en-US" sz="2000" b="1" dirty="0"/>
              <a:t>left</a:t>
            </a:r>
            <a:r>
              <a:rPr lang="en-GB" altLang="en-US" sz="2000" dirty="0"/>
              <a:t> child of parent X and BF(Y) &lt; 0</a:t>
            </a:r>
            <a:br>
              <a:rPr lang="en-GB" altLang="en-US" sz="2000" dirty="0"/>
            </a:br>
            <a:r>
              <a:rPr lang="en-GB" altLang="en-US" sz="2000" dirty="0"/>
              <a:t>                            (A lies in the left subtree of X the right subtree of Y)</a:t>
            </a:r>
          </a:p>
          <a:p>
            <a:pPr lvl="1"/>
            <a:r>
              <a:rPr lang="en-GB" altLang="en-US" sz="2000" dirty="0"/>
              <a:t>Right-left (RL):     Y is a </a:t>
            </a:r>
            <a:r>
              <a:rPr lang="en-GB" altLang="en-US" sz="2000" b="1" dirty="0"/>
              <a:t>right</a:t>
            </a:r>
            <a:r>
              <a:rPr lang="en-GB" altLang="en-US" sz="2000" dirty="0"/>
              <a:t> child of parent X and BF(Y) &gt; 0</a:t>
            </a:r>
            <a:br>
              <a:rPr lang="en-GB" altLang="en-US" sz="2000" dirty="0"/>
            </a:br>
            <a:r>
              <a:rPr lang="en-GB" altLang="en-US" sz="2000" dirty="0"/>
              <a:t>                            (A lies in the right subtree of X the left subtree of Y)</a:t>
            </a:r>
          </a:p>
          <a:p>
            <a:endParaRPr lang="en-GB" altLang="en-US" sz="2400" dirty="0"/>
          </a:p>
        </p:txBody>
      </p:sp>
      <p:sp>
        <p:nvSpPr>
          <p:cNvPr id="29700" name="Footer Placeholder 3">
            <a:extLst>
              <a:ext uri="{FF2B5EF4-FFF2-40B4-BE49-F238E27FC236}">
                <a16:creationId xmlns:a16="http://schemas.microsoft.com/office/drawing/2014/main" id="{62EB5200-41EE-F05D-A9A4-BBD54B76CA9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  <p:sp>
        <p:nvSpPr>
          <p:cNvPr id="29701" name="TextBox 1">
            <a:extLst>
              <a:ext uri="{FF2B5EF4-FFF2-40B4-BE49-F238E27FC236}">
                <a16:creationId xmlns:a16="http://schemas.microsoft.com/office/drawing/2014/main" id="{9EF9EDA2-ACB1-89F9-17B4-B003C50CC9F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22500" y="6477000"/>
            <a:ext cx="33655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T1, T2, T3 and T4 are subtrees</a:t>
            </a:r>
          </a:p>
        </p:txBody>
      </p:sp>
      <p:grpSp>
        <p:nvGrpSpPr>
          <p:cNvPr id="29702" name="Group 12">
            <a:extLst>
              <a:ext uri="{FF2B5EF4-FFF2-40B4-BE49-F238E27FC236}">
                <a16:creationId xmlns:a16="http://schemas.microsoft.com/office/drawing/2014/main" id="{D214F8B4-7121-A9B3-AF4B-05F0A3262C68}"/>
              </a:ext>
            </a:extLst>
          </p:cNvPr>
          <p:cNvGrpSpPr>
            <a:grpSpLocks/>
          </p:cNvGrpSpPr>
          <p:nvPr/>
        </p:nvGrpSpPr>
        <p:grpSpPr bwMode="auto">
          <a:xfrm>
            <a:off x="1552575" y="3641726"/>
            <a:ext cx="2343150" cy="2835275"/>
            <a:chOff x="27848" y="3641197"/>
            <a:chExt cx="2344020" cy="2835803"/>
          </a:xfrm>
        </p:grpSpPr>
        <p:grpSp>
          <p:nvGrpSpPr>
            <p:cNvPr id="29771" name="Group 9">
              <a:extLst>
                <a:ext uri="{FF2B5EF4-FFF2-40B4-BE49-F238E27FC236}">
                  <a16:creationId xmlns:a16="http://schemas.microsoft.com/office/drawing/2014/main" id="{F08907B8-3F86-B134-454C-A5D1CE2C831C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7848" y="3652958"/>
              <a:ext cx="2344020" cy="2824042"/>
              <a:chOff x="0" y="3652958"/>
              <a:chExt cx="2344020" cy="2824042"/>
            </a:xfrm>
          </p:grpSpPr>
          <p:sp>
            <p:nvSpPr>
              <p:cNvPr id="29773" name="Rectangle 1">
                <a:extLst>
                  <a:ext uri="{FF2B5EF4-FFF2-40B4-BE49-F238E27FC236}">
                    <a16:creationId xmlns:a16="http://schemas.microsoft.com/office/drawing/2014/main" id="{E409744E-40B0-F4B8-7E37-9F5FFF30CA9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0" y="3652958"/>
                <a:ext cx="2344020" cy="2824042"/>
              </a:xfrm>
              <a:prstGeom prst="rect">
                <a:avLst/>
              </a:prstGeom>
              <a:solidFill>
                <a:schemeClr val="bg1"/>
              </a:solidFill>
              <a:ln w="222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endParaRPr kumimoji="0" lang="en-GB" altLang="en-US" sz="1800"/>
              </a:p>
            </p:txBody>
          </p:sp>
          <p:cxnSp>
            <p:nvCxnSpPr>
              <p:cNvPr id="29774" name="Elbow Connector 49">
                <a:extLst>
                  <a:ext uri="{FF2B5EF4-FFF2-40B4-BE49-F238E27FC236}">
                    <a16:creationId xmlns:a16="http://schemas.microsoft.com/office/drawing/2014/main" id="{1B5DC693-61CC-AC17-1F12-258152129776}"/>
                  </a:ext>
                </a:extLst>
              </p:cNvPr>
              <p:cNvCxnSpPr>
                <a:cxnSpLocks noChangeShapeType="1"/>
                <a:stCxn id="29776" idx="1"/>
                <a:endCxn id="29777" idx="0"/>
              </p:cNvCxnSpPr>
              <p:nvPr/>
            </p:nvCxnSpPr>
            <p:spPr bwMode="auto">
              <a:xfrm rot="10800000" flipV="1">
                <a:off x="1106488" y="4244975"/>
                <a:ext cx="303212" cy="365125"/>
              </a:xfrm>
              <a:prstGeom prst="bentConnector2">
                <a:avLst/>
              </a:prstGeom>
              <a:noFill/>
              <a:ln w="222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29775" name="Elbow Connector 5">
                <a:extLst>
                  <a:ext uri="{FF2B5EF4-FFF2-40B4-BE49-F238E27FC236}">
                    <a16:creationId xmlns:a16="http://schemas.microsoft.com/office/drawing/2014/main" id="{C2BD7E66-1FAF-CB03-0389-DDA8AE2AE396}"/>
                  </a:ext>
                </a:extLst>
              </p:cNvPr>
              <p:cNvCxnSpPr>
                <a:cxnSpLocks noChangeShapeType="1"/>
                <a:stCxn id="29778" idx="1"/>
                <a:endCxn id="29789" idx="3"/>
              </p:cNvCxnSpPr>
              <p:nvPr/>
            </p:nvCxnSpPr>
            <p:spPr bwMode="auto">
              <a:xfrm rot="10800000" flipV="1">
                <a:off x="280988" y="5346700"/>
                <a:ext cx="244475" cy="298450"/>
              </a:xfrm>
              <a:prstGeom prst="bentConnector2">
                <a:avLst/>
              </a:prstGeom>
              <a:noFill/>
              <a:ln w="222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29776" name="Rectangle 38">
                <a:extLst>
                  <a:ext uri="{FF2B5EF4-FFF2-40B4-BE49-F238E27FC236}">
                    <a16:creationId xmlns:a16="http://schemas.microsoft.com/office/drawing/2014/main" id="{29DAD6C5-DF0A-1DB1-22DA-A55E1F23782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409700" y="4125913"/>
                <a:ext cx="274638" cy="238125"/>
              </a:xfrm>
              <a:prstGeom prst="rect">
                <a:avLst/>
              </a:prstGeom>
              <a:solidFill>
                <a:schemeClr val="bg1"/>
              </a:solidFill>
              <a:ln w="222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/>
                  <a:t>X</a:t>
                </a:r>
              </a:p>
            </p:txBody>
          </p:sp>
          <p:sp>
            <p:nvSpPr>
              <p:cNvPr id="29777" name="Rectangle 43">
                <a:extLst>
                  <a:ext uri="{FF2B5EF4-FFF2-40B4-BE49-F238E27FC236}">
                    <a16:creationId xmlns:a16="http://schemas.microsoft.com/office/drawing/2014/main" id="{E7BB28C7-F339-D42A-88D7-0967E988366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69963" y="4610100"/>
                <a:ext cx="274637" cy="236538"/>
              </a:xfrm>
              <a:prstGeom prst="rect">
                <a:avLst/>
              </a:prstGeom>
              <a:solidFill>
                <a:schemeClr val="bg1"/>
              </a:solidFill>
              <a:ln w="222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/>
                  <a:t>Y</a:t>
                </a:r>
              </a:p>
            </p:txBody>
          </p:sp>
          <p:sp>
            <p:nvSpPr>
              <p:cNvPr id="29778" name="Rectangle 43">
                <a:extLst>
                  <a:ext uri="{FF2B5EF4-FFF2-40B4-BE49-F238E27FC236}">
                    <a16:creationId xmlns:a16="http://schemas.microsoft.com/office/drawing/2014/main" id="{F787E0FA-31C9-20F6-DD9F-191864EBA36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25463" y="5227638"/>
                <a:ext cx="276225" cy="238125"/>
              </a:xfrm>
              <a:prstGeom prst="rect">
                <a:avLst/>
              </a:prstGeom>
              <a:solidFill>
                <a:schemeClr val="bg1"/>
              </a:solidFill>
              <a:ln w="222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/>
                  <a:t>Z</a:t>
                </a:r>
              </a:p>
            </p:txBody>
          </p:sp>
          <p:cxnSp>
            <p:nvCxnSpPr>
              <p:cNvPr id="29779" name="Elbow Connector 49">
                <a:extLst>
                  <a:ext uri="{FF2B5EF4-FFF2-40B4-BE49-F238E27FC236}">
                    <a16:creationId xmlns:a16="http://schemas.microsoft.com/office/drawing/2014/main" id="{B92CAB9C-7473-F145-0048-537DC503B8AD}"/>
                  </a:ext>
                </a:extLst>
              </p:cNvPr>
              <p:cNvCxnSpPr>
                <a:cxnSpLocks noChangeShapeType="1"/>
                <a:stCxn id="29777" idx="1"/>
                <a:endCxn id="29778" idx="0"/>
              </p:cNvCxnSpPr>
              <p:nvPr/>
            </p:nvCxnSpPr>
            <p:spPr bwMode="auto">
              <a:xfrm rot="10800000" flipV="1">
                <a:off x="663575" y="4727575"/>
                <a:ext cx="306388" cy="500063"/>
              </a:xfrm>
              <a:prstGeom prst="bentConnector2">
                <a:avLst/>
              </a:prstGeom>
              <a:noFill/>
              <a:ln w="222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29780" name="TextBox 40">
                <a:extLst>
                  <a:ext uri="{FF2B5EF4-FFF2-40B4-BE49-F238E27FC236}">
                    <a16:creationId xmlns:a16="http://schemas.microsoft.com/office/drawing/2014/main" id="{8D625AF0-7AF7-102F-74CA-EBCF7E720C98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1060450" y="3898900"/>
                <a:ext cx="312738" cy="36988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>
                    <a:solidFill>
                      <a:srgbClr val="0070C0"/>
                    </a:solidFill>
                  </a:rPr>
                  <a:t>L</a:t>
                </a:r>
              </a:p>
            </p:txBody>
          </p:sp>
          <p:sp>
            <p:nvSpPr>
              <p:cNvPr id="29781" name="TextBox 41">
                <a:extLst>
                  <a:ext uri="{FF2B5EF4-FFF2-40B4-BE49-F238E27FC236}">
                    <a16:creationId xmlns:a16="http://schemas.microsoft.com/office/drawing/2014/main" id="{B1754BF3-E541-9BC0-07DE-968588591153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542925" y="4405313"/>
                <a:ext cx="312738" cy="36988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>
                    <a:solidFill>
                      <a:srgbClr val="0070C0"/>
                    </a:solidFill>
                  </a:rPr>
                  <a:t>L</a:t>
                </a:r>
              </a:p>
            </p:txBody>
          </p:sp>
          <p:cxnSp>
            <p:nvCxnSpPr>
              <p:cNvPr id="29782" name="Straight Arrow Connector 12">
                <a:extLst>
                  <a:ext uri="{FF2B5EF4-FFF2-40B4-BE49-F238E27FC236}">
                    <a16:creationId xmlns:a16="http://schemas.microsoft.com/office/drawing/2014/main" id="{1F529BAB-1FC8-6133-6B4C-A927906ECBDF}"/>
                  </a:ext>
                </a:extLst>
              </p:cNvPr>
              <p:cNvCxnSpPr>
                <a:cxnSpLocks noChangeShapeType="1"/>
                <a:endCxn id="29776" idx="0"/>
              </p:cNvCxnSpPr>
              <p:nvPr/>
            </p:nvCxnSpPr>
            <p:spPr bwMode="auto">
              <a:xfrm flipH="1">
                <a:off x="1547813" y="3790950"/>
                <a:ext cx="3175" cy="334963"/>
              </a:xfrm>
              <a:prstGeom prst="straightConnector1">
                <a:avLst/>
              </a:prstGeom>
              <a:noFill/>
              <a:ln w="2857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29783" name="Elbow Connector 49">
                <a:extLst>
                  <a:ext uri="{FF2B5EF4-FFF2-40B4-BE49-F238E27FC236}">
                    <a16:creationId xmlns:a16="http://schemas.microsoft.com/office/drawing/2014/main" id="{A30FA517-8178-ABAB-DE70-0673D88E0BCD}"/>
                  </a:ext>
                </a:extLst>
              </p:cNvPr>
              <p:cNvCxnSpPr>
                <a:cxnSpLocks noChangeShapeType="1"/>
                <a:stCxn id="29777" idx="3"/>
                <a:endCxn id="29786" idx="3"/>
              </p:cNvCxnSpPr>
              <p:nvPr/>
            </p:nvCxnSpPr>
            <p:spPr bwMode="auto">
              <a:xfrm>
                <a:off x="1244600" y="4728369"/>
                <a:ext cx="322263" cy="442412"/>
              </a:xfrm>
              <a:prstGeom prst="bentConnector2">
                <a:avLst/>
              </a:prstGeom>
              <a:noFill/>
              <a:ln w="222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29784" name="Elbow Connector 49">
                <a:extLst>
                  <a:ext uri="{FF2B5EF4-FFF2-40B4-BE49-F238E27FC236}">
                    <a16:creationId xmlns:a16="http://schemas.microsoft.com/office/drawing/2014/main" id="{48856F30-EB13-C413-3DC0-ABA5D08E516A}"/>
                  </a:ext>
                </a:extLst>
              </p:cNvPr>
              <p:cNvCxnSpPr>
                <a:cxnSpLocks noChangeShapeType="1"/>
                <a:stCxn id="29778" idx="3"/>
                <a:endCxn id="29788" idx="3"/>
              </p:cNvCxnSpPr>
              <p:nvPr/>
            </p:nvCxnSpPr>
            <p:spPr bwMode="auto">
              <a:xfrm>
                <a:off x="801688" y="5346700"/>
                <a:ext cx="271462" cy="298450"/>
              </a:xfrm>
              <a:prstGeom prst="bentConnector2">
                <a:avLst/>
              </a:prstGeom>
              <a:noFill/>
              <a:ln w="222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29785" name="Elbow Connector 49">
                <a:extLst>
                  <a:ext uri="{FF2B5EF4-FFF2-40B4-BE49-F238E27FC236}">
                    <a16:creationId xmlns:a16="http://schemas.microsoft.com/office/drawing/2014/main" id="{053E9926-6D83-5DA3-9273-E78CBD42CEF2}"/>
                  </a:ext>
                </a:extLst>
              </p:cNvPr>
              <p:cNvCxnSpPr>
                <a:cxnSpLocks noChangeShapeType="1"/>
                <a:stCxn id="29776" idx="3"/>
                <a:endCxn id="29787" idx="3"/>
              </p:cNvCxnSpPr>
              <p:nvPr/>
            </p:nvCxnSpPr>
            <p:spPr bwMode="auto">
              <a:xfrm>
                <a:off x="1684338" y="4244976"/>
                <a:ext cx="389731" cy="452437"/>
              </a:xfrm>
              <a:prstGeom prst="bentConnector2">
                <a:avLst/>
              </a:prstGeom>
              <a:noFill/>
              <a:ln w="222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29786" name="Pentagon 16">
                <a:extLst>
                  <a:ext uri="{FF2B5EF4-FFF2-40B4-BE49-F238E27FC236}">
                    <a16:creationId xmlns:a16="http://schemas.microsoft.com/office/drawing/2014/main" id="{353055FB-18E5-FFB1-11E3-669CD1AE719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-5400000">
                <a:off x="967977" y="5574404"/>
                <a:ext cx="1197771" cy="390525"/>
              </a:xfrm>
              <a:prstGeom prst="homePlate">
                <a:avLst>
                  <a:gd name="adj" fmla="val 49854"/>
                </a:avLst>
              </a:prstGeom>
              <a:solidFill>
                <a:schemeClr val="tx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eaVert"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>
                    <a:solidFill>
                      <a:schemeClr val="bg1"/>
                    </a:solidFill>
                  </a:rPr>
                  <a:t>T2</a:t>
                </a:r>
              </a:p>
            </p:txBody>
          </p:sp>
          <p:sp>
            <p:nvSpPr>
              <p:cNvPr id="29787" name="Pentagon 17">
                <a:extLst>
                  <a:ext uri="{FF2B5EF4-FFF2-40B4-BE49-F238E27FC236}">
                    <a16:creationId xmlns:a16="http://schemas.microsoft.com/office/drawing/2014/main" id="{0E638488-A3EE-C526-7240-41CF2F91ED4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-5400000">
                <a:off x="1238500" y="5338513"/>
                <a:ext cx="1671138" cy="388938"/>
              </a:xfrm>
              <a:prstGeom prst="homePlate">
                <a:avLst>
                  <a:gd name="adj" fmla="val 50048"/>
                </a:avLst>
              </a:prstGeom>
              <a:solidFill>
                <a:schemeClr val="tx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eaVert"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>
                    <a:solidFill>
                      <a:schemeClr val="bg1"/>
                    </a:solidFill>
                  </a:rPr>
                  <a:t>T1</a:t>
                </a:r>
              </a:p>
            </p:txBody>
          </p:sp>
          <p:sp>
            <p:nvSpPr>
              <p:cNvPr id="29788" name="Pentagon 18">
                <a:extLst>
                  <a:ext uri="{FF2B5EF4-FFF2-40B4-BE49-F238E27FC236}">
                    <a16:creationId xmlns:a16="http://schemas.microsoft.com/office/drawing/2014/main" id="{94655979-A13D-0297-893B-260B20FD6F2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-5400000">
                <a:off x="710406" y="5814219"/>
                <a:ext cx="727075" cy="388938"/>
              </a:xfrm>
              <a:prstGeom prst="homePlate">
                <a:avLst>
                  <a:gd name="adj" fmla="val 50058"/>
                </a:avLst>
              </a:prstGeom>
              <a:solidFill>
                <a:srgbClr val="FF0000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eaVert"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>
                    <a:solidFill>
                      <a:schemeClr val="bg1"/>
                    </a:solidFill>
                  </a:rPr>
                  <a:t>T3</a:t>
                </a:r>
              </a:p>
            </p:txBody>
          </p:sp>
          <p:sp>
            <p:nvSpPr>
              <p:cNvPr id="29789" name="Pentagon 19">
                <a:extLst>
                  <a:ext uri="{FF2B5EF4-FFF2-40B4-BE49-F238E27FC236}">
                    <a16:creationId xmlns:a16="http://schemas.microsoft.com/office/drawing/2014/main" id="{B604FF82-6EB3-0BBA-2CE2-8758B920ECC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-5400000">
                <a:off x="-81756" y="5814219"/>
                <a:ext cx="727075" cy="388937"/>
              </a:xfrm>
              <a:prstGeom prst="homePlate">
                <a:avLst>
                  <a:gd name="adj" fmla="val 50058"/>
                </a:avLst>
              </a:prstGeom>
              <a:solidFill>
                <a:srgbClr val="FF0000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eaVert"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>
                    <a:solidFill>
                      <a:schemeClr val="bg1"/>
                    </a:solidFill>
                  </a:rPr>
                  <a:t>T4</a:t>
                </a:r>
              </a:p>
            </p:txBody>
          </p:sp>
          <p:sp>
            <p:nvSpPr>
              <p:cNvPr id="29790" name="TextBox 22">
                <a:extLst>
                  <a:ext uri="{FF2B5EF4-FFF2-40B4-BE49-F238E27FC236}">
                    <a16:creationId xmlns:a16="http://schemas.microsoft.com/office/drawing/2014/main" id="{C2A6EF09-2A87-4B2F-5E3A-8E6650A30309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1312863" y="3784600"/>
                <a:ext cx="158750" cy="36830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>
                    <a:solidFill>
                      <a:srgbClr val="FF0000"/>
                    </a:solidFill>
                  </a:rPr>
                  <a:t>2</a:t>
                </a:r>
              </a:p>
            </p:txBody>
          </p:sp>
        </p:grpSp>
        <p:sp>
          <p:nvSpPr>
            <p:cNvPr id="29772" name="TextBox 10">
              <a:extLst>
                <a:ext uri="{FF2B5EF4-FFF2-40B4-BE49-F238E27FC236}">
                  <a16:creationId xmlns:a16="http://schemas.microsoft.com/office/drawing/2014/main" id="{DB210DB4-CA9C-0B29-A6BE-CD22DA6235B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7304" y="3641197"/>
              <a:ext cx="466794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rgbClr val="0070C0"/>
                  </a:solidFill>
                </a:rPr>
                <a:t>LL</a:t>
              </a:r>
            </a:p>
          </p:txBody>
        </p:sp>
      </p:grpSp>
      <p:grpSp>
        <p:nvGrpSpPr>
          <p:cNvPr id="29703" name="Group 13">
            <a:extLst>
              <a:ext uri="{FF2B5EF4-FFF2-40B4-BE49-F238E27FC236}">
                <a16:creationId xmlns:a16="http://schemas.microsoft.com/office/drawing/2014/main" id="{9005EA37-C6C1-DA0D-C5A8-7B55B6F4D8B6}"/>
              </a:ext>
            </a:extLst>
          </p:cNvPr>
          <p:cNvGrpSpPr>
            <a:grpSpLocks/>
          </p:cNvGrpSpPr>
          <p:nvPr/>
        </p:nvGrpSpPr>
        <p:grpSpPr bwMode="auto">
          <a:xfrm>
            <a:off x="3932239" y="3641726"/>
            <a:ext cx="2395537" cy="2835275"/>
            <a:chOff x="2409002" y="3641197"/>
            <a:chExt cx="2395078" cy="2835803"/>
          </a:xfrm>
        </p:grpSpPr>
        <p:grpSp>
          <p:nvGrpSpPr>
            <p:cNvPr id="29751" name="Group 8">
              <a:extLst>
                <a:ext uri="{FF2B5EF4-FFF2-40B4-BE49-F238E27FC236}">
                  <a16:creationId xmlns:a16="http://schemas.microsoft.com/office/drawing/2014/main" id="{A84E3255-8561-776F-EA7C-DB0B7001EDF7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409002" y="3652958"/>
              <a:ext cx="2395078" cy="2824042"/>
              <a:chOff x="2418286" y="3652958"/>
              <a:chExt cx="2395078" cy="2824042"/>
            </a:xfrm>
          </p:grpSpPr>
          <p:sp>
            <p:nvSpPr>
              <p:cNvPr id="29753" name="Rectangle 2">
                <a:extLst>
                  <a:ext uri="{FF2B5EF4-FFF2-40B4-BE49-F238E27FC236}">
                    <a16:creationId xmlns:a16="http://schemas.microsoft.com/office/drawing/2014/main" id="{918C0123-59B7-2A5F-C194-202606B820D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418286" y="3652958"/>
                <a:ext cx="2395078" cy="2824042"/>
              </a:xfrm>
              <a:prstGeom prst="rect">
                <a:avLst/>
              </a:prstGeom>
              <a:solidFill>
                <a:schemeClr val="bg1"/>
              </a:solidFill>
              <a:ln w="222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endParaRPr kumimoji="0" lang="en-GB" altLang="en-US" sz="1800"/>
              </a:p>
            </p:txBody>
          </p:sp>
          <p:cxnSp>
            <p:nvCxnSpPr>
              <p:cNvPr id="29754" name="Elbow Connector 49">
                <a:extLst>
                  <a:ext uri="{FF2B5EF4-FFF2-40B4-BE49-F238E27FC236}">
                    <a16:creationId xmlns:a16="http://schemas.microsoft.com/office/drawing/2014/main" id="{B99EF9A9-2E81-18FF-1F64-2ED24AE9279B}"/>
                  </a:ext>
                </a:extLst>
              </p:cNvPr>
              <p:cNvCxnSpPr>
                <a:cxnSpLocks noChangeShapeType="1"/>
                <a:stCxn id="29756" idx="1"/>
                <a:endCxn id="29757" idx="0"/>
              </p:cNvCxnSpPr>
              <p:nvPr/>
            </p:nvCxnSpPr>
            <p:spPr bwMode="auto">
              <a:xfrm rot="10800000" flipV="1">
                <a:off x="3165951" y="4284662"/>
                <a:ext cx="496412" cy="365125"/>
              </a:xfrm>
              <a:prstGeom prst="bentConnector2">
                <a:avLst/>
              </a:prstGeom>
              <a:noFill/>
              <a:ln w="222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29755" name="Elbow Connector 22">
                <a:extLst>
                  <a:ext uri="{FF2B5EF4-FFF2-40B4-BE49-F238E27FC236}">
                    <a16:creationId xmlns:a16="http://schemas.microsoft.com/office/drawing/2014/main" id="{A43C54A1-F6A7-2359-19DC-C675720F331D}"/>
                  </a:ext>
                </a:extLst>
              </p:cNvPr>
              <p:cNvCxnSpPr>
                <a:cxnSpLocks noChangeShapeType="1"/>
                <a:stCxn id="29758" idx="1"/>
                <a:endCxn id="29769" idx="3"/>
              </p:cNvCxnSpPr>
              <p:nvPr/>
            </p:nvCxnSpPr>
            <p:spPr bwMode="auto">
              <a:xfrm rot="10800000" flipV="1">
                <a:off x="3274220" y="5347327"/>
                <a:ext cx="243681" cy="298450"/>
              </a:xfrm>
              <a:prstGeom prst="bentConnector2">
                <a:avLst/>
              </a:prstGeom>
              <a:noFill/>
              <a:ln w="222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29756" name="Rectangle 38">
                <a:extLst>
                  <a:ext uri="{FF2B5EF4-FFF2-40B4-BE49-F238E27FC236}">
                    <a16:creationId xmlns:a16="http://schemas.microsoft.com/office/drawing/2014/main" id="{8E5AAE04-8292-8BA0-A77C-8627D4D72A6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662363" y="4165600"/>
                <a:ext cx="274637" cy="238125"/>
              </a:xfrm>
              <a:prstGeom prst="rect">
                <a:avLst/>
              </a:prstGeom>
              <a:solidFill>
                <a:schemeClr val="bg1"/>
              </a:solidFill>
              <a:ln w="222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/>
                  <a:t>X</a:t>
                </a:r>
              </a:p>
            </p:txBody>
          </p:sp>
          <p:sp>
            <p:nvSpPr>
              <p:cNvPr id="29757" name="Rectangle 43">
                <a:extLst>
                  <a:ext uri="{FF2B5EF4-FFF2-40B4-BE49-F238E27FC236}">
                    <a16:creationId xmlns:a16="http://schemas.microsoft.com/office/drawing/2014/main" id="{7AF91BEC-CF36-2F23-3B1F-513F95B8E35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028632" y="4649788"/>
                <a:ext cx="274637" cy="236537"/>
              </a:xfrm>
              <a:prstGeom prst="rect">
                <a:avLst/>
              </a:prstGeom>
              <a:solidFill>
                <a:schemeClr val="bg1"/>
              </a:solidFill>
              <a:ln w="222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/>
                  <a:t>Y</a:t>
                </a:r>
              </a:p>
            </p:txBody>
          </p:sp>
          <p:sp>
            <p:nvSpPr>
              <p:cNvPr id="29758" name="Rectangle 43">
                <a:extLst>
                  <a:ext uri="{FF2B5EF4-FFF2-40B4-BE49-F238E27FC236}">
                    <a16:creationId xmlns:a16="http://schemas.microsoft.com/office/drawing/2014/main" id="{9131C438-1CE3-1C48-E361-F99059C19FA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17900" y="5228264"/>
                <a:ext cx="276225" cy="238125"/>
              </a:xfrm>
              <a:prstGeom prst="rect">
                <a:avLst/>
              </a:prstGeom>
              <a:solidFill>
                <a:schemeClr val="bg1"/>
              </a:solidFill>
              <a:ln w="222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/>
                  <a:t>Z</a:t>
                </a:r>
              </a:p>
            </p:txBody>
          </p:sp>
          <p:cxnSp>
            <p:nvCxnSpPr>
              <p:cNvPr id="29759" name="Elbow Connector 49">
                <a:extLst>
                  <a:ext uri="{FF2B5EF4-FFF2-40B4-BE49-F238E27FC236}">
                    <a16:creationId xmlns:a16="http://schemas.microsoft.com/office/drawing/2014/main" id="{EC02127F-1B68-3672-E109-8ECBD5FFA91E}"/>
                  </a:ext>
                </a:extLst>
              </p:cNvPr>
              <p:cNvCxnSpPr>
                <a:cxnSpLocks noChangeShapeType="1"/>
                <a:stCxn id="29757" idx="1"/>
                <a:endCxn id="29766" idx="3"/>
              </p:cNvCxnSpPr>
              <p:nvPr/>
            </p:nvCxnSpPr>
            <p:spPr bwMode="auto">
              <a:xfrm rot="10800000" flipV="1">
                <a:off x="2664620" y="4768056"/>
                <a:ext cx="364013" cy="389731"/>
              </a:xfrm>
              <a:prstGeom prst="bentConnector2">
                <a:avLst/>
              </a:prstGeom>
              <a:noFill/>
              <a:ln w="222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29760" name="TextBox 40">
                <a:extLst>
                  <a:ext uri="{FF2B5EF4-FFF2-40B4-BE49-F238E27FC236}">
                    <a16:creationId xmlns:a16="http://schemas.microsoft.com/office/drawing/2014/main" id="{98F03DAD-BAA7-E071-BB85-5A4A9C7E0969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3059113" y="3940175"/>
                <a:ext cx="312737" cy="36988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>
                    <a:solidFill>
                      <a:srgbClr val="0070C0"/>
                    </a:solidFill>
                  </a:rPr>
                  <a:t>L</a:t>
                </a:r>
              </a:p>
            </p:txBody>
          </p:sp>
          <p:sp>
            <p:nvSpPr>
              <p:cNvPr id="29761" name="TextBox 41">
                <a:extLst>
                  <a:ext uri="{FF2B5EF4-FFF2-40B4-BE49-F238E27FC236}">
                    <a16:creationId xmlns:a16="http://schemas.microsoft.com/office/drawing/2014/main" id="{F7A37212-4B46-5B4B-1614-0840649FE127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3349625" y="4427538"/>
                <a:ext cx="352425" cy="36988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>
                    <a:solidFill>
                      <a:srgbClr val="0070C0"/>
                    </a:solidFill>
                  </a:rPr>
                  <a:t>R</a:t>
                </a:r>
              </a:p>
            </p:txBody>
          </p:sp>
          <p:cxnSp>
            <p:nvCxnSpPr>
              <p:cNvPr id="29762" name="Straight Arrow Connector 29">
                <a:extLst>
                  <a:ext uri="{FF2B5EF4-FFF2-40B4-BE49-F238E27FC236}">
                    <a16:creationId xmlns:a16="http://schemas.microsoft.com/office/drawing/2014/main" id="{55AD723F-B952-FADA-0138-5073CF211607}"/>
                  </a:ext>
                </a:extLst>
              </p:cNvPr>
              <p:cNvCxnSpPr>
                <a:cxnSpLocks noChangeShapeType="1"/>
                <a:endCxn id="29756" idx="0"/>
              </p:cNvCxnSpPr>
              <p:nvPr/>
            </p:nvCxnSpPr>
            <p:spPr bwMode="auto">
              <a:xfrm flipH="1">
                <a:off x="3800475" y="3830638"/>
                <a:ext cx="3175" cy="334962"/>
              </a:xfrm>
              <a:prstGeom prst="straightConnector1">
                <a:avLst/>
              </a:prstGeom>
              <a:noFill/>
              <a:ln w="2857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29763" name="Elbow Connector 49">
                <a:extLst>
                  <a:ext uri="{FF2B5EF4-FFF2-40B4-BE49-F238E27FC236}">
                    <a16:creationId xmlns:a16="http://schemas.microsoft.com/office/drawing/2014/main" id="{4B9C6557-A1CF-ECF8-9DBF-A197F46580AF}"/>
                  </a:ext>
                </a:extLst>
              </p:cNvPr>
              <p:cNvCxnSpPr>
                <a:cxnSpLocks noChangeShapeType="1"/>
                <a:stCxn id="29757" idx="3"/>
                <a:endCxn id="29758" idx="0"/>
              </p:cNvCxnSpPr>
              <p:nvPr/>
            </p:nvCxnSpPr>
            <p:spPr bwMode="auto">
              <a:xfrm>
                <a:off x="3303269" y="4768057"/>
                <a:ext cx="352744" cy="460207"/>
              </a:xfrm>
              <a:prstGeom prst="bentConnector2">
                <a:avLst/>
              </a:prstGeom>
              <a:noFill/>
              <a:ln w="222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29764" name="Elbow Connector 49">
                <a:extLst>
                  <a:ext uri="{FF2B5EF4-FFF2-40B4-BE49-F238E27FC236}">
                    <a16:creationId xmlns:a16="http://schemas.microsoft.com/office/drawing/2014/main" id="{AF492921-D662-9B67-80BD-0548FB9DF069}"/>
                  </a:ext>
                </a:extLst>
              </p:cNvPr>
              <p:cNvCxnSpPr>
                <a:cxnSpLocks noChangeShapeType="1"/>
                <a:stCxn id="29758" idx="3"/>
                <a:endCxn id="29768" idx="3"/>
              </p:cNvCxnSpPr>
              <p:nvPr/>
            </p:nvCxnSpPr>
            <p:spPr bwMode="auto">
              <a:xfrm>
                <a:off x="3794125" y="5347327"/>
                <a:ext cx="272257" cy="298449"/>
              </a:xfrm>
              <a:prstGeom prst="bentConnector2">
                <a:avLst/>
              </a:prstGeom>
              <a:noFill/>
              <a:ln w="222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29765" name="Elbow Connector 49">
                <a:extLst>
                  <a:ext uri="{FF2B5EF4-FFF2-40B4-BE49-F238E27FC236}">
                    <a16:creationId xmlns:a16="http://schemas.microsoft.com/office/drawing/2014/main" id="{EB0C9E33-2C33-95F7-2247-DDF029B4580A}"/>
                  </a:ext>
                </a:extLst>
              </p:cNvPr>
              <p:cNvCxnSpPr>
                <a:cxnSpLocks noChangeShapeType="1"/>
                <a:stCxn id="29756" idx="3"/>
                <a:endCxn id="29767" idx="3"/>
              </p:cNvCxnSpPr>
              <p:nvPr/>
            </p:nvCxnSpPr>
            <p:spPr bwMode="auto">
              <a:xfrm>
                <a:off x="3937000" y="4284663"/>
                <a:ext cx="627063" cy="500061"/>
              </a:xfrm>
              <a:prstGeom prst="bentConnector2">
                <a:avLst/>
              </a:prstGeom>
              <a:noFill/>
              <a:ln w="222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29766" name="Pentagon 33">
                <a:extLst>
                  <a:ext uri="{FF2B5EF4-FFF2-40B4-BE49-F238E27FC236}">
                    <a16:creationId xmlns:a16="http://schemas.microsoft.com/office/drawing/2014/main" id="{AC325AB7-5DCE-D5A9-42D5-91A9EC9ED82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-5400000">
                <a:off x="2059236" y="5568702"/>
                <a:ext cx="1210766" cy="388938"/>
              </a:xfrm>
              <a:prstGeom prst="homePlate">
                <a:avLst>
                  <a:gd name="adj" fmla="val 50053"/>
                </a:avLst>
              </a:prstGeom>
              <a:solidFill>
                <a:schemeClr val="tx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eaVert"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>
                    <a:solidFill>
                      <a:schemeClr val="bg1"/>
                    </a:solidFill>
                  </a:rPr>
                  <a:t>T4</a:t>
                </a:r>
              </a:p>
            </p:txBody>
          </p:sp>
          <p:sp>
            <p:nvSpPr>
              <p:cNvPr id="29767" name="Pentagon 34">
                <a:extLst>
                  <a:ext uri="{FF2B5EF4-FFF2-40B4-BE49-F238E27FC236}">
                    <a16:creationId xmlns:a16="http://schemas.microsoft.com/office/drawing/2014/main" id="{7CAB5132-414D-3A1E-4753-3AF37F57BCB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-5400000">
                <a:off x="3772148" y="5381376"/>
                <a:ext cx="1583829" cy="390525"/>
              </a:xfrm>
              <a:prstGeom prst="homePlate">
                <a:avLst>
                  <a:gd name="adj" fmla="val 49851"/>
                </a:avLst>
              </a:prstGeom>
              <a:solidFill>
                <a:schemeClr val="tx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eaVert"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>
                    <a:solidFill>
                      <a:schemeClr val="bg1"/>
                    </a:solidFill>
                  </a:rPr>
                  <a:t>T1</a:t>
                </a:r>
              </a:p>
            </p:txBody>
          </p:sp>
          <p:sp>
            <p:nvSpPr>
              <p:cNvPr id="29768" name="Pentagon 35">
                <a:extLst>
                  <a:ext uri="{FF2B5EF4-FFF2-40B4-BE49-F238E27FC236}">
                    <a16:creationId xmlns:a16="http://schemas.microsoft.com/office/drawing/2014/main" id="{BFF95690-F028-4769-8C8C-5F4AA247048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-5400000">
                <a:off x="3702050" y="5815639"/>
                <a:ext cx="728663" cy="388937"/>
              </a:xfrm>
              <a:prstGeom prst="homePlate">
                <a:avLst>
                  <a:gd name="adj" fmla="val 50167"/>
                </a:avLst>
              </a:prstGeom>
              <a:solidFill>
                <a:srgbClr val="FF0000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eaVert"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>
                    <a:solidFill>
                      <a:schemeClr val="bg1"/>
                    </a:solidFill>
                  </a:rPr>
                  <a:t>T2</a:t>
                </a:r>
              </a:p>
            </p:txBody>
          </p:sp>
          <p:sp>
            <p:nvSpPr>
              <p:cNvPr id="29769" name="Pentagon 36">
                <a:extLst>
                  <a:ext uri="{FF2B5EF4-FFF2-40B4-BE49-F238E27FC236}">
                    <a16:creationId xmlns:a16="http://schemas.microsoft.com/office/drawing/2014/main" id="{864A1F32-1765-AB30-20E5-334F8DACECD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-5400000">
                <a:off x="2909887" y="5815639"/>
                <a:ext cx="728663" cy="388938"/>
              </a:xfrm>
              <a:prstGeom prst="homePlate">
                <a:avLst>
                  <a:gd name="adj" fmla="val 50167"/>
                </a:avLst>
              </a:prstGeom>
              <a:solidFill>
                <a:srgbClr val="FF0000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eaVert"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>
                    <a:solidFill>
                      <a:schemeClr val="bg1"/>
                    </a:solidFill>
                  </a:rPr>
                  <a:t>T3</a:t>
                </a:r>
              </a:p>
            </p:txBody>
          </p:sp>
          <p:sp>
            <p:nvSpPr>
              <p:cNvPr id="29770" name="TextBox 22">
                <a:extLst>
                  <a:ext uri="{FF2B5EF4-FFF2-40B4-BE49-F238E27FC236}">
                    <a16:creationId xmlns:a16="http://schemas.microsoft.com/office/drawing/2014/main" id="{1714BA0D-C9D4-3CEB-E49B-77A1EE58892A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3565525" y="3824288"/>
                <a:ext cx="158750" cy="36988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>
                    <a:solidFill>
                      <a:srgbClr val="FF0000"/>
                    </a:solidFill>
                  </a:rPr>
                  <a:t>2</a:t>
                </a:r>
              </a:p>
            </p:txBody>
          </p:sp>
        </p:grpSp>
        <p:sp>
          <p:nvSpPr>
            <p:cNvPr id="29752" name="TextBox 83">
              <a:extLst>
                <a:ext uri="{FF2B5EF4-FFF2-40B4-BE49-F238E27FC236}">
                  <a16:creationId xmlns:a16="http://schemas.microsoft.com/office/drawing/2014/main" id="{A6280571-F281-551B-3B9F-226F8373567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409002" y="3641197"/>
              <a:ext cx="492443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rgbClr val="0070C0"/>
                  </a:solidFill>
                </a:rPr>
                <a:t>LR</a:t>
              </a:r>
            </a:p>
          </p:txBody>
        </p:sp>
      </p:grpSp>
      <p:grpSp>
        <p:nvGrpSpPr>
          <p:cNvPr id="29704" name="Group 14">
            <a:extLst>
              <a:ext uri="{FF2B5EF4-FFF2-40B4-BE49-F238E27FC236}">
                <a16:creationId xmlns:a16="http://schemas.microsoft.com/office/drawing/2014/main" id="{9D508174-58B2-79D3-F8FE-0C940D7F087C}"/>
              </a:ext>
            </a:extLst>
          </p:cNvPr>
          <p:cNvGrpSpPr>
            <a:grpSpLocks/>
          </p:cNvGrpSpPr>
          <p:nvPr/>
        </p:nvGrpSpPr>
        <p:grpSpPr bwMode="auto">
          <a:xfrm>
            <a:off x="6356351" y="3641726"/>
            <a:ext cx="2271713" cy="2835275"/>
            <a:chOff x="4832733" y="3641197"/>
            <a:chExt cx="2270585" cy="2835803"/>
          </a:xfrm>
        </p:grpSpPr>
        <p:grpSp>
          <p:nvGrpSpPr>
            <p:cNvPr id="29731" name="Group 7">
              <a:extLst>
                <a:ext uri="{FF2B5EF4-FFF2-40B4-BE49-F238E27FC236}">
                  <a16:creationId xmlns:a16="http://schemas.microsoft.com/office/drawing/2014/main" id="{9569B6CA-9916-4030-CDB3-485CD60BC80D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832733" y="3652958"/>
              <a:ext cx="2270585" cy="2824042"/>
              <a:chOff x="4865227" y="3652958"/>
              <a:chExt cx="2270585" cy="2824042"/>
            </a:xfrm>
          </p:grpSpPr>
          <p:sp>
            <p:nvSpPr>
              <p:cNvPr id="29733" name="Rectangle 3">
                <a:extLst>
                  <a:ext uri="{FF2B5EF4-FFF2-40B4-BE49-F238E27FC236}">
                    <a16:creationId xmlns:a16="http://schemas.microsoft.com/office/drawing/2014/main" id="{E363E299-BE78-9702-FFB5-B9E25261377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65227" y="3652958"/>
                <a:ext cx="2270585" cy="2824042"/>
              </a:xfrm>
              <a:prstGeom prst="rect">
                <a:avLst/>
              </a:prstGeom>
              <a:solidFill>
                <a:schemeClr val="bg1"/>
              </a:solidFill>
              <a:ln w="222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endParaRPr kumimoji="0" lang="en-GB" altLang="en-US" sz="1800"/>
              </a:p>
            </p:txBody>
          </p:sp>
          <p:cxnSp>
            <p:nvCxnSpPr>
              <p:cNvPr id="29734" name="Elbow Connector 49">
                <a:extLst>
                  <a:ext uri="{FF2B5EF4-FFF2-40B4-BE49-F238E27FC236}">
                    <a16:creationId xmlns:a16="http://schemas.microsoft.com/office/drawing/2014/main" id="{EF67F417-1068-531D-D899-5E7C51C3183C}"/>
                  </a:ext>
                </a:extLst>
              </p:cNvPr>
              <p:cNvCxnSpPr>
                <a:cxnSpLocks noChangeShapeType="1"/>
                <a:stCxn id="29738" idx="3"/>
                <a:endCxn id="29737" idx="0"/>
              </p:cNvCxnSpPr>
              <p:nvPr/>
            </p:nvCxnSpPr>
            <p:spPr bwMode="auto">
              <a:xfrm>
                <a:off x="5619750" y="4332288"/>
                <a:ext cx="496669" cy="342900"/>
              </a:xfrm>
              <a:prstGeom prst="bentConnector2">
                <a:avLst/>
              </a:prstGeom>
              <a:noFill/>
              <a:ln w="222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29735" name="Elbow Connector 46">
                <a:extLst>
                  <a:ext uri="{FF2B5EF4-FFF2-40B4-BE49-F238E27FC236}">
                    <a16:creationId xmlns:a16="http://schemas.microsoft.com/office/drawing/2014/main" id="{3B4BC319-29FE-0B51-4D11-FAFFC3FE9965}"/>
                  </a:ext>
                </a:extLst>
              </p:cNvPr>
              <p:cNvCxnSpPr>
                <a:cxnSpLocks noChangeShapeType="1"/>
                <a:stCxn id="29738" idx="1"/>
                <a:endCxn id="29749" idx="3"/>
              </p:cNvCxnSpPr>
              <p:nvPr/>
            </p:nvCxnSpPr>
            <p:spPr bwMode="auto">
              <a:xfrm rot="10800000" flipV="1">
                <a:off x="5105401" y="4332287"/>
                <a:ext cx="238124" cy="457199"/>
              </a:xfrm>
              <a:prstGeom prst="bentConnector2">
                <a:avLst/>
              </a:prstGeom>
              <a:noFill/>
              <a:ln w="222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29736" name="Rectangle 38">
                <a:extLst>
                  <a:ext uri="{FF2B5EF4-FFF2-40B4-BE49-F238E27FC236}">
                    <a16:creationId xmlns:a16="http://schemas.microsoft.com/office/drawing/2014/main" id="{F594BCDB-B211-8C88-B1B9-8A26F088BD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438900" y="5190190"/>
                <a:ext cx="274638" cy="238125"/>
              </a:xfrm>
              <a:prstGeom prst="rect">
                <a:avLst/>
              </a:prstGeom>
              <a:solidFill>
                <a:schemeClr val="bg1"/>
              </a:solidFill>
              <a:ln w="222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/>
                  <a:t>Z</a:t>
                </a:r>
              </a:p>
            </p:txBody>
          </p:sp>
          <p:sp>
            <p:nvSpPr>
              <p:cNvPr id="29737" name="Rectangle 43">
                <a:extLst>
                  <a:ext uri="{FF2B5EF4-FFF2-40B4-BE49-F238E27FC236}">
                    <a16:creationId xmlns:a16="http://schemas.microsoft.com/office/drawing/2014/main" id="{B29907E3-5E50-50AB-F9E8-69362FF9C2D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979100" y="4675188"/>
                <a:ext cx="274638" cy="236537"/>
              </a:xfrm>
              <a:prstGeom prst="rect">
                <a:avLst/>
              </a:prstGeom>
              <a:solidFill>
                <a:schemeClr val="bg1"/>
              </a:solidFill>
              <a:ln w="222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/>
                  <a:t>Y</a:t>
                </a:r>
              </a:p>
            </p:txBody>
          </p:sp>
          <p:sp>
            <p:nvSpPr>
              <p:cNvPr id="29738" name="Rectangle 43">
                <a:extLst>
                  <a:ext uri="{FF2B5EF4-FFF2-40B4-BE49-F238E27FC236}">
                    <a16:creationId xmlns:a16="http://schemas.microsoft.com/office/drawing/2014/main" id="{D1B9E090-8F14-8FDB-82D9-F20672DC670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343525" y="4213225"/>
                <a:ext cx="276225" cy="238125"/>
              </a:xfrm>
              <a:prstGeom prst="rect">
                <a:avLst/>
              </a:prstGeom>
              <a:solidFill>
                <a:schemeClr val="bg1"/>
              </a:solidFill>
              <a:ln w="222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/>
                  <a:t>X</a:t>
                </a:r>
              </a:p>
            </p:txBody>
          </p:sp>
          <p:cxnSp>
            <p:nvCxnSpPr>
              <p:cNvPr id="29739" name="Elbow Connector 49">
                <a:extLst>
                  <a:ext uri="{FF2B5EF4-FFF2-40B4-BE49-F238E27FC236}">
                    <a16:creationId xmlns:a16="http://schemas.microsoft.com/office/drawing/2014/main" id="{F83B7EA1-3536-2C97-C79C-3CFE75B3A0B8}"/>
                  </a:ext>
                </a:extLst>
              </p:cNvPr>
              <p:cNvCxnSpPr>
                <a:cxnSpLocks noChangeShapeType="1"/>
                <a:stCxn id="29736" idx="1"/>
                <a:endCxn id="29746" idx="3"/>
              </p:cNvCxnSpPr>
              <p:nvPr/>
            </p:nvCxnSpPr>
            <p:spPr bwMode="auto">
              <a:xfrm rot="10800000" flipV="1">
                <a:off x="6285708" y="5309253"/>
                <a:ext cx="153193" cy="332228"/>
              </a:xfrm>
              <a:prstGeom prst="bentConnector2">
                <a:avLst/>
              </a:prstGeom>
              <a:noFill/>
              <a:ln w="222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29740" name="TextBox 40">
                <a:extLst>
                  <a:ext uri="{FF2B5EF4-FFF2-40B4-BE49-F238E27FC236}">
                    <a16:creationId xmlns:a16="http://schemas.microsoft.com/office/drawing/2014/main" id="{93A5AA2A-4AC0-5D5C-E17D-1F11F84C60D3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5646738" y="3952875"/>
                <a:ext cx="350837" cy="36988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>
                    <a:solidFill>
                      <a:srgbClr val="0070C0"/>
                    </a:solidFill>
                  </a:rPr>
                  <a:t>R</a:t>
                </a:r>
              </a:p>
            </p:txBody>
          </p:sp>
          <p:sp>
            <p:nvSpPr>
              <p:cNvPr id="29741" name="TextBox 41">
                <a:extLst>
                  <a:ext uri="{FF2B5EF4-FFF2-40B4-BE49-F238E27FC236}">
                    <a16:creationId xmlns:a16="http://schemas.microsoft.com/office/drawing/2014/main" id="{97565365-B51C-DC25-0C44-602A3C158B54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6292532" y="4440238"/>
                <a:ext cx="350837" cy="36830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>
                    <a:solidFill>
                      <a:srgbClr val="0070C0"/>
                    </a:solidFill>
                  </a:rPr>
                  <a:t>R</a:t>
                </a:r>
              </a:p>
            </p:txBody>
          </p:sp>
          <p:cxnSp>
            <p:nvCxnSpPr>
              <p:cNvPr id="29742" name="Straight Arrow Connector 53">
                <a:extLst>
                  <a:ext uri="{FF2B5EF4-FFF2-40B4-BE49-F238E27FC236}">
                    <a16:creationId xmlns:a16="http://schemas.microsoft.com/office/drawing/2014/main" id="{55575C5B-2027-43BE-BA2B-6C01D985A3CE}"/>
                  </a:ext>
                </a:extLst>
              </p:cNvPr>
              <p:cNvCxnSpPr>
                <a:cxnSpLocks noChangeShapeType="1"/>
              </p:cNvCxnSpPr>
              <p:nvPr/>
            </p:nvCxnSpPr>
            <p:spPr bwMode="auto">
              <a:xfrm flipH="1">
                <a:off x="5481638" y="3881438"/>
                <a:ext cx="4762" cy="334962"/>
              </a:xfrm>
              <a:prstGeom prst="straightConnector1">
                <a:avLst/>
              </a:prstGeom>
              <a:noFill/>
              <a:ln w="2857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29743" name="Elbow Connector 49">
                <a:extLst>
                  <a:ext uri="{FF2B5EF4-FFF2-40B4-BE49-F238E27FC236}">
                    <a16:creationId xmlns:a16="http://schemas.microsoft.com/office/drawing/2014/main" id="{BB6AA708-D0BD-202C-EAEC-2E397B904646}"/>
                  </a:ext>
                </a:extLst>
              </p:cNvPr>
              <p:cNvCxnSpPr>
                <a:cxnSpLocks noChangeShapeType="1"/>
                <a:stCxn id="29737" idx="3"/>
                <a:endCxn id="29736" idx="0"/>
              </p:cNvCxnSpPr>
              <p:nvPr/>
            </p:nvCxnSpPr>
            <p:spPr bwMode="auto">
              <a:xfrm>
                <a:off x="6253738" y="4793457"/>
                <a:ext cx="322481" cy="396733"/>
              </a:xfrm>
              <a:prstGeom prst="bentConnector2">
                <a:avLst/>
              </a:prstGeom>
              <a:noFill/>
              <a:ln w="222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29744" name="Elbow Connector 49">
                <a:extLst>
                  <a:ext uri="{FF2B5EF4-FFF2-40B4-BE49-F238E27FC236}">
                    <a16:creationId xmlns:a16="http://schemas.microsoft.com/office/drawing/2014/main" id="{EA7A4077-22F8-8651-D32F-7784C1C175BB}"/>
                  </a:ext>
                </a:extLst>
              </p:cNvPr>
              <p:cNvCxnSpPr>
                <a:cxnSpLocks noChangeShapeType="1"/>
                <a:stCxn id="29737" idx="1"/>
                <a:endCxn id="29748" idx="3"/>
              </p:cNvCxnSpPr>
              <p:nvPr/>
            </p:nvCxnSpPr>
            <p:spPr bwMode="auto">
              <a:xfrm rot="10800000" flipV="1">
                <a:off x="5637214" y="4793456"/>
                <a:ext cx="341887" cy="361155"/>
              </a:xfrm>
              <a:prstGeom prst="bentConnector2">
                <a:avLst/>
              </a:prstGeom>
              <a:noFill/>
              <a:ln w="222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29745" name="Elbow Connector 49">
                <a:extLst>
                  <a:ext uri="{FF2B5EF4-FFF2-40B4-BE49-F238E27FC236}">
                    <a16:creationId xmlns:a16="http://schemas.microsoft.com/office/drawing/2014/main" id="{9718FDC9-7C2B-DB53-B016-34B82178E8B6}"/>
                  </a:ext>
                </a:extLst>
              </p:cNvPr>
              <p:cNvCxnSpPr>
                <a:cxnSpLocks noChangeShapeType="1"/>
                <a:stCxn id="29736" idx="3"/>
                <a:endCxn id="29747" idx="3"/>
              </p:cNvCxnSpPr>
              <p:nvPr/>
            </p:nvCxnSpPr>
            <p:spPr bwMode="auto">
              <a:xfrm>
                <a:off x="6713538" y="5309253"/>
                <a:ext cx="177006" cy="332229"/>
              </a:xfrm>
              <a:prstGeom prst="bentConnector2">
                <a:avLst/>
              </a:prstGeom>
              <a:noFill/>
              <a:ln w="222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29746" name="Pentagon 57">
                <a:extLst>
                  <a:ext uri="{FF2B5EF4-FFF2-40B4-BE49-F238E27FC236}">
                    <a16:creationId xmlns:a16="http://schemas.microsoft.com/office/drawing/2014/main" id="{60953D33-6A7F-9C8F-F333-EBE891E2092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-5400000">
                <a:off x="5922169" y="5810550"/>
                <a:ext cx="727075" cy="388937"/>
              </a:xfrm>
              <a:prstGeom prst="homePlate">
                <a:avLst>
                  <a:gd name="adj" fmla="val 50058"/>
                </a:avLst>
              </a:prstGeom>
              <a:solidFill>
                <a:srgbClr val="FF0000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eaVert"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>
                    <a:solidFill>
                      <a:schemeClr val="bg1"/>
                    </a:solidFill>
                  </a:rPr>
                  <a:t>T3</a:t>
                </a:r>
              </a:p>
            </p:txBody>
          </p:sp>
          <p:sp>
            <p:nvSpPr>
              <p:cNvPr id="29747" name="Pentagon 58">
                <a:extLst>
                  <a:ext uri="{FF2B5EF4-FFF2-40B4-BE49-F238E27FC236}">
                    <a16:creationId xmlns:a16="http://schemas.microsoft.com/office/drawing/2014/main" id="{D3B376A8-54E5-67D9-6B78-1BB538E3D70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-5400000">
                <a:off x="6527006" y="5810550"/>
                <a:ext cx="727075" cy="388938"/>
              </a:xfrm>
              <a:prstGeom prst="homePlate">
                <a:avLst>
                  <a:gd name="adj" fmla="val 50058"/>
                </a:avLst>
              </a:prstGeom>
              <a:solidFill>
                <a:srgbClr val="FF0000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eaVert"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>
                    <a:solidFill>
                      <a:schemeClr val="bg1"/>
                    </a:solidFill>
                  </a:rPr>
                  <a:t>T4</a:t>
                </a:r>
              </a:p>
            </p:txBody>
          </p:sp>
          <p:sp>
            <p:nvSpPr>
              <p:cNvPr id="29748" name="Pentagon 59">
                <a:extLst>
                  <a:ext uri="{FF2B5EF4-FFF2-40B4-BE49-F238E27FC236}">
                    <a16:creationId xmlns:a16="http://schemas.microsoft.com/office/drawing/2014/main" id="{0009B5EA-8B81-BD34-7175-E0001D55A71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-5400000">
                <a:off x="5030241" y="5566321"/>
                <a:ext cx="1213943" cy="390525"/>
              </a:xfrm>
              <a:prstGeom prst="homePlate">
                <a:avLst>
                  <a:gd name="adj" fmla="val 49851"/>
                </a:avLst>
              </a:prstGeom>
              <a:solidFill>
                <a:schemeClr val="tx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eaVert"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>
                    <a:solidFill>
                      <a:schemeClr val="bg1"/>
                    </a:solidFill>
                  </a:rPr>
                  <a:t>T2</a:t>
                </a:r>
              </a:p>
            </p:txBody>
          </p:sp>
          <p:sp>
            <p:nvSpPr>
              <p:cNvPr id="29749" name="Pentagon 60">
                <a:extLst>
                  <a:ext uri="{FF2B5EF4-FFF2-40B4-BE49-F238E27FC236}">
                    <a16:creationId xmlns:a16="http://schemas.microsoft.com/office/drawing/2014/main" id="{760126F2-B7D1-0D6A-2F41-BC1AEB1C441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-5400000">
                <a:off x="4315867" y="5383758"/>
                <a:ext cx="1579067" cy="390525"/>
              </a:xfrm>
              <a:prstGeom prst="homePlate">
                <a:avLst>
                  <a:gd name="adj" fmla="val 49850"/>
                </a:avLst>
              </a:prstGeom>
              <a:solidFill>
                <a:schemeClr val="tx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eaVert"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>
                    <a:solidFill>
                      <a:schemeClr val="bg1"/>
                    </a:solidFill>
                  </a:rPr>
                  <a:t>T1</a:t>
                </a:r>
              </a:p>
            </p:txBody>
          </p:sp>
          <p:sp>
            <p:nvSpPr>
              <p:cNvPr id="29750" name="TextBox 22">
                <a:extLst>
                  <a:ext uri="{FF2B5EF4-FFF2-40B4-BE49-F238E27FC236}">
                    <a16:creationId xmlns:a16="http://schemas.microsoft.com/office/drawing/2014/main" id="{16D966BB-B07F-3865-5B98-D209ADDC23CC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5105399" y="3873500"/>
                <a:ext cx="417513" cy="3693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>
                    <a:solidFill>
                      <a:srgbClr val="FF0000"/>
                    </a:solidFill>
                  </a:rPr>
                  <a:t>-2</a:t>
                </a:r>
              </a:p>
            </p:txBody>
          </p:sp>
        </p:grpSp>
        <p:sp>
          <p:nvSpPr>
            <p:cNvPr id="29732" name="TextBox 84">
              <a:extLst>
                <a:ext uri="{FF2B5EF4-FFF2-40B4-BE49-F238E27FC236}">
                  <a16:creationId xmlns:a16="http://schemas.microsoft.com/office/drawing/2014/main" id="{8936DE03-6A75-95E9-AE3C-C6CE2D9A6ED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844237" y="3641197"/>
              <a:ext cx="518091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rgbClr val="0070C0"/>
                  </a:solidFill>
                </a:rPr>
                <a:t>RR</a:t>
              </a:r>
            </a:p>
          </p:txBody>
        </p:sp>
      </p:grpSp>
      <p:grpSp>
        <p:nvGrpSpPr>
          <p:cNvPr id="29705" name="Group 15">
            <a:extLst>
              <a:ext uri="{FF2B5EF4-FFF2-40B4-BE49-F238E27FC236}">
                <a16:creationId xmlns:a16="http://schemas.microsoft.com/office/drawing/2014/main" id="{1676B79D-C536-60D4-FAF8-1DC38851C00D}"/>
              </a:ext>
            </a:extLst>
          </p:cNvPr>
          <p:cNvGrpSpPr>
            <a:grpSpLocks/>
          </p:cNvGrpSpPr>
          <p:nvPr/>
        </p:nvGrpSpPr>
        <p:grpSpPr bwMode="auto">
          <a:xfrm>
            <a:off x="8610600" y="3641726"/>
            <a:ext cx="2025650" cy="2835275"/>
            <a:chOff x="7086044" y="3641197"/>
            <a:chExt cx="2025462" cy="2835803"/>
          </a:xfrm>
        </p:grpSpPr>
        <p:grpSp>
          <p:nvGrpSpPr>
            <p:cNvPr id="29711" name="Group 5">
              <a:extLst>
                <a:ext uri="{FF2B5EF4-FFF2-40B4-BE49-F238E27FC236}">
                  <a16:creationId xmlns:a16="http://schemas.microsoft.com/office/drawing/2014/main" id="{ECA337F7-13AC-1520-8ECD-2DD862AD29B0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7130306" y="3652958"/>
              <a:ext cx="1981200" cy="2824042"/>
              <a:chOff x="7162800" y="3652958"/>
              <a:chExt cx="1981200" cy="2824042"/>
            </a:xfrm>
          </p:grpSpPr>
          <p:sp>
            <p:nvSpPr>
              <p:cNvPr id="29713" name="Rectangle 4">
                <a:extLst>
                  <a:ext uri="{FF2B5EF4-FFF2-40B4-BE49-F238E27FC236}">
                    <a16:creationId xmlns:a16="http://schemas.microsoft.com/office/drawing/2014/main" id="{B35444EF-26F5-143A-6694-74D3C56E925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162800" y="3652958"/>
                <a:ext cx="1981200" cy="2824042"/>
              </a:xfrm>
              <a:prstGeom prst="rect">
                <a:avLst/>
              </a:prstGeom>
              <a:solidFill>
                <a:schemeClr val="bg1"/>
              </a:solidFill>
              <a:ln w="222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endParaRPr kumimoji="0" lang="en-GB" altLang="en-US" sz="1800"/>
              </a:p>
            </p:txBody>
          </p:sp>
          <p:cxnSp>
            <p:nvCxnSpPr>
              <p:cNvPr id="29714" name="Elbow Connector 49">
                <a:extLst>
                  <a:ext uri="{FF2B5EF4-FFF2-40B4-BE49-F238E27FC236}">
                    <a16:creationId xmlns:a16="http://schemas.microsoft.com/office/drawing/2014/main" id="{1A2810D1-0C7E-F51C-6158-903A703ABE9F}"/>
                  </a:ext>
                </a:extLst>
              </p:cNvPr>
              <p:cNvCxnSpPr>
                <a:cxnSpLocks noChangeShapeType="1"/>
                <a:stCxn id="29718" idx="3"/>
                <a:endCxn id="29717" idx="0"/>
              </p:cNvCxnSpPr>
              <p:nvPr/>
            </p:nvCxnSpPr>
            <p:spPr bwMode="auto">
              <a:xfrm>
                <a:off x="7913103" y="4352925"/>
                <a:ext cx="609600" cy="357188"/>
              </a:xfrm>
              <a:prstGeom prst="bentConnector2">
                <a:avLst/>
              </a:prstGeom>
              <a:noFill/>
              <a:ln w="222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29715" name="Elbow Connector 84">
                <a:extLst>
                  <a:ext uri="{FF2B5EF4-FFF2-40B4-BE49-F238E27FC236}">
                    <a16:creationId xmlns:a16="http://schemas.microsoft.com/office/drawing/2014/main" id="{8208B62C-0965-02C1-8E07-E2BD5C3CA664}"/>
                  </a:ext>
                </a:extLst>
              </p:cNvPr>
              <p:cNvCxnSpPr>
                <a:cxnSpLocks noChangeShapeType="1"/>
                <a:stCxn id="29718" idx="1"/>
                <a:endCxn id="29729" idx="3"/>
              </p:cNvCxnSpPr>
              <p:nvPr/>
            </p:nvCxnSpPr>
            <p:spPr bwMode="auto">
              <a:xfrm rot="10800000" flipV="1">
                <a:off x="7397962" y="4352926"/>
                <a:ext cx="238916" cy="455612"/>
              </a:xfrm>
              <a:prstGeom prst="bentConnector2">
                <a:avLst/>
              </a:prstGeom>
              <a:noFill/>
              <a:ln w="222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29716" name="Rectangle 38">
                <a:extLst>
                  <a:ext uri="{FF2B5EF4-FFF2-40B4-BE49-F238E27FC236}">
                    <a16:creationId xmlns:a16="http://schemas.microsoft.com/office/drawing/2014/main" id="{CB08F640-FA47-8DF6-0736-EBC861F0B55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941531" y="5187730"/>
                <a:ext cx="274638" cy="238125"/>
              </a:xfrm>
              <a:prstGeom prst="rect">
                <a:avLst/>
              </a:prstGeom>
              <a:solidFill>
                <a:schemeClr val="bg1"/>
              </a:solidFill>
              <a:ln w="222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/>
                  <a:t>Z</a:t>
                </a:r>
              </a:p>
            </p:txBody>
          </p:sp>
          <p:sp>
            <p:nvSpPr>
              <p:cNvPr id="29717" name="Rectangle 43">
                <a:extLst>
                  <a:ext uri="{FF2B5EF4-FFF2-40B4-BE49-F238E27FC236}">
                    <a16:creationId xmlns:a16="http://schemas.microsoft.com/office/drawing/2014/main" id="{0CE7241F-FCF6-6AEA-E52D-3AE28A1D1F3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386178" y="4710113"/>
                <a:ext cx="274638" cy="236537"/>
              </a:xfrm>
              <a:prstGeom prst="rect">
                <a:avLst/>
              </a:prstGeom>
              <a:solidFill>
                <a:schemeClr val="bg1"/>
              </a:solidFill>
              <a:ln w="222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/>
                  <a:t>Y</a:t>
                </a:r>
              </a:p>
            </p:txBody>
          </p:sp>
          <p:sp>
            <p:nvSpPr>
              <p:cNvPr id="29718" name="Rectangle 43">
                <a:extLst>
                  <a:ext uri="{FF2B5EF4-FFF2-40B4-BE49-F238E27FC236}">
                    <a16:creationId xmlns:a16="http://schemas.microsoft.com/office/drawing/2014/main" id="{D4E48708-9660-C279-195E-0FF53264C0E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636878" y="4233863"/>
                <a:ext cx="276225" cy="238125"/>
              </a:xfrm>
              <a:prstGeom prst="rect">
                <a:avLst/>
              </a:prstGeom>
              <a:solidFill>
                <a:schemeClr val="bg1"/>
              </a:solidFill>
              <a:ln w="222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/>
                  <a:t>X</a:t>
                </a:r>
              </a:p>
            </p:txBody>
          </p:sp>
          <p:cxnSp>
            <p:nvCxnSpPr>
              <p:cNvPr id="29719" name="Elbow Connector 49">
                <a:extLst>
                  <a:ext uri="{FF2B5EF4-FFF2-40B4-BE49-F238E27FC236}">
                    <a16:creationId xmlns:a16="http://schemas.microsoft.com/office/drawing/2014/main" id="{B193DB45-F414-E831-6002-67F932ED3084}"/>
                  </a:ext>
                </a:extLst>
              </p:cNvPr>
              <p:cNvCxnSpPr>
                <a:cxnSpLocks noChangeShapeType="1"/>
                <a:stCxn id="29716" idx="1"/>
                <a:endCxn id="29726" idx="3"/>
              </p:cNvCxnSpPr>
              <p:nvPr/>
            </p:nvCxnSpPr>
            <p:spPr bwMode="auto">
              <a:xfrm rot="10800000" flipV="1">
                <a:off x="7815973" y="5306793"/>
                <a:ext cx="125558" cy="374870"/>
              </a:xfrm>
              <a:prstGeom prst="bentConnector2">
                <a:avLst/>
              </a:prstGeom>
              <a:noFill/>
              <a:ln w="222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29720" name="TextBox 40">
                <a:extLst>
                  <a:ext uri="{FF2B5EF4-FFF2-40B4-BE49-F238E27FC236}">
                    <a16:creationId xmlns:a16="http://schemas.microsoft.com/office/drawing/2014/main" id="{5953A56F-E5CE-CC82-0039-EF7860E535EC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7938503" y="3971925"/>
                <a:ext cx="352425" cy="36988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>
                    <a:solidFill>
                      <a:srgbClr val="0070C0"/>
                    </a:solidFill>
                  </a:rPr>
                  <a:t>R</a:t>
                </a:r>
              </a:p>
            </p:txBody>
          </p:sp>
          <p:sp>
            <p:nvSpPr>
              <p:cNvPr id="29721" name="TextBox 41">
                <a:extLst>
                  <a:ext uri="{FF2B5EF4-FFF2-40B4-BE49-F238E27FC236}">
                    <a16:creationId xmlns:a16="http://schemas.microsoft.com/office/drawing/2014/main" id="{64F16A0D-3EBA-949E-6453-2DC59E379C56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8005178" y="4462463"/>
                <a:ext cx="312738" cy="36988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>
                    <a:solidFill>
                      <a:srgbClr val="0070C0"/>
                    </a:solidFill>
                  </a:rPr>
                  <a:t>L</a:t>
                </a:r>
              </a:p>
            </p:txBody>
          </p:sp>
          <p:cxnSp>
            <p:nvCxnSpPr>
              <p:cNvPr id="29722" name="Straight Arrow Connector 91">
                <a:extLst>
                  <a:ext uri="{FF2B5EF4-FFF2-40B4-BE49-F238E27FC236}">
                    <a16:creationId xmlns:a16="http://schemas.microsoft.com/office/drawing/2014/main" id="{FB1D9886-7EB4-060D-4C15-10FD6D8144BF}"/>
                  </a:ext>
                </a:extLst>
              </p:cNvPr>
              <p:cNvCxnSpPr>
                <a:cxnSpLocks noChangeShapeType="1"/>
              </p:cNvCxnSpPr>
              <p:nvPr/>
            </p:nvCxnSpPr>
            <p:spPr bwMode="auto">
              <a:xfrm flipH="1">
                <a:off x="7774991" y="3902075"/>
                <a:ext cx="3175" cy="334963"/>
              </a:xfrm>
              <a:prstGeom prst="straightConnector1">
                <a:avLst/>
              </a:prstGeom>
              <a:noFill/>
              <a:ln w="2857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29723" name="Elbow Connector 49">
                <a:extLst>
                  <a:ext uri="{FF2B5EF4-FFF2-40B4-BE49-F238E27FC236}">
                    <a16:creationId xmlns:a16="http://schemas.microsoft.com/office/drawing/2014/main" id="{33130B86-236F-F988-1596-F9F896DA21AA}"/>
                  </a:ext>
                </a:extLst>
              </p:cNvPr>
              <p:cNvCxnSpPr>
                <a:cxnSpLocks noChangeShapeType="1"/>
                <a:stCxn id="29717" idx="3"/>
                <a:endCxn id="29728" idx="3"/>
              </p:cNvCxnSpPr>
              <p:nvPr/>
            </p:nvCxnSpPr>
            <p:spPr bwMode="auto">
              <a:xfrm>
                <a:off x="8660816" y="4828382"/>
                <a:ext cx="242889" cy="369092"/>
              </a:xfrm>
              <a:prstGeom prst="bentConnector2">
                <a:avLst/>
              </a:prstGeom>
              <a:noFill/>
              <a:ln w="222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29724" name="Elbow Connector 49">
                <a:extLst>
                  <a:ext uri="{FF2B5EF4-FFF2-40B4-BE49-F238E27FC236}">
                    <a16:creationId xmlns:a16="http://schemas.microsoft.com/office/drawing/2014/main" id="{D1AE149C-D0DD-7D50-7C82-9241165179EA}"/>
                  </a:ext>
                </a:extLst>
              </p:cNvPr>
              <p:cNvCxnSpPr>
                <a:cxnSpLocks noChangeShapeType="1"/>
                <a:stCxn id="29717" idx="1"/>
                <a:endCxn id="29716" idx="0"/>
              </p:cNvCxnSpPr>
              <p:nvPr/>
            </p:nvCxnSpPr>
            <p:spPr bwMode="auto">
              <a:xfrm rot="10800000" flipV="1">
                <a:off x="8078850" y="4828382"/>
                <a:ext cx="307328" cy="359348"/>
              </a:xfrm>
              <a:prstGeom prst="bentConnector2">
                <a:avLst/>
              </a:prstGeom>
              <a:noFill/>
              <a:ln w="222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29725" name="Elbow Connector 49">
                <a:extLst>
                  <a:ext uri="{FF2B5EF4-FFF2-40B4-BE49-F238E27FC236}">
                    <a16:creationId xmlns:a16="http://schemas.microsoft.com/office/drawing/2014/main" id="{749EFDA0-EF4F-6CA6-1589-4DD7882F68D8}"/>
                  </a:ext>
                </a:extLst>
              </p:cNvPr>
              <p:cNvCxnSpPr>
                <a:cxnSpLocks noChangeShapeType="1"/>
                <a:stCxn id="29716" idx="3"/>
                <a:endCxn id="29727" idx="3"/>
              </p:cNvCxnSpPr>
              <p:nvPr/>
            </p:nvCxnSpPr>
            <p:spPr bwMode="auto">
              <a:xfrm>
                <a:off x="8216169" y="5306793"/>
                <a:ext cx="147786" cy="374870"/>
              </a:xfrm>
              <a:prstGeom prst="bentConnector2">
                <a:avLst/>
              </a:prstGeom>
              <a:noFill/>
              <a:ln w="222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29726" name="Pentagon 95">
                <a:extLst>
                  <a:ext uri="{FF2B5EF4-FFF2-40B4-BE49-F238E27FC236}">
                    <a16:creationId xmlns:a16="http://schemas.microsoft.com/office/drawing/2014/main" id="{4D1ACFF0-D59C-836F-72EE-9264F125BD3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-5400000">
                <a:off x="7451641" y="5850731"/>
                <a:ext cx="728662" cy="390525"/>
              </a:xfrm>
              <a:prstGeom prst="homePlate">
                <a:avLst>
                  <a:gd name="adj" fmla="val 49963"/>
                </a:avLst>
              </a:prstGeom>
              <a:solidFill>
                <a:srgbClr val="FF0000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eaVert"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>
                    <a:solidFill>
                      <a:schemeClr val="bg1"/>
                    </a:solidFill>
                  </a:rPr>
                  <a:t>T2</a:t>
                </a:r>
              </a:p>
            </p:txBody>
          </p:sp>
          <p:sp>
            <p:nvSpPr>
              <p:cNvPr id="29727" name="Pentagon 96">
                <a:extLst>
                  <a:ext uri="{FF2B5EF4-FFF2-40B4-BE49-F238E27FC236}">
                    <a16:creationId xmlns:a16="http://schemas.microsoft.com/office/drawing/2014/main" id="{9814C970-09A6-DE0A-9C93-F693FFA8D4E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-5400000">
                <a:off x="7999623" y="5850731"/>
                <a:ext cx="728662" cy="390525"/>
              </a:xfrm>
              <a:prstGeom prst="homePlate">
                <a:avLst>
                  <a:gd name="adj" fmla="val 49963"/>
                </a:avLst>
              </a:prstGeom>
              <a:solidFill>
                <a:srgbClr val="FF0000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eaVert"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>
                    <a:solidFill>
                      <a:schemeClr val="bg1"/>
                    </a:solidFill>
                  </a:rPr>
                  <a:t>T3</a:t>
                </a:r>
              </a:p>
            </p:txBody>
          </p:sp>
          <p:sp>
            <p:nvSpPr>
              <p:cNvPr id="29728" name="Pentagon 97">
                <a:extLst>
                  <a:ext uri="{FF2B5EF4-FFF2-40B4-BE49-F238E27FC236}">
                    <a16:creationId xmlns:a16="http://schemas.microsoft.com/office/drawing/2014/main" id="{21208728-2B36-A962-512B-5FAF9F4BF81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-5400000">
                <a:off x="8297279" y="5608636"/>
                <a:ext cx="1212850" cy="390525"/>
              </a:xfrm>
              <a:prstGeom prst="homePlate">
                <a:avLst>
                  <a:gd name="adj" fmla="val 49964"/>
                </a:avLst>
              </a:prstGeom>
              <a:solidFill>
                <a:schemeClr val="tx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eaVert"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>
                    <a:solidFill>
                      <a:schemeClr val="bg1"/>
                    </a:solidFill>
                  </a:rPr>
                  <a:t>T4</a:t>
                </a:r>
              </a:p>
            </p:txBody>
          </p:sp>
          <p:sp>
            <p:nvSpPr>
              <p:cNvPr id="29729" name="Pentagon 98">
                <a:extLst>
                  <a:ext uri="{FF2B5EF4-FFF2-40B4-BE49-F238E27FC236}">
                    <a16:creationId xmlns:a16="http://schemas.microsoft.com/office/drawing/2014/main" id="{D560191E-F205-C372-F922-772AA42DC99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-5400000">
                <a:off x="6597068" y="5414962"/>
                <a:ext cx="1601786" cy="388937"/>
              </a:xfrm>
              <a:prstGeom prst="homePlate">
                <a:avLst>
                  <a:gd name="adj" fmla="val 50164"/>
                </a:avLst>
              </a:prstGeom>
              <a:solidFill>
                <a:schemeClr val="tx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eaVert"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>
                    <a:solidFill>
                      <a:schemeClr val="bg1"/>
                    </a:solidFill>
                  </a:rPr>
                  <a:t>T1</a:t>
                </a:r>
              </a:p>
            </p:txBody>
          </p:sp>
          <p:sp>
            <p:nvSpPr>
              <p:cNvPr id="29730" name="TextBox 22">
                <a:extLst>
                  <a:ext uri="{FF2B5EF4-FFF2-40B4-BE49-F238E27FC236}">
                    <a16:creationId xmlns:a16="http://schemas.microsoft.com/office/drawing/2014/main" id="{AD992F74-617A-BF06-34C9-0BECC62A662F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7364480" y="3894138"/>
                <a:ext cx="505761" cy="3693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>
                    <a:solidFill>
                      <a:srgbClr val="FF0000"/>
                    </a:solidFill>
                  </a:rPr>
                  <a:t>-2</a:t>
                </a:r>
              </a:p>
            </p:txBody>
          </p:sp>
        </p:grpSp>
        <p:sp>
          <p:nvSpPr>
            <p:cNvPr id="29712" name="TextBox 85">
              <a:extLst>
                <a:ext uri="{FF2B5EF4-FFF2-40B4-BE49-F238E27FC236}">
                  <a16:creationId xmlns:a16="http://schemas.microsoft.com/office/drawing/2014/main" id="{6AD5058F-C38E-9382-41D1-138BA152CEE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086044" y="3641197"/>
              <a:ext cx="492443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rgbClr val="0070C0"/>
                  </a:solidFill>
                </a:rPr>
                <a:t>RL</a:t>
              </a:r>
            </a:p>
          </p:txBody>
        </p:sp>
      </p:grpSp>
      <p:sp>
        <p:nvSpPr>
          <p:cNvPr id="29706" name="TextBox 11">
            <a:extLst>
              <a:ext uri="{FF2B5EF4-FFF2-40B4-BE49-F238E27FC236}">
                <a16:creationId xmlns:a16="http://schemas.microsoft.com/office/drawing/2014/main" id="{1998588D-0A23-71A7-58E4-EC034BACE6B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561388" y="65089"/>
            <a:ext cx="2074862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A: added node</a:t>
            </a:r>
          </a:p>
        </p:txBody>
      </p:sp>
      <p:sp>
        <p:nvSpPr>
          <p:cNvPr id="29707" name="TextBox 16">
            <a:extLst>
              <a:ext uri="{FF2B5EF4-FFF2-40B4-BE49-F238E27FC236}">
                <a16:creationId xmlns:a16="http://schemas.microsoft.com/office/drawing/2014/main" id="{C44DB1C2-7EEE-791D-67B6-B75B693F68B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20913" y="4802189"/>
            <a:ext cx="938212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200"/>
              <a:t>BF(Y) &gt;= 0</a:t>
            </a:r>
          </a:p>
        </p:txBody>
      </p:sp>
      <p:sp>
        <p:nvSpPr>
          <p:cNvPr id="29708" name="TextBox 92">
            <a:extLst>
              <a:ext uri="{FF2B5EF4-FFF2-40B4-BE49-F238E27FC236}">
                <a16:creationId xmlns:a16="http://schemas.microsoft.com/office/drawing/2014/main" id="{EC303B45-6283-33DB-BE29-E5D3E107C07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4176" y="4868864"/>
            <a:ext cx="847725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200"/>
              <a:t>BF(Y) &lt; 0</a:t>
            </a:r>
          </a:p>
        </p:txBody>
      </p:sp>
      <p:sp>
        <p:nvSpPr>
          <p:cNvPr id="29709" name="TextBox 93">
            <a:extLst>
              <a:ext uri="{FF2B5EF4-FFF2-40B4-BE49-F238E27FC236}">
                <a16:creationId xmlns:a16="http://schemas.microsoft.com/office/drawing/2014/main" id="{CAA19B97-3373-6A01-73D2-5551C8BF57F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59613" y="4864101"/>
            <a:ext cx="938212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200"/>
              <a:t>BF(Y) &lt;= 0</a:t>
            </a:r>
          </a:p>
        </p:txBody>
      </p:sp>
      <p:sp>
        <p:nvSpPr>
          <p:cNvPr id="29710" name="TextBox 94">
            <a:extLst>
              <a:ext uri="{FF2B5EF4-FFF2-40B4-BE49-F238E27FC236}">
                <a16:creationId xmlns:a16="http://schemas.microsoft.com/office/drawing/2014/main" id="{6A76BD3E-23CB-0CE6-48CC-6EF340F6634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529764" y="4895851"/>
            <a:ext cx="847725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200"/>
              <a:t>BF(Y) &gt; 0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>
            <a:extLst>
              <a:ext uri="{FF2B5EF4-FFF2-40B4-BE49-F238E27FC236}">
                <a16:creationId xmlns:a16="http://schemas.microsoft.com/office/drawing/2014/main" id="{F6AE277A-391E-A86C-22B5-A4D5BE7D6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570" y="-431565"/>
            <a:ext cx="9779183" cy="1325563"/>
          </a:xfrm>
        </p:spPr>
        <p:txBody>
          <a:bodyPr/>
          <a:lstStyle/>
          <a:p>
            <a:r>
              <a:rPr lang="en-GB" altLang="en-US" dirty="0"/>
              <a:t>Left-Left </a:t>
            </a:r>
          </a:p>
        </p:txBody>
      </p:sp>
      <p:sp>
        <p:nvSpPr>
          <p:cNvPr id="30723" name="Content Placeholder 2">
            <a:extLst>
              <a:ext uri="{FF2B5EF4-FFF2-40B4-BE49-F238E27FC236}">
                <a16:creationId xmlns:a16="http://schemas.microsoft.com/office/drawing/2014/main" id="{D03DF35B-3FD2-0E6B-C904-2828F99D59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1063" y="950913"/>
            <a:ext cx="5681662" cy="1212850"/>
          </a:xfrm>
        </p:spPr>
        <p:txBody>
          <a:bodyPr/>
          <a:lstStyle/>
          <a:p>
            <a:r>
              <a:rPr lang="en-GB" altLang="en-US" dirty="0"/>
              <a:t>Change is in left branch of X and BF(Y) &gt; = 0</a:t>
            </a:r>
          </a:p>
          <a:p>
            <a:r>
              <a:rPr lang="en-GB" altLang="en-US" dirty="0"/>
              <a:t>Rebalanced with a simple right rotation     of X and Y</a:t>
            </a:r>
          </a:p>
        </p:txBody>
      </p:sp>
      <p:sp>
        <p:nvSpPr>
          <p:cNvPr id="30724" name="Footer Placeholder 3">
            <a:extLst>
              <a:ext uri="{FF2B5EF4-FFF2-40B4-BE49-F238E27FC236}">
                <a16:creationId xmlns:a16="http://schemas.microsoft.com/office/drawing/2014/main" id="{B90ABA07-1402-6E62-789F-D07FF1F78A7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  <p:grpSp>
        <p:nvGrpSpPr>
          <p:cNvPr id="30725" name="Group 54">
            <a:extLst>
              <a:ext uri="{FF2B5EF4-FFF2-40B4-BE49-F238E27FC236}">
                <a16:creationId xmlns:a16="http://schemas.microsoft.com/office/drawing/2014/main" id="{9AA86735-54B3-D14C-B5C5-D9FF24303EB7}"/>
              </a:ext>
            </a:extLst>
          </p:cNvPr>
          <p:cNvGrpSpPr>
            <a:grpSpLocks/>
          </p:cNvGrpSpPr>
          <p:nvPr/>
        </p:nvGrpSpPr>
        <p:grpSpPr bwMode="auto">
          <a:xfrm>
            <a:off x="7906544" y="257969"/>
            <a:ext cx="2344738" cy="2835275"/>
            <a:chOff x="27848" y="3641197"/>
            <a:chExt cx="2344020" cy="2835803"/>
          </a:xfrm>
        </p:grpSpPr>
        <p:grpSp>
          <p:nvGrpSpPr>
            <p:cNvPr id="30778" name="Group 55">
              <a:extLst>
                <a:ext uri="{FF2B5EF4-FFF2-40B4-BE49-F238E27FC236}">
                  <a16:creationId xmlns:a16="http://schemas.microsoft.com/office/drawing/2014/main" id="{099F26FF-20EC-B851-75B3-66530801F720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7848" y="3652958"/>
              <a:ext cx="2344020" cy="2824042"/>
              <a:chOff x="0" y="3652958"/>
              <a:chExt cx="2344020" cy="2824042"/>
            </a:xfrm>
          </p:grpSpPr>
          <p:sp>
            <p:nvSpPr>
              <p:cNvPr id="30780" name="Rectangle 57">
                <a:extLst>
                  <a:ext uri="{FF2B5EF4-FFF2-40B4-BE49-F238E27FC236}">
                    <a16:creationId xmlns:a16="http://schemas.microsoft.com/office/drawing/2014/main" id="{C15E28B5-A624-8EF5-C137-AF68AA00AAD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0" y="3652958"/>
                <a:ext cx="2344020" cy="2824042"/>
              </a:xfrm>
              <a:prstGeom prst="rect">
                <a:avLst/>
              </a:prstGeom>
              <a:solidFill>
                <a:schemeClr val="bg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endParaRPr kumimoji="0" lang="en-GB" altLang="en-US" sz="1800"/>
              </a:p>
            </p:txBody>
          </p:sp>
          <p:cxnSp>
            <p:nvCxnSpPr>
              <p:cNvPr id="30781" name="Elbow Connector 49">
                <a:extLst>
                  <a:ext uri="{FF2B5EF4-FFF2-40B4-BE49-F238E27FC236}">
                    <a16:creationId xmlns:a16="http://schemas.microsoft.com/office/drawing/2014/main" id="{1F2D30BA-ED3C-B93D-B94B-6D3354EC6C73}"/>
                  </a:ext>
                </a:extLst>
              </p:cNvPr>
              <p:cNvCxnSpPr>
                <a:cxnSpLocks noChangeShapeType="1"/>
                <a:stCxn id="30783" idx="1"/>
                <a:endCxn id="30784" idx="0"/>
              </p:cNvCxnSpPr>
              <p:nvPr/>
            </p:nvCxnSpPr>
            <p:spPr bwMode="auto">
              <a:xfrm rot="10800000" flipV="1">
                <a:off x="1106488" y="4244975"/>
                <a:ext cx="303212" cy="365125"/>
              </a:xfrm>
              <a:prstGeom prst="bentConnector2">
                <a:avLst/>
              </a:prstGeom>
              <a:noFill/>
              <a:ln w="222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30782" name="Elbow Connector 5">
                <a:extLst>
                  <a:ext uri="{FF2B5EF4-FFF2-40B4-BE49-F238E27FC236}">
                    <a16:creationId xmlns:a16="http://schemas.microsoft.com/office/drawing/2014/main" id="{7421BD9A-A402-D42F-4ADB-A7C6202B0116}"/>
                  </a:ext>
                </a:extLst>
              </p:cNvPr>
              <p:cNvCxnSpPr>
                <a:cxnSpLocks noChangeShapeType="1"/>
                <a:stCxn id="30785" idx="1"/>
                <a:endCxn id="30796" idx="3"/>
              </p:cNvCxnSpPr>
              <p:nvPr/>
            </p:nvCxnSpPr>
            <p:spPr bwMode="auto">
              <a:xfrm rot="10800000" flipV="1">
                <a:off x="280988" y="5346700"/>
                <a:ext cx="244475" cy="298450"/>
              </a:xfrm>
              <a:prstGeom prst="bentConnector2">
                <a:avLst/>
              </a:prstGeom>
              <a:noFill/>
              <a:ln w="222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30783" name="Rectangle 38">
                <a:extLst>
                  <a:ext uri="{FF2B5EF4-FFF2-40B4-BE49-F238E27FC236}">
                    <a16:creationId xmlns:a16="http://schemas.microsoft.com/office/drawing/2014/main" id="{E6DBBF72-1872-0F67-0F44-362D47ECA34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409700" y="4125913"/>
                <a:ext cx="274638" cy="238125"/>
              </a:xfrm>
              <a:prstGeom prst="rect">
                <a:avLst/>
              </a:prstGeom>
              <a:solidFill>
                <a:schemeClr val="bg1"/>
              </a:solidFill>
              <a:ln w="222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/>
                  <a:t>X</a:t>
                </a:r>
              </a:p>
            </p:txBody>
          </p:sp>
          <p:sp>
            <p:nvSpPr>
              <p:cNvPr id="30784" name="Rectangle 43">
                <a:extLst>
                  <a:ext uri="{FF2B5EF4-FFF2-40B4-BE49-F238E27FC236}">
                    <a16:creationId xmlns:a16="http://schemas.microsoft.com/office/drawing/2014/main" id="{76AA6BF5-BFA6-1876-1293-C24CA9CF2CB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69963" y="4610100"/>
                <a:ext cx="274637" cy="236538"/>
              </a:xfrm>
              <a:prstGeom prst="rect">
                <a:avLst/>
              </a:prstGeom>
              <a:solidFill>
                <a:schemeClr val="bg1"/>
              </a:solidFill>
              <a:ln w="222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/>
                  <a:t>Y</a:t>
                </a:r>
              </a:p>
            </p:txBody>
          </p:sp>
          <p:sp>
            <p:nvSpPr>
              <p:cNvPr id="30785" name="Rectangle 43">
                <a:extLst>
                  <a:ext uri="{FF2B5EF4-FFF2-40B4-BE49-F238E27FC236}">
                    <a16:creationId xmlns:a16="http://schemas.microsoft.com/office/drawing/2014/main" id="{D0D3CBAA-76F1-C1DB-5F87-F27EB976BF0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25463" y="5227638"/>
                <a:ext cx="276225" cy="238125"/>
              </a:xfrm>
              <a:prstGeom prst="rect">
                <a:avLst/>
              </a:prstGeom>
              <a:solidFill>
                <a:schemeClr val="bg1"/>
              </a:solidFill>
              <a:ln w="222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/>
                  <a:t>Z</a:t>
                </a:r>
              </a:p>
            </p:txBody>
          </p:sp>
          <p:cxnSp>
            <p:nvCxnSpPr>
              <p:cNvPr id="30786" name="Elbow Connector 49">
                <a:extLst>
                  <a:ext uri="{FF2B5EF4-FFF2-40B4-BE49-F238E27FC236}">
                    <a16:creationId xmlns:a16="http://schemas.microsoft.com/office/drawing/2014/main" id="{3C9206D3-F15F-540A-50B0-AA272F1C90F0}"/>
                  </a:ext>
                </a:extLst>
              </p:cNvPr>
              <p:cNvCxnSpPr>
                <a:cxnSpLocks noChangeShapeType="1"/>
                <a:stCxn id="30784" idx="1"/>
                <a:endCxn id="30785" idx="0"/>
              </p:cNvCxnSpPr>
              <p:nvPr/>
            </p:nvCxnSpPr>
            <p:spPr bwMode="auto">
              <a:xfrm rot="10800000" flipV="1">
                <a:off x="663575" y="4727575"/>
                <a:ext cx="306388" cy="500063"/>
              </a:xfrm>
              <a:prstGeom prst="bentConnector2">
                <a:avLst/>
              </a:prstGeom>
              <a:noFill/>
              <a:ln w="222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30787" name="TextBox 40">
                <a:extLst>
                  <a:ext uri="{FF2B5EF4-FFF2-40B4-BE49-F238E27FC236}">
                    <a16:creationId xmlns:a16="http://schemas.microsoft.com/office/drawing/2014/main" id="{69CF7401-F850-5F23-01A6-DC5CE9207CF4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1060450" y="3898900"/>
                <a:ext cx="312738" cy="36988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>
                    <a:solidFill>
                      <a:srgbClr val="0070C0"/>
                    </a:solidFill>
                  </a:rPr>
                  <a:t>L</a:t>
                </a:r>
              </a:p>
            </p:txBody>
          </p:sp>
          <p:sp>
            <p:nvSpPr>
              <p:cNvPr id="30788" name="TextBox 41">
                <a:extLst>
                  <a:ext uri="{FF2B5EF4-FFF2-40B4-BE49-F238E27FC236}">
                    <a16:creationId xmlns:a16="http://schemas.microsoft.com/office/drawing/2014/main" id="{6C1E96BC-13C3-C104-7713-A051F5EE7096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542925" y="4405313"/>
                <a:ext cx="312738" cy="36988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>
                    <a:solidFill>
                      <a:srgbClr val="0070C0"/>
                    </a:solidFill>
                  </a:rPr>
                  <a:t>L</a:t>
                </a:r>
              </a:p>
            </p:txBody>
          </p:sp>
          <p:cxnSp>
            <p:nvCxnSpPr>
              <p:cNvPr id="30789" name="Straight Arrow Connector 12">
                <a:extLst>
                  <a:ext uri="{FF2B5EF4-FFF2-40B4-BE49-F238E27FC236}">
                    <a16:creationId xmlns:a16="http://schemas.microsoft.com/office/drawing/2014/main" id="{AA9D4621-ADAA-6A0C-066F-71E3486CD4C2}"/>
                  </a:ext>
                </a:extLst>
              </p:cNvPr>
              <p:cNvCxnSpPr>
                <a:cxnSpLocks noChangeShapeType="1"/>
                <a:endCxn id="30783" idx="0"/>
              </p:cNvCxnSpPr>
              <p:nvPr/>
            </p:nvCxnSpPr>
            <p:spPr bwMode="auto">
              <a:xfrm flipH="1">
                <a:off x="1547813" y="3790950"/>
                <a:ext cx="3175" cy="334963"/>
              </a:xfrm>
              <a:prstGeom prst="straightConnector1">
                <a:avLst/>
              </a:prstGeom>
              <a:noFill/>
              <a:ln w="2857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30790" name="Elbow Connector 49">
                <a:extLst>
                  <a:ext uri="{FF2B5EF4-FFF2-40B4-BE49-F238E27FC236}">
                    <a16:creationId xmlns:a16="http://schemas.microsoft.com/office/drawing/2014/main" id="{3A8A228B-0DAE-9048-C81C-93AAADF12B2B}"/>
                  </a:ext>
                </a:extLst>
              </p:cNvPr>
              <p:cNvCxnSpPr>
                <a:cxnSpLocks noChangeShapeType="1"/>
                <a:stCxn id="30784" idx="3"/>
                <a:endCxn id="30793" idx="3"/>
              </p:cNvCxnSpPr>
              <p:nvPr/>
            </p:nvCxnSpPr>
            <p:spPr bwMode="auto">
              <a:xfrm>
                <a:off x="1244600" y="4727575"/>
                <a:ext cx="322263" cy="500063"/>
              </a:xfrm>
              <a:prstGeom prst="bentConnector2">
                <a:avLst/>
              </a:prstGeom>
              <a:noFill/>
              <a:ln w="222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30791" name="Elbow Connector 49">
                <a:extLst>
                  <a:ext uri="{FF2B5EF4-FFF2-40B4-BE49-F238E27FC236}">
                    <a16:creationId xmlns:a16="http://schemas.microsoft.com/office/drawing/2014/main" id="{302857E3-5C01-4637-3F5C-F99CF3BC8D03}"/>
                  </a:ext>
                </a:extLst>
              </p:cNvPr>
              <p:cNvCxnSpPr>
                <a:cxnSpLocks noChangeShapeType="1"/>
                <a:stCxn id="30785" idx="3"/>
                <a:endCxn id="30795" idx="3"/>
              </p:cNvCxnSpPr>
              <p:nvPr/>
            </p:nvCxnSpPr>
            <p:spPr bwMode="auto">
              <a:xfrm>
                <a:off x="801688" y="5346700"/>
                <a:ext cx="271462" cy="298450"/>
              </a:xfrm>
              <a:prstGeom prst="bentConnector2">
                <a:avLst/>
              </a:prstGeom>
              <a:noFill/>
              <a:ln w="222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30792" name="Elbow Connector 49">
                <a:extLst>
                  <a:ext uri="{FF2B5EF4-FFF2-40B4-BE49-F238E27FC236}">
                    <a16:creationId xmlns:a16="http://schemas.microsoft.com/office/drawing/2014/main" id="{86A064C2-547E-0F08-D299-40F2677EB5F0}"/>
                  </a:ext>
                </a:extLst>
              </p:cNvPr>
              <p:cNvCxnSpPr>
                <a:cxnSpLocks noChangeShapeType="1"/>
                <a:stCxn id="30783" idx="3"/>
                <a:endCxn id="30794" idx="3"/>
              </p:cNvCxnSpPr>
              <p:nvPr/>
            </p:nvCxnSpPr>
            <p:spPr bwMode="auto">
              <a:xfrm>
                <a:off x="1684338" y="4244975"/>
                <a:ext cx="390525" cy="452438"/>
              </a:xfrm>
              <a:prstGeom prst="bentConnector2">
                <a:avLst/>
              </a:prstGeom>
              <a:noFill/>
              <a:ln w="222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30793" name="Pentagon 16">
                <a:extLst>
                  <a:ext uri="{FF2B5EF4-FFF2-40B4-BE49-F238E27FC236}">
                    <a16:creationId xmlns:a16="http://schemas.microsoft.com/office/drawing/2014/main" id="{F65FCB50-DC34-A923-5028-0008F2DBA56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-5400000">
                <a:off x="1203325" y="5395913"/>
                <a:ext cx="727075" cy="390525"/>
              </a:xfrm>
              <a:prstGeom prst="homePlate">
                <a:avLst>
                  <a:gd name="adj" fmla="val 49855"/>
                </a:avLst>
              </a:prstGeom>
              <a:solidFill>
                <a:schemeClr val="tx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eaVert"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>
                    <a:solidFill>
                      <a:schemeClr val="bg1"/>
                    </a:solidFill>
                  </a:rPr>
                  <a:t>T2</a:t>
                </a:r>
              </a:p>
            </p:txBody>
          </p:sp>
          <p:sp>
            <p:nvSpPr>
              <p:cNvPr id="30794" name="Pentagon 17">
                <a:extLst>
                  <a:ext uri="{FF2B5EF4-FFF2-40B4-BE49-F238E27FC236}">
                    <a16:creationId xmlns:a16="http://schemas.microsoft.com/office/drawing/2014/main" id="{B5B9EA3F-6A9A-D370-062D-C158F121A14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-5400000">
                <a:off x="1710531" y="4866482"/>
                <a:ext cx="727075" cy="388938"/>
              </a:xfrm>
              <a:prstGeom prst="homePlate">
                <a:avLst>
                  <a:gd name="adj" fmla="val 50058"/>
                </a:avLst>
              </a:prstGeom>
              <a:solidFill>
                <a:schemeClr val="tx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eaVert"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>
                    <a:solidFill>
                      <a:schemeClr val="bg1"/>
                    </a:solidFill>
                  </a:rPr>
                  <a:t>T1</a:t>
                </a:r>
              </a:p>
            </p:txBody>
          </p:sp>
          <p:sp>
            <p:nvSpPr>
              <p:cNvPr id="30795" name="Pentagon 18">
                <a:extLst>
                  <a:ext uri="{FF2B5EF4-FFF2-40B4-BE49-F238E27FC236}">
                    <a16:creationId xmlns:a16="http://schemas.microsoft.com/office/drawing/2014/main" id="{3AD5DDB4-5C7A-81CA-1400-2E56FBBE309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-5400000">
                <a:off x="710406" y="5814219"/>
                <a:ext cx="727075" cy="388938"/>
              </a:xfrm>
              <a:prstGeom prst="homePlate">
                <a:avLst>
                  <a:gd name="adj" fmla="val 50058"/>
                </a:avLst>
              </a:prstGeom>
              <a:solidFill>
                <a:srgbClr val="FF0000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eaVert"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>
                    <a:solidFill>
                      <a:schemeClr val="bg1"/>
                    </a:solidFill>
                  </a:rPr>
                  <a:t>T3</a:t>
                </a:r>
              </a:p>
            </p:txBody>
          </p:sp>
          <p:sp>
            <p:nvSpPr>
              <p:cNvPr id="30796" name="Pentagon 19">
                <a:extLst>
                  <a:ext uri="{FF2B5EF4-FFF2-40B4-BE49-F238E27FC236}">
                    <a16:creationId xmlns:a16="http://schemas.microsoft.com/office/drawing/2014/main" id="{3561FCE6-008E-2BCE-5DE3-57A386CFDF6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-5400000">
                <a:off x="-81756" y="5814219"/>
                <a:ext cx="727075" cy="388937"/>
              </a:xfrm>
              <a:prstGeom prst="homePlate">
                <a:avLst>
                  <a:gd name="adj" fmla="val 50058"/>
                </a:avLst>
              </a:prstGeom>
              <a:solidFill>
                <a:srgbClr val="FF0000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eaVert"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>
                    <a:solidFill>
                      <a:schemeClr val="bg1"/>
                    </a:solidFill>
                  </a:rPr>
                  <a:t>T4</a:t>
                </a:r>
              </a:p>
            </p:txBody>
          </p:sp>
          <p:sp>
            <p:nvSpPr>
              <p:cNvPr id="30797" name="TextBox 22">
                <a:extLst>
                  <a:ext uri="{FF2B5EF4-FFF2-40B4-BE49-F238E27FC236}">
                    <a16:creationId xmlns:a16="http://schemas.microsoft.com/office/drawing/2014/main" id="{215F27AB-C531-009A-82DE-A0448A4BA7C9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1312863" y="3784600"/>
                <a:ext cx="158750" cy="36830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>
                    <a:solidFill>
                      <a:srgbClr val="FF0000"/>
                    </a:solidFill>
                  </a:rPr>
                  <a:t>2</a:t>
                </a:r>
              </a:p>
            </p:txBody>
          </p:sp>
        </p:grpSp>
        <p:sp>
          <p:nvSpPr>
            <p:cNvPr id="30779" name="TextBox 56">
              <a:extLst>
                <a:ext uri="{FF2B5EF4-FFF2-40B4-BE49-F238E27FC236}">
                  <a16:creationId xmlns:a16="http://schemas.microsoft.com/office/drawing/2014/main" id="{C434A7DD-AA2B-FD76-B35D-E75C0F1A227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7304" y="3641197"/>
              <a:ext cx="466794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rgbClr val="0070C0"/>
                  </a:solidFill>
                </a:rPr>
                <a:t>LL</a:t>
              </a:r>
            </a:p>
          </p:txBody>
        </p:sp>
      </p:grpSp>
      <p:sp>
        <p:nvSpPr>
          <p:cNvPr id="112" name="Arc 111">
            <a:extLst>
              <a:ext uri="{FF2B5EF4-FFF2-40B4-BE49-F238E27FC236}">
                <a16:creationId xmlns:a16="http://schemas.microsoft.com/office/drawing/2014/main" id="{1D73C2AD-39E2-1728-A7FB-AB3E123A4AB6}"/>
              </a:ext>
            </a:extLst>
          </p:cNvPr>
          <p:cNvSpPr/>
          <p:nvPr/>
        </p:nvSpPr>
        <p:spPr bwMode="auto">
          <a:xfrm>
            <a:off x="3579555" y="2367855"/>
            <a:ext cx="171450" cy="203200"/>
          </a:xfrm>
          <a:prstGeom prst="arc">
            <a:avLst>
              <a:gd name="adj1" fmla="val 742715"/>
              <a:gd name="adj2" fmla="val 20093942"/>
            </a:avLst>
          </a:pr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113" name="Arc 112">
            <a:extLst>
              <a:ext uri="{FF2B5EF4-FFF2-40B4-BE49-F238E27FC236}">
                <a16:creationId xmlns:a16="http://schemas.microsoft.com/office/drawing/2014/main" id="{FE03393D-0DF9-FFAD-5B86-C406245264EB}"/>
              </a:ext>
            </a:extLst>
          </p:cNvPr>
          <p:cNvSpPr/>
          <p:nvPr/>
        </p:nvSpPr>
        <p:spPr bwMode="auto">
          <a:xfrm>
            <a:off x="5567363" y="3948114"/>
            <a:ext cx="557212" cy="555625"/>
          </a:xfrm>
          <a:prstGeom prst="arc">
            <a:avLst>
              <a:gd name="adj1" fmla="val 742715"/>
              <a:gd name="adj2" fmla="val 20093942"/>
            </a:avLst>
          </a:prstGeom>
          <a:noFill/>
          <a:ln w="76200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30751" name="Rectangle 43">
            <a:extLst>
              <a:ext uri="{FF2B5EF4-FFF2-40B4-BE49-F238E27FC236}">
                <a16:creationId xmlns:a16="http://schemas.microsoft.com/office/drawing/2014/main" id="{F43363E9-126A-547E-EBFA-47E0CF1577E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69075" y="5024439"/>
            <a:ext cx="298450" cy="230187"/>
          </a:xfrm>
          <a:prstGeom prst="rect">
            <a:avLst/>
          </a:prstGeom>
          <a:solidFill>
            <a:srgbClr val="FF0000"/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32</a:t>
            </a:r>
          </a:p>
        </p:txBody>
      </p:sp>
      <p:cxnSp>
        <p:nvCxnSpPr>
          <p:cNvPr id="30752" name="Elbow Connector 49">
            <a:extLst>
              <a:ext uri="{FF2B5EF4-FFF2-40B4-BE49-F238E27FC236}">
                <a16:creationId xmlns:a16="http://schemas.microsoft.com/office/drawing/2014/main" id="{35BA9158-635D-0DAF-DABB-9884AA16B5C3}"/>
              </a:ext>
            </a:extLst>
          </p:cNvPr>
          <p:cNvCxnSpPr>
            <a:cxnSpLocks noChangeShapeType="1"/>
            <a:stCxn id="121" idx="3"/>
            <a:endCxn id="120" idx="0"/>
          </p:cNvCxnSpPr>
          <p:nvPr/>
        </p:nvCxnSpPr>
        <p:spPr bwMode="auto">
          <a:xfrm>
            <a:off x="8207375" y="3998914"/>
            <a:ext cx="617538" cy="357187"/>
          </a:xfrm>
          <a:prstGeom prst="bentConnector2">
            <a:avLst/>
          </a:prstGeom>
          <a:noFill/>
          <a:ln w="2222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0753" name="Elbow Connector 49">
            <a:extLst>
              <a:ext uri="{FF2B5EF4-FFF2-40B4-BE49-F238E27FC236}">
                <a16:creationId xmlns:a16="http://schemas.microsoft.com/office/drawing/2014/main" id="{4EE057B5-01DB-DD0D-1EAE-855D59DF542A}"/>
              </a:ext>
            </a:extLst>
          </p:cNvPr>
          <p:cNvCxnSpPr>
            <a:cxnSpLocks noChangeShapeType="1"/>
            <a:stCxn id="30759" idx="1"/>
            <a:endCxn id="30751" idx="0"/>
          </p:cNvCxnSpPr>
          <p:nvPr/>
        </p:nvCxnSpPr>
        <p:spPr bwMode="auto">
          <a:xfrm rot="10800000" flipV="1">
            <a:off x="6718300" y="4475164"/>
            <a:ext cx="457200" cy="549275"/>
          </a:xfrm>
          <a:prstGeom prst="bentConnector2">
            <a:avLst/>
          </a:prstGeom>
          <a:noFill/>
          <a:ln w="2222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0754" name="TextBox 19">
            <a:extLst>
              <a:ext uri="{FF2B5EF4-FFF2-40B4-BE49-F238E27FC236}">
                <a16:creationId xmlns:a16="http://schemas.microsoft.com/office/drawing/2014/main" id="{354A313D-0122-8C26-BA18-5F2A3A03211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67638" y="3576639"/>
            <a:ext cx="277812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FF0000"/>
                </a:solidFill>
              </a:rPr>
              <a:t>0 </a:t>
            </a:r>
          </a:p>
        </p:txBody>
      </p:sp>
      <p:sp>
        <p:nvSpPr>
          <p:cNvPr id="30755" name="TextBox 21">
            <a:extLst>
              <a:ext uri="{FF2B5EF4-FFF2-40B4-BE49-F238E27FC236}">
                <a16:creationId xmlns:a16="http://schemas.microsoft.com/office/drawing/2014/main" id="{C28EE423-7268-C1C6-015A-E74F7A6CE6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78650" y="4025900"/>
            <a:ext cx="407988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FF0000"/>
                </a:solidFill>
              </a:rPr>
              <a:t>1 </a:t>
            </a:r>
          </a:p>
        </p:txBody>
      </p:sp>
      <p:sp>
        <p:nvSpPr>
          <p:cNvPr id="30756" name="TextBox 22">
            <a:extLst>
              <a:ext uri="{FF2B5EF4-FFF2-40B4-BE49-F238E27FC236}">
                <a16:creationId xmlns:a16="http://schemas.microsoft.com/office/drawing/2014/main" id="{8D85C769-2306-B7DA-317B-2445B26887D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27800" y="4700589"/>
            <a:ext cx="1714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FF0000"/>
                </a:solidFill>
              </a:rPr>
              <a:t>0 </a:t>
            </a:r>
          </a:p>
        </p:txBody>
      </p:sp>
      <p:sp>
        <p:nvSpPr>
          <p:cNvPr id="120" name="Rectangle 38">
            <a:extLst>
              <a:ext uri="{FF2B5EF4-FFF2-40B4-BE49-F238E27FC236}">
                <a16:creationId xmlns:a16="http://schemas.microsoft.com/office/drawing/2014/main" id="{4CEB72D6-45E6-EE9D-E49F-5F525F22C979}"/>
              </a:ext>
            </a:extLst>
          </p:cNvPr>
          <p:cNvSpPr>
            <a:spLocks noChangeArrowheads="1"/>
          </p:cNvSpPr>
          <p:nvPr/>
        </p:nvSpPr>
        <p:spPr bwMode="auto">
          <a:xfrm>
            <a:off x="8675688" y="4356100"/>
            <a:ext cx="298450" cy="23018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/>
              <a:t>10</a:t>
            </a:r>
          </a:p>
        </p:txBody>
      </p:sp>
      <p:sp>
        <p:nvSpPr>
          <p:cNvPr id="121" name="Rectangle 43">
            <a:extLst>
              <a:ext uri="{FF2B5EF4-FFF2-40B4-BE49-F238E27FC236}">
                <a16:creationId xmlns:a16="http://schemas.microsoft.com/office/drawing/2014/main" id="{7209AA81-1ABE-46B0-1B30-2A10ED885D74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08925" y="3884613"/>
            <a:ext cx="298450" cy="2286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/>
              <a:t>20</a:t>
            </a:r>
          </a:p>
        </p:txBody>
      </p:sp>
      <p:sp>
        <p:nvSpPr>
          <p:cNvPr id="30759" name="Rectangle 43">
            <a:extLst>
              <a:ext uri="{FF2B5EF4-FFF2-40B4-BE49-F238E27FC236}">
                <a16:creationId xmlns:a16="http://schemas.microsoft.com/office/drawing/2014/main" id="{CB798456-4528-FAF8-88CE-F93AB8F67ED8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75500" y="4360864"/>
            <a:ext cx="298450" cy="230187"/>
          </a:xfrm>
          <a:prstGeom prst="rect">
            <a:avLst/>
          </a:prstGeom>
          <a:solidFill>
            <a:schemeClr val="bg1"/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30</a:t>
            </a:r>
          </a:p>
        </p:txBody>
      </p:sp>
      <p:cxnSp>
        <p:nvCxnSpPr>
          <p:cNvPr id="30760" name="Elbow Connector 49">
            <a:extLst>
              <a:ext uri="{FF2B5EF4-FFF2-40B4-BE49-F238E27FC236}">
                <a16:creationId xmlns:a16="http://schemas.microsoft.com/office/drawing/2014/main" id="{41E91E0B-93AC-3168-9E47-F0CC2516B912}"/>
              </a:ext>
            </a:extLst>
          </p:cNvPr>
          <p:cNvCxnSpPr>
            <a:cxnSpLocks noChangeShapeType="1"/>
            <a:stCxn id="121" idx="1"/>
            <a:endCxn id="30759" idx="0"/>
          </p:cNvCxnSpPr>
          <p:nvPr/>
        </p:nvCxnSpPr>
        <p:spPr bwMode="auto">
          <a:xfrm rot="10800000" flipV="1">
            <a:off x="7324725" y="3998913"/>
            <a:ext cx="584200" cy="361950"/>
          </a:xfrm>
          <a:prstGeom prst="bentConnector2">
            <a:avLst/>
          </a:prstGeom>
          <a:noFill/>
          <a:ln w="2222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0761" name="TextBox 38">
            <a:extLst>
              <a:ext uri="{FF2B5EF4-FFF2-40B4-BE49-F238E27FC236}">
                <a16:creationId xmlns:a16="http://schemas.microsoft.com/office/drawing/2014/main" id="{18568DEC-11ED-9E01-B860-196C483388B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875588" y="4051300"/>
            <a:ext cx="366712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Y</a:t>
            </a:r>
          </a:p>
        </p:txBody>
      </p:sp>
      <p:sp>
        <p:nvSpPr>
          <p:cNvPr id="30762" name="TextBox 39">
            <a:extLst>
              <a:ext uri="{FF2B5EF4-FFF2-40B4-BE49-F238E27FC236}">
                <a16:creationId xmlns:a16="http://schemas.microsoft.com/office/drawing/2014/main" id="{3DEFD95B-0425-7591-389F-E55574F4588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69075" y="5210175"/>
            <a:ext cx="338138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A</a:t>
            </a:r>
          </a:p>
        </p:txBody>
      </p:sp>
      <p:sp>
        <p:nvSpPr>
          <p:cNvPr id="30763" name="TextBox 104">
            <a:extLst>
              <a:ext uri="{FF2B5EF4-FFF2-40B4-BE49-F238E27FC236}">
                <a16:creationId xmlns:a16="http://schemas.microsoft.com/office/drawing/2014/main" id="{35DA0521-FBE8-0402-A5C8-BF6EC7E7F3B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50100" y="4554539"/>
            <a:ext cx="36830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Z</a:t>
            </a:r>
          </a:p>
        </p:txBody>
      </p:sp>
      <p:cxnSp>
        <p:nvCxnSpPr>
          <p:cNvPr id="30764" name="Straight Arrow Connector 19">
            <a:extLst>
              <a:ext uri="{FF2B5EF4-FFF2-40B4-BE49-F238E27FC236}">
                <a16:creationId xmlns:a16="http://schemas.microsoft.com/office/drawing/2014/main" id="{76E45C3E-4722-ADFF-118F-FF39C83FE466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8062914" y="3548063"/>
            <a:ext cx="7937" cy="334962"/>
          </a:xfrm>
          <a:prstGeom prst="straightConnector1">
            <a:avLst/>
          </a:prstGeom>
          <a:noFill/>
          <a:ln w="2857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0765" name="TextBox 38">
            <a:extLst>
              <a:ext uri="{FF2B5EF4-FFF2-40B4-BE49-F238E27FC236}">
                <a16:creationId xmlns:a16="http://schemas.microsoft.com/office/drawing/2014/main" id="{C66E91E5-2F57-E8CF-7872-8C3E7A8D927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42351" y="4549775"/>
            <a:ext cx="366713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X</a:t>
            </a:r>
          </a:p>
        </p:txBody>
      </p:sp>
      <p:sp>
        <p:nvSpPr>
          <p:cNvPr id="30766" name="TextBox 19">
            <a:extLst>
              <a:ext uri="{FF2B5EF4-FFF2-40B4-BE49-F238E27FC236}">
                <a16:creationId xmlns:a16="http://schemas.microsoft.com/office/drawing/2014/main" id="{FD3B4F73-2B11-371E-C7A8-73ACBEAC4E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535988" y="4051300"/>
            <a:ext cx="201612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FF0000"/>
                </a:solidFill>
              </a:rPr>
              <a:t>0 </a:t>
            </a:r>
          </a:p>
        </p:txBody>
      </p:sp>
      <p:cxnSp>
        <p:nvCxnSpPr>
          <p:cNvPr id="30767" name="Elbow Connector 49">
            <a:extLst>
              <a:ext uri="{FF2B5EF4-FFF2-40B4-BE49-F238E27FC236}">
                <a16:creationId xmlns:a16="http://schemas.microsoft.com/office/drawing/2014/main" id="{23FDBE8F-BD97-3DE1-3A11-298216E6B4E5}"/>
              </a:ext>
            </a:extLst>
          </p:cNvPr>
          <p:cNvCxnSpPr>
            <a:cxnSpLocks noChangeShapeType="1"/>
            <a:stCxn id="120" idx="1"/>
            <a:endCxn id="30768" idx="0"/>
          </p:cNvCxnSpPr>
          <p:nvPr/>
        </p:nvCxnSpPr>
        <p:spPr bwMode="auto">
          <a:xfrm rot="10800000" flipV="1">
            <a:off x="8340726" y="4471988"/>
            <a:ext cx="334963" cy="552450"/>
          </a:xfrm>
          <a:prstGeom prst="bentConnector2">
            <a:avLst/>
          </a:prstGeom>
          <a:noFill/>
          <a:ln w="2222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0768" name="Rectangle 43">
            <a:extLst>
              <a:ext uri="{FF2B5EF4-FFF2-40B4-BE49-F238E27FC236}">
                <a16:creationId xmlns:a16="http://schemas.microsoft.com/office/drawing/2014/main" id="{823F7E64-1DBB-8558-CC26-43F0BB3E0FD9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51814" y="5024439"/>
            <a:ext cx="376237" cy="230187"/>
          </a:xfrm>
          <a:prstGeom prst="rect">
            <a:avLst/>
          </a:prstGeom>
          <a:solidFill>
            <a:schemeClr val="bg1"/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12</a:t>
            </a:r>
          </a:p>
        </p:txBody>
      </p:sp>
      <p:sp>
        <p:nvSpPr>
          <p:cNvPr id="30769" name="TextBox 22">
            <a:extLst>
              <a:ext uri="{FF2B5EF4-FFF2-40B4-BE49-F238E27FC236}">
                <a16:creationId xmlns:a16="http://schemas.microsoft.com/office/drawing/2014/main" id="{28BC1573-013C-67B0-2384-5C0102123A8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13714" y="4700589"/>
            <a:ext cx="17303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FF0000"/>
                </a:solidFill>
              </a:rPr>
              <a:t>0 </a:t>
            </a:r>
          </a:p>
        </p:txBody>
      </p:sp>
      <p:cxnSp>
        <p:nvCxnSpPr>
          <p:cNvPr id="30770" name="Elbow Connector 49">
            <a:extLst>
              <a:ext uri="{FF2B5EF4-FFF2-40B4-BE49-F238E27FC236}">
                <a16:creationId xmlns:a16="http://schemas.microsoft.com/office/drawing/2014/main" id="{D551E5F3-2A12-F50A-59B4-2F54EE648C04}"/>
              </a:ext>
            </a:extLst>
          </p:cNvPr>
          <p:cNvCxnSpPr>
            <a:cxnSpLocks noChangeShapeType="1"/>
            <a:stCxn id="120" idx="3"/>
            <a:endCxn id="30771" idx="0"/>
          </p:cNvCxnSpPr>
          <p:nvPr/>
        </p:nvCxnSpPr>
        <p:spPr bwMode="auto">
          <a:xfrm>
            <a:off x="8974139" y="4471988"/>
            <a:ext cx="320675" cy="552450"/>
          </a:xfrm>
          <a:prstGeom prst="bentConnector2">
            <a:avLst/>
          </a:prstGeom>
          <a:noFill/>
          <a:ln w="2222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0771" name="Rectangle 38">
            <a:extLst>
              <a:ext uri="{FF2B5EF4-FFF2-40B4-BE49-F238E27FC236}">
                <a16:creationId xmlns:a16="http://schemas.microsoft.com/office/drawing/2014/main" id="{189A6AB5-4713-232E-6D72-9A4504A247DA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45588" y="5024439"/>
            <a:ext cx="298450" cy="230187"/>
          </a:xfrm>
          <a:prstGeom prst="rect">
            <a:avLst/>
          </a:prstGeom>
          <a:solidFill>
            <a:schemeClr val="bg1"/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8</a:t>
            </a:r>
          </a:p>
        </p:txBody>
      </p:sp>
      <p:sp>
        <p:nvSpPr>
          <p:cNvPr id="30773" name="TextBox 22">
            <a:extLst>
              <a:ext uri="{FF2B5EF4-FFF2-40B4-BE49-F238E27FC236}">
                <a16:creationId xmlns:a16="http://schemas.microsoft.com/office/drawing/2014/main" id="{DA9243A7-0BE4-1168-265E-1E4A126BA20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074150" y="4700589"/>
            <a:ext cx="17303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FF0000"/>
                </a:solidFill>
              </a:rPr>
              <a:t>0 </a:t>
            </a:r>
          </a:p>
        </p:txBody>
      </p:sp>
      <p:sp>
        <p:nvSpPr>
          <p:cNvPr id="30776" name="TextBox 14">
            <a:extLst>
              <a:ext uri="{FF2B5EF4-FFF2-40B4-BE49-F238E27FC236}">
                <a16:creationId xmlns:a16="http://schemas.microsoft.com/office/drawing/2014/main" id="{40CFB982-2A78-5AC1-8987-C91A6E8E293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19689" y="3455989"/>
            <a:ext cx="16478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Right Rotation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38685687-8336-AB48-BFA5-B73EBEA0ED1F}"/>
              </a:ext>
            </a:extLst>
          </p:cNvPr>
          <p:cNvGrpSpPr/>
          <p:nvPr/>
        </p:nvGrpSpPr>
        <p:grpSpPr>
          <a:xfrm>
            <a:off x="1943895" y="2984969"/>
            <a:ext cx="2706687" cy="2706688"/>
            <a:chOff x="2151063" y="2363788"/>
            <a:chExt cx="2706687" cy="2706688"/>
          </a:xfrm>
        </p:grpSpPr>
        <p:sp>
          <p:nvSpPr>
            <p:cNvPr id="30726" name="Rectangle 43">
              <a:extLst>
                <a:ext uri="{FF2B5EF4-FFF2-40B4-BE49-F238E27FC236}">
                  <a16:creationId xmlns:a16="http://schemas.microsoft.com/office/drawing/2014/main" id="{4927BFAB-4983-8336-9F71-4C4228C228E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17750" y="4479925"/>
              <a:ext cx="298450" cy="230188"/>
            </a:xfrm>
            <a:prstGeom prst="rect">
              <a:avLst/>
            </a:prstGeom>
            <a:solidFill>
              <a:srgbClr val="FF0000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>
                  <a:solidFill>
                    <a:schemeClr val="bg1"/>
                  </a:solidFill>
                </a:rPr>
                <a:t>32</a:t>
              </a:r>
            </a:p>
          </p:txBody>
        </p:sp>
        <p:cxnSp>
          <p:nvCxnSpPr>
            <p:cNvPr id="30727" name="Elbow Connector 49">
              <a:extLst>
                <a:ext uri="{FF2B5EF4-FFF2-40B4-BE49-F238E27FC236}">
                  <a16:creationId xmlns:a16="http://schemas.microsoft.com/office/drawing/2014/main" id="{061FC9BD-62E7-249D-D733-D49980D53379}"/>
                </a:ext>
              </a:extLst>
            </p:cNvPr>
            <p:cNvCxnSpPr>
              <a:cxnSpLocks noChangeShapeType="1"/>
              <a:stCxn id="30732" idx="1"/>
              <a:endCxn id="30733" idx="0"/>
            </p:cNvCxnSpPr>
            <p:nvPr/>
          </p:nvCxnSpPr>
          <p:spPr bwMode="auto">
            <a:xfrm rot="10800000" flipV="1">
              <a:off x="3625850" y="2814638"/>
              <a:ext cx="393700" cy="368300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30728" name="Elbow Connector 49">
              <a:extLst>
                <a:ext uri="{FF2B5EF4-FFF2-40B4-BE49-F238E27FC236}">
                  <a16:creationId xmlns:a16="http://schemas.microsoft.com/office/drawing/2014/main" id="{899B88C2-490B-66B4-FD11-6681B3890A94}"/>
                </a:ext>
              </a:extLst>
            </p:cNvPr>
            <p:cNvCxnSpPr>
              <a:cxnSpLocks noChangeShapeType="1"/>
              <a:stCxn id="30734" idx="1"/>
              <a:endCxn id="30726" idx="0"/>
            </p:cNvCxnSpPr>
            <p:nvPr/>
          </p:nvCxnSpPr>
          <p:spPr bwMode="auto">
            <a:xfrm rot="10800000" flipV="1">
              <a:off x="2466975" y="3951289"/>
              <a:ext cx="457200" cy="528637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30729" name="TextBox 19">
              <a:extLst>
                <a:ext uri="{FF2B5EF4-FFF2-40B4-BE49-F238E27FC236}">
                  <a16:creationId xmlns:a16="http://schemas.microsoft.com/office/drawing/2014/main" id="{8A6496E7-2A28-9C61-6005-D3CA53CB12C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355975" y="2868614"/>
              <a:ext cx="407988" cy="3714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>
                  <a:solidFill>
                    <a:srgbClr val="FF0000"/>
                  </a:solidFill>
                </a:rPr>
                <a:t>1 </a:t>
              </a:r>
            </a:p>
          </p:txBody>
        </p:sp>
        <p:sp>
          <p:nvSpPr>
            <p:cNvPr id="30730" name="TextBox 21">
              <a:extLst>
                <a:ext uri="{FF2B5EF4-FFF2-40B4-BE49-F238E27FC236}">
                  <a16:creationId xmlns:a16="http://schemas.microsoft.com/office/drawing/2014/main" id="{342911AC-F6ED-D9B5-0513-BBB42FA4D63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832101" y="3502025"/>
              <a:ext cx="303213" cy="3698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>
                  <a:solidFill>
                    <a:srgbClr val="FF0000"/>
                  </a:solidFill>
                </a:rPr>
                <a:t>1 </a:t>
              </a:r>
            </a:p>
          </p:txBody>
        </p:sp>
        <p:sp>
          <p:nvSpPr>
            <p:cNvPr id="30731" name="TextBox 22">
              <a:extLst>
                <a:ext uri="{FF2B5EF4-FFF2-40B4-BE49-F238E27FC236}">
                  <a16:creationId xmlns:a16="http://schemas.microsoft.com/office/drawing/2014/main" id="{DEDDE789-CFB7-2E83-D9B3-2EEA5239E1C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276475" y="4146550"/>
              <a:ext cx="171450" cy="3698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>
                  <a:solidFill>
                    <a:srgbClr val="FF0000"/>
                  </a:solidFill>
                </a:rPr>
                <a:t>0 </a:t>
              </a:r>
            </a:p>
          </p:txBody>
        </p:sp>
        <p:sp>
          <p:nvSpPr>
            <p:cNvPr id="30732" name="Rectangle 38">
              <a:extLst>
                <a:ext uri="{FF2B5EF4-FFF2-40B4-BE49-F238E27FC236}">
                  <a16:creationId xmlns:a16="http://schemas.microsoft.com/office/drawing/2014/main" id="{B78728B7-3B3E-546C-12E2-54775A34858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19550" y="2700338"/>
              <a:ext cx="298450" cy="228600"/>
            </a:xfrm>
            <a:prstGeom prst="rect">
              <a:avLst/>
            </a:prstGeom>
            <a:solidFill>
              <a:srgbClr val="FFFF00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10</a:t>
              </a:r>
            </a:p>
          </p:txBody>
        </p:sp>
        <p:sp>
          <p:nvSpPr>
            <p:cNvPr id="30733" name="Rectangle 43">
              <a:extLst>
                <a:ext uri="{FF2B5EF4-FFF2-40B4-BE49-F238E27FC236}">
                  <a16:creationId xmlns:a16="http://schemas.microsoft.com/office/drawing/2014/main" id="{6B516BD5-747D-3D02-3D5E-27DAAD51101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76625" y="3182938"/>
              <a:ext cx="298450" cy="228600"/>
            </a:xfrm>
            <a:prstGeom prst="rect">
              <a:avLst/>
            </a:prstGeom>
            <a:solidFill>
              <a:srgbClr val="FFFF00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20</a:t>
              </a:r>
            </a:p>
          </p:txBody>
        </p:sp>
        <p:sp>
          <p:nvSpPr>
            <p:cNvPr id="30734" name="Rectangle 43">
              <a:extLst>
                <a:ext uri="{FF2B5EF4-FFF2-40B4-BE49-F238E27FC236}">
                  <a16:creationId xmlns:a16="http://schemas.microsoft.com/office/drawing/2014/main" id="{C4C0DD7C-8FFB-D9EB-DD7F-E6514C0A289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924175" y="3836989"/>
              <a:ext cx="298450" cy="230187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30</a:t>
              </a:r>
            </a:p>
          </p:txBody>
        </p:sp>
        <p:cxnSp>
          <p:nvCxnSpPr>
            <p:cNvPr id="30735" name="Elbow Connector 49">
              <a:extLst>
                <a:ext uri="{FF2B5EF4-FFF2-40B4-BE49-F238E27FC236}">
                  <a16:creationId xmlns:a16="http://schemas.microsoft.com/office/drawing/2014/main" id="{30C973B3-52AC-69A7-B1CB-6A7C4D7A6C7D}"/>
                </a:ext>
              </a:extLst>
            </p:cNvPr>
            <p:cNvCxnSpPr>
              <a:cxnSpLocks noChangeShapeType="1"/>
              <a:stCxn id="30733" idx="1"/>
              <a:endCxn id="30734" idx="0"/>
            </p:cNvCxnSpPr>
            <p:nvPr/>
          </p:nvCxnSpPr>
          <p:spPr bwMode="auto">
            <a:xfrm rot="10800000" flipV="1">
              <a:off x="3073401" y="3297238"/>
              <a:ext cx="403225" cy="539750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30736" name="TextBox 38">
              <a:extLst>
                <a:ext uri="{FF2B5EF4-FFF2-40B4-BE49-F238E27FC236}">
                  <a16:creationId xmlns:a16="http://schemas.microsoft.com/office/drawing/2014/main" id="{E557E784-D653-C295-75C6-0C5BC5C1FAF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443288" y="3351213"/>
              <a:ext cx="366712" cy="3683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Y</a:t>
              </a:r>
            </a:p>
          </p:txBody>
        </p:sp>
        <p:sp>
          <p:nvSpPr>
            <p:cNvPr id="30737" name="TextBox 39">
              <a:extLst>
                <a:ext uri="{FF2B5EF4-FFF2-40B4-BE49-F238E27FC236}">
                  <a16:creationId xmlns:a16="http://schemas.microsoft.com/office/drawing/2014/main" id="{52CB3C9A-F760-C776-80D5-1821FDAFC84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151063" y="4700589"/>
              <a:ext cx="595312" cy="3698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Add</a:t>
              </a:r>
            </a:p>
          </p:txBody>
        </p:sp>
        <p:sp>
          <p:nvSpPr>
            <p:cNvPr id="30738" name="TextBox 40">
              <a:extLst>
                <a:ext uri="{FF2B5EF4-FFF2-40B4-BE49-F238E27FC236}">
                  <a16:creationId xmlns:a16="http://schemas.microsoft.com/office/drawing/2014/main" id="{820D7F62-92C5-0046-482C-63E77F02951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567114" y="2471739"/>
              <a:ext cx="339725" cy="3714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>
                  <a:solidFill>
                    <a:srgbClr val="0070C0"/>
                  </a:solidFill>
                </a:rPr>
                <a:t>L</a:t>
              </a:r>
            </a:p>
          </p:txBody>
        </p:sp>
        <p:sp>
          <p:nvSpPr>
            <p:cNvPr id="30739" name="TextBox 41">
              <a:extLst>
                <a:ext uri="{FF2B5EF4-FFF2-40B4-BE49-F238E27FC236}">
                  <a16:creationId xmlns:a16="http://schemas.microsoft.com/office/drawing/2014/main" id="{EBF5AB30-7E0F-3FA7-6247-72E9859DC84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049589" y="2979738"/>
              <a:ext cx="339725" cy="3683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>
                  <a:solidFill>
                    <a:srgbClr val="0070C0"/>
                  </a:solidFill>
                </a:rPr>
                <a:t>L</a:t>
              </a:r>
            </a:p>
          </p:txBody>
        </p:sp>
        <p:sp>
          <p:nvSpPr>
            <p:cNvPr id="30740" name="TextBox 104">
              <a:extLst>
                <a:ext uri="{FF2B5EF4-FFF2-40B4-BE49-F238E27FC236}">
                  <a16:creationId xmlns:a16="http://schemas.microsoft.com/office/drawing/2014/main" id="{16A0EBBE-028E-5DC0-5FE3-977B520093B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898775" y="4030664"/>
              <a:ext cx="368300" cy="3698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Z</a:t>
              </a:r>
            </a:p>
          </p:txBody>
        </p:sp>
        <p:cxnSp>
          <p:nvCxnSpPr>
            <p:cNvPr id="30741" name="Straight Arrow Connector 19">
              <a:extLst>
                <a:ext uri="{FF2B5EF4-FFF2-40B4-BE49-F238E27FC236}">
                  <a16:creationId xmlns:a16="http://schemas.microsoft.com/office/drawing/2014/main" id="{A46F8790-5DAB-EDBA-6052-B70A75C06641}"/>
                </a:ext>
              </a:extLst>
            </p:cNvPr>
            <p:cNvCxnSpPr>
              <a:cxnSpLocks noChangeShapeType="1"/>
              <a:endCxn id="30732" idx="0"/>
            </p:cNvCxnSpPr>
            <p:nvPr/>
          </p:nvCxnSpPr>
          <p:spPr bwMode="auto">
            <a:xfrm>
              <a:off x="4160839" y="2363788"/>
              <a:ext cx="7937" cy="336550"/>
            </a:xfrm>
            <a:prstGeom prst="straightConnector1">
              <a:avLst/>
            </a:prstGeom>
            <a:noFill/>
            <a:ln w="2857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30742" name="TextBox 38">
              <a:extLst>
                <a:ext uri="{FF2B5EF4-FFF2-40B4-BE49-F238E27FC236}">
                  <a16:creationId xmlns:a16="http://schemas.microsoft.com/office/drawing/2014/main" id="{FB201BF5-1CE7-83A0-1469-3E88178CF2B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986213" y="2894013"/>
              <a:ext cx="366712" cy="3683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X</a:t>
              </a:r>
            </a:p>
          </p:txBody>
        </p:sp>
        <p:sp>
          <p:nvSpPr>
            <p:cNvPr id="30743" name="TextBox 19">
              <a:extLst>
                <a:ext uri="{FF2B5EF4-FFF2-40B4-BE49-F238E27FC236}">
                  <a16:creationId xmlns:a16="http://schemas.microsoft.com/office/drawing/2014/main" id="{B5D726C9-904D-6260-C257-31BDA4187BB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879850" y="2395538"/>
              <a:ext cx="407988" cy="3683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>
                  <a:solidFill>
                    <a:srgbClr val="FF0000"/>
                  </a:solidFill>
                </a:rPr>
                <a:t>2 </a:t>
              </a:r>
            </a:p>
          </p:txBody>
        </p:sp>
        <p:cxnSp>
          <p:nvCxnSpPr>
            <p:cNvPr id="30744" name="Elbow Connector 49">
              <a:extLst>
                <a:ext uri="{FF2B5EF4-FFF2-40B4-BE49-F238E27FC236}">
                  <a16:creationId xmlns:a16="http://schemas.microsoft.com/office/drawing/2014/main" id="{EC722BF5-2E99-3AD4-2822-11327579B71D}"/>
                </a:ext>
              </a:extLst>
            </p:cNvPr>
            <p:cNvCxnSpPr>
              <a:cxnSpLocks noChangeShapeType="1"/>
              <a:stCxn id="30733" idx="3"/>
              <a:endCxn id="30745" idx="0"/>
            </p:cNvCxnSpPr>
            <p:nvPr/>
          </p:nvCxnSpPr>
          <p:spPr bwMode="auto">
            <a:xfrm>
              <a:off x="3775076" y="3297238"/>
              <a:ext cx="314325" cy="508000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30745" name="Rectangle 43">
              <a:extLst>
                <a:ext uri="{FF2B5EF4-FFF2-40B4-BE49-F238E27FC236}">
                  <a16:creationId xmlns:a16="http://schemas.microsoft.com/office/drawing/2014/main" id="{8E3CE1FD-54F3-2C07-2E6F-8D1C2F9C4C8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00489" y="3805238"/>
              <a:ext cx="376237" cy="22860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12</a:t>
              </a:r>
            </a:p>
          </p:txBody>
        </p:sp>
        <p:sp>
          <p:nvSpPr>
            <p:cNvPr id="30746" name="TextBox 22">
              <a:extLst>
                <a:ext uri="{FF2B5EF4-FFF2-40B4-BE49-F238E27FC236}">
                  <a16:creationId xmlns:a16="http://schemas.microsoft.com/office/drawing/2014/main" id="{BD7AE02B-C1E7-2AF3-5272-50CF42E1CF8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862389" y="3481388"/>
              <a:ext cx="173037" cy="3683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>
                  <a:solidFill>
                    <a:srgbClr val="FF0000"/>
                  </a:solidFill>
                </a:rPr>
                <a:t>0 </a:t>
              </a:r>
            </a:p>
          </p:txBody>
        </p:sp>
        <p:cxnSp>
          <p:nvCxnSpPr>
            <p:cNvPr id="30747" name="Elbow Connector 49">
              <a:extLst>
                <a:ext uri="{FF2B5EF4-FFF2-40B4-BE49-F238E27FC236}">
                  <a16:creationId xmlns:a16="http://schemas.microsoft.com/office/drawing/2014/main" id="{CF158B0B-D72F-F6CB-0540-0CD43D61CF45}"/>
                </a:ext>
              </a:extLst>
            </p:cNvPr>
            <p:cNvCxnSpPr>
              <a:cxnSpLocks noChangeShapeType="1"/>
              <a:stCxn id="30732" idx="3"/>
              <a:endCxn id="30748" idx="0"/>
            </p:cNvCxnSpPr>
            <p:nvPr/>
          </p:nvCxnSpPr>
          <p:spPr bwMode="auto">
            <a:xfrm>
              <a:off x="4318001" y="2814638"/>
              <a:ext cx="390525" cy="368300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30748" name="Rectangle 38">
              <a:extLst>
                <a:ext uri="{FF2B5EF4-FFF2-40B4-BE49-F238E27FC236}">
                  <a16:creationId xmlns:a16="http://schemas.microsoft.com/office/drawing/2014/main" id="{DBAE7ED8-398E-6E68-CF02-77D79DE3D51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559300" y="3182939"/>
              <a:ext cx="298450" cy="231775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8</a:t>
              </a:r>
            </a:p>
          </p:txBody>
        </p:sp>
        <p:sp>
          <p:nvSpPr>
            <p:cNvPr id="30772" name="TextBox 22">
              <a:extLst>
                <a:ext uri="{FF2B5EF4-FFF2-40B4-BE49-F238E27FC236}">
                  <a16:creationId xmlns:a16="http://schemas.microsoft.com/office/drawing/2014/main" id="{5EF5C590-7641-9C3E-ADDD-D435020AF7C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497389" y="2862263"/>
              <a:ext cx="173037" cy="3683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>
                  <a:solidFill>
                    <a:srgbClr val="FF0000"/>
                  </a:solidFill>
                </a:rPr>
                <a:t>0 </a:t>
              </a:r>
            </a:p>
          </p:txBody>
        </p:sp>
        <p:sp>
          <p:nvSpPr>
            <p:cNvPr id="30774" name="Down Arrow 55">
              <a:extLst>
                <a:ext uri="{FF2B5EF4-FFF2-40B4-BE49-F238E27FC236}">
                  <a16:creationId xmlns:a16="http://schemas.microsoft.com/office/drawing/2014/main" id="{5CF9FE78-ED62-E799-32B7-5E6A13DABC0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243389" y="2973388"/>
              <a:ext cx="187325" cy="342900"/>
            </a:xfrm>
            <a:prstGeom prst="downArrow">
              <a:avLst>
                <a:gd name="adj1" fmla="val 50000"/>
                <a:gd name="adj2" fmla="val 49992"/>
              </a:avLst>
            </a:prstGeom>
            <a:solidFill>
              <a:schemeClr val="accent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GB" altLang="en-US" sz="1800"/>
            </a:p>
          </p:txBody>
        </p:sp>
        <p:sp>
          <p:nvSpPr>
            <p:cNvPr id="30775" name="Down Arrow 2">
              <a:extLst>
                <a:ext uri="{FF2B5EF4-FFF2-40B4-BE49-F238E27FC236}">
                  <a16:creationId xmlns:a16="http://schemas.microsoft.com/office/drawing/2014/main" id="{6829A59D-53EA-296E-6A5E-F6133DCB5486}"/>
                </a:ext>
              </a:extLst>
            </p:cNvPr>
            <p:cNvSpPr>
              <a:spLocks noChangeArrowheads="1"/>
            </p:cNvSpPr>
            <p:nvPr/>
          </p:nvSpPr>
          <p:spPr bwMode="auto">
            <a:xfrm flipV="1">
              <a:off x="3692526" y="2786064"/>
              <a:ext cx="169863" cy="403225"/>
            </a:xfrm>
            <a:prstGeom prst="downArrow">
              <a:avLst>
                <a:gd name="adj1" fmla="val 50000"/>
                <a:gd name="adj2" fmla="val 50070"/>
              </a:avLst>
            </a:prstGeom>
            <a:solidFill>
              <a:schemeClr val="accent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GB" altLang="en-US" sz="1800"/>
            </a:p>
          </p:txBody>
        </p:sp>
        <p:sp>
          <p:nvSpPr>
            <p:cNvPr id="30777" name="TextBox 15">
              <a:extLst>
                <a:ext uri="{FF2B5EF4-FFF2-40B4-BE49-F238E27FC236}">
                  <a16:creationId xmlns:a16="http://schemas.microsoft.com/office/drawing/2014/main" id="{C1AD5C3D-3E0D-AACB-7452-E3846460A07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330575" y="4378326"/>
              <a:ext cx="1314450" cy="6461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BF(Y) = 1</a:t>
              </a:r>
              <a:br>
                <a:rPr kumimoji="0" lang="en-GB" altLang="en-US" sz="1800"/>
              </a:br>
              <a:r>
                <a:rPr kumimoji="0" lang="en-GB" altLang="en-US" sz="1800"/>
                <a:t>BF(Y) &gt;= 0</a:t>
              </a:r>
            </a:p>
          </p:txBody>
        </p:sp>
      </p:grp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>
            <a:extLst>
              <a:ext uri="{FF2B5EF4-FFF2-40B4-BE49-F238E27FC236}">
                <a16:creationId xmlns:a16="http://schemas.microsoft.com/office/drawing/2014/main" id="{98C396F8-2CC0-5485-2F03-CF6E472529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2640" y="-436225"/>
            <a:ext cx="9779183" cy="1325563"/>
          </a:xfrm>
        </p:spPr>
        <p:txBody>
          <a:bodyPr/>
          <a:lstStyle/>
          <a:p>
            <a:r>
              <a:rPr lang="en-GB" altLang="en-US" dirty="0"/>
              <a:t>Right-Right </a:t>
            </a:r>
          </a:p>
        </p:txBody>
      </p:sp>
      <p:sp>
        <p:nvSpPr>
          <p:cNvPr id="31747" name="Content Placeholder 2">
            <a:extLst>
              <a:ext uri="{FF2B5EF4-FFF2-40B4-BE49-F238E27FC236}">
                <a16:creationId xmlns:a16="http://schemas.microsoft.com/office/drawing/2014/main" id="{AF8707E1-66AD-06EC-5D97-C5D2615E5E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5479" y="950913"/>
            <a:ext cx="7457248" cy="1212850"/>
          </a:xfrm>
        </p:spPr>
        <p:txBody>
          <a:bodyPr/>
          <a:lstStyle/>
          <a:p>
            <a:r>
              <a:rPr lang="en-GB" altLang="en-US" dirty="0"/>
              <a:t>Change is in the right branch of X and BF(Y) &lt;= 0</a:t>
            </a:r>
          </a:p>
          <a:p>
            <a:r>
              <a:rPr lang="en-GB" altLang="en-US" dirty="0"/>
              <a:t>Rebalanced with a simple left    rotation of X and Y</a:t>
            </a:r>
          </a:p>
        </p:txBody>
      </p:sp>
      <p:sp>
        <p:nvSpPr>
          <p:cNvPr id="31748" name="Footer Placeholder 3">
            <a:extLst>
              <a:ext uri="{FF2B5EF4-FFF2-40B4-BE49-F238E27FC236}">
                <a16:creationId xmlns:a16="http://schemas.microsoft.com/office/drawing/2014/main" id="{0927F2D8-7414-0ABB-369F-6F3DBBC8FCD8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  <p:sp>
        <p:nvSpPr>
          <p:cNvPr id="31749" name="Rectangle 43">
            <a:extLst>
              <a:ext uri="{FF2B5EF4-FFF2-40B4-BE49-F238E27FC236}">
                <a16:creationId xmlns:a16="http://schemas.microsoft.com/office/drawing/2014/main" id="{39086457-8868-9C87-D702-868CB01A93C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40238" y="4479925"/>
            <a:ext cx="298450" cy="230188"/>
          </a:xfrm>
          <a:prstGeom prst="rect">
            <a:avLst/>
          </a:prstGeom>
          <a:solidFill>
            <a:srgbClr val="FF0000"/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22</a:t>
            </a:r>
          </a:p>
        </p:txBody>
      </p:sp>
      <p:cxnSp>
        <p:nvCxnSpPr>
          <p:cNvPr id="31750" name="Elbow Connector 49">
            <a:extLst>
              <a:ext uri="{FF2B5EF4-FFF2-40B4-BE49-F238E27FC236}">
                <a16:creationId xmlns:a16="http://schemas.microsoft.com/office/drawing/2014/main" id="{8BA24E21-EB93-5BCE-6995-AFB5E67D999B}"/>
              </a:ext>
            </a:extLst>
          </p:cNvPr>
          <p:cNvCxnSpPr>
            <a:cxnSpLocks noChangeShapeType="1"/>
            <a:stCxn id="31755" idx="1"/>
            <a:endCxn id="31756" idx="0"/>
          </p:cNvCxnSpPr>
          <p:nvPr/>
        </p:nvCxnSpPr>
        <p:spPr bwMode="auto">
          <a:xfrm rot="10800000" flipV="1">
            <a:off x="2489201" y="2814638"/>
            <a:ext cx="392113" cy="368300"/>
          </a:xfrm>
          <a:prstGeom prst="bentConnector2">
            <a:avLst/>
          </a:prstGeom>
          <a:noFill/>
          <a:ln w="2222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1751" name="Elbow Connector 49">
            <a:extLst>
              <a:ext uri="{FF2B5EF4-FFF2-40B4-BE49-F238E27FC236}">
                <a16:creationId xmlns:a16="http://schemas.microsoft.com/office/drawing/2014/main" id="{778DCAA6-4C36-6B19-F208-667A81381116}"/>
              </a:ext>
            </a:extLst>
          </p:cNvPr>
          <p:cNvCxnSpPr>
            <a:cxnSpLocks noChangeShapeType="1"/>
            <a:stCxn id="31757" idx="3"/>
            <a:endCxn id="31749" idx="0"/>
          </p:cNvCxnSpPr>
          <p:nvPr/>
        </p:nvCxnSpPr>
        <p:spPr bwMode="auto">
          <a:xfrm>
            <a:off x="4221163" y="3951289"/>
            <a:ext cx="368300" cy="528637"/>
          </a:xfrm>
          <a:prstGeom prst="bentConnector2">
            <a:avLst/>
          </a:prstGeom>
          <a:noFill/>
          <a:ln w="2222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1752" name="TextBox 19">
            <a:extLst>
              <a:ext uri="{FF2B5EF4-FFF2-40B4-BE49-F238E27FC236}">
                <a16:creationId xmlns:a16="http://schemas.microsoft.com/office/drawing/2014/main" id="{A0C89F94-9B8F-9D27-879F-C8BABECC5A4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19325" y="2868614"/>
            <a:ext cx="407988" cy="371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FF0000"/>
                </a:solidFill>
              </a:rPr>
              <a:t>0 </a:t>
            </a:r>
          </a:p>
        </p:txBody>
      </p:sp>
      <p:sp>
        <p:nvSpPr>
          <p:cNvPr id="31753" name="TextBox 21">
            <a:extLst>
              <a:ext uri="{FF2B5EF4-FFF2-40B4-BE49-F238E27FC236}">
                <a16:creationId xmlns:a16="http://schemas.microsoft.com/office/drawing/2014/main" id="{DC469210-24AF-EC0E-81E8-137C316D4CB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14750" y="3489325"/>
            <a:ext cx="41910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FF0000"/>
                </a:solidFill>
              </a:rPr>
              <a:t>-1 </a:t>
            </a:r>
          </a:p>
        </p:txBody>
      </p:sp>
      <p:sp>
        <p:nvSpPr>
          <p:cNvPr id="31754" name="TextBox 22">
            <a:extLst>
              <a:ext uri="{FF2B5EF4-FFF2-40B4-BE49-F238E27FC236}">
                <a16:creationId xmlns:a16="http://schemas.microsoft.com/office/drawing/2014/main" id="{7A71C7B4-E6B8-F41D-4ABB-68C8DF788B7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97375" y="4146550"/>
            <a:ext cx="1714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FF0000"/>
                </a:solidFill>
              </a:rPr>
              <a:t>0 </a:t>
            </a:r>
          </a:p>
        </p:txBody>
      </p:sp>
      <p:sp>
        <p:nvSpPr>
          <p:cNvPr id="31755" name="Rectangle 38">
            <a:extLst>
              <a:ext uri="{FF2B5EF4-FFF2-40B4-BE49-F238E27FC236}">
                <a16:creationId xmlns:a16="http://schemas.microsoft.com/office/drawing/2014/main" id="{93409E10-9ACB-1262-D1C1-56208B874E5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81313" y="2700338"/>
            <a:ext cx="298450" cy="228600"/>
          </a:xfrm>
          <a:prstGeom prst="rect">
            <a:avLst/>
          </a:prstGeom>
          <a:solidFill>
            <a:srgbClr val="FFFF00"/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40</a:t>
            </a:r>
          </a:p>
        </p:txBody>
      </p:sp>
      <p:sp>
        <p:nvSpPr>
          <p:cNvPr id="31756" name="Rectangle 43">
            <a:extLst>
              <a:ext uri="{FF2B5EF4-FFF2-40B4-BE49-F238E27FC236}">
                <a16:creationId xmlns:a16="http://schemas.microsoft.com/office/drawing/2014/main" id="{E1B394C1-08D1-D604-C383-DFC5918BFE2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39975" y="3182938"/>
            <a:ext cx="298450" cy="228600"/>
          </a:xfrm>
          <a:prstGeom prst="rect">
            <a:avLst/>
          </a:prstGeom>
          <a:solidFill>
            <a:schemeClr val="bg1"/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42</a:t>
            </a:r>
          </a:p>
        </p:txBody>
      </p:sp>
      <p:sp>
        <p:nvSpPr>
          <p:cNvPr id="31757" name="Rectangle 43">
            <a:extLst>
              <a:ext uri="{FF2B5EF4-FFF2-40B4-BE49-F238E27FC236}">
                <a16:creationId xmlns:a16="http://schemas.microsoft.com/office/drawing/2014/main" id="{CF4D4CA9-CAC6-4050-490A-7D7041C681E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22713" y="3836989"/>
            <a:ext cx="298450" cy="230187"/>
          </a:xfrm>
          <a:prstGeom prst="rect">
            <a:avLst/>
          </a:prstGeom>
          <a:solidFill>
            <a:schemeClr val="bg1"/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20</a:t>
            </a:r>
          </a:p>
        </p:txBody>
      </p:sp>
      <p:cxnSp>
        <p:nvCxnSpPr>
          <p:cNvPr id="31758" name="Elbow Connector 49">
            <a:extLst>
              <a:ext uri="{FF2B5EF4-FFF2-40B4-BE49-F238E27FC236}">
                <a16:creationId xmlns:a16="http://schemas.microsoft.com/office/drawing/2014/main" id="{79508FFD-430D-EBEB-1355-69FCBCEDF0F9}"/>
              </a:ext>
            </a:extLst>
          </p:cNvPr>
          <p:cNvCxnSpPr>
            <a:cxnSpLocks noChangeShapeType="1"/>
            <a:stCxn id="31768" idx="3"/>
            <a:endCxn id="31757" idx="0"/>
          </p:cNvCxnSpPr>
          <p:nvPr/>
        </p:nvCxnSpPr>
        <p:spPr bwMode="auto">
          <a:xfrm>
            <a:off x="3721100" y="3298826"/>
            <a:ext cx="350838" cy="538163"/>
          </a:xfrm>
          <a:prstGeom prst="bentConnector2">
            <a:avLst/>
          </a:prstGeom>
          <a:noFill/>
          <a:ln w="2222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1759" name="TextBox 38">
            <a:extLst>
              <a:ext uri="{FF2B5EF4-FFF2-40B4-BE49-F238E27FC236}">
                <a16:creationId xmlns:a16="http://schemas.microsoft.com/office/drawing/2014/main" id="{1C395AC4-2940-0E2C-2AE3-A172F106EDE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00426" y="3397250"/>
            <a:ext cx="366713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Y</a:t>
            </a:r>
          </a:p>
        </p:txBody>
      </p:sp>
      <p:sp>
        <p:nvSpPr>
          <p:cNvPr id="31760" name="TextBox 39">
            <a:extLst>
              <a:ext uri="{FF2B5EF4-FFF2-40B4-BE49-F238E27FC236}">
                <a16:creationId xmlns:a16="http://schemas.microsoft.com/office/drawing/2014/main" id="{3E787FBA-0790-03F9-061E-A215834DED4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91013" y="4694239"/>
            <a:ext cx="595312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Add</a:t>
            </a:r>
          </a:p>
        </p:txBody>
      </p:sp>
      <p:sp>
        <p:nvSpPr>
          <p:cNvPr id="31761" name="TextBox 40">
            <a:extLst>
              <a:ext uri="{FF2B5EF4-FFF2-40B4-BE49-F238E27FC236}">
                <a16:creationId xmlns:a16="http://schemas.microsoft.com/office/drawing/2014/main" id="{C2AC447A-F50A-48CB-E99A-3EEC2FF5717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75026" y="2468564"/>
            <a:ext cx="3397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0070C0"/>
                </a:solidFill>
              </a:rPr>
              <a:t>R</a:t>
            </a:r>
          </a:p>
        </p:txBody>
      </p:sp>
      <p:sp>
        <p:nvSpPr>
          <p:cNvPr id="31762" name="TextBox 41">
            <a:extLst>
              <a:ext uri="{FF2B5EF4-FFF2-40B4-BE49-F238E27FC236}">
                <a16:creationId xmlns:a16="http://schemas.microsoft.com/office/drawing/2014/main" id="{F3D84AAE-09E5-FEB6-0FC4-B38BA648C6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68739" y="2925764"/>
            <a:ext cx="3397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0070C0"/>
                </a:solidFill>
              </a:rPr>
              <a:t>R</a:t>
            </a:r>
          </a:p>
        </p:txBody>
      </p:sp>
      <p:sp>
        <p:nvSpPr>
          <p:cNvPr id="31763" name="TextBox 104">
            <a:extLst>
              <a:ext uri="{FF2B5EF4-FFF2-40B4-BE49-F238E27FC236}">
                <a16:creationId xmlns:a16="http://schemas.microsoft.com/office/drawing/2014/main" id="{297E477A-2D1E-AB33-782D-DDB88B7975B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97313" y="4030664"/>
            <a:ext cx="36830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Z</a:t>
            </a:r>
          </a:p>
        </p:txBody>
      </p:sp>
      <p:cxnSp>
        <p:nvCxnSpPr>
          <p:cNvPr id="31764" name="Straight Arrow Connector 19">
            <a:extLst>
              <a:ext uri="{FF2B5EF4-FFF2-40B4-BE49-F238E27FC236}">
                <a16:creationId xmlns:a16="http://schemas.microsoft.com/office/drawing/2014/main" id="{7F14ACFE-3C6E-707B-09B2-677B89DAC480}"/>
              </a:ext>
            </a:extLst>
          </p:cNvPr>
          <p:cNvCxnSpPr>
            <a:cxnSpLocks noChangeShapeType="1"/>
            <a:endCxn id="31755" idx="0"/>
          </p:cNvCxnSpPr>
          <p:nvPr/>
        </p:nvCxnSpPr>
        <p:spPr bwMode="auto">
          <a:xfrm>
            <a:off x="3022600" y="2363788"/>
            <a:ext cx="7938" cy="336550"/>
          </a:xfrm>
          <a:prstGeom prst="straightConnector1">
            <a:avLst/>
          </a:prstGeom>
          <a:noFill/>
          <a:ln w="2857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1765" name="TextBox 38">
            <a:extLst>
              <a:ext uri="{FF2B5EF4-FFF2-40B4-BE49-F238E27FC236}">
                <a16:creationId xmlns:a16="http://schemas.microsoft.com/office/drawing/2014/main" id="{16DE1308-5818-A392-1FDA-9F5EFF7D6C5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47976" y="2894013"/>
            <a:ext cx="366713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X</a:t>
            </a:r>
          </a:p>
        </p:txBody>
      </p:sp>
      <p:sp>
        <p:nvSpPr>
          <p:cNvPr id="31766" name="TextBox 19">
            <a:extLst>
              <a:ext uri="{FF2B5EF4-FFF2-40B4-BE49-F238E27FC236}">
                <a16:creationId xmlns:a16="http://schemas.microsoft.com/office/drawing/2014/main" id="{84F70098-4343-4319-10F2-CECAF9D5DDD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86050" y="2393950"/>
            <a:ext cx="407988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FF0000"/>
                </a:solidFill>
              </a:rPr>
              <a:t>-2 </a:t>
            </a:r>
          </a:p>
        </p:txBody>
      </p:sp>
      <p:cxnSp>
        <p:nvCxnSpPr>
          <p:cNvPr id="31767" name="Elbow Connector 49">
            <a:extLst>
              <a:ext uri="{FF2B5EF4-FFF2-40B4-BE49-F238E27FC236}">
                <a16:creationId xmlns:a16="http://schemas.microsoft.com/office/drawing/2014/main" id="{72846E77-110A-E812-2E61-DCA2C449324F}"/>
              </a:ext>
            </a:extLst>
          </p:cNvPr>
          <p:cNvCxnSpPr>
            <a:cxnSpLocks noChangeShapeType="1"/>
            <a:stCxn id="31755" idx="3"/>
            <a:endCxn id="31768" idx="0"/>
          </p:cNvCxnSpPr>
          <p:nvPr/>
        </p:nvCxnSpPr>
        <p:spPr bwMode="auto">
          <a:xfrm>
            <a:off x="3179763" y="2814638"/>
            <a:ext cx="392112" cy="368300"/>
          </a:xfrm>
          <a:prstGeom prst="bentConnector2">
            <a:avLst/>
          </a:prstGeom>
          <a:noFill/>
          <a:ln w="2222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1768" name="Rectangle 38">
            <a:extLst>
              <a:ext uri="{FF2B5EF4-FFF2-40B4-BE49-F238E27FC236}">
                <a16:creationId xmlns:a16="http://schemas.microsoft.com/office/drawing/2014/main" id="{8C28239C-22E7-4EFD-7B9D-104E729D45A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22650" y="3182939"/>
            <a:ext cx="298450" cy="231775"/>
          </a:xfrm>
          <a:prstGeom prst="rect">
            <a:avLst/>
          </a:prstGeom>
          <a:solidFill>
            <a:srgbClr val="FFFF00"/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30</a:t>
            </a:r>
          </a:p>
        </p:txBody>
      </p:sp>
      <p:sp>
        <p:nvSpPr>
          <p:cNvPr id="112" name="Arc 111">
            <a:extLst>
              <a:ext uri="{FF2B5EF4-FFF2-40B4-BE49-F238E27FC236}">
                <a16:creationId xmlns:a16="http://schemas.microsoft.com/office/drawing/2014/main" id="{1731FFC2-9EBB-A8FA-9E1F-78F652DAF21D}"/>
              </a:ext>
            </a:extLst>
          </p:cNvPr>
          <p:cNvSpPr/>
          <p:nvPr/>
        </p:nvSpPr>
        <p:spPr bwMode="auto">
          <a:xfrm>
            <a:off x="5128248" y="1991943"/>
            <a:ext cx="171450" cy="201613"/>
          </a:xfrm>
          <a:prstGeom prst="arc">
            <a:avLst>
              <a:gd name="adj1" fmla="val 12209865"/>
              <a:gd name="adj2" fmla="val 9809054"/>
            </a:avLst>
          </a:prstGeom>
          <a:noFill/>
          <a:ln w="19050" cap="flat" cmpd="sng" algn="ctr">
            <a:solidFill>
              <a:schemeClr val="tx1"/>
            </a:solidFill>
            <a:prstDash val="solid"/>
            <a:round/>
            <a:headEnd type="triangl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31770" name="Rectangle 43">
            <a:extLst>
              <a:ext uri="{FF2B5EF4-FFF2-40B4-BE49-F238E27FC236}">
                <a16:creationId xmlns:a16="http://schemas.microsoft.com/office/drawing/2014/main" id="{0DE23D17-4CF3-0751-A841-BBD31896B00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69075" y="5024439"/>
            <a:ext cx="298450" cy="230187"/>
          </a:xfrm>
          <a:prstGeom prst="rect">
            <a:avLst/>
          </a:prstGeom>
          <a:solidFill>
            <a:schemeClr val="bg1"/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42</a:t>
            </a:r>
          </a:p>
        </p:txBody>
      </p:sp>
      <p:cxnSp>
        <p:nvCxnSpPr>
          <p:cNvPr id="31771" name="Elbow Connector 49">
            <a:extLst>
              <a:ext uri="{FF2B5EF4-FFF2-40B4-BE49-F238E27FC236}">
                <a16:creationId xmlns:a16="http://schemas.microsoft.com/office/drawing/2014/main" id="{8B97791C-F3A8-829A-884F-B149DCDE817D}"/>
              </a:ext>
            </a:extLst>
          </p:cNvPr>
          <p:cNvCxnSpPr>
            <a:cxnSpLocks noChangeShapeType="1"/>
            <a:stCxn id="121" idx="3"/>
            <a:endCxn id="31776" idx="0"/>
          </p:cNvCxnSpPr>
          <p:nvPr/>
        </p:nvCxnSpPr>
        <p:spPr bwMode="auto">
          <a:xfrm>
            <a:off x="8207375" y="3998914"/>
            <a:ext cx="617538" cy="357187"/>
          </a:xfrm>
          <a:prstGeom prst="bentConnector2">
            <a:avLst/>
          </a:prstGeom>
          <a:noFill/>
          <a:ln w="2222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1772" name="Elbow Connector 49">
            <a:extLst>
              <a:ext uri="{FF2B5EF4-FFF2-40B4-BE49-F238E27FC236}">
                <a16:creationId xmlns:a16="http://schemas.microsoft.com/office/drawing/2014/main" id="{CFC4417B-8699-3955-A8B0-F27DFB4885B7}"/>
              </a:ext>
            </a:extLst>
          </p:cNvPr>
          <p:cNvCxnSpPr>
            <a:cxnSpLocks noChangeShapeType="1"/>
            <a:stCxn id="122" idx="1"/>
            <a:endCxn id="31770" idx="0"/>
          </p:cNvCxnSpPr>
          <p:nvPr/>
        </p:nvCxnSpPr>
        <p:spPr bwMode="auto">
          <a:xfrm rot="10800000" flipV="1">
            <a:off x="6718300" y="4475164"/>
            <a:ext cx="457200" cy="549275"/>
          </a:xfrm>
          <a:prstGeom prst="bentConnector2">
            <a:avLst/>
          </a:prstGeom>
          <a:noFill/>
          <a:ln w="2222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1773" name="TextBox 19">
            <a:extLst>
              <a:ext uri="{FF2B5EF4-FFF2-40B4-BE49-F238E27FC236}">
                <a16:creationId xmlns:a16="http://schemas.microsoft.com/office/drawing/2014/main" id="{9C27FCCC-D2B2-5B8E-9490-DC087842446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67638" y="3576639"/>
            <a:ext cx="277812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FF0000"/>
                </a:solidFill>
              </a:rPr>
              <a:t>0 </a:t>
            </a:r>
          </a:p>
        </p:txBody>
      </p:sp>
      <p:sp>
        <p:nvSpPr>
          <p:cNvPr id="31774" name="TextBox 21">
            <a:extLst>
              <a:ext uri="{FF2B5EF4-FFF2-40B4-BE49-F238E27FC236}">
                <a16:creationId xmlns:a16="http://schemas.microsoft.com/office/drawing/2014/main" id="{7C4E0E88-EE99-74D1-582E-AAE17F98A41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78650" y="4025900"/>
            <a:ext cx="407988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FF0000"/>
                </a:solidFill>
              </a:rPr>
              <a:t>1 </a:t>
            </a:r>
          </a:p>
        </p:txBody>
      </p:sp>
      <p:sp>
        <p:nvSpPr>
          <p:cNvPr id="31775" name="TextBox 22">
            <a:extLst>
              <a:ext uri="{FF2B5EF4-FFF2-40B4-BE49-F238E27FC236}">
                <a16:creationId xmlns:a16="http://schemas.microsoft.com/office/drawing/2014/main" id="{E2CDA2E5-E88A-419D-64DA-D3F2C4EEDA4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27800" y="4700589"/>
            <a:ext cx="1714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FF0000"/>
                </a:solidFill>
              </a:rPr>
              <a:t>0 </a:t>
            </a:r>
          </a:p>
        </p:txBody>
      </p:sp>
      <p:sp>
        <p:nvSpPr>
          <p:cNvPr id="31776" name="Rectangle 38">
            <a:extLst>
              <a:ext uri="{FF2B5EF4-FFF2-40B4-BE49-F238E27FC236}">
                <a16:creationId xmlns:a16="http://schemas.microsoft.com/office/drawing/2014/main" id="{E6F11E79-3C79-7426-496D-80ECB4C184D0}"/>
              </a:ext>
            </a:extLst>
          </p:cNvPr>
          <p:cNvSpPr>
            <a:spLocks noChangeArrowheads="1"/>
          </p:cNvSpPr>
          <p:nvPr/>
        </p:nvSpPr>
        <p:spPr bwMode="auto">
          <a:xfrm>
            <a:off x="8675688" y="4356100"/>
            <a:ext cx="298450" cy="230188"/>
          </a:xfrm>
          <a:prstGeom prst="rect">
            <a:avLst/>
          </a:prstGeom>
          <a:solidFill>
            <a:schemeClr val="bg1"/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20</a:t>
            </a:r>
          </a:p>
        </p:txBody>
      </p:sp>
      <p:sp>
        <p:nvSpPr>
          <p:cNvPr id="121" name="Rectangle 43">
            <a:extLst>
              <a:ext uri="{FF2B5EF4-FFF2-40B4-BE49-F238E27FC236}">
                <a16:creationId xmlns:a16="http://schemas.microsoft.com/office/drawing/2014/main" id="{376E0892-DA80-55A7-BB81-2B778A8BCF08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08925" y="3884613"/>
            <a:ext cx="298450" cy="2286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/>
              <a:t>30</a:t>
            </a:r>
          </a:p>
        </p:txBody>
      </p:sp>
      <p:sp>
        <p:nvSpPr>
          <p:cNvPr id="122" name="Rectangle 43">
            <a:extLst>
              <a:ext uri="{FF2B5EF4-FFF2-40B4-BE49-F238E27FC236}">
                <a16:creationId xmlns:a16="http://schemas.microsoft.com/office/drawing/2014/main" id="{B6AB6E85-5918-39B8-4CA9-2CED297AE72F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75500" y="4360864"/>
            <a:ext cx="298450" cy="23018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/>
              <a:t>40</a:t>
            </a:r>
          </a:p>
        </p:txBody>
      </p:sp>
      <p:cxnSp>
        <p:nvCxnSpPr>
          <p:cNvPr id="31779" name="Elbow Connector 49">
            <a:extLst>
              <a:ext uri="{FF2B5EF4-FFF2-40B4-BE49-F238E27FC236}">
                <a16:creationId xmlns:a16="http://schemas.microsoft.com/office/drawing/2014/main" id="{2C3ED025-59FA-317D-F736-BF6B261D0FF5}"/>
              </a:ext>
            </a:extLst>
          </p:cNvPr>
          <p:cNvCxnSpPr>
            <a:cxnSpLocks noChangeShapeType="1"/>
            <a:stCxn id="121" idx="1"/>
            <a:endCxn id="122" idx="0"/>
          </p:cNvCxnSpPr>
          <p:nvPr/>
        </p:nvCxnSpPr>
        <p:spPr bwMode="auto">
          <a:xfrm rot="10800000" flipV="1">
            <a:off x="7324725" y="3998913"/>
            <a:ext cx="584200" cy="361950"/>
          </a:xfrm>
          <a:prstGeom prst="bentConnector2">
            <a:avLst/>
          </a:prstGeom>
          <a:noFill/>
          <a:ln w="2222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1780" name="TextBox 38">
            <a:extLst>
              <a:ext uri="{FF2B5EF4-FFF2-40B4-BE49-F238E27FC236}">
                <a16:creationId xmlns:a16="http://schemas.microsoft.com/office/drawing/2014/main" id="{BEA1EB62-84F7-8A37-52B6-AF12DEB6A3B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856538" y="4051300"/>
            <a:ext cx="366712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Y</a:t>
            </a:r>
          </a:p>
        </p:txBody>
      </p:sp>
      <p:sp>
        <p:nvSpPr>
          <p:cNvPr id="31781" name="TextBox 39">
            <a:extLst>
              <a:ext uri="{FF2B5EF4-FFF2-40B4-BE49-F238E27FC236}">
                <a16:creationId xmlns:a16="http://schemas.microsoft.com/office/drawing/2014/main" id="{46AEC5BE-5C43-CFB6-DC38-AD84D1045FD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26538" y="5210175"/>
            <a:ext cx="2984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A</a:t>
            </a:r>
          </a:p>
        </p:txBody>
      </p:sp>
      <p:sp>
        <p:nvSpPr>
          <p:cNvPr id="31782" name="TextBox 104">
            <a:extLst>
              <a:ext uri="{FF2B5EF4-FFF2-40B4-BE49-F238E27FC236}">
                <a16:creationId xmlns:a16="http://schemas.microsoft.com/office/drawing/2014/main" id="{8589DBE8-628D-A8D5-270A-FD239106D55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50100" y="4554539"/>
            <a:ext cx="36830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X</a:t>
            </a:r>
          </a:p>
        </p:txBody>
      </p:sp>
      <p:cxnSp>
        <p:nvCxnSpPr>
          <p:cNvPr id="31783" name="Straight Arrow Connector 19">
            <a:extLst>
              <a:ext uri="{FF2B5EF4-FFF2-40B4-BE49-F238E27FC236}">
                <a16:creationId xmlns:a16="http://schemas.microsoft.com/office/drawing/2014/main" id="{BC050734-56BD-6403-F2BA-4B0BCA03E2DE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8062914" y="3548063"/>
            <a:ext cx="7937" cy="334962"/>
          </a:xfrm>
          <a:prstGeom prst="straightConnector1">
            <a:avLst/>
          </a:prstGeom>
          <a:noFill/>
          <a:ln w="2857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1784" name="TextBox 38">
            <a:extLst>
              <a:ext uri="{FF2B5EF4-FFF2-40B4-BE49-F238E27FC236}">
                <a16:creationId xmlns:a16="http://schemas.microsoft.com/office/drawing/2014/main" id="{76834915-33C8-9FF4-2D84-BB26E62FB68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42351" y="4549775"/>
            <a:ext cx="366713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Z</a:t>
            </a:r>
          </a:p>
        </p:txBody>
      </p:sp>
      <p:sp>
        <p:nvSpPr>
          <p:cNvPr id="31785" name="TextBox 19">
            <a:extLst>
              <a:ext uri="{FF2B5EF4-FFF2-40B4-BE49-F238E27FC236}">
                <a16:creationId xmlns:a16="http://schemas.microsoft.com/office/drawing/2014/main" id="{5D47F957-CEF2-14F8-572F-BCA391DABE5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535988" y="4051300"/>
            <a:ext cx="201612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FF0000"/>
                </a:solidFill>
              </a:rPr>
              <a:t>0 </a:t>
            </a:r>
          </a:p>
        </p:txBody>
      </p:sp>
      <p:cxnSp>
        <p:nvCxnSpPr>
          <p:cNvPr id="31786" name="Elbow Connector 49">
            <a:extLst>
              <a:ext uri="{FF2B5EF4-FFF2-40B4-BE49-F238E27FC236}">
                <a16:creationId xmlns:a16="http://schemas.microsoft.com/office/drawing/2014/main" id="{1AC914DE-4185-E5B6-D9EA-A7AF58090D0C}"/>
              </a:ext>
            </a:extLst>
          </p:cNvPr>
          <p:cNvCxnSpPr>
            <a:cxnSpLocks noChangeShapeType="1"/>
            <a:stCxn id="122" idx="3"/>
            <a:endCxn id="31787" idx="0"/>
          </p:cNvCxnSpPr>
          <p:nvPr/>
        </p:nvCxnSpPr>
        <p:spPr bwMode="auto">
          <a:xfrm>
            <a:off x="7473951" y="4475164"/>
            <a:ext cx="396875" cy="549275"/>
          </a:xfrm>
          <a:prstGeom prst="bentConnector2">
            <a:avLst/>
          </a:prstGeom>
          <a:noFill/>
          <a:ln w="2222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1787" name="Rectangle 43">
            <a:extLst>
              <a:ext uri="{FF2B5EF4-FFF2-40B4-BE49-F238E27FC236}">
                <a16:creationId xmlns:a16="http://schemas.microsoft.com/office/drawing/2014/main" id="{D6FC4E57-5470-8AB6-E8A6-19B3F8C1D25B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83500" y="5024439"/>
            <a:ext cx="376238" cy="230187"/>
          </a:xfrm>
          <a:prstGeom prst="rect">
            <a:avLst/>
          </a:prstGeom>
          <a:solidFill>
            <a:schemeClr val="bg1"/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32</a:t>
            </a:r>
          </a:p>
        </p:txBody>
      </p:sp>
      <p:sp>
        <p:nvSpPr>
          <p:cNvPr id="31788" name="TextBox 22">
            <a:extLst>
              <a:ext uri="{FF2B5EF4-FFF2-40B4-BE49-F238E27FC236}">
                <a16:creationId xmlns:a16="http://schemas.microsoft.com/office/drawing/2014/main" id="{AF8D1183-9B1E-105D-E1FD-FD05D7A9C42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45400" y="4700589"/>
            <a:ext cx="17303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FF0000"/>
                </a:solidFill>
              </a:rPr>
              <a:t>0 </a:t>
            </a:r>
          </a:p>
        </p:txBody>
      </p:sp>
      <p:cxnSp>
        <p:nvCxnSpPr>
          <p:cNvPr id="31789" name="Elbow Connector 49">
            <a:extLst>
              <a:ext uri="{FF2B5EF4-FFF2-40B4-BE49-F238E27FC236}">
                <a16:creationId xmlns:a16="http://schemas.microsoft.com/office/drawing/2014/main" id="{3CEAFCEA-B654-F259-7D7C-6B8CB7A94DB8}"/>
              </a:ext>
            </a:extLst>
          </p:cNvPr>
          <p:cNvCxnSpPr>
            <a:cxnSpLocks noChangeShapeType="1"/>
            <a:stCxn id="31776" idx="3"/>
            <a:endCxn id="31790" idx="0"/>
          </p:cNvCxnSpPr>
          <p:nvPr/>
        </p:nvCxnSpPr>
        <p:spPr bwMode="auto">
          <a:xfrm>
            <a:off x="8974139" y="4471988"/>
            <a:ext cx="320675" cy="552450"/>
          </a:xfrm>
          <a:prstGeom prst="bentConnector2">
            <a:avLst/>
          </a:prstGeom>
          <a:noFill/>
          <a:ln w="2222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1790" name="Rectangle 38">
            <a:extLst>
              <a:ext uri="{FF2B5EF4-FFF2-40B4-BE49-F238E27FC236}">
                <a16:creationId xmlns:a16="http://schemas.microsoft.com/office/drawing/2014/main" id="{5296A518-95BF-9DF4-1722-105CE45E4CAA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45588" y="5024439"/>
            <a:ext cx="298450" cy="230187"/>
          </a:xfrm>
          <a:prstGeom prst="rect">
            <a:avLst/>
          </a:prstGeom>
          <a:solidFill>
            <a:srgbClr val="FF0000"/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22</a:t>
            </a:r>
          </a:p>
        </p:txBody>
      </p:sp>
      <p:sp>
        <p:nvSpPr>
          <p:cNvPr id="31791" name="TextBox 22">
            <a:extLst>
              <a:ext uri="{FF2B5EF4-FFF2-40B4-BE49-F238E27FC236}">
                <a16:creationId xmlns:a16="http://schemas.microsoft.com/office/drawing/2014/main" id="{7B67642B-858A-2F81-0FA0-BC7C70EB2B1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21039" y="2859089"/>
            <a:ext cx="40798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FF0000"/>
                </a:solidFill>
              </a:rPr>
              <a:t>-1 </a:t>
            </a:r>
          </a:p>
        </p:txBody>
      </p:sp>
      <p:sp>
        <p:nvSpPr>
          <p:cNvPr id="31792" name="TextBox 22">
            <a:extLst>
              <a:ext uri="{FF2B5EF4-FFF2-40B4-BE49-F238E27FC236}">
                <a16:creationId xmlns:a16="http://schemas.microsoft.com/office/drawing/2014/main" id="{22C91226-AA59-9D8E-2127-5D9B5CF4FE8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074150" y="4700589"/>
            <a:ext cx="17303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FF0000"/>
                </a:solidFill>
              </a:rPr>
              <a:t>0 </a:t>
            </a:r>
          </a:p>
        </p:txBody>
      </p:sp>
      <p:sp>
        <p:nvSpPr>
          <p:cNvPr id="31793" name="Down Arrow 55">
            <a:extLst>
              <a:ext uri="{FF2B5EF4-FFF2-40B4-BE49-F238E27FC236}">
                <a16:creationId xmlns:a16="http://schemas.microsoft.com/office/drawing/2014/main" id="{0A7FAC16-3CD0-0672-AE6C-726234CD510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05151" y="2973388"/>
            <a:ext cx="187325" cy="342900"/>
          </a:xfrm>
          <a:prstGeom prst="downArrow">
            <a:avLst>
              <a:gd name="adj1" fmla="val 50000"/>
              <a:gd name="adj2" fmla="val 49992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31794" name="Down Arrow 2">
            <a:extLst>
              <a:ext uri="{FF2B5EF4-FFF2-40B4-BE49-F238E27FC236}">
                <a16:creationId xmlns:a16="http://schemas.microsoft.com/office/drawing/2014/main" id="{328D9587-9D27-A9CC-2EC5-718F4B89709B}"/>
              </a:ext>
            </a:extLst>
          </p:cNvPr>
          <p:cNvSpPr>
            <a:spLocks noChangeArrowheads="1"/>
          </p:cNvSpPr>
          <p:nvPr/>
        </p:nvSpPr>
        <p:spPr bwMode="auto">
          <a:xfrm flipV="1">
            <a:off x="3675063" y="2762250"/>
            <a:ext cx="169862" cy="401638"/>
          </a:xfrm>
          <a:prstGeom prst="downArrow">
            <a:avLst>
              <a:gd name="adj1" fmla="val 50000"/>
              <a:gd name="adj2" fmla="val 49873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31795" name="TextBox 14">
            <a:extLst>
              <a:ext uri="{FF2B5EF4-FFF2-40B4-BE49-F238E27FC236}">
                <a16:creationId xmlns:a16="http://schemas.microsoft.com/office/drawing/2014/main" id="{B9D93868-1DE9-430C-BED3-4268C69D09D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19689" y="3455989"/>
            <a:ext cx="149383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Left Rotation</a:t>
            </a:r>
          </a:p>
        </p:txBody>
      </p:sp>
      <p:grpSp>
        <p:nvGrpSpPr>
          <p:cNvPr id="31796" name="Group 94">
            <a:extLst>
              <a:ext uri="{FF2B5EF4-FFF2-40B4-BE49-F238E27FC236}">
                <a16:creationId xmlns:a16="http://schemas.microsoft.com/office/drawing/2014/main" id="{663B17B2-16CF-F8C1-F8F8-EA93F5DE7E61}"/>
              </a:ext>
            </a:extLst>
          </p:cNvPr>
          <p:cNvGrpSpPr>
            <a:grpSpLocks/>
          </p:cNvGrpSpPr>
          <p:nvPr/>
        </p:nvGrpSpPr>
        <p:grpSpPr bwMode="auto">
          <a:xfrm>
            <a:off x="8308976" y="103189"/>
            <a:ext cx="2270125" cy="2835275"/>
            <a:chOff x="4832733" y="3641197"/>
            <a:chExt cx="2270585" cy="2835803"/>
          </a:xfrm>
        </p:grpSpPr>
        <p:grpSp>
          <p:nvGrpSpPr>
            <p:cNvPr id="31802" name="Group 95">
              <a:extLst>
                <a:ext uri="{FF2B5EF4-FFF2-40B4-BE49-F238E27FC236}">
                  <a16:creationId xmlns:a16="http://schemas.microsoft.com/office/drawing/2014/main" id="{A2DFD530-36B8-680B-9BF7-9C748F5714AA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832733" y="3652958"/>
              <a:ext cx="2270585" cy="2824042"/>
              <a:chOff x="4865227" y="3652958"/>
              <a:chExt cx="2270585" cy="2824042"/>
            </a:xfrm>
          </p:grpSpPr>
          <p:sp>
            <p:nvSpPr>
              <p:cNvPr id="31804" name="Rectangle 98">
                <a:extLst>
                  <a:ext uri="{FF2B5EF4-FFF2-40B4-BE49-F238E27FC236}">
                    <a16:creationId xmlns:a16="http://schemas.microsoft.com/office/drawing/2014/main" id="{E6E583C2-164D-4B99-A7F4-F341109742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65227" y="3652958"/>
                <a:ext cx="2270585" cy="2824042"/>
              </a:xfrm>
              <a:prstGeom prst="rect">
                <a:avLst/>
              </a:prstGeom>
              <a:solidFill>
                <a:schemeClr val="bg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endParaRPr kumimoji="0" lang="en-GB" altLang="en-US" sz="1800"/>
              </a:p>
            </p:txBody>
          </p:sp>
          <p:cxnSp>
            <p:nvCxnSpPr>
              <p:cNvPr id="31805" name="Elbow Connector 49">
                <a:extLst>
                  <a:ext uri="{FF2B5EF4-FFF2-40B4-BE49-F238E27FC236}">
                    <a16:creationId xmlns:a16="http://schemas.microsoft.com/office/drawing/2014/main" id="{EF49D4E7-9FEE-A8BF-D107-6DB3F1C8333B}"/>
                  </a:ext>
                </a:extLst>
              </p:cNvPr>
              <p:cNvCxnSpPr>
                <a:cxnSpLocks noChangeShapeType="1"/>
                <a:stCxn id="31809" idx="3"/>
                <a:endCxn id="31808" idx="0"/>
              </p:cNvCxnSpPr>
              <p:nvPr/>
            </p:nvCxnSpPr>
            <p:spPr bwMode="auto">
              <a:xfrm>
                <a:off x="5619750" y="4332288"/>
                <a:ext cx="303213" cy="342900"/>
              </a:xfrm>
              <a:prstGeom prst="bentConnector2">
                <a:avLst/>
              </a:prstGeom>
              <a:noFill/>
              <a:ln w="222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31806" name="Elbow Connector 46">
                <a:extLst>
                  <a:ext uri="{FF2B5EF4-FFF2-40B4-BE49-F238E27FC236}">
                    <a16:creationId xmlns:a16="http://schemas.microsoft.com/office/drawing/2014/main" id="{A842E283-58C8-5DB0-7494-523664209FF1}"/>
                  </a:ext>
                </a:extLst>
              </p:cNvPr>
              <p:cNvCxnSpPr>
                <a:cxnSpLocks noChangeShapeType="1"/>
                <a:stCxn id="31809" idx="1"/>
                <a:endCxn id="31820" idx="3"/>
              </p:cNvCxnSpPr>
              <p:nvPr/>
            </p:nvCxnSpPr>
            <p:spPr bwMode="auto">
              <a:xfrm rot="10800000" flipV="1">
                <a:off x="5105400" y="4332288"/>
                <a:ext cx="238125" cy="457200"/>
              </a:xfrm>
              <a:prstGeom prst="bentConnector2">
                <a:avLst/>
              </a:prstGeom>
              <a:noFill/>
              <a:ln w="222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31807" name="Rectangle 38">
                <a:extLst>
                  <a:ext uri="{FF2B5EF4-FFF2-40B4-BE49-F238E27FC236}">
                    <a16:creationId xmlns:a16="http://schemas.microsoft.com/office/drawing/2014/main" id="{DD395456-1652-BB03-3B31-9C01FA8696C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438900" y="5010150"/>
                <a:ext cx="274638" cy="238125"/>
              </a:xfrm>
              <a:prstGeom prst="rect">
                <a:avLst/>
              </a:prstGeom>
              <a:solidFill>
                <a:schemeClr val="bg1"/>
              </a:solidFill>
              <a:ln w="222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/>
                  <a:t>Z</a:t>
                </a:r>
              </a:p>
            </p:txBody>
          </p:sp>
          <p:sp>
            <p:nvSpPr>
              <p:cNvPr id="31808" name="Rectangle 43">
                <a:extLst>
                  <a:ext uri="{FF2B5EF4-FFF2-40B4-BE49-F238E27FC236}">
                    <a16:creationId xmlns:a16="http://schemas.microsoft.com/office/drawing/2014/main" id="{2E116EBB-53D2-0892-C678-5A65DFA4E13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784850" y="4675188"/>
                <a:ext cx="274638" cy="236537"/>
              </a:xfrm>
              <a:prstGeom prst="rect">
                <a:avLst/>
              </a:prstGeom>
              <a:solidFill>
                <a:schemeClr val="bg1"/>
              </a:solidFill>
              <a:ln w="222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/>
                  <a:t>Y</a:t>
                </a:r>
              </a:p>
            </p:txBody>
          </p:sp>
          <p:sp>
            <p:nvSpPr>
              <p:cNvPr id="31809" name="Rectangle 43">
                <a:extLst>
                  <a:ext uri="{FF2B5EF4-FFF2-40B4-BE49-F238E27FC236}">
                    <a16:creationId xmlns:a16="http://schemas.microsoft.com/office/drawing/2014/main" id="{36B4B656-5594-1D10-693E-90F96F7DDDF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343525" y="4213225"/>
                <a:ext cx="276225" cy="238125"/>
              </a:xfrm>
              <a:prstGeom prst="rect">
                <a:avLst/>
              </a:prstGeom>
              <a:solidFill>
                <a:schemeClr val="bg1"/>
              </a:solidFill>
              <a:ln w="222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/>
                  <a:t>X</a:t>
                </a:r>
              </a:p>
            </p:txBody>
          </p:sp>
          <p:cxnSp>
            <p:nvCxnSpPr>
              <p:cNvPr id="31810" name="Elbow Connector 49">
                <a:extLst>
                  <a:ext uri="{FF2B5EF4-FFF2-40B4-BE49-F238E27FC236}">
                    <a16:creationId xmlns:a16="http://schemas.microsoft.com/office/drawing/2014/main" id="{9673FF2D-EEFC-BCE6-39E9-762DA5F6766F}"/>
                  </a:ext>
                </a:extLst>
              </p:cNvPr>
              <p:cNvCxnSpPr>
                <a:cxnSpLocks noChangeShapeType="1"/>
                <a:stCxn id="31807" idx="1"/>
                <a:endCxn id="31817" idx="3"/>
              </p:cNvCxnSpPr>
              <p:nvPr/>
            </p:nvCxnSpPr>
            <p:spPr bwMode="auto">
              <a:xfrm rot="10800000" flipV="1">
                <a:off x="6286500" y="5129213"/>
                <a:ext cx="152400" cy="417512"/>
              </a:xfrm>
              <a:prstGeom prst="bentConnector2">
                <a:avLst/>
              </a:prstGeom>
              <a:noFill/>
              <a:ln w="222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31811" name="TextBox 40">
                <a:extLst>
                  <a:ext uri="{FF2B5EF4-FFF2-40B4-BE49-F238E27FC236}">
                    <a16:creationId xmlns:a16="http://schemas.microsoft.com/office/drawing/2014/main" id="{66DE277D-ECD4-5F8D-A3A8-2BF40A478F7C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5646738" y="3952875"/>
                <a:ext cx="350837" cy="36988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>
                    <a:solidFill>
                      <a:srgbClr val="0070C0"/>
                    </a:solidFill>
                  </a:rPr>
                  <a:t>R</a:t>
                </a:r>
              </a:p>
            </p:txBody>
          </p:sp>
          <p:sp>
            <p:nvSpPr>
              <p:cNvPr id="31812" name="TextBox 41">
                <a:extLst>
                  <a:ext uri="{FF2B5EF4-FFF2-40B4-BE49-F238E27FC236}">
                    <a16:creationId xmlns:a16="http://schemas.microsoft.com/office/drawing/2014/main" id="{6A4BC6F2-A31D-5AD1-99B7-0C1DEF52C144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6230938" y="4440238"/>
                <a:ext cx="350837" cy="36830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>
                    <a:solidFill>
                      <a:srgbClr val="0070C0"/>
                    </a:solidFill>
                  </a:rPr>
                  <a:t>R</a:t>
                </a:r>
              </a:p>
            </p:txBody>
          </p:sp>
          <p:cxnSp>
            <p:nvCxnSpPr>
              <p:cNvPr id="31813" name="Straight Arrow Connector 53">
                <a:extLst>
                  <a:ext uri="{FF2B5EF4-FFF2-40B4-BE49-F238E27FC236}">
                    <a16:creationId xmlns:a16="http://schemas.microsoft.com/office/drawing/2014/main" id="{ADA7D2F2-E1A0-F20F-0469-0B1E472E8217}"/>
                  </a:ext>
                </a:extLst>
              </p:cNvPr>
              <p:cNvCxnSpPr>
                <a:cxnSpLocks noChangeShapeType="1"/>
              </p:cNvCxnSpPr>
              <p:nvPr/>
            </p:nvCxnSpPr>
            <p:spPr bwMode="auto">
              <a:xfrm flipH="1">
                <a:off x="5481638" y="3881438"/>
                <a:ext cx="4762" cy="334962"/>
              </a:xfrm>
              <a:prstGeom prst="straightConnector1">
                <a:avLst/>
              </a:prstGeom>
              <a:noFill/>
              <a:ln w="2857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31814" name="Elbow Connector 49">
                <a:extLst>
                  <a:ext uri="{FF2B5EF4-FFF2-40B4-BE49-F238E27FC236}">
                    <a16:creationId xmlns:a16="http://schemas.microsoft.com/office/drawing/2014/main" id="{8FC04C89-F143-7C38-07AB-0A854D460C85}"/>
                  </a:ext>
                </a:extLst>
              </p:cNvPr>
              <p:cNvCxnSpPr>
                <a:cxnSpLocks noChangeShapeType="1"/>
                <a:stCxn id="31808" idx="3"/>
                <a:endCxn id="31807" idx="0"/>
              </p:cNvCxnSpPr>
              <p:nvPr/>
            </p:nvCxnSpPr>
            <p:spPr bwMode="auto">
              <a:xfrm>
                <a:off x="6059488" y="4794250"/>
                <a:ext cx="517525" cy="215900"/>
              </a:xfrm>
              <a:prstGeom prst="bentConnector2">
                <a:avLst/>
              </a:prstGeom>
              <a:noFill/>
              <a:ln w="222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31815" name="Elbow Connector 49">
                <a:extLst>
                  <a:ext uri="{FF2B5EF4-FFF2-40B4-BE49-F238E27FC236}">
                    <a16:creationId xmlns:a16="http://schemas.microsoft.com/office/drawing/2014/main" id="{B6216A6F-9EE2-FF7E-897B-284A5C659BEB}"/>
                  </a:ext>
                </a:extLst>
              </p:cNvPr>
              <p:cNvCxnSpPr>
                <a:cxnSpLocks noChangeShapeType="1"/>
                <a:stCxn id="31808" idx="1"/>
                <a:endCxn id="31819" idx="3"/>
              </p:cNvCxnSpPr>
              <p:nvPr/>
            </p:nvCxnSpPr>
            <p:spPr bwMode="auto">
              <a:xfrm rot="10800000" flipV="1">
                <a:off x="5637213" y="4794250"/>
                <a:ext cx="147637" cy="360363"/>
              </a:xfrm>
              <a:prstGeom prst="bentConnector2">
                <a:avLst/>
              </a:prstGeom>
              <a:noFill/>
              <a:ln w="222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31816" name="Elbow Connector 49">
                <a:extLst>
                  <a:ext uri="{FF2B5EF4-FFF2-40B4-BE49-F238E27FC236}">
                    <a16:creationId xmlns:a16="http://schemas.microsoft.com/office/drawing/2014/main" id="{96FA607E-C63A-2E7A-E3A8-10AB8D374D8E}"/>
                  </a:ext>
                </a:extLst>
              </p:cNvPr>
              <p:cNvCxnSpPr>
                <a:cxnSpLocks noChangeShapeType="1"/>
                <a:stCxn id="31807" idx="3"/>
                <a:endCxn id="31818" idx="3"/>
              </p:cNvCxnSpPr>
              <p:nvPr/>
            </p:nvCxnSpPr>
            <p:spPr bwMode="auto">
              <a:xfrm>
                <a:off x="6713538" y="5129213"/>
                <a:ext cx="176212" cy="417512"/>
              </a:xfrm>
              <a:prstGeom prst="bentConnector2">
                <a:avLst/>
              </a:prstGeom>
              <a:noFill/>
              <a:ln w="222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31817" name="Pentagon 57">
                <a:extLst>
                  <a:ext uri="{FF2B5EF4-FFF2-40B4-BE49-F238E27FC236}">
                    <a16:creationId xmlns:a16="http://schemas.microsoft.com/office/drawing/2014/main" id="{E8A81458-8BAE-12AB-D1D2-B8384328F1C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-5400000">
                <a:off x="5922169" y="5715794"/>
                <a:ext cx="727075" cy="388937"/>
              </a:xfrm>
              <a:prstGeom prst="homePlate">
                <a:avLst>
                  <a:gd name="adj" fmla="val 50058"/>
                </a:avLst>
              </a:prstGeom>
              <a:solidFill>
                <a:srgbClr val="FF0000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eaVert"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>
                    <a:solidFill>
                      <a:schemeClr val="bg1"/>
                    </a:solidFill>
                  </a:rPr>
                  <a:t>T3</a:t>
                </a:r>
              </a:p>
            </p:txBody>
          </p:sp>
          <p:sp>
            <p:nvSpPr>
              <p:cNvPr id="31818" name="Pentagon 58">
                <a:extLst>
                  <a:ext uri="{FF2B5EF4-FFF2-40B4-BE49-F238E27FC236}">
                    <a16:creationId xmlns:a16="http://schemas.microsoft.com/office/drawing/2014/main" id="{527BAA9D-2946-557A-573E-A2C85DA12EE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-5400000">
                <a:off x="6527006" y="5715794"/>
                <a:ext cx="727075" cy="388938"/>
              </a:xfrm>
              <a:prstGeom prst="homePlate">
                <a:avLst>
                  <a:gd name="adj" fmla="val 50058"/>
                </a:avLst>
              </a:prstGeom>
              <a:solidFill>
                <a:srgbClr val="FF0000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eaVert"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>
                    <a:solidFill>
                      <a:schemeClr val="bg1"/>
                    </a:solidFill>
                  </a:rPr>
                  <a:t>T4</a:t>
                </a:r>
              </a:p>
            </p:txBody>
          </p:sp>
          <p:sp>
            <p:nvSpPr>
              <p:cNvPr id="31819" name="Pentagon 59">
                <a:extLst>
                  <a:ext uri="{FF2B5EF4-FFF2-40B4-BE49-F238E27FC236}">
                    <a16:creationId xmlns:a16="http://schemas.microsoft.com/office/drawing/2014/main" id="{56A2B499-BCE5-672C-3406-98BD7CC92AE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-5400000">
                <a:off x="5273675" y="5322888"/>
                <a:ext cx="727075" cy="390525"/>
              </a:xfrm>
              <a:prstGeom prst="homePlate">
                <a:avLst>
                  <a:gd name="adj" fmla="val 49855"/>
                </a:avLst>
              </a:prstGeom>
              <a:solidFill>
                <a:schemeClr val="tx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eaVert"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>
                    <a:solidFill>
                      <a:schemeClr val="bg1"/>
                    </a:solidFill>
                  </a:rPr>
                  <a:t>T2</a:t>
                </a:r>
              </a:p>
            </p:txBody>
          </p:sp>
          <p:sp>
            <p:nvSpPr>
              <p:cNvPr id="31820" name="Pentagon 60">
                <a:extLst>
                  <a:ext uri="{FF2B5EF4-FFF2-40B4-BE49-F238E27FC236}">
                    <a16:creationId xmlns:a16="http://schemas.microsoft.com/office/drawing/2014/main" id="{D080990C-EAD6-08E0-EE7B-A0F40AC0645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-5400000">
                <a:off x="4741863" y="4957763"/>
                <a:ext cx="727075" cy="390525"/>
              </a:xfrm>
              <a:prstGeom prst="homePlate">
                <a:avLst>
                  <a:gd name="adj" fmla="val 49855"/>
                </a:avLst>
              </a:prstGeom>
              <a:solidFill>
                <a:schemeClr val="tx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eaVert"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>
                    <a:solidFill>
                      <a:schemeClr val="bg1"/>
                    </a:solidFill>
                  </a:rPr>
                  <a:t>T1</a:t>
                </a:r>
              </a:p>
            </p:txBody>
          </p:sp>
          <p:sp>
            <p:nvSpPr>
              <p:cNvPr id="31821" name="TextBox 22">
                <a:extLst>
                  <a:ext uri="{FF2B5EF4-FFF2-40B4-BE49-F238E27FC236}">
                    <a16:creationId xmlns:a16="http://schemas.microsoft.com/office/drawing/2014/main" id="{43458284-9EA6-4435-FFF4-790E005ACEF1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5105400" y="3873500"/>
                <a:ext cx="476250" cy="3693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>
                    <a:solidFill>
                      <a:srgbClr val="FF0000"/>
                    </a:solidFill>
                  </a:rPr>
                  <a:t>-2</a:t>
                </a:r>
              </a:p>
            </p:txBody>
          </p:sp>
        </p:grpSp>
        <p:sp>
          <p:nvSpPr>
            <p:cNvPr id="31803" name="TextBox 97">
              <a:extLst>
                <a:ext uri="{FF2B5EF4-FFF2-40B4-BE49-F238E27FC236}">
                  <a16:creationId xmlns:a16="http://schemas.microsoft.com/office/drawing/2014/main" id="{76A6B628-C5C3-1847-CAD2-C7D8AF9150A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844237" y="3641197"/>
              <a:ext cx="518091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rgbClr val="0070C0"/>
                  </a:solidFill>
                </a:rPr>
                <a:t>RR</a:t>
              </a:r>
            </a:p>
          </p:txBody>
        </p:sp>
      </p:grpSp>
      <p:sp>
        <p:nvSpPr>
          <p:cNvPr id="145" name="Arc 144">
            <a:extLst>
              <a:ext uri="{FF2B5EF4-FFF2-40B4-BE49-F238E27FC236}">
                <a16:creationId xmlns:a16="http://schemas.microsoft.com/office/drawing/2014/main" id="{E1D85511-1E16-4647-0301-58E9A5F39B82}"/>
              </a:ext>
            </a:extLst>
          </p:cNvPr>
          <p:cNvSpPr/>
          <p:nvPr/>
        </p:nvSpPr>
        <p:spPr bwMode="auto">
          <a:xfrm>
            <a:off x="5465763" y="3838576"/>
            <a:ext cx="557212" cy="557213"/>
          </a:xfrm>
          <a:prstGeom prst="arc">
            <a:avLst>
              <a:gd name="adj1" fmla="val 10638979"/>
              <a:gd name="adj2" fmla="val 8929323"/>
            </a:avLst>
          </a:prstGeom>
          <a:noFill/>
          <a:ln w="76200" cap="flat" cmpd="sng" algn="ctr">
            <a:solidFill>
              <a:schemeClr val="tx1"/>
            </a:solidFill>
            <a:prstDash val="solid"/>
            <a:round/>
            <a:headEnd type="triangl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endParaRPr lang="en-GB"/>
          </a:p>
        </p:txBody>
      </p:sp>
      <p:cxnSp>
        <p:nvCxnSpPr>
          <p:cNvPr id="31798" name="Elbow Connector 49">
            <a:extLst>
              <a:ext uri="{FF2B5EF4-FFF2-40B4-BE49-F238E27FC236}">
                <a16:creationId xmlns:a16="http://schemas.microsoft.com/office/drawing/2014/main" id="{76FC8EA8-5AE7-CE46-652B-C0CE51F9200B}"/>
              </a:ext>
            </a:extLst>
          </p:cNvPr>
          <p:cNvCxnSpPr>
            <a:cxnSpLocks noChangeShapeType="1"/>
            <a:stCxn id="31768" idx="1"/>
            <a:endCxn id="31799" idx="0"/>
          </p:cNvCxnSpPr>
          <p:nvPr/>
        </p:nvCxnSpPr>
        <p:spPr bwMode="auto">
          <a:xfrm rot="10800000" flipV="1">
            <a:off x="3108326" y="3298826"/>
            <a:ext cx="314325" cy="538163"/>
          </a:xfrm>
          <a:prstGeom prst="bentConnector2">
            <a:avLst/>
          </a:prstGeom>
          <a:noFill/>
          <a:ln w="2222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1799" name="Rectangle 43">
            <a:extLst>
              <a:ext uri="{FF2B5EF4-FFF2-40B4-BE49-F238E27FC236}">
                <a16:creationId xmlns:a16="http://schemas.microsoft.com/office/drawing/2014/main" id="{7BE4F226-D4B5-94A7-710F-5903DD193FC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21000" y="3836989"/>
            <a:ext cx="376238" cy="230187"/>
          </a:xfrm>
          <a:prstGeom prst="rect">
            <a:avLst/>
          </a:prstGeom>
          <a:solidFill>
            <a:schemeClr val="bg1"/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32</a:t>
            </a:r>
          </a:p>
        </p:txBody>
      </p:sp>
      <p:sp>
        <p:nvSpPr>
          <p:cNvPr id="31800" name="TextBox 22">
            <a:extLst>
              <a:ext uri="{FF2B5EF4-FFF2-40B4-BE49-F238E27FC236}">
                <a16:creationId xmlns:a16="http://schemas.microsoft.com/office/drawing/2014/main" id="{E844CCAF-8FFA-49CB-065F-23E633A1C0C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82900" y="3513139"/>
            <a:ext cx="17303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FF0000"/>
                </a:solidFill>
              </a:rPr>
              <a:t>0 </a:t>
            </a:r>
          </a:p>
        </p:txBody>
      </p:sp>
      <p:sp>
        <p:nvSpPr>
          <p:cNvPr id="31801" name="TextBox 148">
            <a:extLst>
              <a:ext uri="{FF2B5EF4-FFF2-40B4-BE49-F238E27FC236}">
                <a16:creationId xmlns:a16="http://schemas.microsoft.com/office/drawing/2014/main" id="{13B803A0-75E7-3AEC-B9B5-8BD53971B99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63776" y="4635501"/>
            <a:ext cx="1312863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BF(Y) = -1</a:t>
            </a:r>
            <a:br>
              <a:rPr kumimoji="0" lang="en-GB" altLang="en-US" sz="1800"/>
            </a:br>
            <a:r>
              <a:rPr kumimoji="0" lang="en-GB" altLang="en-US" sz="1800"/>
              <a:t>BF(Y) &lt;= 0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>
            <a:extLst>
              <a:ext uri="{FF2B5EF4-FFF2-40B4-BE49-F238E27FC236}">
                <a16:creationId xmlns:a16="http://schemas.microsoft.com/office/drawing/2014/main" id="{EACC81C3-B95F-64EB-0EFD-3E73A17F71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3126" y="-581025"/>
            <a:ext cx="9779183" cy="1325563"/>
          </a:xfrm>
        </p:spPr>
        <p:txBody>
          <a:bodyPr/>
          <a:lstStyle/>
          <a:p>
            <a:r>
              <a:rPr lang="en-GB" altLang="en-US" dirty="0"/>
              <a:t>Left-Right </a:t>
            </a:r>
          </a:p>
        </p:txBody>
      </p:sp>
      <p:sp>
        <p:nvSpPr>
          <p:cNvPr id="32771" name="Content Placeholder 2">
            <a:extLst>
              <a:ext uri="{FF2B5EF4-FFF2-40B4-BE49-F238E27FC236}">
                <a16:creationId xmlns:a16="http://schemas.microsoft.com/office/drawing/2014/main" id="{BC8F15FA-D4A5-DFCF-020A-D060BDBA1B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6185" y="717550"/>
            <a:ext cx="7800703" cy="1447800"/>
          </a:xfrm>
        </p:spPr>
        <p:txBody>
          <a:bodyPr/>
          <a:lstStyle/>
          <a:p>
            <a:r>
              <a:rPr lang="en-GB" altLang="en-US" dirty="0"/>
              <a:t>Change is in the left branch of X and BF(Y) &lt; 0</a:t>
            </a:r>
          </a:p>
          <a:p>
            <a:r>
              <a:rPr lang="en-GB" altLang="en-US" dirty="0"/>
              <a:t>Rebalanced with a double rotation</a:t>
            </a:r>
          </a:p>
          <a:p>
            <a:pPr marL="800100" lvl="1" indent="-342900">
              <a:buFont typeface="Helvetica" panose="020B0604020202020204" pitchFamily="34" charset="0"/>
              <a:buAutoNum type="arabicPeriod"/>
            </a:pPr>
            <a:r>
              <a:rPr lang="en-GB" altLang="en-US" dirty="0"/>
              <a:t>Left rotation     of Y and Z</a:t>
            </a:r>
          </a:p>
          <a:p>
            <a:pPr marL="800100" lvl="1" indent="-342900">
              <a:buFont typeface="Helvetica" panose="020B0604020202020204" pitchFamily="34" charset="0"/>
              <a:buAutoNum type="arabicPeriod"/>
            </a:pPr>
            <a:r>
              <a:rPr lang="en-GB" altLang="en-US" dirty="0"/>
              <a:t>Right rotation      of X and Z</a:t>
            </a:r>
          </a:p>
        </p:txBody>
      </p:sp>
      <p:sp>
        <p:nvSpPr>
          <p:cNvPr id="32772" name="Footer Placeholder 3">
            <a:extLst>
              <a:ext uri="{FF2B5EF4-FFF2-40B4-BE49-F238E27FC236}">
                <a16:creationId xmlns:a16="http://schemas.microsoft.com/office/drawing/2014/main" id="{4F87CC65-02C7-C112-FC12-2AAA38543A98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  <p:sp>
        <p:nvSpPr>
          <p:cNvPr id="112" name="Arc 111">
            <a:extLst>
              <a:ext uri="{FF2B5EF4-FFF2-40B4-BE49-F238E27FC236}">
                <a16:creationId xmlns:a16="http://schemas.microsoft.com/office/drawing/2014/main" id="{9BBCD603-CF52-7E7A-D857-720C8858DC55}"/>
              </a:ext>
            </a:extLst>
          </p:cNvPr>
          <p:cNvSpPr/>
          <p:nvPr/>
        </p:nvSpPr>
        <p:spPr bwMode="auto">
          <a:xfrm>
            <a:off x="2915444" y="1809751"/>
            <a:ext cx="171450" cy="201612"/>
          </a:xfrm>
          <a:prstGeom prst="arc">
            <a:avLst>
              <a:gd name="adj1" fmla="val 12209865"/>
              <a:gd name="adj2" fmla="val 9809054"/>
            </a:avLst>
          </a:prstGeom>
          <a:noFill/>
          <a:ln w="19050" cap="flat" cmpd="sng" algn="ctr">
            <a:solidFill>
              <a:schemeClr val="tx1"/>
            </a:solidFill>
            <a:prstDash val="solid"/>
            <a:round/>
            <a:headEnd type="triangl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endParaRPr lang="en-GB"/>
          </a:p>
        </p:txBody>
      </p:sp>
      <p:grpSp>
        <p:nvGrpSpPr>
          <p:cNvPr id="32774" name="Group 93">
            <a:extLst>
              <a:ext uri="{FF2B5EF4-FFF2-40B4-BE49-F238E27FC236}">
                <a16:creationId xmlns:a16="http://schemas.microsoft.com/office/drawing/2014/main" id="{078EA456-3E0C-9AC5-D482-CFCC46B13B77}"/>
              </a:ext>
            </a:extLst>
          </p:cNvPr>
          <p:cNvGrpSpPr>
            <a:grpSpLocks/>
          </p:cNvGrpSpPr>
          <p:nvPr/>
        </p:nvGrpSpPr>
        <p:grpSpPr bwMode="auto">
          <a:xfrm>
            <a:off x="8605839" y="55564"/>
            <a:ext cx="1989137" cy="1792287"/>
            <a:chOff x="2409002" y="3641197"/>
            <a:chExt cx="2395078" cy="2835803"/>
          </a:xfrm>
        </p:grpSpPr>
        <p:grpSp>
          <p:nvGrpSpPr>
            <p:cNvPr id="32862" name="Group 96">
              <a:extLst>
                <a:ext uri="{FF2B5EF4-FFF2-40B4-BE49-F238E27FC236}">
                  <a16:creationId xmlns:a16="http://schemas.microsoft.com/office/drawing/2014/main" id="{20DA1C81-EE1B-4970-BEAA-E699B6CDB7C4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409002" y="3652958"/>
              <a:ext cx="2395078" cy="2824042"/>
              <a:chOff x="2418286" y="3652958"/>
              <a:chExt cx="2395078" cy="2824042"/>
            </a:xfrm>
          </p:grpSpPr>
          <p:sp>
            <p:nvSpPr>
              <p:cNvPr id="32864" name="Rectangle 112">
                <a:extLst>
                  <a:ext uri="{FF2B5EF4-FFF2-40B4-BE49-F238E27FC236}">
                    <a16:creationId xmlns:a16="http://schemas.microsoft.com/office/drawing/2014/main" id="{A2AFD329-43AF-B176-C449-4C93441F030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418286" y="3652958"/>
                <a:ext cx="2395078" cy="2824042"/>
              </a:xfrm>
              <a:prstGeom prst="rect">
                <a:avLst/>
              </a:prstGeom>
              <a:solidFill>
                <a:schemeClr val="bg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endParaRPr kumimoji="0" lang="en-GB" altLang="en-US" sz="1100"/>
              </a:p>
            </p:txBody>
          </p:sp>
          <p:cxnSp>
            <p:nvCxnSpPr>
              <p:cNvPr id="32865" name="Elbow Connector 49">
                <a:extLst>
                  <a:ext uri="{FF2B5EF4-FFF2-40B4-BE49-F238E27FC236}">
                    <a16:creationId xmlns:a16="http://schemas.microsoft.com/office/drawing/2014/main" id="{C37D5D15-6227-0DE2-CF57-9A9F0FFC0EEA}"/>
                  </a:ext>
                </a:extLst>
              </p:cNvPr>
              <p:cNvCxnSpPr>
                <a:cxnSpLocks noChangeShapeType="1"/>
                <a:stCxn id="32867" idx="1"/>
                <a:endCxn id="32868" idx="0"/>
              </p:cNvCxnSpPr>
              <p:nvPr/>
            </p:nvCxnSpPr>
            <p:spPr bwMode="auto">
              <a:xfrm rot="10800000" flipV="1">
                <a:off x="3105150" y="4284663"/>
                <a:ext cx="557213" cy="365125"/>
              </a:xfrm>
              <a:prstGeom prst="bentConnector2">
                <a:avLst/>
              </a:prstGeom>
              <a:noFill/>
              <a:ln w="222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32866" name="Elbow Connector 22">
                <a:extLst>
                  <a:ext uri="{FF2B5EF4-FFF2-40B4-BE49-F238E27FC236}">
                    <a16:creationId xmlns:a16="http://schemas.microsoft.com/office/drawing/2014/main" id="{0E7F0A79-0AD4-7778-FDEE-44F1DC9AB3D0}"/>
                  </a:ext>
                </a:extLst>
              </p:cNvPr>
              <p:cNvCxnSpPr>
                <a:cxnSpLocks noChangeShapeType="1"/>
                <a:stCxn id="32869" idx="1"/>
                <a:endCxn id="32880" idx="3"/>
              </p:cNvCxnSpPr>
              <p:nvPr/>
            </p:nvCxnSpPr>
            <p:spPr bwMode="auto">
              <a:xfrm rot="10800000" flipV="1">
                <a:off x="3273425" y="5162550"/>
                <a:ext cx="244475" cy="298450"/>
              </a:xfrm>
              <a:prstGeom prst="bentConnector2">
                <a:avLst/>
              </a:prstGeom>
              <a:noFill/>
              <a:ln w="222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32867" name="Rectangle 38">
                <a:extLst>
                  <a:ext uri="{FF2B5EF4-FFF2-40B4-BE49-F238E27FC236}">
                    <a16:creationId xmlns:a16="http://schemas.microsoft.com/office/drawing/2014/main" id="{556A693D-4DC5-9E9A-18C3-A29027F1F10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662363" y="4165600"/>
                <a:ext cx="274637" cy="238125"/>
              </a:xfrm>
              <a:prstGeom prst="rect">
                <a:avLst/>
              </a:prstGeom>
              <a:solidFill>
                <a:schemeClr val="bg1"/>
              </a:solidFill>
              <a:ln w="222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100"/>
                  <a:t>X</a:t>
                </a:r>
              </a:p>
            </p:txBody>
          </p:sp>
          <p:sp>
            <p:nvSpPr>
              <p:cNvPr id="32868" name="Rectangle 43">
                <a:extLst>
                  <a:ext uri="{FF2B5EF4-FFF2-40B4-BE49-F238E27FC236}">
                    <a16:creationId xmlns:a16="http://schemas.microsoft.com/office/drawing/2014/main" id="{C6EE209A-6B55-6D50-1A98-BA88963B886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967038" y="4649788"/>
                <a:ext cx="274637" cy="236537"/>
              </a:xfrm>
              <a:prstGeom prst="rect">
                <a:avLst/>
              </a:prstGeom>
              <a:solidFill>
                <a:schemeClr val="bg1"/>
              </a:solidFill>
              <a:ln w="222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100"/>
                  <a:t>Y</a:t>
                </a:r>
              </a:p>
            </p:txBody>
          </p:sp>
          <p:sp>
            <p:nvSpPr>
              <p:cNvPr id="32869" name="Rectangle 43">
                <a:extLst>
                  <a:ext uri="{FF2B5EF4-FFF2-40B4-BE49-F238E27FC236}">
                    <a16:creationId xmlns:a16="http://schemas.microsoft.com/office/drawing/2014/main" id="{30942363-1B2A-04BE-4028-30949F11F72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17900" y="5043488"/>
                <a:ext cx="276225" cy="238125"/>
              </a:xfrm>
              <a:prstGeom prst="rect">
                <a:avLst/>
              </a:prstGeom>
              <a:solidFill>
                <a:schemeClr val="bg1"/>
              </a:solidFill>
              <a:ln w="222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100"/>
                  <a:t>Z</a:t>
                </a:r>
              </a:p>
            </p:txBody>
          </p:sp>
          <p:cxnSp>
            <p:nvCxnSpPr>
              <p:cNvPr id="32870" name="Elbow Connector 49">
                <a:extLst>
                  <a:ext uri="{FF2B5EF4-FFF2-40B4-BE49-F238E27FC236}">
                    <a16:creationId xmlns:a16="http://schemas.microsoft.com/office/drawing/2014/main" id="{A66AB9A9-8669-6815-A814-64D1521910EB}"/>
                  </a:ext>
                </a:extLst>
              </p:cNvPr>
              <p:cNvCxnSpPr>
                <a:cxnSpLocks noChangeShapeType="1"/>
                <a:stCxn id="32868" idx="1"/>
                <a:endCxn id="32877" idx="3"/>
              </p:cNvCxnSpPr>
              <p:nvPr/>
            </p:nvCxnSpPr>
            <p:spPr bwMode="auto">
              <a:xfrm rot="10800000" flipV="1">
                <a:off x="2663825" y="4768850"/>
                <a:ext cx="303213" cy="388938"/>
              </a:xfrm>
              <a:prstGeom prst="bentConnector2">
                <a:avLst/>
              </a:prstGeom>
              <a:noFill/>
              <a:ln w="222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32871" name="TextBox 40">
                <a:extLst>
                  <a:ext uri="{FF2B5EF4-FFF2-40B4-BE49-F238E27FC236}">
                    <a16:creationId xmlns:a16="http://schemas.microsoft.com/office/drawing/2014/main" id="{B112FE00-8D39-C8EF-45DD-93FC91DB9B91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3059113" y="3940175"/>
                <a:ext cx="316896" cy="41403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100">
                    <a:solidFill>
                      <a:srgbClr val="0070C0"/>
                    </a:solidFill>
                  </a:rPr>
                  <a:t>L</a:t>
                </a:r>
              </a:p>
            </p:txBody>
          </p:sp>
          <p:sp>
            <p:nvSpPr>
              <p:cNvPr id="32872" name="TextBox 41">
                <a:extLst>
                  <a:ext uri="{FF2B5EF4-FFF2-40B4-BE49-F238E27FC236}">
                    <a16:creationId xmlns:a16="http://schemas.microsoft.com/office/drawing/2014/main" id="{D16A2FEF-C3BE-2530-28E2-0C6437CDC958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3349625" y="4427538"/>
                <a:ext cx="345844" cy="41403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100">
                    <a:solidFill>
                      <a:srgbClr val="0070C0"/>
                    </a:solidFill>
                  </a:rPr>
                  <a:t>R</a:t>
                </a:r>
              </a:p>
            </p:txBody>
          </p:sp>
          <p:cxnSp>
            <p:nvCxnSpPr>
              <p:cNvPr id="32873" name="Straight Arrow Connector 29">
                <a:extLst>
                  <a:ext uri="{FF2B5EF4-FFF2-40B4-BE49-F238E27FC236}">
                    <a16:creationId xmlns:a16="http://schemas.microsoft.com/office/drawing/2014/main" id="{57027127-B970-7DC5-1A66-561FB6766C76}"/>
                  </a:ext>
                </a:extLst>
              </p:cNvPr>
              <p:cNvCxnSpPr>
                <a:cxnSpLocks noChangeShapeType="1"/>
                <a:endCxn id="32867" idx="0"/>
              </p:cNvCxnSpPr>
              <p:nvPr/>
            </p:nvCxnSpPr>
            <p:spPr bwMode="auto">
              <a:xfrm flipH="1">
                <a:off x="3800475" y="3830638"/>
                <a:ext cx="3175" cy="334962"/>
              </a:xfrm>
              <a:prstGeom prst="straightConnector1">
                <a:avLst/>
              </a:prstGeom>
              <a:noFill/>
              <a:ln w="2857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32874" name="Elbow Connector 49">
                <a:extLst>
                  <a:ext uri="{FF2B5EF4-FFF2-40B4-BE49-F238E27FC236}">
                    <a16:creationId xmlns:a16="http://schemas.microsoft.com/office/drawing/2014/main" id="{792D6849-745E-42FC-C982-1F5B656F77B3}"/>
                  </a:ext>
                </a:extLst>
              </p:cNvPr>
              <p:cNvCxnSpPr>
                <a:cxnSpLocks noChangeShapeType="1"/>
                <a:stCxn id="32868" idx="3"/>
                <a:endCxn id="32869" idx="0"/>
              </p:cNvCxnSpPr>
              <p:nvPr/>
            </p:nvCxnSpPr>
            <p:spPr bwMode="auto">
              <a:xfrm>
                <a:off x="3241675" y="4768850"/>
                <a:ext cx="414338" cy="274638"/>
              </a:xfrm>
              <a:prstGeom prst="bentConnector2">
                <a:avLst/>
              </a:prstGeom>
              <a:noFill/>
              <a:ln w="222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32875" name="Elbow Connector 49">
                <a:extLst>
                  <a:ext uri="{FF2B5EF4-FFF2-40B4-BE49-F238E27FC236}">
                    <a16:creationId xmlns:a16="http://schemas.microsoft.com/office/drawing/2014/main" id="{6E7230E4-EF6C-CB5D-1225-E0389A0306A6}"/>
                  </a:ext>
                </a:extLst>
              </p:cNvPr>
              <p:cNvCxnSpPr>
                <a:cxnSpLocks noChangeShapeType="1"/>
                <a:stCxn id="32869" idx="3"/>
                <a:endCxn id="32879" idx="3"/>
              </p:cNvCxnSpPr>
              <p:nvPr/>
            </p:nvCxnSpPr>
            <p:spPr bwMode="auto">
              <a:xfrm>
                <a:off x="3794125" y="5162550"/>
                <a:ext cx="271463" cy="298450"/>
              </a:xfrm>
              <a:prstGeom prst="bentConnector2">
                <a:avLst/>
              </a:prstGeom>
              <a:noFill/>
              <a:ln w="222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32876" name="Elbow Connector 49">
                <a:extLst>
                  <a:ext uri="{FF2B5EF4-FFF2-40B4-BE49-F238E27FC236}">
                    <a16:creationId xmlns:a16="http://schemas.microsoft.com/office/drawing/2014/main" id="{8812CBEE-D0BA-11AC-DB93-368E0EF84F48}"/>
                  </a:ext>
                </a:extLst>
              </p:cNvPr>
              <p:cNvCxnSpPr>
                <a:cxnSpLocks noChangeShapeType="1"/>
                <a:stCxn id="32867" idx="3"/>
                <a:endCxn id="32878" idx="3"/>
              </p:cNvCxnSpPr>
              <p:nvPr/>
            </p:nvCxnSpPr>
            <p:spPr bwMode="auto">
              <a:xfrm>
                <a:off x="3937000" y="4284663"/>
                <a:ext cx="627063" cy="500062"/>
              </a:xfrm>
              <a:prstGeom prst="bentConnector2">
                <a:avLst/>
              </a:prstGeom>
              <a:noFill/>
              <a:ln w="222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32877" name="Pentagon 33">
                <a:extLst>
                  <a:ext uri="{FF2B5EF4-FFF2-40B4-BE49-F238E27FC236}">
                    <a16:creationId xmlns:a16="http://schemas.microsoft.com/office/drawing/2014/main" id="{50CF4481-8B96-D8D2-7903-6EDA9D3E3F3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-5400000">
                <a:off x="2301081" y="5326857"/>
                <a:ext cx="727075" cy="388938"/>
              </a:xfrm>
              <a:prstGeom prst="homePlate">
                <a:avLst>
                  <a:gd name="adj" fmla="val 50058"/>
                </a:avLst>
              </a:prstGeom>
              <a:solidFill>
                <a:schemeClr val="tx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eaVert"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100">
                    <a:solidFill>
                      <a:schemeClr val="bg1"/>
                    </a:solidFill>
                  </a:rPr>
                  <a:t>T4</a:t>
                </a:r>
              </a:p>
            </p:txBody>
          </p:sp>
          <p:sp>
            <p:nvSpPr>
              <p:cNvPr id="32878" name="Pentagon 34">
                <a:extLst>
                  <a:ext uri="{FF2B5EF4-FFF2-40B4-BE49-F238E27FC236}">
                    <a16:creationId xmlns:a16="http://schemas.microsoft.com/office/drawing/2014/main" id="{B366386A-8DFF-D0A9-EF52-D78DA34523F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-5400000">
                <a:off x="4200525" y="4953000"/>
                <a:ext cx="727075" cy="390525"/>
              </a:xfrm>
              <a:prstGeom prst="homePlate">
                <a:avLst>
                  <a:gd name="adj" fmla="val 49855"/>
                </a:avLst>
              </a:prstGeom>
              <a:solidFill>
                <a:schemeClr val="tx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eaVert"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100">
                    <a:solidFill>
                      <a:schemeClr val="bg1"/>
                    </a:solidFill>
                  </a:rPr>
                  <a:t>T1</a:t>
                </a:r>
              </a:p>
            </p:txBody>
          </p:sp>
          <p:sp>
            <p:nvSpPr>
              <p:cNvPr id="32879" name="Pentagon 35">
                <a:extLst>
                  <a:ext uri="{FF2B5EF4-FFF2-40B4-BE49-F238E27FC236}">
                    <a16:creationId xmlns:a16="http://schemas.microsoft.com/office/drawing/2014/main" id="{509E35B0-0497-7FF9-F50D-024981CC9D0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-5400000">
                <a:off x="3702050" y="5630863"/>
                <a:ext cx="728663" cy="388937"/>
              </a:xfrm>
              <a:prstGeom prst="homePlate">
                <a:avLst>
                  <a:gd name="adj" fmla="val 50167"/>
                </a:avLst>
              </a:prstGeom>
              <a:solidFill>
                <a:srgbClr val="FF0000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eaVert"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100">
                    <a:solidFill>
                      <a:schemeClr val="bg1"/>
                    </a:solidFill>
                  </a:rPr>
                  <a:t>T3</a:t>
                </a:r>
              </a:p>
            </p:txBody>
          </p:sp>
          <p:sp>
            <p:nvSpPr>
              <p:cNvPr id="32880" name="Pentagon 36">
                <a:extLst>
                  <a:ext uri="{FF2B5EF4-FFF2-40B4-BE49-F238E27FC236}">
                    <a16:creationId xmlns:a16="http://schemas.microsoft.com/office/drawing/2014/main" id="{BBF0A390-F759-756E-70B1-98A05978907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-5400000">
                <a:off x="2909887" y="5630863"/>
                <a:ext cx="728663" cy="388938"/>
              </a:xfrm>
              <a:prstGeom prst="homePlate">
                <a:avLst>
                  <a:gd name="adj" fmla="val 50167"/>
                </a:avLst>
              </a:prstGeom>
              <a:solidFill>
                <a:srgbClr val="FF0000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eaVert"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100">
                    <a:solidFill>
                      <a:schemeClr val="bg1"/>
                    </a:solidFill>
                  </a:rPr>
                  <a:t>T2</a:t>
                </a:r>
              </a:p>
            </p:txBody>
          </p:sp>
          <p:sp>
            <p:nvSpPr>
              <p:cNvPr id="32881" name="TextBox 22">
                <a:extLst>
                  <a:ext uri="{FF2B5EF4-FFF2-40B4-BE49-F238E27FC236}">
                    <a16:creationId xmlns:a16="http://schemas.microsoft.com/office/drawing/2014/main" id="{651FC470-B899-B76C-3654-D98BC3D287CA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3565525" y="3824288"/>
                <a:ext cx="158750" cy="41403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100">
                    <a:solidFill>
                      <a:srgbClr val="FF0000"/>
                    </a:solidFill>
                  </a:rPr>
                  <a:t>2</a:t>
                </a:r>
              </a:p>
            </p:txBody>
          </p:sp>
        </p:grpSp>
        <p:sp>
          <p:nvSpPr>
            <p:cNvPr id="32863" name="TextBox 101">
              <a:extLst>
                <a:ext uri="{FF2B5EF4-FFF2-40B4-BE49-F238E27FC236}">
                  <a16:creationId xmlns:a16="http://schemas.microsoft.com/office/drawing/2014/main" id="{1DE4C1C0-F81A-4CBD-6069-405FF71BA94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409002" y="3641197"/>
              <a:ext cx="450060" cy="4140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100" b="1">
                  <a:solidFill>
                    <a:srgbClr val="0070C0"/>
                  </a:solidFill>
                </a:rPr>
                <a:t>LR</a:t>
              </a:r>
            </a:p>
          </p:txBody>
        </p:sp>
      </p:grpSp>
      <p:sp>
        <p:nvSpPr>
          <p:cNvPr id="32775" name="Rectangle 43">
            <a:extLst>
              <a:ext uri="{FF2B5EF4-FFF2-40B4-BE49-F238E27FC236}">
                <a16:creationId xmlns:a16="http://schemas.microsoft.com/office/drawing/2014/main" id="{B0C0EC01-3791-309A-EEF0-22D9E8A214D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19350" y="4791075"/>
            <a:ext cx="298450" cy="230188"/>
          </a:xfrm>
          <a:prstGeom prst="rect">
            <a:avLst/>
          </a:prstGeom>
          <a:solidFill>
            <a:srgbClr val="FF0000"/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18</a:t>
            </a:r>
          </a:p>
        </p:txBody>
      </p:sp>
      <p:cxnSp>
        <p:nvCxnSpPr>
          <p:cNvPr id="32776" name="Elbow Connector 49">
            <a:extLst>
              <a:ext uri="{FF2B5EF4-FFF2-40B4-BE49-F238E27FC236}">
                <a16:creationId xmlns:a16="http://schemas.microsoft.com/office/drawing/2014/main" id="{ED007230-D615-FE84-0D2A-124004690890}"/>
              </a:ext>
            </a:extLst>
          </p:cNvPr>
          <p:cNvCxnSpPr>
            <a:cxnSpLocks noChangeShapeType="1"/>
            <a:stCxn id="32779" idx="1"/>
            <a:endCxn id="32780" idx="0"/>
          </p:cNvCxnSpPr>
          <p:nvPr/>
        </p:nvCxnSpPr>
        <p:spPr bwMode="auto">
          <a:xfrm rot="10800000" flipV="1">
            <a:off x="2543175" y="3119438"/>
            <a:ext cx="393700" cy="476250"/>
          </a:xfrm>
          <a:prstGeom prst="bentConnector2">
            <a:avLst/>
          </a:prstGeom>
          <a:noFill/>
          <a:ln w="2222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2777" name="TextBox 19">
            <a:extLst>
              <a:ext uri="{FF2B5EF4-FFF2-40B4-BE49-F238E27FC236}">
                <a16:creationId xmlns:a16="http://schemas.microsoft.com/office/drawing/2014/main" id="{C170D71C-3923-CAEF-BEEC-51DDD23FDDE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90750" y="3262314"/>
            <a:ext cx="40798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FF0000"/>
                </a:solidFill>
              </a:rPr>
              <a:t>-1 </a:t>
            </a:r>
          </a:p>
        </p:txBody>
      </p:sp>
      <p:sp>
        <p:nvSpPr>
          <p:cNvPr id="32778" name="TextBox 21">
            <a:extLst>
              <a:ext uri="{FF2B5EF4-FFF2-40B4-BE49-F238E27FC236}">
                <a16:creationId xmlns:a16="http://schemas.microsoft.com/office/drawing/2014/main" id="{96DD4687-5157-32FF-9695-AFCFA5C1E06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49426" y="3913189"/>
            <a:ext cx="30321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FF0000"/>
                </a:solidFill>
              </a:rPr>
              <a:t>0 </a:t>
            </a:r>
          </a:p>
        </p:txBody>
      </p:sp>
      <p:sp>
        <p:nvSpPr>
          <p:cNvPr id="32779" name="Rectangle 38">
            <a:extLst>
              <a:ext uri="{FF2B5EF4-FFF2-40B4-BE49-F238E27FC236}">
                <a16:creationId xmlns:a16="http://schemas.microsoft.com/office/drawing/2014/main" id="{776CC27E-AF86-AF3D-EF87-15F0EC6EB0F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36875" y="3003550"/>
            <a:ext cx="298450" cy="230188"/>
          </a:xfrm>
          <a:prstGeom prst="rect">
            <a:avLst/>
          </a:prstGeom>
          <a:solidFill>
            <a:schemeClr val="bg1"/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10</a:t>
            </a:r>
          </a:p>
        </p:txBody>
      </p:sp>
      <p:sp>
        <p:nvSpPr>
          <p:cNvPr id="32780" name="Rectangle 43">
            <a:extLst>
              <a:ext uri="{FF2B5EF4-FFF2-40B4-BE49-F238E27FC236}">
                <a16:creationId xmlns:a16="http://schemas.microsoft.com/office/drawing/2014/main" id="{B24928B9-65E1-CDD7-1459-2E97926EA28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93950" y="3595688"/>
            <a:ext cx="298450" cy="228600"/>
          </a:xfrm>
          <a:prstGeom prst="rect">
            <a:avLst/>
          </a:prstGeom>
          <a:solidFill>
            <a:srgbClr val="FFFF00"/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20</a:t>
            </a:r>
          </a:p>
        </p:txBody>
      </p:sp>
      <p:sp>
        <p:nvSpPr>
          <p:cNvPr id="32781" name="Rectangle 43">
            <a:extLst>
              <a:ext uri="{FF2B5EF4-FFF2-40B4-BE49-F238E27FC236}">
                <a16:creationId xmlns:a16="http://schemas.microsoft.com/office/drawing/2014/main" id="{28C92408-35AC-9224-9C27-A33754AB0E3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41500" y="4248150"/>
            <a:ext cx="298450" cy="230188"/>
          </a:xfrm>
          <a:prstGeom prst="rect">
            <a:avLst/>
          </a:prstGeom>
          <a:solidFill>
            <a:schemeClr val="bg1"/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30</a:t>
            </a:r>
          </a:p>
        </p:txBody>
      </p:sp>
      <p:cxnSp>
        <p:nvCxnSpPr>
          <p:cNvPr id="32782" name="Elbow Connector 49">
            <a:extLst>
              <a:ext uri="{FF2B5EF4-FFF2-40B4-BE49-F238E27FC236}">
                <a16:creationId xmlns:a16="http://schemas.microsoft.com/office/drawing/2014/main" id="{C842050E-46E9-DCBA-1ABE-FA5B86808B09}"/>
              </a:ext>
            </a:extLst>
          </p:cNvPr>
          <p:cNvCxnSpPr>
            <a:cxnSpLocks noChangeShapeType="1"/>
            <a:stCxn id="32780" idx="1"/>
            <a:endCxn id="32781" idx="0"/>
          </p:cNvCxnSpPr>
          <p:nvPr/>
        </p:nvCxnSpPr>
        <p:spPr bwMode="auto">
          <a:xfrm rot="10800000" flipV="1">
            <a:off x="1990726" y="3709988"/>
            <a:ext cx="403225" cy="538162"/>
          </a:xfrm>
          <a:prstGeom prst="bentConnector2">
            <a:avLst/>
          </a:prstGeom>
          <a:noFill/>
          <a:ln w="2222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2783" name="TextBox 38">
            <a:extLst>
              <a:ext uri="{FF2B5EF4-FFF2-40B4-BE49-F238E27FC236}">
                <a16:creationId xmlns:a16="http://schemas.microsoft.com/office/drawing/2014/main" id="{0F468C3D-5945-C8DD-72EF-AB70D9A9CC6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0613" y="3762375"/>
            <a:ext cx="366712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Y</a:t>
            </a:r>
          </a:p>
        </p:txBody>
      </p:sp>
      <p:sp>
        <p:nvSpPr>
          <p:cNvPr id="32784" name="TextBox 39">
            <a:extLst>
              <a:ext uri="{FF2B5EF4-FFF2-40B4-BE49-F238E27FC236}">
                <a16:creationId xmlns:a16="http://schemas.microsoft.com/office/drawing/2014/main" id="{D0E5CDD5-18FC-2E63-7928-B06427DE42C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51076" y="4970464"/>
            <a:ext cx="59531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Add</a:t>
            </a:r>
          </a:p>
        </p:txBody>
      </p:sp>
      <p:sp>
        <p:nvSpPr>
          <p:cNvPr id="32785" name="TextBox 40">
            <a:extLst>
              <a:ext uri="{FF2B5EF4-FFF2-40B4-BE49-F238E27FC236}">
                <a16:creationId xmlns:a16="http://schemas.microsoft.com/office/drawing/2014/main" id="{6DE4834B-CA6A-AD2C-3856-09D46C6E890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84439" y="2776539"/>
            <a:ext cx="3397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0070C0"/>
                </a:solidFill>
              </a:rPr>
              <a:t>L</a:t>
            </a:r>
          </a:p>
        </p:txBody>
      </p:sp>
      <p:sp>
        <p:nvSpPr>
          <p:cNvPr id="32786" name="TextBox 41">
            <a:extLst>
              <a:ext uri="{FF2B5EF4-FFF2-40B4-BE49-F238E27FC236}">
                <a16:creationId xmlns:a16="http://schemas.microsoft.com/office/drawing/2014/main" id="{F06F2195-FDD4-6455-8DC2-0FDDCC7382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20976" y="3354389"/>
            <a:ext cx="3397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0070C0"/>
                </a:solidFill>
              </a:rPr>
              <a:t>R</a:t>
            </a:r>
          </a:p>
        </p:txBody>
      </p:sp>
      <p:sp>
        <p:nvSpPr>
          <p:cNvPr id="32787" name="TextBox 104">
            <a:extLst>
              <a:ext uri="{FF2B5EF4-FFF2-40B4-BE49-F238E27FC236}">
                <a16:creationId xmlns:a16="http://schemas.microsoft.com/office/drawing/2014/main" id="{99858488-DEB4-C43E-5BF6-400F29A9FB8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46388" y="4424364"/>
            <a:ext cx="36830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Z</a:t>
            </a:r>
          </a:p>
        </p:txBody>
      </p:sp>
      <p:cxnSp>
        <p:nvCxnSpPr>
          <p:cNvPr id="32788" name="Straight Arrow Connector 19">
            <a:extLst>
              <a:ext uri="{FF2B5EF4-FFF2-40B4-BE49-F238E27FC236}">
                <a16:creationId xmlns:a16="http://schemas.microsoft.com/office/drawing/2014/main" id="{47E90E1A-355B-D0A0-EF1C-493E75357BFA}"/>
              </a:ext>
            </a:extLst>
          </p:cNvPr>
          <p:cNvCxnSpPr>
            <a:cxnSpLocks noChangeShapeType="1"/>
            <a:endCxn id="32779" idx="0"/>
          </p:cNvCxnSpPr>
          <p:nvPr/>
        </p:nvCxnSpPr>
        <p:spPr bwMode="auto">
          <a:xfrm>
            <a:off x="3078164" y="2668588"/>
            <a:ext cx="7937" cy="334962"/>
          </a:xfrm>
          <a:prstGeom prst="straightConnector1">
            <a:avLst/>
          </a:prstGeom>
          <a:noFill/>
          <a:ln w="2857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2789" name="TextBox 38">
            <a:extLst>
              <a:ext uri="{FF2B5EF4-FFF2-40B4-BE49-F238E27FC236}">
                <a16:creationId xmlns:a16="http://schemas.microsoft.com/office/drawing/2014/main" id="{47602DD2-D837-597D-BFD0-E13460B0AAC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03538" y="3165475"/>
            <a:ext cx="366712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X</a:t>
            </a:r>
          </a:p>
        </p:txBody>
      </p:sp>
      <p:sp>
        <p:nvSpPr>
          <p:cNvPr id="32790" name="TextBox 19">
            <a:extLst>
              <a:ext uri="{FF2B5EF4-FFF2-40B4-BE49-F238E27FC236}">
                <a16:creationId xmlns:a16="http://schemas.microsoft.com/office/drawing/2014/main" id="{BEBF301B-3762-8673-4D53-22325B156CB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97175" y="2698750"/>
            <a:ext cx="407988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FF0000"/>
                </a:solidFill>
              </a:rPr>
              <a:t>2 </a:t>
            </a:r>
          </a:p>
        </p:txBody>
      </p:sp>
      <p:cxnSp>
        <p:nvCxnSpPr>
          <p:cNvPr id="32791" name="Elbow Connector 49">
            <a:extLst>
              <a:ext uri="{FF2B5EF4-FFF2-40B4-BE49-F238E27FC236}">
                <a16:creationId xmlns:a16="http://schemas.microsoft.com/office/drawing/2014/main" id="{42C9F051-29C1-E4ED-3223-1F5762862134}"/>
              </a:ext>
            </a:extLst>
          </p:cNvPr>
          <p:cNvCxnSpPr>
            <a:cxnSpLocks noChangeShapeType="1"/>
            <a:stCxn id="32780" idx="3"/>
            <a:endCxn id="32792" idx="0"/>
          </p:cNvCxnSpPr>
          <p:nvPr/>
        </p:nvCxnSpPr>
        <p:spPr bwMode="auto">
          <a:xfrm>
            <a:off x="2692401" y="3709988"/>
            <a:ext cx="314325" cy="506412"/>
          </a:xfrm>
          <a:prstGeom prst="bentConnector2">
            <a:avLst/>
          </a:prstGeom>
          <a:noFill/>
          <a:ln w="2222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2792" name="Rectangle 43">
            <a:extLst>
              <a:ext uri="{FF2B5EF4-FFF2-40B4-BE49-F238E27FC236}">
                <a16:creationId xmlns:a16="http://schemas.microsoft.com/office/drawing/2014/main" id="{6E9BE890-C2A2-4F71-1EC8-FE29E9464A2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17814" y="4216400"/>
            <a:ext cx="376237" cy="230188"/>
          </a:xfrm>
          <a:prstGeom prst="rect">
            <a:avLst/>
          </a:prstGeom>
          <a:solidFill>
            <a:srgbClr val="FFFF00"/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15</a:t>
            </a:r>
          </a:p>
        </p:txBody>
      </p:sp>
      <p:sp>
        <p:nvSpPr>
          <p:cNvPr id="32793" name="TextBox 22">
            <a:extLst>
              <a:ext uri="{FF2B5EF4-FFF2-40B4-BE49-F238E27FC236}">
                <a16:creationId xmlns:a16="http://schemas.microsoft.com/office/drawing/2014/main" id="{E292DCEE-CEB9-9BE0-2293-6F9EDBE525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79714" y="3892550"/>
            <a:ext cx="173037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FF0000"/>
                </a:solidFill>
              </a:rPr>
              <a:t>1 </a:t>
            </a:r>
          </a:p>
        </p:txBody>
      </p:sp>
      <p:cxnSp>
        <p:nvCxnSpPr>
          <p:cNvPr id="32794" name="Elbow Connector 49">
            <a:extLst>
              <a:ext uri="{FF2B5EF4-FFF2-40B4-BE49-F238E27FC236}">
                <a16:creationId xmlns:a16="http://schemas.microsoft.com/office/drawing/2014/main" id="{B99A91DD-67BC-DBF8-52DF-248012092C79}"/>
              </a:ext>
            </a:extLst>
          </p:cNvPr>
          <p:cNvCxnSpPr>
            <a:cxnSpLocks noChangeShapeType="1"/>
            <a:stCxn id="32779" idx="3"/>
            <a:endCxn id="32795" idx="0"/>
          </p:cNvCxnSpPr>
          <p:nvPr/>
        </p:nvCxnSpPr>
        <p:spPr bwMode="auto">
          <a:xfrm>
            <a:off x="3235326" y="3119438"/>
            <a:ext cx="390525" cy="476250"/>
          </a:xfrm>
          <a:prstGeom prst="bentConnector2">
            <a:avLst/>
          </a:prstGeom>
          <a:noFill/>
          <a:ln w="2222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2795" name="Rectangle 38">
            <a:extLst>
              <a:ext uri="{FF2B5EF4-FFF2-40B4-BE49-F238E27FC236}">
                <a16:creationId xmlns:a16="http://schemas.microsoft.com/office/drawing/2014/main" id="{8D52F7F7-ADE0-DA83-CEA4-FC7817DD264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76625" y="3595689"/>
            <a:ext cx="298450" cy="230187"/>
          </a:xfrm>
          <a:prstGeom prst="rect">
            <a:avLst/>
          </a:prstGeom>
          <a:solidFill>
            <a:schemeClr val="bg1"/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5</a:t>
            </a:r>
          </a:p>
        </p:txBody>
      </p:sp>
      <p:sp>
        <p:nvSpPr>
          <p:cNvPr id="192" name="Arc 191">
            <a:extLst>
              <a:ext uri="{FF2B5EF4-FFF2-40B4-BE49-F238E27FC236}">
                <a16:creationId xmlns:a16="http://schemas.microsoft.com/office/drawing/2014/main" id="{050C0B3F-3351-E8D7-B42A-623EB384459E}"/>
              </a:ext>
            </a:extLst>
          </p:cNvPr>
          <p:cNvSpPr/>
          <p:nvPr/>
        </p:nvSpPr>
        <p:spPr bwMode="auto">
          <a:xfrm>
            <a:off x="6494463" y="3060701"/>
            <a:ext cx="557212" cy="557213"/>
          </a:xfrm>
          <a:prstGeom prst="arc">
            <a:avLst>
              <a:gd name="adj1" fmla="val 742715"/>
              <a:gd name="adj2" fmla="val 20093942"/>
            </a:avLst>
          </a:prstGeom>
          <a:noFill/>
          <a:ln w="76200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32797" name="TextBox 22">
            <a:extLst>
              <a:ext uri="{FF2B5EF4-FFF2-40B4-BE49-F238E27FC236}">
                <a16:creationId xmlns:a16="http://schemas.microsoft.com/office/drawing/2014/main" id="{383282F2-297D-5BC9-F009-ABC53E0CF53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14714" y="3273425"/>
            <a:ext cx="173037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FF0000"/>
                </a:solidFill>
              </a:rPr>
              <a:t>0 </a:t>
            </a:r>
          </a:p>
        </p:txBody>
      </p:sp>
      <p:sp>
        <p:nvSpPr>
          <p:cNvPr id="32798" name="Down Arrow 55">
            <a:extLst>
              <a:ext uri="{FF2B5EF4-FFF2-40B4-BE49-F238E27FC236}">
                <a16:creationId xmlns:a16="http://schemas.microsoft.com/office/drawing/2014/main" id="{BA669D5B-1070-D4BA-E1E2-96DDE70A919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65364" y="3887788"/>
            <a:ext cx="187325" cy="342900"/>
          </a:xfrm>
          <a:prstGeom prst="downArrow">
            <a:avLst>
              <a:gd name="adj1" fmla="val 50000"/>
              <a:gd name="adj2" fmla="val 49992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32799" name="Down Arrow 2">
            <a:extLst>
              <a:ext uri="{FF2B5EF4-FFF2-40B4-BE49-F238E27FC236}">
                <a16:creationId xmlns:a16="http://schemas.microsoft.com/office/drawing/2014/main" id="{F91F3E4C-3C36-045F-C210-D21630CB94AB}"/>
              </a:ext>
            </a:extLst>
          </p:cNvPr>
          <p:cNvSpPr>
            <a:spLocks noChangeArrowheads="1"/>
          </p:cNvSpPr>
          <p:nvPr/>
        </p:nvSpPr>
        <p:spPr bwMode="auto">
          <a:xfrm flipV="1">
            <a:off x="3051176" y="3759200"/>
            <a:ext cx="169863" cy="401638"/>
          </a:xfrm>
          <a:prstGeom prst="downArrow">
            <a:avLst>
              <a:gd name="adj1" fmla="val 50000"/>
              <a:gd name="adj2" fmla="val 49873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32800" name="TextBox 217">
            <a:extLst>
              <a:ext uri="{FF2B5EF4-FFF2-40B4-BE49-F238E27FC236}">
                <a16:creationId xmlns:a16="http://schemas.microsoft.com/office/drawing/2014/main" id="{718A7146-6AD7-B93B-A412-4615CCDEE27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46789" y="2568575"/>
            <a:ext cx="164782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Right Rotation</a:t>
            </a:r>
          </a:p>
        </p:txBody>
      </p:sp>
      <p:sp>
        <p:nvSpPr>
          <p:cNvPr id="32801" name="TextBox 218">
            <a:extLst>
              <a:ext uri="{FF2B5EF4-FFF2-40B4-BE49-F238E27FC236}">
                <a16:creationId xmlns:a16="http://schemas.microsoft.com/office/drawing/2014/main" id="{3889A489-9CE8-2139-670B-340E0CCDE8C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71688" y="5451476"/>
            <a:ext cx="1255712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BF(Y) = -1</a:t>
            </a:r>
            <a:br>
              <a:rPr kumimoji="0" lang="en-GB" altLang="en-US" sz="1800"/>
            </a:br>
            <a:r>
              <a:rPr kumimoji="0" lang="en-GB" altLang="en-US" sz="1800"/>
              <a:t>BF(Y) &lt; 0</a:t>
            </a:r>
          </a:p>
        </p:txBody>
      </p:sp>
      <p:cxnSp>
        <p:nvCxnSpPr>
          <p:cNvPr id="32802" name="Elbow Connector 49">
            <a:extLst>
              <a:ext uri="{FF2B5EF4-FFF2-40B4-BE49-F238E27FC236}">
                <a16:creationId xmlns:a16="http://schemas.microsoft.com/office/drawing/2014/main" id="{845F2D6A-6941-C14B-5216-DB2A458D34E1}"/>
              </a:ext>
            </a:extLst>
          </p:cNvPr>
          <p:cNvCxnSpPr>
            <a:cxnSpLocks noChangeShapeType="1"/>
            <a:stCxn id="32792" idx="1"/>
            <a:endCxn id="32775" idx="0"/>
          </p:cNvCxnSpPr>
          <p:nvPr/>
        </p:nvCxnSpPr>
        <p:spPr bwMode="auto">
          <a:xfrm rot="10800000" flipV="1">
            <a:off x="2568575" y="4330701"/>
            <a:ext cx="249238" cy="460375"/>
          </a:xfrm>
          <a:prstGeom prst="bentConnector2">
            <a:avLst/>
          </a:prstGeom>
          <a:noFill/>
          <a:ln w="2222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2803" name="TextBox 22">
            <a:extLst>
              <a:ext uri="{FF2B5EF4-FFF2-40B4-BE49-F238E27FC236}">
                <a16:creationId xmlns:a16="http://schemas.microsoft.com/office/drawing/2014/main" id="{156D9986-CC75-3D8D-B2FC-586FAC84C69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2200" y="4454525"/>
            <a:ext cx="173038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FF0000"/>
                </a:solidFill>
              </a:rPr>
              <a:t>0 </a:t>
            </a:r>
          </a:p>
        </p:txBody>
      </p:sp>
      <p:cxnSp>
        <p:nvCxnSpPr>
          <p:cNvPr id="32804" name="Elbow Connector 49">
            <a:extLst>
              <a:ext uri="{FF2B5EF4-FFF2-40B4-BE49-F238E27FC236}">
                <a16:creationId xmlns:a16="http://schemas.microsoft.com/office/drawing/2014/main" id="{ECCECFC2-FABA-C93E-5339-D05C38550799}"/>
              </a:ext>
            </a:extLst>
          </p:cNvPr>
          <p:cNvCxnSpPr>
            <a:cxnSpLocks noChangeShapeType="1"/>
            <a:stCxn id="32792" idx="3"/>
            <a:endCxn id="32805" idx="0"/>
          </p:cNvCxnSpPr>
          <p:nvPr/>
        </p:nvCxnSpPr>
        <p:spPr bwMode="auto">
          <a:xfrm>
            <a:off x="3194051" y="4330700"/>
            <a:ext cx="352425" cy="450850"/>
          </a:xfrm>
          <a:prstGeom prst="bentConnector2">
            <a:avLst/>
          </a:prstGeom>
          <a:noFill/>
          <a:ln w="22225" algn="ctr">
            <a:solidFill>
              <a:schemeClr val="tx1"/>
            </a:solidFill>
            <a:prstDash val="sysDot"/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2805" name="Rectangle 38">
            <a:extLst>
              <a:ext uri="{FF2B5EF4-FFF2-40B4-BE49-F238E27FC236}">
                <a16:creationId xmlns:a16="http://schemas.microsoft.com/office/drawing/2014/main" id="{F5F83B6D-B19B-B08D-1BD6-15B3A703A1A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97250" y="4781550"/>
            <a:ext cx="298450" cy="230188"/>
          </a:xfrm>
          <a:prstGeom prst="rect">
            <a:avLst/>
          </a:prstGeom>
          <a:noFill/>
          <a:ln w="22225" algn="ctr">
            <a:solidFill>
              <a:schemeClr val="tx1"/>
            </a:solidFill>
            <a:prstDash val="sys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?</a:t>
            </a:r>
          </a:p>
        </p:txBody>
      </p:sp>
      <p:sp>
        <p:nvSpPr>
          <p:cNvPr id="225" name="Arc 224">
            <a:extLst>
              <a:ext uri="{FF2B5EF4-FFF2-40B4-BE49-F238E27FC236}">
                <a16:creationId xmlns:a16="http://schemas.microsoft.com/office/drawing/2014/main" id="{76847D06-8642-C238-BA5C-EEFCA5630258}"/>
              </a:ext>
            </a:extLst>
          </p:cNvPr>
          <p:cNvSpPr/>
          <p:nvPr/>
        </p:nvSpPr>
        <p:spPr bwMode="auto">
          <a:xfrm>
            <a:off x="3183731" y="2185987"/>
            <a:ext cx="173038" cy="203200"/>
          </a:xfrm>
          <a:prstGeom prst="arc">
            <a:avLst>
              <a:gd name="adj1" fmla="val 1427065"/>
              <a:gd name="adj2" fmla="val 21119227"/>
            </a:avLst>
          </a:pr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32807" name="TextBox 225">
            <a:extLst>
              <a:ext uri="{FF2B5EF4-FFF2-40B4-BE49-F238E27FC236}">
                <a16:creationId xmlns:a16="http://schemas.microsoft.com/office/drawing/2014/main" id="{695FA338-76AB-4E4C-84D1-EAC9C012943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29038" y="4022725"/>
            <a:ext cx="14922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Left Rotation</a:t>
            </a:r>
          </a:p>
        </p:txBody>
      </p:sp>
      <p:sp>
        <p:nvSpPr>
          <p:cNvPr id="227" name="Arc 226">
            <a:extLst>
              <a:ext uri="{FF2B5EF4-FFF2-40B4-BE49-F238E27FC236}">
                <a16:creationId xmlns:a16="http://schemas.microsoft.com/office/drawing/2014/main" id="{BFCB37D8-FF1B-FD09-A8B0-D0F376AFAB73}"/>
              </a:ext>
            </a:extLst>
          </p:cNvPr>
          <p:cNvSpPr/>
          <p:nvPr/>
        </p:nvSpPr>
        <p:spPr bwMode="auto">
          <a:xfrm>
            <a:off x="4073526" y="4405313"/>
            <a:ext cx="557213" cy="557212"/>
          </a:xfrm>
          <a:prstGeom prst="arc">
            <a:avLst>
              <a:gd name="adj1" fmla="val 10638979"/>
              <a:gd name="adj2" fmla="val 8929323"/>
            </a:avLst>
          </a:prstGeom>
          <a:noFill/>
          <a:ln w="76200" cap="flat" cmpd="sng" algn="ctr">
            <a:solidFill>
              <a:schemeClr val="tx1"/>
            </a:solidFill>
            <a:prstDash val="solid"/>
            <a:round/>
            <a:headEnd type="triangl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32809" name="Rectangle 43">
            <a:extLst>
              <a:ext uri="{FF2B5EF4-FFF2-40B4-BE49-F238E27FC236}">
                <a16:creationId xmlns:a16="http://schemas.microsoft.com/office/drawing/2014/main" id="{33257B4A-BE4B-64C9-AE8F-29682649CB30}"/>
              </a:ext>
            </a:extLst>
          </p:cNvPr>
          <p:cNvSpPr>
            <a:spLocks noChangeArrowheads="1"/>
          </p:cNvSpPr>
          <p:nvPr/>
        </p:nvSpPr>
        <p:spPr bwMode="auto">
          <a:xfrm>
            <a:off x="8296275" y="4121150"/>
            <a:ext cx="298450" cy="230188"/>
          </a:xfrm>
          <a:prstGeom prst="rect">
            <a:avLst/>
          </a:prstGeom>
          <a:solidFill>
            <a:srgbClr val="FF0000"/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18</a:t>
            </a:r>
          </a:p>
        </p:txBody>
      </p:sp>
      <p:cxnSp>
        <p:nvCxnSpPr>
          <p:cNvPr id="32810" name="Elbow Connector 49">
            <a:extLst>
              <a:ext uri="{FF2B5EF4-FFF2-40B4-BE49-F238E27FC236}">
                <a16:creationId xmlns:a16="http://schemas.microsoft.com/office/drawing/2014/main" id="{A217CDFE-A75B-A4CF-07D7-8DF54882E43A}"/>
              </a:ext>
            </a:extLst>
          </p:cNvPr>
          <p:cNvCxnSpPr>
            <a:cxnSpLocks noChangeShapeType="1"/>
            <a:stCxn id="32813" idx="1"/>
            <a:endCxn id="245" idx="0"/>
          </p:cNvCxnSpPr>
          <p:nvPr/>
        </p:nvCxnSpPr>
        <p:spPr bwMode="auto">
          <a:xfrm rot="10800000" flipV="1">
            <a:off x="8564564" y="2430463"/>
            <a:ext cx="287337" cy="474662"/>
          </a:xfrm>
          <a:prstGeom prst="bentConnector2">
            <a:avLst/>
          </a:prstGeom>
          <a:noFill/>
          <a:ln w="2222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2811" name="TextBox 19">
            <a:extLst>
              <a:ext uri="{FF2B5EF4-FFF2-40B4-BE49-F238E27FC236}">
                <a16:creationId xmlns:a16="http://schemas.microsoft.com/office/drawing/2014/main" id="{5FC0BB6F-FCDF-295D-8872-648F0F87109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72375" y="3144839"/>
            <a:ext cx="40798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FF0000"/>
                </a:solidFill>
              </a:rPr>
              <a:t>-1 </a:t>
            </a:r>
          </a:p>
        </p:txBody>
      </p:sp>
      <p:sp>
        <p:nvSpPr>
          <p:cNvPr id="32812" name="TextBox 21">
            <a:extLst>
              <a:ext uri="{FF2B5EF4-FFF2-40B4-BE49-F238E27FC236}">
                <a16:creationId xmlns:a16="http://schemas.microsoft.com/office/drawing/2014/main" id="{7211B126-54F8-6434-EA04-6A3F4C1F38B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31051" y="3795714"/>
            <a:ext cx="30321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FF0000"/>
                </a:solidFill>
              </a:rPr>
              <a:t>0 </a:t>
            </a:r>
          </a:p>
        </p:txBody>
      </p:sp>
      <p:sp>
        <p:nvSpPr>
          <p:cNvPr id="32813" name="Rectangle 38">
            <a:extLst>
              <a:ext uri="{FF2B5EF4-FFF2-40B4-BE49-F238E27FC236}">
                <a16:creationId xmlns:a16="http://schemas.microsoft.com/office/drawing/2014/main" id="{1B32282F-1FE7-8AA3-69AB-D44223471785}"/>
              </a:ext>
            </a:extLst>
          </p:cNvPr>
          <p:cNvSpPr>
            <a:spLocks noChangeArrowheads="1"/>
          </p:cNvSpPr>
          <p:nvPr/>
        </p:nvSpPr>
        <p:spPr bwMode="auto">
          <a:xfrm>
            <a:off x="8851900" y="2316164"/>
            <a:ext cx="298450" cy="230187"/>
          </a:xfrm>
          <a:prstGeom prst="rect">
            <a:avLst/>
          </a:prstGeom>
          <a:solidFill>
            <a:srgbClr val="FFFF00"/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10</a:t>
            </a:r>
          </a:p>
        </p:txBody>
      </p:sp>
      <p:sp>
        <p:nvSpPr>
          <p:cNvPr id="233" name="Rectangle 43">
            <a:extLst>
              <a:ext uri="{FF2B5EF4-FFF2-40B4-BE49-F238E27FC236}">
                <a16:creationId xmlns:a16="http://schemas.microsoft.com/office/drawing/2014/main" id="{41520AFE-369E-1902-56C5-BC8E6A1312A3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75575" y="3482975"/>
            <a:ext cx="298450" cy="2286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/>
              <a:t>20</a:t>
            </a:r>
          </a:p>
        </p:txBody>
      </p:sp>
      <p:sp>
        <p:nvSpPr>
          <p:cNvPr id="32815" name="Rectangle 43">
            <a:extLst>
              <a:ext uri="{FF2B5EF4-FFF2-40B4-BE49-F238E27FC236}">
                <a16:creationId xmlns:a16="http://schemas.microsoft.com/office/drawing/2014/main" id="{071F220A-AAB8-DEEC-95DC-907FFCBA4252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23125" y="4130675"/>
            <a:ext cx="298450" cy="230188"/>
          </a:xfrm>
          <a:prstGeom prst="rect">
            <a:avLst/>
          </a:prstGeom>
          <a:solidFill>
            <a:schemeClr val="bg1"/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30</a:t>
            </a:r>
          </a:p>
        </p:txBody>
      </p:sp>
      <p:cxnSp>
        <p:nvCxnSpPr>
          <p:cNvPr id="32816" name="Elbow Connector 49">
            <a:extLst>
              <a:ext uri="{FF2B5EF4-FFF2-40B4-BE49-F238E27FC236}">
                <a16:creationId xmlns:a16="http://schemas.microsoft.com/office/drawing/2014/main" id="{2AC47B52-88EA-C6A8-6004-93F436EF2BBB}"/>
              </a:ext>
            </a:extLst>
          </p:cNvPr>
          <p:cNvCxnSpPr>
            <a:cxnSpLocks noChangeShapeType="1"/>
            <a:stCxn id="233" idx="1"/>
            <a:endCxn id="32815" idx="0"/>
          </p:cNvCxnSpPr>
          <p:nvPr/>
        </p:nvCxnSpPr>
        <p:spPr bwMode="auto">
          <a:xfrm rot="10800000" flipV="1">
            <a:off x="7372351" y="3597275"/>
            <a:ext cx="403225" cy="533400"/>
          </a:xfrm>
          <a:prstGeom prst="bentConnector2">
            <a:avLst/>
          </a:prstGeom>
          <a:noFill/>
          <a:ln w="2222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2817" name="TextBox 38">
            <a:extLst>
              <a:ext uri="{FF2B5EF4-FFF2-40B4-BE49-F238E27FC236}">
                <a16:creationId xmlns:a16="http://schemas.microsoft.com/office/drawing/2014/main" id="{D8631824-B54F-0FF8-0B0F-8C6C0FF49DD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75576" y="3651250"/>
            <a:ext cx="366713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Y</a:t>
            </a:r>
          </a:p>
        </p:txBody>
      </p:sp>
      <p:sp>
        <p:nvSpPr>
          <p:cNvPr id="32818" name="TextBox 39">
            <a:extLst>
              <a:ext uri="{FF2B5EF4-FFF2-40B4-BE49-F238E27FC236}">
                <a16:creationId xmlns:a16="http://schemas.microsoft.com/office/drawing/2014/main" id="{CFA3457B-11C2-C344-5F96-C56D944A09C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99451" y="4330700"/>
            <a:ext cx="33972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A</a:t>
            </a:r>
          </a:p>
        </p:txBody>
      </p:sp>
      <p:sp>
        <p:nvSpPr>
          <p:cNvPr id="32819" name="TextBox 104">
            <a:extLst>
              <a:ext uri="{FF2B5EF4-FFF2-40B4-BE49-F238E27FC236}">
                <a16:creationId xmlns:a16="http://schemas.microsoft.com/office/drawing/2014/main" id="{10320A68-3E38-B6EB-26BA-385E5FD3FFE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02638" y="3113089"/>
            <a:ext cx="36830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Z</a:t>
            </a:r>
          </a:p>
        </p:txBody>
      </p:sp>
      <p:cxnSp>
        <p:nvCxnSpPr>
          <p:cNvPr id="32820" name="Straight Arrow Connector 19">
            <a:extLst>
              <a:ext uri="{FF2B5EF4-FFF2-40B4-BE49-F238E27FC236}">
                <a16:creationId xmlns:a16="http://schemas.microsoft.com/office/drawing/2014/main" id="{45048670-2B18-26F3-01D8-0FA15CCCB8A0}"/>
              </a:ext>
            </a:extLst>
          </p:cNvPr>
          <p:cNvCxnSpPr>
            <a:cxnSpLocks noChangeShapeType="1"/>
            <a:endCxn id="32813" idx="0"/>
          </p:cNvCxnSpPr>
          <p:nvPr/>
        </p:nvCxnSpPr>
        <p:spPr bwMode="auto">
          <a:xfrm>
            <a:off x="8993189" y="1981201"/>
            <a:ext cx="7937" cy="334963"/>
          </a:xfrm>
          <a:prstGeom prst="straightConnector1">
            <a:avLst/>
          </a:prstGeom>
          <a:noFill/>
          <a:ln w="2857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2821" name="TextBox 38">
            <a:extLst>
              <a:ext uri="{FF2B5EF4-FFF2-40B4-BE49-F238E27FC236}">
                <a16:creationId xmlns:a16="http://schemas.microsoft.com/office/drawing/2014/main" id="{5879DCBB-972A-32D2-42C0-8161DD6AF11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818563" y="2476500"/>
            <a:ext cx="366712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X</a:t>
            </a:r>
          </a:p>
        </p:txBody>
      </p:sp>
      <p:sp>
        <p:nvSpPr>
          <p:cNvPr id="32822" name="TextBox 19">
            <a:extLst>
              <a:ext uri="{FF2B5EF4-FFF2-40B4-BE49-F238E27FC236}">
                <a16:creationId xmlns:a16="http://schemas.microsoft.com/office/drawing/2014/main" id="{8FAE207C-52B5-B4ED-FB93-D0F725EEE79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712200" y="2011364"/>
            <a:ext cx="40798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FF0000"/>
                </a:solidFill>
              </a:rPr>
              <a:t>2 </a:t>
            </a:r>
          </a:p>
        </p:txBody>
      </p:sp>
      <p:cxnSp>
        <p:nvCxnSpPr>
          <p:cNvPr id="32823" name="Elbow Connector 49">
            <a:extLst>
              <a:ext uri="{FF2B5EF4-FFF2-40B4-BE49-F238E27FC236}">
                <a16:creationId xmlns:a16="http://schemas.microsoft.com/office/drawing/2014/main" id="{B8345634-0FF8-64E7-15EE-1FF96E1C036B}"/>
              </a:ext>
            </a:extLst>
          </p:cNvPr>
          <p:cNvCxnSpPr>
            <a:cxnSpLocks noChangeShapeType="1"/>
            <a:stCxn id="233" idx="3"/>
            <a:endCxn id="32809" idx="0"/>
          </p:cNvCxnSpPr>
          <p:nvPr/>
        </p:nvCxnSpPr>
        <p:spPr bwMode="auto">
          <a:xfrm>
            <a:off x="8074026" y="3597276"/>
            <a:ext cx="371475" cy="523875"/>
          </a:xfrm>
          <a:prstGeom prst="bentConnector2">
            <a:avLst/>
          </a:prstGeom>
          <a:noFill/>
          <a:ln w="2222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245" name="Rectangle 43">
            <a:extLst>
              <a:ext uri="{FF2B5EF4-FFF2-40B4-BE49-F238E27FC236}">
                <a16:creationId xmlns:a16="http://schemas.microsoft.com/office/drawing/2014/main" id="{65A42DD6-227E-1F9E-8D1F-497910EA3540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75650" y="2905125"/>
            <a:ext cx="376238" cy="23018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/>
              <a:t>15</a:t>
            </a:r>
          </a:p>
        </p:txBody>
      </p:sp>
      <p:sp>
        <p:nvSpPr>
          <p:cNvPr id="32825" name="TextBox 22">
            <a:extLst>
              <a:ext uri="{FF2B5EF4-FFF2-40B4-BE49-F238E27FC236}">
                <a16:creationId xmlns:a16="http://schemas.microsoft.com/office/drawing/2014/main" id="{C4B496B2-E499-E131-83E8-5C78CAE9808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61339" y="2668589"/>
            <a:ext cx="17303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FF0000"/>
                </a:solidFill>
              </a:rPr>
              <a:t>1 </a:t>
            </a:r>
          </a:p>
        </p:txBody>
      </p:sp>
      <p:cxnSp>
        <p:nvCxnSpPr>
          <p:cNvPr id="32826" name="Elbow Connector 49">
            <a:extLst>
              <a:ext uri="{FF2B5EF4-FFF2-40B4-BE49-F238E27FC236}">
                <a16:creationId xmlns:a16="http://schemas.microsoft.com/office/drawing/2014/main" id="{2A05A37C-5431-3EAA-2DA1-0D9AC59279BA}"/>
              </a:ext>
            </a:extLst>
          </p:cNvPr>
          <p:cNvCxnSpPr>
            <a:cxnSpLocks noChangeShapeType="1"/>
            <a:stCxn id="32813" idx="3"/>
            <a:endCxn id="32827" idx="0"/>
          </p:cNvCxnSpPr>
          <p:nvPr/>
        </p:nvCxnSpPr>
        <p:spPr bwMode="auto">
          <a:xfrm>
            <a:off x="9150351" y="2430463"/>
            <a:ext cx="390525" cy="476250"/>
          </a:xfrm>
          <a:prstGeom prst="bentConnector2">
            <a:avLst/>
          </a:prstGeom>
          <a:noFill/>
          <a:ln w="2222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2827" name="Rectangle 38">
            <a:extLst>
              <a:ext uri="{FF2B5EF4-FFF2-40B4-BE49-F238E27FC236}">
                <a16:creationId xmlns:a16="http://schemas.microsoft.com/office/drawing/2014/main" id="{328A22A3-927E-8504-85DE-14888B10E8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9391650" y="2906714"/>
            <a:ext cx="298450" cy="230187"/>
          </a:xfrm>
          <a:prstGeom prst="rect">
            <a:avLst/>
          </a:prstGeom>
          <a:solidFill>
            <a:schemeClr val="bg1"/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5</a:t>
            </a:r>
          </a:p>
        </p:txBody>
      </p:sp>
      <p:sp>
        <p:nvSpPr>
          <p:cNvPr id="32828" name="TextBox 22">
            <a:extLst>
              <a:ext uri="{FF2B5EF4-FFF2-40B4-BE49-F238E27FC236}">
                <a16:creationId xmlns:a16="http://schemas.microsoft.com/office/drawing/2014/main" id="{FA5BE7E9-94CA-283E-4BDB-EF7ED593AAE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329739" y="2584450"/>
            <a:ext cx="173037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FF0000"/>
                </a:solidFill>
              </a:rPr>
              <a:t>0 </a:t>
            </a:r>
          </a:p>
        </p:txBody>
      </p:sp>
      <p:sp>
        <p:nvSpPr>
          <p:cNvPr id="32829" name="Down Arrow 55">
            <a:extLst>
              <a:ext uri="{FF2B5EF4-FFF2-40B4-BE49-F238E27FC236}">
                <a16:creationId xmlns:a16="http://schemas.microsoft.com/office/drawing/2014/main" id="{255F0C61-E499-1441-2EB9-A2342484B06A}"/>
              </a:ext>
            </a:extLst>
          </p:cNvPr>
          <p:cNvSpPr>
            <a:spLocks noChangeArrowheads="1"/>
          </p:cNvSpPr>
          <p:nvPr/>
        </p:nvSpPr>
        <p:spPr bwMode="auto">
          <a:xfrm>
            <a:off x="9069389" y="2613025"/>
            <a:ext cx="187325" cy="342900"/>
          </a:xfrm>
          <a:prstGeom prst="downArrow">
            <a:avLst>
              <a:gd name="adj1" fmla="val 50000"/>
              <a:gd name="adj2" fmla="val 49992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32830" name="Down Arrow 2">
            <a:extLst>
              <a:ext uri="{FF2B5EF4-FFF2-40B4-BE49-F238E27FC236}">
                <a16:creationId xmlns:a16="http://schemas.microsoft.com/office/drawing/2014/main" id="{A0522062-1925-F42A-EF18-DE4BE3A0C0C2}"/>
              </a:ext>
            </a:extLst>
          </p:cNvPr>
          <p:cNvSpPr>
            <a:spLocks noChangeArrowheads="1"/>
          </p:cNvSpPr>
          <p:nvPr/>
        </p:nvSpPr>
        <p:spPr bwMode="auto">
          <a:xfrm flipV="1">
            <a:off x="8329613" y="2420939"/>
            <a:ext cx="169862" cy="401637"/>
          </a:xfrm>
          <a:prstGeom prst="downArrow">
            <a:avLst>
              <a:gd name="adj1" fmla="val 50000"/>
              <a:gd name="adj2" fmla="val 49873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cxnSp>
        <p:nvCxnSpPr>
          <p:cNvPr id="32831" name="Elbow Connector 49">
            <a:extLst>
              <a:ext uri="{FF2B5EF4-FFF2-40B4-BE49-F238E27FC236}">
                <a16:creationId xmlns:a16="http://schemas.microsoft.com/office/drawing/2014/main" id="{B8AA7400-1CEA-8211-E8CE-A9E525E314E4}"/>
              </a:ext>
            </a:extLst>
          </p:cNvPr>
          <p:cNvCxnSpPr>
            <a:cxnSpLocks noChangeShapeType="1"/>
            <a:stCxn id="245" idx="1"/>
            <a:endCxn id="233" idx="0"/>
          </p:cNvCxnSpPr>
          <p:nvPr/>
        </p:nvCxnSpPr>
        <p:spPr bwMode="auto">
          <a:xfrm rot="10800000" flipV="1">
            <a:off x="7924800" y="3021013"/>
            <a:ext cx="450850" cy="461962"/>
          </a:xfrm>
          <a:prstGeom prst="bentConnector2">
            <a:avLst/>
          </a:prstGeom>
          <a:noFill/>
          <a:ln w="2222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2832" name="TextBox 22">
            <a:extLst>
              <a:ext uri="{FF2B5EF4-FFF2-40B4-BE49-F238E27FC236}">
                <a16:creationId xmlns:a16="http://schemas.microsoft.com/office/drawing/2014/main" id="{8A6F9836-8D8F-FF0C-D413-2139DDB5806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77225" y="3786189"/>
            <a:ext cx="17303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FF0000"/>
                </a:solidFill>
              </a:rPr>
              <a:t>0 </a:t>
            </a:r>
          </a:p>
        </p:txBody>
      </p:sp>
      <p:cxnSp>
        <p:nvCxnSpPr>
          <p:cNvPr id="32833" name="Elbow Connector 49">
            <a:extLst>
              <a:ext uri="{FF2B5EF4-FFF2-40B4-BE49-F238E27FC236}">
                <a16:creationId xmlns:a16="http://schemas.microsoft.com/office/drawing/2014/main" id="{E47AF766-4A1E-F872-E02D-5C2BC44C6839}"/>
              </a:ext>
            </a:extLst>
          </p:cNvPr>
          <p:cNvCxnSpPr>
            <a:cxnSpLocks noChangeShapeType="1"/>
            <a:stCxn id="245" idx="3"/>
            <a:endCxn id="32834" idx="0"/>
          </p:cNvCxnSpPr>
          <p:nvPr/>
        </p:nvCxnSpPr>
        <p:spPr bwMode="auto">
          <a:xfrm>
            <a:off x="8751889" y="3021013"/>
            <a:ext cx="282575" cy="450850"/>
          </a:xfrm>
          <a:prstGeom prst="bentConnector2">
            <a:avLst/>
          </a:prstGeom>
          <a:noFill/>
          <a:ln w="22225" algn="ctr">
            <a:solidFill>
              <a:schemeClr val="tx1"/>
            </a:solidFill>
            <a:prstDash val="sysDot"/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2834" name="Rectangle 38">
            <a:extLst>
              <a:ext uri="{FF2B5EF4-FFF2-40B4-BE49-F238E27FC236}">
                <a16:creationId xmlns:a16="http://schemas.microsoft.com/office/drawing/2014/main" id="{631D6EA9-15A4-F40F-BAAC-8B47B240FE46}"/>
              </a:ext>
            </a:extLst>
          </p:cNvPr>
          <p:cNvSpPr>
            <a:spLocks noChangeArrowheads="1"/>
          </p:cNvSpPr>
          <p:nvPr/>
        </p:nvSpPr>
        <p:spPr bwMode="auto">
          <a:xfrm>
            <a:off x="8885238" y="3471864"/>
            <a:ext cx="298450" cy="230187"/>
          </a:xfrm>
          <a:prstGeom prst="rect">
            <a:avLst/>
          </a:prstGeom>
          <a:noFill/>
          <a:ln w="22225" algn="ctr">
            <a:solidFill>
              <a:schemeClr val="tx1"/>
            </a:solidFill>
            <a:prstDash val="sys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?</a:t>
            </a:r>
          </a:p>
        </p:txBody>
      </p:sp>
      <p:sp>
        <p:nvSpPr>
          <p:cNvPr id="32835" name="Oval 17">
            <a:extLst>
              <a:ext uri="{FF2B5EF4-FFF2-40B4-BE49-F238E27FC236}">
                <a16:creationId xmlns:a16="http://schemas.microsoft.com/office/drawing/2014/main" id="{0E73EFF5-EF5F-0BA6-ABA0-F538D0D2ACE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78013" y="2476500"/>
            <a:ext cx="328612" cy="330200"/>
          </a:xfrm>
          <a:prstGeom prst="ellipse">
            <a:avLst/>
          </a:prstGeom>
          <a:solidFill>
            <a:srgbClr val="FF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32836" name="Rectangle 43">
            <a:extLst>
              <a:ext uri="{FF2B5EF4-FFF2-40B4-BE49-F238E27FC236}">
                <a16:creationId xmlns:a16="http://schemas.microsoft.com/office/drawing/2014/main" id="{94CDE695-DF56-3E28-7B58-9700B4F54A62}"/>
              </a:ext>
            </a:extLst>
          </p:cNvPr>
          <p:cNvSpPr>
            <a:spLocks noChangeArrowheads="1"/>
          </p:cNvSpPr>
          <p:nvPr/>
        </p:nvSpPr>
        <p:spPr bwMode="auto">
          <a:xfrm>
            <a:off x="8489950" y="6157914"/>
            <a:ext cx="298450" cy="230187"/>
          </a:xfrm>
          <a:prstGeom prst="rect">
            <a:avLst/>
          </a:prstGeom>
          <a:solidFill>
            <a:srgbClr val="FF0000"/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18</a:t>
            </a:r>
          </a:p>
        </p:txBody>
      </p:sp>
      <p:cxnSp>
        <p:nvCxnSpPr>
          <p:cNvPr id="32837" name="Elbow Connector 49">
            <a:extLst>
              <a:ext uri="{FF2B5EF4-FFF2-40B4-BE49-F238E27FC236}">
                <a16:creationId xmlns:a16="http://schemas.microsoft.com/office/drawing/2014/main" id="{1B17F0F9-45F1-109C-D3E6-DC995C7E5AE6}"/>
              </a:ext>
            </a:extLst>
          </p:cNvPr>
          <p:cNvCxnSpPr>
            <a:cxnSpLocks noChangeShapeType="1"/>
            <a:stCxn id="271" idx="3"/>
            <a:endCxn id="260" idx="0"/>
          </p:cNvCxnSpPr>
          <p:nvPr/>
        </p:nvCxnSpPr>
        <p:spPr bwMode="auto">
          <a:xfrm>
            <a:off x="9088439" y="5057776"/>
            <a:ext cx="560387" cy="468313"/>
          </a:xfrm>
          <a:prstGeom prst="bentConnector2">
            <a:avLst/>
          </a:prstGeom>
          <a:noFill/>
          <a:ln w="2222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2838" name="TextBox 19">
            <a:extLst>
              <a:ext uri="{FF2B5EF4-FFF2-40B4-BE49-F238E27FC236}">
                <a16:creationId xmlns:a16="http://schemas.microsoft.com/office/drawing/2014/main" id="{A8E0E882-A144-B09A-013F-442E73E2FEB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64464" y="5181600"/>
            <a:ext cx="407987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FF0000"/>
                </a:solidFill>
              </a:rPr>
              <a:t>0</a:t>
            </a:r>
          </a:p>
        </p:txBody>
      </p:sp>
      <p:sp>
        <p:nvSpPr>
          <p:cNvPr id="32839" name="TextBox 21">
            <a:extLst>
              <a:ext uri="{FF2B5EF4-FFF2-40B4-BE49-F238E27FC236}">
                <a16:creationId xmlns:a16="http://schemas.microsoft.com/office/drawing/2014/main" id="{E13522E3-F3A7-8754-905B-9E79FA9633B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23138" y="5832475"/>
            <a:ext cx="303212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FF0000"/>
                </a:solidFill>
              </a:rPr>
              <a:t>0 </a:t>
            </a:r>
          </a:p>
        </p:txBody>
      </p:sp>
      <p:sp>
        <p:nvSpPr>
          <p:cNvPr id="260" name="Rectangle 38">
            <a:extLst>
              <a:ext uri="{FF2B5EF4-FFF2-40B4-BE49-F238E27FC236}">
                <a16:creationId xmlns:a16="http://schemas.microsoft.com/office/drawing/2014/main" id="{5A810C4A-5502-057D-243C-D0655214F2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9499600" y="5526089"/>
            <a:ext cx="298450" cy="23018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/>
              <a:t>10</a:t>
            </a:r>
          </a:p>
        </p:txBody>
      </p:sp>
      <p:sp>
        <p:nvSpPr>
          <p:cNvPr id="32841" name="Rectangle 43">
            <a:extLst>
              <a:ext uri="{FF2B5EF4-FFF2-40B4-BE49-F238E27FC236}">
                <a16:creationId xmlns:a16="http://schemas.microsoft.com/office/drawing/2014/main" id="{47DCF11F-C74C-0663-BA40-6DFC239F218A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67663" y="5519738"/>
            <a:ext cx="298450" cy="228600"/>
          </a:xfrm>
          <a:prstGeom prst="rect">
            <a:avLst/>
          </a:prstGeom>
          <a:solidFill>
            <a:schemeClr val="bg1"/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20</a:t>
            </a:r>
          </a:p>
        </p:txBody>
      </p:sp>
      <p:sp>
        <p:nvSpPr>
          <p:cNvPr id="32842" name="Rectangle 43">
            <a:extLst>
              <a:ext uri="{FF2B5EF4-FFF2-40B4-BE49-F238E27FC236}">
                <a16:creationId xmlns:a16="http://schemas.microsoft.com/office/drawing/2014/main" id="{A2555A28-8B3A-702B-F169-D3E68D431F0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15213" y="6167439"/>
            <a:ext cx="298450" cy="230187"/>
          </a:xfrm>
          <a:prstGeom prst="rect">
            <a:avLst/>
          </a:prstGeom>
          <a:solidFill>
            <a:schemeClr val="bg1"/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30</a:t>
            </a:r>
          </a:p>
        </p:txBody>
      </p:sp>
      <p:cxnSp>
        <p:nvCxnSpPr>
          <p:cNvPr id="32843" name="Elbow Connector 49">
            <a:extLst>
              <a:ext uri="{FF2B5EF4-FFF2-40B4-BE49-F238E27FC236}">
                <a16:creationId xmlns:a16="http://schemas.microsoft.com/office/drawing/2014/main" id="{43F8295E-A7F3-90E5-123E-DFE5525CB01C}"/>
              </a:ext>
            </a:extLst>
          </p:cNvPr>
          <p:cNvCxnSpPr>
            <a:cxnSpLocks noChangeShapeType="1"/>
            <a:stCxn id="32841" idx="1"/>
            <a:endCxn id="32842" idx="0"/>
          </p:cNvCxnSpPr>
          <p:nvPr/>
        </p:nvCxnSpPr>
        <p:spPr bwMode="auto">
          <a:xfrm rot="10800000" flipV="1">
            <a:off x="7564439" y="5634038"/>
            <a:ext cx="403225" cy="533400"/>
          </a:xfrm>
          <a:prstGeom prst="bentConnector2">
            <a:avLst/>
          </a:prstGeom>
          <a:noFill/>
          <a:ln w="2222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2844" name="TextBox 38">
            <a:extLst>
              <a:ext uri="{FF2B5EF4-FFF2-40B4-BE49-F238E27FC236}">
                <a16:creationId xmlns:a16="http://schemas.microsoft.com/office/drawing/2014/main" id="{7C2F9625-4FE5-F871-34C8-44A29F6EF8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967663" y="5686425"/>
            <a:ext cx="366712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Y</a:t>
            </a:r>
          </a:p>
        </p:txBody>
      </p:sp>
      <p:sp>
        <p:nvSpPr>
          <p:cNvPr id="32845" name="TextBox 39">
            <a:extLst>
              <a:ext uri="{FF2B5EF4-FFF2-40B4-BE49-F238E27FC236}">
                <a16:creationId xmlns:a16="http://schemas.microsoft.com/office/drawing/2014/main" id="{EEFF89AD-EFF0-2275-BC35-91BAD6BB563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69314" y="6353175"/>
            <a:ext cx="33813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A</a:t>
            </a:r>
          </a:p>
        </p:txBody>
      </p:sp>
      <p:sp>
        <p:nvSpPr>
          <p:cNvPr id="32846" name="TextBox 104">
            <a:extLst>
              <a:ext uri="{FF2B5EF4-FFF2-40B4-BE49-F238E27FC236}">
                <a16:creationId xmlns:a16="http://schemas.microsoft.com/office/drawing/2014/main" id="{70531A21-8125-2294-4030-4C8CD008979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739188" y="5149850"/>
            <a:ext cx="3683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Z</a:t>
            </a:r>
          </a:p>
        </p:txBody>
      </p:sp>
      <p:cxnSp>
        <p:nvCxnSpPr>
          <p:cNvPr id="32847" name="Straight Arrow Connector 19">
            <a:extLst>
              <a:ext uri="{FF2B5EF4-FFF2-40B4-BE49-F238E27FC236}">
                <a16:creationId xmlns:a16="http://schemas.microsoft.com/office/drawing/2014/main" id="{E180840B-2260-E9F0-ECFA-E722EBB481AB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8899525" y="4646613"/>
            <a:ext cx="7938" cy="334962"/>
          </a:xfrm>
          <a:prstGeom prst="straightConnector1">
            <a:avLst/>
          </a:prstGeom>
          <a:noFill/>
          <a:ln w="2857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2848" name="TextBox 38">
            <a:extLst>
              <a:ext uri="{FF2B5EF4-FFF2-40B4-BE49-F238E27FC236}">
                <a16:creationId xmlns:a16="http://schemas.microsoft.com/office/drawing/2014/main" id="{5FC8110A-161E-CADF-4B3B-5A95032691E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483726" y="5716589"/>
            <a:ext cx="36671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X</a:t>
            </a:r>
          </a:p>
        </p:txBody>
      </p:sp>
      <p:sp>
        <p:nvSpPr>
          <p:cNvPr id="32849" name="TextBox 19">
            <a:extLst>
              <a:ext uri="{FF2B5EF4-FFF2-40B4-BE49-F238E27FC236}">
                <a16:creationId xmlns:a16="http://schemas.microsoft.com/office/drawing/2014/main" id="{BE65B669-AC8B-2144-A08E-C3BD859E50B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16950" y="4610100"/>
            <a:ext cx="407988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FF0000"/>
                </a:solidFill>
              </a:rPr>
              <a:t>0 </a:t>
            </a:r>
          </a:p>
        </p:txBody>
      </p:sp>
      <p:cxnSp>
        <p:nvCxnSpPr>
          <p:cNvPr id="32850" name="Elbow Connector 49">
            <a:extLst>
              <a:ext uri="{FF2B5EF4-FFF2-40B4-BE49-F238E27FC236}">
                <a16:creationId xmlns:a16="http://schemas.microsoft.com/office/drawing/2014/main" id="{2A469825-2EC8-225C-0D1A-A31B9E91A398}"/>
              </a:ext>
            </a:extLst>
          </p:cNvPr>
          <p:cNvCxnSpPr>
            <a:cxnSpLocks noChangeShapeType="1"/>
            <a:stCxn id="32841" idx="3"/>
            <a:endCxn id="32836" idx="0"/>
          </p:cNvCxnSpPr>
          <p:nvPr/>
        </p:nvCxnSpPr>
        <p:spPr bwMode="auto">
          <a:xfrm>
            <a:off x="8266113" y="5634039"/>
            <a:ext cx="373062" cy="523875"/>
          </a:xfrm>
          <a:prstGeom prst="bentConnector2">
            <a:avLst/>
          </a:prstGeom>
          <a:noFill/>
          <a:ln w="2222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271" name="Rectangle 43">
            <a:extLst>
              <a:ext uri="{FF2B5EF4-FFF2-40B4-BE49-F238E27FC236}">
                <a16:creationId xmlns:a16="http://schemas.microsoft.com/office/drawing/2014/main" id="{CA0FBE72-4BA0-0464-3766-9EF32E9ED2B3}"/>
              </a:ext>
            </a:extLst>
          </p:cNvPr>
          <p:cNvSpPr>
            <a:spLocks noChangeArrowheads="1"/>
          </p:cNvSpPr>
          <p:nvPr/>
        </p:nvSpPr>
        <p:spPr bwMode="auto">
          <a:xfrm>
            <a:off x="8712200" y="4941889"/>
            <a:ext cx="376238" cy="23018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/>
              <a:t>15</a:t>
            </a:r>
          </a:p>
        </p:txBody>
      </p:sp>
      <p:sp>
        <p:nvSpPr>
          <p:cNvPr id="32852" name="TextBox 22">
            <a:extLst>
              <a:ext uri="{FF2B5EF4-FFF2-40B4-BE49-F238E27FC236}">
                <a16:creationId xmlns:a16="http://schemas.microsoft.com/office/drawing/2014/main" id="{46A4D233-8C03-10D4-FFAD-35620204119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969500" y="5835650"/>
            <a:ext cx="173038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FF0000"/>
                </a:solidFill>
              </a:rPr>
              <a:t>0 </a:t>
            </a:r>
          </a:p>
        </p:txBody>
      </p:sp>
      <p:cxnSp>
        <p:nvCxnSpPr>
          <p:cNvPr id="32853" name="Elbow Connector 49">
            <a:extLst>
              <a:ext uri="{FF2B5EF4-FFF2-40B4-BE49-F238E27FC236}">
                <a16:creationId xmlns:a16="http://schemas.microsoft.com/office/drawing/2014/main" id="{FC0AE223-3343-CE0B-B386-B006B4B56CE5}"/>
              </a:ext>
            </a:extLst>
          </p:cNvPr>
          <p:cNvCxnSpPr>
            <a:cxnSpLocks noChangeShapeType="1"/>
            <a:stCxn id="260" idx="3"/>
            <a:endCxn id="32854" idx="0"/>
          </p:cNvCxnSpPr>
          <p:nvPr/>
        </p:nvCxnSpPr>
        <p:spPr bwMode="auto">
          <a:xfrm>
            <a:off x="9798051" y="5641976"/>
            <a:ext cx="390525" cy="549275"/>
          </a:xfrm>
          <a:prstGeom prst="bentConnector2">
            <a:avLst/>
          </a:prstGeom>
          <a:noFill/>
          <a:ln w="2222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2854" name="Rectangle 38">
            <a:extLst>
              <a:ext uri="{FF2B5EF4-FFF2-40B4-BE49-F238E27FC236}">
                <a16:creationId xmlns:a16="http://schemas.microsoft.com/office/drawing/2014/main" id="{FCB0618D-33A1-1204-BA94-3D95DD3F40B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039350" y="6191250"/>
            <a:ext cx="298450" cy="230188"/>
          </a:xfrm>
          <a:prstGeom prst="rect">
            <a:avLst/>
          </a:prstGeom>
          <a:solidFill>
            <a:schemeClr val="bg1"/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5</a:t>
            </a:r>
          </a:p>
        </p:txBody>
      </p:sp>
      <p:sp>
        <p:nvSpPr>
          <p:cNvPr id="32855" name="TextBox 22">
            <a:extLst>
              <a:ext uri="{FF2B5EF4-FFF2-40B4-BE49-F238E27FC236}">
                <a16:creationId xmlns:a16="http://schemas.microsoft.com/office/drawing/2014/main" id="{75BCE884-4046-F9BA-CA03-262955857F0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283700" y="5203825"/>
            <a:ext cx="4381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FF0000"/>
                </a:solidFill>
              </a:rPr>
              <a:t>-1 </a:t>
            </a:r>
          </a:p>
        </p:txBody>
      </p:sp>
      <p:cxnSp>
        <p:nvCxnSpPr>
          <p:cNvPr id="32856" name="Elbow Connector 49">
            <a:extLst>
              <a:ext uri="{FF2B5EF4-FFF2-40B4-BE49-F238E27FC236}">
                <a16:creationId xmlns:a16="http://schemas.microsoft.com/office/drawing/2014/main" id="{331D1984-AAA1-4D87-6DDC-6342218D75AF}"/>
              </a:ext>
            </a:extLst>
          </p:cNvPr>
          <p:cNvCxnSpPr>
            <a:cxnSpLocks noChangeShapeType="1"/>
            <a:stCxn id="271" idx="1"/>
            <a:endCxn id="32841" idx="0"/>
          </p:cNvCxnSpPr>
          <p:nvPr/>
        </p:nvCxnSpPr>
        <p:spPr bwMode="auto">
          <a:xfrm rot="10800000" flipV="1">
            <a:off x="8116888" y="5057776"/>
            <a:ext cx="595312" cy="461963"/>
          </a:xfrm>
          <a:prstGeom prst="bentConnector2">
            <a:avLst/>
          </a:prstGeom>
          <a:noFill/>
          <a:ln w="2222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2857" name="TextBox 22">
            <a:extLst>
              <a:ext uri="{FF2B5EF4-FFF2-40B4-BE49-F238E27FC236}">
                <a16:creationId xmlns:a16="http://schemas.microsoft.com/office/drawing/2014/main" id="{EFED6D98-DD7C-13A9-6E1A-6840208C313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69314" y="5821364"/>
            <a:ext cx="17303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FF0000"/>
                </a:solidFill>
              </a:rPr>
              <a:t>0 </a:t>
            </a:r>
          </a:p>
        </p:txBody>
      </p:sp>
      <p:cxnSp>
        <p:nvCxnSpPr>
          <p:cNvPr id="32858" name="Elbow Connector 49">
            <a:extLst>
              <a:ext uri="{FF2B5EF4-FFF2-40B4-BE49-F238E27FC236}">
                <a16:creationId xmlns:a16="http://schemas.microsoft.com/office/drawing/2014/main" id="{BCA0EBE6-3D10-6468-D8C8-F86A9C0EBE6E}"/>
              </a:ext>
            </a:extLst>
          </p:cNvPr>
          <p:cNvCxnSpPr>
            <a:cxnSpLocks noChangeShapeType="1"/>
            <a:stCxn id="260" idx="1"/>
            <a:endCxn id="32859" idx="0"/>
          </p:cNvCxnSpPr>
          <p:nvPr/>
        </p:nvCxnSpPr>
        <p:spPr bwMode="auto">
          <a:xfrm rot="10800000" flipV="1">
            <a:off x="9115426" y="5641975"/>
            <a:ext cx="384175" cy="520700"/>
          </a:xfrm>
          <a:prstGeom prst="bentConnector2">
            <a:avLst/>
          </a:prstGeom>
          <a:noFill/>
          <a:ln w="22225" algn="ctr">
            <a:solidFill>
              <a:schemeClr val="tx1"/>
            </a:solidFill>
            <a:prstDash val="sysDot"/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2859" name="Rectangle 38">
            <a:extLst>
              <a:ext uri="{FF2B5EF4-FFF2-40B4-BE49-F238E27FC236}">
                <a16:creationId xmlns:a16="http://schemas.microsoft.com/office/drawing/2014/main" id="{062BB83C-224D-A068-F4F5-AB0A409C6AC5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66200" y="6162675"/>
            <a:ext cx="298450" cy="230188"/>
          </a:xfrm>
          <a:prstGeom prst="rect">
            <a:avLst/>
          </a:prstGeom>
          <a:noFill/>
          <a:ln w="22225" algn="ctr">
            <a:solidFill>
              <a:schemeClr val="tx1"/>
            </a:solidFill>
            <a:prstDash val="sys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?</a:t>
            </a:r>
          </a:p>
        </p:txBody>
      </p:sp>
      <p:sp>
        <p:nvSpPr>
          <p:cNvPr id="32860" name="Oval 281">
            <a:extLst>
              <a:ext uri="{FF2B5EF4-FFF2-40B4-BE49-F238E27FC236}">
                <a16:creationId xmlns:a16="http://schemas.microsoft.com/office/drawing/2014/main" id="{97D8E484-7D26-99CB-D3D4-8C902D90CEE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75501" y="4741863"/>
            <a:ext cx="328613" cy="330200"/>
          </a:xfrm>
          <a:prstGeom prst="ellipse">
            <a:avLst/>
          </a:prstGeom>
          <a:solidFill>
            <a:srgbClr val="FF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32861" name="Oval 17">
            <a:extLst>
              <a:ext uri="{FF2B5EF4-FFF2-40B4-BE49-F238E27FC236}">
                <a16:creationId xmlns:a16="http://schemas.microsoft.com/office/drawing/2014/main" id="{C47457CA-7CB5-F1C4-AF32-054D7EE08F1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58064" y="2111375"/>
            <a:ext cx="327025" cy="330200"/>
          </a:xfrm>
          <a:prstGeom prst="ellipse">
            <a:avLst/>
          </a:prstGeom>
          <a:solidFill>
            <a:srgbClr val="FF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chemeClr val="bg1"/>
                </a:solidFill>
              </a:rPr>
              <a:t>2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>
            <a:extLst>
              <a:ext uri="{FF2B5EF4-FFF2-40B4-BE49-F238E27FC236}">
                <a16:creationId xmlns:a16="http://schemas.microsoft.com/office/drawing/2014/main" id="{4776BEB1-A240-8168-0921-CB2F589934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6408" y="-539749"/>
            <a:ext cx="9779183" cy="1325563"/>
          </a:xfrm>
        </p:spPr>
        <p:txBody>
          <a:bodyPr/>
          <a:lstStyle/>
          <a:p>
            <a:r>
              <a:rPr lang="en-GB" altLang="en-US" dirty="0"/>
              <a:t>Right-Left </a:t>
            </a:r>
          </a:p>
        </p:txBody>
      </p:sp>
      <p:sp>
        <p:nvSpPr>
          <p:cNvPr id="33795" name="Content Placeholder 2">
            <a:extLst>
              <a:ext uri="{FF2B5EF4-FFF2-40B4-BE49-F238E27FC236}">
                <a16:creationId xmlns:a16="http://schemas.microsoft.com/office/drawing/2014/main" id="{FCBA08CF-102F-807D-4929-01F761170C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404" y="792957"/>
            <a:ext cx="6030913" cy="1374775"/>
          </a:xfrm>
        </p:spPr>
        <p:txBody>
          <a:bodyPr/>
          <a:lstStyle/>
          <a:p>
            <a:r>
              <a:rPr lang="en-GB" altLang="en-US" dirty="0"/>
              <a:t>Change is in the right branch of X and BF(Y) &gt; 0</a:t>
            </a:r>
          </a:p>
          <a:p>
            <a:r>
              <a:rPr lang="en-GB" altLang="en-US" dirty="0"/>
              <a:t>Rebalanced with a double rotation</a:t>
            </a:r>
          </a:p>
          <a:p>
            <a:pPr marL="800100" lvl="1" indent="-342900">
              <a:buFont typeface="Helvetica" panose="020B0604020202020204" pitchFamily="34" charset="0"/>
              <a:buAutoNum type="arabicPeriod"/>
            </a:pPr>
            <a:r>
              <a:rPr lang="en-GB" altLang="en-US" dirty="0"/>
              <a:t>Right rotation     of Y and Z</a:t>
            </a:r>
          </a:p>
          <a:p>
            <a:pPr marL="800100" lvl="1" indent="-342900">
              <a:buFont typeface="Helvetica" panose="020B0604020202020204" pitchFamily="34" charset="0"/>
              <a:buAutoNum type="arabicPeriod"/>
            </a:pPr>
            <a:r>
              <a:rPr lang="en-GB" altLang="en-US" dirty="0"/>
              <a:t>Left rotation      of X and Z</a:t>
            </a:r>
          </a:p>
        </p:txBody>
      </p:sp>
      <p:sp>
        <p:nvSpPr>
          <p:cNvPr id="33796" name="Footer Placeholder 3">
            <a:extLst>
              <a:ext uri="{FF2B5EF4-FFF2-40B4-BE49-F238E27FC236}">
                <a16:creationId xmlns:a16="http://schemas.microsoft.com/office/drawing/2014/main" id="{4B8C288A-2BBB-140F-B8D5-146548D2C34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  <p:sp>
        <p:nvSpPr>
          <p:cNvPr id="112" name="Arc 111">
            <a:extLst>
              <a:ext uri="{FF2B5EF4-FFF2-40B4-BE49-F238E27FC236}">
                <a16:creationId xmlns:a16="http://schemas.microsoft.com/office/drawing/2014/main" id="{656E4B1A-7990-DF5B-E33D-1C4B646DD0F6}"/>
              </a:ext>
            </a:extLst>
          </p:cNvPr>
          <p:cNvSpPr/>
          <p:nvPr/>
        </p:nvSpPr>
        <p:spPr bwMode="auto">
          <a:xfrm>
            <a:off x="4858096" y="2640013"/>
            <a:ext cx="171450" cy="203200"/>
          </a:xfrm>
          <a:prstGeom prst="arc">
            <a:avLst>
              <a:gd name="adj1" fmla="val 12209865"/>
              <a:gd name="adj2" fmla="val 9809054"/>
            </a:avLst>
          </a:prstGeom>
          <a:noFill/>
          <a:ln w="19050" cap="flat" cmpd="sng" algn="ctr">
            <a:solidFill>
              <a:schemeClr val="tx1"/>
            </a:solidFill>
            <a:prstDash val="solid"/>
            <a:round/>
            <a:headEnd type="triangl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225" name="Arc 224">
            <a:extLst>
              <a:ext uri="{FF2B5EF4-FFF2-40B4-BE49-F238E27FC236}">
                <a16:creationId xmlns:a16="http://schemas.microsoft.com/office/drawing/2014/main" id="{1937216F-C92B-BA74-2A67-8437F5579907}"/>
              </a:ext>
            </a:extLst>
          </p:cNvPr>
          <p:cNvSpPr/>
          <p:nvPr/>
        </p:nvSpPr>
        <p:spPr bwMode="auto">
          <a:xfrm>
            <a:off x="5029546" y="2238375"/>
            <a:ext cx="171450" cy="203200"/>
          </a:xfrm>
          <a:prstGeom prst="arc">
            <a:avLst>
              <a:gd name="adj1" fmla="val 1427065"/>
              <a:gd name="adj2" fmla="val 21119227"/>
            </a:avLst>
          </a:pr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33830" name="TextBox 225">
            <a:extLst>
              <a:ext uri="{FF2B5EF4-FFF2-40B4-BE49-F238E27FC236}">
                <a16:creationId xmlns:a16="http://schemas.microsoft.com/office/drawing/2014/main" id="{E0853394-0057-2052-6035-60B2B1FB73E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70725" y="3295650"/>
            <a:ext cx="14922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Left Rotation</a:t>
            </a:r>
          </a:p>
        </p:txBody>
      </p:sp>
      <p:sp>
        <p:nvSpPr>
          <p:cNvPr id="227" name="Arc 226">
            <a:extLst>
              <a:ext uri="{FF2B5EF4-FFF2-40B4-BE49-F238E27FC236}">
                <a16:creationId xmlns:a16="http://schemas.microsoft.com/office/drawing/2014/main" id="{19775504-72C8-3566-15C5-67651E93B8A5}"/>
              </a:ext>
            </a:extLst>
          </p:cNvPr>
          <p:cNvSpPr/>
          <p:nvPr/>
        </p:nvSpPr>
        <p:spPr bwMode="auto">
          <a:xfrm>
            <a:off x="7415213" y="3678238"/>
            <a:ext cx="557212" cy="557212"/>
          </a:xfrm>
          <a:prstGeom prst="arc">
            <a:avLst>
              <a:gd name="adj1" fmla="val 10638979"/>
              <a:gd name="adj2" fmla="val 8929323"/>
            </a:avLst>
          </a:prstGeom>
          <a:noFill/>
          <a:ln w="76200" cap="flat" cmpd="sng" algn="ctr">
            <a:solidFill>
              <a:schemeClr val="tx1"/>
            </a:solidFill>
            <a:prstDash val="solid"/>
            <a:round/>
            <a:headEnd type="triangl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33832" name="TextBox 39">
            <a:extLst>
              <a:ext uri="{FF2B5EF4-FFF2-40B4-BE49-F238E27FC236}">
                <a16:creationId xmlns:a16="http://schemas.microsoft.com/office/drawing/2014/main" id="{0ED79272-DF9D-82AD-4CDB-141546FBEDF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91625" y="4330700"/>
            <a:ext cx="338138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A</a:t>
            </a:r>
          </a:p>
        </p:txBody>
      </p:sp>
      <p:sp>
        <p:nvSpPr>
          <p:cNvPr id="33833" name="Oval 17">
            <a:extLst>
              <a:ext uri="{FF2B5EF4-FFF2-40B4-BE49-F238E27FC236}">
                <a16:creationId xmlns:a16="http://schemas.microsoft.com/office/drawing/2014/main" id="{4EAB56CD-CFC8-2EA7-E793-F660C9A373E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97738" y="2131600"/>
            <a:ext cx="328612" cy="330200"/>
          </a:xfrm>
          <a:prstGeom prst="ellipse">
            <a:avLst/>
          </a:prstGeom>
          <a:solidFill>
            <a:srgbClr val="FF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 dirty="0">
                <a:solidFill>
                  <a:schemeClr val="bg1"/>
                </a:solidFill>
              </a:rPr>
              <a:t>2</a:t>
            </a:r>
          </a:p>
        </p:txBody>
      </p:sp>
      <p:sp>
        <p:nvSpPr>
          <p:cNvPr id="33834" name="Rectangle 43">
            <a:extLst>
              <a:ext uri="{FF2B5EF4-FFF2-40B4-BE49-F238E27FC236}">
                <a16:creationId xmlns:a16="http://schemas.microsoft.com/office/drawing/2014/main" id="{89DE79B8-7361-FA65-297C-E8E7B73E6205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77313" y="6157914"/>
            <a:ext cx="298450" cy="230187"/>
          </a:xfrm>
          <a:prstGeom prst="rect">
            <a:avLst/>
          </a:prstGeom>
          <a:solidFill>
            <a:srgbClr val="FF0000"/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32</a:t>
            </a:r>
          </a:p>
        </p:txBody>
      </p:sp>
      <p:cxnSp>
        <p:nvCxnSpPr>
          <p:cNvPr id="33835" name="Elbow Connector 49">
            <a:extLst>
              <a:ext uri="{FF2B5EF4-FFF2-40B4-BE49-F238E27FC236}">
                <a16:creationId xmlns:a16="http://schemas.microsoft.com/office/drawing/2014/main" id="{F78742DB-72C3-0152-9920-301EDFB5C98E}"/>
              </a:ext>
            </a:extLst>
          </p:cNvPr>
          <p:cNvCxnSpPr>
            <a:cxnSpLocks noChangeShapeType="1"/>
            <a:stCxn id="271" idx="3"/>
            <a:endCxn id="33838" idx="0"/>
          </p:cNvCxnSpPr>
          <p:nvPr/>
        </p:nvCxnSpPr>
        <p:spPr bwMode="auto">
          <a:xfrm>
            <a:off x="9088439" y="5057776"/>
            <a:ext cx="560387" cy="468313"/>
          </a:xfrm>
          <a:prstGeom prst="bentConnector2">
            <a:avLst/>
          </a:prstGeom>
          <a:noFill/>
          <a:ln w="2222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3836" name="TextBox 19">
            <a:extLst>
              <a:ext uri="{FF2B5EF4-FFF2-40B4-BE49-F238E27FC236}">
                <a16:creationId xmlns:a16="http://schemas.microsoft.com/office/drawing/2014/main" id="{9FB74196-03D9-2A08-C22E-F7A286CDDD9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839075" y="5181600"/>
            <a:ext cx="407988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FF0000"/>
                </a:solidFill>
              </a:rPr>
              <a:t>1</a:t>
            </a:r>
          </a:p>
        </p:txBody>
      </p:sp>
      <p:sp>
        <p:nvSpPr>
          <p:cNvPr id="33837" name="TextBox 21">
            <a:extLst>
              <a:ext uri="{FF2B5EF4-FFF2-40B4-BE49-F238E27FC236}">
                <a16:creationId xmlns:a16="http://schemas.microsoft.com/office/drawing/2014/main" id="{741B0C2B-F8E7-B2D9-4277-64526994759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23138" y="5832475"/>
            <a:ext cx="303212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FF0000"/>
                </a:solidFill>
              </a:rPr>
              <a:t>0 </a:t>
            </a:r>
          </a:p>
        </p:txBody>
      </p:sp>
      <p:sp>
        <p:nvSpPr>
          <p:cNvPr id="33838" name="Rectangle 38">
            <a:extLst>
              <a:ext uri="{FF2B5EF4-FFF2-40B4-BE49-F238E27FC236}">
                <a16:creationId xmlns:a16="http://schemas.microsoft.com/office/drawing/2014/main" id="{5399C171-6906-13FC-5C36-2A63D552A65E}"/>
              </a:ext>
            </a:extLst>
          </p:cNvPr>
          <p:cNvSpPr>
            <a:spLocks noChangeArrowheads="1"/>
          </p:cNvSpPr>
          <p:nvPr/>
        </p:nvSpPr>
        <p:spPr bwMode="auto">
          <a:xfrm>
            <a:off x="9499600" y="5526089"/>
            <a:ext cx="298450" cy="230187"/>
          </a:xfrm>
          <a:prstGeom prst="rect">
            <a:avLst/>
          </a:prstGeom>
          <a:solidFill>
            <a:schemeClr val="bg1"/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30</a:t>
            </a:r>
          </a:p>
        </p:txBody>
      </p:sp>
      <p:sp>
        <p:nvSpPr>
          <p:cNvPr id="261" name="Rectangle 43">
            <a:extLst>
              <a:ext uri="{FF2B5EF4-FFF2-40B4-BE49-F238E27FC236}">
                <a16:creationId xmlns:a16="http://schemas.microsoft.com/office/drawing/2014/main" id="{DD49737D-EB3C-318F-A827-E5F82935E90E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67663" y="5519738"/>
            <a:ext cx="298450" cy="2286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/>
              <a:t>40</a:t>
            </a:r>
          </a:p>
        </p:txBody>
      </p:sp>
      <p:sp>
        <p:nvSpPr>
          <p:cNvPr id="33840" name="Rectangle 43">
            <a:extLst>
              <a:ext uri="{FF2B5EF4-FFF2-40B4-BE49-F238E27FC236}">
                <a16:creationId xmlns:a16="http://schemas.microsoft.com/office/drawing/2014/main" id="{0B42F184-3370-17F6-605D-6BB0E471486C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15213" y="6167439"/>
            <a:ext cx="298450" cy="230187"/>
          </a:xfrm>
          <a:prstGeom prst="rect">
            <a:avLst/>
          </a:prstGeom>
          <a:solidFill>
            <a:schemeClr val="bg1"/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42</a:t>
            </a:r>
          </a:p>
        </p:txBody>
      </p:sp>
      <p:cxnSp>
        <p:nvCxnSpPr>
          <p:cNvPr id="33841" name="Elbow Connector 49">
            <a:extLst>
              <a:ext uri="{FF2B5EF4-FFF2-40B4-BE49-F238E27FC236}">
                <a16:creationId xmlns:a16="http://schemas.microsoft.com/office/drawing/2014/main" id="{57D02383-CBA8-F0F0-18DB-CB7055CC7CB4}"/>
              </a:ext>
            </a:extLst>
          </p:cNvPr>
          <p:cNvCxnSpPr>
            <a:cxnSpLocks noChangeShapeType="1"/>
            <a:stCxn id="261" idx="1"/>
            <a:endCxn id="33840" idx="0"/>
          </p:cNvCxnSpPr>
          <p:nvPr/>
        </p:nvCxnSpPr>
        <p:spPr bwMode="auto">
          <a:xfrm rot="10800000" flipV="1">
            <a:off x="7564439" y="5634038"/>
            <a:ext cx="403225" cy="533400"/>
          </a:xfrm>
          <a:prstGeom prst="bentConnector2">
            <a:avLst/>
          </a:prstGeom>
          <a:noFill/>
          <a:ln w="2222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3842" name="TextBox 38">
            <a:extLst>
              <a:ext uri="{FF2B5EF4-FFF2-40B4-BE49-F238E27FC236}">
                <a16:creationId xmlns:a16="http://schemas.microsoft.com/office/drawing/2014/main" id="{D50B647B-3254-1D03-72FD-5A40F7D019D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967663" y="5686425"/>
            <a:ext cx="366712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X</a:t>
            </a:r>
          </a:p>
        </p:txBody>
      </p:sp>
      <p:sp>
        <p:nvSpPr>
          <p:cNvPr id="33843" name="TextBox 39">
            <a:extLst>
              <a:ext uri="{FF2B5EF4-FFF2-40B4-BE49-F238E27FC236}">
                <a16:creationId xmlns:a16="http://schemas.microsoft.com/office/drawing/2014/main" id="{849164E9-37C5-DE86-1BDD-344FCEFD716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956675" y="6353175"/>
            <a:ext cx="338138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A</a:t>
            </a:r>
          </a:p>
        </p:txBody>
      </p:sp>
      <p:sp>
        <p:nvSpPr>
          <p:cNvPr id="33844" name="TextBox 104">
            <a:extLst>
              <a:ext uri="{FF2B5EF4-FFF2-40B4-BE49-F238E27FC236}">
                <a16:creationId xmlns:a16="http://schemas.microsoft.com/office/drawing/2014/main" id="{C8645EB0-6C5C-7773-A1A7-2EFACF619A7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739188" y="5149850"/>
            <a:ext cx="3683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Z</a:t>
            </a:r>
          </a:p>
        </p:txBody>
      </p:sp>
      <p:cxnSp>
        <p:nvCxnSpPr>
          <p:cNvPr id="33845" name="Straight Arrow Connector 19">
            <a:extLst>
              <a:ext uri="{FF2B5EF4-FFF2-40B4-BE49-F238E27FC236}">
                <a16:creationId xmlns:a16="http://schemas.microsoft.com/office/drawing/2014/main" id="{7B80A63A-94C1-F21D-F545-E49181D1D750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8899525" y="4646613"/>
            <a:ext cx="7938" cy="334962"/>
          </a:xfrm>
          <a:prstGeom prst="straightConnector1">
            <a:avLst/>
          </a:prstGeom>
          <a:noFill/>
          <a:ln w="2857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3846" name="TextBox 38">
            <a:extLst>
              <a:ext uri="{FF2B5EF4-FFF2-40B4-BE49-F238E27FC236}">
                <a16:creationId xmlns:a16="http://schemas.microsoft.com/office/drawing/2014/main" id="{06902085-BF5D-1FF4-45C4-EA047ABAAB8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483726" y="5716589"/>
            <a:ext cx="36671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Y</a:t>
            </a:r>
          </a:p>
        </p:txBody>
      </p:sp>
      <p:sp>
        <p:nvSpPr>
          <p:cNvPr id="33847" name="TextBox 19">
            <a:extLst>
              <a:ext uri="{FF2B5EF4-FFF2-40B4-BE49-F238E27FC236}">
                <a16:creationId xmlns:a16="http://schemas.microsoft.com/office/drawing/2014/main" id="{6E575186-372B-298A-161F-DB992F50506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16950" y="4610100"/>
            <a:ext cx="407988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FF0000"/>
                </a:solidFill>
              </a:rPr>
              <a:t>0 </a:t>
            </a:r>
          </a:p>
        </p:txBody>
      </p:sp>
      <p:cxnSp>
        <p:nvCxnSpPr>
          <p:cNvPr id="33848" name="Elbow Connector 49">
            <a:extLst>
              <a:ext uri="{FF2B5EF4-FFF2-40B4-BE49-F238E27FC236}">
                <a16:creationId xmlns:a16="http://schemas.microsoft.com/office/drawing/2014/main" id="{0DD01500-C4CD-5811-F68E-5C0CA6E7E72A}"/>
              </a:ext>
            </a:extLst>
          </p:cNvPr>
          <p:cNvCxnSpPr>
            <a:cxnSpLocks noChangeShapeType="1"/>
            <a:stCxn id="33838" idx="1"/>
            <a:endCxn id="33834" idx="0"/>
          </p:cNvCxnSpPr>
          <p:nvPr/>
        </p:nvCxnSpPr>
        <p:spPr bwMode="auto">
          <a:xfrm rot="10800000" flipV="1">
            <a:off x="9126538" y="5641975"/>
            <a:ext cx="373062" cy="515938"/>
          </a:xfrm>
          <a:prstGeom prst="bentConnector2">
            <a:avLst/>
          </a:prstGeom>
          <a:noFill/>
          <a:ln w="2222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271" name="Rectangle 43">
            <a:extLst>
              <a:ext uri="{FF2B5EF4-FFF2-40B4-BE49-F238E27FC236}">
                <a16:creationId xmlns:a16="http://schemas.microsoft.com/office/drawing/2014/main" id="{28B23ED2-4ED7-4502-865C-41DCAA9798C2}"/>
              </a:ext>
            </a:extLst>
          </p:cNvPr>
          <p:cNvSpPr>
            <a:spLocks noChangeArrowheads="1"/>
          </p:cNvSpPr>
          <p:nvPr/>
        </p:nvSpPr>
        <p:spPr bwMode="auto">
          <a:xfrm>
            <a:off x="8712200" y="4941889"/>
            <a:ext cx="376238" cy="23018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/>
              <a:t>35</a:t>
            </a:r>
          </a:p>
        </p:txBody>
      </p:sp>
      <p:sp>
        <p:nvSpPr>
          <p:cNvPr id="33850" name="TextBox 22">
            <a:extLst>
              <a:ext uri="{FF2B5EF4-FFF2-40B4-BE49-F238E27FC236}">
                <a16:creationId xmlns:a16="http://schemas.microsoft.com/office/drawing/2014/main" id="{CCDBAFA3-1302-0E3B-A5D8-F5CADD8D285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969500" y="5835650"/>
            <a:ext cx="173038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FF0000"/>
                </a:solidFill>
              </a:rPr>
              <a:t>0 </a:t>
            </a:r>
          </a:p>
        </p:txBody>
      </p:sp>
      <p:cxnSp>
        <p:nvCxnSpPr>
          <p:cNvPr id="33851" name="Elbow Connector 49">
            <a:extLst>
              <a:ext uri="{FF2B5EF4-FFF2-40B4-BE49-F238E27FC236}">
                <a16:creationId xmlns:a16="http://schemas.microsoft.com/office/drawing/2014/main" id="{AB1DA574-7FD7-45EC-C85A-D0370260FD3B}"/>
              </a:ext>
            </a:extLst>
          </p:cNvPr>
          <p:cNvCxnSpPr>
            <a:cxnSpLocks noChangeShapeType="1"/>
            <a:stCxn id="33838" idx="3"/>
            <a:endCxn id="33852" idx="0"/>
          </p:cNvCxnSpPr>
          <p:nvPr/>
        </p:nvCxnSpPr>
        <p:spPr bwMode="auto">
          <a:xfrm>
            <a:off x="9798051" y="5641976"/>
            <a:ext cx="390525" cy="549275"/>
          </a:xfrm>
          <a:prstGeom prst="bentConnector2">
            <a:avLst/>
          </a:prstGeom>
          <a:noFill/>
          <a:ln w="2222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3852" name="Rectangle 38">
            <a:extLst>
              <a:ext uri="{FF2B5EF4-FFF2-40B4-BE49-F238E27FC236}">
                <a16:creationId xmlns:a16="http://schemas.microsoft.com/office/drawing/2014/main" id="{9A782E82-2101-09BB-10B2-6FC5BABA227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039350" y="6191250"/>
            <a:ext cx="298450" cy="230188"/>
          </a:xfrm>
          <a:prstGeom prst="rect">
            <a:avLst/>
          </a:prstGeom>
          <a:solidFill>
            <a:schemeClr val="bg1"/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20</a:t>
            </a:r>
          </a:p>
        </p:txBody>
      </p:sp>
      <p:sp>
        <p:nvSpPr>
          <p:cNvPr id="33853" name="TextBox 22">
            <a:extLst>
              <a:ext uri="{FF2B5EF4-FFF2-40B4-BE49-F238E27FC236}">
                <a16:creationId xmlns:a16="http://schemas.microsoft.com/office/drawing/2014/main" id="{485C2EFA-D447-1860-C5FC-38C77D1C27C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283700" y="5203825"/>
            <a:ext cx="4381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FF0000"/>
                </a:solidFill>
              </a:rPr>
              <a:t>0 </a:t>
            </a:r>
          </a:p>
        </p:txBody>
      </p:sp>
      <p:cxnSp>
        <p:nvCxnSpPr>
          <p:cNvPr id="33854" name="Elbow Connector 49">
            <a:extLst>
              <a:ext uri="{FF2B5EF4-FFF2-40B4-BE49-F238E27FC236}">
                <a16:creationId xmlns:a16="http://schemas.microsoft.com/office/drawing/2014/main" id="{0254C102-8233-0CD2-91D7-E99847DEE849}"/>
              </a:ext>
            </a:extLst>
          </p:cNvPr>
          <p:cNvCxnSpPr>
            <a:cxnSpLocks noChangeShapeType="1"/>
            <a:stCxn id="271" idx="1"/>
            <a:endCxn id="261" idx="0"/>
          </p:cNvCxnSpPr>
          <p:nvPr/>
        </p:nvCxnSpPr>
        <p:spPr bwMode="auto">
          <a:xfrm rot="10800000" flipV="1">
            <a:off x="8116888" y="5057776"/>
            <a:ext cx="595312" cy="461963"/>
          </a:xfrm>
          <a:prstGeom prst="bentConnector2">
            <a:avLst/>
          </a:prstGeom>
          <a:noFill/>
          <a:ln w="2222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3855" name="TextBox 22">
            <a:extLst>
              <a:ext uri="{FF2B5EF4-FFF2-40B4-BE49-F238E27FC236}">
                <a16:creationId xmlns:a16="http://schemas.microsoft.com/office/drawing/2014/main" id="{1E794ECE-7BF6-553E-AC5D-BB01AD84FA3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956675" y="5821364"/>
            <a:ext cx="17303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FF0000"/>
                </a:solidFill>
              </a:rPr>
              <a:t>0 </a:t>
            </a:r>
          </a:p>
        </p:txBody>
      </p:sp>
      <p:cxnSp>
        <p:nvCxnSpPr>
          <p:cNvPr id="33856" name="Elbow Connector 49">
            <a:extLst>
              <a:ext uri="{FF2B5EF4-FFF2-40B4-BE49-F238E27FC236}">
                <a16:creationId xmlns:a16="http://schemas.microsoft.com/office/drawing/2014/main" id="{F888EF8D-C494-C872-7636-75171E2DFBCC}"/>
              </a:ext>
            </a:extLst>
          </p:cNvPr>
          <p:cNvCxnSpPr>
            <a:cxnSpLocks noChangeShapeType="1"/>
            <a:stCxn id="261" idx="3"/>
            <a:endCxn id="33857" idx="0"/>
          </p:cNvCxnSpPr>
          <p:nvPr/>
        </p:nvCxnSpPr>
        <p:spPr bwMode="auto">
          <a:xfrm>
            <a:off x="8266113" y="5634039"/>
            <a:ext cx="366712" cy="528637"/>
          </a:xfrm>
          <a:prstGeom prst="bentConnector2">
            <a:avLst/>
          </a:prstGeom>
          <a:noFill/>
          <a:ln w="22225" algn="ctr">
            <a:solidFill>
              <a:schemeClr val="tx1"/>
            </a:solidFill>
            <a:prstDash val="sysDot"/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3857" name="Rectangle 38">
            <a:extLst>
              <a:ext uri="{FF2B5EF4-FFF2-40B4-BE49-F238E27FC236}">
                <a16:creationId xmlns:a16="http://schemas.microsoft.com/office/drawing/2014/main" id="{4FCB3008-B4F7-12E1-C80D-281D9CD47A86}"/>
              </a:ext>
            </a:extLst>
          </p:cNvPr>
          <p:cNvSpPr>
            <a:spLocks noChangeArrowheads="1"/>
          </p:cNvSpPr>
          <p:nvPr/>
        </p:nvSpPr>
        <p:spPr bwMode="auto">
          <a:xfrm>
            <a:off x="8483600" y="6162675"/>
            <a:ext cx="298450" cy="230188"/>
          </a:xfrm>
          <a:prstGeom prst="rect">
            <a:avLst/>
          </a:prstGeom>
          <a:noFill/>
          <a:ln w="22225" algn="ctr">
            <a:solidFill>
              <a:schemeClr val="tx1"/>
            </a:solidFill>
            <a:prstDash val="sys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?</a:t>
            </a:r>
          </a:p>
        </p:txBody>
      </p:sp>
      <p:sp>
        <p:nvSpPr>
          <p:cNvPr id="33858" name="Oval 281">
            <a:extLst>
              <a:ext uri="{FF2B5EF4-FFF2-40B4-BE49-F238E27FC236}">
                <a16:creationId xmlns:a16="http://schemas.microsoft.com/office/drawing/2014/main" id="{80F65767-6D42-DC6E-E4B7-ECBE7EF3074D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75501" y="4741863"/>
            <a:ext cx="328613" cy="330200"/>
          </a:xfrm>
          <a:prstGeom prst="ellipse">
            <a:avLst/>
          </a:prstGeom>
          <a:solidFill>
            <a:srgbClr val="FF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chemeClr val="bg1"/>
                </a:solidFill>
              </a:rPr>
              <a:t>3</a:t>
            </a:r>
          </a:p>
        </p:txBody>
      </p:sp>
      <p:grpSp>
        <p:nvGrpSpPr>
          <p:cNvPr id="33859" name="Group 113">
            <a:extLst>
              <a:ext uri="{FF2B5EF4-FFF2-40B4-BE49-F238E27FC236}">
                <a16:creationId xmlns:a16="http://schemas.microsoft.com/office/drawing/2014/main" id="{421BD07D-8537-EC5A-66E4-724561B56A0E}"/>
              </a:ext>
            </a:extLst>
          </p:cNvPr>
          <p:cNvGrpSpPr>
            <a:grpSpLocks/>
          </p:cNvGrpSpPr>
          <p:nvPr/>
        </p:nvGrpSpPr>
        <p:grpSpPr bwMode="auto">
          <a:xfrm>
            <a:off x="8751888" y="87314"/>
            <a:ext cx="1854200" cy="1785937"/>
            <a:chOff x="7086044" y="3641197"/>
            <a:chExt cx="2025462" cy="2835803"/>
          </a:xfrm>
        </p:grpSpPr>
        <p:grpSp>
          <p:nvGrpSpPr>
            <p:cNvPr id="33886" name="Group 114">
              <a:extLst>
                <a:ext uri="{FF2B5EF4-FFF2-40B4-BE49-F238E27FC236}">
                  <a16:creationId xmlns:a16="http://schemas.microsoft.com/office/drawing/2014/main" id="{BB6D1B75-BBBE-1E29-8B2F-BA81887EA11C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7130306" y="3652958"/>
              <a:ext cx="1981200" cy="2824042"/>
              <a:chOff x="7162800" y="3652958"/>
              <a:chExt cx="1981200" cy="2824042"/>
            </a:xfrm>
          </p:grpSpPr>
          <p:sp>
            <p:nvSpPr>
              <p:cNvPr id="33888" name="Rectangle 116">
                <a:extLst>
                  <a:ext uri="{FF2B5EF4-FFF2-40B4-BE49-F238E27FC236}">
                    <a16:creationId xmlns:a16="http://schemas.microsoft.com/office/drawing/2014/main" id="{18E7C6BF-DD3B-DFA2-92F0-C11F6D3E2A4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162800" y="3652958"/>
                <a:ext cx="1981200" cy="2824042"/>
              </a:xfrm>
              <a:prstGeom prst="rect">
                <a:avLst/>
              </a:prstGeom>
              <a:solidFill>
                <a:schemeClr val="bg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endParaRPr kumimoji="0" lang="en-GB" altLang="en-US" sz="1100"/>
              </a:p>
            </p:txBody>
          </p:sp>
          <p:cxnSp>
            <p:nvCxnSpPr>
              <p:cNvPr id="33889" name="Elbow Connector 49">
                <a:extLst>
                  <a:ext uri="{FF2B5EF4-FFF2-40B4-BE49-F238E27FC236}">
                    <a16:creationId xmlns:a16="http://schemas.microsoft.com/office/drawing/2014/main" id="{12525F9A-38C1-618D-5069-30632F446922}"/>
                  </a:ext>
                </a:extLst>
              </p:cNvPr>
              <p:cNvCxnSpPr>
                <a:cxnSpLocks noChangeShapeType="1"/>
                <a:stCxn id="33893" idx="3"/>
                <a:endCxn id="33892" idx="0"/>
              </p:cNvCxnSpPr>
              <p:nvPr/>
            </p:nvCxnSpPr>
            <p:spPr bwMode="auto">
              <a:xfrm>
                <a:off x="7913103" y="4352925"/>
                <a:ext cx="609600" cy="357188"/>
              </a:xfrm>
              <a:prstGeom prst="bentConnector2">
                <a:avLst/>
              </a:prstGeom>
              <a:noFill/>
              <a:ln w="222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33890" name="Elbow Connector 84">
                <a:extLst>
                  <a:ext uri="{FF2B5EF4-FFF2-40B4-BE49-F238E27FC236}">
                    <a16:creationId xmlns:a16="http://schemas.microsoft.com/office/drawing/2014/main" id="{6086CF91-7C10-324F-741A-C645B1A12DA6}"/>
                  </a:ext>
                </a:extLst>
              </p:cNvPr>
              <p:cNvCxnSpPr>
                <a:cxnSpLocks noChangeShapeType="1"/>
                <a:stCxn id="33893" idx="1"/>
                <a:endCxn id="33904" idx="3"/>
              </p:cNvCxnSpPr>
              <p:nvPr/>
            </p:nvCxnSpPr>
            <p:spPr bwMode="auto">
              <a:xfrm rot="10800000" flipV="1">
                <a:off x="7398753" y="4352925"/>
                <a:ext cx="238125" cy="455613"/>
              </a:xfrm>
              <a:prstGeom prst="bentConnector2">
                <a:avLst/>
              </a:prstGeom>
              <a:noFill/>
              <a:ln w="222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33891" name="Rectangle 38">
                <a:extLst>
                  <a:ext uri="{FF2B5EF4-FFF2-40B4-BE49-F238E27FC236}">
                    <a16:creationId xmlns:a16="http://schemas.microsoft.com/office/drawing/2014/main" id="{D54CB016-6D79-5270-1935-50FEB02E62E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913103" y="5145088"/>
                <a:ext cx="274638" cy="238125"/>
              </a:xfrm>
              <a:prstGeom prst="rect">
                <a:avLst/>
              </a:prstGeom>
              <a:solidFill>
                <a:schemeClr val="bg1"/>
              </a:solidFill>
              <a:ln w="222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100"/>
                  <a:t>Z</a:t>
                </a:r>
              </a:p>
            </p:txBody>
          </p:sp>
          <p:sp>
            <p:nvSpPr>
              <p:cNvPr id="33892" name="Rectangle 43">
                <a:extLst>
                  <a:ext uri="{FF2B5EF4-FFF2-40B4-BE49-F238E27FC236}">
                    <a16:creationId xmlns:a16="http://schemas.microsoft.com/office/drawing/2014/main" id="{2F8A7111-AA4D-5DD0-752B-6F82D4A6D80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386178" y="4710113"/>
                <a:ext cx="274638" cy="236537"/>
              </a:xfrm>
              <a:prstGeom prst="rect">
                <a:avLst/>
              </a:prstGeom>
              <a:solidFill>
                <a:schemeClr val="bg1"/>
              </a:solidFill>
              <a:ln w="222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100"/>
                  <a:t>Y</a:t>
                </a:r>
              </a:p>
            </p:txBody>
          </p:sp>
          <p:sp>
            <p:nvSpPr>
              <p:cNvPr id="33893" name="Rectangle 43">
                <a:extLst>
                  <a:ext uri="{FF2B5EF4-FFF2-40B4-BE49-F238E27FC236}">
                    <a16:creationId xmlns:a16="http://schemas.microsoft.com/office/drawing/2014/main" id="{B111FADD-A0E5-2161-214F-BD00199BF42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636878" y="4233863"/>
                <a:ext cx="276225" cy="238125"/>
              </a:xfrm>
              <a:prstGeom prst="rect">
                <a:avLst/>
              </a:prstGeom>
              <a:solidFill>
                <a:schemeClr val="bg1"/>
              </a:solidFill>
              <a:ln w="222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100"/>
                  <a:t>X</a:t>
                </a:r>
              </a:p>
            </p:txBody>
          </p:sp>
          <p:cxnSp>
            <p:nvCxnSpPr>
              <p:cNvPr id="33894" name="Elbow Connector 49">
                <a:extLst>
                  <a:ext uri="{FF2B5EF4-FFF2-40B4-BE49-F238E27FC236}">
                    <a16:creationId xmlns:a16="http://schemas.microsoft.com/office/drawing/2014/main" id="{529CA848-2977-5DF2-1A07-F01CDC2D9468}"/>
                  </a:ext>
                </a:extLst>
              </p:cNvPr>
              <p:cNvCxnSpPr>
                <a:cxnSpLocks noChangeShapeType="1"/>
                <a:stCxn id="33891" idx="1"/>
                <a:endCxn id="33901" idx="3"/>
              </p:cNvCxnSpPr>
              <p:nvPr/>
            </p:nvCxnSpPr>
            <p:spPr bwMode="auto">
              <a:xfrm rot="10800000" flipV="1">
                <a:off x="7759116" y="5264150"/>
                <a:ext cx="153987" cy="417513"/>
              </a:xfrm>
              <a:prstGeom prst="bentConnector2">
                <a:avLst/>
              </a:prstGeom>
              <a:noFill/>
              <a:ln w="222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33895" name="TextBox 40">
                <a:extLst>
                  <a:ext uri="{FF2B5EF4-FFF2-40B4-BE49-F238E27FC236}">
                    <a16:creationId xmlns:a16="http://schemas.microsoft.com/office/drawing/2014/main" id="{2E954B1D-0888-1EB8-AD5F-E6330ED98EC6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7938503" y="3971925"/>
                <a:ext cx="313771" cy="41534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100">
                    <a:solidFill>
                      <a:srgbClr val="0070C0"/>
                    </a:solidFill>
                  </a:rPr>
                  <a:t>R</a:t>
                </a:r>
              </a:p>
            </p:txBody>
          </p:sp>
          <p:sp>
            <p:nvSpPr>
              <p:cNvPr id="33896" name="TextBox 41">
                <a:extLst>
                  <a:ext uri="{FF2B5EF4-FFF2-40B4-BE49-F238E27FC236}">
                    <a16:creationId xmlns:a16="http://schemas.microsoft.com/office/drawing/2014/main" id="{A62E264D-10D8-CCED-C9F5-CDAB508415A7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8005178" y="4462463"/>
                <a:ext cx="287508" cy="41534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100">
                    <a:solidFill>
                      <a:srgbClr val="0070C0"/>
                    </a:solidFill>
                  </a:rPr>
                  <a:t>L</a:t>
                </a:r>
              </a:p>
            </p:txBody>
          </p:sp>
          <p:cxnSp>
            <p:nvCxnSpPr>
              <p:cNvPr id="33897" name="Straight Arrow Connector 91">
                <a:extLst>
                  <a:ext uri="{FF2B5EF4-FFF2-40B4-BE49-F238E27FC236}">
                    <a16:creationId xmlns:a16="http://schemas.microsoft.com/office/drawing/2014/main" id="{71826BB3-55DF-B57C-968B-033B486EB9C2}"/>
                  </a:ext>
                </a:extLst>
              </p:cNvPr>
              <p:cNvCxnSpPr>
                <a:cxnSpLocks noChangeShapeType="1"/>
              </p:cNvCxnSpPr>
              <p:nvPr/>
            </p:nvCxnSpPr>
            <p:spPr bwMode="auto">
              <a:xfrm flipH="1">
                <a:off x="7774991" y="3902075"/>
                <a:ext cx="3175" cy="334963"/>
              </a:xfrm>
              <a:prstGeom prst="straightConnector1">
                <a:avLst/>
              </a:prstGeom>
              <a:noFill/>
              <a:ln w="2857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33898" name="Elbow Connector 49">
                <a:extLst>
                  <a:ext uri="{FF2B5EF4-FFF2-40B4-BE49-F238E27FC236}">
                    <a16:creationId xmlns:a16="http://schemas.microsoft.com/office/drawing/2014/main" id="{52C2146B-E53E-B20B-AC39-80EC45AD3CB0}"/>
                  </a:ext>
                </a:extLst>
              </p:cNvPr>
              <p:cNvCxnSpPr>
                <a:cxnSpLocks noChangeShapeType="1"/>
                <a:stCxn id="33892" idx="3"/>
                <a:endCxn id="33903" idx="3"/>
              </p:cNvCxnSpPr>
              <p:nvPr/>
            </p:nvCxnSpPr>
            <p:spPr bwMode="auto">
              <a:xfrm>
                <a:off x="8660816" y="4829175"/>
                <a:ext cx="242887" cy="368300"/>
              </a:xfrm>
              <a:prstGeom prst="bentConnector2">
                <a:avLst/>
              </a:prstGeom>
              <a:noFill/>
              <a:ln w="222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33899" name="Elbow Connector 49">
                <a:extLst>
                  <a:ext uri="{FF2B5EF4-FFF2-40B4-BE49-F238E27FC236}">
                    <a16:creationId xmlns:a16="http://schemas.microsoft.com/office/drawing/2014/main" id="{A8874C28-56B1-4D64-6317-275BF7085CC2}"/>
                  </a:ext>
                </a:extLst>
              </p:cNvPr>
              <p:cNvCxnSpPr>
                <a:cxnSpLocks noChangeShapeType="1"/>
                <a:stCxn id="33892" idx="1"/>
                <a:endCxn id="33891" idx="0"/>
              </p:cNvCxnSpPr>
              <p:nvPr/>
            </p:nvCxnSpPr>
            <p:spPr bwMode="auto">
              <a:xfrm rot="10800000" flipV="1">
                <a:off x="8049628" y="4829175"/>
                <a:ext cx="336550" cy="315913"/>
              </a:xfrm>
              <a:prstGeom prst="bentConnector2">
                <a:avLst/>
              </a:prstGeom>
              <a:noFill/>
              <a:ln w="222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33900" name="Elbow Connector 49">
                <a:extLst>
                  <a:ext uri="{FF2B5EF4-FFF2-40B4-BE49-F238E27FC236}">
                    <a16:creationId xmlns:a16="http://schemas.microsoft.com/office/drawing/2014/main" id="{A5F80C35-5DCF-E37C-B0E4-3719F55D5056}"/>
                  </a:ext>
                </a:extLst>
              </p:cNvPr>
              <p:cNvCxnSpPr>
                <a:cxnSpLocks noChangeShapeType="1"/>
                <a:stCxn id="33891" idx="3"/>
                <a:endCxn id="33902" idx="3"/>
              </p:cNvCxnSpPr>
              <p:nvPr/>
            </p:nvCxnSpPr>
            <p:spPr bwMode="auto">
              <a:xfrm>
                <a:off x="8187741" y="5264150"/>
                <a:ext cx="176212" cy="417513"/>
              </a:xfrm>
              <a:prstGeom prst="bentConnector2">
                <a:avLst/>
              </a:prstGeom>
              <a:noFill/>
              <a:ln w="22225" algn="ctr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33901" name="Pentagon 95">
                <a:extLst>
                  <a:ext uri="{FF2B5EF4-FFF2-40B4-BE49-F238E27FC236}">
                    <a16:creationId xmlns:a16="http://schemas.microsoft.com/office/drawing/2014/main" id="{2358A0BB-0A61-701C-E8EC-ABF7EDF7BD5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-5400000">
                <a:off x="7394785" y="5850731"/>
                <a:ext cx="728662" cy="390525"/>
              </a:xfrm>
              <a:prstGeom prst="homePlate">
                <a:avLst>
                  <a:gd name="adj" fmla="val 49963"/>
                </a:avLst>
              </a:prstGeom>
              <a:solidFill>
                <a:srgbClr val="FF0000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eaVert"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100">
                    <a:solidFill>
                      <a:schemeClr val="bg1"/>
                    </a:solidFill>
                  </a:rPr>
                  <a:t>T2</a:t>
                </a:r>
              </a:p>
            </p:txBody>
          </p:sp>
          <p:sp>
            <p:nvSpPr>
              <p:cNvPr id="33902" name="Pentagon 96">
                <a:extLst>
                  <a:ext uri="{FF2B5EF4-FFF2-40B4-BE49-F238E27FC236}">
                    <a16:creationId xmlns:a16="http://schemas.microsoft.com/office/drawing/2014/main" id="{9B027E64-C1B7-86E7-7E66-DAA43DC6223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-5400000">
                <a:off x="7999623" y="5850731"/>
                <a:ext cx="728662" cy="390525"/>
              </a:xfrm>
              <a:prstGeom prst="homePlate">
                <a:avLst>
                  <a:gd name="adj" fmla="val 49963"/>
                </a:avLst>
              </a:prstGeom>
              <a:solidFill>
                <a:srgbClr val="FF0000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eaVert"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100">
                    <a:solidFill>
                      <a:schemeClr val="bg1"/>
                    </a:solidFill>
                  </a:rPr>
                  <a:t>T3</a:t>
                </a:r>
              </a:p>
            </p:txBody>
          </p:sp>
          <p:sp>
            <p:nvSpPr>
              <p:cNvPr id="33903" name="Pentagon 97">
                <a:extLst>
                  <a:ext uri="{FF2B5EF4-FFF2-40B4-BE49-F238E27FC236}">
                    <a16:creationId xmlns:a16="http://schemas.microsoft.com/office/drawing/2014/main" id="{A840C134-B8EB-5019-2B83-89D1DA08AB2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-5400000">
                <a:off x="8539372" y="5366544"/>
                <a:ext cx="728663" cy="390525"/>
              </a:xfrm>
              <a:prstGeom prst="homePlate">
                <a:avLst>
                  <a:gd name="adj" fmla="val 49963"/>
                </a:avLst>
              </a:prstGeom>
              <a:solidFill>
                <a:schemeClr val="tx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eaVert"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100">
                    <a:solidFill>
                      <a:schemeClr val="bg1"/>
                    </a:solidFill>
                  </a:rPr>
                  <a:t>T4</a:t>
                </a:r>
              </a:p>
            </p:txBody>
          </p:sp>
          <p:sp>
            <p:nvSpPr>
              <p:cNvPr id="33904" name="Pentagon 98">
                <a:extLst>
                  <a:ext uri="{FF2B5EF4-FFF2-40B4-BE49-F238E27FC236}">
                    <a16:creationId xmlns:a16="http://schemas.microsoft.com/office/drawing/2014/main" id="{D4853CD0-C771-3C90-8344-4EBDC2571E7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-5400000">
                <a:off x="7033629" y="4978400"/>
                <a:ext cx="728662" cy="388937"/>
              </a:xfrm>
              <a:prstGeom prst="homePlate">
                <a:avLst>
                  <a:gd name="adj" fmla="val 50167"/>
                </a:avLst>
              </a:prstGeom>
              <a:solidFill>
                <a:schemeClr val="tx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vert="eaVert"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100">
                    <a:solidFill>
                      <a:schemeClr val="bg1"/>
                    </a:solidFill>
                  </a:rPr>
                  <a:t>T1</a:t>
                </a:r>
              </a:p>
            </p:txBody>
          </p:sp>
          <p:sp>
            <p:nvSpPr>
              <p:cNvPr id="33905" name="TextBox 22">
                <a:extLst>
                  <a:ext uri="{FF2B5EF4-FFF2-40B4-BE49-F238E27FC236}">
                    <a16:creationId xmlns:a16="http://schemas.microsoft.com/office/drawing/2014/main" id="{100616A1-E03E-AF74-4123-0A3AA91CFA34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7366449" y="3894138"/>
                <a:ext cx="521253" cy="41534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100">
                    <a:solidFill>
                      <a:srgbClr val="FF0000"/>
                    </a:solidFill>
                  </a:rPr>
                  <a:t>-2</a:t>
                </a:r>
              </a:p>
            </p:txBody>
          </p:sp>
        </p:grpSp>
        <p:sp>
          <p:nvSpPr>
            <p:cNvPr id="33887" name="TextBox 115">
              <a:extLst>
                <a:ext uri="{FF2B5EF4-FFF2-40B4-BE49-F238E27FC236}">
                  <a16:creationId xmlns:a16="http://schemas.microsoft.com/office/drawing/2014/main" id="{02258259-B0A9-114F-D46D-DE93C28F6C8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086044" y="3641197"/>
              <a:ext cx="408323" cy="41534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100" b="1">
                  <a:solidFill>
                    <a:srgbClr val="0070C0"/>
                  </a:solidFill>
                </a:rPr>
                <a:t>RL</a:t>
              </a:r>
            </a:p>
          </p:txBody>
        </p:sp>
      </p:grpSp>
      <p:sp>
        <p:nvSpPr>
          <p:cNvPr id="33860" name="Rectangle 43">
            <a:extLst>
              <a:ext uri="{FF2B5EF4-FFF2-40B4-BE49-F238E27FC236}">
                <a16:creationId xmlns:a16="http://schemas.microsoft.com/office/drawing/2014/main" id="{AE455E7D-C10A-346A-3C62-5B4DCDE33015}"/>
              </a:ext>
            </a:extLst>
          </p:cNvPr>
          <p:cNvSpPr>
            <a:spLocks noChangeArrowheads="1"/>
          </p:cNvSpPr>
          <p:nvPr/>
        </p:nvSpPr>
        <p:spPr bwMode="auto">
          <a:xfrm>
            <a:off x="9215438" y="4127500"/>
            <a:ext cx="298450" cy="230188"/>
          </a:xfrm>
          <a:prstGeom prst="rect">
            <a:avLst/>
          </a:prstGeom>
          <a:solidFill>
            <a:srgbClr val="FF0000"/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32</a:t>
            </a:r>
          </a:p>
        </p:txBody>
      </p:sp>
      <p:cxnSp>
        <p:nvCxnSpPr>
          <p:cNvPr id="33861" name="Elbow Connector 49">
            <a:extLst>
              <a:ext uri="{FF2B5EF4-FFF2-40B4-BE49-F238E27FC236}">
                <a16:creationId xmlns:a16="http://schemas.microsoft.com/office/drawing/2014/main" id="{A72C0D87-3148-F365-9EE2-EC56718D4E3E}"/>
              </a:ext>
            </a:extLst>
          </p:cNvPr>
          <p:cNvCxnSpPr>
            <a:cxnSpLocks noChangeShapeType="1"/>
            <a:stCxn id="33864" idx="3"/>
            <a:endCxn id="146" idx="0"/>
          </p:cNvCxnSpPr>
          <p:nvPr/>
        </p:nvCxnSpPr>
        <p:spPr bwMode="auto">
          <a:xfrm>
            <a:off x="8923338" y="2455864"/>
            <a:ext cx="330200" cy="492125"/>
          </a:xfrm>
          <a:prstGeom prst="bentConnector2">
            <a:avLst/>
          </a:prstGeom>
          <a:noFill/>
          <a:ln w="2222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3862" name="TextBox 19">
            <a:extLst>
              <a:ext uri="{FF2B5EF4-FFF2-40B4-BE49-F238E27FC236}">
                <a16:creationId xmlns:a16="http://schemas.microsoft.com/office/drawing/2014/main" id="{7E58DF98-314E-C028-BBD3-E8DA76BEA5C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496425" y="3154364"/>
            <a:ext cx="40798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FF0000"/>
                </a:solidFill>
              </a:rPr>
              <a:t>0 </a:t>
            </a:r>
          </a:p>
        </p:txBody>
      </p:sp>
      <p:sp>
        <p:nvSpPr>
          <p:cNvPr id="33863" name="TextBox 21">
            <a:extLst>
              <a:ext uri="{FF2B5EF4-FFF2-40B4-BE49-F238E27FC236}">
                <a16:creationId xmlns:a16="http://schemas.microsoft.com/office/drawing/2014/main" id="{648488DF-5DD8-7CF5-3F2F-C99B3CFDBF0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918575" y="2640013"/>
            <a:ext cx="414338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FF0000"/>
                </a:solidFill>
              </a:rPr>
              <a:t>-2 </a:t>
            </a:r>
          </a:p>
        </p:txBody>
      </p:sp>
      <p:sp>
        <p:nvSpPr>
          <p:cNvPr id="33864" name="Rectangle 38">
            <a:extLst>
              <a:ext uri="{FF2B5EF4-FFF2-40B4-BE49-F238E27FC236}">
                <a16:creationId xmlns:a16="http://schemas.microsoft.com/office/drawing/2014/main" id="{FE04F047-96DA-8552-CBA7-CEC11167F716}"/>
              </a:ext>
            </a:extLst>
          </p:cNvPr>
          <p:cNvSpPr>
            <a:spLocks noChangeArrowheads="1"/>
          </p:cNvSpPr>
          <p:nvPr/>
        </p:nvSpPr>
        <p:spPr bwMode="auto">
          <a:xfrm>
            <a:off x="8624888" y="2339975"/>
            <a:ext cx="298450" cy="230188"/>
          </a:xfrm>
          <a:prstGeom prst="rect">
            <a:avLst/>
          </a:prstGeom>
          <a:solidFill>
            <a:srgbClr val="FFFF00"/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40</a:t>
            </a:r>
          </a:p>
        </p:txBody>
      </p:sp>
      <p:sp>
        <p:nvSpPr>
          <p:cNvPr id="145" name="Rectangle 43">
            <a:extLst>
              <a:ext uri="{FF2B5EF4-FFF2-40B4-BE49-F238E27FC236}">
                <a16:creationId xmlns:a16="http://schemas.microsoft.com/office/drawing/2014/main" id="{4596C820-AF2C-4C33-D887-1F0A2153E1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9628188" y="3492500"/>
            <a:ext cx="298450" cy="2286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/>
              <a:t>30</a:t>
            </a:r>
          </a:p>
        </p:txBody>
      </p:sp>
      <p:sp>
        <p:nvSpPr>
          <p:cNvPr id="146" name="Rectangle 43">
            <a:extLst>
              <a:ext uri="{FF2B5EF4-FFF2-40B4-BE49-F238E27FC236}">
                <a16:creationId xmlns:a16="http://schemas.microsoft.com/office/drawing/2014/main" id="{BB803296-C439-880B-FE9E-08EFC64AEB46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04313" y="2947989"/>
            <a:ext cx="298450" cy="23018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/>
              <a:t>35</a:t>
            </a:r>
          </a:p>
        </p:txBody>
      </p:sp>
      <p:cxnSp>
        <p:nvCxnSpPr>
          <p:cNvPr id="33867" name="Elbow Connector 49">
            <a:extLst>
              <a:ext uri="{FF2B5EF4-FFF2-40B4-BE49-F238E27FC236}">
                <a16:creationId xmlns:a16="http://schemas.microsoft.com/office/drawing/2014/main" id="{710C0211-81A1-82AD-DA3A-F9879D505B9D}"/>
              </a:ext>
            </a:extLst>
          </p:cNvPr>
          <p:cNvCxnSpPr>
            <a:cxnSpLocks noChangeShapeType="1"/>
            <a:stCxn id="146" idx="3"/>
            <a:endCxn id="145" idx="0"/>
          </p:cNvCxnSpPr>
          <p:nvPr/>
        </p:nvCxnSpPr>
        <p:spPr bwMode="auto">
          <a:xfrm>
            <a:off x="9402763" y="3063876"/>
            <a:ext cx="374650" cy="428625"/>
          </a:xfrm>
          <a:prstGeom prst="bentConnector2">
            <a:avLst/>
          </a:prstGeom>
          <a:noFill/>
          <a:ln w="2222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3868" name="TextBox 38">
            <a:extLst>
              <a:ext uri="{FF2B5EF4-FFF2-40B4-BE49-F238E27FC236}">
                <a16:creationId xmlns:a16="http://schemas.microsoft.com/office/drawing/2014/main" id="{ED0BF6C8-F574-9A0C-3C51-76524997920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594851" y="3659189"/>
            <a:ext cx="36671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Y</a:t>
            </a:r>
          </a:p>
        </p:txBody>
      </p:sp>
      <p:sp>
        <p:nvSpPr>
          <p:cNvPr id="33869" name="TextBox 104">
            <a:extLst>
              <a:ext uri="{FF2B5EF4-FFF2-40B4-BE49-F238E27FC236}">
                <a16:creationId xmlns:a16="http://schemas.microsoft.com/office/drawing/2014/main" id="{7178AC07-66F2-5C8F-6C9D-967BB893333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10663" y="3136900"/>
            <a:ext cx="3683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Z</a:t>
            </a:r>
          </a:p>
        </p:txBody>
      </p:sp>
      <p:cxnSp>
        <p:nvCxnSpPr>
          <p:cNvPr id="33870" name="Straight Arrow Connector 19">
            <a:extLst>
              <a:ext uri="{FF2B5EF4-FFF2-40B4-BE49-F238E27FC236}">
                <a16:creationId xmlns:a16="http://schemas.microsoft.com/office/drawing/2014/main" id="{CFD5ED3D-096D-5CCD-A899-50EF7F426BDE}"/>
              </a:ext>
            </a:extLst>
          </p:cNvPr>
          <p:cNvCxnSpPr>
            <a:cxnSpLocks noChangeShapeType="1"/>
            <a:endCxn id="33864" idx="0"/>
          </p:cNvCxnSpPr>
          <p:nvPr/>
        </p:nvCxnSpPr>
        <p:spPr bwMode="auto">
          <a:xfrm>
            <a:off x="8766175" y="2005013"/>
            <a:ext cx="7938" cy="334962"/>
          </a:xfrm>
          <a:prstGeom prst="straightConnector1">
            <a:avLst/>
          </a:prstGeom>
          <a:noFill/>
          <a:ln w="2857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3871" name="TextBox 38">
            <a:extLst>
              <a:ext uri="{FF2B5EF4-FFF2-40B4-BE49-F238E27FC236}">
                <a16:creationId xmlns:a16="http://schemas.microsoft.com/office/drawing/2014/main" id="{6EFB566E-E2AF-400A-9414-8B86A207D3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591551" y="2501900"/>
            <a:ext cx="366713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X</a:t>
            </a:r>
          </a:p>
        </p:txBody>
      </p:sp>
      <p:sp>
        <p:nvSpPr>
          <p:cNvPr id="33872" name="TextBox 19">
            <a:extLst>
              <a:ext uri="{FF2B5EF4-FFF2-40B4-BE49-F238E27FC236}">
                <a16:creationId xmlns:a16="http://schemas.microsoft.com/office/drawing/2014/main" id="{7023EA6C-4F5E-806B-8B0A-C6656F8F82F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85175" y="2022475"/>
            <a:ext cx="407988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FF0000"/>
                </a:solidFill>
              </a:rPr>
              <a:t>-2 </a:t>
            </a:r>
          </a:p>
        </p:txBody>
      </p:sp>
      <p:cxnSp>
        <p:nvCxnSpPr>
          <p:cNvPr id="33873" name="Elbow Connector 49">
            <a:extLst>
              <a:ext uri="{FF2B5EF4-FFF2-40B4-BE49-F238E27FC236}">
                <a16:creationId xmlns:a16="http://schemas.microsoft.com/office/drawing/2014/main" id="{3B9BEE6D-D2DC-CCD4-0339-2DD30655C64F}"/>
              </a:ext>
            </a:extLst>
          </p:cNvPr>
          <p:cNvCxnSpPr>
            <a:cxnSpLocks noChangeShapeType="1"/>
            <a:stCxn id="145" idx="3"/>
            <a:endCxn id="33874" idx="0"/>
          </p:cNvCxnSpPr>
          <p:nvPr/>
        </p:nvCxnSpPr>
        <p:spPr bwMode="auto">
          <a:xfrm>
            <a:off x="9926639" y="3606801"/>
            <a:ext cx="314325" cy="506413"/>
          </a:xfrm>
          <a:prstGeom prst="bentConnector2">
            <a:avLst/>
          </a:prstGeom>
          <a:noFill/>
          <a:ln w="2222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3874" name="Rectangle 43">
            <a:extLst>
              <a:ext uri="{FF2B5EF4-FFF2-40B4-BE49-F238E27FC236}">
                <a16:creationId xmlns:a16="http://schemas.microsoft.com/office/drawing/2014/main" id="{02311EFC-0FB9-E71B-20F1-7A43372CCEB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052050" y="4113214"/>
            <a:ext cx="376238" cy="230187"/>
          </a:xfrm>
          <a:prstGeom prst="rect">
            <a:avLst/>
          </a:prstGeom>
          <a:solidFill>
            <a:schemeClr val="bg1"/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20</a:t>
            </a:r>
          </a:p>
        </p:txBody>
      </p:sp>
      <p:sp>
        <p:nvSpPr>
          <p:cNvPr id="33875" name="TextBox 22">
            <a:extLst>
              <a:ext uri="{FF2B5EF4-FFF2-40B4-BE49-F238E27FC236}">
                <a16:creationId xmlns:a16="http://schemas.microsoft.com/office/drawing/2014/main" id="{CA15B922-D4E6-675E-C87D-6DAC6392079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13950" y="3789364"/>
            <a:ext cx="17303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FF0000"/>
                </a:solidFill>
              </a:rPr>
              <a:t>0 </a:t>
            </a:r>
          </a:p>
        </p:txBody>
      </p:sp>
      <p:cxnSp>
        <p:nvCxnSpPr>
          <p:cNvPr id="33876" name="Elbow Connector 49">
            <a:extLst>
              <a:ext uri="{FF2B5EF4-FFF2-40B4-BE49-F238E27FC236}">
                <a16:creationId xmlns:a16="http://schemas.microsoft.com/office/drawing/2014/main" id="{DF040BF1-6BFC-C8A2-B6FD-9247B681520C}"/>
              </a:ext>
            </a:extLst>
          </p:cNvPr>
          <p:cNvCxnSpPr>
            <a:cxnSpLocks noChangeShapeType="1"/>
            <a:stCxn id="33864" idx="1"/>
            <a:endCxn id="33877" idx="0"/>
          </p:cNvCxnSpPr>
          <p:nvPr/>
        </p:nvCxnSpPr>
        <p:spPr bwMode="auto">
          <a:xfrm rot="10800000" flipV="1">
            <a:off x="8288338" y="2455863"/>
            <a:ext cx="336550" cy="474662"/>
          </a:xfrm>
          <a:prstGeom prst="bentConnector2">
            <a:avLst/>
          </a:prstGeom>
          <a:noFill/>
          <a:ln w="2222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3877" name="Rectangle 38">
            <a:extLst>
              <a:ext uri="{FF2B5EF4-FFF2-40B4-BE49-F238E27FC236}">
                <a16:creationId xmlns:a16="http://schemas.microsoft.com/office/drawing/2014/main" id="{CEF5BFAD-309A-F41F-90FF-F0C8353BF10C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39113" y="2930525"/>
            <a:ext cx="298450" cy="230188"/>
          </a:xfrm>
          <a:prstGeom prst="rect">
            <a:avLst/>
          </a:prstGeom>
          <a:solidFill>
            <a:schemeClr val="bg1"/>
          </a:solidFill>
          <a:ln w="222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42</a:t>
            </a:r>
          </a:p>
        </p:txBody>
      </p:sp>
      <p:sp>
        <p:nvSpPr>
          <p:cNvPr id="33878" name="TextBox 22">
            <a:extLst>
              <a:ext uri="{FF2B5EF4-FFF2-40B4-BE49-F238E27FC236}">
                <a16:creationId xmlns:a16="http://schemas.microsoft.com/office/drawing/2014/main" id="{4E4FDEE5-7BA5-80A7-B4F1-2C4EAF5768E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077200" y="2608264"/>
            <a:ext cx="17303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FF0000"/>
                </a:solidFill>
              </a:rPr>
              <a:t>0 </a:t>
            </a:r>
          </a:p>
        </p:txBody>
      </p:sp>
      <p:sp>
        <p:nvSpPr>
          <p:cNvPr id="33879" name="Down Arrow 55">
            <a:extLst>
              <a:ext uri="{FF2B5EF4-FFF2-40B4-BE49-F238E27FC236}">
                <a16:creationId xmlns:a16="http://schemas.microsoft.com/office/drawing/2014/main" id="{3D10B881-2650-0336-85FF-C54A36CBF54B}"/>
              </a:ext>
            </a:extLst>
          </p:cNvPr>
          <p:cNvSpPr>
            <a:spLocks noChangeArrowheads="1"/>
          </p:cNvSpPr>
          <p:nvPr/>
        </p:nvSpPr>
        <p:spPr bwMode="auto">
          <a:xfrm>
            <a:off x="8453439" y="2605088"/>
            <a:ext cx="187325" cy="342900"/>
          </a:xfrm>
          <a:prstGeom prst="downArrow">
            <a:avLst>
              <a:gd name="adj1" fmla="val 50000"/>
              <a:gd name="adj2" fmla="val 49992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33880" name="Down Arrow 2">
            <a:extLst>
              <a:ext uri="{FF2B5EF4-FFF2-40B4-BE49-F238E27FC236}">
                <a16:creationId xmlns:a16="http://schemas.microsoft.com/office/drawing/2014/main" id="{51C81E8A-BFE4-752C-F1F5-6B732C220A93}"/>
              </a:ext>
            </a:extLst>
          </p:cNvPr>
          <p:cNvSpPr>
            <a:spLocks noChangeArrowheads="1"/>
          </p:cNvSpPr>
          <p:nvPr/>
        </p:nvSpPr>
        <p:spPr bwMode="auto">
          <a:xfrm flipV="1">
            <a:off x="9312276" y="2489200"/>
            <a:ext cx="169863" cy="401638"/>
          </a:xfrm>
          <a:prstGeom prst="downArrow">
            <a:avLst>
              <a:gd name="adj1" fmla="val 50000"/>
              <a:gd name="adj2" fmla="val 49873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cxnSp>
        <p:nvCxnSpPr>
          <p:cNvPr id="33881" name="Elbow Connector 49">
            <a:extLst>
              <a:ext uri="{FF2B5EF4-FFF2-40B4-BE49-F238E27FC236}">
                <a16:creationId xmlns:a16="http://schemas.microsoft.com/office/drawing/2014/main" id="{57455BD8-6AFB-A56D-D6B9-D9E3FD20D73C}"/>
              </a:ext>
            </a:extLst>
          </p:cNvPr>
          <p:cNvCxnSpPr>
            <a:cxnSpLocks noChangeShapeType="1"/>
            <a:stCxn id="145" idx="1"/>
            <a:endCxn id="33860" idx="0"/>
          </p:cNvCxnSpPr>
          <p:nvPr/>
        </p:nvCxnSpPr>
        <p:spPr bwMode="auto">
          <a:xfrm rot="10800000" flipV="1">
            <a:off x="9364664" y="3606800"/>
            <a:ext cx="263525" cy="520700"/>
          </a:xfrm>
          <a:prstGeom prst="bentConnector2">
            <a:avLst/>
          </a:prstGeom>
          <a:noFill/>
          <a:ln w="2222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3882" name="TextBox 22">
            <a:extLst>
              <a:ext uri="{FF2B5EF4-FFF2-40B4-BE49-F238E27FC236}">
                <a16:creationId xmlns:a16="http://schemas.microsoft.com/office/drawing/2014/main" id="{FD633EB5-646B-A378-D37D-8D414830644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59875" y="3790950"/>
            <a:ext cx="173038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FF0000"/>
                </a:solidFill>
              </a:rPr>
              <a:t>0 </a:t>
            </a:r>
          </a:p>
        </p:txBody>
      </p:sp>
      <p:cxnSp>
        <p:nvCxnSpPr>
          <p:cNvPr id="33883" name="Elbow Connector 49">
            <a:extLst>
              <a:ext uri="{FF2B5EF4-FFF2-40B4-BE49-F238E27FC236}">
                <a16:creationId xmlns:a16="http://schemas.microsoft.com/office/drawing/2014/main" id="{63BE2045-C280-EF5B-8760-A0D88C74E01C}"/>
              </a:ext>
            </a:extLst>
          </p:cNvPr>
          <p:cNvCxnSpPr>
            <a:cxnSpLocks noChangeShapeType="1"/>
            <a:stCxn id="146" idx="1"/>
            <a:endCxn id="33884" idx="0"/>
          </p:cNvCxnSpPr>
          <p:nvPr/>
        </p:nvCxnSpPr>
        <p:spPr bwMode="auto">
          <a:xfrm rot="10800000" flipV="1">
            <a:off x="8812213" y="3063876"/>
            <a:ext cx="292100" cy="417513"/>
          </a:xfrm>
          <a:prstGeom prst="bentConnector2">
            <a:avLst/>
          </a:prstGeom>
          <a:noFill/>
          <a:ln w="22225" algn="ctr">
            <a:solidFill>
              <a:schemeClr val="tx1"/>
            </a:solidFill>
            <a:prstDash val="sysDot"/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3884" name="Rectangle 38">
            <a:extLst>
              <a:ext uri="{FF2B5EF4-FFF2-40B4-BE49-F238E27FC236}">
                <a16:creationId xmlns:a16="http://schemas.microsoft.com/office/drawing/2014/main" id="{E052D782-720B-4518-67AA-FE7326BCCF2B}"/>
              </a:ext>
            </a:extLst>
          </p:cNvPr>
          <p:cNvSpPr>
            <a:spLocks noChangeArrowheads="1"/>
          </p:cNvSpPr>
          <p:nvPr/>
        </p:nvSpPr>
        <p:spPr bwMode="auto">
          <a:xfrm>
            <a:off x="8662988" y="3481389"/>
            <a:ext cx="298450" cy="230187"/>
          </a:xfrm>
          <a:prstGeom prst="rect">
            <a:avLst/>
          </a:prstGeom>
          <a:noFill/>
          <a:ln w="22225" algn="ctr">
            <a:solidFill>
              <a:schemeClr val="tx1"/>
            </a:solidFill>
            <a:prstDash val="sys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?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D7EACB63-6C75-07A0-1EA0-AC0D154C8ED7}"/>
              </a:ext>
            </a:extLst>
          </p:cNvPr>
          <p:cNvGrpSpPr/>
          <p:nvPr/>
        </p:nvGrpSpPr>
        <p:grpSpPr>
          <a:xfrm>
            <a:off x="1158876" y="2693194"/>
            <a:ext cx="3767137" cy="3676651"/>
            <a:chOff x="2071689" y="2420938"/>
            <a:chExt cx="3767137" cy="3676651"/>
          </a:xfrm>
        </p:grpSpPr>
        <p:sp>
          <p:nvSpPr>
            <p:cNvPr id="33798" name="Rectangle 43">
              <a:extLst>
                <a:ext uri="{FF2B5EF4-FFF2-40B4-BE49-F238E27FC236}">
                  <a16:creationId xmlns:a16="http://schemas.microsoft.com/office/drawing/2014/main" id="{58E6E98D-E826-DD94-7DF5-D5C4526E5D6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90913" y="4791075"/>
              <a:ext cx="298450" cy="230188"/>
            </a:xfrm>
            <a:prstGeom prst="rect">
              <a:avLst/>
            </a:prstGeom>
            <a:solidFill>
              <a:srgbClr val="FF0000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>
                  <a:solidFill>
                    <a:schemeClr val="bg1"/>
                  </a:solidFill>
                </a:rPr>
                <a:t>32</a:t>
              </a:r>
            </a:p>
          </p:txBody>
        </p:sp>
        <p:cxnSp>
          <p:nvCxnSpPr>
            <p:cNvPr id="33799" name="Elbow Connector 49">
              <a:extLst>
                <a:ext uri="{FF2B5EF4-FFF2-40B4-BE49-F238E27FC236}">
                  <a16:creationId xmlns:a16="http://schemas.microsoft.com/office/drawing/2014/main" id="{27833A0C-67C6-6E57-941B-9ECDDF521EB7}"/>
                </a:ext>
              </a:extLst>
            </p:cNvPr>
            <p:cNvCxnSpPr>
              <a:cxnSpLocks noChangeShapeType="1"/>
              <a:stCxn id="33802" idx="3"/>
              <a:endCxn id="33803" idx="0"/>
            </p:cNvCxnSpPr>
            <p:nvPr/>
          </p:nvCxnSpPr>
          <p:spPr bwMode="auto">
            <a:xfrm>
              <a:off x="3235325" y="3119438"/>
              <a:ext cx="450850" cy="476250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33800" name="TextBox 19">
              <a:extLst>
                <a:ext uri="{FF2B5EF4-FFF2-40B4-BE49-F238E27FC236}">
                  <a16:creationId xmlns:a16="http://schemas.microsoft.com/office/drawing/2014/main" id="{FADB2C6D-D74C-55E1-C97A-D4733899976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354389" y="3248025"/>
              <a:ext cx="407987" cy="3698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>
                  <a:solidFill>
                    <a:srgbClr val="FF0000"/>
                  </a:solidFill>
                </a:rPr>
                <a:t>1 </a:t>
              </a:r>
            </a:p>
          </p:txBody>
        </p:sp>
        <p:sp>
          <p:nvSpPr>
            <p:cNvPr id="33801" name="TextBox 21">
              <a:extLst>
                <a:ext uri="{FF2B5EF4-FFF2-40B4-BE49-F238E27FC236}">
                  <a16:creationId xmlns:a16="http://schemas.microsoft.com/office/drawing/2014/main" id="{B0006E99-2789-5C44-632D-923B9B50880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781300" y="3913189"/>
              <a:ext cx="414338" cy="3698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>
                  <a:solidFill>
                    <a:srgbClr val="FF0000"/>
                  </a:solidFill>
                </a:rPr>
                <a:t>-1 </a:t>
              </a:r>
            </a:p>
          </p:txBody>
        </p:sp>
        <p:sp>
          <p:nvSpPr>
            <p:cNvPr id="33802" name="Rectangle 38">
              <a:extLst>
                <a:ext uri="{FF2B5EF4-FFF2-40B4-BE49-F238E27FC236}">
                  <a16:creationId xmlns:a16="http://schemas.microsoft.com/office/drawing/2014/main" id="{35AC56FB-EABE-7173-F157-5E3ED2BF885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936875" y="3003550"/>
              <a:ext cx="298450" cy="230188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40</a:t>
              </a:r>
            </a:p>
          </p:txBody>
        </p:sp>
        <p:sp>
          <p:nvSpPr>
            <p:cNvPr id="33803" name="Rectangle 43">
              <a:extLst>
                <a:ext uri="{FF2B5EF4-FFF2-40B4-BE49-F238E27FC236}">
                  <a16:creationId xmlns:a16="http://schemas.microsoft.com/office/drawing/2014/main" id="{1E86A16E-7649-5A92-2F19-9AACC20616B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36950" y="3595688"/>
              <a:ext cx="298450" cy="228600"/>
            </a:xfrm>
            <a:prstGeom prst="rect">
              <a:avLst/>
            </a:prstGeom>
            <a:solidFill>
              <a:srgbClr val="FFFF00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30</a:t>
              </a:r>
            </a:p>
          </p:txBody>
        </p:sp>
        <p:sp>
          <p:nvSpPr>
            <p:cNvPr id="33804" name="Rectangle 43">
              <a:extLst>
                <a:ext uri="{FF2B5EF4-FFF2-40B4-BE49-F238E27FC236}">
                  <a16:creationId xmlns:a16="http://schemas.microsoft.com/office/drawing/2014/main" id="{1CC6C69D-496C-553B-736A-DAB9BD99C62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984500" y="4248150"/>
              <a:ext cx="298450" cy="230188"/>
            </a:xfrm>
            <a:prstGeom prst="rect">
              <a:avLst/>
            </a:prstGeom>
            <a:solidFill>
              <a:srgbClr val="FFFF00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35</a:t>
              </a:r>
            </a:p>
          </p:txBody>
        </p:sp>
        <p:cxnSp>
          <p:nvCxnSpPr>
            <p:cNvPr id="33805" name="Elbow Connector 49">
              <a:extLst>
                <a:ext uri="{FF2B5EF4-FFF2-40B4-BE49-F238E27FC236}">
                  <a16:creationId xmlns:a16="http://schemas.microsoft.com/office/drawing/2014/main" id="{7E1C64BF-DACB-AE55-FBC8-91C35D1BE57A}"/>
                </a:ext>
              </a:extLst>
            </p:cNvPr>
            <p:cNvCxnSpPr>
              <a:cxnSpLocks noChangeShapeType="1"/>
              <a:stCxn id="33803" idx="1"/>
              <a:endCxn id="33804" idx="0"/>
            </p:cNvCxnSpPr>
            <p:nvPr/>
          </p:nvCxnSpPr>
          <p:spPr bwMode="auto">
            <a:xfrm rot="10800000" flipV="1">
              <a:off x="3133726" y="3709988"/>
              <a:ext cx="403225" cy="538162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33806" name="TextBox 38">
              <a:extLst>
                <a:ext uri="{FF2B5EF4-FFF2-40B4-BE49-F238E27FC236}">
                  <a16:creationId xmlns:a16="http://schemas.microsoft.com/office/drawing/2014/main" id="{E12B4BB9-0CE9-661B-D822-536F7EC28C1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503613" y="3762375"/>
              <a:ext cx="366712" cy="3698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Y</a:t>
              </a:r>
            </a:p>
          </p:txBody>
        </p:sp>
        <p:sp>
          <p:nvSpPr>
            <p:cNvPr id="33807" name="TextBox 39">
              <a:extLst>
                <a:ext uri="{FF2B5EF4-FFF2-40B4-BE49-F238E27FC236}">
                  <a16:creationId xmlns:a16="http://schemas.microsoft.com/office/drawing/2014/main" id="{F43E65C7-4621-F901-3924-CCECD65D2CB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322638" y="4970464"/>
              <a:ext cx="595312" cy="3698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Add</a:t>
              </a:r>
            </a:p>
          </p:txBody>
        </p:sp>
        <p:sp>
          <p:nvSpPr>
            <p:cNvPr id="33808" name="TextBox 40">
              <a:extLst>
                <a:ext uri="{FF2B5EF4-FFF2-40B4-BE49-F238E27FC236}">
                  <a16:creationId xmlns:a16="http://schemas.microsoft.com/office/drawing/2014/main" id="{6FAE8CD6-4CF4-2C38-432E-B53D54B12BE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389314" y="2784475"/>
              <a:ext cx="339725" cy="3698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>
                  <a:solidFill>
                    <a:srgbClr val="0070C0"/>
                  </a:solidFill>
                </a:rPr>
                <a:t>R</a:t>
              </a:r>
            </a:p>
          </p:txBody>
        </p:sp>
        <p:sp>
          <p:nvSpPr>
            <p:cNvPr id="33809" name="TextBox 41">
              <a:extLst>
                <a:ext uri="{FF2B5EF4-FFF2-40B4-BE49-F238E27FC236}">
                  <a16:creationId xmlns:a16="http://schemas.microsoft.com/office/drawing/2014/main" id="{CC1626AB-22B7-896D-0156-69641F215EC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119439" y="3392489"/>
              <a:ext cx="339725" cy="3698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>
                  <a:solidFill>
                    <a:srgbClr val="0070C0"/>
                  </a:solidFill>
                </a:rPr>
                <a:t>L</a:t>
              </a:r>
            </a:p>
          </p:txBody>
        </p:sp>
        <p:sp>
          <p:nvSpPr>
            <p:cNvPr id="33810" name="TextBox 104">
              <a:extLst>
                <a:ext uri="{FF2B5EF4-FFF2-40B4-BE49-F238E27FC236}">
                  <a16:creationId xmlns:a16="http://schemas.microsoft.com/office/drawing/2014/main" id="{78BCFEC2-3773-623A-33B5-9939BD47CE6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994025" y="4424364"/>
              <a:ext cx="368300" cy="3698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Z</a:t>
              </a:r>
            </a:p>
          </p:txBody>
        </p:sp>
        <p:cxnSp>
          <p:nvCxnSpPr>
            <p:cNvPr id="33811" name="Straight Arrow Connector 19">
              <a:extLst>
                <a:ext uri="{FF2B5EF4-FFF2-40B4-BE49-F238E27FC236}">
                  <a16:creationId xmlns:a16="http://schemas.microsoft.com/office/drawing/2014/main" id="{87C99243-6101-4316-8BD6-C1F5B4758C4A}"/>
                </a:ext>
              </a:extLst>
            </p:cNvPr>
            <p:cNvCxnSpPr>
              <a:cxnSpLocks noChangeShapeType="1"/>
              <a:endCxn id="33802" idx="0"/>
            </p:cNvCxnSpPr>
            <p:nvPr/>
          </p:nvCxnSpPr>
          <p:spPr bwMode="auto">
            <a:xfrm>
              <a:off x="3078164" y="2668588"/>
              <a:ext cx="7937" cy="334962"/>
            </a:xfrm>
            <a:prstGeom prst="straightConnector1">
              <a:avLst/>
            </a:prstGeom>
            <a:noFill/>
            <a:ln w="2857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33812" name="TextBox 38">
              <a:extLst>
                <a:ext uri="{FF2B5EF4-FFF2-40B4-BE49-F238E27FC236}">
                  <a16:creationId xmlns:a16="http://schemas.microsoft.com/office/drawing/2014/main" id="{11192E78-E66E-4DAF-0F7B-62C69912AD9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903538" y="3165475"/>
              <a:ext cx="366712" cy="3698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X</a:t>
              </a:r>
            </a:p>
          </p:txBody>
        </p:sp>
        <p:sp>
          <p:nvSpPr>
            <p:cNvPr id="33813" name="TextBox 19">
              <a:extLst>
                <a:ext uri="{FF2B5EF4-FFF2-40B4-BE49-F238E27FC236}">
                  <a16:creationId xmlns:a16="http://schemas.microsoft.com/office/drawing/2014/main" id="{74DD2890-CE50-2FC6-5C30-7C7EDDD7EF8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703514" y="2686050"/>
              <a:ext cx="407987" cy="3698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>
                  <a:solidFill>
                    <a:srgbClr val="FF0000"/>
                  </a:solidFill>
                </a:rPr>
                <a:t>-2 </a:t>
              </a:r>
            </a:p>
          </p:txBody>
        </p:sp>
        <p:cxnSp>
          <p:nvCxnSpPr>
            <p:cNvPr id="33814" name="Elbow Connector 49">
              <a:extLst>
                <a:ext uri="{FF2B5EF4-FFF2-40B4-BE49-F238E27FC236}">
                  <a16:creationId xmlns:a16="http://schemas.microsoft.com/office/drawing/2014/main" id="{5EB9DF98-45D6-8B8C-0C9D-9E1DA0C8A34B}"/>
                </a:ext>
              </a:extLst>
            </p:cNvPr>
            <p:cNvCxnSpPr>
              <a:cxnSpLocks noChangeShapeType="1"/>
              <a:stCxn id="33803" idx="3"/>
              <a:endCxn id="33815" idx="0"/>
            </p:cNvCxnSpPr>
            <p:nvPr/>
          </p:nvCxnSpPr>
          <p:spPr bwMode="auto">
            <a:xfrm>
              <a:off x="3835401" y="3709988"/>
              <a:ext cx="314325" cy="506412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33815" name="Rectangle 43">
              <a:extLst>
                <a:ext uri="{FF2B5EF4-FFF2-40B4-BE49-F238E27FC236}">
                  <a16:creationId xmlns:a16="http://schemas.microsoft.com/office/drawing/2014/main" id="{FC9A2791-B642-51F1-D1E8-1F7756049AF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60814" y="4216400"/>
              <a:ext cx="376237" cy="230188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20</a:t>
              </a:r>
            </a:p>
          </p:txBody>
        </p:sp>
        <p:sp>
          <p:nvSpPr>
            <p:cNvPr id="33816" name="TextBox 22">
              <a:extLst>
                <a:ext uri="{FF2B5EF4-FFF2-40B4-BE49-F238E27FC236}">
                  <a16:creationId xmlns:a16="http://schemas.microsoft.com/office/drawing/2014/main" id="{B72CB72D-5F16-4FBF-9799-8678B07635D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922714" y="3892550"/>
              <a:ext cx="173037" cy="3683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>
                  <a:solidFill>
                    <a:srgbClr val="FF0000"/>
                  </a:solidFill>
                </a:rPr>
                <a:t>0 </a:t>
              </a:r>
            </a:p>
          </p:txBody>
        </p:sp>
        <p:cxnSp>
          <p:nvCxnSpPr>
            <p:cNvPr id="33817" name="Elbow Connector 49">
              <a:extLst>
                <a:ext uri="{FF2B5EF4-FFF2-40B4-BE49-F238E27FC236}">
                  <a16:creationId xmlns:a16="http://schemas.microsoft.com/office/drawing/2014/main" id="{71EF0872-0014-BB3A-62EA-9356DE0B8BB9}"/>
                </a:ext>
              </a:extLst>
            </p:cNvPr>
            <p:cNvCxnSpPr>
              <a:cxnSpLocks noChangeShapeType="1"/>
              <a:stCxn id="33802" idx="1"/>
              <a:endCxn id="33818" idx="0"/>
            </p:cNvCxnSpPr>
            <p:nvPr/>
          </p:nvCxnSpPr>
          <p:spPr bwMode="auto">
            <a:xfrm rot="10800000" flipV="1">
              <a:off x="2438401" y="3119438"/>
              <a:ext cx="498475" cy="476250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33818" name="Rectangle 38">
              <a:extLst>
                <a:ext uri="{FF2B5EF4-FFF2-40B4-BE49-F238E27FC236}">
                  <a16:creationId xmlns:a16="http://schemas.microsoft.com/office/drawing/2014/main" id="{F9A6DD15-F047-C645-9892-4724815F1C5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89175" y="3595689"/>
              <a:ext cx="298450" cy="230187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42</a:t>
              </a:r>
            </a:p>
          </p:txBody>
        </p:sp>
        <p:sp>
          <p:nvSpPr>
            <p:cNvPr id="192" name="Arc 191">
              <a:extLst>
                <a:ext uri="{FF2B5EF4-FFF2-40B4-BE49-F238E27FC236}">
                  <a16:creationId xmlns:a16="http://schemas.microsoft.com/office/drawing/2014/main" id="{9F4E482E-3D8E-1EA7-9EF4-64ACF9BEA7A5}"/>
                </a:ext>
              </a:extLst>
            </p:cNvPr>
            <p:cNvSpPr/>
            <p:nvPr/>
          </p:nvSpPr>
          <p:spPr bwMode="auto">
            <a:xfrm>
              <a:off x="4640263" y="4295776"/>
              <a:ext cx="557212" cy="557213"/>
            </a:xfrm>
            <a:prstGeom prst="arc">
              <a:avLst>
                <a:gd name="adj1" fmla="val 742715"/>
                <a:gd name="adj2" fmla="val 20093942"/>
              </a:avLst>
            </a:prstGeom>
            <a:noFill/>
            <a:ln w="7620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en-GB"/>
            </a:p>
          </p:txBody>
        </p:sp>
        <p:sp>
          <p:nvSpPr>
            <p:cNvPr id="33820" name="TextBox 22">
              <a:extLst>
                <a:ext uri="{FF2B5EF4-FFF2-40B4-BE49-F238E27FC236}">
                  <a16:creationId xmlns:a16="http://schemas.microsoft.com/office/drawing/2014/main" id="{FBC4C60D-E767-ABAD-B751-408CACF33CF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225675" y="3273425"/>
              <a:ext cx="173038" cy="3698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>
                  <a:solidFill>
                    <a:srgbClr val="FF0000"/>
                  </a:solidFill>
                </a:rPr>
                <a:t>0 </a:t>
              </a:r>
            </a:p>
          </p:txBody>
        </p:sp>
        <p:sp>
          <p:nvSpPr>
            <p:cNvPr id="33821" name="Down Arrow 55">
              <a:extLst>
                <a:ext uri="{FF2B5EF4-FFF2-40B4-BE49-F238E27FC236}">
                  <a16:creationId xmlns:a16="http://schemas.microsoft.com/office/drawing/2014/main" id="{EEA6708C-7D87-E197-CA9E-7AC2551EF6F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22689" y="3924300"/>
              <a:ext cx="187325" cy="342900"/>
            </a:xfrm>
            <a:prstGeom prst="downArrow">
              <a:avLst>
                <a:gd name="adj1" fmla="val 50000"/>
                <a:gd name="adj2" fmla="val 49992"/>
              </a:avLst>
            </a:prstGeom>
            <a:solidFill>
              <a:schemeClr val="accent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GB" altLang="en-US" sz="1800"/>
            </a:p>
          </p:txBody>
        </p:sp>
        <p:sp>
          <p:nvSpPr>
            <p:cNvPr id="33822" name="Down Arrow 2">
              <a:extLst>
                <a:ext uri="{FF2B5EF4-FFF2-40B4-BE49-F238E27FC236}">
                  <a16:creationId xmlns:a16="http://schemas.microsoft.com/office/drawing/2014/main" id="{015C2D78-3E63-6A1A-FFE2-11818CDD313C}"/>
                </a:ext>
              </a:extLst>
            </p:cNvPr>
            <p:cNvSpPr>
              <a:spLocks noChangeArrowheads="1"/>
            </p:cNvSpPr>
            <p:nvPr/>
          </p:nvSpPr>
          <p:spPr bwMode="auto">
            <a:xfrm flipV="1">
              <a:off x="3190876" y="3773489"/>
              <a:ext cx="169863" cy="401637"/>
            </a:xfrm>
            <a:prstGeom prst="downArrow">
              <a:avLst>
                <a:gd name="adj1" fmla="val 50000"/>
                <a:gd name="adj2" fmla="val 49873"/>
              </a:avLst>
            </a:prstGeom>
            <a:solidFill>
              <a:schemeClr val="accent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GB" altLang="en-US" sz="1800"/>
            </a:p>
          </p:txBody>
        </p:sp>
        <p:sp>
          <p:nvSpPr>
            <p:cNvPr id="33823" name="TextBox 217">
              <a:extLst>
                <a:ext uri="{FF2B5EF4-FFF2-40B4-BE49-F238E27FC236}">
                  <a16:creationId xmlns:a16="http://schemas.microsoft.com/office/drawing/2014/main" id="{7A6E566E-3D2E-766A-77BD-71E79925B01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192589" y="3803650"/>
              <a:ext cx="1646237" cy="3698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Right Rotation</a:t>
              </a:r>
            </a:p>
          </p:txBody>
        </p:sp>
        <p:sp>
          <p:nvSpPr>
            <p:cNvPr id="33824" name="TextBox 218">
              <a:extLst>
                <a:ext uri="{FF2B5EF4-FFF2-40B4-BE49-F238E27FC236}">
                  <a16:creationId xmlns:a16="http://schemas.microsoft.com/office/drawing/2014/main" id="{278A6BE0-0022-B00C-E042-2B7E2917C6B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071689" y="5451476"/>
              <a:ext cx="1177925" cy="6461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BF(Y) = 1</a:t>
              </a:r>
              <a:br>
                <a:rPr kumimoji="0" lang="en-GB" altLang="en-US" sz="1800"/>
              </a:br>
              <a:r>
                <a:rPr kumimoji="0" lang="en-GB" altLang="en-US" sz="1800"/>
                <a:t>BF(Y) &gt; 0</a:t>
              </a:r>
            </a:p>
          </p:txBody>
        </p:sp>
        <p:cxnSp>
          <p:nvCxnSpPr>
            <p:cNvPr id="33825" name="Elbow Connector 49">
              <a:extLst>
                <a:ext uri="{FF2B5EF4-FFF2-40B4-BE49-F238E27FC236}">
                  <a16:creationId xmlns:a16="http://schemas.microsoft.com/office/drawing/2014/main" id="{26A2669F-138F-DAD4-7711-AA45ED4F71A4}"/>
                </a:ext>
              </a:extLst>
            </p:cNvPr>
            <p:cNvCxnSpPr>
              <a:cxnSpLocks noChangeShapeType="1"/>
              <a:stCxn id="33804" idx="3"/>
              <a:endCxn id="33798" idx="0"/>
            </p:cNvCxnSpPr>
            <p:nvPr/>
          </p:nvCxnSpPr>
          <p:spPr bwMode="auto">
            <a:xfrm>
              <a:off x="3282950" y="4364039"/>
              <a:ext cx="357188" cy="427037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33826" name="TextBox 22">
              <a:extLst>
                <a:ext uri="{FF2B5EF4-FFF2-40B4-BE49-F238E27FC236}">
                  <a16:creationId xmlns:a16="http://schemas.microsoft.com/office/drawing/2014/main" id="{15731D81-6A70-7831-A961-CB0C3ACB84B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433764" y="4454525"/>
              <a:ext cx="173037" cy="3698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>
                  <a:solidFill>
                    <a:srgbClr val="FF0000"/>
                  </a:solidFill>
                </a:rPr>
                <a:t>0 </a:t>
              </a:r>
            </a:p>
          </p:txBody>
        </p:sp>
        <p:cxnSp>
          <p:nvCxnSpPr>
            <p:cNvPr id="33827" name="Elbow Connector 49">
              <a:extLst>
                <a:ext uri="{FF2B5EF4-FFF2-40B4-BE49-F238E27FC236}">
                  <a16:creationId xmlns:a16="http://schemas.microsoft.com/office/drawing/2014/main" id="{4D3E2FC8-92F6-228D-952D-A5E6FCC5AA79}"/>
                </a:ext>
              </a:extLst>
            </p:cNvPr>
            <p:cNvCxnSpPr>
              <a:cxnSpLocks noChangeShapeType="1"/>
              <a:stCxn id="33804" idx="1"/>
              <a:endCxn id="33828" idx="0"/>
            </p:cNvCxnSpPr>
            <p:nvPr/>
          </p:nvCxnSpPr>
          <p:spPr bwMode="auto">
            <a:xfrm rot="10800000" flipV="1">
              <a:off x="2665414" y="4364038"/>
              <a:ext cx="319087" cy="417512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prstDash val="sysDot"/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33828" name="Rectangle 38">
              <a:extLst>
                <a:ext uri="{FF2B5EF4-FFF2-40B4-BE49-F238E27FC236}">
                  <a16:creationId xmlns:a16="http://schemas.microsoft.com/office/drawing/2014/main" id="{E85FA27D-3506-37C6-10CD-7B0A3424903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16188" y="4781550"/>
              <a:ext cx="298450" cy="230188"/>
            </a:xfrm>
            <a:prstGeom prst="rect">
              <a:avLst/>
            </a:prstGeom>
            <a:noFill/>
            <a:ln w="22225" algn="ctr">
              <a:solidFill>
                <a:schemeClr val="tx1"/>
              </a:solidFill>
              <a:prstDash val="sysDash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?</a:t>
              </a:r>
            </a:p>
          </p:txBody>
        </p:sp>
        <p:sp>
          <p:nvSpPr>
            <p:cNvPr id="33885" name="Oval 17">
              <a:extLst>
                <a:ext uri="{FF2B5EF4-FFF2-40B4-BE49-F238E27FC236}">
                  <a16:creationId xmlns:a16="http://schemas.microsoft.com/office/drawing/2014/main" id="{B5DD0B59-DF38-D6F1-2F39-5A2AC0C2F4C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05026" y="2420938"/>
              <a:ext cx="328613" cy="330200"/>
            </a:xfrm>
            <a:prstGeom prst="ellipse">
              <a:avLst/>
            </a:prstGeom>
            <a:solidFill>
              <a:srgbClr val="FF0000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chemeClr val="bg1"/>
                  </a:solidFill>
                </a:rPr>
                <a:t>1</a:t>
              </a:r>
            </a:p>
          </p:txBody>
        </p:sp>
      </p:grp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>
            <a:extLst>
              <a:ext uri="{FF2B5EF4-FFF2-40B4-BE49-F238E27FC236}">
                <a16:creationId xmlns:a16="http://schemas.microsoft.com/office/drawing/2014/main" id="{3FC03AFB-2218-7214-994A-FCD0CC9872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2265" y="-555625"/>
            <a:ext cx="9779183" cy="1325563"/>
          </a:xfrm>
        </p:spPr>
        <p:txBody>
          <a:bodyPr/>
          <a:lstStyle/>
          <a:p>
            <a:r>
              <a:rPr lang="en-GB" altLang="en-US" dirty="0"/>
              <a:t>Exercise</a:t>
            </a:r>
          </a:p>
        </p:txBody>
      </p:sp>
      <p:sp>
        <p:nvSpPr>
          <p:cNvPr id="34819" name="Content Placeholder 2">
            <a:extLst>
              <a:ext uri="{FF2B5EF4-FFF2-40B4-BE49-F238E27FC236}">
                <a16:creationId xmlns:a16="http://schemas.microsoft.com/office/drawing/2014/main" id="{675195F1-F1D9-47AF-8019-D429BADA39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71750" y="692151"/>
            <a:ext cx="7029450" cy="449263"/>
          </a:xfrm>
        </p:spPr>
        <p:txBody>
          <a:bodyPr/>
          <a:lstStyle/>
          <a:p>
            <a:r>
              <a:rPr lang="en-GB" altLang="en-US" dirty="0"/>
              <a:t>Calculate the balance factors and rebalance these trees</a:t>
            </a:r>
          </a:p>
        </p:txBody>
      </p:sp>
      <p:sp>
        <p:nvSpPr>
          <p:cNvPr id="34820" name="Footer Placeholder 3">
            <a:extLst>
              <a:ext uri="{FF2B5EF4-FFF2-40B4-BE49-F238E27FC236}">
                <a16:creationId xmlns:a16="http://schemas.microsoft.com/office/drawing/2014/main" id="{41AE1B15-0014-5052-DC7F-185B564A7E9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DBB495E-F9DA-C691-4614-7450CA35EB7E}"/>
              </a:ext>
            </a:extLst>
          </p:cNvPr>
          <p:cNvGrpSpPr/>
          <p:nvPr/>
        </p:nvGrpSpPr>
        <p:grpSpPr>
          <a:xfrm>
            <a:off x="1724269" y="1695525"/>
            <a:ext cx="4316412" cy="3082852"/>
            <a:chOff x="2011364" y="1741561"/>
            <a:chExt cx="4316412" cy="3082852"/>
          </a:xfrm>
        </p:grpSpPr>
        <p:sp>
          <p:nvSpPr>
            <p:cNvPr id="34821" name="Oval 27">
              <a:extLst>
                <a:ext uri="{FF2B5EF4-FFF2-40B4-BE49-F238E27FC236}">
                  <a16:creationId xmlns:a16="http://schemas.microsoft.com/office/drawing/2014/main" id="{FAAD5C64-C74A-951C-1AC2-A2FB95778FD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900708" y="1741561"/>
              <a:ext cx="328613" cy="328612"/>
            </a:xfrm>
            <a:prstGeom prst="ellipse">
              <a:avLst/>
            </a:prstGeom>
            <a:solidFill>
              <a:srgbClr val="FF0000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chemeClr val="bg1"/>
                  </a:solidFill>
                </a:rPr>
                <a:t>1</a:t>
              </a:r>
            </a:p>
          </p:txBody>
        </p:sp>
        <p:sp>
          <p:nvSpPr>
            <p:cNvPr id="34822" name="Rectangle 43">
              <a:extLst>
                <a:ext uri="{FF2B5EF4-FFF2-40B4-BE49-F238E27FC236}">
                  <a16:creationId xmlns:a16="http://schemas.microsoft.com/office/drawing/2014/main" id="{54B6344E-FBC1-49D1-0D9A-9CD6C75D52F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583114" y="1839913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A</a:t>
              </a:r>
            </a:p>
          </p:txBody>
        </p:sp>
        <p:sp>
          <p:nvSpPr>
            <p:cNvPr id="34823" name="Rectangle 43">
              <a:extLst>
                <a:ext uri="{FF2B5EF4-FFF2-40B4-BE49-F238E27FC236}">
                  <a16:creationId xmlns:a16="http://schemas.microsoft.com/office/drawing/2014/main" id="{202EB50E-0528-D69F-66CA-2B278BC9CD0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16351" y="2293938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B</a:t>
              </a:r>
            </a:p>
          </p:txBody>
        </p:sp>
        <p:sp>
          <p:nvSpPr>
            <p:cNvPr id="34824" name="Rectangle 43">
              <a:extLst>
                <a:ext uri="{FF2B5EF4-FFF2-40B4-BE49-F238E27FC236}">
                  <a16:creationId xmlns:a16="http://schemas.microsoft.com/office/drawing/2014/main" id="{5E266E75-94DB-F7A9-B017-3A3DE7E474C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03851" y="2293938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C</a:t>
              </a:r>
            </a:p>
          </p:txBody>
        </p:sp>
        <p:sp>
          <p:nvSpPr>
            <p:cNvPr id="34825" name="Rectangle 43">
              <a:extLst>
                <a:ext uri="{FF2B5EF4-FFF2-40B4-BE49-F238E27FC236}">
                  <a16:creationId xmlns:a16="http://schemas.microsoft.com/office/drawing/2014/main" id="{719E8C2D-AD1A-7FFE-6A55-0207CA626D2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49539" y="2838450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D</a:t>
              </a:r>
            </a:p>
          </p:txBody>
        </p:sp>
        <p:sp>
          <p:nvSpPr>
            <p:cNvPr id="34826" name="Rectangle 43">
              <a:extLst>
                <a:ext uri="{FF2B5EF4-FFF2-40B4-BE49-F238E27FC236}">
                  <a16:creationId xmlns:a16="http://schemas.microsoft.com/office/drawing/2014/main" id="{47DC317D-6524-BA8D-73BE-5AF09F9227E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64101" y="2838450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E</a:t>
              </a:r>
            </a:p>
          </p:txBody>
        </p:sp>
        <p:sp>
          <p:nvSpPr>
            <p:cNvPr id="34827" name="Rectangle 43">
              <a:extLst>
                <a:ext uri="{FF2B5EF4-FFF2-40B4-BE49-F238E27FC236}">
                  <a16:creationId xmlns:a16="http://schemas.microsoft.com/office/drawing/2014/main" id="{B1A77C30-A084-122A-9D08-65F1CF31D16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22764" y="3317875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I</a:t>
              </a:r>
            </a:p>
          </p:txBody>
        </p:sp>
        <p:cxnSp>
          <p:nvCxnSpPr>
            <p:cNvPr id="34828" name="Elbow Connector 49">
              <a:extLst>
                <a:ext uri="{FF2B5EF4-FFF2-40B4-BE49-F238E27FC236}">
                  <a16:creationId xmlns:a16="http://schemas.microsoft.com/office/drawing/2014/main" id="{821D81FB-E775-4240-CBA7-F5EA659B2E90}"/>
                </a:ext>
              </a:extLst>
            </p:cNvPr>
            <p:cNvCxnSpPr>
              <a:cxnSpLocks noChangeShapeType="1"/>
              <a:stCxn id="34822" idx="3"/>
              <a:endCxn id="34824" idx="0"/>
            </p:cNvCxnSpPr>
            <p:nvPr/>
          </p:nvCxnSpPr>
          <p:spPr bwMode="auto">
            <a:xfrm>
              <a:off x="4967288" y="1982788"/>
              <a:ext cx="628650" cy="311150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34829" name="Elbow Connector 49">
              <a:extLst>
                <a:ext uri="{FF2B5EF4-FFF2-40B4-BE49-F238E27FC236}">
                  <a16:creationId xmlns:a16="http://schemas.microsoft.com/office/drawing/2014/main" id="{EBC4AE54-7471-996F-380B-4129253A1090}"/>
                </a:ext>
              </a:extLst>
            </p:cNvPr>
            <p:cNvCxnSpPr>
              <a:cxnSpLocks noChangeShapeType="1"/>
              <a:stCxn id="34822" idx="1"/>
              <a:endCxn id="34823" idx="0"/>
            </p:cNvCxnSpPr>
            <p:nvPr/>
          </p:nvCxnSpPr>
          <p:spPr bwMode="auto">
            <a:xfrm rot="10800000" flipV="1">
              <a:off x="4008439" y="1982788"/>
              <a:ext cx="574675" cy="311150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34830" name="Elbow Connector 49">
              <a:extLst>
                <a:ext uri="{FF2B5EF4-FFF2-40B4-BE49-F238E27FC236}">
                  <a16:creationId xmlns:a16="http://schemas.microsoft.com/office/drawing/2014/main" id="{C3096B1D-DC1F-CABE-744E-A2C70D8C4F77}"/>
                </a:ext>
              </a:extLst>
            </p:cNvPr>
            <p:cNvCxnSpPr>
              <a:cxnSpLocks noChangeShapeType="1"/>
              <a:stCxn id="34826" idx="1"/>
              <a:endCxn id="34827" idx="0"/>
            </p:cNvCxnSpPr>
            <p:nvPr/>
          </p:nvCxnSpPr>
          <p:spPr bwMode="auto">
            <a:xfrm rot="10800000" flipV="1">
              <a:off x="4514850" y="2981325"/>
              <a:ext cx="349250" cy="336550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34831" name="Elbow Connector 49">
              <a:extLst>
                <a:ext uri="{FF2B5EF4-FFF2-40B4-BE49-F238E27FC236}">
                  <a16:creationId xmlns:a16="http://schemas.microsoft.com/office/drawing/2014/main" id="{972B252D-C6A2-CA1A-ABBD-DD0B1D82E5F8}"/>
                </a:ext>
              </a:extLst>
            </p:cNvPr>
            <p:cNvCxnSpPr>
              <a:cxnSpLocks noChangeShapeType="1"/>
              <a:stCxn id="34823" idx="3"/>
              <a:endCxn id="34826" idx="0"/>
            </p:cNvCxnSpPr>
            <p:nvPr/>
          </p:nvCxnSpPr>
          <p:spPr bwMode="auto">
            <a:xfrm>
              <a:off x="4200526" y="2436814"/>
              <a:ext cx="855663" cy="401637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34832" name="Elbow Connector 49">
              <a:extLst>
                <a:ext uri="{FF2B5EF4-FFF2-40B4-BE49-F238E27FC236}">
                  <a16:creationId xmlns:a16="http://schemas.microsoft.com/office/drawing/2014/main" id="{F0B97397-0344-1990-617E-4702B6BF55C0}"/>
                </a:ext>
              </a:extLst>
            </p:cNvPr>
            <p:cNvCxnSpPr>
              <a:cxnSpLocks noChangeShapeType="1"/>
              <a:stCxn id="34823" idx="1"/>
              <a:endCxn id="34825" idx="0"/>
            </p:cNvCxnSpPr>
            <p:nvPr/>
          </p:nvCxnSpPr>
          <p:spPr bwMode="auto">
            <a:xfrm rot="10800000" flipV="1">
              <a:off x="2841626" y="2436814"/>
              <a:ext cx="974725" cy="401637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34833" name="Rectangle 43">
              <a:extLst>
                <a:ext uri="{FF2B5EF4-FFF2-40B4-BE49-F238E27FC236}">
                  <a16:creationId xmlns:a16="http://schemas.microsoft.com/office/drawing/2014/main" id="{233D4917-91FB-81F0-FD9C-1D6C0F3A782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57539" y="3317875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H</a:t>
              </a:r>
            </a:p>
          </p:txBody>
        </p:sp>
        <p:cxnSp>
          <p:nvCxnSpPr>
            <p:cNvPr id="34834" name="Elbow Connector 49">
              <a:extLst>
                <a:ext uri="{FF2B5EF4-FFF2-40B4-BE49-F238E27FC236}">
                  <a16:creationId xmlns:a16="http://schemas.microsoft.com/office/drawing/2014/main" id="{E782B434-5D55-AF07-83FE-A87E52893D01}"/>
                </a:ext>
              </a:extLst>
            </p:cNvPr>
            <p:cNvCxnSpPr>
              <a:cxnSpLocks noChangeShapeType="1"/>
              <a:stCxn id="34825" idx="3"/>
              <a:endCxn id="34833" idx="0"/>
            </p:cNvCxnSpPr>
            <p:nvPr/>
          </p:nvCxnSpPr>
          <p:spPr bwMode="auto">
            <a:xfrm>
              <a:off x="3033713" y="2981325"/>
              <a:ext cx="315912" cy="336550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34835" name="Rectangle 43">
              <a:extLst>
                <a:ext uri="{FF2B5EF4-FFF2-40B4-BE49-F238E27FC236}">
                  <a16:creationId xmlns:a16="http://schemas.microsoft.com/office/drawing/2014/main" id="{14D71693-A056-EDE3-6643-35021716A74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11364" y="3317875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G</a:t>
              </a:r>
            </a:p>
          </p:txBody>
        </p:sp>
        <p:cxnSp>
          <p:nvCxnSpPr>
            <p:cNvPr id="34836" name="Elbow Connector 49">
              <a:extLst>
                <a:ext uri="{FF2B5EF4-FFF2-40B4-BE49-F238E27FC236}">
                  <a16:creationId xmlns:a16="http://schemas.microsoft.com/office/drawing/2014/main" id="{B53D64D9-91DB-75DF-18E3-F86D6C746E52}"/>
                </a:ext>
              </a:extLst>
            </p:cNvPr>
            <p:cNvCxnSpPr>
              <a:cxnSpLocks noChangeShapeType="1"/>
              <a:stCxn id="34825" idx="1"/>
              <a:endCxn id="34835" idx="0"/>
            </p:cNvCxnSpPr>
            <p:nvPr/>
          </p:nvCxnSpPr>
          <p:spPr bwMode="auto">
            <a:xfrm rot="10800000" flipV="1">
              <a:off x="2203450" y="2981325"/>
              <a:ext cx="446088" cy="336550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34837" name="Rectangle 43">
              <a:extLst>
                <a:ext uri="{FF2B5EF4-FFF2-40B4-BE49-F238E27FC236}">
                  <a16:creationId xmlns:a16="http://schemas.microsoft.com/office/drawing/2014/main" id="{559AB7D2-2339-5461-8E9E-186D5F7B157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02101" y="4538663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L</a:t>
              </a:r>
            </a:p>
          </p:txBody>
        </p:sp>
        <p:cxnSp>
          <p:nvCxnSpPr>
            <p:cNvPr id="34838" name="Elbow Connector 49">
              <a:extLst>
                <a:ext uri="{FF2B5EF4-FFF2-40B4-BE49-F238E27FC236}">
                  <a16:creationId xmlns:a16="http://schemas.microsoft.com/office/drawing/2014/main" id="{922B7634-39DF-67E5-8C5D-BD4CA9B65E3C}"/>
                </a:ext>
              </a:extLst>
            </p:cNvPr>
            <p:cNvCxnSpPr>
              <a:cxnSpLocks noChangeShapeType="1"/>
              <a:stCxn id="34839" idx="3"/>
              <a:endCxn id="34837" idx="0"/>
            </p:cNvCxnSpPr>
            <p:nvPr/>
          </p:nvCxnSpPr>
          <p:spPr bwMode="auto">
            <a:xfrm>
              <a:off x="3978276" y="4083051"/>
              <a:ext cx="315913" cy="455613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34839" name="Rectangle 43">
              <a:extLst>
                <a:ext uri="{FF2B5EF4-FFF2-40B4-BE49-F238E27FC236}">
                  <a16:creationId xmlns:a16="http://schemas.microsoft.com/office/drawing/2014/main" id="{958FA4AC-AD75-13C5-29EB-F468A82D366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94101" y="3940175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J</a:t>
              </a:r>
            </a:p>
          </p:txBody>
        </p:sp>
        <p:cxnSp>
          <p:nvCxnSpPr>
            <p:cNvPr id="34840" name="Elbow Connector 49">
              <a:extLst>
                <a:ext uri="{FF2B5EF4-FFF2-40B4-BE49-F238E27FC236}">
                  <a16:creationId xmlns:a16="http://schemas.microsoft.com/office/drawing/2014/main" id="{E66F5188-C7AE-BAF1-4E0B-2ED9018CD60F}"/>
                </a:ext>
              </a:extLst>
            </p:cNvPr>
            <p:cNvCxnSpPr>
              <a:cxnSpLocks noChangeShapeType="1"/>
              <a:stCxn id="34833" idx="3"/>
              <a:endCxn id="34839" idx="0"/>
            </p:cNvCxnSpPr>
            <p:nvPr/>
          </p:nvCxnSpPr>
          <p:spPr bwMode="auto">
            <a:xfrm>
              <a:off x="3541714" y="3460751"/>
              <a:ext cx="244475" cy="479425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34841" name="Rectangle 43">
              <a:extLst>
                <a:ext uri="{FF2B5EF4-FFF2-40B4-BE49-F238E27FC236}">
                  <a16:creationId xmlns:a16="http://schemas.microsoft.com/office/drawing/2014/main" id="{F314ABB5-1F1B-3A67-8BD3-12735EC333E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33714" y="4532313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K</a:t>
              </a:r>
            </a:p>
          </p:txBody>
        </p:sp>
        <p:cxnSp>
          <p:nvCxnSpPr>
            <p:cNvPr id="34842" name="Elbow Connector 49">
              <a:extLst>
                <a:ext uri="{FF2B5EF4-FFF2-40B4-BE49-F238E27FC236}">
                  <a16:creationId xmlns:a16="http://schemas.microsoft.com/office/drawing/2014/main" id="{B6C9D4C4-1207-76A5-F5E4-B8CE090D125D}"/>
                </a:ext>
              </a:extLst>
            </p:cNvPr>
            <p:cNvCxnSpPr>
              <a:cxnSpLocks noChangeShapeType="1"/>
              <a:stCxn id="34839" idx="1"/>
              <a:endCxn id="34841" idx="0"/>
            </p:cNvCxnSpPr>
            <p:nvPr/>
          </p:nvCxnSpPr>
          <p:spPr bwMode="auto">
            <a:xfrm rot="10800000" flipV="1">
              <a:off x="3225800" y="4083051"/>
              <a:ext cx="368300" cy="449263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34843" name="Rectangle 43">
              <a:extLst>
                <a:ext uri="{FF2B5EF4-FFF2-40B4-BE49-F238E27FC236}">
                  <a16:creationId xmlns:a16="http://schemas.microsoft.com/office/drawing/2014/main" id="{F0A9709F-E6B1-4828-853D-4B80786CD08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943601" y="2838450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F</a:t>
              </a:r>
            </a:p>
          </p:txBody>
        </p:sp>
        <p:cxnSp>
          <p:nvCxnSpPr>
            <p:cNvPr id="34844" name="Elbow Connector 49">
              <a:extLst>
                <a:ext uri="{FF2B5EF4-FFF2-40B4-BE49-F238E27FC236}">
                  <a16:creationId xmlns:a16="http://schemas.microsoft.com/office/drawing/2014/main" id="{1D4EC8C0-D29F-CD1B-1441-EF36DF457372}"/>
                </a:ext>
              </a:extLst>
            </p:cNvPr>
            <p:cNvCxnSpPr>
              <a:cxnSpLocks noChangeShapeType="1"/>
              <a:stCxn id="34824" idx="3"/>
              <a:endCxn id="34843" idx="0"/>
            </p:cNvCxnSpPr>
            <p:nvPr/>
          </p:nvCxnSpPr>
          <p:spPr bwMode="auto">
            <a:xfrm>
              <a:off x="5788026" y="2436814"/>
              <a:ext cx="347663" cy="401637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</p:grpSp>
      <p:grpSp>
        <p:nvGrpSpPr>
          <p:cNvPr id="2" name="Group 1">
            <a:extLst>
              <a:ext uri="{FF2B5EF4-FFF2-40B4-BE49-F238E27FC236}">
                <a16:creationId xmlns:a16="http://schemas.microsoft.com/office/drawing/2014/main" id="{21D2C0F1-CF94-618C-722B-EAA674CB6D39}"/>
              </a:ext>
            </a:extLst>
          </p:cNvPr>
          <p:cNvGrpSpPr/>
          <p:nvPr/>
        </p:nvGrpSpPr>
        <p:grpSpPr>
          <a:xfrm>
            <a:off x="7373937" y="1689102"/>
            <a:ext cx="4144963" cy="3532187"/>
            <a:chOff x="7373937" y="1689102"/>
            <a:chExt cx="4144963" cy="3532187"/>
          </a:xfrm>
        </p:grpSpPr>
        <p:sp>
          <p:nvSpPr>
            <p:cNvPr id="34845" name="Oval 27">
              <a:extLst>
                <a:ext uri="{FF2B5EF4-FFF2-40B4-BE49-F238E27FC236}">
                  <a16:creationId xmlns:a16="http://schemas.microsoft.com/office/drawing/2014/main" id="{5DDB1678-4DB1-8345-5008-D7E65270BC6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021762" y="1689102"/>
              <a:ext cx="328613" cy="328612"/>
            </a:xfrm>
            <a:prstGeom prst="ellipse">
              <a:avLst/>
            </a:prstGeom>
            <a:solidFill>
              <a:srgbClr val="FF0000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chemeClr val="bg1"/>
                  </a:solidFill>
                </a:rPr>
                <a:t>2</a:t>
              </a:r>
            </a:p>
          </p:txBody>
        </p:sp>
        <p:sp>
          <p:nvSpPr>
            <p:cNvPr id="34846" name="Rectangle 43">
              <a:extLst>
                <a:ext uri="{FF2B5EF4-FFF2-40B4-BE49-F238E27FC236}">
                  <a16:creationId xmlns:a16="http://schemas.microsoft.com/office/drawing/2014/main" id="{B7D0082A-A5AF-BD93-9BD8-C7EA056D547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721725" y="2236789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A</a:t>
              </a:r>
            </a:p>
          </p:txBody>
        </p:sp>
        <p:sp>
          <p:nvSpPr>
            <p:cNvPr id="34847" name="Rectangle 43">
              <a:extLst>
                <a:ext uri="{FF2B5EF4-FFF2-40B4-BE49-F238E27FC236}">
                  <a16:creationId xmlns:a16="http://schemas.microsoft.com/office/drawing/2014/main" id="{EBD63278-811A-5586-4838-B0F195E152B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899650" y="2690814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C</a:t>
              </a:r>
            </a:p>
          </p:txBody>
        </p:sp>
        <p:sp>
          <p:nvSpPr>
            <p:cNvPr id="34848" name="Rectangle 43">
              <a:extLst>
                <a:ext uri="{FF2B5EF4-FFF2-40B4-BE49-F238E27FC236}">
                  <a16:creationId xmlns:a16="http://schemas.microsoft.com/office/drawing/2014/main" id="{08420DDD-E9CA-A70F-0C0C-E0A1E034F03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373937" y="2690814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B</a:t>
              </a:r>
            </a:p>
          </p:txBody>
        </p:sp>
        <p:sp>
          <p:nvSpPr>
            <p:cNvPr id="34849" name="Rectangle 43">
              <a:extLst>
                <a:ext uri="{FF2B5EF4-FFF2-40B4-BE49-F238E27FC236}">
                  <a16:creationId xmlns:a16="http://schemas.microsoft.com/office/drawing/2014/main" id="{84647038-F53F-7989-8AB7-2E0D07687AA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626725" y="3235327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F</a:t>
              </a:r>
            </a:p>
          </p:txBody>
        </p:sp>
        <p:sp>
          <p:nvSpPr>
            <p:cNvPr id="34850" name="Rectangle 43">
              <a:extLst>
                <a:ext uri="{FF2B5EF4-FFF2-40B4-BE49-F238E27FC236}">
                  <a16:creationId xmlns:a16="http://schemas.microsoft.com/office/drawing/2014/main" id="{455BF494-0D46-87FE-D3E7-17A03F7ABF4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178925" y="3235327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E</a:t>
              </a:r>
            </a:p>
          </p:txBody>
        </p:sp>
        <p:sp>
          <p:nvSpPr>
            <p:cNvPr id="34851" name="Rectangle 43">
              <a:extLst>
                <a:ext uri="{FF2B5EF4-FFF2-40B4-BE49-F238E27FC236}">
                  <a16:creationId xmlns:a16="http://schemas.microsoft.com/office/drawing/2014/main" id="{C723F5D1-0F2A-9708-FE49-A79C359DE8F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678862" y="3714752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G</a:t>
              </a:r>
            </a:p>
          </p:txBody>
        </p:sp>
        <p:cxnSp>
          <p:nvCxnSpPr>
            <p:cNvPr id="34852" name="Elbow Connector 49">
              <a:extLst>
                <a:ext uri="{FF2B5EF4-FFF2-40B4-BE49-F238E27FC236}">
                  <a16:creationId xmlns:a16="http://schemas.microsoft.com/office/drawing/2014/main" id="{C334ECC6-46C5-518F-5C08-CC7075BD1099}"/>
                </a:ext>
              </a:extLst>
            </p:cNvPr>
            <p:cNvCxnSpPr>
              <a:cxnSpLocks noChangeShapeType="1"/>
              <a:stCxn id="34846" idx="1"/>
              <a:endCxn id="34848" idx="0"/>
            </p:cNvCxnSpPr>
            <p:nvPr/>
          </p:nvCxnSpPr>
          <p:spPr bwMode="auto">
            <a:xfrm rot="10800000" flipV="1">
              <a:off x="7566024" y="2379664"/>
              <a:ext cx="1155700" cy="311150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34853" name="Elbow Connector 49">
              <a:extLst>
                <a:ext uri="{FF2B5EF4-FFF2-40B4-BE49-F238E27FC236}">
                  <a16:creationId xmlns:a16="http://schemas.microsoft.com/office/drawing/2014/main" id="{94217951-C2DB-B4E3-D555-CF97E5B0E452}"/>
                </a:ext>
              </a:extLst>
            </p:cNvPr>
            <p:cNvCxnSpPr>
              <a:cxnSpLocks noChangeShapeType="1"/>
              <a:stCxn id="34846" idx="3"/>
              <a:endCxn id="34847" idx="0"/>
            </p:cNvCxnSpPr>
            <p:nvPr/>
          </p:nvCxnSpPr>
          <p:spPr bwMode="auto">
            <a:xfrm>
              <a:off x="9105900" y="2379664"/>
              <a:ext cx="985837" cy="311150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34854" name="Elbow Connector 49">
              <a:extLst>
                <a:ext uri="{FF2B5EF4-FFF2-40B4-BE49-F238E27FC236}">
                  <a16:creationId xmlns:a16="http://schemas.microsoft.com/office/drawing/2014/main" id="{8F9EE9EE-CF2F-D8B1-7BF8-3E06662F7CD3}"/>
                </a:ext>
              </a:extLst>
            </p:cNvPr>
            <p:cNvCxnSpPr>
              <a:cxnSpLocks noChangeShapeType="1"/>
              <a:stCxn id="34850" idx="1"/>
              <a:endCxn id="34851" idx="0"/>
            </p:cNvCxnSpPr>
            <p:nvPr/>
          </p:nvCxnSpPr>
          <p:spPr bwMode="auto">
            <a:xfrm rot="10800000" flipV="1">
              <a:off x="8870950" y="3378202"/>
              <a:ext cx="307975" cy="336550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34855" name="Elbow Connector 49">
              <a:extLst>
                <a:ext uri="{FF2B5EF4-FFF2-40B4-BE49-F238E27FC236}">
                  <a16:creationId xmlns:a16="http://schemas.microsoft.com/office/drawing/2014/main" id="{5614C3F5-397E-5B48-DF69-CE626C0BC95D}"/>
                </a:ext>
              </a:extLst>
            </p:cNvPr>
            <p:cNvCxnSpPr>
              <a:cxnSpLocks noChangeShapeType="1"/>
              <a:stCxn id="34847" idx="1"/>
              <a:endCxn id="34850" idx="0"/>
            </p:cNvCxnSpPr>
            <p:nvPr/>
          </p:nvCxnSpPr>
          <p:spPr bwMode="auto">
            <a:xfrm rot="10800000" flipV="1">
              <a:off x="9371011" y="2833689"/>
              <a:ext cx="528638" cy="401638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34856" name="Elbow Connector 49">
              <a:extLst>
                <a:ext uri="{FF2B5EF4-FFF2-40B4-BE49-F238E27FC236}">
                  <a16:creationId xmlns:a16="http://schemas.microsoft.com/office/drawing/2014/main" id="{14587D8D-8AFC-4931-B060-A6C83282EAE2}"/>
                </a:ext>
              </a:extLst>
            </p:cNvPr>
            <p:cNvCxnSpPr>
              <a:cxnSpLocks noChangeShapeType="1"/>
              <a:stCxn id="34847" idx="3"/>
              <a:endCxn id="34849" idx="0"/>
            </p:cNvCxnSpPr>
            <p:nvPr/>
          </p:nvCxnSpPr>
          <p:spPr bwMode="auto">
            <a:xfrm>
              <a:off x="10283825" y="2833689"/>
              <a:ext cx="534987" cy="401638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34857" name="Rectangle 43">
              <a:extLst>
                <a:ext uri="{FF2B5EF4-FFF2-40B4-BE49-F238E27FC236}">
                  <a16:creationId xmlns:a16="http://schemas.microsoft.com/office/drawing/2014/main" id="{2BA80943-293E-51ED-5AF9-372D42003E2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134725" y="3714752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I</a:t>
              </a:r>
            </a:p>
          </p:txBody>
        </p:sp>
        <p:cxnSp>
          <p:nvCxnSpPr>
            <p:cNvPr id="34858" name="Elbow Connector 49">
              <a:extLst>
                <a:ext uri="{FF2B5EF4-FFF2-40B4-BE49-F238E27FC236}">
                  <a16:creationId xmlns:a16="http://schemas.microsoft.com/office/drawing/2014/main" id="{25ED907C-F969-9C5B-82CC-93EA6BECDC20}"/>
                </a:ext>
              </a:extLst>
            </p:cNvPr>
            <p:cNvCxnSpPr>
              <a:cxnSpLocks noChangeShapeType="1"/>
              <a:stCxn id="34849" idx="3"/>
              <a:endCxn id="34857" idx="0"/>
            </p:cNvCxnSpPr>
            <p:nvPr/>
          </p:nvCxnSpPr>
          <p:spPr bwMode="auto">
            <a:xfrm>
              <a:off x="11010899" y="3378202"/>
              <a:ext cx="315912" cy="336550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34859" name="Rectangle 43">
              <a:extLst>
                <a:ext uri="{FF2B5EF4-FFF2-40B4-BE49-F238E27FC236}">
                  <a16:creationId xmlns:a16="http://schemas.microsoft.com/office/drawing/2014/main" id="{1C46F98B-538C-909C-7A1B-739C306EBC2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988550" y="3714752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H</a:t>
              </a:r>
            </a:p>
          </p:txBody>
        </p:sp>
        <p:cxnSp>
          <p:nvCxnSpPr>
            <p:cNvPr id="34860" name="Elbow Connector 49">
              <a:extLst>
                <a:ext uri="{FF2B5EF4-FFF2-40B4-BE49-F238E27FC236}">
                  <a16:creationId xmlns:a16="http://schemas.microsoft.com/office/drawing/2014/main" id="{F7E602BF-1A83-FEC6-13E2-FBF9B27B037B}"/>
                </a:ext>
              </a:extLst>
            </p:cNvPr>
            <p:cNvCxnSpPr>
              <a:cxnSpLocks noChangeShapeType="1"/>
              <a:stCxn id="34849" idx="1"/>
              <a:endCxn id="34859" idx="0"/>
            </p:cNvCxnSpPr>
            <p:nvPr/>
          </p:nvCxnSpPr>
          <p:spPr bwMode="auto">
            <a:xfrm rot="10800000" flipV="1">
              <a:off x="10180636" y="3378202"/>
              <a:ext cx="446088" cy="336550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34861" name="Rectangle 43">
              <a:extLst>
                <a:ext uri="{FF2B5EF4-FFF2-40B4-BE49-F238E27FC236}">
                  <a16:creationId xmlns:a16="http://schemas.microsoft.com/office/drawing/2014/main" id="{52BFD4CD-D54A-A2BD-6126-DAF664FE1C1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122025" y="4935539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L</a:t>
              </a:r>
            </a:p>
          </p:txBody>
        </p:sp>
        <p:cxnSp>
          <p:nvCxnSpPr>
            <p:cNvPr id="34862" name="Elbow Connector 49">
              <a:extLst>
                <a:ext uri="{FF2B5EF4-FFF2-40B4-BE49-F238E27FC236}">
                  <a16:creationId xmlns:a16="http://schemas.microsoft.com/office/drawing/2014/main" id="{8F21487C-4091-6E05-B684-EF53E32616BC}"/>
                </a:ext>
              </a:extLst>
            </p:cNvPr>
            <p:cNvCxnSpPr>
              <a:cxnSpLocks noChangeShapeType="1"/>
              <a:stCxn id="34863" idx="3"/>
              <a:endCxn id="34861" idx="0"/>
            </p:cNvCxnSpPr>
            <p:nvPr/>
          </p:nvCxnSpPr>
          <p:spPr bwMode="auto">
            <a:xfrm>
              <a:off x="10998199" y="4479927"/>
              <a:ext cx="315912" cy="455612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34863" name="Rectangle 43">
              <a:extLst>
                <a:ext uri="{FF2B5EF4-FFF2-40B4-BE49-F238E27FC236}">
                  <a16:creationId xmlns:a16="http://schemas.microsoft.com/office/drawing/2014/main" id="{B53F960C-E644-B8E7-C753-AF0F7363E77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614025" y="4337052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J</a:t>
              </a:r>
            </a:p>
          </p:txBody>
        </p:sp>
        <p:cxnSp>
          <p:nvCxnSpPr>
            <p:cNvPr id="34864" name="Elbow Connector 49">
              <a:extLst>
                <a:ext uri="{FF2B5EF4-FFF2-40B4-BE49-F238E27FC236}">
                  <a16:creationId xmlns:a16="http://schemas.microsoft.com/office/drawing/2014/main" id="{663CC11A-7EA3-AA37-2E40-9679B88ED1EB}"/>
                </a:ext>
              </a:extLst>
            </p:cNvPr>
            <p:cNvCxnSpPr>
              <a:cxnSpLocks noChangeShapeType="1"/>
              <a:stCxn id="34857" idx="1"/>
              <a:endCxn id="34863" idx="0"/>
            </p:cNvCxnSpPr>
            <p:nvPr/>
          </p:nvCxnSpPr>
          <p:spPr bwMode="auto">
            <a:xfrm rot="10800000" flipV="1">
              <a:off x="10806112" y="3857628"/>
              <a:ext cx="328613" cy="479425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34865" name="Rectangle 43">
              <a:extLst>
                <a:ext uri="{FF2B5EF4-FFF2-40B4-BE49-F238E27FC236}">
                  <a16:creationId xmlns:a16="http://schemas.microsoft.com/office/drawing/2014/main" id="{4C1564B9-66AA-9FC4-0C61-5AF9A3878C4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053637" y="4929189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K</a:t>
              </a:r>
            </a:p>
          </p:txBody>
        </p:sp>
        <p:cxnSp>
          <p:nvCxnSpPr>
            <p:cNvPr id="34866" name="Elbow Connector 49">
              <a:extLst>
                <a:ext uri="{FF2B5EF4-FFF2-40B4-BE49-F238E27FC236}">
                  <a16:creationId xmlns:a16="http://schemas.microsoft.com/office/drawing/2014/main" id="{B65F3AB1-0AAF-708C-7AD9-D37CFE054308}"/>
                </a:ext>
              </a:extLst>
            </p:cNvPr>
            <p:cNvCxnSpPr>
              <a:cxnSpLocks noChangeShapeType="1"/>
              <a:stCxn id="34863" idx="1"/>
              <a:endCxn id="34865" idx="0"/>
            </p:cNvCxnSpPr>
            <p:nvPr/>
          </p:nvCxnSpPr>
          <p:spPr bwMode="auto">
            <a:xfrm rot="10800000" flipV="1">
              <a:off x="10245724" y="4479927"/>
              <a:ext cx="368300" cy="449262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34867" name="Rectangle 43">
              <a:extLst>
                <a:ext uri="{FF2B5EF4-FFF2-40B4-BE49-F238E27FC236}">
                  <a16:creationId xmlns:a16="http://schemas.microsoft.com/office/drawing/2014/main" id="{E5593400-5348-E1B1-6938-3D11F29B271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913687" y="3235327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D</a:t>
              </a:r>
            </a:p>
          </p:txBody>
        </p:sp>
        <p:cxnSp>
          <p:nvCxnSpPr>
            <p:cNvPr id="34868" name="Elbow Connector 49">
              <a:extLst>
                <a:ext uri="{FF2B5EF4-FFF2-40B4-BE49-F238E27FC236}">
                  <a16:creationId xmlns:a16="http://schemas.microsoft.com/office/drawing/2014/main" id="{C83DC4F3-0AB5-8F00-A9F0-BB02671D7D40}"/>
                </a:ext>
              </a:extLst>
            </p:cNvPr>
            <p:cNvCxnSpPr>
              <a:cxnSpLocks noChangeShapeType="1"/>
              <a:stCxn id="34848" idx="3"/>
              <a:endCxn id="34867" idx="0"/>
            </p:cNvCxnSpPr>
            <p:nvPr/>
          </p:nvCxnSpPr>
          <p:spPr bwMode="auto">
            <a:xfrm>
              <a:off x="7758112" y="2833689"/>
              <a:ext cx="347663" cy="401638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34869" name="Rectangle 43">
              <a:extLst>
                <a:ext uri="{FF2B5EF4-FFF2-40B4-BE49-F238E27FC236}">
                  <a16:creationId xmlns:a16="http://schemas.microsoft.com/office/drawing/2014/main" id="{16C9BD7B-4E96-D6EF-C87C-1C258516366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132762" y="4184652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J</a:t>
              </a:r>
            </a:p>
          </p:txBody>
        </p:sp>
        <p:sp>
          <p:nvSpPr>
            <p:cNvPr id="34870" name="Rectangle 43">
              <a:extLst>
                <a:ext uri="{FF2B5EF4-FFF2-40B4-BE49-F238E27FC236}">
                  <a16:creationId xmlns:a16="http://schemas.microsoft.com/office/drawing/2014/main" id="{1EA09D8D-8A37-950E-8BE5-D9A1EAB6CA1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624762" y="4778377"/>
              <a:ext cx="384175" cy="285750"/>
            </a:xfrm>
            <a:prstGeom prst="rect">
              <a:avLst/>
            </a:prstGeom>
            <a:solidFill>
              <a:schemeClr val="bg1"/>
            </a:solidFill>
            <a:ln w="222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K</a:t>
              </a:r>
            </a:p>
          </p:txBody>
        </p:sp>
        <p:cxnSp>
          <p:nvCxnSpPr>
            <p:cNvPr id="34871" name="Elbow Connector 49">
              <a:extLst>
                <a:ext uri="{FF2B5EF4-FFF2-40B4-BE49-F238E27FC236}">
                  <a16:creationId xmlns:a16="http://schemas.microsoft.com/office/drawing/2014/main" id="{4B8DB79C-106A-1909-AD5C-DC253A74EC82}"/>
                </a:ext>
              </a:extLst>
            </p:cNvPr>
            <p:cNvCxnSpPr>
              <a:cxnSpLocks noChangeShapeType="1"/>
              <a:stCxn id="34869" idx="1"/>
              <a:endCxn id="34870" idx="0"/>
            </p:cNvCxnSpPr>
            <p:nvPr/>
          </p:nvCxnSpPr>
          <p:spPr bwMode="auto">
            <a:xfrm rot="10800000" flipV="1">
              <a:off x="7816849" y="4327527"/>
              <a:ext cx="315912" cy="450850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34872" name="Elbow Connector 49">
              <a:extLst>
                <a:ext uri="{FF2B5EF4-FFF2-40B4-BE49-F238E27FC236}">
                  <a16:creationId xmlns:a16="http://schemas.microsoft.com/office/drawing/2014/main" id="{A44A9809-BBC2-0B71-F637-CCD0A9623C8A}"/>
                </a:ext>
              </a:extLst>
            </p:cNvPr>
            <p:cNvCxnSpPr>
              <a:cxnSpLocks noChangeShapeType="1"/>
              <a:stCxn id="34851" idx="1"/>
              <a:endCxn id="34869" idx="0"/>
            </p:cNvCxnSpPr>
            <p:nvPr/>
          </p:nvCxnSpPr>
          <p:spPr bwMode="auto">
            <a:xfrm rot="10800000" flipV="1">
              <a:off x="8324849" y="3857628"/>
              <a:ext cx="354012" cy="327025"/>
            </a:xfrm>
            <a:prstGeom prst="bentConnector2">
              <a:avLst/>
            </a:prstGeom>
            <a:noFill/>
            <a:ln w="22225" algn="ctr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</p:grp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Universal Color Block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68FF"/>
      </a:accent1>
      <a:accent2>
        <a:srgbClr val="DAE5EF"/>
      </a:accent2>
      <a:accent3>
        <a:srgbClr val="637183"/>
      </a:accent3>
      <a:accent4>
        <a:srgbClr val="434E5E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75">
      <a:majorFont>
        <a:latin typeface="Tenorite"/>
        <a:ea typeface=""/>
        <a:cs typeface=""/>
      </a:majorFont>
      <a:minorFont>
        <a:latin typeface="Tenori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9457595_TF45331398_Win32" id="{5659B9E0-3971-467D-9BA2-B20B39D641FE}" vid="{E6DA4EDB-46C2-4D45-9E99-6BB2FEEE47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1" ma:contentTypeDescription="Create a new document." ma:contentTypeScope="" ma:versionID="64dfb1555687e0874b4304b796b5b0c7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6e4c555b5e194d05b7203de9c4567b3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A615295-94F6-4CE2-A1B1-6B7E1DAA5AD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D5BAB77-79E1-4739-AA51-10C9079186D6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85334180-0405-413B-834A-44FA9E05ADB7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{1E1E3877-E31F-46E0-BFC1-82EAAEB5B25E}tf45331398_win32</Template>
  <TotalTime>520</TotalTime>
  <Words>2918</Words>
  <Application>Microsoft Office PowerPoint</Application>
  <PresentationFormat>Widescreen</PresentationFormat>
  <Paragraphs>1041</Paragraphs>
  <Slides>29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6" baseType="lpstr">
      <vt:lpstr>Arial</vt:lpstr>
      <vt:lpstr>Calibri</vt:lpstr>
      <vt:lpstr>Helvetica</vt:lpstr>
      <vt:lpstr>Tenorite</vt:lpstr>
      <vt:lpstr>Times New Roman</vt:lpstr>
      <vt:lpstr>Wingdings</vt:lpstr>
      <vt:lpstr>Office Theme</vt:lpstr>
      <vt:lpstr>Week 6 - Trees</vt:lpstr>
      <vt:lpstr>Trees</vt:lpstr>
      <vt:lpstr>Implementation Concepts</vt:lpstr>
      <vt:lpstr>What is a tree?</vt:lpstr>
      <vt:lpstr>Terminology</vt:lpstr>
      <vt:lpstr>Traversing a Tree</vt:lpstr>
      <vt:lpstr>Question</vt:lpstr>
      <vt:lpstr>PowerPoint Presentation</vt:lpstr>
      <vt:lpstr>Tree Balancing</vt:lpstr>
      <vt:lpstr>Binary Tree Insert and Remove</vt:lpstr>
      <vt:lpstr>Binary Trees</vt:lpstr>
      <vt:lpstr>Binary Search Tree</vt:lpstr>
      <vt:lpstr>Searching</vt:lpstr>
      <vt:lpstr>Analysis</vt:lpstr>
      <vt:lpstr>Adelson-Velsky and Landis (AVL) Tree</vt:lpstr>
      <vt:lpstr>Exercise</vt:lpstr>
      <vt:lpstr>Answer</vt:lpstr>
      <vt:lpstr>Rotations</vt:lpstr>
      <vt:lpstr>Rotations</vt:lpstr>
      <vt:lpstr>Rotations</vt:lpstr>
      <vt:lpstr>Exercise</vt:lpstr>
      <vt:lpstr>PowerPoint Presentation</vt:lpstr>
      <vt:lpstr>Exercise</vt:lpstr>
      <vt:lpstr>Rotations</vt:lpstr>
      <vt:lpstr>Left-Left </vt:lpstr>
      <vt:lpstr>Right-Right </vt:lpstr>
      <vt:lpstr>Left-Right </vt:lpstr>
      <vt:lpstr>Right-Left </vt:lpstr>
      <vt:lpstr>Exercise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Tim Bashford</dc:creator>
  <cp:lastModifiedBy>Tim Bashford</cp:lastModifiedBy>
  <cp:revision>1</cp:revision>
  <dcterms:created xsi:type="dcterms:W3CDTF">2024-11-11T16:33:35Z</dcterms:created>
  <dcterms:modified xsi:type="dcterms:W3CDTF">2024-11-12T01:13:47Z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