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85B5BA-5F6D-40F4-D90D-C8E0F06A0F0B}" v="163" dt="2023-12-06T00:14:23.449"/>
    <p1510:client id="{6ADFB2E1-7AAE-BFEC-E6D3-88A51A45C111}" v="2" dt="2023-12-05T15:20:14.543"/>
    <p1510:client id="{73146908-AAB5-FA94-CE66-6A96611C493A}" v="8" dt="2023-12-03T20:52:26.295"/>
    <p1510:client id="{9FF61D02-94F9-4FCA-912F-8F3F733BE3B9}" v="2112" dt="2023-11-30T18:54:52.5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nry Chilaka (2209282)" userId="S::2209282@student.uwtsd.ac.uk::f26d8aa8-5df5-4e47-ac1d-9ccf76018609" providerId="AD" clId="Web-{9FF61D02-94F9-4FCA-912F-8F3F733BE3B9}"/>
    <pc:docChg chg="addSld modSld addMainMaster delMainMaster">
      <pc:chgData name="Henry Chilaka (2209282)" userId="S::2209282@student.uwtsd.ac.uk::f26d8aa8-5df5-4e47-ac1d-9ccf76018609" providerId="AD" clId="Web-{9FF61D02-94F9-4FCA-912F-8F3F733BE3B9}" dt="2023-11-30T18:54:52.507" v="2136" actId="20577"/>
      <pc:docMkLst>
        <pc:docMk/>
      </pc:docMkLst>
      <pc:sldChg chg="addSp delSp modSp mod setBg modClrScheme addAnim delAnim chgLayout">
        <pc:chgData name="Henry Chilaka (2209282)" userId="S::2209282@student.uwtsd.ac.uk::f26d8aa8-5df5-4e47-ac1d-9ccf76018609" providerId="AD" clId="Web-{9FF61D02-94F9-4FCA-912F-8F3F733BE3B9}" dt="2023-11-30T15:10:57.256" v="143"/>
        <pc:sldMkLst>
          <pc:docMk/>
          <pc:sldMk cId="109857222" sldId="256"/>
        </pc:sldMkLst>
        <pc:spChg chg="mod">
          <ac:chgData name="Henry Chilaka (2209282)" userId="S::2209282@student.uwtsd.ac.uk::f26d8aa8-5df5-4e47-ac1d-9ccf76018609" providerId="AD" clId="Web-{9FF61D02-94F9-4FCA-912F-8F3F733BE3B9}" dt="2023-11-30T15:10:57.256" v="143"/>
          <ac:spMkLst>
            <pc:docMk/>
            <pc:sldMk cId="109857222" sldId="256"/>
            <ac:spMk id="2" creationId="{00000000-0000-0000-0000-000000000000}"/>
          </ac:spMkLst>
        </pc:spChg>
        <pc:spChg chg="mod">
          <ac:chgData name="Henry Chilaka (2209282)" userId="S::2209282@student.uwtsd.ac.uk::f26d8aa8-5df5-4e47-ac1d-9ccf76018609" providerId="AD" clId="Web-{9FF61D02-94F9-4FCA-912F-8F3F733BE3B9}" dt="2023-11-30T15:10:57.256" v="143"/>
          <ac:spMkLst>
            <pc:docMk/>
            <pc:sldMk cId="109857222" sldId="256"/>
            <ac:spMk id="3" creationId="{00000000-0000-0000-0000-000000000000}"/>
          </ac:spMkLst>
        </pc:spChg>
        <pc:spChg chg="add del">
          <ac:chgData name="Henry Chilaka (2209282)" userId="S::2209282@student.uwtsd.ac.uk::f26d8aa8-5df5-4e47-ac1d-9ccf76018609" providerId="AD" clId="Web-{9FF61D02-94F9-4FCA-912F-8F3F733BE3B9}" dt="2023-11-30T15:10:57.256" v="143"/>
          <ac:spMkLst>
            <pc:docMk/>
            <pc:sldMk cId="109857222" sldId="256"/>
            <ac:spMk id="9" creationId="{A88F843D-1C1B-C740-AC27-E3238D0F5F47}"/>
          </ac:spMkLst>
        </pc:spChg>
        <pc:spChg chg="add del">
          <ac:chgData name="Henry Chilaka (2209282)" userId="S::2209282@student.uwtsd.ac.uk::f26d8aa8-5df5-4e47-ac1d-9ccf76018609" providerId="AD" clId="Web-{9FF61D02-94F9-4FCA-912F-8F3F733BE3B9}" dt="2023-11-30T15:10:57.256" v="143"/>
          <ac:spMkLst>
            <pc:docMk/>
            <pc:sldMk cId="109857222" sldId="256"/>
            <ac:spMk id="11" creationId="{9F0EA5A9-0D12-3644-BBEC-6D9D192EBEF4}"/>
          </ac:spMkLst>
        </pc:spChg>
        <pc:spChg chg="add del">
          <ac:chgData name="Henry Chilaka (2209282)" userId="S::2209282@student.uwtsd.ac.uk::f26d8aa8-5df5-4e47-ac1d-9ccf76018609" providerId="AD" clId="Web-{9FF61D02-94F9-4FCA-912F-8F3F733BE3B9}" dt="2023-11-30T15:10:57.256" v="143"/>
          <ac:spMkLst>
            <pc:docMk/>
            <pc:sldMk cId="109857222" sldId="256"/>
            <ac:spMk id="13" creationId="{A21C8291-E3D5-4240-8FF4-E5213CBCC453}"/>
          </ac:spMkLst>
        </pc:spChg>
        <pc:spChg chg="add del">
          <ac:chgData name="Henry Chilaka (2209282)" userId="S::2209282@student.uwtsd.ac.uk::f26d8aa8-5df5-4e47-ac1d-9ccf76018609" providerId="AD" clId="Web-{9FF61D02-94F9-4FCA-912F-8F3F733BE3B9}" dt="2023-11-30T15:10:57.256" v="143"/>
          <ac:spMkLst>
            <pc:docMk/>
            <pc:sldMk cId="109857222" sldId="256"/>
            <ac:spMk id="15" creationId="{08B44AFE-C181-7047-8CC9-CA00BD385EEA}"/>
          </ac:spMkLst>
        </pc:spChg>
        <pc:spChg chg="add del">
          <ac:chgData name="Henry Chilaka (2209282)" userId="S::2209282@student.uwtsd.ac.uk::f26d8aa8-5df5-4e47-ac1d-9ccf76018609" providerId="AD" clId="Web-{9FF61D02-94F9-4FCA-912F-8F3F733BE3B9}" dt="2023-11-30T15:10:28.317" v="134"/>
          <ac:spMkLst>
            <pc:docMk/>
            <pc:sldMk cId="109857222" sldId="256"/>
            <ac:spMk id="20" creationId="{60220DBA-8988-4873-8FCD-3FFAC3CF13F6}"/>
          </ac:spMkLst>
        </pc:spChg>
        <pc:spChg chg="add del">
          <ac:chgData name="Henry Chilaka (2209282)" userId="S::2209282@student.uwtsd.ac.uk::f26d8aa8-5df5-4e47-ac1d-9ccf76018609" providerId="AD" clId="Web-{9FF61D02-94F9-4FCA-912F-8F3F733BE3B9}" dt="2023-11-30T15:10:38.818" v="136"/>
          <ac:spMkLst>
            <pc:docMk/>
            <pc:sldMk cId="109857222" sldId="256"/>
            <ac:spMk id="28" creationId="{85CB65D0-496F-4797-A015-C85839E35D1A}"/>
          </ac:spMkLst>
        </pc:spChg>
        <pc:spChg chg="add del">
          <ac:chgData name="Henry Chilaka (2209282)" userId="S::2209282@student.uwtsd.ac.uk::f26d8aa8-5df5-4e47-ac1d-9ccf76018609" providerId="AD" clId="Web-{9FF61D02-94F9-4FCA-912F-8F3F733BE3B9}" dt="2023-11-30T15:10:38.818" v="136"/>
          <ac:spMkLst>
            <pc:docMk/>
            <pc:sldMk cId="109857222" sldId="256"/>
            <ac:spMk id="29" creationId="{95D2C779-8883-4E5F-A170-0F464918C1B7}"/>
          </ac:spMkLst>
        </pc:spChg>
        <pc:spChg chg="add del">
          <ac:chgData name="Henry Chilaka (2209282)" userId="S::2209282@student.uwtsd.ac.uk::f26d8aa8-5df5-4e47-ac1d-9ccf76018609" providerId="AD" clId="Web-{9FF61D02-94F9-4FCA-912F-8F3F733BE3B9}" dt="2023-11-30T15:10:50.302" v="138"/>
          <ac:spMkLst>
            <pc:docMk/>
            <pc:sldMk cId="109857222" sldId="256"/>
            <ac:spMk id="32" creationId="{E1BC5A67-118C-4E4F-B36D-98915F74798A}"/>
          </ac:spMkLst>
        </pc:spChg>
        <pc:spChg chg="add del">
          <ac:chgData name="Henry Chilaka (2209282)" userId="S::2209282@student.uwtsd.ac.uk::f26d8aa8-5df5-4e47-ac1d-9ccf76018609" providerId="AD" clId="Web-{9FF61D02-94F9-4FCA-912F-8F3F733BE3B9}" dt="2023-11-30T15:10:50.302" v="138"/>
          <ac:spMkLst>
            <pc:docMk/>
            <pc:sldMk cId="109857222" sldId="256"/>
            <ac:spMk id="33" creationId="{820F8B35-FE0B-427D-9196-5DB8CC6971A9}"/>
          </ac:spMkLst>
        </pc:spChg>
        <pc:spChg chg="add del">
          <ac:chgData name="Henry Chilaka (2209282)" userId="S::2209282@student.uwtsd.ac.uk::f26d8aa8-5df5-4e47-ac1d-9ccf76018609" providerId="AD" clId="Web-{9FF61D02-94F9-4FCA-912F-8F3F733BE3B9}" dt="2023-11-30T15:10:57.193" v="142"/>
          <ac:spMkLst>
            <pc:docMk/>
            <pc:sldMk cId="109857222" sldId="256"/>
            <ac:spMk id="36" creationId="{60220DBA-8988-4873-8FCD-3FFAC3CF13F6}"/>
          </ac:spMkLst>
        </pc:spChg>
        <pc:spChg chg="add">
          <ac:chgData name="Henry Chilaka (2209282)" userId="S::2209282@student.uwtsd.ac.uk::f26d8aa8-5df5-4e47-ac1d-9ccf76018609" providerId="AD" clId="Web-{9FF61D02-94F9-4FCA-912F-8F3F733BE3B9}" dt="2023-11-30T15:10:57.256" v="143"/>
          <ac:spMkLst>
            <pc:docMk/>
            <pc:sldMk cId="109857222" sldId="256"/>
            <ac:spMk id="41" creationId="{4A4FF77E-8951-4B91-9543-56BC622DA2F7}"/>
          </ac:spMkLst>
        </pc:spChg>
        <pc:spChg chg="add">
          <ac:chgData name="Henry Chilaka (2209282)" userId="S::2209282@student.uwtsd.ac.uk::f26d8aa8-5df5-4e47-ac1d-9ccf76018609" providerId="AD" clId="Web-{9FF61D02-94F9-4FCA-912F-8F3F733BE3B9}" dt="2023-11-30T15:10:57.256" v="143"/>
          <ac:spMkLst>
            <pc:docMk/>
            <pc:sldMk cId="109857222" sldId="256"/>
            <ac:spMk id="42" creationId="{0DC54ECD-DD7C-4B44-997C-483D88FE1175}"/>
          </ac:spMkLst>
        </pc:spChg>
        <pc:spChg chg="add">
          <ac:chgData name="Henry Chilaka (2209282)" userId="S::2209282@student.uwtsd.ac.uk::f26d8aa8-5df5-4e47-ac1d-9ccf76018609" providerId="AD" clId="Web-{9FF61D02-94F9-4FCA-912F-8F3F733BE3B9}" dt="2023-11-30T15:10:57.256" v="143"/>
          <ac:spMkLst>
            <pc:docMk/>
            <pc:sldMk cId="109857222" sldId="256"/>
            <ac:spMk id="43" creationId="{AF79A868-152F-4392-8D0D-C56B1C229B98}"/>
          </ac:spMkLst>
        </pc:spChg>
        <pc:spChg chg="add">
          <ac:chgData name="Henry Chilaka (2209282)" userId="S::2209282@student.uwtsd.ac.uk::f26d8aa8-5df5-4e47-ac1d-9ccf76018609" providerId="AD" clId="Web-{9FF61D02-94F9-4FCA-912F-8F3F733BE3B9}" dt="2023-11-30T15:10:57.256" v="143"/>
          <ac:spMkLst>
            <pc:docMk/>
            <pc:sldMk cId="109857222" sldId="256"/>
            <ac:spMk id="44" creationId="{DDE0C15E-B6BE-4D7A-86FE-9076B26893BD}"/>
          </ac:spMkLst>
        </pc:spChg>
        <pc:spChg chg="add">
          <ac:chgData name="Henry Chilaka (2209282)" userId="S::2209282@student.uwtsd.ac.uk::f26d8aa8-5df5-4e47-ac1d-9ccf76018609" providerId="AD" clId="Web-{9FF61D02-94F9-4FCA-912F-8F3F733BE3B9}" dt="2023-11-30T15:10:57.256" v="143"/>
          <ac:spMkLst>
            <pc:docMk/>
            <pc:sldMk cId="109857222" sldId="256"/>
            <ac:spMk id="45" creationId="{13063C24-C163-4A04-8D0B-40A52400D67B}"/>
          </ac:spMkLst>
        </pc:spChg>
        <pc:picChg chg="add mod ord">
          <ac:chgData name="Henry Chilaka (2209282)" userId="S::2209282@student.uwtsd.ac.uk::f26d8aa8-5df5-4e47-ac1d-9ccf76018609" providerId="AD" clId="Web-{9FF61D02-94F9-4FCA-912F-8F3F733BE3B9}" dt="2023-11-30T15:10:57.256" v="143"/>
          <ac:picMkLst>
            <pc:docMk/>
            <pc:sldMk cId="109857222" sldId="256"/>
            <ac:picMk id="4" creationId="{F7FD8781-FB8B-8B74-56C3-1E84A57B50BF}"/>
          </ac:picMkLst>
        </pc:picChg>
        <pc:cxnChg chg="add del">
          <ac:chgData name="Henry Chilaka (2209282)" userId="S::2209282@student.uwtsd.ac.uk::f26d8aa8-5df5-4e47-ac1d-9ccf76018609" providerId="AD" clId="Web-{9FF61D02-94F9-4FCA-912F-8F3F733BE3B9}" dt="2023-11-30T15:10:28.317" v="134"/>
          <ac:cxnSpMkLst>
            <pc:docMk/>
            <pc:sldMk cId="109857222" sldId="256"/>
            <ac:cxnSpMk id="22" creationId="{3A8CB1B5-064D-4590-A7F2-70C604854D32}"/>
          </ac:cxnSpMkLst>
        </pc:cxnChg>
        <pc:cxnChg chg="add del">
          <ac:chgData name="Henry Chilaka (2209282)" userId="S::2209282@student.uwtsd.ac.uk::f26d8aa8-5df5-4e47-ac1d-9ccf76018609" providerId="AD" clId="Web-{9FF61D02-94F9-4FCA-912F-8F3F733BE3B9}" dt="2023-11-30T15:10:28.317" v="134"/>
          <ac:cxnSpMkLst>
            <pc:docMk/>
            <pc:sldMk cId="109857222" sldId="256"/>
            <ac:cxnSpMk id="24" creationId="{923F81E2-AE9A-4D71-87B5-D24817F30684}"/>
          </ac:cxnSpMkLst>
        </pc:cxnChg>
        <pc:cxnChg chg="add del">
          <ac:chgData name="Henry Chilaka (2209282)" userId="S::2209282@student.uwtsd.ac.uk::f26d8aa8-5df5-4e47-ac1d-9ccf76018609" providerId="AD" clId="Web-{9FF61D02-94F9-4FCA-912F-8F3F733BE3B9}" dt="2023-11-30T15:10:28.317" v="134"/>
          <ac:cxnSpMkLst>
            <pc:docMk/>
            <pc:sldMk cId="109857222" sldId="256"/>
            <ac:cxnSpMk id="26" creationId="{95C0F619-4F98-49B2-B92F-39B242F38F5D}"/>
          </ac:cxnSpMkLst>
        </pc:cxnChg>
        <pc:cxnChg chg="add del">
          <ac:chgData name="Henry Chilaka (2209282)" userId="S::2209282@student.uwtsd.ac.uk::f26d8aa8-5df5-4e47-ac1d-9ccf76018609" providerId="AD" clId="Web-{9FF61D02-94F9-4FCA-912F-8F3F733BE3B9}" dt="2023-11-30T15:10:38.818" v="136"/>
          <ac:cxnSpMkLst>
            <pc:docMk/>
            <pc:sldMk cId="109857222" sldId="256"/>
            <ac:cxnSpMk id="30" creationId="{BD96A694-258D-4418-A83C-B9BA72FD44B8}"/>
          </ac:cxnSpMkLst>
        </pc:cxnChg>
        <pc:cxnChg chg="add del">
          <ac:chgData name="Henry Chilaka (2209282)" userId="S::2209282@student.uwtsd.ac.uk::f26d8aa8-5df5-4e47-ac1d-9ccf76018609" providerId="AD" clId="Web-{9FF61D02-94F9-4FCA-912F-8F3F733BE3B9}" dt="2023-11-30T15:10:50.302" v="138"/>
          <ac:cxnSpMkLst>
            <pc:docMk/>
            <pc:sldMk cId="109857222" sldId="256"/>
            <ac:cxnSpMk id="34" creationId="{EF59B18A-94FC-4D49-98EB-BEC65B321A63}"/>
          </ac:cxnSpMkLst>
        </pc:cxnChg>
        <pc:cxnChg chg="add del">
          <ac:chgData name="Henry Chilaka (2209282)" userId="S::2209282@student.uwtsd.ac.uk::f26d8aa8-5df5-4e47-ac1d-9ccf76018609" providerId="AD" clId="Web-{9FF61D02-94F9-4FCA-912F-8F3F733BE3B9}" dt="2023-11-30T15:10:57.193" v="142"/>
          <ac:cxnSpMkLst>
            <pc:docMk/>
            <pc:sldMk cId="109857222" sldId="256"/>
            <ac:cxnSpMk id="37" creationId="{3A8CB1B5-064D-4590-A7F2-70C604854D32}"/>
          </ac:cxnSpMkLst>
        </pc:cxnChg>
        <pc:cxnChg chg="add del">
          <ac:chgData name="Henry Chilaka (2209282)" userId="S::2209282@student.uwtsd.ac.uk::f26d8aa8-5df5-4e47-ac1d-9ccf76018609" providerId="AD" clId="Web-{9FF61D02-94F9-4FCA-912F-8F3F733BE3B9}" dt="2023-11-30T15:10:57.193" v="142"/>
          <ac:cxnSpMkLst>
            <pc:docMk/>
            <pc:sldMk cId="109857222" sldId="256"/>
            <ac:cxnSpMk id="38" creationId="{923F81E2-AE9A-4D71-87B5-D24817F30684}"/>
          </ac:cxnSpMkLst>
        </pc:cxnChg>
        <pc:cxnChg chg="add del">
          <ac:chgData name="Henry Chilaka (2209282)" userId="S::2209282@student.uwtsd.ac.uk::f26d8aa8-5df5-4e47-ac1d-9ccf76018609" providerId="AD" clId="Web-{9FF61D02-94F9-4FCA-912F-8F3F733BE3B9}" dt="2023-11-30T15:10:57.193" v="142"/>
          <ac:cxnSpMkLst>
            <pc:docMk/>
            <pc:sldMk cId="109857222" sldId="256"/>
            <ac:cxnSpMk id="39" creationId="{95C0F619-4F98-49B2-B92F-39B242F38F5D}"/>
          </ac:cxnSpMkLst>
        </pc:cxnChg>
      </pc:sldChg>
      <pc:sldChg chg="modSp new">
        <pc:chgData name="Henry Chilaka (2209282)" userId="S::2209282@student.uwtsd.ac.uk::f26d8aa8-5df5-4e47-ac1d-9ccf76018609" providerId="AD" clId="Web-{9FF61D02-94F9-4FCA-912F-8F3F733BE3B9}" dt="2023-11-30T17:23:03.409" v="1345" actId="20577"/>
        <pc:sldMkLst>
          <pc:docMk/>
          <pc:sldMk cId="1941479878" sldId="257"/>
        </pc:sldMkLst>
        <pc:spChg chg="mod">
          <ac:chgData name="Henry Chilaka (2209282)" userId="S::2209282@student.uwtsd.ac.uk::f26d8aa8-5df5-4e47-ac1d-9ccf76018609" providerId="AD" clId="Web-{9FF61D02-94F9-4FCA-912F-8F3F733BE3B9}" dt="2023-11-30T15:12:42.821" v="158" actId="20577"/>
          <ac:spMkLst>
            <pc:docMk/>
            <pc:sldMk cId="1941479878" sldId="257"/>
            <ac:spMk id="2" creationId="{86C5893F-8A9C-3F4A-BF1F-EF3E491F6CD0}"/>
          </ac:spMkLst>
        </pc:spChg>
        <pc:spChg chg="mod">
          <ac:chgData name="Henry Chilaka (2209282)" userId="S::2209282@student.uwtsd.ac.uk::f26d8aa8-5df5-4e47-ac1d-9ccf76018609" providerId="AD" clId="Web-{9FF61D02-94F9-4FCA-912F-8F3F733BE3B9}" dt="2023-11-30T17:23:03.409" v="1345" actId="20577"/>
          <ac:spMkLst>
            <pc:docMk/>
            <pc:sldMk cId="1941479878" sldId="257"/>
            <ac:spMk id="3" creationId="{13415C2C-F922-B513-1FEC-B43EA6C0C7B2}"/>
          </ac:spMkLst>
        </pc:spChg>
      </pc:sldChg>
      <pc:sldChg chg="modSp new">
        <pc:chgData name="Henry Chilaka (2209282)" userId="S::2209282@student.uwtsd.ac.uk::f26d8aa8-5df5-4e47-ac1d-9ccf76018609" providerId="AD" clId="Web-{9FF61D02-94F9-4FCA-912F-8F3F733BE3B9}" dt="2023-11-30T17:23:49.411" v="1347" actId="20577"/>
        <pc:sldMkLst>
          <pc:docMk/>
          <pc:sldMk cId="2282612925" sldId="258"/>
        </pc:sldMkLst>
        <pc:spChg chg="mod">
          <ac:chgData name="Henry Chilaka (2209282)" userId="S::2209282@student.uwtsd.ac.uk::f26d8aa8-5df5-4e47-ac1d-9ccf76018609" providerId="AD" clId="Web-{9FF61D02-94F9-4FCA-912F-8F3F733BE3B9}" dt="2023-11-30T16:52:41.997" v="1003" actId="20577"/>
          <ac:spMkLst>
            <pc:docMk/>
            <pc:sldMk cId="2282612925" sldId="258"/>
            <ac:spMk id="2" creationId="{9569EE38-584F-CB0F-B16C-3A2311CE0419}"/>
          </ac:spMkLst>
        </pc:spChg>
        <pc:spChg chg="mod">
          <ac:chgData name="Henry Chilaka (2209282)" userId="S::2209282@student.uwtsd.ac.uk::f26d8aa8-5df5-4e47-ac1d-9ccf76018609" providerId="AD" clId="Web-{9FF61D02-94F9-4FCA-912F-8F3F733BE3B9}" dt="2023-11-30T17:23:49.411" v="1347" actId="20577"/>
          <ac:spMkLst>
            <pc:docMk/>
            <pc:sldMk cId="2282612925" sldId="258"/>
            <ac:spMk id="3" creationId="{E01866BB-6FCB-7DA0-1689-5CBC52C8EB40}"/>
          </ac:spMkLst>
        </pc:spChg>
      </pc:sldChg>
      <pc:sldChg chg="modSp new">
        <pc:chgData name="Henry Chilaka (2209282)" userId="S::2209282@student.uwtsd.ac.uk::f26d8aa8-5df5-4e47-ac1d-9ccf76018609" providerId="AD" clId="Web-{9FF61D02-94F9-4FCA-912F-8F3F733BE3B9}" dt="2023-11-30T17:33:28.401" v="1552" actId="20577"/>
        <pc:sldMkLst>
          <pc:docMk/>
          <pc:sldMk cId="3843359846" sldId="259"/>
        </pc:sldMkLst>
        <pc:spChg chg="mod">
          <ac:chgData name="Henry Chilaka (2209282)" userId="S::2209282@student.uwtsd.ac.uk::f26d8aa8-5df5-4e47-ac1d-9ccf76018609" providerId="AD" clId="Web-{9FF61D02-94F9-4FCA-912F-8F3F733BE3B9}" dt="2023-11-30T17:25:30.918" v="1366" actId="20577"/>
          <ac:spMkLst>
            <pc:docMk/>
            <pc:sldMk cId="3843359846" sldId="259"/>
            <ac:spMk id="2" creationId="{3AEE7437-994A-B961-59E4-91AC829C8445}"/>
          </ac:spMkLst>
        </pc:spChg>
        <pc:spChg chg="mod">
          <ac:chgData name="Henry Chilaka (2209282)" userId="S::2209282@student.uwtsd.ac.uk::f26d8aa8-5df5-4e47-ac1d-9ccf76018609" providerId="AD" clId="Web-{9FF61D02-94F9-4FCA-912F-8F3F733BE3B9}" dt="2023-11-30T17:33:28.401" v="1552" actId="20577"/>
          <ac:spMkLst>
            <pc:docMk/>
            <pc:sldMk cId="3843359846" sldId="259"/>
            <ac:spMk id="3" creationId="{9EFDCFAC-0FDF-B43D-C3E3-73C78A3FC08F}"/>
          </ac:spMkLst>
        </pc:spChg>
      </pc:sldChg>
      <pc:sldChg chg="addSp delSp modSp new mod setBg">
        <pc:chgData name="Henry Chilaka (2209282)" userId="S::2209282@student.uwtsd.ac.uk::f26d8aa8-5df5-4e47-ac1d-9ccf76018609" providerId="AD" clId="Web-{9FF61D02-94F9-4FCA-912F-8F3F733BE3B9}" dt="2023-11-30T18:54:52.507" v="2136" actId="20577"/>
        <pc:sldMkLst>
          <pc:docMk/>
          <pc:sldMk cId="3264645925" sldId="260"/>
        </pc:sldMkLst>
        <pc:spChg chg="mod">
          <ac:chgData name="Henry Chilaka (2209282)" userId="S::2209282@student.uwtsd.ac.uk::f26d8aa8-5df5-4e47-ac1d-9ccf76018609" providerId="AD" clId="Web-{9FF61D02-94F9-4FCA-912F-8F3F733BE3B9}" dt="2023-11-30T18:54:34.116" v="2133"/>
          <ac:spMkLst>
            <pc:docMk/>
            <pc:sldMk cId="3264645925" sldId="260"/>
            <ac:spMk id="2" creationId="{12715EAA-5028-9CBC-5875-08FB0FBDA513}"/>
          </ac:spMkLst>
        </pc:spChg>
        <pc:spChg chg="mod">
          <ac:chgData name="Henry Chilaka (2209282)" userId="S::2209282@student.uwtsd.ac.uk::f26d8aa8-5df5-4e47-ac1d-9ccf76018609" providerId="AD" clId="Web-{9FF61D02-94F9-4FCA-912F-8F3F733BE3B9}" dt="2023-11-30T18:54:52.507" v="2136" actId="20577"/>
          <ac:spMkLst>
            <pc:docMk/>
            <pc:sldMk cId="3264645925" sldId="260"/>
            <ac:spMk id="3" creationId="{07051EAF-FF42-A01D-45D6-8379F4D4C038}"/>
          </ac:spMkLst>
        </pc:spChg>
        <pc:spChg chg="add">
          <ac:chgData name="Henry Chilaka (2209282)" userId="S::2209282@student.uwtsd.ac.uk::f26d8aa8-5df5-4e47-ac1d-9ccf76018609" providerId="AD" clId="Web-{9FF61D02-94F9-4FCA-912F-8F3F733BE3B9}" dt="2023-11-30T18:53:32.549" v="2119"/>
          <ac:spMkLst>
            <pc:docMk/>
            <pc:sldMk cId="3264645925" sldId="260"/>
            <ac:spMk id="8" creationId="{D93C0950-3C3C-4FE9-BE59-DAF5AEF993AE}"/>
          </ac:spMkLst>
        </pc:spChg>
        <pc:spChg chg="add del">
          <ac:chgData name="Henry Chilaka (2209282)" userId="S::2209282@student.uwtsd.ac.uk::f26d8aa8-5df5-4e47-ac1d-9ccf76018609" providerId="AD" clId="Web-{9FF61D02-94F9-4FCA-912F-8F3F733BE3B9}" dt="2023-11-30T18:53:28.283" v="2116"/>
          <ac:spMkLst>
            <pc:docMk/>
            <pc:sldMk cId="3264645925" sldId="260"/>
            <ac:spMk id="9" creationId="{30901EA4-6CA0-4A64-939C-F76E88D155AA}"/>
          </ac:spMkLst>
        </pc:spChg>
        <pc:spChg chg="add">
          <ac:chgData name="Henry Chilaka (2209282)" userId="S::2209282@student.uwtsd.ac.uk::f26d8aa8-5df5-4e47-ac1d-9ccf76018609" providerId="AD" clId="Web-{9FF61D02-94F9-4FCA-912F-8F3F733BE3B9}" dt="2023-11-30T18:53:32.549" v="2119"/>
          <ac:spMkLst>
            <pc:docMk/>
            <pc:sldMk cId="3264645925" sldId="260"/>
            <ac:spMk id="10" creationId="{4C415DDA-2676-413C-8636-3E46EB18FAAC}"/>
          </ac:spMkLst>
        </pc:spChg>
        <pc:spChg chg="add del">
          <ac:chgData name="Henry Chilaka (2209282)" userId="S::2209282@student.uwtsd.ac.uk::f26d8aa8-5df5-4e47-ac1d-9ccf76018609" providerId="AD" clId="Web-{9FF61D02-94F9-4FCA-912F-8F3F733BE3B9}" dt="2023-11-30T18:53:28.283" v="2116"/>
          <ac:spMkLst>
            <pc:docMk/>
            <pc:sldMk cId="3264645925" sldId="260"/>
            <ac:spMk id="11" creationId="{7E3B2BA1-50FC-4574-838F-AB0B5B93B91D}"/>
          </ac:spMkLst>
        </pc:spChg>
        <pc:spChg chg="add">
          <ac:chgData name="Henry Chilaka (2209282)" userId="S::2209282@student.uwtsd.ac.uk::f26d8aa8-5df5-4e47-ac1d-9ccf76018609" providerId="AD" clId="Web-{9FF61D02-94F9-4FCA-912F-8F3F733BE3B9}" dt="2023-11-30T18:53:32.549" v="2119"/>
          <ac:spMkLst>
            <pc:docMk/>
            <pc:sldMk cId="3264645925" sldId="260"/>
            <ac:spMk id="12" creationId="{9CD5FADB-FB52-448C-9702-2000373C298A}"/>
          </ac:spMkLst>
        </pc:spChg>
        <pc:spChg chg="add del">
          <ac:chgData name="Henry Chilaka (2209282)" userId="S::2209282@student.uwtsd.ac.uk::f26d8aa8-5df5-4e47-ac1d-9ccf76018609" providerId="AD" clId="Web-{9FF61D02-94F9-4FCA-912F-8F3F733BE3B9}" dt="2023-11-30T18:53:32.534" v="2118"/>
          <ac:spMkLst>
            <pc:docMk/>
            <pc:sldMk cId="3264645925" sldId="260"/>
            <ac:spMk id="13" creationId="{E579214A-A9B1-4E84-BF32-CA24669E09B8}"/>
          </ac:spMkLst>
        </pc:spChg>
        <pc:spChg chg="add del">
          <ac:chgData name="Henry Chilaka (2209282)" userId="S::2209282@student.uwtsd.ac.uk::f26d8aa8-5df5-4e47-ac1d-9ccf76018609" providerId="AD" clId="Web-{9FF61D02-94F9-4FCA-912F-8F3F733BE3B9}" dt="2023-11-30T18:53:32.534" v="2118"/>
          <ac:spMkLst>
            <pc:docMk/>
            <pc:sldMk cId="3264645925" sldId="260"/>
            <ac:spMk id="14" creationId="{E9FF3597-294D-4BCC-9A3B-F73618BFB5ED}"/>
          </ac:spMkLst>
        </pc:spChg>
        <pc:spChg chg="add del">
          <ac:chgData name="Henry Chilaka (2209282)" userId="S::2209282@student.uwtsd.ac.uk::f26d8aa8-5df5-4e47-ac1d-9ccf76018609" providerId="AD" clId="Web-{9FF61D02-94F9-4FCA-912F-8F3F733BE3B9}" dt="2023-11-30T18:53:32.534" v="2118"/>
          <ac:spMkLst>
            <pc:docMk/>
            <pc:sldMk cId="3264645925" sldId="260"/>
            <ac:spMk id="15" creationId="{FA95A814-33CD-4A6C-8F2B-378289DBB988}"/>
          </ac:spMkLst>
        </pc:spChg>
        <pc:spChg chg="add">
          <ac:chgData name="Henry Chilaka (2209282)" userId="S::2209282@student.uwtsd.ac.uk::f26d8aa8-5df5-4e47-ac1d-9ccf76018609" providerId="AD" clId="Web-{9FF61D02-94F9-4FCA-912F-8F3F733BE3B9}" dt="2023-11-30T18:53:32.549" v="2119"/>
          <ac:spMkLst>
            <pc:docMk/>
            <pc:sldMk cId="3264645925" sldId="260"/>
            <ac:spMk id="18" creationId="{30F2F495-5DE2-4DF5-8741-3841A9DE41B3}"/>
          </ac:spMkLst>
        </pc:spChg>
        <pc:spChg chg="add">
          <ac:chgData name="Henry Chilaka (2209282)" userId="S::2209282@student.uwtsd.ac.uk::f26d8aa8-5df5-4e47-ac1d-9ccf76018609" providerId="AD" clId="Web-{9FF61D02-94F9-4FCA-912F-8F3F733BE3B9}" dt="2023-11-30T18:53:32.549" v="2119"/>
          <ac:spMkLst>
            <pc:docMk/>
            <pc:sldMk cId="3264645925" sldId="260"/>
            <ac:spMk id="19" creationId="{6A740D2F-CBAA-486B-B578-F35085ECE7DE}"/>
          </ac:spMkLst>
        </pc:spChg>
        <pc:spChg chg="add">
          <ac:chgData name="Henry Chilaka (2209282)" userId="S::2209282@student.uwtsd.ac.uk::f26d8aa8-5df5-4e47-ac1d-9ccf76018609" providerId="AD" clId="Web-{9FF61D02-94F9-4FCA-912F-8F3F733BE3B9}" dt="2023-11-30T18:54:00.145" v="2123"/>
          <ac:spMkLst>
            <pc:docMk/>
            <pc:sldMk cId="3264645925" sldId="260"/>
            <ac:spMk id="21" creationId="{E9FF3597-294D-4BCC-9A3B-F73618BFB5ED}"/>
          </ac:spMkLst>
        </pc:spChg>
        <pc:spChg chg="add">
          <ac:chgData name="Henry Chilaka (2209282)" userId="S::2209282@student.uwtsd.ac.uk::f26d8aa8-5df5-4e47-ac1d-9ccf76018609" providerId="AD" clId="Web-{9FF61D02-94F9-4FCA-912F-8F3F733BE3B9}" dt="2023-11-30T18:54:00.145" v="2123"/>
          <ac:spMkLst>
            <pc:docMk/>
            <pc:sldMk cId="3264645925" sldId="260"/>
            <ac:spMk id="22" creationId="{FA95A814-33CD-4A6C-8F2B-378289DBB988}"/>
          </ac:spMkLst>
        </pc:spChg>
        <pc:spChg chg="add">
          <ac:chgData name="Henry Chilaka (2209282)" userId="S::2209282@student.uwtsd.ac.uk::f26d8aa8-5df5-4e47-ac1d-9ccf76018609" providerId="AD" clId="Web-{9FF61D02-94F9-4FCA-912F-8F3F733BE3B9}" dt="2023-11-30T18:54:00.145" v="2123"/>
          <ac:spMkLst>
            <pc:docMk/>
            <pc:sldMk cId="3264645925" sldId="260"/>
            <ac:spMk id="23" creationId="{E579214A-A9B1-4E84-BF32-CA24669E09B8}"/>
          </ac:spMkLst>
        </pc:spChg>
        <pc:spChg chg="add del">
          <ac:chgData name="Henry Chilaka (2209282)" userId="S::2209282@student.uwtsd.ac.uk::f26d8aa8-5df5-4e47-ac1d-9ccf76018609" providerId="AD" clId="Web-{9FF61D02-94F9-4FCA-912F-8F3F733BE3B9}" dt="2023-11-30T18:54:28.272" v="2128"/>
          <ac:spMkLst>
            <pc:docMk/>
            <pc:sldMk cId="3264645925" sldId="260"/>
            <ac:spMk id="26" creationId="{30901EA4-6CA0-4A64-939C-F76E88D155AA}"/>
          </ac:spMkLst>
        </pc:spChg>
        <pc:spChg chg="add del">
          <ac:chgData name="Henry Chilaka (2209282)" userId="S::2209282@student.uwtsd.ac.uk::f26d8aa8-5df5-4e47-ac1d-9ccf76018609" providerId="AD" clId="Web-{9FF61D02-94F9-4FCA-912F-8F3F733BE3B9}" dt="2023-11-30T18:54:28.272" v="2128"/>
          <ac:spMkLst>
            <pc:docMk/>
            <pc:sldMk cId="3264645925" sldId="260"/>
            <ac:spMk id="27" creationId="{7E3B2BA1-50FC-4574-838F-AB0B5B93B91D}"/>
          </ac:spMkLst>
        </pc:spChg>
        <pc:spChg chg="add del">
          <ac:chgData name="Henry Chilaka (2209282)" userId="S::2209282@student.uwtsd.ac.uk::f26d8aa8-5df5-4e47-ac1d-9ccf76018609" providerId="AD" clId="Web-{9FF61D02-94F9-4FCA-912F-8F3F733BE3B9}" dt="2023-11-30T18:54:31.553" v="2130"/>
          <ac:spMkLst>
            <pc:docMk/>
            <pc:sldMk cId="3264645925" sldId="260"/>
            <ac:spMk id="30" creationId="{E9FF3597-294D-4BCC-9A3B-F73618BFB5ED}"/>
          </ac:spMkLst>
        </pc:spChg>
        <pc:spChg chg="add del">
          <ac:chgData name="Henry Chilaka (2209282)" userId="S::2209282@student.uwtsd.ac.uk::f26d8aa8-5df5-4e47-ac1d-9ccf76018609" providerId="AD" clId="Web-{9FF61D02-94F9-4FCA-912F-8F3F733BE3B9}" dt="2023-11-30T18:54:31.553" v="2130"/>
          <ac:spMkLst>
            <pc:docMk/>
            <pc:sldMk cId="3264645925" sldId="260"/>
            <ac:spMk id="31" creationId="{FA95A814-33CD-4A6C-8F2B-378289DBB988}"/>
          </ac:spMkLst>
        </pc:spChg>
        <pc:spChg chg="add del">
          <ac:chgData name="Henry Chilaka (2209282)" userId="S::2209282@student.uwtsd.ac.uk::f26d8aa8-5df5-4e47-ac1d-9ccf76018609" providerId="AD" clId="Web-{9FF61D02-94F9-4FCA-912F-8F3F733BE3B9}" dt="2023-11-30T18:54:31.553" v="2130"/>
          <ac:spMkLst>
            <pc:docMk/>
            <pc:sldMk cId="3264645925" sldId="260"/>
            <ac:spMk id="32" creationId="{E579214A-A9B1-4E84-BF32-CA24669E09B8}"/>
          </ac:spMkLst>
        </pc:spChg>
        <pc:spChg chg="add del">
          <ac:chgData name="Henry Chilaka (2209282)" userId="S::2209282@student.uwtsd.ac.uk::f26d8aa8-5df5-4e47-ac1d-9ccf76018609" providerId="AD" clId="Web-{9FF61D02-94F9-4FCA-912F-8F3F733BE3B9}" dt="2023-11-30T18:54:34.100" v="2132"/>
          <ac:spMkLst>
            <pc:docMk/>
            <pc:sldMk cId="3264645925" sldId="260"/>
            <ac:spMk id="35" creationId="{D93C0950-3C3C-4FE9-BE59-DAF5AEF993AE}"/>
          </ac:spMkLst>
        </pc:spChg>
        <pc:spChg chg="add del">
          <ac:chgData name="Henry Chilaka (2209282)" userId="S::2209282@student.uwtsd.ac.uk::f26d8aa8-5df5-4e47-ac1d-9ccf76018609" providerId="AD" clId="Web-{9FF61D02-94F9-4FCA-912F-8F3F733BE3B9}" dt="2023-11-30T18:54:34.100" v="2132"/>
          <ac:spMkLst>
            <pc:docMk/>
            <pc:sldMk cId="3264645925" sldId="260"/>
            <ac:spMk id="36" creationId="{4C415DDA-2676-413C-8636-3E46EB18FAAC}"/>
          </ac:spMkLst>
        </pc:spChg>
        <pc:spChg chg="add del">
          <ac:chgData name="Henry Chilaka (2209282)" userId="S::2209282@student.uwtsd.ac.uk::f26d8aa8-5df5-4e47-ac1d-9ccf76018609" providerId="AD" clId="Web-{9FF61D02-94F9-4FCA-912F-8F3F733BE3B9}" dt="2023-11-30T18:54:34.100" v="2132"/>
          <ac:spMkLst>
            <pc:docMk/>
            <pc:sldMk cId="3264645925" sldId="260"/>
            <ac:spMk id="37" creationId="{9CD5FADB-FB52-448C-9702-2000373C298A}"/>
          </ac:spMkLst>
        </pc:spChg>
        <pc:spChg chg="add del">
          <ac:chgData name="Henry Chilaka (2209282)" userId="S::2209282@student.uwtsd.ac.uk::f26d8aa8-5df5-4e47-ac1d-9ccf76018609" providerId="AD" clId="Web-{9FF61D02-94F9-4FCA-912F-8F3F733BE3B9}" dt="2023-11-30T18:54:34.100" v="2132"/>
          <ac:spMkLst>
            <pc:docMk/>
            <pc:sldMk cId="3264645925" sldId="260"/>
            <ac:spMk id="38" creationId="{30F2F495-5DE2-4DF5-8741-3841A9DE41B3}"/>
          </ac:spMkLst>
        </pc:spChg>
        <pc:spChg chg="add del">
          <ac:chgData name="Henry Chilaka (2209282)" userId="S::2209282@student.uwtsd.ac.uk::f26d8aa8-5df5-4e47-ac1d-9ccf76018609" providerId="AD" clId="Web-{9FF61D02-94F9-4FCA-912F-8F3F733BE3B9}" dt="2023-11-30T18:54:34.100" v="2132"/>
          <ac:spMkLst>
            <pc:docMk/>
            <pc:sldMk cId="3264645925" sldId="260"/>
            <ac:spMk id="39" creationId="{6A740D2F-CBAA-486B-B578-F35085ECE7DE}"/>
          </ac:spMkLst>
        </pc:spChg>
        <pc:spChg chg="add">
          <ac:chgData name="Henry Chilaka (2209282)" userId="S::2209282@student.uwtsd.ac.uk::f26d8aa8-5df5-4e47-ac1d-9ccf76018609" providerId="AD" clId="Web-{9FF61D02-94F9-4FCA-912F-8F3F733BE3B9}" dt="2023-11-30T18:54:34.116" v="2133"/>
          <ac:spMkLst>
            <pc:docMk/>
            <pc:sldMk cId="3264645925" sldId="260"/>
            <ac:spMk id="41" creationId="{4F1948C2-E4DD-4B0F-BD79-CB28ED230B53}"/>
          </ac:spMkLst>
        </pc:spChg>
        <pc:spChg chg="add">
          <ac:chgData name="Henry Chilaka (2209282)" userId="S::2209282@student.uwtsd.ac.uk::f26d8aa8-5df5-4e47-ac1d-9ccf76018609" providerId="AD" clId="Web-{9FF61D02-94F9-4FCA-912F-8F3F733BE3B9}" dt="2023-11-30T18:54:34.116" v="2133"/>
          <ac:spMkLst>
            <pc:docMk/>
            <pc:sldMk cId="3264645925" sldId="260"/>
            <ac:spMk id="42" creationId="{53F28E32-1DC4-476E-A298-6C2066882C0A}"/>
          </ac:spMkLst>
        </pc:spChg>
        <pc:spChg chg="add">
          <ac:chgData name="Henry Chilaka (2209282)" userId="S::2209282@student.uwtsd.ac.uk::f26d8aa8-5df5-4e47-ac1d-9ccf76018609" providerId="AD" clId="Web-{9FF61D02-94F9-4FCA-912F-8F3F733BE3B9}" dt="2023-11-30T18:54:34.116" v="2133"/>
          <ac:spMkLst>
            <pc:docMk/>
            <pc:sldMk cId="3264645925" sldId="260"/>
            <ac:spMk id="43" creationId="{59AD7FA5-98A4-4D87-9F03-9F3E6B19B188}"/>
          </ac:spMkLst>
        </pc:spChg>
        <pc:spChg chg="add">
          <ac:chgData name="Henry Chilaka (2209282)" userId="S::2209282@student.uwtsd.ac.uk::f26d8aa8-5df5-4e47-ac1d-9ccf76018609" providerId="AD" clId="Web-{9FF61D02-94F9-4FCA-912F-8F3F733BE3B9}" dt="2023-11-30T18:54:34.116" v="2133"/>
          <ac:spMkLst>
            <pc:docMk/>
            <pc:sldMk cId="3264645925" sldId="260"/>
            <ac:spMk id="44" creationId="{67B624B2-894D-4F7A-B2F3-393D6564D751}"/>
          </ac:spMkLst>
        </pc:spChg>
        <pc:spChg chg="add">
          <ac:chgData name="Henry Chilaka (2209282)" userId="S::2209282@student.uwtsd.ac.uk::f26d8aa8-5df5-4e47-ac1d-9ccf76018609" providerId="AD" clId="Web-{9FF61D02-94F9-4FCA-912F-8F3F733BE3B9}" dt="2023-11-30T18:54:34.116" v="2133"/>
          <ac:spMkLst>
            <pc:docMk/>
            <pc:sldMk cId="3264645925" sldId="260"/>
            <ac:spMk id="45" creationId="{22735368-17CD-48E3-B886-DF9A79AF5DE8}"/>
          </ac:spMkLst>
        </pc:spChg>
        <pc:spChg chg="add">
          <ac:chgData name="Henry Chilaka (2209282)" userId="S::2209282@student.uwtsd.ac.uk::f26d8aa8-5df5-4e47-ac1d-9ccf76018609" providerId="AD" clId="Web-{9FF61D02-94F9-4FCA-912F-8F3F733BE3B9}" dt="2023-11-30T18:54:34.116" v="2133"/>
          <ac:spMkLst>
            <pc:docMk/>
            <pc:sldMk cId="3264645925" sldId="260"/>
            <ac:spMk id="46" creationId="{B131CD95-4390-46E7-8713-223CE3CADE35}"/>
          </ac:spMkLst>
        </pc:spChg>
        <pc:picChg chg="add del">
          <ac:chgData name="Henry Chilaka (2209282)" userId="S::2209282@student.uwtsd.ac.uk::f26d8aa8-5df5-4e47-ac1d-9ccf76018609" providerId="AD" clId="Web-{9FF61D02-94F9-4FCA-912F-8F3F733BE3B9}" dt="2023-11-30T18:53:28.283" v="2116"/>
          <ac:picMkLst>
            <pc:docMk/>
            <pc:sldMk cId="3264645925" sldId="260"/>
            <ac:picMk id="5" creationId="{B850C8C4-9692-4444-A9D7-1EA7810E6C2F}"/>
          </ac:picMkLst>
        </pc:picChg>
        <pc:picChg chg="add del">
          <ac:chgData name="Henry Chilaka (2209282)" userId="S::2209282@student.uwtsd.ac.uk::f26d8aa8-5df5-4e47-ac1d-9ccf76018609" providerId="AD" clId="Web-{9FF61D02-94F9-4FCA-912F-8F3F733BE3B9}" dt="2023-11-30T18:53:32.534" v="2118"/>
          <ac:picMkLst>
            <pc:docMk/>
            <pc:sldMk cId="3264645925" sldId="260"/>
            <ac:picMk id="16" creationId="{57883A84-DD7F-2FB2-5A09-B8B8818D1F44}"/>
          </ac:picMkLst>
        </pc:picChg>
        <pc:picChg chg="add">
          <ac:chgData name="Henry Chilaka (2209282)" userId="S::2209282@student.uwtsd.ac.uk::f26d8aa8-5df5-4e47-ac1d-9ccf76018609" providerId="AD" clId="Web-{9FF61D02-94F9-4FCA-912F-8F3F733BE3B9}" dt="2023-11-30T18:54:00.145" v="2123"/>
          <ac:picMkLst>
            <pc:docMk/>
            <pc:sldMk cId="3264645925" sldId="260"/>
            <ac:picMk id="24" creationId="{57883A84-DD7F-2FB2-5A09-B8B8818D1F44}"/>
          </ac:picMkLst>
        </pc:picChg>
        <pc:picChg chg="add del">
          <ac:chgData name="Henry Chilaka (2209282)" userId="S::2209282@student.uwtsd.ac.uk::f26d8aa8-5df5-4e47-ac1d-9ccf76018609" providerId="AD" clId="Web-{9FF61D02-94F9-4FCA-912F-8F3F733BE3B9}" dt="2023-11-30T18:54:28.272" v="2128"/>
          <ac:picMkLst>
            <pc:docMk/>
            <pc:sldMk cId="3264645925" sldId="260"/>
            <ac:picMk id="28" creationId="{B850C8C4-9692-4444-A9D7-1EA7810E6C2F}"/>
          </ac:picMkLst>
        </pc:picChg>
        <pc:picChg chg="add del">
          <ac:chgData name="Henry Chilaka (2209282)" userId="S::2209282@student.uwtsd.ac.uk::f26d8aa8-5df5-4e47-ac1d-9ccf76018609" providerId="AD" clId="Web-{9FF61D02-94F9-4FCA-912F-8F3F733BE3B9}" dt="2023-11-30T18:54:31.553" v="2130"/>
          <ac:picMkLst>
            <pc:docMk/>
            <pc:sldMk cId="3264645925" sldId="260"/>
            <ac:picMk id="33" creationId="{57883A84-DD7F-2FB2-5A09-B8B8818D1F44}"/>
          </ac:picMkLst>
        </pc:picChg>
      </pc:sldChg>
      <pc:sldMasterChg chg="del delSldLayout">
        <pc:chgData name="Henry Chilaka (2209282)" userId="S::2209282@student.uwtsd.ac.uk::f26d8aa8-5df5-4e47-ac1d-9ccf76018609" providerId="AD" clId="Web-{9FF61D02-94F9-4FCA-912F-8F3F733BE3B9}" dt="2023-11-30T15:09:21.363" v="129"/>
        <pc:sldMasterMkLst>
          <pc:docMk/>
          <pc:sldMasterMk cId="2460954070" sldId="2147483660"/>
        </pc:sldMasterMkLst>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2385387890" sldId="2147483661"/>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949138452" sldId="2147483662"/>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2591524520" sldId="2147483663"/>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1203092039" sldId="2147483664"/>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3733172339" sldId="2147483665"/>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3210312558" sldId="2147483666"/>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3146388984" sldId="2147483667"/>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3171841454" sldId="2147483668"/>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1718958274" sldId="2147483669"/>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2202905451" sldId="2147483670"/>
          </pc:sldLayoutMkLst>
        </pc:sldLayoutChg>
        <pc:sldLayoutChg chg="del">
          <pc:chgData name="Henry Chilaka (2209282)" userId="S::2209282@student.uwtsd.ac.uk::f26d8aa8-5df5-4e47-ac1d-9ccf76018609" providerId="AD" clId="Web-{9FF61D02-94F9-4FCA-912F-8F3F733BE3B9}" dt="2023-11-30T15:09:21.363" v="129"/>
          <pc:sldLayoutMkLst>
            <pc:docMk/>
            <pc:sldMasterMk cId="2460954070" sldId="2147483660"/>
            <pc:sldLayoutMk cId="3479445657" sldId="2147483671"/>
          </pc:sldLayoutMkLst>
        </pc:sldLayoutChg>
      </pc:sldMasterChg>
      <pc:sldMasterChg chg="add del addSldLayout delSldLayout">
        <pc:chgData name="Henry Chilaka (2209282)" userId="S::2209282@student.uwtsd.ac.uk::f26d8aa8-5df5-4e47-ac1d-9ccf76018609" providerId="AD" clId="Web-{9FF61D02-94F9-4FCA-912F-8F3F733BE3B9}" dt="2023-11-30T15:10:57.256" v="143"/>
        <pc:sldMasterMkLst>
          <pc:docMk/>
          <pc:sldMasterMk cId="1482468975" sldId="2147483711"/>
        </pc:sldMasterMkLst>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1201913489" sldId="2147483700"/>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4054893449" sldId="2147483701"/>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1309432006" sldId="2147483702"/>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2003377436" sldId="2147483703"/>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1439710157" sldId="2147483704"/>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2377168053" sldId="2147483705"/>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1335394735" sldId="2147483706"/>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3975625989" sldId="2147483707"/>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1682397282" sldId="2147483708"/>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391755935" sldId="2147483709"/>
          </pc:sldLayoutMkLst>
        </pc:sldLayoutChg>
        <pc:sldLayoutChg chg="add del">
          <pc:chgData name="Henry Chilaka (2209282)" userId="S::2209282@student.uwtsd.ac.uk::f26d8aa8-5df5-4e47-ac1d-9ccf76018609" providerId="AD" clId="Web-{9FF61D02-94F9-4FCA-912F-8F3F733BE3B9}" dt="2023-11-30T15:10:57.256" v="143"/>
          <pc:sldLayoutMkLst>
            <pc:docMk/>
            <pc:sldMasterMk cId="1482468975" sldId="2147483711"/>
            <pc:sldLayoutMk cId="2087101472" sldId="2147483710"/>
          </pc:sldLayoutMkLst>
        </pc:sldLayoutChg>
      </pc:sldMasterChg>
      <pc:sldMasterChg chg="add del addSldLayout delSldLayout">
        <pc:chgData name="Henry Chilaka (2209282)" userId="S::2209282@student.uwtsd.ac.uk::f26d8aa8-5df5-4e47-ac1d-9ccf76018609" providerId="AD" clId="Web-{9FF61D02-94F9-4FCA-912F-8F3F733BE3B9}" dt="2023-11-30T15:10:57.193" v="142"/>
        <pc:sldMasterMkLst>
          <pc:docMk/>
          <pc:sldMasterMk cId="3054085878" sldId="2147483712"/>
        </pc:sldMasterMkLst>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3113672617" sldId="2147483713"/>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2425228753" sldId="2147483714"/>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2672683436" sldId="2147483715"/>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81880119" sldId="2147483716"/>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2034711236" sldId="2147483717"/>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3339133998" sldId="2147483718"/>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2734026726" sldId="2147483719"/>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664239378" sldId="2147483720"/>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1662146106" sldId="2147483721"/>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3745597558" sldId="2147483722"/>
          </pc:sldLayoutMkLst>
        </pc:sldLayoutChg>
        <pc:sldLayoutChg chg="add del">
          <pc:chgData name="Henry Chilaka (2209282)" userId="S::2209282@student.uwtsd.ac.uk::f26d8aa8-5df5-4e47-ac1d-9ccf76018609" providerId="AD" clId="Web-{9FF61D02-94F9-4FCA-912F-8F3F733BE3B9}" dt="2023-11-30T15:10:57.193" v="142"/>
          <pc:sldLayoutMkLst>
            <pc:docMk/>
            <pc:sldMasterMk cId="3054085878" sldId="2147483712"/>
            <pc:sldLayoutMk cId="1414831827" sldId="2147483723"/>
          </pc:sldLayoutMkLst>
        </pc:sldLayoutChg>
      </pc:sldMasterChg>
      <pc:sldMasterChg chg="add addSldLayout">
        <pc:chgData name="Henry Chilaka (2209282)" userId="S::2209282@student.uwtsd.ac.uk::f26d8aa8-5df5-4e47-ac1d-9ccf76018609" providerId="AD" clId="Web-{9FF61D02-94F9-4FCA-912F-8F3F733BE3B9}" dt="2023-11-30T15:10:57.256" v="143"/>
        <pc:sldMasterMkLst>
          <pc:docMk/>
          <pc:sldMasterMk cId="2383392136" sldId="2147483748"/>
        </pc:sldMasterMkLst>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1653922361" sldId="2147483737"/>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2891605813" sldId="2147483738"/>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3369166848" sldId="2147483739"/>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2053770265" sldId="2147483740"/>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594758279" sldId="2147483741"/>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268856978" sldId="2147483742"/>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3984693602" sldId="2147483743"/>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3443622619" sldId="2147483744"/>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1051614613" sldId="2147483745"/>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2779240393" sldId="2147483746"/>
          </pc:sldLayoutMkLst>
        </pc:sldLayoutChg>
        <pc:sldLayoutChg chg="add">
          <pc:chgData name="Henry Chilaka (2209282)" userId="S::2209282@student.uwtsd.ac.uk::f26d8aa8-5df5-4e47-ac1d-9ccf76018609" providerId="AD" clId="Web-{9FF61D02-94F9-4FCA-912F-8F3F733BE3B9}" dt="2023-11-30T15:10:57.256" v="143"/>
          <pc:sldLayoutMkLst>
            <pc:docMk/>
            <pc:sldMasterMk cId="2383392136" sldId="2147483748"/>
            <pc:sldLayoutMk cId="1900260677" sldId="2147483747"/>
          </pc:sldLayoutMkLst>
        </pc:sldLayoutChg>
      </pc:sldMasterChg>
      <pc:sldMasterChg chg="add del addSldLayout delSldLayout">
        <pc:chgData name="Henry Chilaka (2209282)" userId="S::2209282@student.uwtsd.ac.uk::f26d8aa8-5df5-4e47-ac1d-9ccf76018609" providerId="AD" clId="Web-{9FF61D02-94F9-4FCA-912F-8F3F733BE3B9}" dt="2023-11-30T15:10:38.818" v="136"/>
        <pc:sldMasterMkLst>
          <pc:docMk/>
          <pc:sldMasterMk cId="3412005876" sldId="2147483800"/>
        </pc:sldMasterMkLst>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2241000239" sldId="2147483789"/>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3295654354" sldId="2147483790"/>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843719635" sldId="2147483791"/>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3239993313" sldId="2147483792"/>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141813137" sldId="2147483793"/>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1677051400" sldId="2147483794"/>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3673685045" sldId="2147483795"/>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3983974142" sldId="2147483796"/>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4100739234" sldId="2147483797"/>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1067564171" sldId="2147483798"/>
          </pc:sldLayoutMkLst>
        </pc:sldLayoutChg>
        <pc:sldLayoutChg chg="add del">
          <pc:chgData name="Henry Chilaka (2209282)" userId="S::2209282@student.uwtsd.ac.uk::f26d8aa8-5df5-4e47-ac1d-9ccf76018609" providerId="AD" clId="Web-{9FF61D02-94F9-4FCA-912F-8F3F733BE3B9}" dt="2023-11-30T15:10:38.818" v="136"/>
          <pc:sldLayoutMkLst>
            <pc:docMk/>
            <pc:sldMasterMk cId="3412005876" sldId="2147483800"/>
            <pc:sldLayoutMk cId="344945619" sldId="2147483799"/>
          </pc:sldLayoutMkLst>
        </pc:sldLayoutChg>
      </pc:sldMasterChg>
      <pc:sldMasterChg chg="add del addSldLayout delSldLayout">
        <pc:chgData name="Henry Chilaka (2209282)" userId="S::2209282@student.uwtsd.ac.uk::f26d8aa8-5df5-4e47-ac1d-9ccf76018609" providerId="AD" clId="Web-{9FF61D02-94F9-4FCA-912F-8F3F733BE3B9}" dt="2023-11-30T15:10:50.302" v="138"/>
        <pc:sldMasterMkLst>
          <pc:docMk/>
          <pc:sldMasterMk cId="3134901290" sldId="2147483813"/>
        </pc:sldMasterMkLst>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1617307273" sldId="2147483802"/>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1680880996" sldId="2147483803"/>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1850845488" sldId="2147483804"/>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2218322387" sldId="2147483805"/>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767892719" sldId="2147483806"/>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1339279318" sldId="2147483807"/>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4138756106" sldId="2147483808"/>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2721222354" sldId="2147483809"/>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83375285" sldId="2147483810"/>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1666886646" sldId="2147483811"/>
          </pc:sldLayoutMkLst>
        </pc:sldLayoutChg>
        <pc:sldLayoutChg chg="add del">
          <pc:chgData name="Henry Chilaka (2209282)" userId="S::2209282@student.uwtsd.ac.uk::f26d8aa8-5df5-4e47-ac1d-9ccf76018609" providerId="AD" clId="Web-{9FF61D02-94F9-4FCA-912F-8F3F733BE3B9}" dt="2023-11-30T15:10:50.302" v="138"/>
          <pc:sldLayoutMkLst>
            <pc:docMk/>
            <pc:sldMasterMk cId="3134901290" sldId="2147483813"/>
            <pc:sldLayoutMk cId="3597748600" sldId="2147483812"/>
          </pc:sldLayoutMkLst>
        </pc:sldLayoutChg>
      </pc:sldMasterChg>
    </pc:docChg>
  </pc:docChgLst>
  <pc:docChgLst>
    <pc:chgData name="Henry Chilaka (2209282)" userId="S::2209282@student.uwtsd.ac.uk::f26d8aa8-5df5-4e47-ac1d-9ccf76018609" providerId="AD" clId="Web-{6885B5BA-5F6D-40F4-D90D-C8E0F06A0F0B}"/>
    <pc:docChg chg="modSld">
      <pc:chgData name="Henry Chilaka (2209282)" userId="S::2209282@student.uwtsd.ac.uk::f26d8aa8-5df5-4e47-ac1d-9ccf76018609" providerId="AD" clId="Web-{6885B5BA-5F6D-40F4-D90D-C8E0F06A0F0B}" dt="2023-12-06T00:14:23.449" v="159" actId="20577"/>
      <pc:docMkLst>
        <pc:docMk/>
      </pc:docMkLst>
      <pc:sldChg chg="modSp">
        <pc:chgData name="Henry Chilaka (2209282)" userId="S::2209282@student.uwtsd.ac.uk::f26d8aa8-5df5-4e47-ac1d-9ccf76018609" providerId="AD" clId="Web-{6885B5BA-5F6D-40F4-D90D-C8E0F06A0F0B}" dt="2023-12-06T00:01:33.155" v="31" actId="20577"/>
        <pc:sldMkLst>
          <pc:docMk/>
          <pc:sldMk cId="1941479878" sldId="257"/>
        </pc:sldMkLst>
        <pc:spChg chg="mod">
          <ac:chgData name="Henry Chilaka (2209282)" userId="S::2209282@student.uwtsd.ac.uk::f26d8aa8-5df5-4e47-ac1d-9ccf76018609" providerId="AD" clId="Web-{6885B5BA-5F6D-40F4-D90D-C8E0F06A0F0B}" dt="2023-12-06T00:01:33.155" v="31" actId="20577"/>
          <ac:spMkLst>
            <pc:docMk/>
            <pc:sldMk cId="1941479878" sldId="257"/>
            <ac:spMk id="3" creationId="{13415C2C-F922-B513-1FEC-B43EA6C0C7B2}"/>
          </ac:spMkLst>
        </pc:spChg>
      </pc:sldChg>
      <pc:sldChg chg="modSp">
        <pc:chgData name="Henry Chilaka (2209282)" userId="S::2209282@student.uwtsd.ac.uk::f26d8aa8-5df5-4e47-ac1d-9ccf76018609" providerId="AD" clId="Web-{6885B5BA-5F6D-40F4-D90D-C8E0F06A0F0B}" dt="2023-12-06T00:14:23.449" v="159" actId="20577"/>
        <pc:sldMkLst>
          <pc:docMk/>
          <pc:sldMk cId="3264645925" sldId="260"/>
        </pc:sldMkLst>
        <pc:spChg chg="mod">
          <ac:chgData name="Henry Chilaka (2209282)" userId="S::2209282@student.uwtsd.ac.uk::f26d8aa8-5df5-4e47-ac1d-9ccf76018609" providerId="AD" clId="Web-{6885B5BA-5F6D-40F4-D90D-C8E0F06A0F0B}" dt="2023-12-06T00:14:23.449" v="159" actId="20577"/>
          <ac:spMkLst>
            <pc:docMk/>
            <pc:sldMk cId="3264645925" sldId="260"/>
            <ac:spMk id="3" creationId="{07051EAF-FF42-A01D-45D6-8379F4D4C038}"/>
          </ac:spMkLst>
        </pc:spChg>
      </pc:sldChg>
    </pc:docChg>
  </pc:docChgLst>
  <pc:docChgLst>
    <pc:chgData name="Henry Chilaka (2209282)" userId="S::2209282@student.uwtsd.ac.uk::f26d8aa8-5df5-4e47-ac1d-9ccf76018609" providerId="AD" clId="Web-{6ADFB2E1-7AAE-BFEC-E6D3-88A51A45C111}"/>
    <pc:docChg chg="modSld">
      <pc:chgData name="Henry Chilaka (2209282)" userId="S::2209282@student.uwtsd.ac.uk::f26d8aa8-5df5-4e47-ac1d-9ccf76018609" providerId="AD" clId="Web-{6ADFB2E1-7AAE-BFEC-E6D3-88A51A45C111}" dt="2023-12-05T15:20:14.543" v="1" actId="20577"/>
      <pc:docMkLst>
        <pc:docMk/>
      </pc:docMkLst>
      <pc:sldChg chg="modSp">
        <pc:chgData name="Henry Chilaka (2209282)" userId="S::2209282@student.uwtsd.ac.uk::f26d8aa8-5df5-4e47-ac1d-9ccf76018609" providerId="AD" clId="Web-{6ADFB2E1-7AAE-BFEC-E6D3-88A51A45C111}" dt="2023-12-05T15:20:14.543" v="1" actId="20577"/>
        <pc:sldMkLst>
          <pc:docMk/>
          <pc:sldMk cId="3264645925" sldId="260"/>
        </pc:sldMkLst>
        <pc:spChg chg="mod">
          <ac:chgData name="Henry Chilaka (2209282)" userId="S::2209282@student.uwtsd.ac.uk::f26d8aa8-5df5-4e47-ac1d-9ccf76018609" providerId="AD" clId="Web-{6ADFB2E1-7AAE-BFEC-E6D3-88A51A45C111}" dt="2023-12-05T15:20:14.543" v="1" actId="20577"/>
          <ac:spMkLst>
            <pc:docMk/>
            <pc:sldMk cId="3264645925" sldId="260"/>
            <ac:spMk id="3" creationId="{07051EAF-FF42-A01D-45D6-8379F4D4C038}"/>
          </ac:spMkLst>
        </pc:spChg>
      </pc:sldChg>
    </pc:docChg>
  </pc:docChgLst>
  <pc:docChgLst>
    <pc:chgData name="Henry Chilaka (2209282)" userId="S::2209282@student.uwtsd.ac.uk::f26d8aa8-5df5-4e47-ac1d-9ccf76018609" providerId="AD" clId="Web-{73146908-AAB5-FA94-CE66-6A96611C493A}"/>
    <pc:docChg chg="modSld">
      <pc:chgData name="Henry Chilaka (2209282)" userId="S::2209282@student.uwtsd.ac.uk::f26d8aa8-5df5-4e47-ac1d-9ccf76018609" providerId="AD" clId="Web-{73146908-AAB5-FA94-CE66-6A96611C493A}" dt="2023-12-03T20:52:26.295" v="7" actId="14100"/>
      <pc:docMkLst>
        <pc:docMk/>
      </pc:docMkLst>
      <pc:sldChg chg="modSp">
        <pc:chgData name="Henry Chilaka (2209282)" userId="S::2209282@student.uwtsd.ac.uk::f26d8aa8-5df5-4e47-ac1d-9ccf76018609" providerId="AD" clId="Web-{73146908-AAB5-FA94-CE66-6A96611C493A}" dt="2023-12-03T20:52:26.295" v="7" actId="14100"/>
        <pc:sldMkLst>
          <pc:docMk/>
          <pc:sldMk cId="3264645925" sldId="260"/>
        </pc:sldMkLst>
        <pc:spChg chg="mod">
          <ac:chgData name="Henry Chilaka (2209282)" userId="S::2209282@student.uwtsd.ac.uk::f26d8aa8-5df5-4e47-ac1d-9ccf76018609" providerId="AD" clId="Web-{73146908-AAB5-FA94-CE66-6A96611C493A}" dt="2023-12-03T20:52:12.310" v="4" actId="14100"/>
          <ac:spMkLst>
            <pc:docMk/>
            <pc:sldMk cId="3264645925" sldId="260"/>
            <ac:spMk id="2" creationId="{12715EAA-5028-9CBC-5875-08FB0FBDA513}"/>
          </ac:spMkLst>
        </pc:spChg>
        <pc:spChg chg="mod">
          <ac:chgData name="Henry Chilaka (2209282)" userId="S::2209282@student.uwtsd.ac.uk::f26d8aa8-5df5-4e47-ac1d-9ccf76018609" providerId="AD" clId="Web-{73146908-AAB5-FA94-CE66-6A96611C493A}" dt="2023-12-03T20:52:26.295" v="7" actId="14100"/>
          <ac:spMkLst>
            <pc:docMk/>
            <pc:sldMk cId="3264645925" sldId="260"/>
            <ac:spMk id="3" creationId="{07051EAF-FF42-A01D-45D6-8379F4D4C03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12/5/2023</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984693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443622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051614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7924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900260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594758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65392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891605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69166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053770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12/5/2023</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68856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12/5/2023</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383392136"/>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evonomie.net/social-media/supermarket-social-media-part-" TargetMode="External"/><Relationship Id="rId2" Type="http://schemas.openxmlformats.org/officeDocument/2006/relationships/hyperlink" Target="https://doi.org/10.1007/s12525-016-9227-0"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hyperlink" Target="https://techcrunch.com/2010/08/04/schmidt-data/amp/" TargetMode="External"/><Relationship Id="rId4" Type="http://schemas.openxmlformats.org/officeDocument/2006/relationships/hyperlink" Target="https://knowledgeenthusiast.com/2016/06/23/why-social-selling-next-evolution-content-marketing-and-social-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A4FF77E-8951-4B91-9543-56BC622DA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84728" y="1597961"/>
            <a:ext cx="3153043" cy="3162300"/>
          </a:xfrm>
        </p:spPr>
        <p:txBody>
          <a:bodyPr>
            <a:normAutofit/>
          </a:bodyPr>
          <a:lstStyle/>
          <a:p>
            <a:pPr>
              <a:lnSpc>
                <a:spcPct val="100000"/>
              </a:lnSpc>
            </a:pPr>
            <a:r>
              <a:rPr lang="en-US" sz="2000">
                <a:cs typeface="Calibri Light"/>
              </a:rPr>
              <a:t>Building a sustainable marketing relationship </a:t>
            </a:r>
            <a:br>
              <a:rPr lang="en-US" sz="2000">
                <a:cs typeface="Calibri Light"/>
              </a:rPr>
            </a:br>
            <a:r>
              <a:rPr lang="en-US" sz="2000">
                <a:cs typeface="Calibri Light"/>
              </a:rPr>
              <a:t>(Bmsw5007_card )</a:t>
            </a:r>
            <a:br>
              <a:rPr lang="en-US" sz="2000">
                <a:cs typeface="Calibri Light"/>
              </a:rPr>
            </a:br>
            <a:r>
              <a:rPr lang="en-US" sz="2000">
                <a:cs typeface="Calibri Light"/>
              </a:rPr>
              <a:t>Henry Chilaka</a:t>
            </a:r>
            <a:br>
              <a:rPr lang="en-US" sz="2000">
                <a:cs typeface="Calibri Light"/>
              </a:rPr>
            </a:br>
            <a:r>
              <a:rPr lang="en-US" sz="2000">
                <a:cs typeface="Calibri Light"/>
              </a:rPr>
              <a:t>student ID: 2209282</a:t>
            </a:r>
            <a:br>
              <a:rPr lang="en-US" sz="2000">
                <a:cs typeface="Calibri Light"/>
              </a:rPr>
            </a:br>
            <a:r>
              <a:rPr lang="en-US" sz="2000">
                <a:cs typeface="Calibri Light"/>
              </a:rPr>
              <a:t>lecturer : Maria Heffernan </a:t>
            </a:r>
            <a:br>
              <a:rPr lang="en-US" sz="2000">
                <a:cs typeface="Calibri Light"/>
              </a:rPr>
            </a:br>
            <a:r>
              <a:rPr lang="en-US" sz="2000">
                <a:cs typeface="Calibri Light"/>
              </a:rPr>
              <a:t>submission date: 8/12//2023</a:t>
            </a:r>
          </a:p>
        </p:txBody>
      </p:sp>
      <p:sp>
        <p:nvSpPr>
          <p:cNvPr id="3" name="Subtitle 2"/>
          <p:cNvSpPr>
            <a:spLocks noGrp="1"/>
          </p:cNvSpPr>
          <p:nvPr>
            <p:ph type="subTitle" idx="1"/>
          </p:nvPr>
        </p:nvSpPr>
        <p:spPr>
          <a:xfrm>
            <a:off x="1084728" y="4902489"/>
            <a:ext cx="3153043" cy="985075"/>
          </a:xfrm>
        </p:spPr>
        <p:txBody>
          <a:bodyPr>
            <a:normAutofit/>
          </a:bodyPr>
          <a:lstStyle/>
          <a:p>
            <a:endParaRPr lang="en-US"/>
          </a:p>
        </p:txBody>
      </p:sp>
      <p:sp>
        <p:nvSpPr>
          <p:cNvPr id="42" name="Freeform: Shape 41">
            <a:extLst>
              <a:ext uri="{FF2B5EF4-FFF2-40B4-BE49-F238E27FC236}">
                <a16:creationId xmlns:a16="http://schemas.microsoft.com/office/drawing/2014/main" id="{0DC54ECD-DD7C-4B44-997C-483D88FE1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8040" y="-2529"/>
            <a:ext cx="3482163" cy="3426894"/>
          </a:xfrm>
          <a:custGeom>
            <a:avLst/>
            <a:gdLst>
              <a:gd name="connsiteX0" fmla="*/ 0 w 3482163"/>
              <a:gd name="connsiteY0" fmla="*/ 0 h 3426894"/>
              <a:gd name="connsiteX1" fmla="*/ 3482163 w 3482163"/>
              <a:gd name="connsiteY1" fmla="*/ 0 h 3426894"/>
              <a:gd name="connsiteX2" fmla="*/ 3482163 w 3482163"/>
              <a:gd name="connsiteY2" fmla="*/ 2529 h 3426894"/>
              <a:gd name="connsiteX3" fmla="*/ 3418142 w 3482163"/>
              <a:gd name="connsiteY3" fmla="*/ 2529 h 3426894"/>
              <a:gd name="connsiteX4" fmla="*/ 0 w 3482163"/>
              <a:gd name="connsiteY4" fmla="*/ 3426894 h 3426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2163" h="3426894">
                <a:moveTo>
                  <a:pt x="0" y="0"/>
                </a:moveTo>
                <a:lnTo>
                  <a:pt x="3482163" y="0"/>
                </a:lnTo>
                <a:lnTo>
                  <a:pt x="3482163" y="2529"/>
                </a:lnTo>
                <a:lnTo>
                  <a:pt x="3418142" y="2529"/>
                </a:lnTo>
                <a:lnTo>
                  <a:pt x="0" y="3426894"/>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AF79A868-152F-4392-8D0D-C56B1C229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8040" y="3427486"/>
            <a:ext cx="3483870" cy="34328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7FD8781-FB8B-8B74-56C3-1E84A57B50BF}"/>
              </a:ext>
            </a:extLst>
          </p:cNvPr>
          <p:cNvPicPr>
            <a:picLocks noChangeAspect="1"/>
          </p:cNvPicPr>
          <p:nvPr/>
        </p:nvPicPr>
        <p:blipFill rotWithShape="1">
          <a:blip r:embed="rId2"/>
          <a:srcRect t="20307" r="-1" b="5970"/>
          <a:stretch/>
        </p:blipFill>
        <p:spPr>
          <a:xfrm>
            <a:off x="5211216" y="10"/>
            <a:ext cx="6980887" cy="3435230"/>
          </a:xfrm>
          <a:custGeom>
            <a:avLst/>
            <a:gdLst/>
            <a:ahLst/>
            <a:cxnLst/>
            <a:rect l="l" t="t" r="r" b="b"/>
            <a:pathLst>
              <a:path w="6980887" h="3435240">
                <a:moveTo>
                  <a:pt x="3425069" y="0"/>
                </a:moveTo>
                <a:lnTo>
                  <a:pt x="6980887" y="0"/>
                </a:lnTo>
                <a:lnTo>
                  <a:pt x="6980887" y="3435240"/>
                </a:lnTo>
                <a:lnTo>
                  <a:pt x="0" y="3435240"/>
                </a:lnTo>
                <a:lnTo>
                  <a:pt x="0" y="3431304"/>
                </a:lnTo>
                <a:close/>
              </a:path>
            </a:pathLst>
          </a:custGeom>
        </p:spPr>
      </p:pic>
      <p:sp>
        <p:nvSpPr>
          <p:cNvPr id="44" name="Rectangle 43">
            <a:extLst>
              <a:ext uri="{FF2B5EF4-FFF2-40B4-BE49-F238E27FC236}">
                <a16:creationId xmlns:a16="http://schemas.microsoft.com/office/drawing/2014/main" id="{DDE0C15E-B6BE-4D7A-86FE-9076B268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9837" y="3431305"/>
            <a:ext cx="3482163" cy="3430264"/>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13063C24-C163-4A04-8D0B-40A52400D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8731258" y="3396388"/>
            <a:ext cx="3432752" cy="350258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5893F-8A9C-3F4A-BF1F-EF3E491F6CD0}"/>
              </a:ext>
            </a:extLst>
          </p:cNvPr>
          <p:cNvSpPr>
            <a:spLocks noGrp="1"/>
          </p:cNvSpPr>
          <p:nvPr>
            <p:ph type="title"/>
          </p:nvPr>
        </p:nvSpPr>
        <p:spPr/>
        <p:txBody>
          <a:bodyPr/>
          <a:lstStyle/>
          <a:p>
            <a:r>
              <a:rPr lang="en-US" sz="2400" dirty="0"/>
              <a:t>Digital</a:t>
            </a:r>
            <a:r>
              <a:rPr lang="en-US" dirty="0"/>
              <a:t> marketing </a:t>
            </a:r>
          </a:p>
        </p:txBody>
      </p:sp>
      <p:sp>
        <p:nvSpPr>
          <p:cNvPr id="3" name="Content Placeholder 2">
            <a:extLst>
              <a:ext uri="{FF2B5EF4-FFF2-40B4-BE49-F238E27FC236}">
                <a16:creationId xmlns:a16="http://schemas.microsoft.com/office/drawing/2014/main" id="{13415C2C-F922-B513-1FEC-B43EA6C0C7B2}"/>
              </a:ext>
            </a:extLst>
          </p:cNvPr>
          <p:cNvSpPr>
            <a:spLocks noGrp="1"/>
          </p:cNvSpPr>
          <p:nvPr>
            <p:ph idx="1"/>
          </p:nvPr>
        </p:nvSpPr>
        <p:spPr/>
        <p:txBody>
          <a:bodyPr vert="horz" lIns="91440" tIns="45720" rIns="91440" bIns="45720" rtlCol="0" anchor="t">
            <a:normAutofit/>
          </a:bodyPr>
          <a:lstStyle/>
          <a:p>
            <a:r>
              <a:rPr lang="en-US" dirty="0"/>
              <a:t>''Digital marketing is an application of promoting a brand or product through the digital platforms, channels, and technologies. ''Marketing is not the art of finding clever ways to dispose of what you make ,''as Philip Kotler once said. It is the skill of producing true value for customer.''</a:t>
            </a:r>
          </a:p>
          <a:p>
            <a:r>
              <a:rPr lang="en-US" dirty="0"/>
              <a:t>This includes a broad range of initiatives such as desktop, computer, mobile app, advertising, email campaigns, social media marketing and search engine </a:t>
            </a:r>
            <a:r>
              <a:rPr lang="en-US" dirty="0" err="1"/>
              <a:t>optimisation</a:t>
            </a:r>
            <a:r>
              <a:rPr lang="en-US" dirty="0"/>
              <a:t> (SEO).</a:t>
            </a:r>
            <a:endParaRPr lang="en-US"/>
          </a:p>
          <a:p>
            <a:r>
              <a:rPr lang="en-US" dirty="0"/>
              <a:t>Digital marketing according to Smith and Johnson (Digital marketing Handbook, 2020).</a:t>
            </a:r>
          </a:p>
          <a:p>
            <a:r>
              <a:rPr lang="en-US" dirty="0"/>
              <a:t>Is a data driven dynamic strategy that makes use of internets expensive ecosystem to promote brand.</a:t>
            </a:r>
          </a:p>
        </p:txBody>
      </p:sp>
    </p:spTree>
    <p:extLst>
      <p:ext uri="{BB962C8B-B14F-4D97-AF65-F5344CB8AC3E}">
        <p14:creationId xmlns:p14="http://schemas.microsoft.com/office/powerpoint/2010/main" val="1941479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EE38-584F-CB0F-B16C-3A2311CE0419}"/>
              </a:ext>
            </a:extLst>
          </p:cNvPr>
          <p:cNvSpPr>
            <a:spLocks noGrp="1"/>
          </p:cNvSpPr>
          <p:nvPr>
            <p:ph type="title"/>
          </p:nvPr>
        </p:nvSpPr>
        <p:spPr/>
        <p:txBody>
          <a:bodyPr/>
          <a:lstStyle/>
          <a:p>
            <a:r>
              <a:rPr lang="en-US" sz="2400" dirty="0"/>
              <a:t>Advantage of digital marketing</a:t>
            </a:r>
            <a:r>
              <a:rPr lang="en-US" dirty="0"/>
              <a:t> </a:t>
            </a:r>
          </a:p>
        </p:txBody>
      </p:sp>
      <p:sp>
        <p:nvSpPr>
          <p:cNvPr id="3" name="Content Placeholder 2">
            <a:extLst>
              <a:ext uri="{FF2B5EF4-FFF2-40B4-BE49-F238E27FC236}">
                <a16:creationId xmlns:a16="http://schemas.microsoft.com/office/drawing/2014/main" id="{E01866BB-6FCB-7DA0-1689-5CBC52C8EB40}"/>
              </a:ext>
            </a:extLst>
          </p:cNvPr>
          <p:cNvSpPr>
            <a:spLocks noGrp="1"/>
          </p:cNvSpPr>
          <p:nvPr>
            <p:ph idx="1"/>
          </p:nvPr>
        </p:nvSpPr>
        <p:spPr/>
        <p:txBody>
          <a:bodyPr vert="horz" lIns="91440" tIns="45720" rIns="91440" bIns="45720" rtlCol="0" anchor="t">
            <a:normAutofit/>
          </a:bodyPr>
          <a:lstStyle/>
          <a:p>
            <a:r>
              <a:rPr lang="en-US" dirty="0"/>
              <a:t>Accurate targeting and customized content are made possible by digital marketing which increase customers engagement. In the word of Neil Patel, '' Digital marketing is about audience at the right time.''</a:t>
            </a:r>
          </a:p>
          <a:p>
            <a:r>
              <a:rPr lang="en-US" sz="2800" dirty="0"/>
              <a:t>Disadvantage</a:t>
            </a:r>
            <a:r>
              <a:rPr lang="en-US" sz="2400" dirty="0"/>
              <a:t>: </a:t>
            </a:r>
            <a:r>
              <a:rPr lang="en-US" dirty="0"/>
              <a:t>Conversely, customer may get disinterested due to information overload brought on by the oversaturation of digital platform. ''Every two days, we create as much information as we did from the dawn of civilization up till 2003'' Claims Eric Schmidt.</a:t>
            </a:r>
          </a:p>
        </p:txBody>
      </p:sp>
    </p:spTree>
    <p:extLst>
      <p:ext uri="{BB962C8B-B14F-4D97-AF65-F5344CB8AC3E}">
        <p14:creationId xmlns:p14="http://schemas.microsoft.com/office/powerpoint/2010/main" val="2282612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E7437-994A-B961-59E4-91AC829C8445}"/>
              </a:ext>
            </a:extLst>
          </p:cNvPr>
          <p:cNvSpPr>
            <a:spLocks noGrp="1"/>
          </p:cNvSpPr>
          <p:nvPr>
            <p:ph type="title"/>
          </p:nvPr>
        </p:nvSpPr>
        <p:spPr/>
        <p:txBody>
          <a:bodyPr/>
          <a:lstStyle/>
          <a:p>
            <a:r>
              <a:rPr lang="en-US" dirty="0"/>
              <a:t>Social media advantage </a:t>
            </a:r>
          </a:p>
        </p:txBody>
      </p:sp>
      <p:sp>
        <p:nvSpPr>
          <p:cNvPr id="3" name="Content Placeholder 2">
            <a:extLst>
              <a:ext uri="{FF2B5EF4-FFF2-40B4-BE49-F238E27FC236}">
                <a16:creationId xmlns:a16="http://schemas.microsoft.com/office/drawing/2014/main" id="{9EFDCFAC-0FDF-B43D-C3E3-73C78A3FC08F}"/>
              </a:ext>
            </a:extLst>
          </p:cNvPr>
          <p:cNvSpPr>
            <a:spLocks noGrp="1"/>
          </p:cNvSpPr>
          <p:nvPr>
            <p:ph idx="1"/>
          </p:nvPr>
        </p:nvSpPr>
        <p:spPr/>
        <p:txBody>
          <a:bodyPr vert="horz" lIns="91440" tIns="45720" rIns="91440" bIns="45720" rtlCol="0" anchor="t">
            <a:normAutofit/>
          </a:bodyPr>
          <a:lstStyle/>
          <a:p>
            <a:r>
              <a:rPr lang="en-US" dirty="0"/>
              <a:t>A time communication and brand communication are made easier by social media. Gary </a:t>
            </a:r>
            <a:r>
              <a:rPr lang="en-US" err="1"/>
              <a:t>Vaynerchuk</a:t>
            </a:r>
            <a:r>
              <a:rPr lang="en-US" dirty="0"/>
              <a:t> once said, ''Social media is not just an activity, it is an investment of valuable time and resources''</a:t>
            </a:r>
          </a:p>
          <a:p>
            <a:r>
              <a:rPr lang="en-US" dirty="0"/>
              <a:t>Disadvantage: Nevertheless, the ability of social media material to go viral can also.</a:t>
            </a:r>
          </a:p>
        </p:txBody>
      </p:sp>
    </p:spTree>
    <p:extLst>
      <p:ext uri="{BB962C8B-B14F-4D97-AF65-F5344CB8AC3E}">
        <p14:creationId xmlns:p14="http://schemas.microsoft.com/office/powerpoint/2010/main" val="3843359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F1948C2-E4DD-4B0F-BD79-CB28ED230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15EAA-5028-9CBC-5875-08FB0FBDA513}"/>
              </a:ext>
            </a:extLst>
          </p:cNvPr>
          <p:cNvSpPr>
            <a:spLocks noGrp="1"/>
          </p:cNvSpPr>
          <p:nvPr>
            <p:ph type="title"/>
          </p:nvPr>
        </p:nvSpPr>
        <p:spPr>
          <a:xfrm>
            <a:off x="1077362" y="720435"/>
            <a:ext cx="6484670" cy="805533"/>
          </a:xfrm>
        </p:spPr>
        <p:txBody>
          <a:bodyPr>
            <a:normAutofit/>
          </a:bodyPr>
          <a:lstStyle/>
          <a:p>
            <a:r>
              <a:rPr lang="en-US" dirty="0"/>
              <a:t>References </a:t>
            </a:r>
          </a:p>
        </p:txBody>
      </p:sp>
      <p:sp>
        <p:nvSpPr>
          <p:cNvPr id="3" name="Content Placeholder 2">
            <a:extLst>
              <a:ext uri="{FF2B5EF4-FFF2-40B4-BE49-F238E27FC236}">
                <a16:creationId xmlns:a16="http://schemas.microsoft.com/office/drawing/2014/main" id="{07051EAF-FF42-A01D-45D6-8379F4D4C038}"/>
              </a:ext>
            </a:extLst>
          </p:cNvPr>
          <p:cNvSpPr>
            <a:spLocks noGrp="1"/>
          </p:cNvSpPr>
          <p:nvPr>
            <p:ph idx="1"/>
          </p:nvPr>
        </p:nvSpPr>
        <p:spPr>
          <a:xfrm>
            <a:off x="1077362" y="1612817"/>
            <a:ext cx="6474644" cy="4167591"/>
          </a:xfrm>
        </p:spPr>
        <p:txBody>
          <a:bodyPr vert="horz" lIns="91440" tIns="45720" rIns="91440" bIns="45720" rtlCol="0" anchor="t">
            <a:noAutofit/>
          </a:bodyPr>
          <a:lstStyle/>
          <a:p>
            <a:pPr>
              <a:lnSpc>
                <a:spcPct val="110000"/>
              </a:lnSpc>
            </a:pPr>
            <a:r>
              <a:rPr lang="en-US" sz="1400" dirty="0">
                <a:latin typeface="Calibri"/>
                <a:cs typeface="Calibri"/>
              </a:rPr>
              <a:t>Baumol, U., </a:t>
            </a:r>
            <a:r>
              <a:rPr lang="en-US" sz="1400" dirty="0" err="1">
                <a:latin typeface="Calibri"/>
                <a:cs typeface="Calibri"/>
              </a:rPr>
              <a:t>Hollebeek</a:t>
            </a:r>
            <a:r>
              <a:rPr lang="en-US" sz="1400" dirty="0">
                <a:latin typeface="Calibri"/>
                <a:cs typeface="Calibri"/>
              </a:rPr>
              <a:t>, L ., D and Jung, R.(2016) ''Dynamics of customer interaction on social media platforms'' </a:t>
            </a:r>
            <a:r>
              <a:rPr lang="en-US" sz="1400" i="1" dirty="0">
                <a:latin typeface="Calibri"/>
                <a:cs typeface="Calibri"/>
              </a:rPr>
              <a:t>Electronic Markets</a:t>
            </a:r>
            <a:r>
              <a:rPr lang="en-US" sz="1400" dirty="0">
                <a:latin typeface="Calibri"/>
                <a:cs typeface="Calibri"/>
              </a:rPr>
              <a:t>, 26(3),pp. 199-202. </a:t>
            </a:r>
            <a:r>
              <a:rPr lang="en-US" sz="1400" dirty="0">
                <a:latin typeface="Calibri"/>
                <a:cs typeface="Calibri"/>
                <a:hlinkClick r:id="rId2"/>
              </a:rPr>
              <a:t>https://doi.org/10.1007/s12525-016-9227-0</a:t>
            </a:r>
            <a:r>
              <a:rPr lang="en-US" sz="1400" dirty="0">
                <a:latin typeface="Calibri"/>
                <a:cs typeface="Calibri"/>
              </a:rPr>
              <a:t>.</a:t>
            </a:r>
            <a:endParaRPr lang="en-US" sz="1400"/>
          </a:p>
          <a:p>
            <a:pPr>
              <a:lnSpc>
                <a:spcPct val="110000"/>
              </a:lnSpc>
            </a:pPr>
            <a:r>
              <a:rPr lang="en-US" sz="1400" dirty="0">
                <a:latin typeface="Calibri"/>
                <a:cs typeface="Calibri"/>
              </a:rPr>
              <a:t>Hanlon, A.(2021) Supermarket Social Media part 2. [online] </a:t>
            </a:r>
            <a:r>
              <a:rPr lang="en-US" sz="1400" dirty="0" err="1">
                <a:latin typeface="Calibri"/>
                <a:cs typeface="Calibri"/>
              </a:rPr>
              <a:t>Evonomie</a:t>
            </a:r>
            <a:r>
              <a:rPr lang="en-US" sz="1400" dirty="0">
                <a:latin typeface="Calibri"/>
                <a:cs typeface="Calibri"/>
              </a:rPr>
              <a:t>. Available at: </a:t>
            </a:r>
            <a:r>
              <a:rPr lang="en-US" sz="1400" dirty="0">
                <a:latin typeface="Calibri"/>
                <a:cs typeface="Calibri"/>
                <a:hlinkClick r:id="rId3"/>
              </a:rPr>
              <a:t>https://www.evonomie.net/social-media/supermarket-social-media-part</a:t>
            </a:r>
            <a:r>
              <a:rPr lang="en-US" sz="1400" dirty="0">
                <a:latin typeface="Calibri"/>
                <a:cs typeface="Calibri"/>
              </a:rPr>
              <a:t>-2/[Accessed 2 Dec. 2023].</a:t>
            </a:r>
            <a:endParaRPr lang="en-US" sz="1400" dirty="0">
              <a:latin typeface="Calibri"/>
              <a:ea typeface="Calibri"/>
              <a:cs typeface="Calibri"/>
            </a:endParaRPr>
          </a:p>
          <a:p>
            <a:pPr>
              <a:lnSpc>
                <a:spcPct val="110000"/>
              </a:lnSpc>
            </a:pPr>
            <a:r>
              <a:rPr lang="en-US" sz="1400" dirty="0">
                <a:latin typeface="Calibri"/>
                <a:cs typeface="Calibri"/>
              </a:rPr>
              <a:t>Kotlermarketing.com. (</a:t>
            </a:r>
            <a:r>
              <a:rPr lang="en-US" sz="1400" dirty="0" err="1">
                <a:latin typeface="Calibri"/>
                <a:cs typeface="Calibri"/>
              </a:rPr>
              <a:t>n.d</a:t>
            </a:r>
            <a:r>
              <a:rPr lang="en-US" sz="1400" dirty="0">
                <a:latin typeface="Calibri"/>
                <a:cs typeface="Calibri"/>
              </a:rPr>
              <a:t>). </a:t>
            </a:r>
            <a:r>
              <a:rPr lang="en-US" sz="1400" i="1" dirty="0">
                <a:latin typeface="Calibri"/>
                <a:cs typeface="Calibri"/>
              </a:rPr>
              <a:t>Welcome to </a:t>
            </a:r>
            <a:r>
              <a:rPr lang="en-US" sz="1400" i="1" dirty="0" err="1">
                <a:latin typeface="Calibri"/>
                <a:cs typeface="Calibri"/>
              </a:rPr>
              <a:t>kotler</a:t>
            </a:r>
            <a:r>
              <a:rPr lang="en-US" sz="1400" i="1" dirty="0">
                <a:latin typeface="Calibri"/>
                <a:cs typeface="Calibri"/>
              </a:rPr>
              <a:t> Marketing  Group, Inc.</a:t>
            </a:r>
            <a:r>
              <a:rPr lang="en-US" sz="1400" dirty="0">
                <a:latin typeface="Calibri"/>
                <a:cs typeface="Calibri"/>
              </a:rPr>
              <a:t> [online] Available at: https://Kotlermarketing.com [Accessed 5 Dec,2023]. </a:t>
            </a:r>
          </a:p>
          <a:p>
            <a:pPr>
              <a:lnSpc>
                <a:spcPct val="110000"/>
              </a:lnSpc>
            </a:pPr>
            <a:r>
              <a:rPr lang="en-US" sz="1400" dirty="0">
                <a:latin typeface="Calibri"/>
                <a:cs typeface="Calibri"/>
              </a:rPr>
              <a:t>Neipatel.com. (2023). Available at :https://neilpatel.com/wp-content/uploads/2023/05/Ubersuggest_April-Headers_Image-11.jpg [ Accessed 2 Dec. 2023].</a:t>
            </a:r>
            <a:endParaRPr lang="en-US" sz="1400">
              <a:latin typeface="Calibri"/>
              <a:ea typeface="Calibri"/>
              <a:cs typeface="Calibri"/>
            </a:endParaRPr>
          </a:p>
          <a:p>
            <a:pPr>
              <a:lnSpc>
                <a:spcPct val="110000"/>
              </a:lnSpc>
            </a:pPr>
            <a:r>
              <a:rPr lang="en-US" sz="1400" dirty="0" err="1"/>
              <a:t>Mattroyse</a:t>
            </a:r>
            <a:r>
              <a:rPr lang="en-US" sz="1400" dirty="0"/>
              <a:t> (2016). </a:t>
            </a:r>
            <a:r>
              <a:rPr lang="en-US" sz="1400" i="1" dirty="0"/>
              <a:t>Why social selling is an evolution of content marketing and social media.</a:t>
            </a:r>
            <a:r>
              <a:rPr lang="en-US" sz="1400" dirty="0"/>
              <a:t> [online] knowledge Enthusiast. Available at </a:t>
            </a:r>
            <a:r>
              <a:rPr lang="en-US" sz="1400" dirty="0">
                <a:hlinkClick r:id="rId4"/>
              </a:rPr>
              <a:t>https://knowledgeenthusiast.com/2016/06/23/why-social-selling-next-evolution-content-marketing-and-social-media/</a:t>
            </a:r>
            <a:r>
              <a:rPr lang="en-US" sz="1400" dirty="0"/>
              <a:t> [Accessed 2 Dec. 2023].</a:t>
            </a:r>
          </a:p>
          <a:p>
            <a:pPr>
              <a:lnSpc>
                <a:spcPct val="110000"/>
              </a:lnSpc>
            </a:pPr>
            <a:r>
              <a:rPr lang="en-US" sz="1400" dirty="0"/>
              <a:t>Siegler, M.G (2010).</a:t>
            </a:r>
            <a:r>
              <a:rPr lang="en-US" sz="1400" i="1" dirty="0"/>
              <a:t>Eric Scmidt: Every 2 Days We Create As Much Information As We Did Up To 2003.</a:t>
            </a:r>
            <a:r>
              <a:rPr lang="en-US" sz="1400" dirty="0"/>
              <a:t> [online] TechCrunch. Available at: </a:t>
            </a:r>
            <a:r>
              <a:rPr lang="en-US" sz="1400" dirty="0">
                <a:hlinkClick r:id="rId5"/>
              </a:rPr>
              <a:t>https://techcrunch.com/2010/08/04/schmidt-data/amp/</a:t>
            </a:r>
            <a:r>
              <a:rPr lang="en-US" sz="1400" dirty="0"/>
              <a:t> [Accessed 2 Dec. 2023]</a:t>
            </a:r>
          </a:p>
          <a:p>
            <a:pPr>
              <a:lnSpc>
                <a:spcPct val="110000"/>
              </a:lnSpc>
            </a:pPr>
            <a:endParaRPr lang="en-US" sz="1100"/>
          </a:p>
        </p:txBody>
      </p:sp>
      <p:sp>
        <p:nvSpPr>
          <p:cNvPr id="42" name="Rectangle 41">
            <a:extLst>
              <a:ext uri="{FF2B5EF4-FFF2-40B4-BE49-F238E27FC236}">
                <a16:creationId xmlns:a16="http://schemas.microsoft.com/office/drawing/2014/main" id="{53F28E32-1DC4-476E-A298-6C2066882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4696" y="0"/>
            <a:ext cx="3456507" cy="343618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34">
            <a:extLst>
              <a:ext uri="{FF2B5EF4-FFF2-40B4-BE49-F238E27FC236}">
                <a16:creationId xmlns:a16="http://schemas.microsoft.com/office/drawing/2014/main" id="{59AD7FA5-98A4-4D87-9F03-9F3E6B19B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743880" y="-11926"/>
            <a:ext cx="3428987" cy="3467355"/>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67B624B2-894D-4F7A-B2F3-393D6564D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4696" y="3434976"/>
            <a:ext cx="3467300" cy="3428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44">
            <a:extLst>
              <a:ext uri="{FF2B5EF4-FFF2-40B4-BE49-F238E27FC236}">
                <a16:creationId xmlns:a16="http://schemas.microsoft.com/office/drawing/2014/main" id="{22735368-17CD-48E3-B886-DF9A79AF5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24696" y="3434976"/>
            <a:ext cx="3467303" cy="1725519"/>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6" name="Freeform: Shape 45">
            <a:extLst>
              <a:ext uri="{FF2B5EF4-FFF2-40B4-BE49-F238E27FC236}">
                <a16:creationId xmlns:a16="http://schemas.microsoft.com/office/drawing/2014/main" id="{B131CD95-4390-46E7-8713-223CE3CAD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24696" y="5160552"/>
            <a:ext cx="3467303" cy="1690189"/>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2" name="Rectangle 21">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24" name="Picture 23" descr="Graph on document with pen">
            <a:extLst>
              <a:ext uri="{FF2B5EF4-FFF2-40B4-BE49-F238E27FC236}">
                <a16:creationId xmlns:a16="http://schemas.microsoft.com/office/drawing/2014/main" id="{57883A84-DD7F-2FB2-5A09-B8B8818D1F44}"/>
              </a:ext>
            </a:extLst>
          </p:cNvPr>
          <p:cNvPicPr>
            <a:picLocks noChangeAspect="1"/>
          </p:cNvPicPr>
          <p:nvPr/>
        </p:nvPicPr>
        <p:blipFill rotWithShape="1">
          <a:blip r:embed="rId6"/>
          <a:srcRect l="23372" r="9314" b="-9"/>
          <a:stretch/>
        </p:blipFill>
        <p:spPr>
          <a:xfrm>
            <a:off x="8696640" y="3396062"/>
            <a:ext cx="3496111" cy="3461938"/>
          </a:xfrm>
          <a:prstGeom prst="rect">
            <a:avLst/>
          </a:prstGeom>
        </p:spPr>
      </p:pic>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9"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64645925"/>
      </p:ext>
    </p:extLst>
  </p:cSld>
  <p:clrMapOvr>
    <a:masterClrMapping/>
  </p:clrMapOvr>
</p:sld>
</file>

<file path=ppt/theme/theme1.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BlocksVTI</vt:lpstr>
      <vt:lpstr>Building a sustainable marketing relationship  (Bmsw5007_card ) Henry Chilaka student ID: 2209282 lecturer : Maria Heffernan  submission date: 8/12//2023</vt:lpstr>
      <vt:lpstr>Digital marketing </vt:lpstr>
      <vt:lpstr>Advantage of digital marketing </vt:lpstr>
      <vt:lpstr>Social media advantage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735</cp:revision>
  <dcterms:created xsi:type="dcterms:W3CDTF">2023-11-30T14:51:59Z</dcterms:created>
  <dcterms:modified xsi:type="dcterms:W3CDTF">2023-12-06T00:14:23Z</dcterms:modified>
</cp:coreProperties>
</file>