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64" r:id="rId4"/>
    <p:sldId id="258" r:id="rId5"/>
    <p:sldId id="259" r:id="rId6"/>
    <p:sldId id="260" r:id="rId7"/>
    <p:sldId id="261" r:id="rId8"/>
    <p:sldId id="26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BC487-8C41-D487-54A6-24EC6BE81DD7}" v="145" dt="2025-10-12T22:08:43.255"/>
    <p1510:client id="{A4313846-E1BC-06AA-9203-9E6CDF7C9844}" v="422" dt="2025-10-12T21:32:27.7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Robert Nvo Nguema (2426456)" userId="S::2426456@student.uwtsd.ac.uk::2adefbb7-8ef6-4f8c-9912-54a433893c0e" providerId="AD" clId="Web-{A4313846-E1BC-06AA-9203-9E6CDF7C9844}"/>
    <pc:docChg chg="mod addSld modSld addMainMaster delMainMaster modMainMaster setSldSz">
      <pc:chgData name="Cristian Robert Nvo Nguema (2426456)" userId="S::2426456@student.uwtsd.ac.uk::2adefbb7-8ef6-4f8c-9912-54a433893c0e" providerId="AD" clId="Web-{A4313846-E1BC-06AA-9203-9E6CDF7C9844}" dt="2025-10-12T21:32:26.975" v="467" actId="20577"/>
      <pc:docMkLst>
        <pc:docMk/>
      </pc:docMkLst>
      <pc:sldChg chg="addSp delSp modSp mod setBg modClrScheme delDesignElem chgLayout">
        <pc:chgData name="Cristian Robert Nvo Nguema (2426456)" userId="S::2426456@student.uwtsd.ac.uk::2adefbb7-8ef6-4f8c-9912-54a433893c0e" providerId="AD" clId="Web-{A4313846-E1BC-06AA-9203-9E6CDF7C9844}" dt="2025-10-12T20:48:24.019" v="301"/>
        <pc:sldMkLst>
          <pc:docMk/>
          <pc:sldMk cId="109857222" sldId="256"/>
        </pc:sldMkLst>
        <pc:spChg chg="del mod ord">
          <ac:chgData name="Cristian Robert Nvo Nguema (2426456)" userId="S::2426456@student.uwtsd.ac.uk::2adefbb7-8ef6-4f8c-9912-54a433893c0e" providerId="AD" clId="Web-{A4313846-E1BC-06AA-9203-9E6CDF7C9844}" dt="2025-10-12T19:56:19.385" v="13"/>
          <ac:spMkLst>
            <pc:docMk/>
            <pc:sldMk cId="109857222" sldId="256"/>
            <ac:spMk id="2" creationId="{00000000-0000-0000-0000-000000000000}"/>
          </ac:spMkLst>
        </pc:spChg>
        <pc:spChg chg="del">
          <ac:chgData name="Cristian Robert Nvo Nguema (2426456)" userId="S::2426456@student.uwtsd.ac.uk::2adefbb7-8ef6-4f8c-9912-54a433893c0e" providerId="AD" clId="Web-{A4313846-E1BC-06AA-9203-9E6CDF7C9844}" dt="2025-10-12T19:55:35.665" v="8"/>
          <ac:spMkLst>
            <pc:docMk/>
            <pc:sldMk cId="109857222" sldId="256"/>
            <ac:spMk id="3" creationId="{00000000-0000-0000-0000-000000000000}"/>
          </ac:spMkLst>
        </pc:spChg>
        <pc:spChg chg="add del mod">
          <ac:chgData name="Cristian Robert Nvo Nguema (2426456)" userId="S::2426456@student.uwtsd.ac.uk::2adefbb7-8ef6-4f8c-9912-54a433893c0e" providerId="AD" clId="Web-{A4313846-E1BC-06AA-9203-9E6CDF7C9844}" dt="2025-10-12T20:06:46.055" v="147"/>
          <ac:spMkLst>
            <pc:docMk/>
            <pc:sldMk cId="109857222" sldId="256"/>
            <ac:spMk id="5" creationId="{B48DABBF-4BC9-CA45-1DB8-ECF3A102CD0E}"/>
          </ac:spMkLst>
        </pc:spChg>
        <pc:spChg chg="add del mod ord">
          <ac:chgData name="Cristian Robert Nvo Nguema (2426456)" userId="S::2426456@student.uwtsd.ac.uk::2adefbb7-8ef6-4f8c-9912-54a433893c0e" providerId="AD" clId="Web-{A4313846-E1BC-06AA-9203-9E6CDF7C9844}" dt="2025-10-12T19:56:46.448" v="19"/>
          <ac:spMkLst>
            <pc:docMk/>
            <pc:sldMk cId="109857222" sldId="256"/>
            <ac:spMk id="6" creationId="{A8CCF0FA-1082-76D3-3396-C44ED4CAD831}"/>
          </ac:spMkLst>
        </pc:spChg>
        <pc:spChg chg="add del mod ord">
          <ac:chgData name="Cristian Robert Nvo Nguema (2426456)" userId="S::2426456@student.uwtsd.ac.uk::2adefbb7-8ef6-4f8c-9912-54a433893c0e" providerId="AD" clId="Web-{A4313846-E1BC-06AA-9203-9E6CDF7C9844}" dt="2025-10-12T19:56:46.448" v="19"/>
          <ac:spMkLst>
            <pc:docMk/>
            <pc:sldMk cId="109857222" sldId="256"/>
            <ac:spMk id="7" creationId="{78FE63E2-94A8-6CD3-9389-D62AEF47FFB7}"/>
          </ac:spMkLst>
        </pc:spChg>
        <pc:spChg chg="add mod ord">
          <ac:chgData name="Cristian Robert Nvo Nguema (2426456)" userId="S::2426456@student.uwtsd.ac.uk::2adefbb7-8ef6-4f8c-9912-54a433893c0e" providerId="AD" clId="Web-{A4313846-E1BC-06AA-9203-9E6CDF7C9844}" dt="2025-10-12T20:48:24.019" v="301"/>
          <ac:spMkLst>
            <pc:docMk/>
            <pc:sldMk cId="109857222" sldId="256"/>
            <ac:spMk id="8" creationId="{3EC0E342-460D-6ABD-B374-FF50926C9CC7}"/>
          </ac:spMkLst>
        </pc:spChg>
        <pc:spChg chg="add mod ord">
          <ac:chgData name="Cristian Robert Nvo Nguema (2426456)" userId="S::2426456@student.uwtsd.ac.uk::2adefbb7-8ef6-4f8c-9912-54a433893c0e" providerId="AD" clId="Web-{A4313846-E1BC-06AA-9203-9E6CDF7C9844}" dt="2025-10-12T20:48:24.019" v="301"/>
          <ac:spMkLst>
            <pc:docMk/>
            <pc:sldMk cId="109857222" sldId="256"/>
            <ac:spMk id="10" creationId="{D67AC5B4-1D74-B648-57DB-75F5D15A8B15}"/>
          </ac:spMkLst>
        </pc:spChg>
        <pc:spChg chg="add del">
          <ac:chgData name="Cristian Robert Nvo Nguema (2426456)" userId="S::2426456@student.uwtsd.ac.uk::2adefbb7-8ef6-4f8c-9912-54a433893c0e" providerId="AD" clId="Web-{A4313846-E1BC-06AA-9203-9E6CDF7C9844}" dt="2025-10-12T19:56:07.947" v="10"/>
          <ac:spMkLst>
            <pc:docMk/>
            <pc:sldMk cId="109857222" sldId="256"/>
            <ac:spMk id="11" creationId="{19F9BF86-FE94-4517-B97D-026C7515E589}"/>
          </ac:spMkLst>
        </pc:spChg>
        <pc:spChg chg="add mod ord">
          <ac:chgData name="Cristian Robert Nvo Nguema (2426456)" userId="S::2426456@student.uwtsd.ac.uk::2adefbb7-8ef6-4f8c-9912-54a433893c0e" providerId="AD" clId="Web-{A4313846-E1BC-06AA-9203-9E6CDF7C9844}" dt="2025-10-12T20:48:24.019" v="301"/>
          <ac:spMkLst>
            <pc:docMk/>
            <pc:sldMk cId="109857222" sldId="256"/>
            <ac:spMk id="12" creationId="{D961FC2F-8E1B-3021-FB09-FA366A317498}"/>
          </ac:spMkLst>
        </pc:spChg>
        <pc:spChg chg="add del">
          <ac:chgData name="Cristian Robert Nvo Nguema (2426456)" userId="S::2426456@student.uwtsd.ac.uk::2adefbb7-8ef6-4f8c-9912-54a433893c0e" providerId="AD" clId="Web-{A4313846-E1BC-06AA-9203-9E6CDF7C9844}" dt="2025-10-12T19:56:07.947" v="10"/>
          <ac:spMkLst>
            <pc:docMk/>
            <pc:sldMk cId="109857222" sldId="256"/>
            <ac:spMk id="13" creationId="{05DEC45B-BA77-21C0-3869-05DE7C92376D}"/>
          </ac:spMkLst>
        </pc:spChg>
        <pc:spChg chg="add del">
          <ac:chgData name="Cristian Robert Nvo Nguema (2426456)" userId="S::2426456@student.uwtsd.ac.uk::2adefbb7-8ef6-4f8c-9912-54a433893c0e" providerId="AD" clId="Web-{A4313846-E1BC-06AA-9203-9E6CDF7C9844}" dt="2025-10-12T19:56:46.448" v="19"/>
          <ac:spMkLst>
            <pc:docMk/>
            <pc:sldMk cId="109857222" sldId="256"/>
            <ac:spMk id="14" creationId="{B86EEAC6-011F-4499-ACFF-2FDC742DB06D}"/>
          </ac:spMkLst>
        </pc:spChg>
        <pc:spChg chg="add del">
          <ac:chgData name="Cristian Robert Nvo Nguema (2426456)" userId="S::2426456@student.uwtsd.ac.uk::2adefbb7-8ef6-4f8c-9912-54a433893c0e" providerId="AD" clId="Web-{A4313846-E1BC-06AA-9203-9E6CDF7C9844}" dt="2025-10-12T19:56:46.448" v="19"/>
          <ac:spMkLst>
            <pc:docMk/>
            <pc:sldMk cId="109857222" sldId="256"/>
            <ac:spMk id="16" creationId="{6970F14D-B6E6-40EA-96B4-4E18D0CF9D8C}"/>
          </ac:spMkLst>
        </pc:spChg>
        <pc:spChg chg="add del">
          <ac:chgData name="Cristian Robert Nvo Nguema (2426456)" userId="S::2426456@student.uwtsd.ac.uk::2adefbb7-8ef6-4f8c-9912-54a433893c0e" providerId="AD" clId="Web-{A4313846-E1BC-06AA-9203-9E6CDF7C9844}" dt="2025-10-12T19:56:14.088" v="12"/>
          <ac:spMkLst>
            <pc:docMk/>
            <pc:sldMk cId="109857222" sldId="256"/>
            <ac:spMk id="17" creationId="{774A975B-A886-5202-0489-6965514A0D14}"/>
          </ac:spMkLst>
        </pc:spChg>
        <pc:spChg chg="add del">
          <ac:chgData name="Cristian Robert Nvo Nguema (2426456)" userId="S::2426456@student.uwtsd.ac.uk::2adefbb7-8ef6-4f8c-9912-54a433893c0e" providerId="AD" clId="Web-{A4313846-E1BC-06AA-9203-9E6CDF7C9844}" dt="2025-10-12T19:56:14.088" v="12"/>
          <ac:spMkLst>
            <pc:docMk/>
            <pc:sldMk cId="109857222" sldId="256"/>
            <ac:spMk id="18" creationId="{EA67E988-5919-57BB-C7DE-D3EAD38A3045}"/>
          </ac:spMkLst>
        </pc:spChg>
        <pc:spChg chg="add del">
          <ac:chgData name="Cristian Robert Nvo Nguema (2426456)" userId="S::2426456@student.uwtsd.ac.uk::2adefbb7-8ef6-4f8c-9912-54a433893c0e" providerId="AD" clId="Web-{A4313846-E1BC-06AA-9203-9E6CDF7C9844}" dt="2025-10-12T19:56:14.088" v="12"/>
          <ac:spMkLst>
            <pc:docMk/>
            <pc:sldMk cId="109857222" sldId="256"/>
            <ac:spMk id="19" creationId="{FAF3766F-DEF3-4802-BB0D-7A18EDD9704F}"/>
          </ac:spMkLst>
        </pc:spChg>
        <pc:spChg chg="add del">
          <ac:chgData name="Cristian Robert Nvo Nguema (2426456)" userId="S::2426456@student.uwtsd.ac.uk::2adefbb7-8ef6-4f8c-9912-54a433893c0e" providerId="AD" clId="Web-{A4313846-E1BC-06AA-9203-9E6CDF7C9844}" dt="2025-10-12T19:56:14.088" v="12"/>
          <ac:spMkLst>
            <pc:docMk/>
            <pc:sldMk cId="109857222" sldId="256"/>
            <ac:spMk id="20" creationId="{81F0C179-4DBF-6AB9-CD0B-9224A0C885A4}"/>
          </ac:spMkLst>
        </pc:spChg>
        <pc:spChg chg="add del">
          <ac:chgData name="Cristian Robert Nvo Nguema (2426456)" userId="S::2426456@student.uwtsd.ac.uk::2adefbb7-8ef6-4f8c-9912-54a433893c0e" providerId="AD" clId="Web-{A4313846-E1BC-06AA-9203-9E6CDF7C9844}" dt="2025-10-12T19:56:46.448" v="19"/>
          <ac:spMkLst>
            <pc:docMk/>
            <pc:sldMk cId="109857222" sldId="256"/>
            <ac:spMk id="21" creationId="{5A133C1E-CB83-47F3-8F35-94C2A7C58EE2}"/>
          </ac:spMkLst>
        </pc:spChg>
        <pc:spChg chg="add del">
          <ac:chgData name="Cristian Robert Nvo Nguema (2426456)" userId="S::2426456@student.uwtsd.ac.uk::2adefbb7-8ef6-4f8c-9912-54a433893c0e" providerId="AD" clId="Web-{A4313846-E1BC-06AA-9203-9E6CDF7C9844}" dt="2025-10-12T19:56:58.886" v="21"/>
          <ac:spMkLst>
            <pc:docMk/>
            <pc:sldMk cId="109857222" sldId="256"/>
            <ac:spMk id="22" creationId="{54175D19-1FEC-4DFB-BF2A-971D4B973F92}"/>
          </ac:spMkLst>
        </pc:spChg>
        <pc:spChg chg="add del">
          <ac:chgData name="Cristian Robert Nvo Nguema (2426456)" userId="S::2426456@student.uwtsd.ac.uk::2adefbb7-8ef6-4f8c-9912-54a433893c0e" providerId="AD" clId="Web-{A4313846-E1BC-06AA-9203-9E6CDF7C9844}" dt="2025-10-12T19:56:46.448" v="19"/>
          <ac:spMkLst>
            <pc:docMk/>
            <pc:sldMk cId="109857222" sldId="256"/>
            <ac:spMk id="23" creationId="{289E943A-225D-44B1-B345-D7FDBA43C1CE}"/>
          </ac:spMkLst>
        </pc:spChg>
        <pc:spChg chg="add del">
          <ac:chgData name="Cristian Robert Nvo Nguema (2426456)" userId="S::2426456@student.uwtsd.ac.uk::2adefbb7-8ef6-4f8c-9912-54a433893c0e" providerId="AD" clId="Web-{A4313846-E1BC-06AA-9203-9E6CDF7C9844}" dt="2025-10-12T19:56:58.886" v="21"/>
          <ac:spMkLst>
            <pc:docMk/>
            <pc:sldMk cId="109857222" sldId="256"/>
            <ac:spMk id="24" creationId="{CA651283-6D7A-4DC5-B604-9D8A825FACAA}"/>
          </ac:spMkLst>
        </pc:spChg>
        <pc:spChg chg="add del mod">
          <ac:chgData name="Cristian Robert Nvo Nguema (2426456)" userId="S::2426456@student.uwtsd.ac.uk::2adefbb7-8ef6-4f8c-9912-54a433893c0e" providerId="AD" clId="Web-{A4313846-E1BC-06AA-9203-9E6CDF7C9844}" dt="2025-10-12T19:58:22.122" v="25"/>
          <ac:spMkLst>
            <pc:docMk/>
            <pc:sldMk cId="109857222" sldId="256"/>
            <ac:spMk id="25" creationId="{DF946332-6693-D80F-7037-8D6702A4752B}"/>
          </ac:spMkLst>
        </pc:spChg>
        <pc:spChg chg="add del mod">
          <ac:chgData name="Cristian Robert Nvo Nguema (2426456)" userId="S::2426456@student.uwtsd.ac.uk::2adefbb7-8ef6-4f8c-9912-54a433893c0e" providerId="AD" clId="Web-{A4313846-E1BC-06AA-9203-9E6CDF7C9844}" dt="2025-10-12T19:58:22.122" v="25"/>
          <ac:spMkLst>
            <pc:docMk/>
            <pc:sldMk cId="109857222" sldId="256"/>
            <ac:spMk id="26" creationId="{BE54CE0F-A478-1709-D84B-CFE2A20A9BA9}"/>
          </ac:spMkLst>
        </pc:spChg>
        <pc:spChg chg="add del mod">
          <ac:chgData name="Cristian Robert Nvo Nguema (2426456)" userId="S::2426456@student.uwtsd.ac.uk::2adefbb7-8ef6-4f8c-9912-54a433893c0e" providerId="AD" clId="Web-{A4313846-E1BC-06AA-9203-9E6CDF7C9844}" dt="2025-10-12T19:58:28.107" v="27"/>
          <ac:spMkLst>
            <pc:docMk/>
            <pc:sldMk cId="109857222" sldId="256"/>
            <ac:spMk id="28" creationId="{1080523E-C4F7-3A5F-7D73-8A77837BD9D7}"/>
          </ac:spMkLst>
        </pc:spChg>
        <pc:spChg chg="add del mod">
          <ac:chgData name="Cristian Robert Nvo Nguema (2426456)" userId="S::2426456@student.uwtsd.ac.uk::2adefbb7-8ef6-4f8c-9912-54a433893c0e" providerId="AD" clId="Web-{A4313846-E1BC-06AA-9203-9E6CDF7C9844}" dt="2025-10-12T19:58:28.107" v="27"/>
          <ac:spMkLst>
            <pc:docMk/>
            <pc:sldMk cId="109857222" sldId="256"/>
            <ac:spMk id="29" creationId="{0E004286-9BF0-0269-EFBF-4B58E6DFC0CF}"/>
          </ac:spMkLst>
        </pc:spChg>
        <pc:spChg chg="add del mod">
          <ac:chgData name="Cristian Robert Nvo Nguema (2426456)" userId="S::2426456@student.uwtsd.ac.uk::2adefbb7-8ef6-4f8c-9912-54a433893c0e" providerId="AD" clId="Web-{A4313846-E1BC-06AA-9203-9E6CDF7C9844}" dt="2025-10-12T19:59:24.561" v="37"/>
          <ac:spMkLst>
            <pc:docMk/>
            <pc:sldMk cId="109857222" sldId="256"/>
            <ac:spMk id="31" creationId="{22937AED-5B72-7B34-0444-969423252133}"/>
          </ac:spMkLst>
        </pc:spChg>
        <pc:spChg chg="add del mod">
          <ac:chgData name="Cristian Robert Nvo Nguema (2426456)" userId="S::2426456@student.uwtsd.ac.uk::2adefbb7-8ef6-4f8c-9912-54a433893c0e" providerId="AD" clId="Web-{A4313846-E1BC-06AA-9203-9E6CDF7C9844}" dt="2025-10-12T19:59:24.561" v="37"/>
          <ac:spMkLst>
            <pc:docMk/>
            <pc:sldMk cId="109857222" sldId="256"/>
            <ac:spMk id="32" creationId="{064F2A14-FD29-1206-0F7C-41F3EF3F57F1}"/>
          </ac:spMkLst>
        </pc:spChg>
        <pc:spChg chg="add mod ord">
          <ac:chgData name="Cristian Robert Nvo Nguema (2426456)" userId="S::2426456@student.uwtsd.ac.uk::2adefbb7-8ef6-4f8c-9912-54a433893c0e" providerId="AD" clId="Web-{A4313846-E1BC-06AA-9203-9E6CDF7C9844}" dt="2025-10-12T20:48:24.019" v="301"/>
          <ac:spMkLst>
            <pc:docMk/>
            <pc:sldMk cId="109857222" sldId="256"/>
            <ac:spMk id="37" creationId="{243D934B-AF5D-E48D-F039-C4191E4FAE84}"/>
          </ac:spMkLst>
        </pc:spChg>
        <pc:spChg chg="add del">
          <ac:chgData name="Cristian Robert Nvo Nguema (2426456)" userId="S::2426456@student.uwtsd.ac.uk::2adefbb7-8ef6-4f8c-9912-54a433893c0e" providerId="AD" clId="Web-{A4313846-E1BC-06AA-9203-9E6CDF7C9844}" dt="2025-10-12T20:00:42.625" v="47"/>
          <ac:spMkLst>
            <pc:docMk/>
            <pc:sldMk cId="109857222" sldId="256"/>
            <ac:spMk id="39" creationId="{B24F3B1D-7EC7-1818-007E-6DCE8163AD65}"/>
          </ac:spMkLst>
        </pc:spChg>
        <pc:spChg chg="add mod ord">
          <ac:chgData name="Cristian Robert Nvo Nguema (2426456)" userId="S::2426456@student.uwtsd.ac.uk::2adefbb7-8ef6-4f8c-9912-54a433893c0e" providerId="AD" clId="Web-{A4313846-E1BC-06AA-9203-9E6CDF7C9844}" dt="2025-10-12T20:48:24.019" v="301"/>
          <ac:spMkLst>
            <pc:docMk/>
            <pc:sldMk cId="109857222" sldId="256"/>
            <ac:spMk id="42" creationId="{4E6D2C5F-0F61-8E1B-B576-AF7A5CE55279}"/>
          </ac:spMkLst>
        </pc:spChg>
        <pc:spChg chg="add del mod">
          <ac:chgData name="Cristian Robert Nvo Nguema (2426456)" userId="S::2426456@student.uwtsd.ac.uk::2adefbb7-8ef6-4f8c-9912-54a433893c0e" providerId="AD" clId="Web-{A4313846-E1BC-06AA-9203-9E6CDF7C9844}" dt="2025-10-12T20:05:23.907" v="143"/>
          <ac:spMkLst>
            <pc:docMk/>
            <pc:sldMk cId="109857222" sldId="256"/>
            <ac:spMk id="47" creationId="{D839B480-E92F-5879-5D5A-77EC0A69FF2F}"/>
          </ac:spMkLst>
        </pc:spChg>
        <pc:spChg chg="add del mod">
          <ac:chgData name="Cristian Robert Nvo Nguema (2426456)" userId="S::2426456@student.uwtsd.ac.uk::2adefbb7-8ef6-4f8c-9912-54a433893c0e" providerId="AD" clId="Web-{A4313846-E1BC-06AA-9203-9E6CDF7C9844}" dt="2025-10-12T20:05:23.907" v="143"/>
          <ac:spMkLst>
            <pc:docMk/>
            <pc:sldMk cId="109857222" sldId="256"/>
            <ac:spMk id="49" creationId="{C1C6B03E-4CC5-5230-6399-1604EAF5CA09}"/>
          </ac:spMkLst>
        </pc:spChg>
        <pc:spChg chg="add mod ord">
          <ac:chgData name="Cristian Robert Nvo Nguema (2426456)" userId="S::2426456@student.uwtsd.ac.uk::2adefbb7-8ef6-4f8c-9912-54a433893c0e" providerId="AD" clId="Web-{A4313846-E1BC-06AA-9203-9E6CDF7C9844}" dt="2025-10-12T20:48:24.019" v="301"/>
          <ac:spMkLst>
            <pc:docMk/>
            <pc:sldMk cId="109857222" sldId="256"/>
            <ac:spMk id="51" creationId="{253541B4-6FC2-A33F-8DA6-7E04ACBD7F40}"/>
          </ac:spMkLst>
        </pc:spChg>
        <pc:spChg chg="add mod ord">
          <ac:chgData name="Cristian Robert Nvo Nguema (2426456)" userId="S::2426456@student.uwtsd.ac.uk::2adefbb7-8ef6-4f8c-9912-54a433893c0e" providerId="AD" clId="Web-{A4313846-E1BC-06AA-9203-9E6CDF7C9844}" dt="2025-10-12T20:48:24.019" v="301"/>
          <ac:spMkLst>
            <pc:docMk/>
            <pc:sldMk cId="109857222" sldId="256"/>
            <ac:spMk id="52" creationId="{29D90AA3-9269-9545-DC73-4F70B4019C85}"/>
          </ac:spMkLst>
        </pc:spChg>
        <pc:picChg chg="add mod ord">
          <ac:chgData name="Cristian Robert Nvo Nguema (2426456)" userId="S::2426456@student.uwtsd.ac.uk::2adefbb7-8ef6-4f8c-9912-54a433893c0e" providerId="AD" clId="Web-{A4313846-E1BC-06AA-9203-9E6CDF7C9844}" dt="2025-10-12T20:05:23.907" v="144"/>
          <ac:picMkLst>
            <pc:docMk/>
            <pc:sldMk cId="109857222" sldId="256"/>
            <ac:picMk id="4" creationId="{BE34FB9D-019E-66A4-88B2-7B712E8C359D}"/>
          </ac:picMkLst>
        </pc:picChg>
        <pc:cxnChg chg="add del">
          <ac:chgData name="Cristian Robert Nvo Nguema (2426456)" userId="S::2426456@student.uwtsd.ac.uk::2adefbb7-8ef6-4f8c-9912-54a433893c0e" providerId="AD" clId="Web-{A4313846-E1BC-06AA-9203-9E6CDF7C9844}" dt="2025-10-12T19:56:07.947" v="10"/>
          <ac:cxnSpMkLst>
            <pc:docMk/>
            <pc:sldMk cId="109857222" sldId="256"/>
            <ac:cxnSpMk id="9" creationId="{118E06E4-607B-144B-382B-AD3D06B1EE8C}"/>
          </ac:cxnSpMkLst>
        </pc:cxnChg>
        <pc:cxnChg chg="add del">
          <ac:chgData name="Cristian Robert Nvo Nguema (2426456)" userId="S::2426456@student.uwtsd.ac.uk::2adefbb7-8ef6-4f8c-9912-54a433893c0e" providerId="AD" clId="Web-{A4313846-E1BC-06AA-9203-9E6CDF7C9844}" dt="2025-10-12T19:56:07.947" v="10"/>
          <ac:cxnSpMkLst>
            <pc:docMk/>
            <pc:sldMk cId="109857222" sldId="256"/>
            <ac:cxnSpMk id="15" creationId="{7A0A4642-D29D-0121-4C05-5A5559BC5F39}"/>
          </ac:cxnSpMkLst>
        </pc:cxnChg>
      </pc:sldChg>
      <pc:sldChg chg="addSp delSp modSp new mod modClrScheme chgLayout">
        <pc:chgData name="Cristian Robert Nvo Nguema (2426456)" userId="S::2426456@student.uwtsd.ac.uk::2adefbb7-8ef6-4f8c-9912-54a433893c0e" providerId="AD" clId="Web-{A4313846-E1BC-06AA-9203-9E6CDF7C9844}" dt="2025-10-12T21:32:26.975" v="467" actId="20577"/>
        <pc:sldMkLst>
          <pc:docMk/>
          <pc:sldMk cId="3269953663" sldId="257"/>
        </pc:sldMkLst>
        <pc:spChg chg="add del mod ord">
          <ac:chgData name="Cristian Robert Nvo Nguema (2426456)" userId="S::2426456@student.uwtsd.ac.uk::2adefbb7-8ef6-4f8c-9912-54a433893c0e" providerId="AD" clId="Web-{A4313846-E1BC-06AA-9203-9E6CDF7C9844}" dt="2025-10-12T20:16:51.533" v="286"/>
          <ac:spMkLst>
            <pc:docMk/>
            <pc:sldMk cId="3269953663" sldId="257"/>
            <ac:spMk id="2" creationId="{1BC35EDD-F720-F2A5-8CA1-A21ED4FFBD4D}"/>
          </ac:spMkLst>
        </pc:spChg>
        <pc:spChg chg="del">
          <ac:chgData name="Cristian Robert Nvo Nguema (2426456)" userId="S::2426456@student.uwtsd.ac.uk::2adefbb7-8ef6-4f8c-9912-54a433893c0e" providerId="AD" clId="Web-{A4313846-E1BC-06AA-9203-9E6CDF7C9844}" dt="2025-10-12T20:16:34.861" v="279"/>
          <ac:spMkLst>
            <pc:docMk/>
            <pc:sldMk cId="3269953663" sldId="257"/>
            <ac:spMk id="3" creationId="{558894E7-CD28-66F3-60D3-0F6A7266989B}"/>
          </ac:spMkLst>
        </pc:spChg>
        <pc:spChg chg="add del mod ord">
          <ac:chgData name="Cristian Robert Nvo Nguema (2426456)" userId="S::2426456@student.uwtsd.ac.uk::2adefbb7-8ef6-4f8c-9912-54a433893c0e" providerId="AD" clId="Web-{A4313846-E1BC-06AA-9203-9E6CDF7C9844}" dt="2025-10-12T20:16:51.533" v="286"/>
          <ac:spMkLst>
            <pc:docMk/>
            <pc:sldMk cId="3269953663" sldId="257"/>
            <ac:spMk id="4" creationId="{7F9EB076-CA05-553C-4340-F6570284CA4D}"/>
          </ac:spMkLst>
        </pc:spChg>
        <pc:spChg chg="del">
          <ac:chgData name="Cristian Robert Nvo Nguema (2426456)" userId="S::2426456@student.uwtsd.ac.uk::2adefbb7-8ef6-4f8c-9912-54a433893c0e" providerId="AD" clId="Web-{A4313846-E1BC-06AA-9203-9E6CDF7C9844}" dt="2025-10-12T20:16:34.861" v="279"/>
          <ac:spMkLst>
            <pc:docMk/>
            <pc:sldMk cId="3269953663" sldId="257"/>
            <ac:spMk id="5" creationId="{9F6FB774-DB03-4C21-3536-C74EDE913621}"/>
          </ac:spMkLst>
        </pc:spChg>
        <pc:spChg chg="del">
          <ac:chgData name="Cristian Robert Nvo Nguema (2426456)" userId="S::2426456@student.uwtsd.ac.uk::2adefbb7-8ef6-4f8c-9912-54a433893c0e" providerId="AD" clId="Web-{A4313846-E1BC-06AA-9203-9E6CDF7C9844}" dt="2025-10-12T20:16:34.861" v="279"/>
          <ac:spMkLst>
            <pc:docMk/>
            <pc:sldMk cId="3269953663" sldId="257"/>
            <ac:spMk id="6" creationId="{9A89B0D0-0EB2-4DD3-CAFD-056828D88B31}"/>
          </ac:spMkLst>
        </pc:spChg>
        <pc:spChg chg="mod ord">
          <ac:chgData name="Cristian Robert Nvo Nguema (2426456)" userId="S::2426456@student.uwtsd.ac.uk::2adefbb7-8ef6-4f8c-9912-54a433893c0e" providerId="AD" clId="Web-{A4313846-E1BC-06AA-9203-9E6CDF7C9844}" dt="2025-10-12T20:48:24.019" v="301"/>
          <ac:spMkLst>
            <pc:docMk/>
            <pc:sldMk cId="3269953663" sldId="257"/>
            <ac:spMk id="7" creationId="{76980910-2E00-5767-2226-38AF0F98325B}"/>
          </ac:spMkLst>
        </pc:spChg>
        <pc:spChg chg="add del mod ord">
          <ac:chgData name="Cristian Robert Nvo Nguema (2426456)" userId="S::2426456@student.uwtsd.ac.uk::2adefbb7-8ef6-4f8c-9912-54a433893c0e" providerId="AD" clId="Web-{A4313846-E1BC-06AA-9203-9E6CDF7C9844}" dt="2025-10-12T20:16:51.533" v="286"/>
          <ac:spMkLst>
            <pc:docMk/>
            <pc:sldMk cId="3269953663" sldId="257"/>
            <ac:spMk id="8" creationId="{0E77F1EE-B4A9-3FBE-64AF-3D32A5904167}"/>
          </ac:spMkLst>
        </pc:spChg>
        <pc:spChg chg="mod ord">
          <ac:chgData name="Cristian Robert Nvo Nguema (2426456)" userId="S::2426456@student.uwtsd.ac.uk::2adefbb7-8ef6-4f8c-9912-54a433893c0e" providerId="AD" clId="Web-{A4313846-E1BC-06AA-9203-9E6CDF7C9844}" dt="2025-10-12T20:48:24.019" v="301"/>
          <ac:spMkLst>
            <pc:docMk/>
            <pc:sldMk cId="3269953663" sldId="257"/>
            <ac:spMk id="9" creationId="{2C592F42-EA6B-FF15-E69D-68F5105E0C2F}"/>
          </ac:spMkLst>
        </pc:spChg>
        <pc:spChg chg="add del mod">
          <ac:chgData name="Cristian Robert Nvo Nguema (2426456)" userId="S::2426456@student.uwtsd.ac.uk::2adefbb7-8ef6-4f8c-9912-54a433893c0e" providerId="AD" clId="Web-{A4313846-E1BC-06AA-9203-9E6CDF7C9844}" dt="2025-10-12T20:16:43.517" v="281"/>
          <ac:spMkLst>
            <pc:docMk/>
            <pc:sldMk cId="3269953663" sldId="257"/>
            <ac:spMk id="14" creationId="{59640B9D-6872-6955-1B6F-69EA9A9D6925}"/>
          </ac:spMkLst>
        </pc:spChg>
        <pc:spChg chg="add del mod">
          <ac:chgData name="Cristian Robert Nvo Nguema (2426456)" userId="S::2426456@student.uwtsd.ac.uk::2adefbb7-8ef6-4f8c-9912-54a433893c0e" providerId="AD" clId="Web-{A4313846-E1BC-06AA-9203-9E6CDF7C9844}" dt="2025-10-12T20:16:43.517" v="281"/>
          <ac:spMkLst>
            <pc:docMk/>
            <pc:sldMk cId="3269953663" sldId="257"/>
            <ac:spMk id="16" creationId="{CEE77394-4083-5C00-BE5F-10D6FD8D092A}"/>
          </ac:spMkLst>
        </pc:spChg>
        <pc:spChg chg="add del mod">
          <ac:chgData name="Cristian Robert Nvo Nguema (2426456)" userId="S::2426456@student.uwtsd.ac.uk::2adefbb7-8ef6-4f8c-9912-54a433893c0e" providerId="AD" clId="Web-{A4313846-E1BC-06AA-9203-9E6CDF7C9844}" dt="2025-10-12T20:16:43.517" v="281"/>
          <ac:spMkLst>
            <pc:docMk/>
            <pc:sldMk cId="3269953663" sldId="257"/>
            <ac:spMk id="18" creationId="{C77C96D6-D7E0-A0EF-6BC5-AD2008096489}"/>
          </ac:spMkLst>
        </pc:spChg>
        <pc:spChg chg="add del mod">
          <ac:chgData name="Cristian Robert Nvo Nguema (2426456)" userId="S::2426456@student.uwtsd.ac.uk::2adefbb7-8ef6-4f8c-9912-54a433893c0e" providerId="AD" clId="Web-{A4313846-E1BC-06AA-9203-9E6CDF7C9844}" dt="2025-10-12T20:16:43.517" v="281"/>
          <ac:spMkLst>
            <pc:docMk/>
            <pc:sldMk cId="3269953663" sldId="257"/>
            <ac:spMk id="20" creationId="{22D10D67-C8C7-239B-D87C-1059B599BB7B}"/>
          </ac:spMkLst>
        </pc:spChg>
        <pc:spChg chg="add del mod">
          <ac:chgData name="Cristian Robert Nvo Nguema (2426456)" userId="S::2426456@student.uwtsd.ac.uk::2adefbb7-8ef6-4f8c-9912-54a433893c0e" providerId="AD" clId="Web-{A4313846-E1BC-06AA-9203-9E6CDF7C9844}" dt="2025-10-12T20:16:46.486" v="283"/>
          <ac:spMkLst>
            <pc:docMk/>
            <pc:sldMk cId="3269953663" sldId="257"/>
            <ac:spMk id="22" creationId="{00193186-8A3A-7933-D3CD-3EA6AFFF8A4E}"/>
          </ac:spMkLst>
        </pc:spChg>
        <pc:spChg chg="add del mod">
          <ac:chgData name="Cristian Robert Nvo Nguema (2426456)" userId="S::2426456@student.uwtsd.ac.uk::2adefbb7-8ef6-4f8c-9912-54a433893c0e" providerId="AD" clId="Web-{A4313846-E1BC-06AA-9203-9E6CDF7C9844}" dt="2025-10-12T20:16:51.518" v="285"/>
          <ac:spMkLst>
            <pc:docMk/>
            <pc:sldMk cId="3269953663" sldId="257"/>
            <ac:spMk id="24" creationId="{78068AAF-7B1F-9438-031A-8FB8F9A73271}"/>
          </ac:spMkLst>
        </pc:spChg>
        <pc:spChg chg="add del mod">
          <ac:chgData name="Cristian Robert Nvo Nguema (2426456)" userId="S::2426456@student.uwtsd.ac.uk::2adefbb7-8ef6-4f8c-9912-54a433893c0e" providerId="AD" clId="Web-{A4313846-E1BC-06AA-9203-9E6CDF7C9844}" dt="2025-10-12T20:16:51.518" v="285"/>
          <ac:spMkLst>
            <pc:docMk/>
            <pc:sldMk cId="3269953663" sldId="257"/>
            <ac:spMk id="25" creationId="{3ACC4A37-2ED7-FE16-D717-518B851CC951}"/>
          </ac:spMkLst>
        </pc:spChg>
        <pc:spChg chg="add mod ord">
          <ac:chgData name="Cristian Robert Nvo Nguema (2426456)" userId="S::2426456@student.uwtsd.ac.uk::2adefbb7-8ef6-4f8c-9912-54a433893c0e" providerId="AD" clId="Web-{A4313846-E1BC-06AA-9203-9E6CDF7C9844}" dt="2025-10-12T20:48:24.019" v="301"/>
          <ac:spMkLst>
            <pc:docMk/>
            <pc:sldMk cId="3269953663" sldId="257"/>
            <ac:spMk id="27" creationId="{7F0421CE-CC47-EBA1-B9DB-8EE743017D0D}"/>
          </ac:spMkLst>
        </pc:spChg>
        <pc:spChg chg="add mod ord">
          <ac:chgData name="Cristian Robert Nvo Nguema (2426456)" userId="S::2426456@student.uwtsd.ac.uk::2adefbb7-8ef6-4f8c-9912-54a433893c0e" providerId="AD" clId="Web-{A4313846-E1BC-06AA-9203-9E6CDF7C9844}" dt="2025-10-12T21:32:26.975" v="467" actId="20577"/>
          <ac:spMkLst>
            <pc:docMk/>
            <pc:sldMk cId="3269953663" sldId="257"/>
            <ac:spMk id="28" creationId="{29E1A8C3-A438-6810-954A-95B622AF4FB7}"/>
          </ac:spMkLst>
        </pc:spChg>
        <pc:spChg chg="add mod ord">
          <ac:chgData name="Cristian Robert Nvo Nguema (2426456)" userId="S::2426456@student.uwtsd.ac.uk::2adefbb7-8ef6-4f8c-9912-54a433893c0e" providerId="AD" clId="Web-{A4313846-E1BC-06AA-9203-9E6CDF7C9844}" dt="2025-10-12T20:48:24.019" v="301"/>
          <ac:spMkLst>
            <pc:docMk/>
            <pc:sldMk cId="3269953663" sldId="257"/>
            <ac:spMk id="29" creationId="{6E7198D3-EFFB-C443-D9E1-2CE0C83E1B5A}"/>
          </ac:spMkLst>
        </pc:spChg>
      </pc:sldChg>
      <pc:sldChg chg="modSp new mod modClrScheme chgLayout">
        <pc:chgData name="Cristian Robert Nvo Nguema (2426456)" userId="S::2426456@student.uwtsd.ac.uk::2adefbb7-8ef6-4f8c-9912-54a433893c0e" providerId="AD" clId="Web-{A4313846-E1BC-06AA-9203-9E6CDF7C9844}" dt="2025-10-12T21:02:42.781" v="438" actId="20577"/>
        <pc:sldMkLst>
          <pc:docMk/>
          <pc:sldMk cId="853432166" sldId="258"/>
        </pc:sldMkLst>
        <pc:spChg chg="mod ord">
          <ac:chgData name="Cristian Robert Nvo Nguema (2426456)" userId="S::2426456@student.uwtsd.ac.uk::2adefbb7-8ef6-4f8c-9912-54a433893c0e" providerId="AD" clId="Web-{A4313846-E1BC-06AA-9203-9E6CDF7C9844}" dt="2025-10-12T21:02:42.781" v="438" actId="20577"/>
          <ac:spMkLst>
            <pc:docMk/>
            <pc:sldMk cId="853432166" sldId="258"/>
            <ac:spMk id="2" creationId="{3FF63D5C-4EB8-D42A-7940-7D4B5420A1FA}"/>
          </ac:spMkLst>
        </pc:spChg>
        <pc:spChg chg="mod ord">
          <ac:chgData name="Cristian Robert Nvo Nguema (2426456)" userId="S::2426456@student.uwtsd.ac.uk::2adefbb7-8ef6-4f8c-9912-54a433893c0e" providerId="AD" clId="Web-{A4313846-E1BC-06AA-9203-9E6CDF7C9844}" dt="2025-10-12T20:48:24.019" v="301"/>
          <ac:spMkLst>
            <pc:docMk/>
            <pc:sldMk cId="853432166" sldId="258"/>
            <ac:spMk id="3" creationId="{0981E525-A852-CC66-A883-8184F9BD1EB4}"/>
          </ac:spMkLst>
        </pc:spChg>
        <pc:spChg chg="mod ord">
          <ac:chgData name="Cristian Robert Nvo Nguema (2426456)" userId="S::2426456@student.uwtsd.ac.uk::2adefbb7-8ef6-4f8c-9912-54a433893c0e" providerId="AD" clId="Web-{A4313846-E1BC-06AA-9203-9E6CDF7C9844}" dt="2025-10-12T20:48:24.019" v="301"/>
          <ac:spMkLst>
            <pc:docMk/>
            <pc:sldMk cId="853432166" sldId="258"/>
            <ac:spMk id="4" creationId="{E335AC84-E219-6868-15C6-3393C1434646}"/>
          </ac:spMkLst>
        </pc:spChg>
        <pc:spChg chg="mod ord">
          <ac:chgData name="Cristian Robert Nvo Nguema (2426456)" userId="S::2426456@student.uwtsd.ac.uk::2adefbb7-8ef6-4f8c-9912-54a433893c0e" providerId="AD" clId="Web-{A4313846-E1BC-06AA-9203-9E6CDF7C9844}" dt="2025-10-12T20:48:24.019" v="301"/>
          <ac:spMkLst>
            <pc:docMk/>
            <pc:sldMk cId="853432166" sldId="258"/>
            <ac:spMk id="5" creationId="{511C91E7-A8B3-B03A-AB05-E15557E7A2F6}"/>
          </ac:spMkLst>
        </pc:spChg>
        <pc:spChg chg="mod ord">
          <ac:chgData name="Cristian Robert Nvo Nguema (2426456)" userId="S::2426456@student.uwtsd.ac.uk::2adefbb7-8ef6-4f8c-9912-54a433893c0e" providerId="AD" clId="Web-{A4313846-E1BC-06AA-9203-9E6CDF7C9844}" dt="2025-10-12T20:48:24.019" v="301"/>
          <ac:spMkLst>
            <pc:docMk/>
            <pc:sldMk cId="853432166" sldId="258"/>
            <ac:spMk id="6" creationId="{FF06289F-7BD0-EE8C-1C02-DC07AD77FDCD}"/>
          </ac:spMkLst>
        </pc:spChg>
      </pc:sldChg>
      <pc:sldChg chg="modSp new mod modClrScheme chgLayout">
        <pc:chgData name="Cristian Robert Nvo Nguema (2426456)" userId="S::2426456@student.uwtsd.ac.uk::2adefbb7-8ef6-4f8c-9912-54a433893c0e" providerId="AD" clId="Web-{A4313846-E1BC-06AA-9203-9E6CDF7C9844}" dt="2025-10-12T21:01:50.436" v="422" actId="20577"/>
        <pc:sldMkLst>
          <pc:docMk/>
          <pc:sldMk cId="2091188379" sldId="259"/>
        </pc:sldMkLst>
        <pc:spChg chg="mod ord">
          <ac:chgData name="Cristian Robert Nvo Nguema (2426456)" userId="S::2426456@student.uwtsd.ac.uk::2adefbb7-8ef6-4f8c-9912-54a433893c0e" providerId="AD" clId="Web-{A4313846-E1BC-06AA-9203-9E6CDF7C9844}" dt="2025-10-12T21:01:50.436" v="422" actId="20577"/>
          <ac:spMkLst>
            <pc:docMk/>
            <pc:sldMk cId="2091188379" sldId="259"/>
            <ac:spMk id="2" creationId="{BF49A139-330E-FB1B-5723-F901550A3E51}"/>
          </ac:spMkLst>
        </pc:spChg>
        <pc:spChg chg="mod ord">
          <ac:chgData name="Cristian Robert Nvo Nguema (2426456)" userId="S::2426456@student.uwtsd.ac.uk::2adefbb7-8ef6-4f8c-9912-54a433893c0e" providerId="AD" clId="Web-{A4313846-E1BC-06AA-9203-9E6CDF7C9844}" dt="2025-10-12T20:48:24.019" v="301"/>
          <ac:spMkLst>
            <pc:docMk/>
            <pc:sldMk cId="2091188379" sldId="259"/>
            <ac:spMk id="3" creationId="{E3EA1667-1C56-256A-D087-B35F60BEF2E4}"/>
          </ac:spMkLst>
        </pc:spChg>
        <pc:spChg chg="mod ord">
          <ac:chgData name="Cristian Robert Nvo Nguema (2426456)" userId="S::2426456@student.uwtsd.ac.uk::2adefbb7-8ef6-4f8c-9912-54a433893c0e" providerId="AD" clId="Web-{A4313846-E1BC-06AA-9203-9E6CDF7C9844}" dt="2025-10-12T20:48:24.019" v="301"/>
          <ac:spMkLst>
            <pc:docMk/>
            <pc:sldMk cId="2091188379" sldId="259"/>
            <ac:spMk id="4" creationId="{60F01D07-149B-2A8E-8DC9-30B5C44E874E}"/>
          </ac:spMkLst>
        </pc:spChg>
        <pc:spChg chg="mod ord">
          <ac:chgData name="Cristian Robert Nvo Nguema (2426456)" userId="S::2426456@student.uwtsd.ac.uk::2adefbb7-8ef6-4f8c-9912-54a433893c0e" providerId="AD" clId="Web-{A4313846-E1BC-06AA-9203-9E6CDF7C9844}" dt="2025-10-12T20:48:24.019" v="301"/>
          <ac:spMkLst>
            <pc:docMk/>
            <pc:sldMk cId="2091188379" sldId="259"/>
            <ac:spMk id="5" creationId="{F50CEBB7-CCF5-9969-6619-561C06EB1A0A}"/>
          </ac:spMkLst>
        </pc:spChg>
        <pc:spChg chg="mod ord">
          <ac:chgData name="Cristian Robert Nvo Nguema (2426456)" userId="S::2426456@student.uwtsd.ac.uk::2adefbb7-8ef6-4f8c-9912-54a433893c0e" providerId="AD" clId="Web-{A4313846-E1BC-06AA-9203-9E6CDF7C9844}" dt="2025-10-12T20:48:24.019" v="301"/>
          <ac:spMkLst>
            <pc:docMk/>
            <pc:sldMk cId="2091188379" sldId="259"/>
            <ac:spMk id="6" creationId="{A2474484-2125-0AD4-A05C-B11E04513DA4}"/>
          </ac:spMkLst>
        </pc:spChg>
      </pc:sldChg>
      <pc:sldChg chg="modSp new mod modClrScheme chgLayout">
        <pc:chgData name="Cristian Robert Nvo Nguema (2426456)" userId="S::2426456@student.uwtsd.ac.uk::2adefbb7-8ef6-4f8c-9912-54a433893c0e" providerId="AD" clId="Web-{A4313846-E1BC-06AA-9203-9E6CDF7C9844}" dt="2025-10-12T21:01:13.981" v="403" actId="20577"/>
        <pc:sldMkLst>
          <pc:docMk/>
          <pc:sldMk cId="4107396465" sldId="260"/>
        </pc:sldMkLst>
        <pc:spChg chg="mod ord">
          <ac:chgData name="Cristian Robert Nvo Nguema (2426456)" userId="S::2426456@student.uwtsd.ac.uk::2adefbb7-8ef6-4f8c-9912-54a433893c0e" providerId="AD" clId="Web-{A4313846-E1BC-06AA-9203-9E6CDF7C9844}" dt="2025-10-12T21:01:13.981" v="403" actId="20577"/>
          <ac:spMkLst>
            <pc:docMk/>
            <pc:sldMk cId="4107396465" sldId="260"/>
            <ac:spMk id="2" creationId="{C78DCC51-C82A-DD60-D29F-ABC6E1A572CA}"/>
          </ac:spMkLst>
        </pc:spChg>
        <pc:spChg chg="mod ord">
          <ac:chgData name="Cristian Robert Nvo Nguema (2426456)" userId="S::2426456@student.uwtsd.ac.uk::2adefbb7-8ef6-4f8c-9912-54a433893c0e" providerId="AD" clId="Web-{A4313846-E1BC-06AA-9203-9E6CDF7C9844}" dt="2025-10-12T20:48:24.019" v="301"/>
          <ac:spMkLst>
            <pc:docMk/>
            <pc:sldMk cId="4107396465" sldId="260"/>
            <ac:spMk id="3" creationId="{112666BB-A570-E733-FD5C-418D41028B06}"/>
          </ac:spMkLst>
        </pc:spChg>
        <pc:spChg chg="mod ord">
          <ac:chgData name="Cristian Robert Nvo Nguema (2426456)" userId="S::2426456@student.uwtsd.ac.uk::2adefbb7-8ef6-4f8c-9912-54a433893c0e" providerId="AD" clId="Web-{A4313846-E1BC-06AA-9203-9E6CDF7C9844}" dt="2025-10-12T20:48:24.019" v="301"/>
          <ac:spMkLst>
            <pc:docMk/>
            <pc:sldMk cId="4107396465" sldId="260"/>
            <ac:spMk id="4" creationId="{B1125F0A-F543-2F96-0675-2CC89453A0FC}"/>
          </ac:spMkLst>
        </pc:spChg>
        <pc:spChg chg="mod ord">
          <ac:chgData name="Cristian Robert Nvo Nguema (2426456)" userId="S::2426456@student.uwtsd.ac.uk::2adefbb7-8ef6-4f8c-9912-54a433893c0e" providerId="AD" clId="Web-{A4313846-E1BC-06AA-9203-9E6CDF7C9844}" dt="2025-10-12T20:48:24.019" v="301"/>
          <ac:spMkLst>
            <pc:docMk/>
            <pc:sldMk cId="4107396465" sldId="260"/>
            <ac:spMk id="5" creationId="{AC0ED62C-A4BE-228B-5290-C2D788C3A7F3}"/>
          </ac:spMkLst>
        </pc:spChg>
        <pc:spChg chg="mod ord">
          <ac:chgData name="Cristian Robert Nvo Nguema (2426456)" userId="S::2426456@student.uwtsd.ac.uk::2adefbb7-8ef6-4f8c-9912-54a433893c0e" providerId="AD" clId="Web-{A4313846-E1BC-06AA-9203-9E6CDF7C9844}" dt="2025-10-12T20:48:24.019" v="301"/>
          <ac:spMkLst>
            <pc:docMk/>
            <pc:sldMk cId="4107396465" sldId="260"/>
            <ac:spMk id="6" creationId="{AFA42F11-25D9-2D48-77E0-35B5E901996F}"/>
          </ac:spMkLst>
        </pc:spChg>
      </pc:sldChg>
      <pc:sldChg chg="modSp new mod modClrScheme chgLayout">
        <pc:chgData name="Cristian Robert Nvo Nguema (2426456)" userId="S::2426456@student.uwtsd.ac.uk::2adefbb7-8ef6-4f8c-9912-54a433893c0e" providerId="AD" clId="Web-{A4313846-E1BC-06AA-9203-9E6CDF7C9844}" dt="2025-10-12T21:00:44.979" v="388" actId="20577"/>
        <pc:sldMkLst>
          <pc:docMk/>
          <pc:sldMk cId="371995133" sldId="261"/>
        </pc:sldMkLst>
        <pc:spChg chg="mod ord">
          <ac:chgData name="Cristian Robert Nvo Nguema (2426456)" userId="S::2426456@student.uwtsd.ac.uk::2adefbb7-8ef6-4f8c-9912-54a433893c0e" providerId="AD" clId="Web-{A4313846-E1BC-06AA-9203-9E6CDF7C9844}" dt="2025-10-12T21:00:44.979" v="388" actId="20577"/>
          <ac:spMkLst>
            <pc:docMk/>
            <pc:sldMk cId="371995133" sldId="261"/>
            <ac:spMk id="2" creationId="{2C14139E-2F08-F271-920E-12FF38218C69}"/>
          </ac:spMkLst>
        </pc:spChg>
        <pc:spChg chg="mod ord">
          <ac:chgData name="Cristian Robert Nvo Nguema (2426456)" userId="S::2426456@student.uwtsd.ac.uk::2adefbb7-8ef6-4f8c-9912-54a433893c0e" providerId="AD" clId="Web-{A4313846-E1BC-06AA-9203-9E6CDF7C9844}" dt="2025-10-12T20:48:24.019" v="301"/>
          <ac:spMkLst>
            <pc:docMk/>
            <pc:sldMk cId="371995133" sldId="261"/>
            <ac:spMk id="3" creationId="{942BBD4A-2EDE-CEB3-CCAF-6026553D5F6C}"/>
          </ac:spMkLst>
        </pc:spChg>
        <pc:spChg chg="mod ord">
          <ac:chgData name="Cristian Robert Nvo Nguema (2426456)" userId="S::2426456@student.uwtsd.ac.uk::2adefbb7-8ef6-4f8c-9912-54a433893c0e" providerId="AD" clId="Web-{A4313846-E1BC-06AA-9203-9E6CDF7C9844}" dt="2025-10-12T20:48:24.019" v="301"/>
          <ac:spMkLst>
            <pc:docMk/>
            <pc:sldMk cId="371995133" sldId="261"/>
            <ac:spMk id="4" creationId="{A8E57A78-6EA0-C201-4CB1-ED060B4BFC38}"/>
          </ac:spMkLst>
        </pc:spChg>
        <pc:spChg chg="mod ord">
          <ac:chgData name="Cristian Robert Nvo Nguema (2426456)" userId="S::2426456@student.uwtsd.ac.uk::2adefbb7-8ef6-4f8c-9912-54a433893c0e" providerId="AD" clId="Web-{A4313846-E1BC-06AA-9203-9E6CDF7C9844}" dt="2025-10-12T20:48:24.019" v="301"/>
          <ac:spMkLst>
            <pc:docMk/>
            <pc:sldMk cId="371995133" sldId="261"/>
            <ac:spMk id="5" creationId="{03F7E520-29F3-34C6-7872-8102735621A2}"/>
          </ac:spMkLst>
        </pc:spChg>
        <pc:spChg chg="mod ord">
          <ac:chgData name="Cristian Robert Nvo Nguema (2426456)" userId="S::2426456@student.uwtsd.ac.uk::2adefbb7-8ef6-4f8c-9912-54a433893c0e" providerId="AD" clId="Web-{A4313846-E1BC-06AA-9203-9E6CDF7C9844}" dt="2025-10-12T20:48:24.019" v="301"/>
          <ac:spMkLst>
            <pc:docMk/>
            <pc:sldMk cId="371995133" sldId="261"/>
            <ac:spMk id="6" creationId="{3D9F8BBF-87F4-050A-0B26-AB378C2880AC}"/>
          </ac:spMkLst>
        </pc:spChg>
      </pc:sldChg>
      <pc:sldChg chg="modSp new mod modClrScheme chgLayout">
        <pc:chgData name="Cristian Robert Nvo Nguema (2426456)" userId="S::2426456@student.uwtsd.ac.uk::2adefbb7-8ef6-4f8c-9912-54a433893c0e" providerId="AD" clId="Web-{A4313846-E1BC-06AA-9203-9E6CDF7C9844}" dt="2025-10-12T20:58:42.691" v="347" actId="20577"/>
        <pc:sldMkLst>
          <pc:docMk/>
          <pc:sldMk cId="2204849376" sldId="262"/>
        </pc:sldMkLst>
        <pc:spChg chg="mod ord">
          <ac:chgData name="Cristian Robert Nvo Nguema (2426456)" userId="S::2426456@student.uwtsd.ac.uk::2adefbb7-8ef6-4f8c-9912-54a433893c0e" providerId="AD" clId="Web-{A4313846-E1BC-06AA-9203-9E6CDF7C9844}" dt="2025-10-12T20:58:42.691" v="347" actId="20577"/>
          <ac:spMkLst>
            <pc:docMk/>
            <pc:sldMk cId="2204849376" sldId="262"/>
            <ac:spMk id="2" creationId="{95AD2D29-88B3-8584-8CC9-DE99E18D9A2A}"/>
          </ac:spMkLst>
        </pc:spChg>
        <pc:spChg chg="mod ord">
          <ac:chgData name="Cristian Robert Nvo Nguema (2426456)" userId="S::2426456@student.uwtsd.ac.uk::2adefbb7-8ef6-4f8c-9912-54a433893c0e" providerId="AD" clId="Web-{A4313846-E1BC-06AA-9203-9E6CDF7C9844}" dt="2025-10-12T20:48:24.019" v="301"/>
          <ac:spMkLst>
            <pc:docMk/>
            <pc:sldMk cId="2204849376" sldId="262"/>
            <ac:spMk id="3" creationId="{06F5B228-3F52-0A62-3C0C-FAD0524F52F5}"/>
          </ac:spMkLst>
        </pc:spChg>
        <pc:spChg chg="mod ord">
          <ac:chgData name="Cristian Robert Nvo Nguema (2426456)" userId="S::2426456@student.uwtsd.ac.uk::2adefbb7-8ef6-4f8c-9912-54a433893c0e" providerId="AD" clId="Web-{A4313846-E1BC-06AA-9203-9E6CDF7C9844}" dt="2025-10-12T20:48:24.019" v="301"/>
          <ac:spMkLst>
            <pc:docMk/>
            <pc:sldMk cId="2204849376" sldId="262"/>
            <ac:spMk id="4" creationId="{9D57998D-5C01-7CF6-264B-6BB5AC420454}"/>
          </ac:spMkLst>
        </pc:spChg>
        <pc:spChg chg="mod ord">
          <ac:chgData name="Cristian Robert Nvo Nguema (2426456)" userId="S::2426456@student.uwtsd.ac.uk::2adefbb7-8ef6-4f8c-9912-54a433893c0e" providerId="AD" clId="Web-{A4313846-E1BC-06AA-9203-9E6CDF7C9844}" dt="2025-10-12T20:48:24.019" v="301"/>
          <ac:spMkLst>
            <pc:docMk/>
            <pc:sldMk cId="2204849376" sldId="262"/>
            <ac:spMk id="5" creationId="{2BF8C2B8-700F-5070-844D-BCE3D43376DE}"/>
          </ac:spMkLst>
        </pc:spChg>
        <pc:spChg chg="mod ord">
          <ac:chgData name="Cristian Robert Nvo Nguema (2426456)" userId="S::2426456@student.uwtsd.ac.uk::2adefbb7-8ef6-4f8c-9912-54a433893c0e" providerId="AD" clId="Web-{A4313846-E1BC-06AA-9203-9E6CDF7C9844}" dt="2025-10-12T20:48:24.019" v="301"/>
          <ac:spMkLst>
            <pc:docMk/>
            <pc:sldMk cId="2204849376" sldId="262"/>
            <ac:spMk id="6" creationId="{E042A695-ECB6-6516-9A16-EA0CE2DEF641}"/>
          </ac:spMkLst>
        </pc:spChg>
      </pc:sldChg>
      <pc:sldChg chg="addSp delSp modSp new mod setBg modClrScheme setClrOvrMap chgLayout">
        <pc:chgData name="Cristian Robert Nvo Nguema (2426456)" userId="S::2426456@student.uwtsd.ac.uk::2adefbb7-8ef6-4f8c-9912-54a433893c0e" providerId="AD" clId="Web-{A4313846-E1BC-06AA-9203-9E6CDF7C9844}" dt="2025-10-12T20:51:20.289" v="315" actId="20577"/>
        <pc:sldMkLst>
          <pc:docMk/>
          <pc:sldMk cId="4285837678" sldId="263"/>
        </pc:sldMkLst>
        <pc:spChg chg="mod ord">
          <ac:chgData name="Cristian Robert Nvo Nguema (2426456)" userId="S::2426456@student.uwtsd.ac.uk::2adefbb7-8ef6-4f8c-9912-54a433893c0e" providerId="AD" clId="Web-{A4313846-E1BC-06AA-9203-9E6CDF7C9844}" dt="2025-10-12T20:49:33.177" v="313" actId="20577"/>
          <ac:spMkLst>
            <pc:docMk/>
            <pc:sldMk cId="4285837678" sldId="263"/>
            <ac:spMk id="2" creationId="{02F7AA39-D624-4EF5-2E98-8EF79CD8E50E}"/>
          </ac:spMkLst>
        </pc:spChg>
        <pc:spChg chg="mod ord">
          <ac:chgData name="Cristian Robert Nvo Nguema (2426456)" userId="S::2426456@student.uwtsd.ac.uk::2adefbb7-8ef6-4f8c-9912-54a433893c0e" providerId="AD" clId="Web-{A4313846-E1BC-06AA-9203-9E6CDF7C9844}" dt="2025-10-12T20:51:20.289" v="315" actId="20577"/>
          <ac:spMkLst>
            <pc:docMk/>
            <pc:sldMk cId="4285837678" sldId="263"/>
            <ac:spMk id="3" creationId="{20555871-9F6A-F31B-7B0B-C43054F13D3F}"/>
          </ac:spMkLst>
        </pc:spChg>
        <pc:spChg chg="mod ord">
          <ac:chgData name="Cristian Robert Nvo Nguema (2426456)" userId="S::2426456@student.uwtsd.ac.uk::2adefbb7-8ef6-4f8c-9912-54a433893c0e" providerId="AD" clId="Web-{A4313846-E1BC-06AA-9203-9E6CDF7C9844}" dt="2025-10-12T20:48:42.848" v="303"/>
          <ac:spMkLst>
            <pc:docMk/>
            <pc:sldMk cId="4285837678" sldId="263"/>
            <ac:spMk id="4" creationId="{AAF268F0-6D65-1CC8-EE65-87070CA874B4}"/>
          </ac:spMkLst>
        </pc:spChg>
        <pc:spChg chg="mod ord">
          <ac:chgData name="Cristian Robert Nvo Nguema (2426456)" userId="S::2426456@student.uwtsd.ac.uk::2adefbb7-8ef6-4f8c-9912-54a433893c0e" providerId="AD" clId="Web-{A4313846-E1BC-06AA-9203-9E6CDF7C9844}" dt="2025-10-12T20:48:42.848" v="303"/>
          <ac:spMkLst>
            <pc:docMk/>
            <pc:sldMk cId="4285837678" sldId="263"/>
            <ac:spMk id="5" creationId="{309AFE04-DCA7-5AD1-71E8-F47A018DB530}"/>
          </ac:spMkLst>
        </pc:spChg>
        <pc:spChg chg="mod ord">
          <ac:chgData name="Cristian Robert Nvo Nguema (2426456)" userId="S::2426456@student.uwtsd.ac.uk::2adefbb7-8ef6-4f8c-9912-54a433893c0e" providerId="AD" clId="Web-{A4313846-E1BC-06AA-9203-9E6CDF7C9844}" dt="2025-10-12T20:48:42.848" v="303"/>
          <ac:spMkLst>
            <pc:docMk/>
            <pc:sldMk cId="4285837678" sldId="263"/>
            <ac:spMk id="6" creationId="{97F406C6-D5ED-7B75-1D0F-32666C3BADD0}"/>
          </ac:spMkLst>
        </pc:spChg>
        <pc:spChg chg="add del">
          <ac:chgData name="Cristian Robert Nvo Nguema (2426456)" userId="S::2426456@student.uwtsd.ac.uk::2adefbb7-8ef6-4f8c-9912-54a433893c0e" providerId="AD" clId="Web-{A4313846-E1BC-06AA-9203-9E6CDF7C9844}" dt="2025-10-12T20:48:42.848" v="303"/>
          <ac:spMkLst>
            <pc:docMk/>
            <pc:sldMk cId="4285837678" sldId="263"/>
            <ac:spMk id="11" creationId="{12ABE273-A57A-4523-99C5-F4D7F4511094}"/>
          </ac:spMkLst>
        </pc:spChg>
        <pc:spChg chg="add del">
          <ac:chgData name="Cristian Robert Nvo Nguema (2426456)" userId="S::2426456@student.uwtsd.ac.uk::2adefbb7-8ef6-4f8c-9912-54a433893c0e" providerId="AD" clId="Web-{A4313846-E1BC-06AA-9203-9E6CDF7C9844}" dt="2025-10-12T20:48:42.848" v="303"/>
          <ac:spMkLst>
            <pc:docMk/>
            <pc:sldMk cId="4285837678" sldId="263"/>
            <ac:spMk id="13" creationId="{21A15CF5-392D-404A-8095-DD2085F2FBA3}"/>
          </ac:spMkLst>
        </pc:spChg>
        <pc:spChg chg="add">
          <ac:chgData name="Cristian Robert Nvo Nguema (2426456)" userId="S::2426456@student.uwtsd.ac.uk::2adefbb7-8ef6-4f8c-9912-54a433893c0e" providerId="AD" clId="Web-{A4313846-E1BC-06AA-9203-9E6CDF7C9844}" dt="2025-10-12T20:48:42.848" v="303"/>
          <ac:spMkLst>
            <pc:docMk/>
            <pc:sldMk cId="4285837678" sldId="263"/>
            <ac:spMk id="20" creationId="{8E8DBDA3-652C-4F87-B53B-7F73AC8F4FF9}"/>
          </ac:spMkLst>
        </pc:spChg>
        <pc:spChg chg="add">
          <ac:chgData name="Cristian Robert Nvo Nguema (2426456)" userId="S::2426456@student.uwtsd.ac.uk::2adefbb7-8ef6-4f8c-9912-54a433893c0e" providerId="AD" clId="Web-{A4313846-E1BC-06AA-9203-9E6CDF7C9844}" dt="2025-10-12T20:48:42.848" v="303"/>
          <ac:spMkLst>
            <pc:docMk/>
            <pc:sldMk cId="4285837678" sldId="263"/>
            <ac:spMk id="22" creationId="{42187232-3845-418F-A17C-C138F01D98AB}"/>
          </ac:spMkLst>
        </pc:spChg>
        <pc:cxnChg chg="add del">
          <ac:chgData name="Cristian Robert Nvo Nguema (2426456)" userId="S::2426456@student.uwtsd.ac.uk::2adefbb7-8ef6-4f8c-9912-54a433893c0e" providerId="AD" clId="Web-{A4313846-E1BC-06AA-9203-9E6CDF7C9844}" dt="2025-10-12T20:48:42.848" v="303"/>
          <ac:cxnSpMkLst>
            <pc:docMk/>
            <pc:sldMk cId="4285837678" sldId="263"/>
            <ac:cxnSpMk id="15" creationId="{3D0F74E7-7AA9-4171-BCD1-C325B7632D04}"/>
          </ac:cxnSpMkLst>
        </pc:cxnChg>
      </pc:sldChg>
      <pc:sldChg chg="modSp new">
        <pc:chgData name="Cristian Robert Nvo Nguema (2426456)" userId="S::2426456@student.uwtsd.ac.uk::2adefbb7-8ef6-4f8c-9912-54a433893c0e" providerId="AD" clId="Web-{A4313846-E1BC-06AA-9203-9E6CDF7C9844}" dt="2025-10-12T21:03:28.549" v="464" actId="20577"/>
        <pc:sldMkLst>
          <pc:docMk/>
          <pc:sldMk cId="1971321495" sldId="264"/>
        </pc:sldMkLst>
        <pc:spChg chg="mod">
          <ac:chgData name="Cristian Robert Nvo Nguema (2426456)" userId="S::2426456@student.uwtsd.ac.uk::2adefbb7-8ef6-4f8c-9912-54a433893c0e" providerId="AD" clId="Web-{A4313846-E1BC-06AA-9203-9E6CDF7C9844}" dt="2025-10-12T21:03:28.549" v="464" actId="20577"/>
          <ac:spMkLst>
            <pc:docMk/>
            <pc:sldMk cId="1971321495" sldId="264"/>
            <ac:spMk id="2" creationId="{AC9068BA-34AF-2DBA-DBF0-1C5C7BD1A0CF}"/>
          </ac:spMkLst>
        </pc:spChg>
      </pc:sldChg>
      <pc:sldMasterChg chg="modSp add del addSldLayout delSldLayout modSldLayout">
        <pc:chgData name="Cristian Robert Nvo Nguema (2426456)" userId="S::2426456@student.uwtsd.ac.uk::2adefbb7-8ef6-4f8c-9912-54a433893c0e" providerId="AD" clId="Web-{A4313846-E1BC-06AA-9203-9E6CDF7C9844}" dt="2025-10-12T19:56:08.181" v="11"/>
        <pc:sldMasterMkLst>
          <pc:docMk/>
          <pc:sldMasterMk cId="2460954070" sldId="2147483660"/>
        </pc:sldMasterMkLst>
        <pc:spChg chg="mod">
          <ac:chgData name="Cristian Robert Nvo Nguema (2426456)" userId="S::2426456@student.uwtsd.ac.uk::2adefbb7-8ef6-4f8c-9912-54a433893c0e" providerId="AD" clId="Web-{A4313846-E1BC-06AA-9203-9E6CDF7C9844}" dt="2025-10-12T19:55:27.039" v="7"/>
          <ac:spMkLst>
            <pc:docMk/>
            <pc:sldMasterMk cId="2460954070" sldId="2147483660"/>
            <ac:spMk id="2"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ac:spMk id="3"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ac:spMk id="4"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ac:spMk id="5"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ac:spMk id="6" creationId="{00000000-0000-0000-0000-000000000000}"/>
          </ac:spMkLst>
        </pc:spChg>
        <pc:sldLayoutChg chg="modSp 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2385387890" sldId="2147483661"/>
          </pc:sldLayoutMkLst>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2385387890" sldId="2147483661"/>
              <ac:spMk id="2"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2385387890" sldId="2147483661"/>
              <ac:spMk id="3" creationId="{00000000-0000-0000-0000-000000000000}"/>
            </ac:spMkLst>
          </pc:spChg>
        </pc:sldLayoutChg>
        <pc:sldLayoutChg chg="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949138452" sldId="2147483662"/>
          </pc:sldLayoutMkLst>
        </pc:sldLayoutChg>
        <pc:sldLayoutChg chg="modSp 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2591524520" sldId="2147483663"/>
          </pc:sldLayoutMkLst>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2591524520" sldId="2147483663"/>
              <ac:spMk id="2"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2591524520" sldId="2147483663"/>
              <ac:spMk id="3" creationId="{00000000-0000-0000-0000-000000000000}"/>
            </ac:spMkLst>
          </pc:spChg>
        </pc:sldLayoutChg>
        <pc:sldLayoutChg chg="modSp 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1203092039" sldId="2147483664"/>
          </pc:sldLayoutMkLst>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1203092039" sldId="2147483664"/>
              <ac:spMk id="3"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1203092039" sldId="2147483664"/>
              <ac:spMk id="4" creationId="{00000000-0000-0000-0000-000000000000}"/>
            </ac:spMkLst>
          </pc:spChg>
        </pc:sldLayoutChg>
        <pc:sldLayoutChg chg="modSp 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3733172339" sldId="2147483665"/>
          </pc:sldLayoutMkLst>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733172339" sldId="2147483665"/>
              <ac:spMk id="2"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733172339" sldId="2147483665"/>
              <ac:spMk id="3"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733172339" sldId="2147483665"/>
              <ac:spMk id="4"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733172339" sldId="2147483665"/>
              <ac:spMk id="5"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733172339" sldId="2147483665"/>
              <ac:spMk id="6" creationId="{00000000-0000-0000-0000-000000000000}"/>
            </ac:spMkLst>
          </pc:spChg>
        </pc:sldLayoutChg>
        <pc:sldLayoutChg chg="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3210312558" sldId="2147483666"/>
          </pc:sldLayoutMkLst>
        </pc:sldLayoutChg>
        <pc:sldLayoutChg chg="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3146388984" sldId="2147483667"/>
          </pc:sldLayoutMkLst>
        </pc:sldLayoutChg>
        <pc:sldLayoutChg chg="modSp 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3171841454" sldId="2147483668"/>
          </pc:sldLayoutMkLst>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171841454" sldId="2147483668"/>
              <ac:spMk id="2"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171841454" sldId="2147483668"/>
              <ac:spMk id="3"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171841454" sldId="2147483668"/>
              <ac:spMk id="4" creationId="{00000000-0000-0000-0000-000000000000}"/>
            </ac:spMkLst>
          </pc:spChg>
        </pc:sldLayoutChg>
        <pc:sldLayoutChg chg="modSp 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1718958274" sldId="2147483669"/>
          </pc:sldLayoutMkLst>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1718958274" sldId="2147483669"/>
              <ac:spMk id="2"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1718958274" sldId="2147483669"/>
              <ac:spMk id="3"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1718958274" sldId="2147483669"/>
              <ac:spMk id="4" creationId="{00000000-0000-0000-0000-000000000000}"/>
            </ac:spMkLst>
          </pc:spChg>
        </pc:sldLayoutChg>
        <pc:sldLayoutChg chg="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2202905451" sldId="2147483670"/>
          </pc:sldLayoutMkLst>
        </pc:sldLayoutChg>
        <pc:sldLayoutChg chg="modSp add del">
          <pc:chgData name="Cristian Robert Nvo Nguema (2426456)" userId="S::2426456@student.uwtsd.ac.uk::2adefbb7-8ef6-4f8c-9912-54a433893c0e" providerId="AD" clId="Web-{A4313846-E1BC-06AA-9203-9E6CDF7C9844}" dt="2025-10-12T19:56:08.181" v="11"/>
          <pc:sldLayoutMkLst>
            <pc:docMk/>
            <pc:sldMasterMk cId="2460954070" sldId="2147483660"/>
            <pc:sldLayoutMk cId="3479445657" sldId="2147483671"/>
          </pc:sldLayoutMkLst>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479445657" sldId="2147483671"/>
              <ac:spMk id="2" creationId="{00000000-0000-0000-0000-000000000000}"/>
            </ac:spMkLst>
          </pc:spChg>
          <pc:spChg chg="mod">
            <ac:chgData name="Cristian Robert Nvo Nguema (2426456)" userId="S::2426456@student.uwtsd.ac.uk::2adefbb7-8ef6-4f8c-9912-54a433893c0e" providerId="AD" clId="Web-{A4313846-E1BC-06AA-9203-9E6CDF7C9844}" dt="2025-10-12T19:55:27.039" v="7"/>
            <ac:spMkLst>
              <pc:docMk/>
              <pc:sldMasterMk cId="2460954070" sldId="2147483660"/>
              <pc:sldLayoutMk cId="3479445657" sldId="2147483671"/>
              <ac:spMk id="3" creationId="{00000000-0000-0000-0000-000000000000}"/>
            </ac:spMkLst>
          </pc:spChg>
        </pc:sldLayoutChg>
      </pc:sldMasterChg>
      <pc:sldMasterChg chg="add del addSldLayout delSldLayout">
        <pc:chgData name="Cristian Robert Nvo Nguema (2426456)" userId="S::2426456@student.uwtsd.ac.uk::2adefbb7-8ef6-4f8c-9912-54a433893c0e" providerId="AD" clId="Web-{A4313846-E1BC-06AA-9203-9E6CDF7C9844}" dt="2025-10-12T19:56:14.088" v="12"/>
        <pc:sldMasterMkLst>
          <pc:docMk/>
          <pc:sldMasterMk cId="2204449860" sldId="2147483695"/>
        </pc:sldMasterMkLst>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3121243061" sldId="2147483684"/>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3662772778" sldId="2147483685"/>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3054329830" sldId="2147483686"/>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2023654851" sldId="2147483687"/>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1646949841" sldId="2147483688"/>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1716061466" sldId="2147483689"/>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299803515" sldId="2147483690"/>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4164272638" sldId="2147483691"/>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2457510820" sldId="2147483692"/>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3161246308" sldId="2147483693"/>
          </pc:sldLayoutMkLst>
        </pc:sldLayoutChg>
        <pc:sldLayoutChg chg="add del">
          <pc:chgData name="Cristian Robert Nvo Nguema (2426456)" userId="S::2426456@student.uwtsd.ac.uk::2adefbb7-8ef6-4f8c-9912-54a433893c0e" providerId="AD" clId="Web-{A4313846-E1BC-06AA-9203-9E6CDF7C9844}" dt="2025-10-12T19:56:14.088" v="12"/>
          <pc:sldLayoutMkLst>
            <pc:docMk/>
            <pc:sldMasterMk cId="2204449860" sldId="2147483695"/>
            <pc:sldLayoutMk cId="1173002203" sldId="2147483694"/>
          </pc:sldLayoutMkLst>
        </pc:sldLayoutChg>
      </pc:sldMasterChg>
      <pc:sldMasterChg chg="add del addSldLayout delSldLayout modSldLayout">
        <pc:chgData name="Cristian Robert Nvo Nguema (2426456)" userId="S::2426456@student.uwtsd.ac.uk::2adefbb7-8ef6-4f8c-9912-54a433893c0e" providerId="AD" clId="Web-{A4313846-E1BC-06AA-9203-9E6CDF7C9844}" dt="2025-10-12T19:56:36.291" v="17"/>
        <pc:sldMasterMkLst>
          <pc:docMk/>
          <pc:sldMasterMk cId="2511742847" sldId="2147483696"/>
        </pc:sldMasterMkLst>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455083778" sldId="2147483697"/>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81546695" sldId="2147483698"/>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3836316538" sldId="2147483699"/>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2389810323" sldId="2147483700"/>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328896051" sldId="2147483701"/>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1340558931" sldId="2147483702"/>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938357330" sldId="2147483703"/>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1965293508" sldId="2147483704"/>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1920495803" sldId="2147483705"/>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3858325431" sldId="2147483706"/>
          </pc:sldLayoutMkLst>
        </pc:sldLayoutChg>
        <pc:sldLayoutChg chg="add del mod replId">
          <pc:chgData name="Cristian Robert Nvo Nguema (2426456)" userId="S::2426456@student.uwtsd.ac.uk::2adefbb7-8ef6-4f8c-9912-54a433893c0e" providerId="AD" clId="Web-{A4313846-E1BC-06AA-9203-9E6CDF7C9844}" dt="2025-10-12T19:56:36.291" v="17"/>
          <pc:sldLayoutMkLst>
            <pc:docMk/>
            <pc:sldMasterMk cId="2511742847" sldId="2147483696"/>
            <pc:sldLayoutMk cId="3738061264" sldId="2147483707"/>
          </pc:sldLayoutMkLst>
        </pc:sldLayoutChg>
      </pc:sldMasterChg>
      <pc:sldMasterChg chg="add del addSldLayout delSldLayout modSldLayout">
        <pc:chgData name="Cristian Robert Nvo Nguema (2426456)" userId="S::2426456@student.uwtsd.ac.uk::2adefbb7-8ef6-4f8c-9912-54a433893c0e" providerId="AD" clId="Web-{A4313846-E1BC-06AA-9203-9E6CDF7C9844}" dt="2025-10-12T19:56:58.886" v="21"/>
        <pc:sldMasterMkLst>
          <pc:docMk/>
          <pc:sldMasterMk cId="197686571" sldId="2147483708"/>
        </pc:sldMasterMkLst>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3162065908" sldId="2147483709"/>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3466016785" sldId="2147483710"/>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4138197681" sldId="2147483711"/>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2700517693" sldId="2147483712"/>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4290653204" sldId="2147483713"/>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1402431329" sldId="2147483714"/>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1939545526" sldId="2147483715"/>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3909712437" sldId="2147483716"/>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1210740036" sldId="2147483717"/>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3127624051" sldId="2147483718"/>
          </pc:sldLayoutMkLst>
        </pc:sldLayoutChg>
        <pc:sldLayoutChg chg="add del mod replId">
          <pc:chgData name="Cristian Robert Nvo Nguema (2426456)" userId="S::2426456@student.uwtsd.ac.uk::2adefbb7-8ef6-4f8c-9912-54a433893c0e" providerId="AD" clId="Web-{A4313846-E1BC-06AA-9203-9E6CDF7C9844}" dt="2025-10-12T19:56:58.886" v="21"/>
          <pc:sldLayoutMkLst>
            <pc:docMk/>
            <pc:sldMasterMk cId="197686571" sldId="2147483708"/>
            <pc:sldLayoutMk cId="2757481114" sldId="2147483719"/>
          </pc:sldLayoutMkLst>
        </pc:sldLayoutChg>
      </pc:sldMasterChg>
      <pc:sldMasterChg chg="add del addSldLayout delSldLayout">
        <pc:chgData name="Cristian Robert Nvo Nguema (2426456)" userId="S::2426456@student.uwtsd.ac.uk::2adefbb7-8ef6-4f8c-9912-54a433893c0e" providerId="AD" clId="Web-{A4313846-E1BC-06AA-9203-9E6CDF7C9844}" dt="2025-10-12T19:56:07.947" v="10"/>
        <pc:sldMasterMkLst>
          <pc:docMk/>
          <pc:sldMasterMk cId="2362907855" sldId="2147483708"/>
        </pc:sldMasterMkLst>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1338858631" sldId="2147483697"/>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2016255012" sldId="2147483698"/>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1205890792" sldId="2147483699"/>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4285733396" sldId="2147483700"/>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2597112862" sldId="2147483701"/>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2056312641" sldId="2147483702"/>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235755967" sldId="2147483703"/>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2400595949" sldId="2147483704"/>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2859048573" sldId="2147483705"/>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446065230" sldId="2147483706"/>
          </pc:sldLayoutMkLst>
        </pc:sldLayoutChg>
        <pc:sldLayoutChg chg="add del">
          <pc:chgData name="Cristian Robert Nvo Nguema (2426456)" userId="S::2426456@student.uwtsd.ac.uk::2adefbb7-8ef6-4f8c-9912-54a433893c0e" providerId="AD" clId="Web-{A4313846-E1BC-06AA-9203-9E6CDF7C9844}" dt="2025-10-12T19:56:07.947" v="10"/>
          <pc:sldLayoutMkLst>
            <pc:docMk/>
            <pc:sldMasterMk cId="2362907855" sldId="2147483708"/>
            <pc:sldLayoutMk cId="2335056410" sldId="2147483707"/>
          </pc:sldLayoutMkLst>
        </pc:sldLayoutChg>
      </pc:sldMasterChg>
      <pc:sldMasterChg chg="modSp add del addSldLayout delSldLayout modSldLayout">
        <pc:chgData name="Cristian Robert Nvo Nguema (2426456)" userId="S::2426456@student.uwtsd.ac.uk::2adefbb7-8ef6-4f8c-9912-54a433893c0e" providerId="AD" clId="Web-{A4313846-E1BC-06AA-9203-9E6CDF7C9844}" dt="2025-10-12T19:57:12.402" v="23"/>
        <pc:sldMasterMkLst>
          <pc:docMk/>
          <pc:sldMasterMk cId="2318904748" sldId="2147483720"/>
        </pc:sldMasterMkLst>
        <pc:spChg chg="mod">
          <ac:chgData name="Cristian Robert Nvo Nguema (2426456)" userId="S::2426456@student.uwtsd.ac.uk::2adefbb7-8ef6-4f8c-9912-54a433893c0e" providerId="AD" clId="Web-{A4313846-E1BC-06AA-9203-9E6CDF7C9844}" dt="2025-10-12T19:57:12.246" v="22"/>
          <ac:spMkLst>
            <pc:docMk/>
            <pc:sldMasterMk cId="2318904748" sldId="2147483720"/>
            <ac:spMk id="2" creationId="{BB325BDE-35A4-4AAD-960B-C1415864ADD9}"/>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ac:spMk id="3" creationId="{BE459C78-0CC4-4552-93DD-49B4194D005D}"/>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ac:spMk id="4" creationId="{06744A3C-9C54-46A6-B3EF-5B36362423EB}"/>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ac:spMk id="5" creationId="{07D5A696-7B4B-4181-A961-7D66556D507F}"/>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ac:spMk id="6" creationId="{23038CB5-8F4A-401D-A3A9-B27DC15B7A81}"/>
          </ac:spMkLst>
        </pc:sp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1656456895" sldId="2147483721"/>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56456895" sldId="2147483721"/>
              <ac:spMk id="2" creationId="{E0EB8136-4330-4480-80D9-0F6FD970617C}"/>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56456895" sldId="2147483721"/>
              <ac:spMk id="3" creationId="{566E5739-DD96-45FB-B609-3E3447A52FED}"/>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56456895" sldId="2147483721"/>
              <ac:spMk id="4" creationId="{1B9FF558-51F9-42A2-9944-DBE23DA8B224}"/>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56456895" sldId="2147483721"/>
              <ac:spMk id="6" creationId="{C3D10ADE-E9DA-4E57-BF57-1CCB65219839}"/>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56456895" sldId="2147483721"/>
              <ac:spMk id="8" creationId="{8D06CE56-3881-4ADA-8CEF-D18B02C242A3}"/>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56456895" sldId="2147483721"/>
              <ac:spMk id="10" creationId="{79F3C543-62EC-4433-9C93-A2CD8764E9B4}"/>
            </ac:spMkLst>
          </pc:spChg>
        </pc:sldLayout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3167568070" sldId="2147483722"/>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167568070" sldId="2147483722"/>
              <ac:spMk id="2" creationId="{48D358CF-0758-490A-A084-C46443B9ABE8}"/>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167568070" sldId="2147483722"/>
              <ac:spMk id="3" creationId="{21671183-B3CE-4F45-92FB-98290CA0E2CA}"/>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167568070" sldId="2147483722"/>
              <ac:spMk id="4" creationId="{3D7DED67-27EC-4D43-A21C-093C1DB04813}"/>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167568070" sldId="2147483722"/>
              <ac:spMk id="6" creationId="{093C5AD3-D79A-4D46-B25B-822FE0252511}"/>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167568070" sldId="2147483722"/>
              <ac:spMk id="8" creationId="{2D6FBB9D-1CAA-4D05-AB33-BABDFE17B843}"/>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167568070" sldId="2147483722"/>
              <ac:spMk id="10" creationId="{04727B71-B4B6-4823-80A1-68C40B475118}"/>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167568070" sldId="2147483722"/>
              <ac:spMk id="12" creationId="{79A6DB05-9FB5-4B07-8675-74C23D4FD89D}"/>
            </ac:spMkLst>
          </pc:spChg>
        </pc:sldLayout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4196199605" sldId="2147483723"/>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4196199605" sldId="2147483723"/>
              <ac:spMk id="2" creationId="{B8E44900-E8BF-4B12-8BCB-41076E2B68C7}"/>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4196199605" sldId="2147483723"/>
              <ac:spMk id="3" creationId="{917741F9-B00F-4463-A257-6B66DABD9B4E}"/>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4196199605" sldId="2147483723"/>
              <ac:spMk id="8" creationId="{85AEDC5C-2E87-49C6-AB07-A95E5F39ED8E}"/>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4196199605" sldId="2147483723"/>
              <ac:spMk id="10" creationId="{A57D88DE-E462-4C8A-BF99-609390DFB781}"/>
            </ac:spMkLst>
          </pc:spChg>
        </pc:sldLayout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3529849805" sldId="2147483724"/>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529849805" sldId="2147483724"/>
              <ac:spMk id="2" creationId="{17A078AE-0BC3-48F9-87EC-2DB0CCE7E2AE}"/>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529849805" sldId="2147483724"/>
              <ac:spMk id="3" creationId="{292A20DF-0829-4336-B59F-FF9D7AA9D8B6}"/>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529849805" sldId="2147483724"/>
              <ac:spMk id="4" creationId="{7935D01C-CF67-4DF6-B96C-FFC9D5BF847B}"/>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529849805" sldId="2147483724"/>
              <ac:spMk id="5" creationId="{29BBD797-6031-4F82-8726-EAB757027FF5}"/>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529849805" sldId="2147483724"/>
              <ac:spMk id="7" creationId="{4F78BC14-5BB1-405F-A6F3-C07230F085C8}"/>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529849805" sldId="2147483724"/>
              <ac:spMk id="9" creationId="{2076262E-36A0-40C6-ADE6-90CD9FB9B9EA}"/>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529849805" sldId="2147483724"/>
              <ac:spMk id="11" creationId="{42677A9B-4D1D-4D80-912C-24570140A650}"/>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529849805" sldId="2147483724"/>
              <ac:spMk id="13" creationId="{03DC8C98-510F-48C9-82B2-9E4F760A68DF}"/>
            </ac:spMkLst>
          </pc:spChg>
        </pc:sldLayout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1052527477" sldId="2147483725"/>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2" creationId="{0F8F91F8-0767-40B5-A3AA-72931FC192EA}"/>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3" creationId="{AAAE0554-8BEE-4BF6-9519-51B8475D35E1}"/>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4" creationId="{FD4A358D-C930-48E0-B372-06A826B74C47}"/>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5" creationId="{83B6615E-4966-4150-83B6-C47591B36383}"/>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6" creationId="{BD409F6B-C17B-4B4F-9F35-5068BDC4E2FD}"/>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7" creationId="{C8BC356D-052B-4A9B-8B2F-6665FD325AB3}"/>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9" creationId="{D279E50C-1E40-4B48-871B-E392428D20A3}"/>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11" creationId="{6B671BDE-E45C-41A1-9B98-4A607D703855}"/>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13" creationId="{299500CE-917A-4D03-A7DF-71D8EBBC1537}"/>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052527477" sldId="2147483725"/>
              <ac:spMk id="15" creationId="{C3D0D377-28B0-417D-886B-9483AF064975}"/>
            </ac:spMkLst>
          </pc:spChg>
        </pc:sldLayout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3670072645" sldId="2147483726"/>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670072645" sldId="2147483726"/>
              <ac:spMk id="2" creationId="{779454F2-0EE5-4888-AF4C-82F825E6226E}"/>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670072645" sldId="2147483726"/>
              <ac:spMk id="7" creationId="{8C0689C4-0DB3-408B-A956-40326B4AE4C4}"/>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3670072645" sldId="2147483726"/>
              <ac:spMk id="9" creationId="{56E1D10E-1C30-41BF-8C3B-C460C9B5597B}"/>
            </ac:spMkLst>
          </pc:spChg>
        </pc:sldLayoutChg>
        <pc:sldLayoutChg chg="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1683118823" sldId="2147483727"/>
          </pc:sldLayoutMkLst>
        </pc:sldLayout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1632405668" sldId="2147483728"/>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32405668" sldId="2147483728"/>
              <ac:spMk id="2" creationId="{47F7751B-CD8F-4F5B-A903-1DCE5D1E8306}"/>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32405668" sldId="2147483728"/>
              <ac:spMk id="3" creationId="{EFA55C8A-A0BB-441D-976F-EB56D4382DB6}"/>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32405668" sldId="2147483728"/>
              <ac:spMk id="4" creationId="{37DE6A51-A2E5-4BFA-B571-9FDFE1BBFB44}"/>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32405668" sldId="2147483728"/>
              <ac:spMk id="5" creationId="{3D92778A-DD4C-4651-9C53-8B0C44CD8805}"/>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32405668" sldId="2147483728"/>
              <ac:spMk id="9" creationId="{1FA417FE-CD1A-486F-A4AC-E4000A2FB18E}"/>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1632405668" sldId="2147483728"/>
              <ac:spMk id="11" creationId="{1318F0F5-812B-472C-9408-B80F2553F5E0}"/>
            </ac:spMkLst>
          </pc:spChg>
        </pc:sldLayout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2149757765" sldId="2147483729"/>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2149757765" sldId="2147483729"/>
              <ac:spMk id="2" creationId="{A0C04DCC-0E3E-4F05-9FAC-9FA6CA4B2BAE}"/>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2149757765" sldId="2147483729"/>
              <ac:spMk id="3" creationId="{EBA29649-B19F-499E-8E9A-3577EAC8F031}"/>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2149757765" sldId="2147483729"/>
              <ac:spMk id="4" creationId="{1BC9EF2E-A8CD-41A1-B11A-0D8842797A98}"/>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2149757765" sldId="2147483729"/>
              <ac:spMk id="5" creationId="{B44257B5-0DE0-401F-9171-E8687A97DBA7}"/>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2149757765" sldId="2147483729"/>
              <ac:spMk id="9" creationId="{168B77B5-211C-456E-B79F-306CC3619347}"/>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2149757765" sldId="2147483729"/>
              <ac:spMk id="11" creationId="{3B63C338-194D-4F23-ABEC-60A7EA96F302}"/>
            </ac:spMkLst>
          </pc:spChg>
        </pc:sldLayoutChg>
        <pc:sldLayoutChg chg="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3722607925" sldId="2147483730"/>
          </pc:sldLayoutMkLst>
        </pc:sldLayoutChg>
        <pc:sldLayoutChg chg="modSp add del mod replId">
          <pc:chgData name="Cristian Robert Nvo Nguema (2426456)" userId="S::2426456@student.uwtsd.ac.uk::2adefbb7-8ef6-4f8c-9912-54a433893c0e" providerId="AD" clId="Web-{A4313846-E1BC-06AA-9203-9E6CDF7C9844}" dt="2025-10-12T19:57:12.402" v="23"/>
          <pc:sldLayoutMkLst>
            <pc:docMk/>
            <pc:sldMasterMk cId="2318904748" sldId="2147483720"/>
            <pc:sldLayoutMk cId="4220477862" sldId="2147483731"/>
          </pc:sldLayoutMkLst>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4220477862" sldId="2147483731"/>
              <ac:spMk id="2" creationId="{B543C89D-929E-4CD1-BCCC-72A14C0335D6}"/>
            </ac:spMkLst>
          </pc:spChg>
          <pc:spChg chg="mod">
            <ac:chgData name="Cristian Robert Nvo Nguema (2426456)" userId="S::2426456@student.uwtsd.ac.uk::2adefbb7-8ef6-4f8c-9912-54a433893c0e" providerId="AD" clId="Web-{A4313846-E1BC-06AA-9203-9E6CDF7C9844}" dt="2025-10-12T19:57:12.246" v="22"/>
            <ac:spMkLst>
              <pc:docMk/>
              <pc:sldMasterMk cId="2318904748" sldId="2147483720"/>
              <pc:sldLayoutMk cId="4220477862" sldId="2147483731"/>
              <ac:spMk id="3" creationId="{FED450EA-A577-4B76-A12F-650BEB20FD8D}"/>
            </ac:spMkLst>
          </pc:spChg>
        </pc:sldLayoutChg>
      </pc:sldMasterChg>
      <pc:sldMasterChg chg="add del addSldLayout delSldLayout modSldLayout">
        <pc:chgData name="Cristian Robert Nvo Nguema (2426456)" userId="S::2426456@student.uwtsd.ac.uk::2adefbb7-8ef6-4f8c-9912-54a433893c0e" providerId="AD" clId="Web-{A4313846-E1BC-06AA-9203-9E6CDF7C9844}" dt="2025-10-12T20:48:24.019" v="301"/>
        <pc:sldMasterMkLst>
          <pc:docMk/>
          <pc:sldMasterMk cId="2449186646" sldId="2147483732"/>
        </pc:sldMasterMkLst>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3408911672" sldId="2147483733"/>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1679234730" sldId="2147483734"/>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4223141684" sldId="2147483735"/>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878687646" sldId="2147483736"/>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2292779147" sldId="2147483737"/>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79671005" sldId="2147483738"/>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1422494519" sldId="2147483739"/>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4263341460" sldId="2147483740"/>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2131034540" sldId="2147483741"/>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2096377318" sldId="2147483742"/>
          </pc:sldLayoutMkLst>
        </pc:sldLayoutChg>
        <pc:sldLayoutChg chg="add del mod replId">
          <pc:chgData name="Cristian Robert Nvo Nguema (2426456)" userId="S::2426456@student.uwtsd.ac.uk::2adefbb7-8ef6-4f8c-9912-54a433893c0e" providerId="AD" clId="Web-{A4313846-E1BC-06AA-9203-9E6CDF7C9844}" dt="2025-10-12T20:48:24.019" v="301"/>
          <pc:sldLayoutMkLst>
            <pc:docMk/>
            <pc:sldMasterMk cId="2449186646" sldId="2147483732"/>
            <pc:sldLayoutMk cId="1492326154" sldId="2147483743"/>
          </pc:sldLayoutMkLst>
        </pc:sldLayoutChg>
      </pc:sldMasterChg>
      <pc:sldMasterChg chg="add addSldLayout modSldLayout">
        <pc:chgData name="Cristian Robert Nvo Nguema (2426456)" userId="S::2426456@student.uwtsd.ac.uk::2adefbb7-8ef6-4f8c-9912-54a433893c0e" providerId="AD" clId="Web-{A4313846-E1BC-06AA-9203-9E6CDF7C9844}" dt="2025-10-12T20:48:24.019" v="301"/>
        <pc:sldMasterMkLst>
          <pc:docMk/>
          <pc:sldMasterMk cId="1297246553" sldId="2147483744"/>
        </pc:sldMasterMkLst>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3979677860" sldId="2147483745"/>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1370239461" sldId="2147483746"/>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2985778296" sldId="2147483747"/>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1882881253" sldId="2147483748"/>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1721649116" sldId="2147483749"/>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2724669161" sldId="2147483750"/>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2171689872" sldId="2147483751"/>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1567923009" sldId="2147483752"/>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129053071" sldId="2147483753"/>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2589002109" sldId="2147483754"/>
          </pc:sldLayoutMkLst>
        </pc:sldLayoutChg>
        <pc:sldLayoutChg chg="add mod replId">
          <pc:chgData name="Cristian Robert Nvo Nguema (2426456)" userId="S::2426456@student.uwtsd.ac.uk::2adefbb7-8ef6-4f8c-9912-54a433893c0e" providerId="AD" clId="Web-{A4313846-E1BC-06AA-9203-9E6CDF7C9844}" dt="2025-10-12T20:48:24.019" v="301"/>
          <pc:sldLayoutMkLst>
            <pc:docMk/>
            <pc:sldMasterMk cId="1297246553" sldId="2147483744"/>
            <pc:sldLayoutMk cId="3574819156" sldId="2147483755"/>
          </pc:sldLayoutMkLst>
        </pc:sldLayoutChg>
      </pc:sldMasterChg>
    </pc:docChg>
  </pc:docChgLst>
  <pc:docChgLst>
    <pc:chgData name="Cristian Robert Nvo Nguema (2426456)" userId="S::2426456@student.uwtsd.ac.uk::2adefbb7-8ef6-4f8c-9912-54a433893c0e" providerId="AD" clId="Web-{07DBC487-8C41-D487-54A6-24EC6BE81DD7}"/>
    <pc:docChg chg="modSld">
      <pc:chgData name="Cristian Robert Nvo Nguema (2426456)" userId="S::2426456@student.uwtsd.ac.uk::2adefbb7-8ef6-4f8c-9912-54a433893c0e" providerId="AD" clId="Web-{07DBC487-8C41-D487-54A6-24EC6BE81DD7}" dt="2025-10-12T22:08:41.286" v="155" actId="20577"/>
      <pc:docMkLst>
        <pc:docMk/>
      </pc:docMkLst>
      <pc:sldChg chg="modSp">
        <pc:chgData name="Cristian Robert Nvo Nguema (2426456)" userId="S::2426456@student.uwtsd.ac.uk::2adefbb7-8ef6-4f8c-9912-54a433893c0e" providerId="AD" clId="Web-{07DBC487-8C41-D487-54A6-24EC6BE81DD7}" dt="2025-10-12T22:08:41.286" v="155" actId="20577"/>
        <pc:sldMkLst>
          <pc:docMk/>
          <pc:sldMk cId="853432166" sldId="258"/>
        </pc:sldMkLst>
        <pc:spChg chg="mod">
          <ac:chgData name="Cristian Robert Nvo Nguema (2426456)" userId="S::2426456@student.uwtsd.ac.uk::2adefbb7-8ef6-4f8c-9912-54a433893c0e" providerId="AD" clId="Web-{07DBC487-8C41-D487-54A6-24EC6BE81DD7}" dt="2025-10-12T22:08:41.286" v="155" actId="20577"/>
          <ac:spMkLst>
            <pc:docMk/>
            <pc:sldMk cId="853432166" sldId="258"/>
            <ac:spMk id="3" creationId="{0981E525-A852-CC66-A883-8184F9BD1EB4}"/>
          </ac:spMkLst>
        </pc:spChg>
      </pc:sldChg>
      <pc:sldChg chg="modSp">
        <pc:chgData name="Cristian Robert Nvo Nguema (2426456)" userId="S::2426456@student.uwtsd.ac.uk::2adefbb7-8ef6-4f8c-9912-54a433893c0e" providerId="AD" clId="Web-{07DBC487-8C41-D487-54A6-24EC6BE81DD7}" dt="2025-10-12T21:53:27.491" v="5" actId="20577"/>
        <pc:sldMkLst>
          <pc:docMk/>
          <pc:sldMk cId="2091188379" sldId="259"/>
        </pc:sldMkLst>
        <pc:spChg chg="mod">
          <ac:chgData name="Cristian Robert Nvo Nguema (2426456)" userId="S::2426456@student.uwtsd.ac.uk::2adefbb7-8ef6-4f8c-9912-54a433893c0e" providerId="AD" clId="Web-{07DBC487-8C41-D487-54A6-24EC6BE81DD7}" dt="2025-10-12T21:53:27.491" v="5" actId="20577"/>
          <ac:spMkLst>
            <pc:docMk/>
            <pc:sldMk cId="2091188379" sldId="259"/>
            <ac:spMk id="3" creationId="{E3EA1667-1C56-256A-D087-B35F60BEF2E4}"/>
          </ac:spMkLst>
        </pc:spChg>
      </pc:sldChg>
      <pc:sldChg chg="modSp">
        <pc:chgData name="Cristian Robert Nvo Nguema (2426456)" userId="S::2426456@student.uwtsd.ac.uk::2adefbb7-8ef6-4f8c-9912-54a433893c0e" providerId="AD" clId="Web-{07DBC487-8C41-D487-54A6-24EC6BE81DD7}" dt="2025-10-12T21:56:08.214" v="8" actId="20577"/>
        <pc:sldMkLst>
          <pc:docMk/>
          <pc:sldMk cId="4107396465" sldId="260"/>
        </pc:sldMkLst>
        <pc:spChg chg="mod">
          <ac:chgData name="Cristian Robert Nvo Nguema (2426456)" userId="S::2426456@student.uwtsd.ac.uk::2adefbb7-8ef6-4f8c-9912-54a433893c0e" providerId="AD" clId="Web-{07DBC487-8C41-D487-54A6-24EC6BE81DD7}" dt="2025-10-12T21:56:08.214" v="8" actId="20577"/>
          <ac:spMkLst>
            <pc:docMk/>
            <pc:sldMk cId="4107396465" sldId="260"/>
            <ac:spMk id="3" creationId="{112666BB-A570-E733-FD5C-418D41028B06}"/>
          </ac:spMkLst>
        </pc:spChg>
      </pc:sldChg>
      <pc:sldChg chg="modSp">
        <pc:chgData name="Cristian Robert Nvo Nguema (2426456)" userId="S::2426456@student.uwtsd.ac.uk::2adefbb7-8ef6-4f8c-9912-54a433893c0e" providerId="AD" clId="Web-{07DBC487-8C41-D487-54A6-24EC6BE81DD7}" dt="2025-10-12T21:57:30.746" v="11" actId="20577"/>
        <pc:sldMkLst>
          <pc:docMk/>
          <pc:sldMk cId="371995133" sldId="261"/>
        </pc:sldMkLst>
        <pc:spChg chg="mod">
          <ac:chgData name="Cristian Robert Nvo Nguema (2426456)" userId="S::2426456@student.uwtsd.ac.uk::2adefbb7-8ef6-4f8c-9912-54a433893c0e" providerId="AD" clId="Web-{07DBC487-8C41-D487-54A6-24EC6BE81DD7}" dt="2025-10-12T21:57:30.746" v="11" actId="20577"/>
          <ac:spMkLst>
            <pc:docMk/>
            <pc:sldMk cId="371995133" sldId="261"/>
            <ac:spMk id="3" creationId="{942BBD4A-2EDE-CEB3-CCAF-6026553D5F6C}"/>
          </ac:spMkLst>
        </pc:spChg>
      </pc:sldChg>
      <pc:sldChg chg="modSp">
        <pc:chgData name="Cristian Robert Nvo Nguema (2426456)" userId="S::2426456@student.uwtsd.ac.uk::2adefbb7-8ef6-4f8c-9912-54a433893c0e" providerId="AD" clId="Web-{07DBC487-8C41-D487-54A6-24EC6BE81DD7}" dt="2025-10-12T22:04:11.380" v="152" actId="20577"/>
        <pc:sldMkLst>
          <pc:docMk/>
          <pc:sldMk cId="2204849376" sldId="262"/>
        </pc:sldMkLst>
        <pc:spChg chg="mod">
          <ac:chgData name="Cristian Robert Nvo Nguema (2426456)" userId="S::2426456@student.uwtsd.ac.uk::2adefbb7-8ef6-4f8c-9912-54a433893c0e" providerId="AD" clId="Web-{07DBC487-8C41-D487-54A6-24EC6BE81DD7}" dt="2025-10-12T22:04:11.380" v="152" actId="20577"/>
          <ac:spMkLst>
            <pc:docMk/>
            <pc:sldMk cId="2204849376" sldId="262"/>
            <ac:spMk id="3" creationId="{06F5B228-3F52-0A62-3C0C-FAD0524F52F5}"/>
          </ac:spMkLst>
        </pc:spChg>
      </pc:sldChg>
      <pc:sldChg chg="modSp">
        <pc:chgData name="Cristian Robert Nvo Nguema (2426456)" userId="S::2426456@student.uwtsd.ac.uk::2adefbb7-8ef6-4f8c-9912-54a433893c0e" providerId="AD" clId="Web-{07DBC487-8C41-D487-54A6-24EC6BE81DD7}" dt="2025-10-12T22:03:02.686" v="149" actId="20577"/>
        <pc:sldMkLst>
          <pc:docMk/>
          <pc:sldMk cId="4285837678" sldId="263"/>
        </pc:sldMkLst>
        <pc:spChg chg="mod">
          <ac:chgData name="Cristian Robert Nvo Nguema (2426456)" userId="S::2426456@student.uwtsd.ac.uk::2adefbb7-8ef6-4f8c-9912-54a433893c0e" providerId="AD" clId="Web-{07DBC487-8C41-D487-54A6-24EC6BE81DD7}" dt="2025-10-12T22:03:02.686" v="149" actId="20577"/>
          <ac:spMkLst>
            <pc:docMk/>
            <pc:sldMk cId="4285837678" sldId="263"/>
            <ac:spMk id="3" creationId="{20555871-9F6A-F31B-7B0B-C43054F13D3F}"/>
          </ac:spMkLst>
        </pc:spChg>
      </pc:sldChg>
      <pc:sldChg chg="modSp">
        <pc:chgData name="Cristian Robert Nvo Nguema (2426456)" userId="S::2426456@student.uwtsd.ac.uk::2adefbb7-8ef6-4f8c-9912-54a433893c0e" providerId="AD" clId="Web-{07DBC487-8C41-D487-54A6-24EC6BE81DD7}" dt="2025-10-12T21:50:20.861" v="2" actId="20577"/>
        <pc:sldMkLst>
          <pc:docMk/>
          <pc:sldMk cId="1971321495" sldId="264"/>
        </pc:sldMkLst>
        <pc:spChg chg="mod">
          <ac:chgData name="Cristian Robert Nvo Nguema (2426456)" userId="S::2426456@student.uwtsd.ac.uk::2adefbb7-8ef6-4f8c-9912-54a433893c0e" providerId="AD" clId="Web-{07DBC487-8C41-D487-54A6-24EC6BE81DD7}" dt="2025-10-12T21:50:20.861" v="2" actId="20577"/>
          <ac:spMkLst>
            <pc:docMk/>
            <pc:sldMk cId="1971321495" sldId="264"/>
            <ac:spMk id="3" creationId="{969DCF85-2FEB-41BC-8109-6D676C03B98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7A9A650A-8BD1-4FDE-9899-1C20DF4B7708}" type="datetimeFigureOut">
              <a:rPr lang="en-US" dirty="0"/>
              <a:t>10/12/2025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9677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spcBef>
                <a:spcPts val="1000"/>
              </a:spcBef>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C107E61-D2F8-452B-B53A-91FE1E439E24}"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70239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dirty="0"/>
              <a:t>Click to edit Master title style</a:t>
            </a:r>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DB90D44C-5E2F-400D-88F9-B60B318A44C9}"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5778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A7543A57-F65A-4C42-9156-7629C10666E9}"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82881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9FBF0B-319E-4F95-BA43-902EB3DC9783}"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721649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081158B3-6703-4BBB-A09E-33FD65E7DB24}" type="datetimeFigureOut">
              <a:rPr lang="en-US" dirty="0"/>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24669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FE9955-2DD3-491E-92B6-7018343227CE}" type="datetimeFigureOut">
              <a:rPr lang="en-US" dirty="0"/>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71689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dirty="0"/>
              <a:t>Click to edit Master title style</a:t>
            </a:r>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dirty="0"/>
              <a:t>Click to edit Master text styles</a:t>
            </a:r>
          </a:p>
        </p:txBody>
      </p:sp>
      <p:sp>
        <p:nvSpPr>
          <p:cNvPr id="5" name="Date Placeholder 4"/>
          <p:cNvSpPr>
            <a:spLocks noGrp="1"/>
          </p:cNvSpPr>
          <p:nvPr>
            <p:ph type="dt" sz="half" idx="10"/>
          </p:nvPr>
        </p:nvSpPr>
        <p:spPr/>
        <p:txBody>
          <a:bodyPr/>
          <a:lstStyle/>
          <a:p>
            <a:fld id="{19888A28-1D79-4F41-9521-CF26BB2C7EE3}"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67923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dirty="0"/>
              <a:t>Click to edit Master title style</a:t>
            </a:r>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dirty="0"/>
              <a:t>Click to edit Master text styles</a:t>
            </a:r>
          </a:p>
        </p:txBody>
      </p:sp>
      <p:sp>
        <p:nvSpPr>
          <p:cNvPr id="5" name="Date Placeholder 4"/>
          <p:cNvSpPr>
            <a:spLocks noGrp="1"/>
          </p:cNvSpPr>
          <p:nvPr>
            <p:ph type="dt" sz="half" idx="10"/>
          </p:nvPr>
        </p:nvSpPr>
        <p:spPr/>
        <p:txBody>
          <a:bodyPr/>
          <a:lstStyle/>
          <a:p>
            <a:fld id="{43BD9950-AF07-4F2A-A949-E1C816A93B30}"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9053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DA3262D-6073-4A30-973C-53BE1D29884A}"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89002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00AB0AF-EEE9-4421-9298-EB11A547E63F}"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74819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fld id="{34A43A2E-6632-4F9D-8728-2CF59ACBBE60}" type="datetimeFigureOut">
              <a:rPr lang="en-US" dirty="0"/>
              <a:t>10/12/2025</a:t>
            </a:fld>
            <a:endParaRPr lang="en-US" dirty="0"/>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US" dirty="0"/>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9724655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itle 1">
            <a:extLst>
              <a:ext uri="{FF2B5EF4-FFF2-40B4-BE49-F238E27FC236}">
                <a16:creationId xmlns:a16="http://schemas.microsoft.com/office/drawing/2014/main" id="{243D934B-AF5D-E48D-F039-C4191E4FAE84}"/>
              </a:ext>
            </a:extLst>
          </p:cNvPr>
          <p:cNvSpPr>
            <a:spLocks noGrp="1"/>
          </p:cNvSpPr>
          <p:nvPr>
            <p:ph type="title"/>
          </p:nvPr>
        </p:nvSpPr>
        <p:spPr/>
        <p:txBody>
          <a:bodyPr anchor="ctr">
            <a:normAutofit/>
          </a:bodyPr>
          <a:lstStyle/>
          <a:p>
            <a:br>
              <a:rPr lang="en-US" sz="3700"/>
            </a:br>
            <a:endParaRPr lang="en-US" sz="3700"/>
          </a:p>
        </p:txBody>
      </p:sp>
      <p:sp>
        <p:nvSpPr>
          <p:cNvPr id="42" name="Text Placeholder 3">
            <a:extLst>
              <a:ext uri="{FF2B5EF4-FFF2-40B4-BE49-F238E27FC236}">
                <a16:creationId xmlns:a16="http://schemas.microsoft.com/office/drawing/2014/main" id="{4E6D2C5F-0F61-8E1B-B576-AF7A5CE55279}"/>
              </a:ext>
            </a:extLst>
          </p:cNvPr>
          <p:cNvSpPr>
            <a:spLocks noGrp="1"/>
          </p:cNvSpPr>
          <p:nvPr>
            <p:ph type="body" idx="1"/>
          </p:nvPr>
        </p:nvSpPr>
        <p:spPr/>
        <p:txBody>
          <a:bodyPr vert="horz" lIns="91440" tIns="45720" rIns="91440" bIns="45720" rtlCol="0" anchor="b">
            <a:normAutofit fontScale="47500" lnSpcReduction="20000"/>
          </a:bodyPr>
          <a:lstStyle/>
          <a:p>
            <a:endParaRPr lang="en-US"/>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51" name="Content Placeholder 3">
            <a:extLst>
              <a:ext uri="{FF2B5EF4-FFF2-40B4-BE49-F238E27FC236}">
                <a16:creationId xmlns:a16="http://schemas.microsoft.com/office/drawing/2014/main" id="{253541B4-6FC2-A33F-8DA6-7E04ACBD7F40}"/>
              </a:ext>
            </a:extLst>
          </p:cNvPr>
          <p:cNvSpPr>
            <a:spLocks noGrp="1"/>
          </p:cNvSpPr>
          <p:nvPr>
            <p:ph sz="half" idx="2"/>
          </p:nvPr>
        </p:nvSpPr>
        <p:spPr/>
        <p:txBody>
          <a:bodyPr vert="horz" lIns="91440" tIns="45720" rIns="91440" bIns="45720" rtlCol="0" anchor="t">
            <a:normAutofit fontScale="85000" lnSpcReduction="10000"/>
          </a:bodyPr>
          <a:lstStyle/>
          <a:p>
            <a:r>
              <a:rPr lang="en-US" dirty="0"/>
              <a:t>Cristian Robert </a:t>
            </a:r>
            <a:r>
              <a:rPr lang="en-US" err="1"/>
              <a:t>Nvo</a:t>
            </a:r>
            <a:r>
              <a:rPr lang="en-US" dirty="0"/>
              <a:t> Nguema</a:t>
            </a:r>
          </a:p>
          <a:p>
            <a:r>
              <a:rPr lang="en-US" dirty="0"/>
              <a:t>2426456</a:t>
            </a:r>
          </a:p>
          <a:p>
            <a:r>
              <a:rPr lang="en-US" dirty="0"/>
              <a:t>Module : </a:t>
            </a:r>
            <a:r>
              <a:rPr lang="en-US" dirty="0" err="1"/>
              <a:t>Psycology</a:t>
            </a:r>
            <a:r>
              <a:rPr lang="en-US" dirty="0"/>
              <a:t> in Health and Social Care</a:t>
            </a:r>
          </a:p>
        </p:txBody>
      </p:sp>
      <p:sp>
        <p:nvSpPr>
          <p:cNvPr id="52" name="Text Placeholder 4">
            <a:extLst>
              <a:ext uri="{FF2B5EF4-FFF2-40B4-BE49-F238E27FC236}">
                <a16:creationId xmlns:a16="http://schemas.microsoft.com/office/drawing/2014/main" id="{29D90AA3-9269-9545-DC73-4F70B4019C85}"/>
              </a:ext>
            </a:extLst>
          </p:cNvPr>
          <p:cNvSpPr>
            <a:spLocks noGrp="1"/>
          </p:cNvSpPr>
          <p:nvPr>
            <p:ph type="body" sz="quarter" idx="3"/>
          </p:nvPr>
        </p:nvSpPr>
        <p:spPr>
          <a:xfrm>
            <a:off x="1177701" y="729258"/>
            <a:ext cx="3703320" cy="823912"/>
          </a:xfrm>
        </p:spPr>
        <p:txBody>
          <a:bodyPr>
            <a:normAutofit fontScale="47500" lnSpcReduction="20000"/>
          </a:bodyPr>
          <a:lstStyle/>
          <a:p>
            <a:r>
              <a:rPr lang="en-US" dirty="0"/>
              <a:t>Understanding Early Childhood Development through </a:t>
            </a:r>
            <a:r>
              <a:rPr lang="en-US" dirty="0" err="1"/>
              <a:t>Bowlbys</a:t>
            </a:r>
            <a:r>
              <a:rPr lang="en-US" dirty="0"/>
              <a:t> Attachment Theory</a:t>
            </a:r>
          </a:p>
        </p:txBody>
      </p:sp>
      <p:sp>
        <p:nvSpPr>
          <p:cNvPr id="8" name="Date Placeholder 4">
            <a:extLst>
              <a:ext uri="{FF2B5EF4-FFF2-40B4-BE49-F238E27FC236}">
                <a16:creationId xmlns:a16="http://schemas.microsoft.com/office/drawing/2014/main" id="{3EC0E342-460D-6ABD-B374-FF50926C9CC7}"/>
              </a:ext>
            </a:extLst>
          </p:cNvPr>
          <p:cNvSpPr>
            <a:spLocks noGrp="1"/>
          </p:cNvSpPr>
          <p:nvPr>
            <p:ph type="dt" sz="half" idx="10"/>
          </p:nvPr>
        </p:nvSpPr>
        <p:spPr/>
        <p:txBody>
          <a:bodyPr vert="horz" lIns="68580" tIns="34290" rIns="68580" bIns="34290" rtlCol="0" anchor="ctr">
            <a:normAutofit/>
          </a:bodyPr>
          <a:lstStyle/>
          <a:p>
            <a:pPr defTabSz="342900">
              <a:spcAft>
                <a:spcPts val="450"/>
              </a:spcAft>
            </a:pPr>
            <a:fld id="{9B9FEB97-2C04-429C-8BA6-581EFF1E2610}" type="datetime1">
              <a:rPr lang="en-US"/>
              <a:pPr defTabSz="342900">
                <a:spcAft>
                  <a:spcPts val="450"/>
                </a:spcAft>
              </a:pPr>
              <a:t>10/12/2025</a:t>
            </a:fld>
            <a:endParaRPr lang="en-US"/>
          </a:p>
        </p:txBody>
      </p:sp>
      <p:sp>
        <p:nvSpPr>
          <p:cNvPr id="10" name="Footer Placeholder 5">
            <a:extLst>
              <a:ext uri="{FF2B5EF4-FFF2-40B4-BE49-F238E27FC236}">
                <a16:creationId xmlns:a16="http://schemas.microsoft.com/office/drawing/2014/main" id="{D67AC5B4-1D74-B648-57DB-75F5D15A8B15}"/>
              </a:ext>
            </a:extLst>
          </p:cNvPr>
          <p:cNvSpPr>
            <a:spLocks noGrp="1"/>
          </p:cNvSpPr>
          <p:nvPr>
            <p:ph type="ftr" sz="quarter" idx="11"/>
          </p:nvPr>
        </p:nvSpPr>
        <p:spPr/>
        <p:txBody>
          <a:bodyPr vert="horz" lIns="68580" tIns="34290" rIns="68580" bIns="34290" rtlCol="0" anchor="ctr">
            <a:normAutofit/>
          </a:bodyPr>
          <a:lstStyle/>
          <a:p>
            <a:pPr defTabSz="342900">
              <a:lnSpc>
                <a:spcPct val="90000"/>
              </a:lnSpc>
              <a:spcAft>
                <a:spcPts val="450"/>
              </a:spcAft>
            </a:pPr>
            <a:r>
              <a:rPr lang="en-US" sz="800" kern="1200"/>
              <a:t>
              </a:t>
            </a:r>
          </a:p>
        </p:txBody>
      </p:sp>
      <p:sp>
        <p:nvSpPr>
          <p:cNvPr id="12" name="Slide Number Placeholder 6">
            <a:extLst>
              <a:ext uri="{FF2B5EF4-FFF2-40B4-BE49-F238E27FC236}">
                <a16:creationId xmlns:a16="http://schemas.microsoft.com/office/drawing/2014/main" id="{D961FC2F-8E1B-3021-FB09-FA366A317498}"/>
              </a:ext>
            </a:extLst>
          </p:cNvPr>
          <p:cNvSpPr>
            <a:spLocks noGrp="1"/>
          </p:cNvSpPr>
          <p:nvPr>
            <p:ph type="sldNum" sz="quarter" idx="12"/>
          </p:nvPr>
        </p:nvSpPr>
        <p:spPr/>
        <p:txBody>
          <a:bodyPr vert="horz" lIns="68580" tIns="34290" rIns="68580" bIns="34290" rtlCol="0" anchor="ctr">
            <a:normAutofit/>
          </a:bodyPr>
          <a:lstStyle/>
          <a:p>
            <a:pPr defTabSz="342900">
              <a:spcAft>
                <a:spcPts val="450"/>
              </a:spcAft>
            </a:pPr>
            <a:fld id="{70C12960-6E85-460F-B6E3-5B82CB31AF3D}" type="slidenum">
              <a:rPr lang="en-US"/>
              <a:pPr defTabSz="342900">
                <a:spcAft>
                  <a:spcPts val="450"/>
                </a:spcAft>
              </a:pPr>
              <a:t>1</a:t>
            </a:fld>
            <a:endParaRPr lang="en-US"/>
          </a:p>
        </p:txBody>
      </p:sp>
      <p:pic>
        <p:nvPicPr>
          <p:cNvPr id="4" name="Picture 3" descr="A cartoon of a person and a baby&#10;&#10;AI-generated content may be incorrect.">
            <a:extLst>
              <a:ext uri="{FF2B5EF4-FFF2-40B4-BE49-F238E27FC236}">
                <a16:creationId xmlns:a16="http://schemas.microsoft.com/office/drawing/2014/main" id="{BE34FB9D-019E-66A4-88B2-7B712E8C359D}"/>
              </a:ext>
            </a:extLst>
          </p:cNvPr>
          <p:cNvPicPr>
            <a:picLocks noChangeAspect="1"/>
          </p:cNvPicPr>
          <p:nvPr/>
        </p:nvPicPr>
        <p:blipFill>
          <a:blip r:embed="rId2"/>
          <a:srcRect t="9054" r="-3" b="10786"/>
          <a:stretch>
            <a:fillRect/>
          </a:stretch>
        </p:blipFill>
        <p:spPr>
          <a:xfrm>
            <a:off x="4759452" y="3203688"/>
            <a:ext cx="3703320" cy="2968511"/>
          </a:xfrm>
          <a:prstGeom prst="rect">
            <a:avLst/>
          </a:prstGeom>
          <a:noFill/>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7F0421CE-CC47-EBA1-B9DB-8EE743017D0D}"/>
              </a:ext>
            </a:extLst>
          </p:cNvPr>
          <p:cNvSpPr>
            <a:spLocks noGrp="1"/>
          </p:cNvSpPr>
          <p:nvPr>
            <p:ph type="title"/>
          </p:nvPr>
        </p:nvSpPr>
        <p:spPr/>
        <p:txBody>
          <a:bodyPr/>
          <a:lstStyle/>
          <a:p>
            <a:r>
              <a:rPr lang="en-US" sz="5300" dirty="0"/>
              <a:t>Introduction</a:t>
            </a:r>
            <a:endParaRPr lang="en-US" dirty="0"/>
          </a:p>
        </p:txBody>
      </p:sp>
      <p:sp>
        <p:nvSpPr>
          <p:cNvPr id="28" name="Subtitle 2">
            <a:extLst>
              <a:ext uri="{FF2B5EF4-FFF2-40B4-BE49-F238E27FC236}">
                <a16:creationId xmlns:a16="http://schemas.microsoft.com/office/drawing/2014/main" id="{29E1A8C3-A438-6810-954A-95B622AF4FB7}"/>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This presentation focuses on a three-year-old child named Amira, who has recently started attending an early years nursery. Amira experiences separation anxiety when left by her carers, has limited verbal communication, and often struggles to join in group play.</a:t>
            </a:r>
            <a:endParaRPr lang="en-US" dirty="0"/>
          </a:p>
          <a:p>
            <a:endParaRPr lang="en-US"/>
          </a:p>
          <a:p>
            <a:r>
              <a:rPr lang="en-US">
                <a:ea typeface="+mn-lt"/>
                <a:cs typeface="+mn-lt"/>
              </a:rPr>
              <a:t>The practitioner’s role is to assess Amira’s developmental stage, identify her needs, and design appropriate strategies to support her emotional security, communication skills, and social engagement.</a:t>
            </a:r>
            <a:endParaRPr lang="en-US"/>
          </a:p>
          <a:p>
            <a:endParaRPr lang="en-US"/>
          </a:p>
          <a:p>
            <a:r>
              <a:rPr lang="en-US" dirty="0">
                <a:ea typeface="+mn-lt"/>
                <a:cs typeface="+mn-lt"/>
              </a:rPr>
              <a:t>To explore this, the presentation will draw on [insert chosen theory – e.g., Bowlby’s Attachment Theory], applying it to Amira’s situation and suggesting evidence-based approaches to support her progress in the nursery</a:t>
            </a:r>
            <a:endParaRPr lang="en-US" dirty="0"/>
          </a:p>
        </p:txBody>
      </p:sp>
      <p:sp>
        <p:nvSpPr>
          <p:cNvPr id="7" name="Date Placeholder 6">
            <a:extLst>
              <a:ext uri="{FF2B5EF4-FFF2-40B4-BE49-F238E27FC236}">
                <a16:creationId xmlns:a16="http://schemas.microsoft.com/office/drawing/2014/main" id="{76980910-2E00-5767-2226-38AF0F98325B}"/>
              </a:ext>
            </a:extLst>
          </p:cNvPr>
          <p:cNvSpPr>
            <a:spLocks noGrp="1"/>
          </p:cNvSpPr>
          <p:nvPr>
            <p:ph type="dt" sz="half" idx="10"/>
          </p:nvPr>
        </p:nvSpPr>
        <p:spPr/>
        <p:txBody>
          <a:bodyPr anchor="ctr">
            <a:normAutofit/>
          </a:bodyPr>
          <a:lstStyle/>
          <a:p>
            <a:pPr>
              <a:spcAft>
                <a:spcPts val="600"/>
              </a:spcAft>
            </a:pPr>
            <a:fld id="{729089A5-A6BB-4A70-A4A7-FF4ABC89BB6A}" type="datetime1">
              <a:rPr lang="en-US"/>
              <a:pPr>
                <a:spcAft>
                  <a:spcPts val="600"/>
                </a:spcAft>
              </a:pPr>
              <a:t>10/12/2025</a:t>
            </a:fld>
            <a:endParaRPr lang="en-US"/>
          </a:p>
        </p:txBody>
      </p:sp>
      <p:sp>
        <p:nvSpPr>
          <p:cNvPr id="29" name="Footer Placeholder 4">
            <a:extLst>
              <a:ext uri="{FF2B5EF4-FFF2-40B4-BE49-F238E27FC236}">
                <a16:creationId xmlns:a16="http://schemas.microsoft.com/office/drawing/2014/main" id="{6E7198D3-EFFB-C443-D9E1-2CE0C83E1B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C592F42-EA6B-FF15-E69D-68F5105E0C2F}"/>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2</a:t>
            </a:fld>
            <a:endParaRPr lang="en-US"/>
          </a:p>
        </p:txBody>
      </p:sp>
    </p:spTree>
    <p:extLst>
      <p:ext uri="{BB962C8B-B14F-4D97-AF65-F5344CB8AC3E}">
        <p14:creationId xmlns:p14="http://schemas.microsoft.com/office/powerpoint/2010/main" val="3269953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068BA-34AF-2DBA-DBF0-1C5C7BD1A0CF}"/>
              </a:ext>
            </a:extLst>
          </p:cNvPr>
          <p:cNvSpPr>
            <a:spLocks noGrp="1"/>
          </p:cNvSpPr>
          <p:nvPr>
            <p:ph type="title"/>
          </p:nvPr>
        </p:nvSpPr>
        <p:spPr/>
        <p:txBody>
          <a:bodyPr/>
          <a:lstStyle/>
          <a:p>
            <a:r>
              <a:rPr lang="en-US" dirty="0"/>
              <a:t>ABOUT BOWLBYS ATTACHMENT THEORY</a:t>
            </a:r>
          </a:p>
        </p:txBody>
      </p:sp>
      <p:sp>
        <p:nvSpPr>
          <p:cNvPr id="3" name="Content Placeholder 2">
            <a:extLst>
              <a:ext uri="{FF2B5EF4-FFF2-40B4-BE49-F238E27FC236}">
                <a16:creationId xmlns:a16="http://schemas.microsoft.com/office/drawing/2014/main" id="{969DCF85-2FEB-41BC-8109-6D676C03B982}"/>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Bowlby’s Attachment Theory explains that the emotional bond between a child and their primary caregiver is essential for healthy development.</a:t>
            </a:r>
            <a:endParaRPr lang="en-US" dirty="0"/>
          </a:p>
          <a:p>
            <a:endParaRPr lang="en-US"/>
          </a:p>
          <a:p>
            <a:r>
              <a:rPr lang="en-US" dirty="0">
                <a:ea typeface="+mn-lt"/>
                <a:cs typeface="+mn-lt"/>
              </a:rPr>
              <a:t>According to Bowlby, children need to form a secure attachment with at least one consistent caregiver. This secure base helps them feel safe and confident to explore their surroundings.</a:t>
            </a:r>
            <a:endParaRPr lang="en-US" dirty="0"/>
          </a:p>
          <a:p>
            <a:endParaRPr lang="en-US"/>
          </a:p>
          <a:p>
            <a:r>
              <a:rPr lang="en-US" dirty="0">
                <a:ea typeface="+mn-lt"/>
                <a:cs typeface="+mn-lt"/>
              </a:rPr>
              <a:t>When attachment is inconsistent or disrupted, a child may experience separation anxiety or show signs of emotional distress.</a:t>
            </a:r>
            <a:endParaRPr lang="en-US" dirty="0"/>
          </a:p>
          <a:p>
            <a:endParaRPr lang="en-US"/>
          </a:p>
          <a:p>
            <a:r>
              <a:rPr lang="en-US" dirty="0">
                <a:ea typeface="+mn-lt"/>
                <a:cs typeface="+mn-lt"/>
              </a:rPr>
              <a:t>Bowlby identified key features of attachment, such as proximity seeking, distress on separation, and the use of the caregiver as a safe haven and secure base.</a:t>
            </a:r>
            <a:endParaRPr lang="en-US" dirty="0"/>
          </a:p>
          <a:p>
            <a:endParaRPr lang="en-US"/>
          </a:p>
          <a:p>
            <a:r>
              <a:rPr lang="en-US" dirty="0">
                <a:ea typeface="+mn-lt"/>
                <a:cs typeface="+mn-lt"/>
              </a:rPr>
              <a:t>This theory is especially relevant in early childhood settings, where transitions—such as starting nursery—can temporarily affect a child’s sense of security.</a:t>
            </a:r>
            <a:endParaRPr lang="en-US" dirty="0"/>
          </a:p>
        </p:txBody>
      </p:sp>
    </p:spTree>
    <p:extLst>
      <p:ext uri="{BB962C8B-B14F-4D97-AF65-F5344CB8AC3E}">
        <p14:creationId xmlns:p14="http://schemas.microsoft.com/office/powerpoint/2010/main" val="1971321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3D5C-4EB8-D42A-7940-7D4B5420A1FA}"/>
              </a:ext>
            </a:extLst>
          </p:cNvPr>
          <p:cNvSpPr>
            <a:spLocks noGrp="1"/>
          </p:cNvSpPr>
          <p:nvPr>
            <p:ph type="title"/>
          </p:nvPr>
        </p:nvSpPr>
        <p:spPr/>
        <p:txBody>
          <a:bodyPr/>
          <a:lstStyle/>
          <a:p>
            <a:r>
              <a:rPr lang="en-US" dirty="0"/>
              <a:t>KEY CONCEPTS OF THEORY </a:t>
            </a:r>
          </a:p>
        </p:txBody>
      </p:sp>
      <p:sp>
        <p:nvSpPr>
          <p:cNvPr id="3" name="Content Placeholder 2">
            <a:extLst>
              <a:ext uri="{FF2B5EF4-FFF2-40B4-BE49-F238E27FC236}">
                <a16:creationId xmlns:a16="http://schemas.microsoft.com/office/drawing/2014/main" id="{0981E525-A852-CC66-A883-8184F9BD1EB4}"/>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Bowlby’s Attachment Theory proposes that human infants are biologically predisposed to seek closeness to a primary caregiver as a means of survival and emotional regulation. The attachment bond acts as the foundation for the child’s sense of safety and trust. When caregivers provide consistent, sensitive, and responsive care, the child perceives them as a secure base from which exploration can occur with confidence.</a:t>
            </a:r>
            <a:endParaRPr lang="en-US" dirty="0"/>
          </a:p>
          <a:p>
            <a:endParaRPr lang="en-US"/>
          </a:p>
          <a:p>
            <a:r>
              <a:rPr lang="en-US">
                <a:ea typeface="+mn-lt"/>
                <a:cs typeface="+mn-lt"/>
              </a:rPr>
              <a:t>Experiences of separation or inconsistent caregiving can generate anxiety and may contribute to the development of insecure attachment patterns. Over time, these interactions form internal working models — mental representations that guide how individuals perceive relationships and manage emotions.</a:t>
            </a:r>
            <a:endParaRPr lang="en-US"/>
          </a:p>
          <a:p>
            <a:endParaRPr lang="en-US"/>
          </a:p>
          <a:p>
            <a:r>
              <a:rPr lang="en-US" dirty="0">
                <a:ea typeface="+mn-lt"/>
                <a:cs typeface="+mn-lt"/>
              </a:rPr>
              <a:t>Bowlby also highlighted the importance of a critical period for attachment formation, suggesting that disruptions during this phase can have long-term developmental consequences. While the concept of monotropy has been debated, it underscores the significance of at least one enduring, stable attachment relationship in early life. The continuity hypothesis further explains how early attachment experiences shape personality development, emotional resilience, and social competence throughout the lifespan.</a:t>
            </a:r>
            <a:endParaRPr lang="en-US" dirty="0"/>
          </a:p>
        </p:txBody>
      </p:sp>
      <p:sp>
        <p:nvSpPr>
          <p:cNvPr id="4" name="Date Placeholder 3">
            <a:extLst>
              <a:ext uri="{FF2B5EF4-FFF2-40B4-BE49-F238E27FC236}">
                <a16:creationId xmlns:a16="http://schemas.microsoft.com/office/drawing/2014/main" id="{E335AC84-E219-6868-15C6-3393C1434646}"/>
              </a:ext>
            </a:extLst>
          </p:cNvPr>
          <p:cNvSpPr>
            <a:spLocks noGrp="1"/>
          </p:cNvSpPr>
          <p:nvPr>
            <p:ph type="dt" sz="half" idx="10"/>
          </p:nvPr>
        </p:nvSpPr>
        <p:spPr/>
        <p:txBody>
          <a:bodyPr/>
          <a:lstStyle/>
          <a:p>
            <a:fld id="{0259C5BC-691F-4F94-B34B-C6B846660BBF}" type="datetime1">
              <a:t>10/12/2025</a:t>
            </a:fld>
            <a:endParaRPr lang="en-US" dirty="0"/>
          </a:p>
        </p:txBody>
      </p:sp>
      <p:sp>
        <p:nvSpPr>
          <p:cNvPr id="5" name="Footer Placeholder 4">
            <a:extLst>
              <a:ext uri="{FF2B5EF4-FFF2-40B4-BE49-F238E27FC236}">
                <a16:creationId xmlns:a16="http://schemas.microsoft.com/office/drawing/2014/main" id="{511C91E7-A8B3-B03A-AB05-E15557E7A2F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06289F-7BD0-EE8C-1C02-DC07AD77FDCD}"/>
              </a:ext>
            </a:extLst>
          </p:cNvPr>
          <p:cNvSpPr>
            <a:spLocks noGrp="1"/>
          </p:cNvSpPr>
          <p:nvPr>
            <p:ph type="sldNum" sz="quarter" idx="12"/>
          </p:nvPr>
        </p:nvSpPr>
        <p:spPr/>
        <p:txBody>
          <a:bodyPr/>
          <a:lstStyle/>
          <a:p>
            <a:fld id="{A65A5C87-DF58-40C8-B092-1DE63DB4547E}" type="slidenum">
              <a:rPr lang="en-US" dirty="0"/>
              <a:t>4</a:t>
            </a:fld>
            <a:endParaRPr lang="en-US" dirty="0"/>
          </a:p>
        </p:txBody>
      </p:sp>
    </p:spTree>
    <p:extLst>
      <p:ext uri="{BB962C8B-B14F-4D97-AF65-F5344CB8AC3E}">
        <p14:creationId xmlns:p14="http://schemas.microsoft.com/office/powerpoint/2010/main" val="853432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A139-330E-FB1B-5723-F901550A3E51}"/>
              </a:ext>
            </a:extLst>
          </p:cNvPr>
          <p:cNvSpPr>
            <a:spLocks noGrp="1"/>
          </p:cNvSpPr>
          <p:nvPr>
            <p:ph type="title"/>
          </p:nvPr>
        </p:nvSpPr>
        <p:spPr/>
        <p:txBody>
          <a:bodyPr/>
          <a:lstStyle/>
          <a:p>
            <a:r>
              <a:rPr lang="en-US" dirty="0"/>
              <a:t>APPLICATION TO AMIRAS SITUATION</a:t>
            </a:r>
          </a:p>
        </p:txBody>
      </p:sp>
      <p:sp>
        <p:nvSpPr>
          <p:cNvPr id="3" name="Content Placeholder 2">
            <a:extLst>
              <a:ext uri="{FF2B5EF4-FFF2-40B4-BE49-F238E27FC236}">
                <a16:creationId xmlns:a16="http://schemas.microsoft.com/office/drawing/2014/main" id="{E3EA1667-1C56-256A-D087-B35F60BEF2E4}"/>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Bowlby’s theory can help explain some of Amira’s </a:t>
            </a:r>
            <a:r>
              <a:rPr lang="en-US" dirty="0" err="1">
                <a:ea typeface="+mn-lt"/>
                <a:cs typeface="+mn-lt"/>
              </a:rPr>
              <a:t>behaviours</a:t>
            </a:r>
            <a:r>
              <a:rPr lang="en-US" dirty="0">
                <a:ea typeface="+mn-lt"/>
                <a:cs typeface="+mn-lt"/>
              </a:rPr>
              <a:t> within the nursery. Her anxiety when separated from her carers may indicate an insecure attachment style, possibly linked to uncertainty about new environments or unfamiliar adults.</a:t>
            </a:r>
            <a:endParaRPr lang="en-US" dirty="0"/>
          </a:p>
          <a:p>
            <a:endParaRPr lang="en-US"/>
          </a:p>
          <a:p>
            <a:r>
              <a:rPr lang="en-US">
                <a:ea typeface="+mn-lt"/>
                <a:cs typeface="+mn-lt"/>
              </a:rPr>
              <a:t>Children with insecure attachments often find it challenging to explore independently or to form new relationships. Amira’s limited communication and hesitation to join group play may therefore reflect an underlying need for emotional security.</a:t>
            </a:r>
            <a:endParaRPr lang="en-US"/>
          </a:p>
          <a:p>
            <a:endParaRPr lang="en-US"/>
          </a:p>
          <a:p>
            <a:r>
              <a:rPr lang="en-US" dirty="0">
                <a:ea typeface="+mn-lt"/>
                <a:cs typeface="+mn-lt"/>
              </a:rPr>
              <a:t>By providing consistent care, positive reinforcement, and emotional availability, practitioners can act as secondary attachment figures. This helps Amira develop a sense of trust and confidence, which can gradually reduce her anxiety and encourage engagement with peers.</a:t>
            </a:r>
            <a:endParaRPr lang="en-US" dirty="0"/>
          </a:p>
          <a:p>
            <a:endParaRPr lang="en-US"/>
          </a:p>
          <a:p>
            <a:r>
              <a:rPr lang="en-US" dirty="0">
                <a:ea typeface="+mn-lt"/>
                <a:cs typeface="+mn-lt"/>
              </a:rPr>
              <a:t>Establishing a predictable routine and maintaining close communication with her parents will also help strengthen her sense of security both at home and in the nursery.</a:t>
            </a:r>
            <a:endParaRPr lang="en-US" dirty="0"/>
          </a:p>
        </p:txBody>
      </p:sp>
      <p:sp>
        <p:nvSpPr>
          <p:cNvPr id="4" name="Date Placeholder 3">
            <a:extLst>
              <a:ext uri="{FF2B5EF4-FFF2-40B4-BE49-F238E27FC236}">
                <a16:creationId xmlns:a16="http://schemas.microsoft.com/office/drawing/2014/main" id="{60F01D07-149B-2A8E-8DC9-30B5C44E874E}"/>
              </a:ext>
            </a:extLst>
          </p:cNvPr>
          <p:cNvSpPr>
            <a:spLocks noGrp="1"/>
          </p:cNvSpPr>
          <p:nvPr>
            <p:ph type="dt" sz="half" idx="10"/>
          </p:nvPr>
        </p:nvSpPr>
        <p:spPr/>
        <p:txBody>
          <a:bodyPr/>
          <a:lstStyle/>
          <a:p>
            <a:fld id="{8D1AA4FD-46B6-46C1-939F-05C92187FFA5}" type="datetime1">
              <a:t>10/12/2025</a:t>
            </a:fld>
            <a:endParaRPr lang="en-US" dirty="0"/>
          </a:p>
        </p:txBody>
      </p:sp>
      <p:sp>
        <p:nvSpPr>
          <p:cNvPr id="5" name="Footer Placeholder 4">
            <a:extLst>
              <a:ext uri="{FF2B5EF4-FFF2-40B4-BE49-F238E27FC236}">
                <a16:creationId xmlns:a16="http://schemas.microsoft.com/office/drawing/2014/main" id="{F50CEBB7-CCF5-9969-6619-561C06EB1A0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474484-2125-0AD4-A05C-B11E04513DA4}"/>
              </a:ext>
            </a:extLst>
          </p:cNvPr>
          <p:cNvSpPr>
            <a:spLocks noGrp="1"/>
          </p:cNvSpPr>
          <p:nvPr>
            <p:ph type="sldNum" sz="quarter" idx="12"/>
          </p:nvPr>
        </p:nvSpPr>
        <p:spPr/>
        <p:txBody>
          <a:bodyPr/>
          <a:lstStyle/>
          <a:p>
            <a:fld id="{A65A5C87-DF58-40C8-B092-1DE63DB4547E}" type="slidenum">
              <a:rPr lang="en-US" dirty="0"/>
              <a:t>5</a:t>
            </a:fld>
            <a:endParaRPr lang="en-US" dirty="0"/>
          </a:p>
        </p:txBody>
      </p:sp>
    </p:spTree>
    <p:extLst>
      <p:ext uri="{BB962C8B-B14F-4D97-AF65-F5344CB8AC3E}">
        <p14:creationId xmlns:p14="http://schemas.microsoft.com/office/powerpoint/2010/main" val="2091188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DCC51-C82A-DD60-D29F-ABC6E1A572CA}"/>
              </a:ext>
            </a:extLst>
          </p:cNvPr>
          <p:cNvSpPr>
            <a:spLocks noGrp="1"/>
          </p:cNvSpPr>
          <p:nvPr>
            <p:ph type="title"/>
          </p:nvPr>
        </p:nvSpPr>
        <p:spPr/>
        <p:txBody>
          <a:bodyPr/>
          <a:lstStyle/>
          <a:p>
            <a:r>
              <a:rPr lang="en-US" dirty="0"/>
              <a:t>STRATEGIES FOR SUPPORT</a:t>
            </a:r>
          </a:p>
        </p:txBody>
      </p:sp>
      <p:sp>
        <p:nvSpPr>
          <p:cNvPr id="3" name="Content Placeholder 2">
            <a:extLst>
              <a:ext uri="{FF2B5EF4-FFF2-40B4-BE49-F238E27FC236}">
                <a16:creationId xmlns:a16="http://schemas.microsoft.com/office/drawing/2014/main" id="{112666BB-A570-E733-FD5C-418D41028B06}"/>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In order to support Amira effectively, the nursery should apply strategies that reflect the principles of Bowlby’s Attachment Theory. A key worker system can provide consistency and help Amira form a secure relationship with one practitioner, reducing her anxiety when separated from her carers.</a:t>
            </a:r>
            <a:endParaRPr lang="en-US" dirty="0"/>
          </a:p>
          <a:p>
            <a:endParaRPr lang="en-US"/>
          </a:p>
          <a:p>
            <a:r>
              <a:rPr lang="en-US">
                <a:ea typeface="+mn-lt"/>
                <a:cs typeface="+mn-lt"/>
              </a:rPr>
              <a:t>Gradual separations can be introduced so that Amira learns her caregiver will always return. Offering reassurance and responding sensitively to her emotions will promote feelings of safety and trust.</a:t>
            </a:r>
            <a:endParaRPr lang="en-US"/>
          </a:p>
          <a:p>
            <a:endParaRPr lang="en-US"/>
          </a:p>
          <a:p>
            <a:r>
              <a:rPr lang="en-US">
                <a:ea typeface="+mn-lt"/>
                <a:cs typeface="+mn-lt"/>
              </a:rPr>
              <a:t>Encouraging communication through play and modelling language will help improve her verbal skills in a natural, supportive way.</a:t>
            </a:r>
            <a:endParaRPr lang="en-US"/>
          </a:p>
          <a:p>
            <a:endParaRPr lang="en-US"/>
          </a:p>
          <a:p>
            <a:r>
              <a:rPr lang="en-US" dirty="0">
                <a:ea typeface="+mn-lt"/>
                <a:cs typeface="+mn-lt"/>
              </a:rPr>
              <a:t>Structured small-group activities can help Amira begin to engage with peers without feeling overwhelmed. Collaboration with her parents is also crucial to ensure that routines and emotional responses are consistent between home and nursery.</a:t>
            </a:r>
            <a:endParaRPr lang="en-US" dirty="0"/>
          </a:p>
        </p:txBody>
      </p:sp>
      <p:sp>
        <p:nvSpPr>
          <p:cNvPr id="4" name="Date Placeholder 3">
            <a:extLst>
              <a:ext uri="{FF2B5EF4-FFF2-40B4-BE49-F238E27FC236}">
                <a16:creationId xmlns:a16="http://schemas.microsoft.com/office/drawing/2014/main" id="{B1125F0A-F543-2F96-0675-2CC89453A0FC}"/>
              </a:ext>
            </a:extLst>
          </p:cNvPr>
          <p:cNvSpPr>
            <a:spLocks noGrp="1"/>
          </p:cNvSpPr>
          <p:nvPr>
            <p:ph type="dt" sz="half" idx="10"/>
          </p:nvPr>
        </p:nvSpPr>
        <p:spPr/>
        <p:txBody>
          <a:bodyPr/>
          <a:lstStyle/>
          <a:p>
            <a:fld id="{8630538E-0BB3-40D7-B015-DE35FB2DD842}" type="datetime1">
              <a:t>10/12/2025</a:t>
            </a:fld>
            <a:endParaRPr lang="en-US" dirty="0"/>
          </a:p>
        </p:txBody>
      </p:sp>
      <p:sp>
        <p:nvSpPr>
          <p:cNvPr id="5" name="Footer Placeholder 4">
            <a:extLst>
              <a:ext uri="{FF2B5EF4-FFF2-40B4-BE49-F238E27FC236}">
                <a16:creationId xmlns:a16="http://schemas.microsoft.com/office/drawing/2014/main" id="{AC0ED62C-A4BE-228B-5290-C2D788C3A7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FA42F11-25D9-2D48-77E0-35B5E901996F}"/>
              </a:ext>
            </a:extLst>
          </p:cNvPr>
          <p:cNvSpPr>
            <a:spLocks noGrp="1"/>
          </p:cNvSpPr>
          <p:nvPr>
            <p:ph type="sldNum" sz="quarter" idx="12"/>
          </p:nvPr>
        </p:nvSpPr>
        <p:spPr/>
        <p:txBody>
          <a:bodyPr/>
          <a:lstStyle/>
          <a:p>
            <a:fld id="{A65A5C87-DF58-40C8-B092-1DE63DB4547E}" type="slidenum">
              <a:rPr lang="en-US" dirty="0"/>
              <a:t>6</a:t>
            </a:fld>
            <a:endParaRPr lang="en-US" dirty="0"/>
          </a:p>
        </p:txBody>
      </p:sp>
    </p:spTree>
    <p:extLst>
      <p:ext uri="{BB962C8B-B14F-4D97-AF65-F5344CB8AC3E}">
        <p14:creationId xmlns:p14="http://schemas.microsoft.com/office/powerpoint/2010/main" val="4107396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4139E-2F08-F271-920E-12FF38218C69}"/>
              </a:ext>
            </a:extLst>
          </p:cNvPr>
          <p:cNvSpPr>
            <a:spLocks noGrp="1"/>
          </p:cNvSpPr>
          <p:nvPr>
            <p:ph type="title"/>
          </p:nvPr>
        </p:nvSpPr>
        <p:spPr/>
        <p:txBody>
          <a:bodyPr>
            <a:normAutofit fontScale="90000"/>
          </a:bodyPr>
          <a:lstStyle/>
          <a:p>
            <a:r>
              <a:rPr lang="en-US" dirty="0"/>
              <a:t>BIOLOGICAL AND ENVIORONMENTAL INFLUENCES</a:t>
            </a:r>
          </a:p>
        </p:txBody>
      </p:sp>
      <p:sp>
        <p:nvSpPr>
          <p:cNvPr id="3" name="Content Placeholder 2">
            <a:extLst>
              <a:ext uri="{FF2B5EF4-FFF2-40B4-BE49-F238E27FC236}">
                <a16:creationId xmlns:a16="http://schemas.microsoft.com/office/drawing/2014/main" id="{942BBD4A-2EDE-CEB3-CCAF-6026553D5F6C}"/>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rPr>
              <a:t>Amira’s development can be understood as a combination of biological and environmental influences. Biologically, every child has an individual temperament and genetic makeup that affect how they respond to situations. For example, some children are naturally more cautious or sensitive, which can make separation more difficult.</a:t>
            </a:r>
            <a:endParaRPr lang="en-US" dirty="0"/>
          </a:p>
          <a:p>
            <a:endParaRPr lang="en-US"/>
          </a:p>
          <a:p>
            <a:r>
              <a:rPr lang="en-US" dirty="0">
                <a:ea typeface="+mn-lt"/>
                <a:cs typeface="+mn-lt"/>
              </a:rPr>
              <a:t>Environmentally, Amira’s relationships with her carers and her experiences in the nursery play a key role in shaping her emotional and social growth. Research shows that secure attachments support healthy brain development and emotional regulation, while inconsistent care can increase anxiety and stress responses.</a:t>
            </a:r>
            <a:endParaRPr lang="en-US" dirty="0"/>
          </a:p>
          <a:p>
            <a:endParaRPr lang="en-US"/>
          </a:p>
          <a:p>
            <a:r>
              <a:rPr lang="en-US" dirty="0">
                <a:ea typeface="+mn-lt"/>
                <a:cs typeface="+mn-lt"/>
              </a:rPr>
              <a:t>Providing a stable, nurturing environment within the nursery can therefore help balance these influences, allowing Amira to feel safe and supported as she develops new skills and confidence.</a:t>
            </a:r>
            <a:endParaRPr lang="en-US" dirty="0"/>
          </a:p>
        </p:txBody>
      </p:sp>
      <p:sp>
        <p:nvSpPr>
          <p:cNvPr id="4" name="Date Placeholder 3">
            <a:extLst>
              <a:ext uri="{FF2B5EF4-FFF2-40B4-BE49-F238E27FC236}">
                <a16:creationId xmlns:a16="http://schemas.microsoft.com/office/drawing/2014/main" id="{A8E57A78-6EA0-C201-4CB1-ED060B4BFC38}"/>
              </a:ext>
            </a:extLst>
          </p:cNvPr>
          <p:cNvSpPr>
            <a:spLocks noGrp="1"/>
          </p:cNvSpPr>
          <p:nvPr>
            <p:ph type="dt" sz="half" idx="10"/>
          </p:nvPr>
        </p:nvSpPr>
        <p:spPr/>
        <p:txBody>
          <a:bodyPr/>
          <a:lstStyle/>
          <a:p>
            <a:fld id="{A7ACED23-9B3C-4CDE-8EEE-519113B99D9E}" type="datetime1">
              <a:t>10/12/2025</a:t>
            </a:fld>
            <a:endParaRPr lang="en-US" dirty="0"/>
          </a:p>
        </p:txBody>
      </p:sp>
      <p:sp>
        <p:nvSpPr>
          <p:cNvPr id="5" name="Footer Placeholder 4">
            <a:extLst>
              <a:ext uri="{FF2B5EF4-FFF2-40B4-BE49-F238E27FC236}">
                <a16:creationId xmlns:a16="http://schemas.microsoft.com/office/drawing/2014/main" id="{03F7E520-29F3-34C6-7872-8102735621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9F8BBF-87F4-050A-0B26-AB378C2880AC}"/>
              </a:ext>
            </a:extLst>
          </p:cNvPr>
          <p:cNvSpPr>
            <a:spLocks noGrp="1"/>
          </p:cNvSpPr>
          <p:nvPr>
            <p:ph type="sldNum" sz="quarter" idx="12"/>
          </p:nvPr>
        </p:nvSpPr>
        <p:spPr/>
        <p:txBody>
          <a:bodyPr/>
          <a:lstStyle/>
          <a:p>
            <a:fld id="{A65A5C87-DF58-40C8-B092-1DE63DB4547E}" type="slidenum">
              <a:rPr lang="en-US" dirty="0"/>
              <a:t>7</a:t>
            </a:fld>
            <a:endParaRPr lang="en-US" dirty="0"/>
          </a:p>
        </p:txBody>
      </p:sp>
    </p:spTree>
    <p:extLst>
      <p:ext uri="{BB962C8B-B14F-4D97-AF65-F5344CB8AC3E}">
        <p14:creationId xmlns:p14="http://schemas.microsoft.com/office/powerpoint/2010/main" val="371995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2D29-88B3-8584-8CC9-DE99E18D9A2A}"/>
              </a:ext>
            </a:extLst>
          </p:cNvPr>
          <p:cNvSpPr>
            <a:spLocks noGrp="1"/>
          </p:cNvSpPr>
          <p:nvPr>
            <p:ph type="title"/>
          </p:nvPr>
        </p:nvSpPr>
        <p:spPr/>
        <p:txBody>
          <a:bodyPr/>
          <a:lstStyle/>
          <a:p>
            <a:r>
              <a:rPr lang="en-US" dirty="0"/>
              <a:t>STRENGHTS AND LIMITATION OF BOWLBYS THEORY</a:t>
            </a:r>
          </a:p>
        </p:txBody>
      </p:sp>
      <p:sp>
        <p:nvSpPr>
          <p:cNvPr id="3" name="Content Placeholder 2">
            <a:extLst>
              <a:ext uri="{FF2B5EF4-FFF2-40B4-BE49-F238E27FC236}">
                <a16:creationId xmlns:a16="http://schemas.microsoft.com/office/drawing/2014/main" id="{06F5B228-3F52-0A62-3C0C-FAD0524F52F5}"/>
              </a:ext>
            </a:extLst>
          </p:cNvPr>
          <p:cNvSpPr>
            <a:spLocks noGrp="1"/>
          </p:cNvSpPr>
          <p:nvPr>
            <p:ph idx="1"/>
          </p:nvPr>
        </p:nvSpPr>
        <p:spPr/>
        <p:txBody>
          <a:bodyPr vert="horz" lIns="91440" tIns="45720" rIns="91440" bIns="45720" rtlCol="0" anchor="t">
            <a:normAutofit fontScale="70000" lnSpcReduction="20000"/>
          </a:bodyPr>
          <a:lstStyle/>
          <a:p>
            <a:r>
              <a:rPr lang="en-US" dirty="0">
                <a:ea typeface="+mn-lt"/>
                <a:cs typeface="+mn-lt"/>
              </a:rPr>
              <a:t>Bowlby’s Attachment Theory remains one of the most influential frameworks in understanding early childhood development. It has contributed significantly to early years practice by </a:t>
            </a:r>
            <a:r>
              <a:rPr lang="en-US" dirty="0" err="1">
                <a:ea typeface="+mn-lt"/>
                <a:cs typeface="+mn-lt"/>
              </a:rPr>
              <a:t>emphasising</a:t>
            </a:r>
            <a:r>
              <a:rPr lang="en-US" dirty="0">
                <a:ea typeface="+mn-lt"/>
                <a:cs typeface="+mn-lt"/>
              </a:rPr>
              <a:t> the importance of secure emotional bonds and the impact of early experiences on later outcomes.</a:t>
            </a:r>
            <a:endParaRPr lang="en-US" dirty="0"/>
          </a:p>
          <a:p>
            <a:endParaRPr lang="en-US"/>
          </a:p>
          <a:p>
            <a:r>
              <a:rPr lang="en-US">
                <a:ea typeface="+mn-lt"/>
                <a:cs typeface="+mn-lt"/>
              </a:rPr>
              <a:t>The theory is particularly useful in Amira’s case, as it highlights the need for consistency, sensitivity, and emotional availability from practitioners. However, one key criticism is that Bowlby’s original work placed heavy emphasis on the mother–child bond, overlooking the potential for children to form secure attachments with multiple caregivers.</a:t>
            </a:r>
            <a:endParaRPr lang="en-US"/>
          </a:p>
          <a:p>
            <a:endParaRPr lang="en-US"/>
          </a:p>
          <a:p>
            <a:r>
              <a:rPr lang="en-US" dirty="0">
                <a:ea typeface="+mn-lt"/>
                <a:cs typeface="+mn-lt"/>
              </a:rPr>
              <a:t>Additionally, his theory did not fully account for cultural differences in caregiving practices or the role of environmental and social contexts. Contemporary research, including the work of Ainsworth and later scholars, suggests that attachment security can be built through a range of positive relationships.</a:t>
            </a:r>
            <a:endParaRPr lang="en-US" dirty="0"/>
          </a:p>
          <a:p>
            <a:endParaRPr lang="en-US"/>
          </a:p>
          <a:p>
            <a:r>
              <a:rPr lang="en-US" dirty="0">
                <a:ea typeface="+mn-lt"/>
                <a:cs typeface="+mn-lt"/>
              </a:rPr>
              <a:t>Despite its limitations, Bowlby’s theory continues to offer a strong foundation for supporting children like Amira, particularly in fostering emotional stability and resilience through nurturing care.</a:t>
            </a:r>
            <a:endParaRPr lang="en-US" dirty="0"/>
          </a:p>
        </p:txBody>
      </p:sp>
      <p:sp>
        <p:nvSpPr>
          <p:cNvPr id="4" name="Date Placeholder 3">
            <a:extLst>
              <a:ext uri="{FF2B5EF4-FFF2-40B4-BE49-F238E27FC236}">
                <a16:creationId xmlns:a16="http://schemas.microsoft.com/office/drawing/2014/main" id="{9D57998D-5C01-7CF6-264B-6BB5AC420454}"/>
              </a:ext>
            </a:extLst>
          </p:cNvPr>
          <p:cNvSpPr>
            <a:spLocks noGrp="1"/>
          </p:cNvSpPr>
          <p:nvPr>
            <p:ph type="dt" sz="half" idx="10"/>
          </p:nvPr>
        </p:nvSpPr>
        <p:spPr/>
        <p:txBody>
          <a:bodyPr/>
          <a:lstStyle/>
          <a:p>
            <a:fld id="{9CB8E43B-8415-4444-89ED-59D9F9315BC5}" type="datetime1">
              <a:t>10/12/2025</a:t>
            </a:fld>
            <a:endParaRPr lang="en-US" dirty="0"/>
          </a:p>
        </p:txBody>
      </p:sp>
      <p:sp>
        <p:nvSpPr>
          <p:cNvPr id="5" name="Footer Placeholder 4">
            <a:extLst>
              <a:ext uri="{FF2B5EF4-FFF2-40B4-BE49-F238E27FC236}">
                <a16:creationId xmlns:a16="http://schemas.microsoft.com/office/drawing/2014/main" id="{2BF8C2B8-700F-5070-844D-BCE3D43376D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042A695-ECB6-6516-9A16-EA0CE2DEF641}"/>
              </a:ext>
            </a:extLst>
          </p:cNvPr>
          <p:cNvSpPr>
            <a:spLocks noGrp="1"/>
          </p:cNvSpPr>
          <p:nvPr>
            <p:ph type="sldNum" sz="quarter" idx="12"/>
          </p:nvPr>
        </p:nvSpPr>
        <p:spPr/>
        <p:txBody>
          <a:bodyPr/>
          <a:lstStyle/>
          <a:p>
            <a:fld id="{A65A5C87-DF58-40C8-B092-1DE63DB4547E}" type="slidenum">
              <a:rPr lang="en-US" dirty="0"/>
              <a:t>8</a:t>
            </a:fld>
            <a:endParaRPr lang="en-US" dirty="0"/>
          </a:p>
        </p:txBody>
      </p:sp>
    </p:spTree>
    <p:extLst>
      <p:ext uri="{BB962C8B-B14F-4D97-AF65-F5344CB8AC3E}">
        <p14:creationId xmlns:p14="http://schemas.microsoft.com/office/powerpoint/2010/main" val="2204849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16294"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2F7AA39-D624-4EF5-2E98-8EF79CD8E50E}"/>
              </a:ext>
            </a:extLst>
          </p:cNvPr>
          <p:cNvSpPr>
            <a:spLocks noGrp="1"/>
          </p:cNvSpPr>
          <p:nvPr>
            <p:ph type="title"/>
          </p:nvPr>
        </p:nvSpPr>
        <p:spPr>
          <a:xfrm>
            <a:off x="330756" y="873457"/>
            <a:ext cx="2454782" cy="5222543"/>
          </a:xfrm>
        </p:spPr>
        <p:txBody>
          <a:bodyPr>
            <a:normAutofit/>
          </a:bodyPr>
          <a:lstStyle/>
          <a:p>
            <a:r>
              <a:rPr lang="en-US" sz="2400" dirty="0">
                <a:solidFill>
                  <a:srgbClr val="FFFFFF"/>
                </a:solidFill>
              </a:rPr>
              <a:t>REFERENCES</a:t>
            </a:r>
          </a:p>
        </p:txBody>
      </p:sp>
      <p:sp>
        <p:nvSpPr>
          <p:cNvPr id="3" name="Content Placeholder 2">
            <a:extLst>
              <a:ext uri="{FF2B5EF4-FFF2-40B4-BE49-F238E27FC236}">
                <a16:creationId xmlns:a16="http://schemas.microsoft.com/office/drawing/2014/main" id="{20555871-9F6A-F31B-7B0B-C43054F13D3F}"/>
              </a:ext>
            </a:extLst>
          </p:cNvPr>
          <p:cNvSpPr>
            <a:spLocks noGrp="1"/>
          </p:cNvSpPr>
          <p:nvPr>
            <p:ph idx="1"/>
          </p:nvPr>
        </p:nvSpPr>
        <p:spPr>
          <a:xfrm>
            <a:off x="3746310" y="873457"/>
            <a:ext cx="4515593" cy="5222543"/>
          </a:xfrm>
        </p:spPr>
        <p:txBody>
          <a:bodyPr anchor="ctr">
            <a:normAutofit/>
          </a:bodyPr>
          <a:lstStyle/>
          <a:p>
            <a:endParaRPr lang="en-US" sz="1700">
              <a:solidFill>
                <a:schemeClr val="tx1"/>
              </a:solidFill>
            </a:endParaRPr>
          </a:p>
          <a:p>
            <a:pPr lvl="1"/>
            <a:r>
              <a:rPr lang="en-US" sz="1700" dirty="0">
                <a:solidFill>
                  <a:schemeClr val="tx1"/>
                </a:solidFill>
                <a:ea typeface="+mn-lt"/>
                <a:cs typeface="+mn-lt"/>
              </a:rPr>
              <a:t>Bowlby, J. (1969). </a:t>
            </a:r>
            <a:r>
              <a:rPr lang="en-US" sz="1700" i="1" dirty="0">
                <a:solidFill>
                  <a:schemeClr val="tx1"/>
                </a:solidFill>
                <a:ea typeface="+mn-lt"/>
                <a:cs typeface="+mn-lt"/>
              </a:rPr>
              <a:t>Attachment and Loss: Vol. 1. Attachment.</a:t>
            </a:r>
            <a:r>
              <a:rPr lang="en-US" sz="1700" dirty="0">
                <a:solidFill>
                  <a:schemeClr val="tx1"/>
                </a:solidFill>
                <a:ea typeface="+mn-lt"/>
                <a:cs typeface="+mn-lt"/>
              </a:rPr>
              <a:t> Basic Books.</a:t>
            </a:r>
            <a:endParaRPr lang="en-US" dirty="0">
              <a:solidFill>
                <a:schemeClr val="tx1"/>
              </a:solidFill>
            </a:endParaRPr>
          </a:p>
          <a:p>
            <a:pPr lvl="1"/>
            <a:r>
              <a:rPr lang="en-US" sz="1700" dirty="0">
                <a:solidFill>
                  <a:schemeClr val="tx1"/>
                </a:solidFill>
                <a:ea typeface="+mn-lt"/>
                <a:cs typeface="+mn-lt"/>
              </a:rPr>
              <a:t>Ainsworth, M. D. S. (1978). </a:t>
            </a:r>
            <a:r>
              <a:rPr lang="en-US" sz="1700" i="1" dirty="0">
                <a:solidFill>
                  <a:schemeClr val="tx1"/>
                </a:solidFill>
                <a:ea typeface="+mn-lt"/>
                <a:cs typeface="+mn-lt"/>
              </a:rPr>
              <a:t>Patterns of Attachment.</a:t>
            </a:r>
            <a:r>
              <a:rPr lang="en-US" sz="1700" dirty="0">
                <a:solidFill>
                  <a:schemeClr val="tx1"/>
                </a:solidFill>
                <a:ea typeface="+mn-lt"/>
                <a:cs typeface="+mn-lt"/>
              </a:rPr>
              <a:t> Lawrence Erlbaum.</a:t>
            </a:r>
            <a:endParaRPr lang="en-US" dirty="0">
              <a:solidFill>
                <a:schemeClr val="tx1"/>
              </a:solidFill>
            </a:endParaRPr>
          </a:p>
          <a:p>
            <a:pPr lvl="1"/>
            <a:r>
              <a:rPr lang="en-US" sz="1700" dirty="0">
                <a:solidFill>
                  <a:schemeClr val="tx1"/>
                </a:solidFill>
                <a:ea typeface="+mn-lt"/>
                <a:cs typeface="+mn-lt"/>
              </a:rPr>
              <a:t>Bretherton, I. (1992). </a:t>
            </a:r>
            <a:r>
              <a:rPr lang="en-US" sz="1700" i="1" dirty="0">
                <a:solidFill>
                  <a:schemeClr val="tx1"/>
                </a:solidFill>
                <a:ea typeface="+mn-lt"/>
                <a:cs typeface="+mn-lt"/>
              </a:rPr>
              <a:t>The Origins of Attachment Theory.</a:t>
            </a:r>
            <a:r>
              <a:rPr lang="en-US" sz="1700" dirty="0">
                <a:solidFill>
                  <a:schemeClr val="tx1"/>
                </a:solidFill>
                <a:ea typeface="+mn-lt"/>
                <a:cs typeface="+mn-lt"/>
              </a:rPr>
              <a:t> </a:t>
            </a:r>
            <a:r>
              <a:rPr lang="en-US" sz="1700" i="1" dirty="0">
                <a:solidFill>
                  <a:schemeClr val="tx1"/>
                </a:solidFill>
                <a:ea typeface="+mn-lt"/>
                <a:cs typeface="+mn-lt"/>
              </a:rPr>
              <a:t>Developmental Psychology.</a:t>
            </a:r>
            <a:endParaRPr lang="en-US" dirty="0">
              <a:solidFill>
                <a:schemeClr val="tx1"/>
              </a:solidFill>
            </a:endParaRPr>
          </a:p>
          <a:p>
            <a:pPr lvl="1"/>
            <a:r>
              <a:rPr lang="en-US" sz="1700" dirty="0">
                <a:solidFill>
                  <a:schemeClr val="tx1"/>
                </a:solidFill>
                <a:ea typeface="+mn-lt"/>
                <a:cs typeface="+mn-lt"/>
              </a:rPr>
              <a:t>Cassidy, J. &amp; Shaver, P. R. (2016). </a:t>
            </a:r>
            <a:r>
              <a:rPr lang="en-US" sz="1700" i="1" dirty="0">
                <a:solidFill>
                  <a:schemeClr val="tx1"/>
                </a:solidFill>
                <a:ea typeface="+mn-lt"/>
                <a:cs typeface="+mn-lt"/>
              </a:rPr>
              <a:t>Handbook of Attachment.</a:t>
            </a:r>
            <a:r>
              <a:rPr lang="en-US" sz="1700" dirty="0">
                <a:solidFill>
                  <a:schemeClr val="tx1"/>
                </a:solidFill>
                <a:ea typeface="+mn-lt"/>
                <a:cs typeface="+mn-lt"/>
              </a:rPr>
              <a:t> Guilford Press.</a:t>
            </a:r>
            <a:endParaRPr lang="en-US" dirty="0">
              <a:solidFill>
                <a:schemeClr val="tx1"/>
              </a:solidFill>
            </a:endParaRPr>
          </a:p>
          <a:p>
            <a:pPr lvl="1"/>
            <a:r>
              <a:rPr lang="en-US" sz="1700" dirty="0">
                <a:solidFill>
                  <a:schemeClr val="tx1"/>
                </a:solidFill>
                <a:ea typeface="+mn-lt"/>
                <a:cs typeface="+mn-lt"/>
              </a:rPr>
              <a:t>Department for Education (2021). </a:t>
            </a:r>
            <a:r>
              <a:rPr lang="en-US" sz="1700" i="1" dirty="0">
                <a:solidFill>
                  <a:schemeClr val="tx1"/>
                </a:solidFill>
                <a:ea typeface="+mn-lt"/>
                <a:cs typeface="+mn-lt"/>
              </a:rPr>
              <a:t>Development Matters.</a:t>
            </a:r>
            <a:endParaRPr lang="en-US" dirty="0">
              <a:solidFill>
                <a:schemeClr val="tx1"/>
              </a:solidFill>
            </a:endParaRPr>
          </a:p>
          <a:p>
            <a:pPr lvl="1"/>
            <a:r>
              <a:rPr lang="en-US" sz="1700" dirty="0">
                <a:solidFill>
                  <a:schemeClr val="tx1"/>
                </a:solidFill>
              </a:rPr>
              <a:t>Berk, L.E. ( 2021) Development  </a:t>
            </a:r>
            <a:r>
              <a:rPr lang="en-US" sz="1700" dirty="0" err="1">
                <a:solidFill>
                  <a:schemeClr val="tx1"/>
                </a:solidFill>
              </a:rPr>
              <a:t>Throught</a:t>
            </a:r>
            <a:r>
              <a:rPr lang="en-US" sz="1700" dirty="0">
                <a:solidFill>
                  <a:schemeClr val="tx1"/>
                </a:solidFill>
              </a:rPr>
              <a:t> the Lifespan .8th </a:t>
            </a:r>
            <a:r>
              <a:rPr lang="en-US" sz="1700" dirty="0" err="1">
                <a:solidFill>
                  <a:schemeClr val="tx1"/>
                </a:solidFill>
              </a:rPr>
              <a:t>edn</a:t>
            </a:r>
            <a:r>
              <a:rPr lang="en-US" sz="1700" dirty="0">
                <a:solidFill>
                  <a:schemeClr val="tx1"/>
                </a:solidFill>
              </a:rPr>
              <a:t>.</a:t>
            </a:r>
          </a:p>
          <a:p>
            <a:endParaRPr lang="en-US" sz="1700" dirty="0">
              <a:solidFill>
                <a:schemeClr val="tx1"/>
              </a:solidFill>
            </a:endParaRPr>
          </a:p>
        </p:txBody>
      </p:sp>
      <p:sp>
        <p:nvSpPr>
          <p:cNvPr id="4" name="Date Placeholder 3">
            <a:extLst>
              <a:ext uri="{FF2B5EF4-FFF2-40B4-BE49-F238E27FC236}">
                <a16:creationId xmlns:a16="http://schemas.microsoft.com/office/drawing/2014/main" id="{AAF268F0-6D65-1CC8-EE65-87070CA874B4}"/>
              </a:ext>
            </a:extLst>
          </p:cNvPr>
          <p:cNvSpPr>
            <a:spLocks noGrp="1"/>
          </p:cNvSpPr>
          <p:nvPr>
            <p:ph type="dt" sz="half" idx="10"/>
          </p:nvPr>
        </p:nvSpPr>
        <p:spPr>
          <a:xfrm>
            <a:off x="347865" y="6223828"/>
            <a:ext cx="1746806" cy="365125"/>
          </a:xfrm>
        </p:spPr>
        <p:txBody>
          <a:bodyPr>
            <a:normAutofit/>
          </a:bodyPr>
          <a:lstStyle/>
          <a:p>
            <a:pPr>
              <a:spcAft>
                <a:spcPts val="600"/>
              </a:spcAft>
            </a:pPr>
            <a:fld id="{6FA1971F-E804-4108-A018-B39B5A6484F3}" type="datetime1">
              <a:rPr lang="en-US">
                <a:solidFill>
                  <a:srgbClr val="FFFFFF"/>
                </a:solidFill>
              </a:rPr>
              <a:pPr>
                <a:spcAft>
                  <a:spcPts val="600"/>
                </a:spcAft>
              </a:pPr>
              <a:t>10/12/2025</a:t>
            </a:fld>
            <a:endParaRPr lang="en-US">
              <a:solidFill>
                <a:srgbClr val="FFFFFF"/>
              </a:solidFill>
            </a:endParaRPr>
          </a:p>
        </p:txBody>
      </p:sp>
      <p:sp>
        <p:nvSpPr>
          <p:cNvPr id="5" name="Footer Placeholder 4">
            <a:extLst>
              <a:ext uri="{FF2B5EF4-FFF2-40B4-BE49-F238E27FC236}">
                <a16:creationId xmlns:a16="http://schemas.microsoft.com/office/drawing/2014/main" id="{309AFE04-DCA7-5AD1-71E8-F47A018DB530}"/>
              </a:ext>
            </a:extLst>
          </p:cNvPr>
          <p:cNvSpPr>
            <a:spLocks noGrp="1"/>
          </p:cNvSpPr>
          <p:nvPr>
            <p:ph type="ftr" sz="quarter" idx="11"/>
          </p:nvPr>
        </p:nvSpPr>
        <p:spPr>
          <a:xfrm>
            <a:off x="3746310" y="6223828"/>
            <a:ext cx="3362467" cy="365125"/>
          </a:xfrm>
        </p:spPr>
        <p:txBody>
          <a:bodyPr>
            <a:normAutofit/>
          </a:bodyPr>
          <a:lstStyle/>
          <a:p>
            <a:pPr algn="l"/>
            <a:endParaRPr lang="en-US"/>
          </a:p>
        </p:txBody>
      </p:sp>
      <p:sp>
        <p:nvSpPr>
          <p:cNvPr id="6" name="Slide Number Placeholder 5">
            <a:extLst>
              <a:ext uri="{FF2B5EF4-FFF2-40B4-BE49-F238E27FC236}">
                <a16:creationId xmlns:a16="http://schemas.microsoft.com/office/drawing/2014/main" id="{97F406C6-D5ED-7B75-1D0F-32666C3BADD0}"/>
              </a:ext>
            </a:extLst>
          </p:cNvPr>
          <p:cNvSpPr>
            <a:spLocks noGrp="1"/>
          </p:cNvSpPr>
          <p:nvPr>
            <p:ph type="sldNum" sz="quarter" idx="12"/>
          </p:nvPr>
        </p:nvSpPr>
        <p:spPr>
          <a:xfrm>
            <a:off x="7477267" y="6223828"/>
            <a:ext cx="799543" cy="365125"/>
          </a:xfrm>
        </p:spPr>
        <p:txBody>
          <a:bodyPr>
            <a:normAutofit/>
          </a:bodyPr>
          <a:lstStyle/>
          <a:p>
            <a:pPr>
              <a:spcAft>
                <a:spcPts val="600"/>
              </a:spcAft>
            </a:pPr>
            <a:fld id="{A65A5C87-DF58-40C8-B092-1DE63DB4547E}" type="slidenum">
              <a:rPr lang="en-US"/>
              <a:pPr>
                <a:spcAft>
                  <a:spcPts val="600"/>
                </a:spcAft>
              </a:pPr>
              <a:t>9</a:t>
            </a:fld>
            <a:endParaRPr lang="en-US"/>
          </a:p>
        </p:txBody>
      </p:sp>
    </p:spTree>
    <p:extLst>
      <p:ext uri="{BB962C8B-B14F-4D97-AF65-F5344CB8AC3E}">
        <p14:creationId xmlns:p14="http://schemas.microsoft.com/office/powerpoint/2010/main" val="4285837678"/>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On-screen Show (4:3)</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Basis</vt:lpstr>
      <vt:lpstr> </vt:lpstr>
      <vt:lpstr>Introduction</vt:lpstr>
      <vt:lpstr>ABOUT BOWLBYS ATTACHMENT THEORY</vt:lpstr>
      <vt:lpstr>KEY CONCEPTS OF THEORY </vt:lpstr>
      <vt:lpstr>APPLICATION TO AMIRAS SITUATION</vt:lpstr>
      <vt:lpstr>STRATEGIES FOR SUPPORT</vt:lpstr>
      <vt:lpstr>BIOLOGICAL AND ENVIORONMENTAL INFLUENCES</vt:lpstr>
      <vt:lpstr>STRENGHTS AND LIMITATION OF BOWLBYS THEORY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205</cp:revision>
  <dcterms:created xsi:type="dcterms:W3CDTF">2025-10-12T19:22:18Z</dcterms:created>
  <dcterms:modified xsi:type="dcterms:W3CDTF">2025-10-12T22:08:51Z</dcterms:modified>
</cp:coreProperties>
</file>