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57" r:id="rId6"/>
    <p:sldId id="280" r:id="rId7"/>
    <p:sldId id="258" r:id="rId8"/>
    <p:sldId id="277" r:id="rId9"/>
    <p:sldId id="278" r:id="rId10"/>
    <p:sldId id="281" r:id="rId11"/>
    <p:sldId id="273" r:id="rId12"/>
    <p:sldId id="282" r:id="rId13"/>
    <p:sldId id="283" r:id="rId14"/>
    <p:sldId id="284" r:id="rId15"/>
    <p:sldId id="275" r:id="rId16"/>
    <p:sldId id="279" r:id="rId17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16BE0F-931F-4D0E-825B-FD08F2C402EC}" v="211" dt="2023-03-27T22:34:41.0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718"/>
  </p:normalViewPr>
  <p:slideViewPr>
    <p:cSldViewPr snapToGrid="0">
      <p:cViewPr varScale="1">
        <p:scale>
          <a:sx n="82" d="100"/>
          <a:sy n="82" d="100"/>
        </p:scale>
        <p:origin x="72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6" d="100"/>
        <a:sy n="126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F441FD-1268-423F-AC3B-0245CFC68C3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CCCB0B3-F76F-4EA3-A114-73B61A81B27F}">
      <dgm:prSet/>
      <dgm:spPr/>
      <dgm:t>
        <a:bodyPr/>
        <a:lstStyle/>
        <a:p>
          <a:r>
            <a:rPr lang="en-GB" dirty="0"/>
            <a:t>Culture &amp; Change / Resistance to change</a:t>
          </a:r>
          <a:endParaRPr lang="en-US" dirty="0"/>
        </a:p>
      </dgm:t>
    </dgm:pt>
    <dgm:pt modelId="{6BA0054F-B1CE-4225-9DD2-61AAA7B7ACEE}" type="parTrans" cxnId="{B41C01C6-161F-4439-A609-C808F093D8D0}">
      <dgm:prSet/>
      <dgm:spPr/>
      <dgm:t>
        <a:bodyPr/>
        <a:lstStyle/>
        <a:p>
          <a:endParaRPr lang="en-US"/>
        </a:p>
      </dgm:t>
    </dgm:pt>
    <dgm:pt modelId="{38BB5235-9521-4FE7-B748-555BAE6CC5B2}" type="sibTrans" cxnId="{B41C01C6-161F-4439-A609-C808F093D8D0}">
      <dgm:prSet/>
      <dgm:spPr/>
      <dgm:t>
        <a:bodyPr/>
        <a:lstStyle/>
        <a:p>
          <a:endParaRPr lang="en-US"/>
        </a:p>
      </dgm:t>
    </dgm:pt>
    <dgm:pt modelId="{2DC88571-BD85-41A1-BA5C-B486FBCD9855}">
      <dgm:prSet/>
      <dgm:spPr/>
      <dgm:t>
        <a:bodyPr/>
        <a:lstStyle/>
        <a:p>
          <a:r>
            <a:rPr lang="en-GB"/>
            <a:t>Emotional Intelligence and Transformational Leadership</a:t>
          </a:r>
          <a:endParaRPr lang="en-US"/>
        </a:p>
      </dgm:t>
    </dgm:pt>
    <dgm:pt modelId="{8F396CAD-C874-4567-BDED-013013EF03EF}" type="parTrans" cxnId="{FA97EBFE-9144-4AFB-A7C1-004F9C371142}">
      <dgm:prSet/>
      <dgm:spPr/>
      <dgm:t>
        <a:bodyPr/>
        <a:lstStyle/>
        <a:p>
          <a:endParaRPr lang="en-US"/>
        </a:p>
      </dgm:t>
    </dgm:pt>
    <dgm:pt modelId="{0D52E6DB-A63A-400F-9A79-A65FFB049D2E}" type="sibTrans" cxnId="{FA97EBFE-9144-4AFB-A7C1-004F9C371142}">
      <dgm:prSet/>
      <dgm:spPr/>
      <dgm:t>
        <a:bodyPr/>
        <a:lstStyle/>
        <a:p>
          <a:endParaRPr lang="en-US"/>
        </a:p>
      </dgm:t>
    </dgm:pt>
    <dgm:pt modelId="{2683C11B-32D3-479B-8158-0D9E80AA49DE}">
      <dgm:prSet/>
      <dgm:spPr/>
      <dgm:t>
        <a:bodyPr/>
        <a:lstStyle/>
        <a:p>
          <a:r>
            <a:rPr lang="en-GB" dirty="0"/>
            <a:t>Hybrid working</a:t>
          </a:r>
        </a:p>
      </dgm:t>
    </dgm:pt>
    <dgm:pt modelId="{9CBF7CCF-8FAB-4B88-A447-E6C520A08FBF}" type="parTrans" cxnId="{D5B12D81-B271-4400-A5E3-692AC7AB57AE}">
      <dgm:prSet/>
      <dgm:spPr/>
      <dgm:t>
        <a:bodyPr/>
        <a:lstStyle/>
        <a:p>
          <a:endParaRPr lang="en-US"/>
        </a:p>
      </dgm:t>
    </dgm:pt>
    <dgm:pt modelId="{6AE1375E-1028-4BD8-BE04-147E2B7F23AA}" type="sibTrans" cxnId="{D5B12D81-B271-4400-A5E3-692AC7AB57AE}">
      <dgm:prSet/>
      <dgm:spPr/>
      <dgm:t>
        <a:bodyPr/>
        <a:lstStyle/>
        <a:p>
          <a:endParaRPr lang="en-US"/>
        </a:p>
      </dgm:t>
    </dgm:pt>
    <dgm:pt modelId="{22F4FD93-FBB0-4566-ACDB-8AE5DC4C55B3}">
      <dgm:prSet/>
      <dgm:spPr/>
      <dgm:t>
        <a:bodyPr/>
        <a:lstStyle/>
        <a:p>
          <a:r>
            <a:rPr lang="en-US" dirty="0"/>
            <a:t>Communication</a:t>
          </a:r>
        </a:p>
      </dgm:t>
    </dgm:pt>
    <dgm:pt modelId="{F578B0E7-E8FC-4D82-9230-9DE0A43AE615}" type="parTrans" cxnId="{A5911560-75C2-464C-8C65-37EFB675CFEC}">
      <dgm:prSet/>
      <dgm:spPr/>
      <dgm:t>
        <a:bodyPr/>
        <a:lstStyle/>
        <a:p>
          <a:endParaRPr lang="en-US"/>
        </a:p>
      </dgm:t>
    </dgm:pt>
    <dgm:pt modelId="{847C36A5-1FC7-48E1-A3CB-F0042C1D2EB7}" type="sibTrans" cxnId="{A5911560-75C2-464C-8C65-37EFB675CFEC}">
      <dgm:prSet/>
      <dgm:spPr/>
      <dgm:t>
        <a:bodyPr/>
        <a:lstStyle/>
        <a:p>
          <a:endParaRPr lang="en-US"/>
        </a:p>
      </dgm:t>
    </dgm:pt>
    <dgm:pt modelId="{374F9919-6404-4500-9FD2-31AA2660A5B3}">
      <dgm:prSet/>
      <dgm:spPr>
        <a:solidFill>
          <a:schemeClr val="accent6"/>
        </a:solidFill>
      </dgm:spPr>
      <dgm:t>
        <a:bodyPr/>
        <a:lstStyle/>
        <a:p>
          <a:r>
            <a:rPr lang="en-GB" dirty="0"/>
            <a:t>Findings and Conclusion </a:t>
          </a:r>
          <a:endParaRPr lang="en-US" dirty="0"/>
        </a:p>
      </dgm:t>
    </dgm:pt>
    <dgm:pt modelId="{6A7C7677-0781-4696-9657-CF38EEC816AB}" type="parTrans" cxnId="{9442EC0B-2828-4295-997F-CF85F7EE8373}">
      <dgm:prSet/>
      <dgm:spPr/>
      <dgm:t>
        <a:bodyPr/>
        <a:lstStyle/>
        <a:p>
          <a:endParaRPr lang="en-US"/>
        </a:p>
      </dgm:t>
    </dgm:pt>
    <dgm:pt modelId="{870A35BA-459F-4DF2-8695-F3B968DD2771}" type="sibTrans" cxnId="{9442EC0B-2828-4295-997F-CF85F7EE8373}">
      <dgm:prSet/>
      <dgm:spPr/>
      <dgm:t>
        <a:bodyPr/>
        <a:lstStyle/>
        <a:p>
          <a:endParaRPr lang="en-US"/>
        </a:p>
      </dgm:t>
    </dgm:pt>
    <dgm:pt modelId="{22B5B06A-5D1B-4331-87F7-CB5E7971E1DC}">
      <dgm:prSet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/>
            <a:t>Recommendations</a:t>
          </a:r>
          <a:endParaRPr lang="en-US"/>
        </a:p>
      </dgm:t>
    </dgm:pt>
    <dgm:pt modelId="{3C923010-C2EF-4926-9349-2C4567E55B32}" type="parTrans" cxnId="{688EDAC9-BF47-48A4-AD07-966192BF3690}">
      <dgm:prSet/>
      <dgm:spPr/>
      <dgm:t>
        <a:bodyPr/>
        <a:lstStyle/>
        <a:p>
          <a:endParaRPr lang="en-US"/>
        </a:p>
      </dgm:t>
    </dgm:pt>
    <dgm:pt modelId="{95D5C8C4-493C-4E2E-9406-AC98761EFD10}" type="sibTrans" cxnId="{688EDAC9-BF47-48A4-AD07-966192BF3690}">
      <dgm:prSet/>
      <dgm:spPr/>
      <dgm:t>
        <a:bodyPr/>
        <a:lstStyle/>
        <a:p>
          <a:endParaRPr lang="en-US"/>
        </a:p>
      </dgm:t>
    </dgm:pt>
    <dgm:pt modelId="{2063A7BF-8628-40A9-96A2-ACBC29438F04}">
      <dgm:prSet/>
      <dgm:spPr/>
      <dgm:t>
        <a:bodyPr/>
        <a:lstStyle/>
        <a:p>
          <a:r>
            <a:rPr lang="en-GB" dirty="0"/>
            <a:t>Methods</a:t>
          </a:r>
        </a:p>
      </dgm:t>
    </dgm:pt>
    <dgm:pt modelId="{F67D51B5-0181-4807-83CA-4C253BA6BF6B}" type="parTrans" cxnId="{76F4DBE1-D4D0-4C31-90F5-612A4D4F6B5C}">
      <dgm:prSet/>
      <dgm:spPr/>
      <dgm:t>
        <a:bodyPr/>
        <a:lstStyle/>
        <a:p>
          <a:endParaRPr lang="en-GB"/>
        </a:p>
      </dgm:t>
    </dgm:pt>
    <dgm:pt modelId="{4AC2B3B0-43F9-4BF8-849D-D6E7E83721D5}" type="sibTrans" cxnId="{76F4DBE1-D4D0-4C31-90F5-612A4D4F6B5C}">
      <dgm:prSet/>
      <dgm:spPr/>
      <dgm:t>
        <a:bodyPr/>
        <a:lstStyle/>
        <a:p>
          <a:endParaRPr lang="en-GB"/>
        </a:p>
      </dgm:t>
    </dgm:pt>
    <dgm:pt modelId="{91B031B5-7515-4B7A-8903-213265445232}" type="pres">
      <dgm:prSet presAssocID="{F8F441FD-1268-423F-AC3B-0245CFC68C35}" presName="linear" presStyleCnt="0">
        <dgm:presLayoutVars>
          <dgm:animLvl val="lvl"/>
          <dgm:resizeHandles val="exact"/>
        </dgm:presLayoutVars>
      </dgm:prSet>
      <dgm:spPr/>
    </dgm:pt>
    <dgm:pt modelId="{868ECFE8-3072-481E-B95E-5F8AA99F4534}" type="pres">
      <dgm:prSet presAssocID="{DCCCB0B3-F76F-4EA3-A114-73B61A81B27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41CC94A-C8C5-4294-82BC-9BE3516EE88D}" type="pres">
      <dgm:prSet presAssocID="{38BB5235-9521-4FE7-B748-555BAE6CC5B2}" presName="spacer" presStyleCnt="0"/>
      <dgm:spPr/>
    </dgm:pt>
    <dgm:pt modelId="{2FA23FD0-1491-4AD3-A9AC-7CE1A6A8BD21}" type="pres">
      <dgm:prSet presAssocID="{2DC88571-BD85-41A1-BA5C-B486FBCD9855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E07252CB-E4C2-4BE4-AC3A-AD70AAD54660}" type="pres">
      <dgm:prSet presAssocID="{0D52E6DB-A63A-400F-9A79-A65FFB049D2E}" presName="spacer" presStyleCnt="0"/>
      <dgm:spPr/>
    </dgm:pt>
    <dgm:pt modelId="{5D530712-4FCA-4DD3-833B-466669A90219}" type="pres">
      <dgm:prSet presAssocID="{2683C11B-32D3-479B-8158-0D9E80AA49D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48DB9E0-E6E2-4797-BB62-470E1E7AE8B1}" type="pres">
      <dgm:prSet presAssocID="{6AE1375E-1028-4BD8-BE04-147E2B7F23AA}" presName="spacer" presStyleCnt="0"/>
      <dgm:spPr/>
    </dgm:pt>
    <dgm:pt modelId="{76A08160-DD66-4511-8237-8C10A939E4AB}" type="pres">
      <dgm:prSet presAssocID="{22F4FD93-FBB0-4566-ACDB-8AE5DC4C55B3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9A0A2E2-6CED-48A9-BDDB-E20E2DFD2E2A}" type="pres">
      <dgm:prSet presAssocID="{847C36A5-1FC7-48E1-A3CB-F0042C1D2EB7}" presName="spacer" presStyleCnt="0"/>
      <dgm:spPr/>
    </dgm:pt>
    <dgm:pt modelId="{22D73780-D376-4B5F-94DE-B82926442F81}" type="pres">
      <dgm:prSet presAssocID="{2063A7BF-8628-40A9-96A2-ACBC29438F0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A163DBD5-2C1D-46F1-B21F-484BCEEAFFC0}" type="pres">
      <dgm:prSet presAssocID="{4AC2B3B0-43F9-4BF8-849D-D6E7E83721D5}" presName="spacer" presStyleCnt="0"/>
      <dgm:spPr/>
    </dgm:pt>
    <dgm:pt modelId="{F0C72328-D8BA-4128-92DF-5A1541119544}" type="pres">
      <dgm:prSet presAssocID="{374F9919-6404-4500-9FD2-31AA2660A5B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018AAB33-8197-4AE8-B229-4D934E868B11}" type="pres">
      <dgm:prSet presAssocID="{870A35BA-459F-4DF2-8695-F3B968DD2771}" presName="spacer" presStyleCnt="0"/>
      <dgm:spPr/>
    </dgm:pt>
    <dgm:pt modelId="{692A803E-E7FF-4812-AB8D-53AD3CFA8E99}" type="pres">
      <dgm:prSet presAssocID="{22B5B06A-5D1B-4331-87F7-CB5E7971E1DC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442EC0B-2828-4295-997F-CF85F7EE8373}" srcId="{F8F441FD-1268-423F-AC3B-0245CFC68C35}" destId="{374F9919-6404-4500-9FD2-31AA2660A5B3}" srcOrd="5" destOrd="0" parTransId="{6A7C7677-0781-4696-9657-CF38EEC816AB}" sibTransId="{870A35BA-459F-4DF2-8695-F3B968DD2771}"/>
    <dgm:cxn modelId="{2D0FB616-8A7B-4E29-835A-F4B40B8BBA7A}" type="presOf" srcId="{DCCCB0B3-F76F-4EA3-A114-73B61A81B27F}" destId="{868ECFE8-3072-481E-B95E-5F8AA99F4534}" srcOrd="0" destOrd="0" presId="urn:microsoft.com/office/officeart/2005/8/layout/vList2"/>
    <dgm:cxn modelId="{A29F921D-4ED2-48A1-AAAE-4DE9A6F757B1}" type="presOf" srcId="{22F4FD93-FBB0-4566-ACDB-8AE5DC4C55B3}" destId="{76A08160-DD66-4511-8237-8C10A939E4AB}" srcOrd="0" destOrd="0" presId="urn:microsoft.com/office/officeart/2005/8/layout/vList2"/>
    <dgm:cxn modelId="{E55ED41D-BFEF-4E2C-B1FA-54A7A65A6397}" type="presOf" srcId="{22B5B06A-5D1B-4331-87F7-CB5E7971E1DC}" destId="{692A803E-E7FF-4812-AB8D-53AD3CFA8E99}" srcOrd="0" destOrd="0" presId="urn:microsoft.com/office/officeart/2005/8/layout/vList2"/>
    <dgm:cxn modelId="{A5911560-75C2-464C-8C65-37EFB675CFEC}" srcId="{F8F441FD-1268-423F-AC3B-0245CFC68C35}" destId="{22F4FD93-FBB0-4566-ACDB-8AE5DC4C55B3}" srcOrd="3" destOrd="0" parTransId="{F578B0E7-E8FC-4D82-9230-9DE0A43AE615}" sibTransId="{847C36A5-1FC7-48E1-A3CB-F0042C1D2EB7}"/>
    <dgm:cxn modelId="{1C802153-B9E2-4A7C-8831-A5DC2F27A050}" type="presOf" srcId="{F8F441FD-1268-423F-AC3B-0245CFC68C35}" destId="{91B031B5-7515-4B7A-8903-213265445232}" srcOrd="0" destOrd="0" presId="urn:microsoft.com/office/officeart/2005/8/layout/vList2"/>
    <dgm:cxn modelId="{D5B12D81-B271-4400-A5E3-692AC7AB57AE}" srcId="{F8F441FD-1268-423F-AC3B-0245CFC68C35}" destId="{2683C11B-32D3-479B-8158-0D9E80AA49DE}" srcOrd="2" destOrd="0" parTransId="{9CBF7CCF-8FAB-4B88-A447-E6C520A08FBF}" sibTransId="{6AE1375E-1028-4BD8-BE04-147E2B7F23AA}"/>
    <dgm:cxn modelId="{D267A887-2755-4D83-9ED0-3AF89165AC2D}" type="presOf" srcId="{374F9919-6404-4500-9FD2-31AA2660A5B3}" destId="{F0C72328-D8BA-4128-92DF-5A1541119544}" srcOrd="0" destOrd="0" presId="urn:microsoft.com/office/officeart/2005/8/layout/vList2"/>
    <dgm:cxn modelId="{B41C01C6-161F-4439-A609-C808F093D8D0}" srcId="{F8F441FD-1268-423F-AC3B-0245CFC68C35}" destId="{DCCCB0B3-F76F-4EA3-A114-73B61A81B27F}" srcOrd="0" destOrd="0" parTransId="{6BA0054F-B1CE-4225-9DD2-61AAA7B7ACEE}" sibTransId="{38BB5235-9521-4FE7-B748-555BAE6CC5B2}"/>
    <dgm:cxn modelId="{688EDAC9-BF47-48A4-AD07-966192BF3690}" srcId="{F8F441FD-1268-423F-AC3B-0245CFC68C35}" destId="{22B5B06A-5D1B-4331-87F7-CB5E7971E1DC}" srcOrd="6" destOrd="0" parTransId="{3C923010-C2EF-4926-9349-2C4567E55B32}" sibTransId="{95D5C8C4-493C-4E2E-9406-AC98761EFD10}"/>
    <dgm:cxn modelId="{E4E6D8CD-0838-4FCB-A6C8-BD1DA1319227}" type="presOf" srcId="{2063A7BF-8628-40A9-96A2-ACBC29438F04}" destId="{22D73780-D376-4B5F-94DE-B82926442F81}" srcOrd="0" destOrd="0" presId="urn:microsoft.com/office/officeart/2005/8/layout/vList2"/>
    <dgm:cxn modelId="{76F4DBE1-D4D0-4C31-90F5-612A4D4F6B5C}" srcId="{F8F441FD-1268-423F-AC3B-0245CFC68C35}" destId="{2063A7BF-8628-40A9-96A2-ACBC29438F04}" srcOrd="4" destOrd="0" parTransId="{F67D51B5-0181-4807-83CA-4C253BA6BF6B}" sibTransId="{4AC2B3B0-43F9-4BF8-849D-D6E7E83721D5}"/>
    <dgm:cxn modelId="{F77257F6-21FD-4BB8-A9F5-29357BFD7BF7}" type="presOf" srcId="{2DC88571-BD85-41A1-BA5C-B486FBCD9855}" destId="{2FA23FD0-1491-4AD3-A9AC-7CE1A6A8BD21}" srcOrd="0" destOrd="0" presId="urn:microsoft.com/office/officeart/2005/8/layout/vList2"/>
    <dgm:cxn modelId="{919110FD-BBFD-4AFB-9647-08053FE99A18}" type="presOf" srcId="{2683C11B-32D3-479B-8158-0D9E80AA49DE}" destId="{5D530712-4FCA-4DD3-833B-466669A90219}" srcOrd="0" destOrd="0" presId="urn:microsoft.com/office/officeart/2005/8/layout/vList2"/>
    <dgm:cxn modelId="{FA97EBFE-9144-4AFB-A7C1-004F9C371142}" srcId="{F8F441FD-1268-423F-AC3B-0245CFC68C35}" destId="{2DC88571-BD85-41A1-BA5C-B486FBCD9855}" srcOrd="1" destOrd="0" parTransId="{8F396CAD-C874-4567-BDED-013013EF03EF}" sibTransId="{0D52E6DB-A63A-400F-9A79-A65FFB049D2E}"/>
    <dgm:cxn modelId="{E6F5B29E-C209-4466-9190-5E1D0FAB972C}" type="presParOf" srcId="{91B031B5-7515-4B7A-8903-213265445232}" destId="{868ECFE8-3072-481E-B95E-5F8AA99F4534}" srcOrd="0" destOrd="0" presId="urn:microsoft.com/office/officeart/2005/8/layout/vList2"/>
    <dgm:cxn modelId="{02B88638-47E9-4581-AC3F-8DC20EC4C267}" type="presParOf" srcId="{91B031B5-7515-4B7A-8903-213265445232}" destId="{841CC94A-C8C5-4294-82BC-9BE3516EE88D}" srcOrd="1" destOrd="0" presId="urn:microsoft.com/office/officeart/2005/8/layout/vList2"/>
    <dgm:cxn modelId="{68D27AD8-21FA-426A-B9DF-F06074833AF1}" type="presParOf" srcId="{91B031B5-7515-4B7A-8903-213265445232}" destId="{2FA23FD0-1491-4AD3-A9AC-7CE1A6A8BD21}" srcOrd="2" destOrd="0" presId="urn:microsoft.com/office/officeart/2005/8/layout/vList2"/>
    <dgm:cxn modelId="{4CB5DE0B-5765-4FD6-8698-A6AF11009EF1}" type="presParOf" srcId="{91B031B5-7515-4B7A-8903-213265445232}" destId="{E07252CB-E4C2-4BE4-AC3A-AD70AAD54660}" srcOrd="3" destOrd="0" presId="urn:microsoft.com/office/officeart/2005/8/layout/vList2"/>
    <dgm:cxn modelId="{C7C77259-02E9-4F9C-86C0-6A28EA0FAE40}" type="presParOf" srcId="{91B031B5-7515-4B7A-8903-213265445232}" destId="{5D530712-4FCA-4DD3-833B-466669A90219}" srcOrd="4" destOrd="0" presId="urn:microsoft.com/office/officeart/2005/8/layout/vList2"/>
    <dgm:cxn modelId="{7A4ADDDB-0A18-468F-A543-B5503939AE37}" type="presParOf" srcId="{91B031B5-7515-4B7A-8903-213265445232}" destId="{748DB9E0-E6E2-4797-BB62-470E1E7AE8B1}" srcOrd="5" destOrd="0" presId="urn:microsoft.com/office/officeart/2005/8/layout/vList2"/>
    <dgm:cxn modelId="{97BC0E13-AACA-4206-9C17-710B91B54B74}" type="presParOf" srcId="{91B031B5-7515-4B7A-8903-213265445232}" destId="{76A08160-DD66-4511-8237-8C10A939E4AB}" srcOrd="6" destOrd="0" presId="urn:microsoft.com/office/officeart/2005/8/layout/vList2"/>
    <dgm:cxn modelId="{8665CB6C-0324-43FF-A81D-792BB647E936}" type="presParOf" srcId="{91B031B5-7515-4B7A-8903-213265445232}" destId="{49A0A2E2-6CED-48A9-BDDB-E20E2DFD2E2A}" srcOrd="7" destOrd="0" presId="urn:microsoft.com/office/officeart/2005/8/layout/vList2"/>
    <dgm:cxn modelId="{397A330C-92F0-4958-99C3-E2B724AD89A7}" type="presParOf" srcId="{91B031B5-7515-4B7A-8903-213265445232}" destId="{22D73780-D376-4B5F-94DE-B82926442F81}" srcOrd="8" destOrd="0" presId="urn:microsoft.com/office/officeart/2005/8/layout/vList2"/>
    <dgm:cxn modelId="{BC418075-4323-4F20-A5F8-E0A395F7B3E2}" type="presParOf" srcId="{91B031B5-7515-4B7A-8903-213265445232}" destId="{A163DBD5-2C1D-46F1-B21F-484BCEEAFFC0}" srcOrd="9" destOrd="0" presId="urn:microsoft.com/office/officeart/2005/8/layout/vList2"/>
    <dgm:cxn modelId="{E0365E8D-09D9-4E8C-A1FF-5E64879BA16B}" type="presParOf" srcId="{91B031B5-7515-4B7A-8903-213265445232}" destId="{F0C72328-D8BA-4128-92DF-5A1541119544}" srcOrd="10" destOrd="0" presId="urn:microsoft.com/office/officeart/2005/8/layout/vList2"/>
    <dgm:cxn modelId="{A55647BD-F95D-4B5E-AB34-158979E73DE5}" type="presParOf" srcId="{91B031B5-7515-4B7A-8903-213265445232}" destId="{018AAB33-8197-4AE8-B229-4D934E868B11}" srcOrd="11" destOrd="0" presId="urn:microsoft.com/office/officeart/2005/8/layout/vList2"/>
    <dgm:cxn modelId="{CF15E5AD-5E3A-4284-86DA-FFC8820E746F}" type="presParOf" srcId="{91B031B5-7515-4B7A-8903-213265445232}" destId="{692A803E-E7FF-4812-AB8D-53AD3CFA8E9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833ED8D-1973-4EB8-BC49-47295A1D2A87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11A134E4-9121-482F-9FD8-43A58CCB363C}">
      <dgm:prSet/>
      <dgm:spPr/>
      <dgm:t>
        <a:bodyPr/>
        <a:lstStyle/>
        <a:p>
          <a:r>
            <a:rPr lang="en-US" dirty="0"/>
            <a:t>Vision</a:t>
          </a:r>
        </a:p>
      </dgm:t>
    </dgm:pt>
    <dgm:pt modelId="{40359BA4-0905-4B81-8C00-380B0B13ABF6}" type="parTrans" cxnId="{A4B66F20-09BF-45CA-A545-3245A4992DBC}">
      <dgm:prSet/>
      <dgm:spPr/>
      <dgm:t>
        <a:bodyPr/>
        <a:lstStyle/>
        <a:p>
          <a:endParaRPr lang="en-US"/>
        </a:p>
      </dgm:t>
    </dgm:pt>
    <dgm:pt modelId="{F53B7627-9901-46EF-B45B-34C4375F5A77}" type="sibTrans" cxnId="{A4B66F20-09BF-45CA-A545-3245A4992DBC}">
      <dgm:prSet/>
      <dgm:spPr/>
      <dgm:t>
        <a:bodyPr/>
        <a:lstStyle/>
        <a:p>
          <a:endParaRPr lang="en-US"/>
        </a:p>
      </dgm:t>
    </dgm:pt>
    <dgm:pt modelId="{41CF1B33-5902-4DEE-8BDB-CD515FEFA0EE}">
      <dgm:prSet/>
      <dgm:spPr/>
      <dgm:t>
        <a:bodyPr/>
        <a:lstStyle/>
        <a:p>
          <a:r>
            <a:rPr lang="en-US" dirty="0"/>
            <a:t>Trust</a:t>
          </a:r>
        </a:p>
      </dgm:t>
    </dgm:pt>
    <dgm:pt modelId="{C10AC83A-12B7-49D6-A936-EB46A11AAD31}" type="parTrans" cxnId="{4D0EF2B7-E7DE-4E16-9FFA-F23CF309E9A8}">
      <dgm:prSet/>
      <dgm:spPr/>
      <dgm:t>
        <a:bodyPr/>
        <a:lstStyle/>
        <a:p>
          <a:endParaRPr lang="en-US"/>
        </a:p>
      </dgm:t>
    </dgm:pt>
    <dgm:pt modelId="{9AE251B5-E75B-475D-9F68-3D521A376506}" type="sibTrans" cxnId="{4D0EF2B7-E7DE-4E16-9FFA-F23CF309E9A8}">
      <dgm:prSet/>
      <dgm:spPr/>
      <dgm:t>
        <a:bodyPr/>
        <a:lstStyle/>
        <a:p>
          <a:endParaRPr lang="en-US"/>
        </a:p>
      </dgm:t>
    </dgm:pt>
    <dgm:pt modelId="{3F7EA591-B65F-4B51-8DE2-50C1C5E16617}">
      <dgm:prSet/>
      <dgm:spPr/>
      <dgm:t>
        <a:bodyPr/>
        <a:lstStyle/>
        <a:p>
          <a:r>
            <a:rPr lang="en-US" dirty="0"/>
            <a:t>Inspire</a:t>
          </a:r>
        </a:p>
      </dgm:t>
    </dgm:pt>
    <dgm:pt modelId="{6322C160-1531-452A-85EF-9F9B6697E62F}" type="parTrans" cxnId="{E98BCEC9-A30C-471B-9961-787C49164A40}">
      <dgm:prSet/>
      <dgm:spPr/>
      <dgm:t>
        <a:bodyPr/>
        <a:lstStyle/>
        <a:p>
          <a:endParaRPr lang="en-US"/>
        </a:p>
      </dgm:t>
    </dgm:pt>
    <dgm:pt modelId="{5D49F643-8873-4902-BE02-93EF0A60FFC8}" type="sibTrans" cxnId="{E98BCEC9-A30C-471B-9961-787C49164A40}">
      <dgm:prSet/>
      <dgm:spPr/>
      <dgm:t>
        <a:bodyPr/>
        <a:lstStyle/>
        <a:p>
          <a:endParaRPr lang="en-US"/>
        </a:p>
      </dgm:t>
    </dgm:pt>
    <dgm:pt modelId="{7E553FE1-3B01-4BED-B5C9-CBE941D2D1E6}">
      <dgm:prSet/>
      <dgm:spPr/>
      <dgm:t>
        <a:bodyPr/>
        <a:lstStyle/>
        <a:p>
          <a:r>
            <a:rPr lang="en-US" dirty="0"/>
            <a:t>Autonomy</a:t>
          </a:r>
        </a:p>
      </dgm:t>
    </dgm:pt>
    <dgm:pt modelId="{213D75CF-A3FF-4AA3-88B9-9A34D144D398}" type="parTrans" cxnId="{7F8C70A3-26CA-402D-A07B-CC485E77CB1F}">
      <dgm:prSet/>
      <dgm:spPr/>
      <dgm:t>
        <a:bodyPr/>
        <a:lstStyle/>
        <a:p>
          <a:endParaRPr lang="en-US"/>
        </a:p>
      </dgm:t>
    </dgm:pt>
    <dgm:pt modelId="{F1043863-7877-4C4A-96D6-0DAAAD297251}" type="sibTrans" cxnId="{7F8C70A3-26CA-402D-A07B-CC485E77CB1F}">
      <dgm:prSet/>
      <dgm:spPr/>
      <dgm:t>
        <a:bodyPr/>
        <a:lstStyle/>
        <a:p>
          <a:endParaRPr lang="en-US"/>
        </a:p>
      </dgm:t>
    </dgm:pt>
    <dgm:pt modelId="{192C1DFB-C319-41FE-BBD5-D58EBDCA0862}">
      <dgm:prSet/>
      <dgm:spPr/>
      <dgm:t>
        <a:bodyPr/>
        <a:lstStyle/>
        <a:p>
          <a:r>
            <a:rPr lang="en-US" dirty="0"/>
            <a:t>Empower</a:t>
          </a:r>
        </a:p>
      </dgm:t>
    </dgm:pt>
    <dgm:pt modelId="{92F6DEB0-5477-477D-A4D7-4D8A7A036EED}" type="parTrans" cxnId="{06AD8D82-9C06-47AC-A30D-4EC272CB3468}">
      <dgm:prSet/>
      <dgm:spPr/>
      <dgm:t>
        <a:bodyPr/>
        <a:lstStyle/>
        <a:p>
          <a:endParaRPr lang="en-US"/>
        </a:p>
      </dgm:t>
    </dgm:pt>
    <dgm:pt modelId="{54384E6B-523D-4D56-BEF5-FA1D8FA7234E}" type="sibTrans" cxnId="{06AD8D82-9C06-47AC-A30D-4EC272CB3468}">
      <dgm:prSet/>
      <dgm:spPr/>
      <dgm:t>
        <a:bodyPr/>
        <a:lstStyle/>
        <a:p>
          <a:endParaRPr lang="en-US"/>
        </a:p>
      </dgm:t>
    </dgm:pt>
    <dgm:pt modelId="{37DA5B82-6811-447E-A277-E365C7E9F8B9}" type="pres">
      <dgm:prSet presAssocID="{E833ED8D-1973-4EB8-BC49-47295A1D2A87}" presName="vert0" presStyleCnt="0">
        <dgm:presLayoutVars>
          <dgm:dir/>
          <dgm:animOne val="branch"/>
          <dgm:animLvl val="lvl"/>
        </dgm:presLayoutVars>
      </dgm:prSet>
      <dgm:spPr/>
    </dgm:pt>
    <dgm:pt modelId="{5B534819-6A7A-47C4-8408-D4DE39A84BD2}" type="pres">
      <dgm:prSet presAssocID="{11A134E4-9121-482F-9FD8-43A58CCB363C}" presName="thickLine" presStyleLbl="alignNode1" presStyleIdx="0" presStyleCnt="5"/>
      <dgm:spPr/>
    </dgm:pt>
    <dgm:pt modelId="{EF29B6B9-FCDE-425F-9EEA-C6E52CA22DDC}" type="pres">
      <dgm:prSet presAssocID="{11A134E4-9121-482F-9FD8-43A58CCB363C}" presName="horz1" presStyleCnt="0"/>
      <dgm:spPr/>
    </dgm:pt>
    <dgm:pt modelId="{8B0710CC-2489-4904-9E69-F965D99DEB51}" type="pres">
      <dgm:prSet presAssocID="{11A134E4-9121-482F-9FD8-43A58CCB363C}" presName="tx1" presStyleLbl="revTx" presStyleIdx="0" presStyleCnt="5"/>
      <dgm:spPr/>
    </dgm:pt>
    <dgm:pt modelId="{07F6A0A1-8D23-4C80-82FC-C14C14E75949}" type="pres">
      <dgm:prSet presAssocID="{11A134E4-9121-482F-9FD8-43A58CCB363C}" presName="vert1" presStyleCnt="0"/>
      <dgm:spPr/>
    </dgm:pt>
    <dgm:pt modelId="{4E2BBC78-7DFE-4C49-AAEA-424F47DA0B20}" type="pres">
      <dgm:prSet presAssocID="{41CF1B33-5902-4DEE-8BDB-CD515FEFA0EE}" presName="thickLine" presStyleLbl="alignNode1" presStyleIdx="1" presStyleCnt="5"/>
      <dgm:spPr/>
    </dgm:pt>
    <dgm:pt modelId="{CB7A3C95-7BA8-47E4-BE38-C4F17CABF760}" type="pres">
      <dgm:prSet presAssocID="{41CF1B33-5902-4DEE-8BDB-CD515FEFA0EE}" presName="horz1" presStyleCnt="0"/>
      <dgm:spPr/>
    </dgm:pt>
    <dgm:pt modelId="{F1E45D12-BE6C-4CED-B30E-E083AF1C2F89}" type="pres">
      <dgm:prSet presAssocID="{41CF1B33-5902-4DEE-8BDB-CD515FEFA0EE}" presName="tx1" presStyleLbl="revTx" presStyleIdx="1" presStyleCnt="5"/>
      <dgm:spPr/>
    </dgm:pt>
    <dgm:pt modelId="{3CDDA254-4F96-41B2-8D51-0B4CFA7B2F8D}" type="pres">
      <dgm:prSet presAssocID="{41CF1B33-5902-4DEE-8BDB-CD515FEFA0EE}" presName="vert1" presStyleCnt="0"/>
      <dgm:spPr/>
    </dgm:pt>
    <dgm:pt modelId="{BE690FD3-8C73-4EE7-9699-7455BB1974D9}" type="pres">
      <dgm:prSet presAssocID="{3F7EA591-B65F-4B51-8DE2-50C1C5E16617}" presName="thickLine" presStyleLbl="alignNode1" presStyleIdx="2" presStyleCnt="5"/>
      <dgm:spPr/>
    </dgm:pt>
    <dgm:pt modelId="{918B7EAC-C6E2-44FE-B49D-ABDB7E0EBDA0}" type="pres">
      <dgm:prSet presAssocID="{3F7EA591-B65F-4B51-8DE2-50C1C5E16617}" presName="horz1" presStyleCnt="0"/>
      <dgm:spPr/>
    </dgm:pt>
    <dgm:pt modelId="{D09701F8-A849-4666-9734-282B329FC36D}" type="pres">
      <dgm:prSet presAssocID="{3F7EA591-B65F-4B51-8DE2-50C1C5E16617}" presName="tx1" presStyleLbl="revTx" presStyleIdx="2" presStyleCnt="5"/>
      <dgm:spPr/>
    </dgm:pt>
    <dgm:pt modelId="{730E8366-E10F-45F5-9174-E47285DCC4F8}" type="pres">
      <dgm:prSet presAssocID="{3F7EA591-B65F-4B51-8DE2-50C1C5E16617}" presName="vert1" presStyleCnt="0"/>
      <dgm:spPr/>
    </dgm:pt>
    <dgm:pt modelId="{31C91281-E099-4F2D-BBF4-FF6023DD4F17}" type="pres">
      <dgm:prSet presAssocID="{7E553FE1-3B01-4BED-B5C9-CBE941D2D1E6}" presName="thickLine" presStyleLbl="alignNode1" presStyleIdx="3" presStyleCnt="5"/>
      <dgm:spPr/>
    </dgm:pt>
    <dgm:pt modelId="{40444271-9966-4F75-89B2-9215233351BE}" type="pres">
      <dgm:prSet presAssocID="{7E553FE1-3B01-4BED-B5C9-CBE941D2D1E6}" presName="horz1" presStyleCnt="0"/>
      <dgm:spPr/>
    </dgm:pt>
    <dgm:pt modelId="{E7520856-EDFE-4228-9A74-A8F81CB97B85}" type="pres">
      <dgm:prSet presAssocID="{7E553FE1-3B01-4BED-B5C9-CBE941D2D1E6}" presName="tx1" presStyleLbl="revTx" presStyleIdx="3" presStyleCnt="5"/>
      <dgm:spPr/>
    </dgm:pt>
    <dgm:pt modelId="{754F4771-6EA8-44E4-8416-E630B0EB6F1A}" type="pres">
      <dgm:prSet presAssocID="{7E553FE1-3B01-4BED-B5C9-CBE941D2D1E6}" presName="vert1" presStyleCnt="0"/>
      <dgm:spPr/>
    </dgm:pt>
    <dgm:pt modelId="{EDEF9CE9-BF6F-47F3-9B29-38ADF8DC084D}" type="pres">
      <dgm:prSet presAssocID="{192C1DFB-C319-41FE-BBD5-D58EBDCA0862}" presName="thickLine" presStyleLbl="alignNode1" presStyleIdx="4" presStyleCnt="5"/>
      <dgm:spPr/>
    </dgm:pt>
    <dgm:pt modelId="{A22C10B9-CD43-4A77-B7D0-E1FDD125ADF8}" type="pres">
      <dgm:prSet presAssocID="{192C1DFB-C319-41FE-BBD5-D58EBDCA0862}" presName="horz1" presStyleCnt="0"/>
      <dgm:spPr/>
    </dgm:pt>
    <dgm:pt modelId="{61E8B82D-A000-46A8-94E3-6BBBD6844C92}" type="pres">
      <dgm:prSet presAssocID="{192C1DFB-C319-41FE-BBD5-D58EBDCA0862}" presName="tx1" presStyleLbl="revTx" presStyleIdx="4" presStyleCnt="5"/>
      <dgm:spPr/>
    </dgm:pt>
    <dgm:pt modelId="{F2531B87-E027-4A18-AC7C-310452403CB9}" type="pres">
      <dgm:prSet presAssocID="{192C1DFB-C319-41FE-BBD5-D58EBDCA0862}" presName="vert1" presStyleCnt="0"/>
      <dgm:spPr/>
    </dgm:pt>
  </dgm:ptLst>
  <dgm:cxnLst>
    <dgm:cxn modelId="{A4B66F20-09BF-45CA-A545-3245A4992DBC}" srcId="{E833ED8D-1973-4EB8-BC49-47295A1D2A87}" destId="{11A134E4-9121-482F-9FD8-43A58CCB363C}" srcOrd="0" destOrd="0" parTransId="{40359BA4-0905-4B81-8C00-380B0B13ABF6}" sibTransId="{F53B7627-9901-46EF-B45B-34C4375F5A77}"/>
    <dgm:cxn modelId="{012AA271-F065-4DB7-A031-7E111E7ADF4F}" type="presOf" srcId="{11A134E4-9121-482F-9FD8-43A58CCB363C}" destId="{8B0710CC-2489-4904-9E69-F965D99DEB51}" srcOrd="0" destOrd="0" presId="urn:microsoft.com/office/officeart/2008/layout/LinedList"/>
    <dgm:cxn modelId="{ADEE4172-9812-4606-9284-299BE4DCB9C9}" type="presOf" srcId="{192C1DFB-C319-41FE-BBD5-D58EBDCA0862}" destId="{61E8B82D-A000-46A8-94E3-6BBBD6844C92}" srcOrd="0" destOrd="0" presId="urn:microsoft.com/office/officeart/2008/layout/LinedList"/>
    <dgm:cxn modelId="{CDB4057C-3EA9-447E-9174-BA4BE4166040}" type="presOf" srcId="{7E553FE1-3B01-4BED-B5C9-CBE941D2D1E6}" destId="{E7520856-EDFE-4228-9A74-A8F81CB97B85}" srcOrd="0" destOrd="0" presId="urn:microsoft.com/office/officeart/2008/layout/LinedList"/>
    <dgm:cxn modelId="{06AD8D82-9C06-47AC-A30D-4EC272CB3468}" srcId="{E833ED8D-1973-4EB8-BC49-47295A1D2A87}" destId="{192C1DFB-C319-41FE-BBD5-D58EBDCA0862}" srcOrd="4" destOrd="0" parTransId="{92F6DEB0-5477-477D-A4D7-4D8A7A036EED}" sibTransId="{54384E6B-523D-4D56-BEF5-FA1D8FA7234E}"/>
    <dgm:cxn modelId="{7F8C70A3-26CA-402D-A07B-CC485E77CB1F}" srcId="{E833ED8D-1973-4EB8-BC49-47295A1D2A87}" destId="{7E553FE1-3B01-4BED-B5C9-CBE941D2D1E6}" srcOrd="3" destOrd="0" parTransId="{213D75CF-A3FF-4AA3-88B9-9A34D144D398}" sibTransId="{F1043863-7877-4C4A-96D6-0DAAAD297251}"/>
    <dgm:cxn modelId="{FD1DE8AB-FD55-4C69-834B-BEC15FE2CB9E}" type="presOf" srcId="{3F7EA591-B65F-4B51-8DE2-50C1C5E16617}" destId="{D09701F8-A849-4666-9734-282B329FC36D}" srcOrd="0" destOrd="0" presId="urn:microsoft.com/office/officeart/2008/layout/LinedList"/>
    <dgm:cxn modelId="{0F2C20B0-4924-4137-A916-7623BCE7D562}" type="presOf" srcId="{E833ED8D-1973-4EB8-BC49-47295A1D2A87}" destId="{37DA5B82-6811-447E-A277-E365C7E9F8B9}" srcOrd="0" destOrd="0" presId="urn:microsoft.com/office/officeart/2008/layout/LinedList"/>
    <dgm:cxn modelId="{E452D2B1-2BFC-4A41-AB4B-15702568AB8F}" type="presOf" srcId="{41CF1B33-5902-4DEE-8BDB-CD515FEFA0EE}" destId="{F1E45D12-BE6C-4CED-B30E-E083AF1C2F89}" srcOrd="0" destOrd="0" presId="urn:microsoft.com/office/officeart/2008/layout/LinedList"/>
    <dgm:cxn modelId="{4D0EF2B7-E7DE-4E16-9FFA-F23CF309E9A8}" srcId="{E833ED8D-1973-4EB8-BC49-47295A1D2A87}" destId="{41CF1B33-5902-4DEE-8BDB-CD515FEFA0EE}" srcOrd="1" destOrd="0" parTransId="{C10AC83A-12B7-49D6-A936-EB46A11AAD31}" sibTransId="{9AE251B5-E75B-475D-9F68-3D521A376506}"/>
    <dgm:cxn modelId="{E98BCEC9-A30C-471B-9961-787C49164A40}" srcId="{E833ED8D-1973-4EB8-BC49-47295A1D2A87}" destId="{3F7EA591-B65F-4B51-8DE2-50C1C5E16617}" srcOrd="2" destOrd="0" parTransId="{6322C160-1531-452A-85EF-9F9B6697E62F}" sibTransId="{5D49F643-8873-4902-BE02-93EF0A60FFC8}"/>
    <dgm:cxn modelId="{30274876-09AF-446D-86CF-72FDA7675A88}" type="presParOf" srcId="{37DA5B82-6811-447E-A277-E365C7E9F8B9}" destId="{5B534819-6A7A-47C4-8408-D4DE39A84BD2}" srcOrd="0" destOrd="0" presId="urn:microsoft.com/office/officeart/2008/layout/LinedList"/>
    <dgm:cxn modelId="{3AA47AFA-7052-4190-BC20-40F0A6D6E5E5}" type="presParOf" srcId="{37DA5B82-6811-447E-A277-E365C7E9F8B9}" destId="{EF29B6B9-FCDE-425F-9EEA-C6E52CA22DDC}" srcOrd="1" destOrd="0" presId="urn:microsoft.com/office/officeart/2008/layout/LinedList"/>
    <dgm:cxn modelId="{C854724E-7C95-4DB4-9518-99EA406C12E7}" type="presParOf" srcId="{EF29B6B9-FCDE-425F-9EEA-C6E52CA22DDC}" destId="{8B0710CC-2489-4904-9E69-F965D99DEB51}" srcOrd="0" destOrd="0" presId="urn:microsoft.com/office/officeart/2008/layout/LinedList"/>
    <dgm:cxn modelId="{E642E955-7A02-42A3-A3B0-51D66F3CDFE2}" type="presParOf" srcId="{EF29B6B9-FCDE-425F-9EEA-C6E52CA22DDC}" destId="{07F6A0A1-8D23-4C80-82FC-C14C14E75949}" srcOrd="1" destOrd="0" presId="urn:microsoft.com/office/officeart/2008/layout/LinedList"/>
    <dgm:cxn modelId="{A39AEF4A-5DD9-4AEF-8942-03FFCCC92A1E}" type="presParOf" srcId="{37DA5B82-6811-447E-A277-E365C7E9F8B9}" destId="{4E2BBC78-7DFE-4C49-AAEA-424F47DA0B20}" srcOrd="2" destOrd="0" presId="urn:microsoft.com/office/officeart/2008/layout/LinedList"/>
    <dgm:cxn modelId="{5D5669C1-D078-406C-8CEA-55A10CD11E95}" type="presParOf" srcId="{37DA5B82-6811-447E-A277-E365C7E9F8B9}" destId="{CB7A3C95-7BA8-47E4-BE38-C4F17CABF760}" srcOrd="3" destOrd="0" presId="urn:microsoft.com/office/officeart/2008/layout/LinedList"/>
    <dgm:cxn modelId="{89B7ABBD-BCC9-410B-879C-60CE549F7217}" type="presParOf" srcId="{CB7A3C95-7BA8-47E4-BE38-C4F17CABF760}" destId="{F1E45D12-BE6C-4CED-B30E-E083AF1C2F89}" srcOrd="0" destOrd="0" presId="urn:microsoft.com/office/officeart/2008/layout/LinedList"/>
    <dgm:cxn modelId="{A6A062DD-AC12-4567-BE4D-833ECEDDB74B}" type="presParOf" srcId="{CB7A3C95-7BA8-47E4-BE38-C4F17CABF760}" destId="{3CDDA254-4F96-41B2-8D51-0B4CFA7B2F8D}" srcOrd="1" destOrd="0" presId="urn:microsoft.com/office/officeart/2008/layout/LinedList"/>
    <dgm:cxn modelId="{8E498059-0EFE-4A70-A85F-967F72FADCC6}" type="presParOf" srcId="{37DA5B82-6811-447E-A277-E365C7E9F8B9}" destId="{BE690FD3-8C73-4EE7-9699-7455BB1974D9}" srcOrd="4" destOrd="0" presId="urn:microsoft.com/office/officeart/2008/layout/LinedList"/>
    <dgm:cxn modelId="{B26822CF-BCA1-4C76-B491-C662BF38EFF0}" type="presParOf" srcId="{37DA5B82-6811-447E-A277-E365C7E9F8B9}" destId="{918B7EAC-C6E2-44FE-B49D-ABDB7E0EBDA0}" srcOrd="5" destOrd="0" presId="urn:microsoft.com/office/officeart/2008/layout/LinedList"/>
    <dgm:cxn modelId="{9327B045-8CD0-4BF5-8975-C7CCFC417063}" type="presParOf" srcId="{918B7EAC-C6E2-44FE-B49D-ABDB7E0EBDA0}" destId="{D09701F8-A849-4666-9734-282B329FC36D}" srcOrd="0" destOrd="0" presId="urn:microsoft.com/office/officeart/2008/layout/LinedList"/>
    <dgm:cxn modelId="{D3EE9903-19C9-48AC-A8CF-FE7DBEA72B00}" type="presParOf" srcId="{918B7EAC-C6E2-44FE-B49D-ABDB7E0EBDA0}" destId="{730E8366-E10F-45F5-9174-E47285DCC4F8}" srcOrd="1" destOrd="0" presId="urn:microsoft.com/office/officeart/2008/layout/LinedList"/>
    <dgm:cxn modelId="{BF130B32-9CB9-4C99-9558-CB67884243A5}" type="presParOf" srcId="{37DA5B82-6811-447E-A277-E365C7E9F8B9}" destId="{31C91281-E099-4F2D-BBF4-FF6023DD4F17}" srcOrd="6" destOrd="0" presId="urn:microsoft.com/office/officeart/2008/layout/LinedList"/>
    <dgm:cxn modelId="{EE346CF6-8522-4DA3-A4AE-A348A328745F}" type="presParOf" srcId="{37DA5B82-6811-447E-A277-E365C7E9F8B9}" destId="{40444271-9966-4F75-89B2-9215233351BE}" srcOrd="7" destOrd="0" presId="urn:microsoft.com/office/officeart/2008/layout/LinedList"/>
    <dgm:cxn modelId="{7844FBEE-C4FC-4143-AB93-6C917336F468}" type="presParOf" srcId="{40444271-9966-4F75-89B2-9215233351BE}" destId="{E7520856-EDFE-4228-9A74-A8F81CB97B85}" srcOrd="0" destOrd="0" presId="urn:microsoft.com/office/officeart/2008/layout/LinedList"/>
    <dgm:cxn modelId="{B10FDB43-6AD6-4BF6-BE2D-EC3FD3B7F407}" type="presParOf" srcId="{40444271-9966-4F75-89B2-9215233351BE}" destId="{754F4771-6EA8-44E4-8416-E630B0EB6F1A}" srcOrd="1" destOrd="0" presId="urn:microsoft.com/office/officeart/2008/layout/LinedList"/>
    <dgm:cxn modelId="{4FA8EEB0-BAF6-431C-8FA8-3C4CD9320F9C}" type="presParOf" srcId="{37DA5B82-6811-447E-A277-E365C7E9F8B9}" destId="{EDEF9CE9-BF6F-47F3-9B29-38ADF8DC084D}" srcOrd="8" destOrd="0" presId="urn:microsoft.com/office/officeart/2008/layout/LinedList"/>
    <dgm:cxn modelId="{C65EE585-010B-4F5D-AB67-FE9E3D2CE37B}" type="presParOf" srcId="{37DA5B82-6811-447E-A277-E365C7E9F8B9}" destId="{A22C10B9-CD43-4A77-B7D0-E1FDD125ADF8}" srcOrd="9" destOrd="0" presId="urn:microsoft.com/office/officeart/2008/layout/LinedList"/>
    <dgm:cxn modelId="{8406A29D-E18E-4D2E-B60E-3AB37BC604E4}" type="presParOf" srcId="{A22C10B9-CD43-4A77-B7D0-E1FDD125ADF8}" destId="{61E8B82D-A000-46A8-94E3-6BBBD6844C92}" srcOrd="0" destOrd="0" presId="urn:microsoft.com/office/officeart/2008/layout/LinedList"/>
    <dgm:cxn modelId="{1D5F7556-853A-48EF-9639-DD1D578D6251}" type="presParOf" srcId="{A22C10B9-CD43-4A77-B7D0-E1FDD125ADF8}" destId="{F2531B87-E027-4A18-AC7C-310452403CB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33ED8D-1973-4EB8-BC49-47295A1D2A87}" type="doc">
      <dgm:prSet loTypeId="urn:microsoft.com/office/officeart/2005/8/layout/vProcess5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1A134E4-9121-482F-9FD8-43A58CCB363C}">
      <dgm:prSet/>
      <dgm:spPr>
        <a:solidFill>
          <a:schemeClr val="accent1">
            <a:lumMod val="20000"/>
            <a:lumOff val="80000"/>
          </a:schemeClr>
        </a:solidFill>
      </dgm:spPr>
      <dgm:t>
        <a:bodyPr/>
        <a:lstStyle/>
        <a:p>
          <a:r>
            <a:rPr lang="en-US" b="1"/>
            <a:t>Work-Life Balance</a:t>
          </a:r>
        </a:p>
      </dgm:t>
    </dgm:pt>
    <dgm:pt modelId="{40359BA4-0905-4B81-8C00-380B0B13ABF6}" type="parTrans" cxnId="{A4B66F20-09BF-45CA-A545-3245A4992DBC}">
      <dgm:prSet/>
      <dgm:spPr/>
      <dgm:t>
        <a:bodyPr/>
        <a:lstStyle/>
        <a:p>
          <a:endParaRPr lang="en-US"/>
        </a:p>
      </dgm:t>
    </dgm:pt>
    <dgm:pt modelId="{F53B7627-9901-46EF-B45B-34C4375F5A77}" type="sibTrans" cxnId="{A4B66F20-09BF-45CA-A545-3245A4992DBC}">
      <dgm:prSet/>
      <dgm:spPr/>
      <dgm:t>
        <a:bodyPr/>
        <a:lstStyle/>
        <a:p>
          <a:endParaRPr lang="en-US"/>
        </a:p>
      </dgm:t>
    </dgm:pt>
    <dgm:pt modelId="{41CF1B33-5902-4DEE-8BDB-CD515FEFA0EE}">
      <dgm:prSet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b="1"/>
            <a:t>Trust</a:t>
          </a:r>
        </a:p>
      </dgm:t>
    </dgm:pt>
    <dgm:pt modelId="{C10AC83A-12B7-49D6-A936-EB46A11AAD31}" type="parTrans" cxnId="{4D0EF2B7-E7DE-4E16-9FFA-F23CF309E9A8}">
      <dgm:prSet/>
      <dgm:spPr/>
      <dgm:t>
        <a:bodyPr/>
        <a:lstStyle/>
        <a:p>
          <a:endParaRPr lang="en-US"/>
        </a:p>
      </dgm:t>
    </dgm:pt>
    <dgm:pt modelId="{9AE251B5-E75B-475D-9F68-3D521A376506}" type="sibTrans" cxnId="{4D0EF2B7-E7DE-4E16-9FFA-F23CF309E9A8}">
      <dgm:prSet/>
      <dgm:spPr/>
      <dgm:t>
        <a:bodyPr/>
        <a:lstStyle/>
        <a:p>
          <a:endParaRPr lang="en-US"/>
        </a:p>
      </dgm:t>
    </dgm:pt>
    <dgm:pt modelId="{3F7EA591-B65F-4B51-8DE2-50C1C5E16617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b="1"/>
            <a:t>Productivity</a:t>
          </a:r>
        </a:p>
      </dgm:t>
    </dgm:pt>
    <dgm:pt modelId="{6322C160-1531-452A-85EF-9F9B6697E62F}" type="parTrans" cxnId="{E98BCEC9-A30C-471B-9961-787C49164A40}">
      <dgm:prSet/>
      <dgm:spPr/>
      <dgm:t>
        <a:bodyPr/>
        <a:lstStyle/>
        <a:p>
          <a:endParaRPr lang="en-US"/>
        </a:p>
      </dgm:t>
    </dgm:pt>
    <dgm:pt modelId="{5D49F643-8873-4902-BE02-93EF0A60FFC8}" type="sibTrans" cxnId="{E98BCEC9-A30C-471B-9961-787C49164A40}">
      <dgm:prSet/>
      <dgm:spPr/>
      <dgm:t>
        <a:bodyPr/>
        <a:lstStyle/>
        <a:p>
          <a:endParaRPr lang="en-US"/>
        </a:p>
      </dgm:t>
    </dgm:pt>
    <dgm:pt modelId="{7E553FE1-3B01-4BED-B5C9-CBE941D2D1E6}">
      <dgm:prSet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US" b="1"/>
            <a:t>Autonomy</a:t>
          </a:r>
        </a:p>
      </dgm:t>
    </dgm:pt>
    <dgm:pt modelId="{213D75CF-A3FF-4AA3-88B9-9A34D144D398}" type="parTrans" cxnId="{7F8C70A3-26CA-402D-A07B-CC485E77CB1F}">
      <dgm:prSet/>
      <dgm:spPr/>
      <dgm:t>
        <a:bodyPr/>
        <a:lstStyle/>
        <a:p>
          <a:endParaRPr lang="en-US"/>
        </a:p>
      </dgm:t>
    </dgm:pt>
    <dgm:pt modelId="{F1043863-7877-4C4A-96D6-0DAAAD297251}" type="sibTrans" cxnId="{7F8C70A3-26CA-402D-A07B-CC485E77CB1F}">
      <dgm:prSet/>
      <dgm:spPr/>
      <dgm:t>
        <a:bodyPr/>
        <a:lstStyle/>
        <a:p>
          <a:endParaRPr lang="en-US"/>
        </a:p>
      </dgm:t>
    </dgm:pt>
    <dgm:pt modelId="{192C1DFB-C319-41FE-BBD5-D58EBDCA0862}">
      <dgm:prSet/>
      <dgm:spPr>
        <a:solidFill>
          <a:srgbClr val="00B0F0"/>
        </a:solidFill>
      </dgm:spPr>
      <dgm:t>
        <a:bodyPr/>
        <a:lstStyle/>
        <a:p>
          <a:r>
            <a:rPr lang="en-US" b="1"/>
            <a:t>Engagement</a:t>
          </a:r>
        </a:p>
      </dgm:t>
    </dgm:pt>
    <dgm:pt modelId="{92F6DEB0-5477-477D-A4D7-4D8A7A036EED}" type="parTrans" cxnId="{06AD8D82-9C06-47AC-A30D-4EC272CB3468}">
      <dgm:prSet/>
      <dgm:spPr/>
      <dgm:t>
        <a:bodyPr/>
        <a:lstStyle/>
        <a:p>
          <a:endParaRPr lang="en-US"/>
        </a:p>
      </dgm:t>
    </dgm:pt>
    <dgm:pt modelId="{54384E6B-523D-4D56-BEF5-FA1D8FA7234E}" type="sibTrans" cxnId="{06AD8D82-9C06-47AC-A30D-4EC272CB3468}">
      <dgm:prSet/>
      <dgm:spPr/>
      <dgm:t>
        <a:bodyPr/>
        <a:lstStyle/>
        <a:p>
          <a:endParaRPr lang="en-US"/>
        </a:p>
      </dgm:t>
    </dgm:pt>
    <dgm:pt modelId="{65498D0B-4042-4BD4-AEC6-8A17F5EA38A5}" type="pres">
      <dgm:prSet presAssocID="{E833ED8D-1973-4EB8-BC49-47295A1D2A87}" presName="outerComposite" presStyleCnt="0">
        <dgm:presLayoutVars>
          <dgm:chMax val="5"/>
          <dgm:dir/>
          <dgm:resizeHandles val="exact"/>
        </dgm:presLayoutVars>
      </dgm:prSet>
      <dgm:spPr/>
    </dgm:pt>
    <dgm:pt modelId="{D7E01EB0-8319-40FA-AE34-58EF17CE2576}" type="pres">
      <dgm:prSet presAssocID="{E833ED8D-1973-4EB8-BC49-47295A1D2A87}" presName="dummyMaxCanvas" presStyleCnt="0">
        <dgm:presLayoutVars/>
      </dgm:prSet>
      <dgm:spPr/>
    </dgm:pt>
    <dgm:pt modelId="{4908B38F-4469-4FC3-98D7-990F8BC22BBA}" type="pres">
      <dgm:prSet presAssocID="{E833ED8D-1973-4EB8-BC49-47295A1D2A87}" presName="FiveNodes_1" presStyleLbl="node1" presStyleIdx="0" presStyleCnt="5">
        <dgm:presLayoutVars>
          <dgm:bulletEnabled val="1"/>
        </dgm:presLayoutVars>
      </dgm:prSet>
      <dgm:spPr/>
    </dgm:pt>
    <dgm:pt modelId="{6EDEA3E1-4F7A-44A8-A702-712451F6B719}" type="pres">
      <dgm:prSet presAssocID="{E833ED8D-1973-4EB8-BC49-47295A1D2A87}" presName="FiveNodes_2" presStyleLbl="node1" presStyleIdx="1" presStyleCnt="5">
        <dgm:presLayoutVars>
          <dgm:bulletEnabled val="1"/>
        </dgm:presLayoutVars>
      </dgm:prSet>
      <dgm:spPr/>
    </dgm:pt>
    <dgm:pt modelId="{6590CB26-C988-47B0-950A-007D4CCCC323}" type="pres">
      <dgm:prSet presAssocID="{E833ED8D-1973-4EB8-BC49-47295A1D2A87}" presName="FiveNodes_3" presStyleLbl="node1" presStyleIdx="2" presStyleCnt="5">
        <dgm:presLayoutVars>
          <dgm:bulletEnabled val="1"/>
        </dgm:presLayoutVars>
      </dgm:prSet>
      <dgm:spPr/>
    </dgm:pt>
    <dgm:pt modelId="{71FCAFD1-D895-4E39-BB63-A2EED48F469B}" type="pres">
      <dgm:prSet presAssocID="{E833ED8D-1973-4EB8-BC49-47295A1D2A87}" presName="FiveNodes_4" presStyleLbl="node1" presStyleIdx="3" presStyleCnt="5">
        <dgm:presLayoutVars>
          <dgm:bulletEnabled val="1"/>
        </dgm:presLayoutVars>
      </dgm:prSet>
      <dgm:spPr/>
    </dgm:pt>
    <dgm:pt modelId="{3D5697AA-DE64-449A-A404-F3B431430208}" type="pres">
      <dgm:prSet presAssocID="{E833ED8D-1973-4EB8-BC49-47295A1D2A87}" presName="FiveNodes_5" presStyleLbl="node1" presStyleIdx="4" presStyleCnt="5">
        <dgm:presLayoutVars>
          <dgm:bulletEnabled val="1"/>
        </dgm:presLayoutVars>
      </dgm:prSet>
      <dgm:spPr/>
    </dgm:pt>
    <dgm:pt modelId="{73767F93-8370-4264-A3A8-DD7F668DB1D4}" type="pres">
      <dgm:prSet presAssocID="{E833ED8D-1973-4EB8-BC49-47295A1D2A87}" presName="FiveConn_1-2" presStyleLbl="fgAccFollowNode1" presStyleIdx="0" presStyleCnt="4">
        <dgm:presLayoutVars>
          <dgm:bulletEnabled val="1"/>
        </dgm:presLayoutVars>
      </dgm:prSet>
      <dgm:spPr/>
    </dgm:pt>
    <dgm:pt modelId="{CFD57C87-E904-4AC2-8B7F-1B04AEBC72C2}" type="pres">
      <dgm:prSet presAssocID="{E833ED8D-1973-4EB8-BC49-47295A1D2A87}" presName="FiveConn_2-3" presStyleLbl="fgAccFollowNode1" presStyleIdx="1" presStyleCnt="4">
        <dgm:presLayoutVars>
          <dgm:bulletEnabled val="1"/>
        </dgm:presLayoutVars>
      </dgm:prSet>
      <dgm:spPr/>
    </dgm:pt>
    <dgm:pt modelId="{199A8002-5F48-4E9A-A5A2-82F29DD34B8D}" type="pres">
      <dgm:prSet presAssocID="{E833ED8D-1973-4EB8-BC49-47295A1D2A87}" presName="FiveConn_3-4" presStyleLbl="fgAccFollowNode1" presStyleIdx="2" presStyleCnt="4">
        <dgm:presLayoutVars>
          <dgm:bulletEnabled val="1"/>
        </dgm:presLayoutVars>
      </dgm:prSet>
      <dgm:spPr/>
    </dgm:pt>
    <dgm:pt modelId="{B2790C82-FB95-437B-8979-CF5F020AB318}" type="pres">
      <dgm:prSet presAssocID="{E833ED8D-1973-4EB8-BC49-47295A1D2A87}" presName="FiveConn_4-5" presStyleLbl="fgAccFollowNode1" presStyleIdx="3" presStyleCnt="4">
        <dgm:presLayoutVars>
          <dgm:bulletEnabled val="1"/>
        </dgm:presLayoutVars>
      </dgm:prSet>
      <dgm:spPr/>
    </dgm:pt>
    <dgm:pt modelId="{B0195C9D-1785-4F03-9658-45EA6326710F}" type="pres">
      <dgm:prSet presAssocID="{E833ED8D-1973-4EB8-BC49-47295A1D2A87}" presName="FiveNodes_1_text" presStyleLbl="node1" presStyleIdx="4" presStyleCnt="5">
        <dgm:presLayoutVars>
          <dgm:bulletEnabled val="1"/>
        </dgm:presLayoutVars>
      </dgm:prSet>
      <dgm:spPr/>
    </dgm:pt>
    <dgm:pt modelId="{80D93B16-AAF9-445E-9543-FEABBDBF6026}" type="pres">
      <dgm:prSet presAssocID="{E833ED8D-1973-4EB8-BC49-47295A1D2A87}" presName="FiveNodes_2_text" presStyleLbl="node1" presStyleIdx="4" presStyleCnt="5">
        <dgm:presLayoutVars>
          <dgm:bulletEnabled val="1"/>
        </dgm:presLayoutVars>
      </dgm:prSet>
      <dgm:spPr/>
    </dgm:pt>
    <dgm:pt modelId="{5888BA88-F3DC-4F67-A717-432D75DD5D00}" type="pres">
      <dgm:prSet presAssocID="{E833ED8D-1973-4EB8-BC49-47295A1D2A87}" presName="FiveNodes_3_text" presStyleLbl="node1" presStyleIdx="4" presStyleCnt="5">
        <dgm:presLayoutVars>
          <dgm:bulletEnabled val="1"/>
        </dgm:presLayoutVars>
      </dgm:prSet>
      <dgm:spPr/>
    </dgm:pt>
    <dgm:pt modelId="{6F8E2745-47FC-4F4A-B756-6EC0281474DF}" type="pres">
      <dgm:prSet presAssocID="{E833ED8D-1973-4EB8-BC49-47295A1D2A87}" presName="FiveNodes_4_text" presStyleLbl="node1" presStyleIdx="4" presStyleCnt="5">
        <dgm:presLayoutVars>
          <dgm:bulletEnabled val="1"/>
        </dgm:presLayoutVars>
      </dgm:prSet>
      <dgm:spPr/>
    </dgm:pt>
    <dgm:pt modelId="{EB8EE7A1-4BC3-437F-A7F5-580844A43C33}" type="pres">
      <dgm:prSet presAssocID="{E833ED8D-1973-4EB8-BC49-47295A1D2A8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E6A9C06-8244-4AD4-8DF2-DC242B8D5625}" type="presOf" srcId="{3F7EA591-B65F-4B51-8DE2-50C1C5E16617}" destId="{5888BA88-F3DC-4F67-A717-432D75DD5D00}" srcOrd="1" destOrd="0" presId="urn:microsoft.com/office/officeart/2005/8/layout/vProcess5"/>
    <dgm:cxn modelId="{A4B66F20-09BF-45CA-A545-3245A4992DBC}" srcId="{E833ED8D-1973-4EB8-BC49-47295A1D2A87}" destId="{11A134E4-9121-482F-9FD8-43A58CCB363C}" srcOrd="0" destOrd="0" parTransId="{40359BA4-0905-4B81-8C00-380B0B13ABF6}" sibTransId="{F53B7627-9901-46EF-B45B-34C4375F5A77}"/>
    <dgm:cxn modelId="{A1B2882D-F072-4C45-BB22-2EF565000F94}" type="presOf" srcId="{7E553FE1-3B01-4BED-B5C9-CBE941D2D1E6}" destId="{71FCAFD1-D895-4E39-BB63-A2EED48F469B}" srcOrd="0" destOrd="0" presId="urn:microsoft.com/office/officeart/2005/8/layout/vProcess5"/>
    <dgm:cxn modelId="{3581C237-71F9-48DD-9A30-1390A20CC928}" type="presOf" srcId="{F1043863-7877-4C4A-96D6-0DAAAD297251}" destId="{B2790C82-FB95-437B-8979-CF5F020AB318}" srcOrd="0" destOrd="0" presId="urn:microsoft.com/office/officeart/2005/8/layout/vProcess5"/>
    <dgm:cxn modelId="{A5DB5064-C12E-40CB-876F-54ACD5A49EF7}" type="presOf" srcId="{11A134E4-9121-482F-9FD8-43A58CCB363C}" destId="{B0195C9D-1785-4F03-9658-45EA6326710F}" srcOrd="1" destOrd="0" presId="urn:microsoft.com/office/officeart/2005/8/layout/vProcess5"/>
    <dgm:cxn modelId="{10497572-86C8-4BE1-A1C7-509A1F440ED7}" type="presOf" srcId="{E833ED8D-1973-4EB8-BC49-47295A1D2A87}" destId="{65498D0B-4042-4BD4-AEC6-8A17F5EA38A5}" srcOrd="0" destOrd="0" presId="urn:microsoft.com/office/officeart/2005/8/layout/vProcess5"/>
    <dgm:cxn modelId="{01ECC554-22B6-4FFE-9DBE-915891272B09}" type="presOf" srcId="{192C1DFB-C319-41FE-BBD5-D58EBDCA0862}" destId="{3D5697AA-DE64-449A-A404-F3B431430208}" srcOrd="0" destOrd="0" presId="urn:microsoft.com/office/officeart/2005/8/layout/vProcess5"/>
    <dgm:cxn modelId="{06AD8D82-9C06-47AC-A30D-4EC272CB3468}" srcId="{E833ED8D-1973-4EB8-BC49-47295A1D2A87}" destId="{192C1DFB-C319-41FE-BBD5-D58EBDCA0862}" srcOrd="4" destOrd="0" parTransId="{92F6DEB0-5477-477D-A4D7-4D8A7A036EED}" sibTransId="{54384E6B-523D-4D56-BEF5-FA1D8FA7234E}"/>
    <dgm:cxn modelId="{0892D883-5B6D-45E1-B7D6-CF42392916ED}" type="presOf" srcId="{41CF1B33-5902-4DEE-8BDB-CD515FEFA0EE}" destId="{80D93B16-AAF9-445E-9543-FEABBDBF6026}" srcOrd="1" destOrd="0" presId="urn:microsoft.com/office/officeart/2005/8/layout/vProcess5"/>
    <dgm:cxn modelId="{9DDFEB8B-2EC1-4E10-9E30-68AD9AF58F3E}" type="presOf" srcId="{3F7EA591-B65F-4B51-8DE2-50C1C5E16617}" destId="{6590CB26-C988-47B0-950A-007D4CCCC323}" srcOrd="0" destOrd="0" presId="urn:microsoft.com/office/officeart/2005/8/layout/vProcess5"/>
    <dgm:cxn modelId="{67CAA294-69CB-49C6-8D03-3EF9CDCD0360}" type="presOf" srcId="{192C1DFB-C319-41FE-BBD5-D58EBDCA0862}" destId="{EB8EE7A1-4BC3-437F-A7F5-580844A43C33}" srcOrd="1" destOrd="0" presId="urn:microsoft.com/office/officeart/2005/8/layout/vProcess5"/>
    <dgm:cxn modelId="{7F8C70A3-26CA-402D-A07B-CC485E77CB1F}" srcId="{E833ED8D-1973-4EB8-BC49-47295A1D2A87}" destId="{7E553FE1-3B01-4BED-B5C9-CBE941D2D1E6}" srcOrd="3" destOrd="0" parTransId="{213D75CF-A3FF-4AA3-88B9-9A34D144D398}" sibTransId="{F1043863-7877-4C4A-96D6-0DAAAD297251}"/>
    <dgm:cxn modelId="{4A3173B7-CE69-4FE8-A2D5-43755D651C08}" type="presOf" srcId="{F53B7627-9901-46EF-B45B-34C4375F5A77}" destId="{73767F93-8370-4264-A3A8-DD7F668DB1D4}" srcOrd="0" destOrd="0" presId="urn:microsoft.com/office/officeart/2005/8/layout/vProcess5"/>
    <dgm:cxn modelId="{4D0EF2B7-E7DE-4E16-9FFA-F23CF309E9A8}" srcId="{E833ED8D-1973-4EB8-BC49-47295A1D2A87}" destId="{41CF1B33-5902-4DEE-8BDB-CD515FEFA0EE}" srcOrd="1" destOrd="0" parTransId="{C10AC83A-12B7-49D6-A936-EB46A11AAD31}" sibTransId="{9AE251B5-E75B-475D-9F68-3D521A376506}"/>
    <dgm:cxn modelId="{799BC4C5-D888-4206-84A4-CA2E943C192D}" type="presOf" srcId="{11A134E4-9121-482F-9FD8-43A58CCB363C}" destId="{4908B38F-4469-4FC3-98D7-990F8BC22BBA}" srcOrd="0" destOrd="0" presId="urn:microsoft.com/office/officeart/2005/8/layout/vProcess5"/>
    <dgm:cxn modelId="{E98BCEC9-A30C-471B-9961-787C49164A40}" srcId="{E833ED8D-1973-4EB8-BC49-47295A1D2A87}" destId="{3F7EA591-B65F-4B51-8DE2-50C1C5E16617}" srcOrd="2" destOrd="0" parTransId="{6322C160-1531-452A-85EF-9F9B6697E62F}" sibTransId="{5D49F643-8873-4902-BE02-93EF0A60FFC8}"/>
    <dgm:cxn modelId="{A801F5CD-5C2B-481E-855A-BDDE99B67D74}" type="presOf" srcId="{5D49F643-8873-4902-BE02-93EF0A60FFC8}" destId="{199A8002-5F48-4E9A-A5A2-82F29DD34B8D}" srcOrd="0" destOrd="0" presId="urn:microsoft.com/office/officeart/2005/8/layout/vProcess5"/>
    <dgm:cxn modelId="{72DF8BD4-5060-4DC4-B527-560D60580701}" type="presOf" srcId="{7E553FE1-3B01-4BED-B5C9-CBE941D2D1E6}" destId="{6F8E2745-47FC-4F4A-B756-6EC0281474DF}" srcOrd="1" destOrd="0" presId="urn:microsoft.com/office/officeart/2005/8/layout/vProcess5"/>
    <dgm:cxn modelId="{19DBB6E0-2504-46AB-A2B3-E80C92472C4A}" type="presOf" srcId="{9AE251B5-E75B-475D-9F68-3D521A376506}" destId="{CFD57C87-E904-4AC2-8B7F-1B04AEBC72C2}" srcOrd="0" destOrd="0" presId="urn:microsoft.com/office/officeart/2005/8/layout/vProcess5"/>
    <dgm:cxn modelId="{AB3CE7EA-AB91-4777-831A-DBFAD3D959E7}" type="presOf" srcId="{41CF1B33-5902-4DEE-8BDB-CD515FEFA0EE}" destId="{6EDEA3E1-4F7A-44A8-A702-712451F6B719}" srcOrd="0" destOrd="0" presId="urn:microsoft.com/office/officeart/2005/8/layout/vProcess5"/>
    <dgm:cxn modelId="{A9793A1F-F0A1-4399-A3A0-F3D08D29B89A}" type="presParOf" srcId="{65498D0B-4042-4BD4-AEC6-8A17F5EA38A5}" destId="{D7E01EB0-8319-40FA-AE34-58EF17CE2576}" srcOrd="0" destOrd="0" presId="urn:microsoft.com/office/officeart/2005/8/layout/vProcess5"/>
    <dgm:cxn modelId="{E7F79573-B2AC-4741-98F2-62E28BB10F7F}" type="presParOf" srcId="{65498D0B-4042-4BD4-AEC6-8A17F5EA38A5}" destId="{4908B38F-4469-4FC3-98D7-990F8BC22BBA}" srcOrd="1" destOrd="0" presId="urn:microsoft.com/office/officeart/2005/8/layout/vProcess5"/>
    <dgm:cxn modelId="{DC52C1F5-B74A-4846-BA5B-0567CAE56E00}" type="presParOf" srcId="{65498D0B-4042-4BD4-AEC6-8A17F5EA38A5}" destId="{6EDEA3E1-4F7A-44A8-A702-712451F6B719}" srcOrd="2" destOrd="0" presId="urn:microsoft.com/office/officeart/2005/8/layout/vProcess5"/>
    <dgm:cxn modelId="{7121F805-32E8-4D7E-91FA-ED867248538A}" type="presParOf" srcId="{65498D0B-4042-4BD4-AEC6-8A17F5EA38A5}" destId="{6590CB26-C988-47B0-950A-007D4CCCC323}" srcOrd="3" destOrd="0" presId="urn:microsoft.com/office/officeart/2005/8/layout/vProcess5"/>
    <dgm:cxn modelId="{AC155457-DA4D-4F7A-9F7E-35B5D5949B4E}" type="presParOf" srcId="{65498D0B-4042-4BD4-AEC6-8A17F5EA38A5}" destId="{71FCAFD1-D895-4E39-BB63-A2EED48F469B}" srcOrd="4" destOrd="0" presId="urn:microsoft.com/office/officeart/2005/8/layout/vProcess5"/>
    <dgm:cxn modelId="{BA7502C2-679E-45AA-B1C5-69448C491076}" type="presParOf" srcId="{65498D0B-4042-4BD4-AEC6-8A17F5EA38A5}" destId="{3D5697AA-DE64-449A-A404-F3B431430208}" srcOrd="5" destOrd="0" presId="urn:microsoft.com/office/officeart/2005/8/layout/vProcess5"/>
    <dgm:cxn modelId="{CF00BB1F-D18B-4098-B2EF-4CF5AE4F4DEC}" type="presParOf" srcId="{65498D0B-4042-4BD4-AEC6-8A17F5EA38A5}" destId="{73767F93-8370-4264-A3A8-DD7F668DB1D4}" srcOrd="6" destOrd="0" presId="urn:microsoft.com/office/officeart/2005/8/layout/vProcess5"/>
    <dgm:cxn modelId="{348C6F5C-2442-4725-922C-007F6FBA3BDA}" type="presParOf" srcId="{65498D0B-4042-4BD4-AEC6-8A17F5EA38A5}" destId="{CFD57C87-E904-4AC2-8B7F-1B04AEBC72C2}" srcOrd="7" destOrd="0" presId="urn:microsoft.com/office/officeart/2005/8/layout/vProcess5"/>
    <dgm:cxn modelId="{89EE6CB5-7984-4555-8E17-772E814A7348}" type="presParOf" srcId="{65498D0B-4042-4BD4-AEC6-8A17F5EA38A5}" destId="{199A8002-5F48-4E9A-A5A2-82F29DD34B8D}" srcOrd="8" destOrd="0" presId="urn:microsoft.com/office/officeart/2005/8/layout/vProcess5"/>
    <dgm:cxn modelId="{68FDBFBB-96EA-4172-85F2-2EA4C4DF2D7A}" type="presParOf" srcId="{65498D0B-4042-4BD4-AEC6-8A17F5EA38A5}" destId="{B2790C82-FB95-437B-8979-CF5F020AB318}" srcOrd="9" destOrd="0" presId="urn:microsoft.com/office/officeart/2005/8/layout/vProcess5"/>
    <dgm:cxn modelId="{B488A1F5-2A3D-4BB9-8D6A-7B37BDE627D7}" type="presParOf" srcId="{65498D0B-4042-4BD4-AEC6-8A17F5EA38A5}" destId="{B0195C9D-1785-4F03-9658-45EA6326710F}" srcOrd="10" destOrd="0" presId="urn:microsoft.com/office/officeart/2005/8/layout/vProcess5"/>
    <dgm:cxn modelId="{EC005E67-7F29-40B9-9648-BD979D7080C8}" type="presParOf" srcId="{65498D0B-4042-4BD4-AEC6-8A17F5EA38A5}" destId="{80D93B16-AAF9-445E-9543-FEABBDBF6026}" srcOrd="11" destOrd="0" presId="urn:microsoft.com/office/officeart/2005/8/layout/vProcess5"/>
    <dgm:cxn modelId="{7E937A94-879A-478D-AE3A-21F40FBD77E6}" type="presParOf" srcId="{65498D0B-4042-4BD4-AEC6-8A17F5EA38A5}" destId="{5888BA88-F3DC-4F67-A717-432D75DD5D00}" srcOrd="12" destOrd="0" presId="urn:microsoft.com/office/officeart/2005/8/layout/vProcess5"/>
    <dgm:cxn modelId="{7F538647-8ACD-4606-BF6B-7352A1DEA43D}" type="presParOf" srcId="{65498D0B-4042-4BD4-AEC6-8A17F5EA38A5}" destId="{6F8E2745-47FC-4F4A-B756-6EC0281474DF}" srcOrd="13" destOrd="0" presId="urn:microsoft.com/office/officeart/2005/8/layout/vProcess5"/>
    <dgm:cxn modelId="{C12A2628-92CD-4C3A-9428-5E2F043C65D8}" type="presParOf" srcId="{65498D0B-4042-4BD4-AEC6-8A17F5EA38A5}" destId="{EB8EE7A1-4BC3-437F-A7F5-580844A43C33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833ED8D-1973-4EB8-BC49-47295A1D2A8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11A134E4-9121-482F-9FD8-43A58CCB363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Knowledge sharing</a:t>
          </a:r>
        </a:p>
      </dgm:t>
    </dgm:pt>
    <dgm:pt modelId="{40359BA4-0905-4B81-8C00-380B0B13ABF6}" type="parTrans" cxnId="{A4B66F20-09BF-45CA-A545-3245A4992DBC}">
      <dgm:prSet/>
      <dgm:spPr/>
      <dgm:t>
        <a:bodyPr/>
        <a:lstStyle/>
        <a:p>
          <a:endParaRPr lang="en-US"/>
        </a:p>
      </dgm:t>
    </dgm:pt>
    <dgm:pt modelId="{F53B7627-9901-46EF-B45B-34C4375F5A77}" type="sibTrans" cxnId="{A4B66F20-09BF-45CA-A545-3245A4992DBC}">
      <dgm:prSet/>
      <dgm:spPr/>
      <dgm:t>
        <a:bodyPr/>
        <a:lstStyle/>
        <a:p>
          <a:endParaRPr lang="en-US"/>
        </a:p>
      </dgm:t>
    </dgm:pt>
    <dgm:pt modelId="{41CF1B33-5902-4DEE-8BDB-CD515FEFA0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Building relationships</a:t>
          </a:r>
        </a:p>
      </dgm:t>
    </dgm:pt>
    <dgm:pt modelId="{C10AC83A-12B7-49D6-A936-EB46A11AAD31}" type="parTrans" cxnId="{4D0EF2B7-E7DE-4E16-9FFA-F23CF309E9A8}">
      <dgm:prSet/>
      <dgm:spPr/>
      <dgm:t>
        <a:bodyPr/>
        <a:lstStyle/>
        <a:p>
          <a:endParaRPr lang="en-US"/>
        </a:p>
      </dgm:t>
    </dgm:pt>
    <dgm:pt modelId="{9AE251B5-E75B-475D-9F68-3D521A376506}" type="sibTrans" cxnId="{4D0EF2B7-E7DE-4E16-9FFA-F23CF309E9A8}">
      <dgm:prSet/>
      <dgm:spPr/>
      <dgm:t>
        <a:bodyPr/>
        <a:lstStyle/>
        <a:p>
          <a:endParaRPr lang="en-US"/>
        </a:p>
      </dgm:t>
    </dgm:pt>
    <dgm:pt modelId="{3F7EA591-B65F-4B51-8DE2-50C1C5E1661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Collaboration</a:t>
          </a:r>
        </a:p>
      </dgm:t>
    </dgm:pt>
    <dgm:pt modelId="{6322C160-1531-452A-85EF-9F9B6697E62F}" type="parTrans" cxnId="{E98BCEC9-A30C-471B-9961-787C49164A40}">
      <dgm:prSet/>
      <dgm:spPr/>
      <dgm:t>
        <a:bodyPr/>
        <a:lstStyle/>
        <a:p>
          <a:endParaRPr lang="en-US"/>
        </a:p>
      </dgm:t>
    </dgm:pt>
    <dgm:pt modelId="{5D49F643-8873-4902-BE02-93EF0A60FFC8}" type="sibTrans" cxnId="{E98BCEC9-A30C-471B-9961-787C49164A40}">
      <dgm:prSet/>
      <dgm:spPr/>
      <dgm:t>
        <a:bodyPr/>
        <a:lstStyle/>
        <a:p>
          <a:endParaRPr lang="en-US"/>
        </a:p>
      </dgm:t>
    </dgm:pt>
    <dgm:pt modelId="{7E553FE1-3B01-4BED-B5C9-CBE941D2D1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Virtual connections</a:t>
          </a:r>
        </a:p>
      </dgm:t>
    </dgm:pt>
    <dgm:pt modelId="{213D75CF-A3FF-4AA3-88B9-9A34D144D398}" type="parTrans" cxnId="{7F8C70A3-26CA-402D-A07B-CC485E77CB1F}">
      <dgm:prSet/>
      <dgm:spPr/>
      <dgm:t>
        <a:bodyPr/>
        <a:lstStyle/>
        <a:p>
          <a:endParaRPr lang="en-US"/>
        </a:p>
      </dgm:t>
    </dgm:pt>
    <dgm:pt modelId="{F1043863-7877-4C4A-96D6-0DAAAD297251}" type="sibTrans" cxnId="{7F8C70A3-26CA-402D-A07B-CC485E77CB1F}">
      <dgm:prSet/>
      <dgm:spPr/>
      <dgm:t>
        <a:bodyPr/>
        <a:lstStyle/>
        <a:p>
          <a:endParaRPr lang="en-US"/>
        </a:p>
      </dgm:t>
    </dgm:pt>
    <dgm:pt modelId="{192C1DFB-C319-41FE-BBD5-D58EBDCA086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 dirty="0"/>
            <a:t>Engagement</a:t>
          </a:r>
        </a:p>
      </dgm:t>
    </dgm:pt>
    <dgm:pt modelId="{92F6DEB0-5477-477D-A4D7-4D8A7A036EED}" type="parTrans" cxnId="{06AD8D82-9C06-47AC-A30D-4EC272CB3468}">
      <dgm:prSet/>
      <dgm:spPr/>
      <dgm:t>
        <a:bodyPr/>
        <a:lstStyle/>
        <a:p>
          <a:endParaRPr lang="en-US"/>
        </a:p>
      </dgm:t>
    </dgm:pt>
    <dgm:pt modelId="{54384E6B-523D-4D56-BEF5-FA1D8FA7234E}" type="sibTrans" cxnId="{06AD8D82-9C06-47AC-A30D-4EC272CB3468}">
      <dgm:prSet/>
      <dgm:spPr/>
      <dgm:t>
        <a:bodyPr/>
        <a:lstStyle/>
        <a:p>
          <a:endParaRPr lang="en-US"/>
        </a:p>
      </dgm:t>
    </dgm:pt>
    <dgm:pt modelId="{DDEDF90B-035E-489A-B619-9B17716F066E}" type="pres">
      <dgm:prSet presAssocID="{E833ED8D-1973-4EB8-BC49-47295A1D2A87}" presName="root" presStyleCnt="0">
        <dgm:presLayoutVars>
          <dgm:dir/>
          <dgm:resizeHandles val="exact"/>
        </dgm:presLayoutVars>
      </dgm:prSet>
      <dgm:spPr/>
    </dgm:pt>
    <dgm:pt modelId="{E13D8611-91FC-4AF9-B76A-6F3904C89348}" type="pres">
      <dgm:prSet presAssocID="{11A134E4-9121-482F-9FD8-43A58CCB363C}" presName="compNode" presStyleCnt="0"/>
      <dgm:spPr/>
    </dgm:pt>
    <dgm:pt modelId="{07EB9762-F313-452C-90D8-16031747DB44}" type="pres">
      <dgm:prSet presAssocID="{11A134E4-9121-482F-9FD8-43A58CCB363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338AF8F-A28C-4747-A665-5703B5128791}" type="pres">
      <dgm:prSet presAssocID="{11A134E4-9121-482F-9FD8-43A58CCB363C}" presName="spaceRect" presStyleCnt="0"/>
      <dgm:spPr/>
    </dgm:pt>
    <dgm:pt modelId="{7F06126F-680E-44F7-BAB1-A53023D26F66}" type="pres">
      <dgm:prSet presAssocID="{11A134E4-9121-482F-9FD8-43A58CCB363C}" presName="textRect" presStyleLbl="revTx" presStyleIdx="0" presStyleCnt="5">
        <dgm:presLayoutVars>
          <dgm:chMax val="1"/>
          <dgm:chPref val="1"/>
        </dgm:presLayoutVars>
      </dgm:prSet>
      <dgm:spPr/>
    </dgm:pt>
    <dgm:pt modelId="{313FB120-EDB4-4990-98EB-49BDE3A7940C}" type="pres">
      <dgm:prSet presAssocID="{F53B7627-9901-46EF-B45B-34C4375F5A77}" presName="sibTrans" presStyleCnt="0"/>
      <dgm:spPr/>
    </dgm:pt>
    <dgm:pt modelId="{49D4476F-3A19-44D0-91CD-789BFEAEA33C}" type="pres">
      <dgm:prSet presAssocID="{41CF1B33-5902-4DEE-8BDB-CD515FEFA0EE}" presName="compNode" presStyleCnt="0"/>
      <dgm:spPr/>
    </dgm:pt>
    <dgm:pt modelId="{E82127F4-EACB-487B-B0C6-F1CF44BB656D}" type="pres">
      <dgm:prSet presAssocID="{41CF1B33-5902-4DEE-8BDB-CD515FEFA0E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D7C9BD90-FD73-4DC5-86EA-62C0D0B963D1}" type="pres">
      <dgm:prSet presAssocID="{41CF1B33-5902-4DEE-8BDB-CD515FEFA0EE}" presName="spaceRect" presStyleCnt="0"/>
      <dgm:spPr/>
    </dgm:pt>
    <dgm:pt modelId="{D953C406-27F4-411D-B873-455639AE233A}" type="pres">
      <dgm:prSet presAssocID="{41CF1B33-5902-4DEE-8BDB-CD515FEFA0EE}" presName="textRect" presStyleLbl="revTx" presStyleIdx="1" presStyleCnt="5">
        <dgm:presLayoutVars>
          <dgm:chMax val="1"/>
          <dgm:chPref val="1"/>
        </dgm:presLayoutVars>
      </dgm:prSet>
      <dgm:spPr/>
    </dgm:pt>
    <dgm:pt modelId="{8E99EB21-0912-456A-A5E2-FA80EC959B0B}" type="pres">
      <dgm:prSet presAssocID="{9AE251B5-E75B-475D-9F68-3D521A376506}" presName="sibTrans" presStyleCnt="0"/>
      <dgm:spPr/>
    </dgm:pt>
    <dgm:pt modelId="{60DF0BD8-FFDE-4E9B-94CF-B2F07E54523B}" type="pres">
      <dgm:prSet presAssocID="{3F7EA591-B65F-4B51-8DE2-50C1C5E16617}" presName="compNode" presStyleCnt="0"/>
      <dgm:spPr/>
    </dgm:pt>
    <dgm:pt modelId="{FBB70E32-667A-43AF-941A-2FC6EEAD40B2}" type="pres">
      <dgm:prSet presAssocID="{3F7EA591-B65F-4B51-8DE2-50C1C5E1661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CDBCD55-7202-4DBC-82D6-FD642F53ACD3}" type="pres">
      <dgm:prSet presAssocID="{3F7EA591-B65F-4B51-8DE2-50C1C5E16617}" presName="spaceRect" presStyleCnt="0"/>
      <dgm:spPr/>
    </dgm:pt>
    <dgm:pt modelId="{A6BF6491-8AFB-46E7-8BB5-FF0032BADDF8}" type="pres">
      <dgm:prSet presAssocID="{3F7EA591-B65F-4B51-8DE2-50C1C5E16617}" presName="textRect" presStyleLbl="revTx" presStyleIdx="2" presStyleCnt="5">
        <dgm:presLayoutVars>
          <dgm:chMax val="1"/>
          <dgm:chPref val="1"/>
        </dgm:presLayoutVars>
      </dgm:prSet>
      <dgm:spPr/>
    </dgm:pt>
    <dgm:pt modelId="{AF955310-944A-4064-8641-6E08F65DA4D2}" type="pres">
      <dgm:prSet presAssocID="{5D49F643-8873-4902-BE02-93EF0A60FFC8}" presName="sibTrans" presStyleCnt="0"/>
      <dgm:spPr/>
    </dgm:pt>
    <dgm:pt modelId="{3F1F444A-B4AA-4F48-A075-C21A3E6ADD68}" type="pres">
      <dgm:prSet presAssocID="{7E553FE1-3B01-4BED-B5C9-CBE941D2D1E6}" presName="compNode" presStyleCnt="0"/>
      <dgm:spPr/>
    </dgm:pt>
    <dgm:pt modelId="{0D460084-33A4-4B47-9709-B84FC30DC33A}" type="pres">
      <dgm:prSet presAssocID="{7E553FE1-3B01-4BED-B5C9-CBE941D2D1E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B0C763A1-DD81-439D-A3EE-DE8A81031DBF}" type="pres">
      <dgm:prSet presAssocID="{7E553FE1-3B01-4BED-B5C9-CBE941D2D1E6}" presName="spaceRect" presStyleCnt="0"/>
      <dgm:spPr/>
    </dgm:pt>
    <dgm:pt modelId="{FBE01751-5502-4890-B8A3-C7CC1277F0C7}" type="pres">
      <dgm:prSet presAssocID="{7E553FE1-3B01-4BED-B5C9-CBE941D2D1E6}" presName="textRect" presStyleLbl="revTx" presStyleIdx="3" presStyleCnt="5">
        <dgm:presLayoutVars>
          <dgm:chMax val="1"/>
          <dgm:chPref val="1"/>
        </dgm:presLayoutVars>
      </dgm:prSet>
      <dgm:spPr/>
    </dgm:pt>
    <dgm:pt modelId="{CF8FE415-6978-4941-B636-7E5E764E1746}" type="pres">
      <dgm:prSet presAssocID="{F1043863-7877-4C4A-96D6-0DAAAD297251}" presName="sibTrans" presStyleCnt="0"/>
      <dgm:spPr/>
    </dgm:pt>
    <dgm:pt modelId="{04BEEE2A-C9FA-48F2-8C83-683A0DB7CCA0}" type="pres">
      <dgm:prSet presAssocID="{192C1DFB-C319-41FE-BBD5-D58EBDCA0862}" presName="compNode" presStyleCnt="0"/>
      <dgm:spPr/>
    </dgm:pt>
    <dgm:pt modelId="{CC165F43-1DC1-4951-8025-B183BECCACAB}" type="pres">
      <dgm:prSet presAssocID="{192C1DFB-C319-41FE-BBD5-D58EBDCA086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ng"/>
        </a:ext>
      </dgm:extLst>
    </dgm:pt>
    <dgm:pt modelId="{28AF955E-2331-47F5-A666-C7002C8FC6CF}" type="pres">
      <dgm:prSet presAssocID="{192C1DFB-C319-41FE-BBD5-D58EBDCA0862}" presName="spaceRect" presStyleCnt="0"/>
      <dgm:spPr/>
    </dgm:pt>
    <dgm:pt modelId="{00286371-791A-4C0D-AD93-9E521C2DABB5}" type="pres">
      <dgm:prSet presAssocID="{192C1DFB-C319-41FE-BBD5-D58EBDCA086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74E0003-30F8-4E12-B523-000A25BCF6DF}" type="presOf" srcId="{3F7EA591-B65F-4B51-8DE2-50C1C5E16617}" destId="{A6BF6491-8AFB-46E7-8BB5-FF0032BADDF8}" srcOrd="0" destOrd="0" presId="urn:microsoft.com/office/officeart/2018/2/layout/IconLabelList"/>
    <dgm:cxn modelId="{A4B66F20-09BF-45CA-A545-3245A4992DBC}" srcId="{E833ED8D-1973-4EB8-BC49-47295A1D2A87}" destId="{11A134E4-9121-482F-9FD8-43A58CCB363C}" srcOrd="0" destOrd="0" parTransId="{40359BA4-0905-4B81-8C00-380B0B13ABF6}" sibTransId="{F53B7627-9901-46EF-B45B-34C4375F5A77}"/>
    <dgm:cxn modelId="{94D99726-F6BA-4D38-9B60-CDDD77C65159}" type="presOf" srcId="{11A134E4-9121-482F-9FD8-43A58CCB363C}" destId="{7F06126F-680E-44F7-BAB1-A53023D26F66}" srcOrd="0" destOrd="0" presId="urn:microsoft.com/office/officeart/2018/2/layout/IconLabelList"/>
    <dgm:cxn modelId="{7A36D85E-526E-4F7A-970E-5B1245591360}" type="presOf" srcId="{41CF1B33-5902-4DEE-8BDB-CD515FEFA0EE}" destId="{D953C406-27F4-411D-B873-455639AE233A}" srcOrd="0" destOrd="0" presId="urn:microsoft.com/office/officeart/2018/2/layout/IconLabelList"/>
    <dgm:cxn modelId="{A97F0162-A2F6-46CB-9917-AA53082865E3}" type="presOf" srcId="{7E553FE1-3B01-4BED-B5C9-CBE941D2D1E6}" destId="{FBE01751-5502-4890-B8A3-C7CC1277F0C7}" srcOrd="0" destOrd="0" presId="urn:microsoft.com/office/officeart/2018/2/layout/IconLabelList"/>
    <dgm:cxn modelId="{06AD8D82-9C06-47AC-A30D-4EC272CB3468}" srcId="{E833ED8D-1973-4EB8-BC49-47295A1D2A87}" destId="{192C1DFB-C319-41FE-BBD5-D58EBDCA0862}" srcOrd="4" destOrd="0" parTransId="{92F6DEB0-5477-477D-A4D7-4D8A7A036EED}" sibTransId="{54384E6B-523D-4D56-BEF5-FA1D8FA7234E}"/>
    <dgm:cxn modelId="{7F8C70A3-26CA-402D-A07B-CC485E77CB1F}" srcId="{E833ED8D-1973-4EB8-BC49-47295A1D2A87}" destId="{7E553FE1-3B01-4BED-B5C9-CBE941D2D1E6}" srcOrd="3" destOrd="0" parTransId="{213D75CF-A3FF-4AA3-88B9-9A34D144D398}" sibTransId="{F1043863-7877-4C4A-96D6-0DAAAD297251}"/>
    <dgm:cxn modelId="{BEC9C0B2-7259-455C-B7F4-2116D3391304}" type="presOf" srcId="{192C1DFB-C319-41FE-BBD5-D58EBDCA0862}" destId="{00286371-791A-4C0D-AD93-9E521C2DABB5}" srcOrd="0" destOrd="0" presId="urn:microsoft.com/office/officeart/2018/2/layout/IconLabelList"/>
    <dgm:cxn modelId="{4D0EF2B7-E7DE-4E16-9FFA-F23CF309E9A8}" srcId="{E833ED8D-1973-4EB8-BC49-47295A1D2A87}" destId="{41CF1B33-5902-4DEE-8BDB-CD515FEFA0EE}" srcOrd="1" destOrd="0" parTransId="{C10AC83A-12B7-49D6-A936-EB46A11AAD31}" sibTransId="{9AE251B5-E75B-475D-9F68-3D521A376506}"/>
    <dgm:cxn modelId="{E98BCEC9-A30C-471B-9961-787C49164A40}" srcId="{E833ED8D-1973-4EB8-BC49-47295A1D2A87}" destId="{3F7EA591-B65F-4B51-8DE2-50C1C5E16617}" srcOrd="2" destOrd="0" parTransId="{6322C160-1531-452A-85EF-9F9B6697E62F}" sibTransId="{5D49F643-8873-4902-BE02-93EF0A60FFC8}"/>
    <dgm:cxn modelId="{8E6637D4-F7B8-4166-A614-31BED1C306B4}" type="presOf" srcId="{E833ED8D-1973-4EB8-BC49-47295A1D2A87}" destId="{DDEDF90B-035E-489A-B619-9B17716F066E}" srcOrd="0" destOrd="0" presId="urn:microsoft.com/office/officeart/2018/2/layout/IconLabelList"/>
    <dgm:cxn modelId="{6E206605-3AEF-4F0B-BA3D-84C7C74448D6}" type="presParOf" srcId="{DDEDF90B-035E-489A-B619-9B17716F066E}" destId="{E13D8611-91FC-4AF9-B76A-6F3904C89348}" srcOrd="0" destOrd="0" presId="urn:microsoft.com/office/officeart/2018/2/layout/IconLabelList"/>
    <dgm:cxn modelId="{10E65DE7-5E40-40D9-9688-E6E7353F3535}" type="presParOf" srcId="{E13D8611-91FC-4AF9-B76A-6F3904C89348}" destId="{07EB9762-F313-452C-90D8-16031747DB44}" srcOrd="0" destOrd="0" presId="urn:microsoft.com/office/officeart/2018/2/layout/IconLabelList"/>
    <dgm:cxn modelId="{E09DAB9C-2A71-4711-93FF-74126E429F59}" type="presParOf" srcId="{E13D8611-91FC-4AF9-B76A-6F3904C89348}" destId="{D338AF8F-A28C-4747-A665-5703B5128791}" srcOrd="1" destOrd="0" presId="urn:microsoft.com/office/officeart/2018/2/layout/IconLabelList"/>
    <dgm:cxn modelId="{6F3E7765-C045-429D-8A2F-04E0D73C6A79}" type="presParOf" srcId="{E13D8611-91FC-4AF9-B76A-6F3904C89348}" destId="{7F06126F-680E-44F7-BAB1-A53023D26F66}" srcOrd="2" destOrd="0" presId="urn:microsoft.com/office/officeart/2018/2/layout/IconLabelList"/>
    <dgm:cxn modelId="{9C48734E-844E-4EF3-A915-5E5D9F7F3E49}" type="presParOf" srcId="{DDEDF90B-035E-489A-B619-9B17716F066E}" destId="{313FB120-EDB4-4990-98EB-49BDE3A7940C}" srcOrd="1" destOrd="0" presId="urn:microsoft.com/office/officeart/2018/2/layout/IconLabelList"/>
    <dgm:cxn modelId="{EE7FBF59-D8C4-499C-9FD1-A30BB08A03C6}" type="presParOf" srcId="{DDEDF90B-035E-489A-B619-9B17716F066E}" destId="{49D4476F-3A19-44D0-91CD-789BFEAEA33C}" srcOrd="2" destOrd="0" presId="urn:microsoft.com/office/officeart/2018/2/layout/IconLabelList"/>
    <dgm:cxn modelId="{9F63927B-947C-4F76-8639-2B0A68B337CC}" type="presParOf" srcId="{49D4476F-3A19-44D0-91CD-789BFEAEA33C}" destId="{E82127F4-EACB-487B-B0C6-F1CF44BB656D}" srcOrd="0" destOrd="0" presId="urn:microsoft.com/office/officeart/2018/2/layout/IconLabelList"/>
    <dgm:cxn modelId="{F10F5726-D437-4989-BBA7-BD004BB37EFC}" type="presParOf" srcId="{49D4476F-3A19-44D0-91CD-789BFEAEA33C}" destId="{D7C9BD90-FD73-4DC5-86EA-62C0D0B963D1}" srcOrd="1" destOrd="0" presId="urn:microsoft.com/office/officeart/2018/2/layout/IconLabelList"/>
    <dgm:cxn modelId="{0CDE7266-F17A-47D3-8A01-EBD0DAF327E2}" type="presParOf" srcId="{49D4476F-3A19-44D0-91CD-789BFEAEA33C}" destId="{D953C406-27F4-411D-B873-455639AE233A}" srcOrd="2" destOrd="0" presId="urn:microsoft.com/office/officeart/2018/2/layout/IconLabelList"/>
    <dgm:cxn modelId="{8E277BDE-FC03-4B57-8FB3-D58FC215DF37}" type="presParOf" srcId="{DDEDF90B-035E-489A-B619-9B17716F066E}" destId="{8E99EB21-0912-456A-A5E2-FA80EC959B0B}" srcOrd="3" destOrd="0" presId="urn:microsoft.com/office/officeart/2018/2/layout/IconLabelList"/>
    <dgm:cxn modelId="{229416C9-7364-4732-94C7-352C43A7EC04}" type="presParOf" srcId="{DDEDF90B-035E-489A-B619-9B17716F066E}" destId="{60DF0BD8-FFDE-4E9B-94CF-B2F07E54523B}" srcOrd="4" destOrd="0" presId="urn:microsoft.com/office/officeart/2018/2/layout/IconLabelList"/>
    <dgm:cxn modelId="{F9D462D5-CDFD-4D03-8229-09672EFB4C69}" type="presParOf" srcId="{60DF0BD8-FFDE-4E9B-94CF-B2F07E54523B}" destId="{FBB70E32-667A-43AF-941A-2FC6EEAD40B2}" srcOrd="0" destOrd="0" presId="urn:microsoft.com/office/officeart/2018/2/layout/IconLabelList"/>
    <dgm:cxn modelId="{CB6E32E0-B911-41E7-A1B6-C922652F9F18}" type="presParOf" srcId="{60DF0BD8-FFDE-4E9B-94CF-B2F07E54523B}" destId="{3CDBCD55-7202-4DBC-82D6-FD642F53ACD3}" srcOrd="1" destOrd="0" presId="urn:microsoft.com/office/officeart/2018/2/layout/IconLabelList"/>
    <dgm:cxn modelId="{62943A13-D9BE-49EF-A08B-CFB9D071F8C1}" type="presParOf" srcId="{60DF0BD8-FFDE-4E9B-94CF-B2F07E54523B}" destId="{A6BF6491-8AFB-46E7-8BB5-FF0032BADDF8}" srcOrd="2" destOrd="0" presId="urn:microsoft.com/office/officeart/2018/2/layout/IconLabelList"/>
    <dgm:cxn modelId="{0453AD9A-B5FF-41C0-8972-3C5E7C3286DF}" type="presParOf" srcId="{DDEDF90B-035E-489A-B619-9B17716F066E}" destId="{AF955310-944A-4064-8641-6E08F65DA4D2}" srcOrd="5" destOrd="0" presId="urn:microsoft.com/office/officeart/2018/2/layout/IconLabelList"/>
    <dgm:cxn modelId="{0B16EED2-8591-4507-AF04-CB25D303B75B}" type="presParOf" srcId="{DDEDF90B-035E-489A-B619-9B17716F066E}" destId="{3F1F444A-B4AA-4F48-A075-C21A3E6ADD68}" srcOrd="6" destOrd="0" presId="urn:microsoft.com/office/officeart/2018/2/layout/IconLabelList"/>
    <dgm:cxn modelId="{72A6828F-26FE-4045-A05C-C7CAAF8CDCAB}" type="presParOf" srcId="{3F1F444A-B4AA-4F48-A075-C21A3E6ADD68}" destId="{0D460084-33A4-4B47-9709-B84FC30DC33A}" srcOrd="0" destOrd="0" presId="urn:microsoft.com/office/officeart/2018/2/layout/IconLabelList"/>
    <dgm:cxn modelId="{46E591C3-D021-4EEC-8988-E0AAFC35A70A}" type="presParOf" srcId="{3F1F444A-B4AA-4F48-A075-C21A3E6ADD68}" destId="{B0C763A1-DD81-439D-A3EE-DE8A81031DBF}" srcOrd="1" destOrd="0" presId="urn:microsoft.com/office/officeart/2018/2/layout/IconLabelList"/>
    <dgm:cxn modelId="{BD790E7A-3ED0-4B2D-ABD3-B9D8CD6361EE}" type="presParOf" srcId="{3F1F444A-B4AA-4F48-A075-C21A3E6ADD68}" destId="{FBE01751-5502-4890-B8A3-C7CC1277F0C7}" srcOrd="2" destOrd="0" presId="urn:microsoft.com/office/officeart/2018/2/layout/IconLabelList"/>
    <dgm:cxn modelId="{309A14F6-E638-4B06-8DE2-7AED64A8F619}" type="presParOf" srcId="{DDEDF90B-035E-489A-B619-9B17716F066E}" destId="{CF8FE415-6978-4941-B636-7E5E764E1746}" srcOrd="7" destOrd="0" presId="urn:microsoft.com/office/officeart/2018/2/layout/IconLabelList"/>
    <dgm:cxn modelId="{26384384-4010-4D3B-BE12-92458660FB13}" type="presParOf" srcId="{DDEDF90B-035E-489A-B619-9B17716F066E}" destId="{04BEEE2A-C9FA-48F2-8C83-683A0DB7CCA0}" srcOrd="8" destOrd="0" presId="urn:microsoft.com/office/officeart/2018/2/layout/IconLabelList"/>
    <dgm:cxn modelId="{D1897E51-82B3-43F0-8494-4EC09FD3980E}" type="presParOf" srcId="{04BEEE2A-C9FA-48F2-8C83-683A0DB7CCA0}" destId="{CC165F43-1DC1-4951-8025-B183BECCACAB}" srcOrd="0" destOrd="0" presId="urn:microsoft.com/office/officeart/2018/2/layout/IconLabelList"/>
    <dgm:cxn modelId="{22872801-1C09-46CC-84DC-7AAD4F67FCFE}" type="presParOf" srcId="{04BEEE2A-C9FA-48F2-8C83-683A0DB7CCA0}" destId="{28AF955E-2331-47F5-A666-C7002C8FC6CF}" srcOrd="1" destOrd="0" presId="urn:microsoft.com/office/officeart/2018/2/layout/IconLabelList"/>
    <dgm:cxn modelId="{C1B3445A-7CA0-4B72-BE2D-C0E61F422FD9}" type="presParOf" srcId="{04BEEE2A-C9FA-48F2-8C83-683A0DB7CCA0}" destId="{00286371-791A-4C0D-AD93-9E521C2DABB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8ECFE8-3072-481E-B95E-5F8AA99F4534}">
      <dsp:nvSpPr>
        <dsp:cNvPr id="0" name=""/>
        <dsp:cNvSpPr/>
      </dsp:nvSpPr>
      <dsp:spPr>
        <a:xfrm>
          <a:off x="0" y="46759"/>
          <a:ext cx="10515600" cy="55165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Culture &amp; Change / Resistance to change</a:t>
          </a:r>
          <a:endParaRPr lang="en-US" sz="2300" kern="1200" dirty="0"/>
        </a:p>
      </dsp:txBody>
      <dsp:txXfrm>
        <a:off x="26930" y="73689"/>
        <a:ext cx="10461740" cy="497795"/>
      </dsp:txXfrm>
    </dsp:sp>
    <dsp:sp modelId="{2FA23FD0-1491-4AD3-A9AC-7CE1A6A8BD21}">
      <dsp:nvSpPr>
        <dsp:cNvPr id="0" name=""/>
        <dsp:cNvSpPr/>
      </dsp:nvSpPr>
      <dsp:spPr>
        <a:xfrm>
          <a:off x="0" y="664654"/>
          <a:ext cx="10515600" cy="551655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Emotional Intelligence and Transformational Leadership</a:t>
          </a:r>
          <a:endParaRPr lang="en-US" sz="2300" kern="1200"/>
        </a:p>
      </dsp:txBody>
      <dsp:txXfrm>
        <a:off x="26930" y="691584"/>
        <a:ext cx="10461740" cy="497795"/>
      </dsp:txXfrm>
    </dsp:sp>
    <dsp:sp modelId="{5D530712-4FCA-4DD3-833B-466669A90219}">
      <dsp:nvSpPr>
        <dsp:cNvPr id="0" name=""/>
        <dsp:cNvSpPr/>
      </dsp:nvSpPr>
      <dsp:spPr>
        <a:xfrm>
          <a:off x="0" y="1282549"/>
          <a:ext cx="10515600" cy="551655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Hybrid working</a:t>
          </a:r>
        </a:p>
      </dsp:txBody>
      <dsp:txXfrm>
        <a:off x="26930" y="1309479"/>
        <a:ext cx="10461740" cy="497795"/>
      </dsp:txXfrm>
    </dsp:sp>
    <dsp:sp modelId="{76A08160-DD66-4511-8237-8C10A939E4AB}">
      <dsp:nvSpPr>
        <dsp:cNvPr id="0" name=""/>
        <dsp:cNvSpPr/>
      </dsp:nvSpPr>
      <dsp:spPr>
        <a:xfrm>
          <a:off x="0" y="1900444"/>
          <a:ext cx="10515600" cy="551655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Communication</a:t>
          </a:r>
        </a:p>
      </dsp:txBody>
      <dsp:txXfrm>
        <a:off x="26930" y="1927374"/>
        <a:ext cx="10461740" cy="497795"/>
      </dsp:txXfrm>
    </dsp:sp>
    <dsp:sp modelId="{22D73780-D376-4B5F-94DE-B82926442F81}">
      <dsp:nvSpPr>
        <dsp:cNvPr id="0" name=""/>
        <dsp:cNvSpPr/>
      </dsp:nvSpPr>
      <dsp:spPr>
        <a:xfrm>
          <a:off x="0" y="2518339"/>
          <a:ext cx="10515600" cy="551655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Methods</a:t>
          </a:r>
        </a:p>
      </dsp:txBody>
      <dsp:txXfrm>
        <a:off x="26930" y="2545269"/>
        <a:ext cx="10461740" cy="497795"/>
      </dsp:txXfrm>
    </dsp:sp>
    <dsp:sp modelId="{F0C72328-D8BA-4128-92DF-5A1541119544}">
      <dsp:nvSpPr>
        <dsp:cNvPr id="0" name=""/>
        <dsp:cNvSpPr/>
      </dsp:nvSpPr>
      <dsp:spPr>
        <a:xfrm>
          <a:off x="0" y="3136234"/>
          <a:ext cx="10515600" cy="551655"/>
        </a:xfrm>
        <a:prstGeom prst="roundRect">
          <a:avLst/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Findings and Conclusion </a:t>
          </a:r>
          <a:endParaRPr lang="en-US" sz="2300" kern="1200" dirty="0"/>
        </a:p>
      </dsp:txBody>
      <dsp:txXfrm>
        <a:off x="26930" y="3163164"/>
        <a:ext cx="10461740" cy="497795"/>
      </dsp:txXfrm>
    </dsp:sp>
    <dsp:sp modelId="{692A803E-E7FF-4812-AB8D-53AD3CFA8E99}">
      <dsp:nvSpPr>
        <dsp:cNvPr id="0" name=""/>
        <dsp:cNvSpPr/>
      </dsp:nvSpPr>
      <dsp:spPr>
        <a:xfrm>
          <a:off x="0" y="3754129"/>
          <a:ext cx="10515600" cy="551655"/>
        </a:xfrm>
        <a:prstGeom prst="roundRect">
          <a:avLst/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Recommendations</a:t>
          </a:r>
          <a:endParaRPr lang="en-US" sz="2300" kern="1200"/>
        </a:p>
      </dsp:txBody>
      <dsp:txXfrm>
        <a:off x="26930" y="3781059"/>
        <a:ext cx="10461740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34819-6A7A-47C4-8408-D4DE39A84BD2}">
      <dsp:nvSpPr>
        <dsp:cNvPr id="0" name=""/>
        <dsp:cNvSpPr/>
      </dsp:nvSpPr>
      <dsp:spPr>
        <a:xfrm>
          <a:off x="0" y="485"/>
          <a:ext cx="455942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0710CC-2489-4904-9E69-F965D99DEB51}">
      <dsp:nvSpPr>
        <dsp:cNvPr id="0" name=""/>
        <dsp:cNvSpPr/>
      </dsp:nvSpPr>
      <dsp:spPr>
        <a:xfrm>
          <a:off x="0" y="485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Vision</a:t>
          </a:r>
        </a:p>
      </dsp:txBody>
      <dsp:txXfrm>
        <a:off x="0" y="485"/>
        <a:ext cx="4559425" cy="795722"/>
      </dsp:txXfrm>
    </dsp:sp>
    <dsp:sp modelId="{4E2BBC78-7DFE-4C49-AAEA-424F47DA0B20}">
      <dsp:nvSpPr>
        <dsp:cNvPr id="0" name=""/>
        <dsp:cNvSpPr/>
      </dsp:nvSpPr>
      <dsp:spPr>
        <a:xfrm>
          <a:off x="0" y="796208"/>
          <a:ext cx="455942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45D12-BE6C-4CED-B30E-E083AF1C2F89}">
      <dsp:nvSpPr>
        <dsp:cNvPr id="0" name=""/>
        <dsp:cNvSpPr/>
      </dsp:nvSpPr>
      <dsp:spPr>
        <a:xfrm>
          <a:off x="0" y="796208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Trust</a:t>
          </a:r>
        </a:p>
      </dsp:txBody>
      <dsp:txXfrm>
        <a:off x="0" y="796208"/>
        <a:ext cx="4559425" cy="795722"/>
      </dsp:txXfrm>
    </dsp:sp>
    <dsp:sp modelId="{BE690FD3-8C73-4EE7-9699-7455BB1974D9}">
      <dsp:nvSpPr>
        <dsp:cNvPr id="0" name=""/>
        <dsp:cNvSpPr/>
      </dsp:nvSpPr>
      <dsp:spPr>
        <a:xfrm>
          <a:off x="0" y="1591931"/>
          <a:ext cx="455942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9701F8-A849-4666-9734-282B329FC36D}">
      <dsp:nvSpPr>
        <dsp:cNvPr id="0" name=""/>
        <dsp:cNvSpPr/>
      </dsp:nvSpPr>
      <dsp:spPr>
        <a:xfrm>
          <a:off x="0" y="1591931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Inspire</a:t>
          </a:r>
        </a:p>
      </dsp:txBody>
      <dsp:txXfrm>
        <a:off x="0" y="1591931"/>
        <a:ext cx="4559425" cy="795722"/>
      </dsp:txXfrm>
    </dsp:sp>
    <dsp:sp modelId="{31C91281-E099-4F2D-BBF4-FF6023DD4F17}">
      <dsp:nvSpPr>
        <dsp:cNvPr id="0" name=""/>
        <dsp:cNvSpPr/>
      </dsp:nvSpPr>
      <dsp:spPr>
        <a:xfrm>
          <a:off x="0" y="2387653"/>
          <a:ext cx="455942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520856-EDFE-4228-9A74-A8F81CB97B85}">
      <dsp:nvSpPr>
        <dsp:cNvPr id="0" name=""/>
        <dsp:cNvSpPr/>
      </dsp:nvSpPr>
      <dsp:spPr>
        <a:xfrm>
          <a:off x="0" y="2387653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Autonomy</a:t>
          </a:r>
        </a:p>
      </dsp:txBody>
      <dsp:txXfrm>
        <a:off x="0" y="2387653"/>
        <a:ext cx="4559425" cy="795722"/>
      </dsp:txXfrm>
    </dsp:sp>
    <dsp:sp modelId="{EDEF9CE9-BF6F-47F3-9B29-38ADF8DC084D}">
      <dsp:nvSpPr>
        <dsp:cNvPr id="0" name=""/>
        <dsp:cNvSpPr/>
      </dsp:nvSpPr>
      <dsp:spPr>
        <a:xfrm>
          <a:off x="0" y="3183376"/>
          <a:ext cx="455942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E8B82D-A000-46A8-94E3-6BBBD6844C92}">
      <dsp:nvSpPr>
        <dsp:cNvPr id="0" name=""/>
        <dsp:cNvSpPr/>
      </dsp:nvSpPr>
      <dsp:spPr>
        <a:xfrm>
          <a:off x="0" y="3183376"/>
          <a:ext cx="4559425" cy="795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Empower</a:t>
          </a:r>
        </a:p>
      </dsp:txBody>
      <dsp:txXfrm>
        <a:off x="0" y="3183376"/>
        <a:ext cx="4559425" cy="7957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8B38F-4469-4FC3-98D7-990F8BC22BBA}">
      <dsp:nvSpPr>
        <dsp:cNvPr id="0" name=""/>
        <dsp:cNvSpPr/>
      </dsp:nvSpPr>
      <dsp:spPr>
        <a:xfrm>
          <a:off x="0" y="0"/>
          <a:ext cx="3488791" cy="655101"/>
        </a:xfrm>
        <a:prstGeom prst="roundRect">
          <a:avLst>
            <a:gd name="adj" fmla="val 10000"/>
          </a:avLst>
        </a:prstGeom>
        <a:solidFill>
          <a:schemeClr val="accent1">
            <a:lumMod val="20000"/>
            <a:lumOff val="8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Work-Life Balance</a:t>
          </a:r>
        </a:p>
      </dsp:txBody>
      <dsp:txXfrm>
        <a:off x="19187" y="19187"/>
        <a:ext cx="2705240" cy="616727"/>
      </dsp:txXfrm>
    </dsp:sp>
    <dsp:sp modelId="{6EDEA3E1-4F7A-44A8-A702-712451F6B719}">
      <dsp:nvSpPr>
        <dsp:cNvPr id="0" name=""/>
        <dsp:cNvSpPr/>
      </dsp:nvSpPr>
      <dsp:spPr>
        <a:xfrm>
          <a:off x="260526" y="746087"/>
          <a:ext cx="3488791" cy="655101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Trust</a:t>
          </a:r>
        </a:p>
      </dsp:txBody>
      <dsp:txXfrm>
        <a:off x="279713" y="765274"/>
        <a:ext cx="2764075" cy="616727"/>
      </dsp:txXfrm>
    </dsp:sp>
    <dsp:sp modelId="{6590CB26-C988-47B0-950A-007D4CCCC323}">
      <dsp:nvSpPr>
        <dsp:cNvPr id="0" name=""/>
        <dsp:cNvSpPr/>
      </dsp:nvSpPr>
      <dsp:spPr>
        <a:xfrm>
          <a:off x="521053" y="1492174"/>
          <a:ext cx="3488791" cy="655101"/>
        </a:xfrm>
        <a:prstGeom prst="roundRect">
          <a:avLst>
            <a:gd name="adj" fmla="val 10000"/>
          </a:avLst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Productivity</a:t>
          </a:r>
        </a:p>
      </dsp:txBody>
      <dsp:txXfrm>
        <a:off x="540240" y="1511361"/>
        <a:ext cx="2764075" cy="616726"/>
      </dsp:txXfrm>
    </dsp:sp>
    <dsp:sp modelId="{71FCAFD1-D895-4E39-BB63-A2EED48F469B}">
      <dsp:nvSpPr>
        <dsp:cNvPr id="0" name=""/>
        <dsp:cNvSpPr/>
      </dsp:nvSpPr>
      <dsp:spPr>
        <a:xfrm>
          <a:off x="781579" y="2238261"/>
          <a:ext cx="3488791" cy="655101"/>
        </a:xfrm>
        <a:prstGeom prst="roundRect">
          <a:avLst>
            <a:gd name="adj" fmla="val 10000"/>
          </a:avLst>
        </a:prstGeom>
        <a:solidFill>
          <a:schemeClr val="accent1">
            <a:lumMod val="75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Autonomy</a:t>
          </a:r>
        </a:p>
      </dsp:txBody>
      <dsp:txXfrm>
        <a:off x="800766" y="2257448"/>
        <a:ext cx="2764075" cy="616726"/>
      </dsp:txXfrm>
    </dsp:sp>
    <dsp:sp modelId="{3D5697AA-DE64-449A-A404-F3B431430208}">
      <dsp:nvSpPr>
        <dsp:cNvPr id="0" name=""/>
        <dsp:cNvSpPr/>
      </dsp:nvSpPr>
      <dsp:spPr>
        <a:xfrm>
          <a:off x="1042106" y="2984349"/>
          <a:ext cx="3488791" cy="655101"/>
        </a:xfrm>
        <a:prstGeom prst="roundRect">
          <a:avLst>
            <a:gd name="adj" fmla="val 10000"/>
          </a:avLst>
        </a:prstGeom>
        <a:solidFill>
          <a:srgbClr val="00B0F0"/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Engagement</a:t>
          </a:r>
        </a:p>
      </dsp:txBody>
      <dsp:txXfrm>
        <a:off x="1061293" y="3003536"/>
        <a:ext cx="2764075" cy="616726"/>
      </dsp:txXfrm>
    </dsp:sp>
    <dsp:sp modelId="{73767F93-8370-4264-A3A8-DD7F668DB1D4}">
      <dsp:nvSpPr>
        <dsp:cNvPr id="0" name=""/>
        <dsp:cNvSpPr/>
      </dsp:nvSpPr>
      <dsp:spPr>
        <a:xfrm>
          <a:off x="3062975" y="478587"/>
          <a:ext cx="425815" cy="425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158783" y="478587"/>
        <a:ext cx="234199" cy="320426"/>
      </dsp:txXfrm>
    </dsp:sp>
    <dsp:sp modelId="{CFD57C87-E904-4AC2-8B7F-1B04AEBC72C2}">
      <dsp:nvSpPr>
        <dsp:cNvPr id="0" name=""/>
        <dsp:cNvSpPr/>
      </dsp:nvSpPr>
      <dsp:spPr>
        <a:xfrm>
          <a:off x="3323502" y="1224674"/>
          <a:ext cx="425815" cy="425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419310" y="1224674"/>
        <a:ext cx="234199" cy="320426"/>
      </dsp:txXfrm>
    </dsp:sp>
    <dsp:sp modelId="{199A8002-5F48-4E9A-A5A2-82F29DD34B8D}">
      <dsp:nvSpPr>
        <dsp:cNvPr id="0" name=""/>
        <dsp:cNvSpPr/>
      </dsp:nvSpPr>
      <dsp:spPr>
        <a:xfrm>
          <a:off x="3584029" y="1959843"/>
          <a:ext cx="425815" cy="425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679837" y="1959843"/>
        <a:ext cx="234199" cy="320426"/>
      </dsp:txXfrm>
    </dsp:sp>
    <dsp:sp modelId="{B2790C82-FB95-437B-8979-CF5F020AB318}">
      <dsp:nvSpPr>
        <dsp:cNvPr id="0" name=""/>
        <dsp:cNvSpPr/>
      </dsp:nvSpPr>
      <dsp:spPr>
        <a:xfrm>
          <a:off x="3844555" y="2713209"/>
          <a:ext cx="425815" cy="4258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3940363" y="2713209"/>
        <a:ext cx="234199" cy="3204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EB9762-F313-452C-90D8-16031747DB44}">
      <dsp:nvSpPr>
        <dsp:cNvPr id="0" name=""/>
        <dsp:cNvSpPr/>
      </dsp:nvSpPr>
      <dsp:spPr>
        <a:xfrm>
          <a:off x="372988" y="283394"/>
          <a:ext cx="608291" cy="6082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6126F-680E-44F7-BAB1-A53023D26F66}">
      <dsp:nvSpPr>
        <dsp:cNvPr id="0" name=""/>
        <dsp:cNvSpPr/>
      </dsp:nvSpPr>
      <dsp:spPr>
        <a:xfrm>
          <a:off x="1254" y="1110052"/>
          <a:ext cx="1351757" cy="54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Knowledge sharing</a:t>
          </a:r>
        </a:p>
      </dsp:txBody>
      <dsp:txXfrm>
        <a:off x="1254" y="1110052"/>
        <a:ext cx="1351757" cy="540703"/>
      </dsp:txXfrm>
    </dsp:sp>
    <dsp:sp modelId="{E82127F4-EACB-487B-B0C6-F1CF44BB656D}">
      <dsp:nvSpPr>
        <dsp:cNvPr id="0" name=""/>
        <dsp:cNvSpPr/>
      </dsp:nvSpPr>
      <dsp:spPr>
        <a:xfrm>
          <a:off x="1961303" y="283394"/>
          <a:ext cx="608291" cy="6082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3C406-27F4-411D-B873-455639AE233A}">
      <dsp:nvSpPr>
        <dsp:cNvPr id="0" name=""/>
        <dsp:cNvSpPr/>
      </dsp:nvSpPr>
      <dsp:spPr>
        <a:xfrm>
          <a:off x="1589570" y="1110052"/>
          <a:ext cx="1351757" cy="54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Building relationships</a:t>
          </a:r>
        </a:p>
      </dsp:txBody>
      <dsp:txXfrm>
        <a:off x="1589570" y="1110052"/>
        <a:ext cx="1351757" cy="540703"/>
      </dsp:txXfrm>
    </dsp:sp>
    <dsp:sp modelId="{FBB70E32-667A-43AF-941A-2FC6EEAD40B2}">
      <dsp:nvSpPr>
        <dsp:cNvPr id="0" name=""/>
        <dsp:cNvSpPr/>
      </dsp:nvSpPr>
      <dsp:spPr>
        <a:xfrm>
          <a:off x="3549618" y="283394"/>
          <a:ext cx="608291" cy="6082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BF6491-8AFB-46E7-8BB5-FF0032BADDF8}">
      <dsp:nvSpPr>
        <dsp:cNvPr id="0" name=""/>
        <dsp:cNvSpPr/>
      </dsp:nvSpPr>
      <dsp:spPr>
        <a:xfrm>
          <a:off x="3177885" y="1110052"/>
          <a:ext cx="1351757" cy="54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Collaboration</a:t>
          </a:r>
        </a:p>
      </dsp:txBody>
      <dsp:txXfrm>
        <a:off x="3177885" y="1110052"/>
        <a:ext cx="1351757" cy="540703"/>
      </dsp:txXfrm>
    </dsp:sp>
    <dsp:sp modelId="{0D460084-33A4-4B47-9709-B84FC30DC33A}">
      <dsp:nvSpPr>
        <dsp:cNvPr id="0" name=""/>
        <dsp:cNvSpPr/>
      </dsp:nvSpPr>
      <dsp:spPr>
        <a:xfrm>
          <a:off x="1167145" y="1988694"/>
          <a:ext cx="608291" cy="6082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01751-5502-4890-B8A3-C7CC1277F0C7}">
      <dsp:nvSpPr>
        <dsp:cNvPr id="0" name=""/>
        <dsp:cNvSpPr/>
      </dsp:nvSpPr>
      <dsp:spPr>
        <a:xfrm>
          <a:off x="795412" y="2815352"/>
          <a:ext cx="1351757" cy="54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Virtual connections</a:t>
          </a:r>
        </a:p>
      </dsp:txBody>
      <dsp:txXfrm>
        <a:off x="795412" y="2815352"/>
        <a:ext cx="1351757" cy="540703"/>
      </dsp:txXfrm>
    </dsp:sp>
    <dsp:sp modelId="{CC165F43-1DC1-4951-8025-B183BECCACAB}">
      <dsp:nvSpPr>
        <dsp:cNvPr id="0" name=""/>
        <dsp:cNvSpPr/>
      </dsp:nvSpPr>
      <dsp:spPr>
        <a:xfrm>
          <a:off x="2755461" y="1988694"/>
          <a:ext cx="608291" cy="6082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286371-791A-4C0D-AD93-9E521C2DABB5}">
      <dsp:nvSpPr>
        <dsp:cNvPr id="0" name=""/>
        <dsp:cNvSpPr/>
      </dsp:nvSpPr>
      <dsp:spPr>
        <a:xfrm>
          <a:off x="2383727" y="2815352"/>
          <a:ext cx="1351757" cy="540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kern="1200" dirty="0"/>
            <a:t>Engagement</a:t>
          </a:r>
        </a:p>
      </dsp:txBody>
      <dsp:txXfrm>
        <a:off x="2383727" y="2815352"/>
        <a:ext cx="1351757" cy="5407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B82CC1C-2EFA-41CD-8EE1-D64C4317C93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F3A9A9-5F67-4774-9AE0-18456713EA3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A956093-EDCF-4DD8-9AE7-E9C61FFE6CA3}" type="datetime1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22A631-0269-4E45-A3DF-4FA7D06E902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69B2A7-A232-444D-B3CD-C3D1E5A8E24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0F9F022-6C35-409F-B2A6-FFC7C9918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4997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08B472-568D-400E-87C6-085D0E89D1DB}" type="datetime1">
              <a:rPr lang="en-GB" noProof="0" smtClean="0"/>
              <a:pPr/>
              <a:t>26/03/2023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7DC217-DF71-1A49-B3EA-559F1F43B0F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F97DC217-DF71-1A49-B3EA-559F1F43B0F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6502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1746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847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7706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0112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424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961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72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F97DC217-DF71-1A49-B3EA-559F1F43B0F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216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3" y="1122363"/>
            <a:ext cx="7096933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9500507" cy="806675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02465C8-266D-104C-9C49-323DF4A8277E}"/>
              </a:ext>
            </a:extLst>
          </p:cNvPr>
          <p:cNvSpPr/>
          <p:nvPr userDrawn="1"/>
        </p:nvSpPr>
        <p:spPr>
          <a:xfrm>
            <a:off x="583746" y="4960030"/>
            <a:ext cx="1551214" cy="1551214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37979A1C-BF60-B345-A664-2E4F7A3461EB}"/>
              </a:ext>
            </a:extLst>
          </p:cNvPr>
          <p:cNvSpPr/>
          <p:nvPr userDrawn="1"/>
        </p:nvSpPr>
        <p:spPr>
          <a:xfrm>
            <a:off x="1" y="4571999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8080B3E-915C-2D4C-8608-596E1BFD6387}"/>
              </a:ext>
            </a:extLst>
          </p:cNvPr>
          <p:cNvSpPr/>
          <p:nvPr userDrawn="1"/>
        </p:nvSpPr>
        <p:spPr>
          <a:xfrm>
            <a:off x="1" y="5739492"/>
            <a:ext cx="1118508" cy="1118508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-3419"/>
            <a:ext cx="3927573" cy="3165022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9E240E8A-950E-7946-826C-415CB5DACA43}"/>
              </a:ext>
            </a:extLst>
          </p:cNvPr>
          <p:cNvSpPr/>
          <p:nvPr userDrawn="1"/>
        </p:nvSpPr>
        <p:spPr>
          <a:xfrm>
            <a:off x="11024507" y="4580708"/>
            <a:ext cx="1167493" cy="2277292"/>
          </a:xfrm>
          <a:custGeom>
            <a:avLst/>
            <a:gdLst>
              <a:gd name="connsiteX0" fmla="*/ 1167473 w 1167493"/>
              <a:gd name="connsiteY0" fmla="*/ 0 h 2272167"/>
              <a:gd name="connsiteX1" fmla="*/ 1167493 w 1167493"/>
              <a:gd name="connsiteY1" fmla="*/ 0 h 2272167"/>
              <a:gd name="connsiteX2" fmla="*/ 1167493 w 1167493"/>
              <a:gd name="connsiteY2" fmla="*/ 492960 h 2272167"/>
              <a:gd name="connsiteX3" fmla="*/ 1167493 w 1167493"/>
              <a:gd name="connsiteY3" fmla="*/ 720385 h 2272167"/>
              <a:gd name="connsiteX4" fmla="*/ 1167493 w 1167493"/>
              <a:gd name="connsiteY4" fmla="*/ 2272167 h 2272167"/>
              <a:gd name="connsiteX5" fmla="*/ 0 w 1167493"/>
              <a:gd name="connsiteY5" fmla="*/ 2272167 h 2272167"/>
              <a:gd name="connsiteX6" fmla="*/ 0 w 1167493"/>
              <a:gd name="connsiteY6" fmla="*/ 1898074 h 2272167"/>
              <a:gd name="connsiteX7" fmla="*/ 0 w 1167493"/>
              <a:gd name="connsiteY7" fmla="*/ 1271597 h 2272167"/>
              <a:gd name="connsiteX8" fmla="*/ 0 w 1167493"/>
              <a:gd name="connsiteY8" fmla="*/ 1177688 h 2272167"/>
              <a:gd name="connsiteX9" fmla="*/ 1048124 w 1167493"/>
              <a:gd name="connsiteY9" fmla="*/ 6080 h 2272167"/>
              <a:gd name="connsiteX10" fmla="*/ 1167473 w 1167493"/>
              <a:gd name="connsiteY10" fmla="*/ 0 h 22721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67493" h="2272167">
                <a:moveTo>
                  <a:pt x="1167473" y="0"/>
                </a:moveTo>
                <a:lnTo>
                  <a:pt x="1167493" y="0"/>
                </a:lnTo>
                <a:lnTo>
                  <a:pt x="1167493" y="492960"/>
                </a:lnTo>
                <a:lnTo>
                  <a:pt x="1167493" y="720385"/>
                </a:lnTo>
                <a:lnTo>
                  <a:pt x="1167493" y="2272167"/>
                </a:lnTo>
                <a:lnTo>
                  <a:pt x="0" y="2272167"/>
                </a:lnTo>
                <a:lnTo>
                  <a:pt x="0" y="1898074"/>
                </a:lnTo>
                <a:lnTo>
                  <a:pt x="0" y="1271597"/>
                </a:lnTo>
                <a:lnTo>
                  <a:pt x="0" y="1177688"/>
                </a:lnTo>
                <a:cubicBezTo>
                  <a:pt x="0" y="567919"/>
                  <a:pt x="459408" y="66389"/>
                  <a:pt x="1048124" y="6080"/>
                </a:cubicBezTo>
                <a:lnTo>
                  <a:pt x="1167473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17467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EA09586C-5A81-443E-A8F0-7DBA8A56A402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A62587F-7496-384A-AF40-18FC8CF0709D}"/>
              </a:ext>
            </a:extLst>
          </p:cNvPr>
          <p:cNvSpPr/>
          <p:nvPr userDrawn="1"/>
        </p:nvSpPr>
        <p:spPr>
          <a:xfrm>
            <a:off x="0" y="2286002"/>
            <a:ext cx="12208822" cy="4572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4DB028B-A475-224B-B675-A15A56CAD0BF}"/>
              </a:ext>
            </a:extLst>
          </p:cNvPr>
          <p:cNvSpPr/>
          <p:nvPr userDrawn="1"/>
        </p:nvSpPr>
        <p:spPr>
          <a:xfrm flipH="1">
            <a:off x="8597718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61C34955-105B-4D4D-B51D-754C5D38A85D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2734DEB1-EC02-2E42-9292-4ADD115060A5}"/>
              </a:ext>
            </a:extLst>
          </p:cNvPr>
          <p:cNvSpPr/>
          <p:nvPr userDrawn="1"/>
        </p:nvSpPr>
        <p:spPr>
          <a:xfrm rot="5400000" flipH="1" flipV="1">
            <a:off x="10344100" y="438098"/>
            <a:ext cx="2285999" cy="1409801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7492" y="2653167"/>
            <a:ext cx="9779183" cy="3436483"/>
          </a:xfrm>
        </p:spPr>
        <p:txBody>
          <a:bodyPr rtlCol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640C98F9-CB0E-4FA9-9591-FB0CE9CF7143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2">
            <a:extLst>
              <a:ext uri="{FF2B5EF4-FFF2-40B4-BE49-F238E27FC236}">
                <a16:creationId xmlns:a16="http://schemas.microsoft.com/office/drawing/2014/main" id="{067EACEC-C2DD-EA42-8504-176673AD1F20}"/>
              </a:ext>
            </a:extLst>
          </p:cNvPr>
          <p:cNvSpPr/>
          <p:nvPr userDrawn="1"/>
        </p:nvSpPr>
        <p:spPr>
          <a:xfrm>
            <a:off x="0" y="0"/>
            <a:ext cx="8025490" cy="6858000"/>
          </a:xfrm>
          <a:custGeom>
            <a:avLst/>
            <a:gdLst>
              <a:gd name="connsiteX0" fmla="*/ 0 w 8025490"/>
              <a:gd name="connsiteY0" fmla="*/ 0 h 6858000"/>
              <a:gd name="connsiteX1" fmla="*/ 4596490 w 8025490"/>
              <a:gd name="connsiteY1" fmla="*/ 0 h 6858000"/>
              <a:gd name="connsiteX2" fmla="*/ 8025490 w 8025490"/>
              <a:gd name="connsiteY2" fmla="*/ 3429000 h 6858000"/>
              <a:gd name="connsiteX3" fmla="*/ 4596490 w 8025490"/>
              <a:gd name="connsiteY3" fmla="*/ 6858000 h 6858000"/>
              <a:gd name="connsiteX4" fmla="*/ 0 w 802549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25490" h="6858000">
                <a:moveTo>
                  <a:pt x="0" y="0"/>
                </a:moveTo>
                <a:lnTo>
                  <a:pt x="4596490" y="0"/>
                </a:lnTo>
                <a:cubicBezTo>
                  <a:pt x="6490274" y="0"/>
                  <a:pt x="8025490" y="1535216"/>
                  <a:pt x="8025490" y="3429000"/>
                </a:cubicBezTo>
                <a:cubicBezTo>
                  <a:pt x="8025490" y="5322784"/>
                  <a:pt x="6490274" y="6858000"/>
                  <a:pt x="4596490" y="6858000"/>
                </a:cubicBez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059400"/>
            <a:ext cx="6245912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3539075"/>
            <a:ext cx="6245912" cy="1406101"/>
          </a:xfrm>
        </p:spPr>
        <p:txBody>
          <a:bodyPr rtlCol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9843C7E-5704-7A46-8974-F3BFA42E7310}"/>
              </a:ext>
            </a:extLst>
          </p:cNvPr>
          <p:cNvGrpSpPr/>
          <p:nvPr userDrawn="1"/>
        </p:nvGrpSpPr>
        <p:grpSpPr>
          <a:xfrm rot="16200000">
            <a:off x="8286528" y="2207195"/>
            <a:ext cx="3032351" cy="2443610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17" name="Freeform 16">
            <a:extLst>
              <a:ext uri="{FF2B5EF4-FFF2-40B4-BE49-F238E27FC236}">
                <a16:creationId xmlns:a16="http://schemas.microsoft.com/office/drawing/2014/main" id="{0B179973-08D2-EF40-B516-35E75E906394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6C811FF3-E48A-194D-8022-65F8C3A17449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Grap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DEF7267A-46F7-4D2F-B4E6-AE992D5484B8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7818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3"/>
            <a:ext cx="9779182" cy="3366813"/>
          </a:xfrm>
        </p:spPr>
        <p:txBody>
          <a:bodyPr rtlCol="0"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D016F812-AB39-4F48-B1E8-95605A3EF510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8721" y="1684338"/>
            <a:ext cx="8594558" cy="2810460"/>
          </a:xfrm>
        </p:spPr>
        <p:txBody>
          <a:bodyPr rtlCol="0">
            <a:noAutofit/>
          </a:bodyPr>
          <a:lstStyle>
            <a:lvl1pPr algn="ctr">
              <a:lnSpc>
                <a:spcPct val="100000"/>
              </a:lnSpc>
              <a:defRPr sz="460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91C146-F9A8-9A4C-9508-8590923B8D9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81000" y="519405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22D6C2B-78AC-DD47-9289-067C968B06C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881813" y="4494213"/>
            <a:ext cx="3511550" cy="679450"/>
          </a:xfrm>
        </p:spPr>
        <p:txBody>
          <a:bodyPr rtlCol="0">
            <a:no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r">
              <a:buNone/>
              <a:defRPr sz="1800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 algn="r">
              <a:buNone/>
              <a:defRPr sz="1600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 algn="r">
              <a:buNone/>
              <a:defRPr sz="1400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612193CD-03AD-D74D-A5CD-747A9B53F49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609104" y="3399692"/>
            <a:ext cx="1364297" cy="1094521"/>
          </a:xfrm>
        </p:spPr>
        <p:txBody>
          <a:bodyPr rtlCol="0">
            <a:noAutofit/>
          </a:bodyPr>
          <a:lstStyle>
            <a:lvl1pPr marL="0" indent="0" algn="ctr">
              <a:buNone/>
              <a:defRPr sz="23900" b="1">
                <a:solidFill>
                  <a:schemeClr val="accent1">
                    <a:lumMod val="75000"/>
                  </a:schemeClr>
                </a:solidFill>
                <a:latin typeface="Tenorite" pitchFamily="2" charset="0"/>
              </a:defRPr>
            </a:lvl1pPr>
            <a:lvl2pPr marL="4572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2pPr>
            <a:lvl3pPr marL="9144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3pPr>
            <a:lvl4pPr marL="13716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4pPr>
            <a:lvl5pPr marL="1828800" indent="0">
              <a:buNone/>
              <a:defRPr b="1">
                <a:solidFill>
                  <a:schemeClr val="bg1"/>
                </a:solidFill>
                <a:latin typeface="Tenorite" pitchFamily="2" charset="0"/>
              </a:defRPr>
            </a:lvl5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82570B71-EA3C-4900-991E-6BBB6BBDE064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28C225EC-F6EF-1144-834A-F0B91974AA41}"/>
              </a:ext>
            </a:extLst>
          </p:cNvPr>
          <p:cNvSpPr/>
          <p:nvPr userDrawn="1"/>
        </p:nvSpPr>
        <p:spPr>
          <a:xfrm>
            <a:off x="0" y="-1664"/>
            <a:ext cx="9857012" cy="685966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1E40CEAF-B1BB-174E-A798-3BA60D9C0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8401624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28">
            <a:extLst>
              <a:ext uri="{FF2B5EF4-FFF2-40B4-BE49-F238E27FC236}">
                <a16:creationId xmlns:a16="http://schemas.microsoft.com/office/drawing/2014/main" id="{CC3A7E03-4F06-4380-90A1-845651EEA3C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23351" y="2426400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1" name="Text Placeholder 28">
            <a:extLst>
              <a:ext uri="{FF2B5EF4-FFF2-40B4-BE49-F238E27FC236}">
                <a16:creationId xmlns:a16="http://schemas.microsoft.com/office/drawing/2014/main" id="{31AF5791-727B-438A-A7EF-5D132167C89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123350" y="2811646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7" name="Picture Placeholder 23">
            <a:extLst>
              <a:ext uri="{FF2B5EF4-FFF2-40B4-BE49-F238E27FC236}">
                <a16:creationId xmlns:a16="http://schemas.microsoft.com/office/drawing/2014/main" id="{9ABA5222-6FD6-405B-8AC8-18022C36590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495813" y="2227758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28">
            <a:extLst>
              <a:ext uri="{FF2B5EF4-FFF2-40B4-BE49-F238E27FC236}">
                <a16:creationId xmlns:a16="http://schemas.microsoft.com/office/drawing/2014/main" id="{A1A33FCF-D2EB-478E-8679-428657895F7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870817" y="242256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28">
            <a:extLst>
              <a:ext uri="{FF2B5EF4-FFF2-40B4-BE49-F238E27FC236}">
                <a16:creationId xmlns:a16="http://schemas.microsoft.com/office/drawing/2014/main" id="{55274EF8-F641-41B2-89C1-FD94AFA4868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870816" y="280781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8" name="Picture Placeholder 23">
            <a:extLst>
              <a:ext uri="{FF2B5EF4-FFF2-40B4-BE49-F238E27FC236}">
                <a16:creationId xmlns:a16="http://schemas.microsoft.com/office/drawing/2014/main" id="{124DE785-775F-4AE4-94B3-FA728188EBA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0429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28">
            <a:extLst>
              <a:ext uri="{FF2B5EF4-FFF2-40B4-BE49-F238E27FC236}">
                <a16:creationId xmlns:a16="http://schemas.microsoft.com/office/drawing/2014/main" id="{5A429D4E-B795-4E55-852E-9E161F9EBD3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123351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5" name="Text Placeholder 28">
            <a:extLst>
              <a:ext uri="{FF2B5EF4-FFF2-40B4-BE49-F238E27FC236}">
                <a16:creationId xmlns:a16="http://schemas.microsoft.com/office/drawing/2014/main" id="{41D297CB-52EE-4DE4-AEAC-CD4AAF2BF17B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123350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9" name="Picture Placeholder 23">
            <a:extLst>
              <a:ext uri="{FF2B5EF4-FFF2-40B4-BE49-F238E27FC236}">
                <a16:creationId xmlns:a16="http://schemas.microsoft.com/office/drawing/2014/main" id="{F5694B35-7776-4DB9-9EB7-3AF076EC357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495813" y="4254273"/>
            <a:ext cx="1200374" cy="1201242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Text Placeholder 28">
            <a:extLst>
              <a:ext uri="{FF2B5EF4-FFF2-40B4-BE49-F238E27FC236}">
                <a16:creationId xmlns:a16="http://schemas.microsoft.com/office/drawing/2014/main" id="{AD7B736B-3A10-499F-8F23-4437982C823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870817" y="4498793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7" name="Text Placeholder 28">
            <a:extLst>
              <a:ext uri="{FF2B5EF4-FFF2-40B4-BE49-F238E27FC236}">
                <a16:creationId xmlns:a16="http://schemas.microsoft.com/office/drawing/2014/main" id="{07165540-290D-4A38-87DE-F52B05BD6A1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870816" y="4884039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71211-4520-46A1-9487-4AE49C32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1000" y="6356350"/>
            <a:ext cx="1569803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DADE8980-1565-4B47-9723-42A8A150F178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356206-85FD-45F5-A1F7-128DB34C8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71106" y="6356350"/>
            <a:ext cx="4114800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3763F-C8CD-4BCB-9A0A-B10F000B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332334" y="6356350"/>
            <a:ext cx="1167495" cy="365125"/>
          </a:xfrm>
        </p:spPr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9" name="Freeform 18">
            <a:extLst>
              <a:ext uri="{FF2B5EF4-FFF2-40B4-BE49-F238E27FC236}">
                <a16:creationId xmlns:a16="http://schemas.microsoft.com/office/drawing/2014/main" id="{AAB3BC7E-B34F-EF47-B125-1574C5484E22}"/>
              </a:ext>
            </a:extLst>
          </p:cNvPr>
          <p:cNvSpPr/>
          <p:nvPr userDrawn="1"/>
        </p:nvSpPr>
        <p:spPr>
          <a:xfrm rot="16200000" flipV="1">
            <a:off x="9499940" y="355410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 20">
            <a:extLst>
              <a:ext uri="{FF2B5EF4-FFF2-40B4-BE49-F238E27FC236}">
                <a16:creationId xmlns:a16="http://schemas.microsoft.com/office/drawing/2014/main" id="{7CBC82D0-4F72-C649-8B7F-D4B087957B6C}"/>
              </a:ext>
            </a:extLst>
          </p:cNvPr>
          <p:cNvSpPr/>
          <p:nvPr userDrawn="1"/>
        </p:nvSpPr>
        <p:spPr>
          <a:xfrm flipH="1">
            <a:off x="10866436" y="1879977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5" name="Freeform 24">
            <a:extLst>
              <a:ext uri="{FF2B5EF4-FFF2-40B4-BE49-F238E27FC236}">
                <a16:creationId xmlns:a16="http://schemas.microsoft.com/office/drawing/2014/main" id="{9383F23A-D872-2A4C-B386-A9D269BE694D}"/>
              </a:ext>
            </a:extLst>
          </p:cNvPr>
          <p:cNvSpPr/>
          <p:nvPr userDrawn="1"/>
        </p:nvSpPr>
        <p:spPr>
          <a:xfrm>
            <a:off x="11024507" y="-1664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9221FFDB-AAE2-5943-97A1-82D66AE05DB4}"/>
              </a:ext>
            </a:extLst>
          </p:cNvPr>
          <p:cNvSpPr/>
          <p:nvPr userDrawn="1"/>
        </p:nvSpPr>
        <p:spPr>
          <a:xfrm>
            <a:off x="10334091" y="2737752"/>
            <a:ext cx="1380830" cy="1380830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7" name="Freeform 26">
            <a:extLst>
              <a:ext uri="{FF2B5EF4-FFF2-40B4-BE49-F238E27FC236}">
                <a16:creationId xmlns:a16="http://schemas.microsoft.com/office/drawing/2014/main" id="{2E58EEF7-63CA-A845-BAC4-9D3BE05918B5}"/>
              </a:ext>
            </a:extLst>
          </p:cNvPr>
          <p:cNvSpPr/>
          <p:nvPr userDrawn="1"/>
        </p:nvSpPr>
        <p:spPr>
          <a:xfrm rot="16200000" flipH="1">
            <a:off x="10667432" y="5333432"/>
            <a:ext cx="1881641" cy="1167493"/>
          </a:xfrm>
          <a:custGeom>
            <a:avLst/>
            <a:gdLst>
              <a:gd name="connsiteX0" fmla="*/ 1881641 w 1881641"/>
              <a:gd name="connsiteY0" fmla="*/ 1167473 h 1167493"/>
              <a:gd name="connsiteX1" fmla="*/ 1881641 w 1881641"/>
              <a:gd name="connsiteY1" fmla="*/ 1167493 h 1167493"/>
              <a:gd name="connsiteX2" fmla="*/ 1167493 w 1881641"/>
              <a:gd name="connsiteY2" fmla="*/ 1167493 h 1167493"/>
              <a:gd name="connsiteX3" fmla="*/ 0 w 1881641"/>
              <a:gd name="connsiteY3" fmla="*/ 0 h 1167493"/>
              <a:gd name="connsiteX4" fmla="*/ 714149 w 1881641"/>
              <a:gd name="connsiteY4" fmla="*/ 0 h 1167493"/>
              <a:gd name="connsiteX5" fmla="*/ 1875614 w 1881641"/>
              <a:gd name="connsiteY5" fmla="*/ 1048124 h 1167493"/>
              <a:gd name="connsiteX6" fmla="*/ 1881641 w 1881641"/>
              <a:gd name="connsiteY6" fmla="*/ 1167473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881641" h="1167493">
                <a:moveTo>
                  <a:pt x="1881641" y="1167473"/>
                </a:moveTo>
                <a:lnTo>
                  <a:pt x="1881641" y="1167493"/>
                </a:lnTo>
                <a:lnTo>
                  <a:pt x="1167493" y="1167493"/>
                </a:lnTo>
                <a:cubicBezTo>
                  <a:pt x="522704" y="1167493"/>
                  <a:pt x="0" y="644789"/>
                  <a:pt x="0" y="0"/>
                </a:cubicBezTo>
                <a:lnTo>
                  <a:pt x="714149" y="0"/>
                </a:lnTo>
                <a:cubicBezTo>
                  <a:pt x="1318639" y="0"/>
                  <a:pt x="1815827" y="459408"/>
                  <a:pt x="1875614" y="1048124"/>
                </a:cubicBezTo>
                <a:lnTo>
                  <a:pt x="1881641" y="116747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8" name="Freeform 27">
            <a:extLst>
              <a:ext uri="{FF2B5EF4-FFF2-40B4-BE49-F238E27FC236}">
                <a16:creationId xmlns:a16="http://schemas.microsoft.com/office/drawing/2014/main" id="{757A4624-D8ED-2E4B-AF8C-00DFA6A72D5F}"/>
              </a:ext>
            </a:extLst>
          </p:cNvPr>
          <p:cNvSpPr/>
          <p:nvPr userDrawn="1"/>
        </p:nvSpPr>
        <p:spPr>
          <a:xfrm flipV="1">
            <a:off x="9857012" y="3651505"/>
            <a:ext cx="1325563" cy="1325563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9" name="Freeform 28">
            <a:extLst>
              <a:ext uri="{FF2B5EF4-FFF2-40B4-BE49-F238E27FC236}">
                <a16:creationId xmlns:a16="http://schemas.microsoft.com/office/drawing/2014/main" id="{DF312EF8-91BE-5946-BE31-8CFE107A2FEA}"/>
              </a:ext>
            </a:extLst>
          </p:cNvPr>
          <p:cNvSpPr/>
          <p:nvPr userDrawn="1"/>
        </p:nvSpPr>
        <p:spPr>
          <a:xfrm flipH="1" flipV="1">
            <a:off x="9857013" y="4976359"/>
            <a:ext cx="1167494" cy="1881641"/>
          </a:xfrm>
          <a:custGeom>
            <a:avLst/>
            <a:gdLst>
              <a:gd name="connsiteX0" fmla="*/ 1167473 w 1167494"/>
              <a:gd name="connsiteY0" fmla="*/ 0 h 1881641"/>
              <a:gd name="connsiteX1" fmla="*/ 1167493 w 1167494"/>
              <a:gd name="connsiteY1" fmla="*/ 0 h 1881641"/>
              <a:gd name="connsiteX2" fmla="*/ 1167493 w 1167494"/>
              <a:gd name="connsiteY2" fmla="*/ 714148 h 1881641"/>
              <a:gd name="connsiteX3" fmla="*/ 1166666 w 1167494"/>
              <a:gd name="connsiteY3" fmla="*/ 730534 h 1881641"/>
              <a:gd name="connsiteX4" fmla="*/ 1167494 w 1167494"/>
              <a:gd name="connsiteY4" fmla="*/ 730534 h 1881641"/>
              <a:gd name="connsiteX5" fmla="*/ 1167494 w 1167494"/>
              <a:gd name="connsiteY5" fmla="*/ 1378059 h 1881641"/>
              <a:gd name="connsiteX6" fmla="*/ 1167493 w 1167494"/>
              <a:gd name="connsiteY6" fmla="*/ 1378059 h 1881641"/>
              <a:gd name="connsiteX7" fmla="*/ 1167493 w 1167494"/>
              <a:gd name="connsiteY7" fmla="*/ 1881641 h 1881641"/>
              <a:gd name="connsiteX8" fmla="*/ 0 w 1167494"/>
              <a:gd name="connsiteY8" fmla="*/ 1881641 h 1881641"/>
              <a:gd name="connsiteX9" fmla="*/ 0 w 1167494"/>
              <a:gd name="connsiteY9" fmla="*/ 1234116 h 1881641"/>
              <a:gd name="connsiteX10" fmla="*/ 0 w 1167494"/>
              <a:gd name="connsiteY10" fmla="*/ 1167492 h 1881641"/>
              <a:gd name="connsiteX11" fmla="*/ 1048124 w 1167494"/>
              <a:gd name="connsiteY11" fmla="*/ 6027 h 18816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67494" h="1881641">
                <a:moveTo>
                  <a:pt x="1167473" y="0"/>
                </a:moveTo>
                <a:lnTo>
                  <a:pt x="1167493" y="0"/>
                </a:lnTo>
                <a:lnTo>
                  <a:pt x="1167493" y="714148"/>
                </a:lnTo>
                <a:lnTo>
                  <a:pt x="1166666" y="730534"/>
                </a:lnTo>
                <a:lnTo>
                  <a:pt x="1167494" y="730534"/>
                </a:lnTo>
                <a:lnTo>
                  <a:pt x="1167494" y="1378059"/>
                </a:lnTo>
                <a:lnTo>
                  <a:pt x="1167493" y="1378059"/>
                </a:lnTo>
                <a:lnTo>
                  <a:pt x="1167493" y="1881641"/>
                </a:lnTo>
                <a:lnTo>
                  <a:pt x="0" y="1881641"/>
                </a:lnTo>
                <a:lnTo>
                  <a:pt x="0" y="1234116"/>
                </a:lnTo>
                <a:lnTo>
                  <a:pt x="0" y="1167492"/>
                </a:lnTo>
                <a:cubicBezTo>
                  <a:pt x="0" y="563002"/>
                  <a:pt x="459408" y="65814"/>
                  <a:pt x="1048124" y="6027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4419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hole team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1">
            <a:extLst>
              <a:ext uri="{FF2B5EF4-FFF2-40B4-BE49-F238E27FC236}">
                <a16:creationId xmlns:a16="http://schemas.microsoft.com/office/drawing/2014/main" id="{6825B690-1AD7-4243-AC42-D2CF19B7B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30" y="381000"/>
            <a:ext cx="10678142" cy="1325563"/>
          </a:xfrm>
        </p:spPr>
        <p:txBody>
          <a:bodyPr lIns="0"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Picture Placeholder 23">
            <a:extLst>
              <a:ext uri="{FF2B5EF4-FFF2-40B4-BE49-F238E27FC236}">
                <a16:creationId xmlns:a16="http://schemas.microsoft.com/office/drawing/2014/main" id="{5E48B363-63E8-4F17-842B-53AD935A652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0429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28">
            <a:extLst>
              <a:ext uri="{FF2B5EF4-FFF2-40B4-BE49-F238E27FC236}">
                <a16:creationId xmlns:a16="http://schemas.microsoft.com/office/drawing/2014/main" id="{1825005B-0520-EC49-9A5C-554CB700387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50430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2" name="Text Placeholder 28">
            <a:extLst>
              <a:ext uri="{FF2B5EF4-FFF2-40B4-BE49-F238E27FC236}">
                <a16:creationId xmlns:a16="http://schemas.microsoft.com/office/drawing/2014/main" id="{B6697B92-AF89-2C46-BC1E-6CB47E8EA42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50429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3" name="Picture Placeholder 23">
            <a:extLst>
              <a:ext uri="{FF2B5EF4-FFF2-40B4-BE49-F238E27FC236}">
                <a16:creationId xmlns:a16="http://schemas.microsoft.com/office/drawing/2014/main" id="{FA9FEBB0-45F1-DF45-89C4-B343F8B20BA0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54939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4" name="Text Placeholder 28">
            <a:extLst>
              <a:ext uri="{FF2B5EF4-FFF2-40B4-BE49-F238E27FC236}">
                <a16:creationId xmlns:a16="http://schemas.microsoft.com/office/drawing/2014/main" id="{EF331731-A7FC-C245-A9C1-0B1A2E994DB6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54939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5" name="Text Placeholder 28">
            <a:extLst>
              <a:ext uri="{FF2B5EF4-FFF2-40B4-BE49-F238E27FC236}">
                <a16:creationId xmlns:a16="http://schemas.microsoft.com/office/drawing/2014/main" id="{313B974E-E762-EE48-B2DF-C8F10DF7344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54939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6" name="Picture Placeholder 23">
            <a:extLst>
              <a:ext uri="{FF2B5EF4-FFF2-40B4-BE49-F238E27FC236}">
                <a16:creationId xmlns:a16="http://schemas.microsoft.com/office/drawing/2014/main" id="{8BA62E8C-79E6-D245-B706-FFB1E051B2D6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348367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7" name="Text Placeholder 28">
            <a:extLst>
              <a:ext uri="{FF2B5EF4-FFF2-40B4-BE49-F238E27FC236}">
                <a16:creationId xmlns:a16="http://schemas.microsoft.com/office/drawing/2014/main" id="{4199EE50-5386-0446-8ADA-23C1B0D6EA4F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348368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8" name="Text Placeholder 28">
            <a:extLst>
              <a:ext uri="{FF2B5EF4-FFF2-40B4-BE49-F238E27FC236}">
                <a16:creationId xmlns:a16="http://schemas.microsoft.com/office/drawing/2014/main" id="{478AB5CA-B5A5-934D-BF51-1485953A703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48367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9" name="Picture Placeholder 23">
            <a:extLst>
              <a:ext uri="{FF2B5EF4-FFF2-40B4-BE49-F238E27FC236}">
                <a16:creationId xmlns:a16="http://schemas.microsoft.com/office/drawing/2014/main" id="{3D78BE06-1FC7-3C43-BD15-F4137B564B5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9147335" y="2068734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28">
            <a:extLst>
              <a:ext uri="{FF2B5EF4-FFF2-40B4-BE49-F238E27FC236}">
                <a16:creationId xmlns:a16="http://schemas.microsoft.com/office/drawing/2014/main" id="{14F01FCC-4797-0343-8739-20331C751C18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9147336" y="2994545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1" name="Text Placeholder 28">
            <a:extLst>
              <a:ext uri="{FF2B5EF4-FFF2-40B4-BE49-F238E27FC236}">
                <a16:creationId xmlns:a16="http://schemas.microsoft.com/office/drawing/2014/main" id="{33FBE6CA-EC7A-1A4B-ADA3-6B78F2DE09C2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9147335" y="3379791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2" name="Picture Placeholder 23">
            <a:extLst>
              <a:ext uri="{FF2B5EF4-FFF2-40B4-BE49-F238E27FC236}">
                <a16:creationId xmlns:a16="http://schemas.microsoft.com/office/drawing/2014/main" id="{6DD7CCE4-AD48-B64F-909E-F88961FBDFC5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750429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3" name="Text Placeholder 28">
            <a:extLst>
              <a:ext uri="{FF2B5EF4-FFF2-40B4-BE49-F238E27FC236}">
                <a16:creationId xmlns:a16="http://schemas.microsoft.com/office/drawing/2014/main" id="{C076E7E2-3D95-EA47-BF86-444615F1F141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50430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4" name="Text Placeholder 28">
            <a:extLst>
              <a:ext uri="{FF2B5EF4-FFF2-40B4-BE49-F238E27FC236}">
                <a16:creationId xmlns:a16="http://schemas.microsoft.com/office/drawing/2014/main" id="{612499D2-373C-3940-97A5-FCA8B245BE45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750429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5" name="Picture Placeholder 23">
            <a:extLst>
              <a:ext uri="{FF2B5EF4-FFF2-40B4-BE49-F238E27FC236}">
                <a16:creationId xmlns:a16="http://schemas.microsoft.com/office/drawing/2014/main" id="{24B34D6D-4F7E-3942-B8D7-9970BDE53C10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354939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Text Placeholder 28">
            <a:extLst>
              <a:ext uri="{FF2B5EF4-FFF2-40B4-BE49-F238E27FC236}">
                <a16:creationId xmlns:a16="http://schemas.microsoft.com/office/drawing/2014/main" id="{D34EDB1D-7E85-D242-B6AE-F6D6907D325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354939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28">
            <a:extLst>
              <a:ext uri="{FF2B5EF4-FFF2-40B4-BE49-F238E27FC236}">
                <a16:creationId xmlns:a16="http://schemas.microsoft.com/office/drawing/2014/main" id="{3E3BFFF0-114B-6D42-B5E0-8020AC2E26BF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354939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8" name="Picture Placeholder 23">
            <a:extLst>
              <a:ext uri="{FF2B5EF4-FFF2-40B4-BE49-F238E27FC236}">
                <a16:creationId xmlns:a16="http://schemas.microsoft.com/office/drawing/2014/main" id="{EB4488EE-E854-724E-95AE-B9943EE249EA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6348367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9" name="Text Placeholder 28">
            <a:extLst>
              <a:ext uri="{FF2B5EF4-FFF2-40B4-BE49-F238E27FC236}">
                <a16:creationId xmlns:a16="http://schemas.microsoft.com/office/drawing/2014/main" id="{C5551B4D-583E-D644-9069-EC096CE76F50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6348368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0" name="Text Placeholder 28">
            <a:extLst>
              <a:ext uri="{FF2B5EF4-FFF2-40B4-BE49-F238E27FC236}">
                <a16:creationId xmlns:a16="http://schemas.microsoft.com/office/drawing/2014/main" id="{E30C4783-1643-2243-BB4F-E99E04D9216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6348367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1" name="Picture Placeholder 23">
            <a:extLst>
              <a:ext uri="{FF2B5EF4-FFF2-40B4-BE49-F238E27FC236}">
                <a16:creationId xmlns:a16="http://schemas.microsoft.com/office/drawing/2014/main" id="{7BBADCE0-02E8-3249-8CBA-17D3783DFE70}"/>
              </a:ext>
            </a:extLst>
          </p:cNvPr>
          <p:cNvSpPr>
            <a:spLocks noGrp="1"/>
          </p:cNvSpPr>
          <p:nvPr>
            <p:ph type="pic" sz="quarter" idx="46"/>
          </p:nvPr>
        </p:nvSpPr>
        <p:spPr>
          <a:xfrm>
            <a:off x="9147335" y="4118551"/>
            <a:ext cx="904987" cy="905641"/>
          </a:xfrm>
        </p:spPr>
        <p:txBody>
          <a:bodyPr rtlCol="0">
            <a:noAutofit/>
          </a:bodyPr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Text Placeholder 28">
            <a:extLst>
              <a:ext uri="{FF2B5EF4-FFF2-40B4-BE49-F238E27FC236}">
                <a16:creationId xmlns:a16="http://schemas.microsoft.com/office/drawing/2014/main" id="{8D294C40-97E4-FF4F-8A02-10FC7D0EE8B0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9147336" y="5044362"/>
            <a:ext cx="2281237" cy="347662"/>
          </a:xfrm>
        </p:spPr>
        <p:txBody>
          <a:bodyPr lIns="0" tIns="0" rIns="0" bIns="0" rtlCol="0" anchor="b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1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3" name="Text Placeholder 28">
            <a:extLst>
              <a:ext uri="{FF2B5EF4-FFF2-40B4-BE49-F238E27FC236}">
                <a16:creationId xmlns:a16="http://schemas.microsoft.com/office/drawing/2014/main" id="{8B38241F-01B5-574C-A827-67C6352C463C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147335" y="5429608"/>
            <a:ext cx="2281237" cy="347662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 b="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30445668-2DC5-E84C-8B16-922BC95F13F2}"/>
              </a:ext>
            </a:extLst>
          </p:cNvPr>
          <p:cNvSpPr>
            <a:spLocks noGrp="1"/>
          </p:cNvSpPr>
          <p:nvPr>
            <p:ph type="dt" sz="half" idx="25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975CEC1F-EF25-4059-ABBA-8FEB7C2BFD5C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D9227732-A878-814C-8621-64ED1B2CCF9F}"/>
              </a:ext>
            </a:extLst>
          </p:cNvPr>
          <p:cNvSpPr>
            <a:spLocks noGrp="1"/>
          </p:cNvSpPr>
          <p:nvPr>
            <p:ph type="ftr" sz="quarter" idx="26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CE9F02AC-6DFB-0C47-BC8E-4B0594007F33}"/>
              </a:ext>
            </a:extLst>
          </p:cNvPr>
          <p:cNvSpPr>
            <a:spLocks noGrp="1"/>
          </p:cNvSpPr>
          <p:nvPr>
            <p:ph type="sldNum" sz="quarter" idx="27"/>
          </p:nvPr>
        </p:nvSpPr>
        <p:spPr/>
        <p:txBody>
          <a:bodyPr rtlCol="0"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5721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melin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rot="5400000" flipH="1">
            <a:off x="1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087561"/>
            <a:ext cx="9779182" cy="3366815"/>
          </a:xfrm>
        </p:spPr>
        <p:txBody>
          <a:bodyPr rtlCol="0">
            <a:noAutofit/>
          </a:bodyPr>
          <a:lstStyle>
            <a:lvl1pPr marL="0" indent="0">
              <a:buNone/>
              <a:defRPr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>
                <a:solidFill>
                  <a:schemeClr val="bg1"/>
                </a:solidFill>
                <a:latin typeface="+mn-lt"/>
              </a:defRPr>
            </a:lvl2pPr>
            <a:lvl3pPr marL="914400" indent="0">
              <a:buNone/>
              <a:defRPr>
                <a:solidFill>
                  <a:schemeClr val="bg1"/>
                </a:solidFill>
                <a:latin typeface="+mn-lt"/>
              </a:defRPr>
            </a:lvl3pPr>
            <a:lvl4pPr marL="1371600" indent="0">
              <a:buNone/>
              <a:defRPr>
                <a:solidFill>
                  <a:schemeClr val="bg1"/>
                </a:solidFill>
                <a:latin typeface="+mn-lt"/>
              </a:defRPr>
            </a:lvl4pPr>
            <a:lvl5pPr marL="1828800" indent="0">
              <a:buNone/>
              <a:defRPr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726E9C68-1964-4A8A-9427-98F10662CAE8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9275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3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flipH="1">
            <a:off x="8580896" y="1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 flipH="1">
            <a:off x="8580896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>
            <a:off x="1" y="0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8082092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fld id="{046A679D-7D96-4BF4-98D0-1033E9142F9A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283235" y="2528203"/>
            <a:ext cx="4663440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283235" y="2005689"/>
            <a:ext cx="4663440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19127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7492" y="381000"/>
            <a:ext cx="9779183" cy="1325563"/>
          </a:xfrm>
        </p:spPr>
        <p:txBody>
          <a:bodyPr rtlCol="0" anchor="b">
            <a:noAutofit/>
          </a:bodyPr>
          <a:lstStyle>
            <a:lvl1pPr>
              <a:defRPr sz="48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491" y="2526318"/>
            <a:ext cx="3218688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6A7F6A3F-E1DD-A246-9A6D-5F9B18BA2588}"/>
              </a:ext>
            </a:extLst>
          </p:cNvPr>
          <p:cNvSpPr/>
          <p:nvPr userDrawn="1"/>
        </p:nvSpPr>
        <p:spPr>
          <a:xfrm rot="5400000">
            <a:off x="8580896" y="0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0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lnTo>
                  <a:pt x="1167493" y="0"/>
                </a:lnTo>
                <a:cubicBezTo>
                  <a:pt x="522704" y="0"/>
                  <a:pt x="0" y="522704"/>
                  <a:pt x="0" y="11674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055FD0FC-C8FF-6741-A364-A29CDC6F9495}"/>
              </a:ext>
            </a:extLst>
          </p:cNvPr>
          <p:cNvSpPr/>
          <p:nvPr userDrawn="1"/>
        </p:nvSpPr>
        <p:spPr>
          <a:xfrm>
            <a:off x="-2364" y="3246896"/>
            <a:ext cx="3611104" cy="3611104"/>
          </a:xfrm>
          <a:custGeom>
            <a:avLst/>
            <a:gdLst>
              <a:gd name="connsiteX0" fmla="*/ 0 w 1167493"/>
              <a:gd name="connsiteY0" fmla="*/ 0 h 1167493"/>
              <a:gd name="connsiteX1" fmla="*/ 1167493 w 1167493"/>
              <a:gd name="connsiteY1" fmla="*/ 1167493 h 1167493"/>
              <a:gd name="connsiteX2" fmla="*/ 0 w 1167493"/>
              <a:gd name="connsiteY2" fmla="*/ 1167493 h 1167493"/>
              <a:gd name="connsiteX3" fmla="*/ 0 w 1167493"/>
              <a:gd name="connsiteY3" fmla="*/ 0 h 1167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67493" h="1167493">
                <a:moveTo>
                  <a:pt x="0" y="0"/>
                </a:moveTo>
                <a:cubicBezTo>
                  <a:pt x="0" y="644789"/>
                  <a:pt x="522704" y="1167493"/>
                  <a:pt x="1167493" y="1167493"/>
                </a:cubicBezTo>
                <a:lnTo>
                  <a:pt x="0" y="11674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D11C9832-A021-954E-A34F-2988D1189AE9}"/>
              </a:ext>
            </a:extLst>
          </p:cNvPr>
          <p:cNvSpPr/>
          <p:nvPr userDrawn="1"/>
        </p:nvSpPr>
        <p:spPr>
          <a:xfrm rot="5400000" flipH="1">
            <a:off x="11258144" y="5924144"/>
            <a:ext cx="933856" cy="933856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>
              <a:latin typeface="+mn-lt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9861BC34-DFBF-2D4F-B463-FCFBC08391FF}"/>
              </a:ext>
            </a:extLst>
          </p:cNvPr>
          <p:cNvGrpSpPr/>
          <p:nvPr userDrawn="1"/>
        </p:nvGrpSpPr>
        <p:grpSpPr>
          <a:xfrm>
            <a:off x="2587417" y="5590903"/>
            <a:ext cx="1572380" cy="1267097"/>
            <a:chOff x="7413403" y="4976359"/>
            <a:chExt cx="2334986" cy="188164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55C37C19-F268-4A43-A0D4-3B1B38D48952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4F760E5-9D5D-E44F-AEBF-20CA8DE87D11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>
                <a:latin typeface="+mn-lt"/>
              </a:endParaRPr>
            </a:p>
          </p:txBody>
        </p:sp>
      </p:grp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67114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496CE679-96C2-428D-9AAE-1AD24CC6A009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4683787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B33DABA-7BF5-1147-BA5E-63B92F220E5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116749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B05BEE9-8BC0-EC44-B913-DB6426DF2EA7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83788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43D62993-A055-DF4F-9286-4FFE3A5C7FD7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8200082" y="2526318"/>
            <a:ext cx="3173279" cy="2828613"/>
          </a:xfrm>
        </p:spPr>
        <p:txBody>
          <a:bodyPr rtlCol="0">
            <a:noAutofit/>
          </a:bodyPr>
          <a:lstStyle>
            <a:lvl1pPr marL="0" indent="0">
              <a:buNone/>
              <a:defRPr sz="2000">
                <a:latin typeface="+mn-lt"/>
              </a:defRPr>
            </a:lvl1pPr>
            <a:lvl2pPr marL="457200" indent="0">
              <a:buNone/>
              <a:defRPr sz="1800">
                <a:latin typeface="+mn-lt"/>
              </a:defRPr>
            </a:lvl2pPr>
            <a:lvl3pPr marL="914400" indent="0">
              <a:buNone/>
              <a:defRPr sz="1600">
                <a:latin typeface="+mn-lt"/>
              </a:defRPr>
            </a:lvl3pPr>
            <a:lvl4pPr marL="1371600" indent="0">
              <a:buNone/>
              <a:defRPr sz="1400">
                <a:latin typeface="+mn-lt"/>
              </a:defRPr>
            </a:lvl4pPr>
            <a:lvl5pPr marL="1828800" indent="0">
              <a:buNone/>
              <a:defRPr sz="1400"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896DA2E-4448-254C-86D1-9E16E63CC6A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8200083" y="2003804"/>
            <a:ext cx="3173278" cy="522514"/>
          </a:xfrm>
        </p:spPr>
        <p:txBody>
          <a:bodyPr rtlCol="0">
            <a:noAutofit/>
          </a:bodyPr>
          <a:lstStyle>
            <a:lvl1pPr marL="0" indent="0">
              <a:buNone/>
              <a:defRPr sz="2400" b="1">
                <a:latin typeface="+mj-lt"/>
              </a:defRPr>
            </a:lvl1pPr>
            <a:lvl2pPr marL="457200" indent="0">
              <a:buNone/>
              <a:defRPr sz="2000" b="1">
                <a:latin typeface="+mj-lt"/>
              </a:defRPr>
            </a:lvl2pPr>
            <a:lvl3pPr marL="914400" indent="0">
              <a:buNone/>
              <a:defRPr sz="1800" b="1">
                <a:latin typeface="+mj-lt"/>
              </a:defRPr>
            </a:lvl3pPr>
            <a:lvl4pPr marL="1371600" indent="0">
              <a:buNone/>
              <a:defRPr sz="1600" b="1">
                <a:latin typeface="+mj-lt"/>
              </a:defRPr>
            </a:lvl4pPr>
            <a:lvl5pPr marL="1828800" indent="0">
              <a:buNone/>
              <a:defRPr sz="1600" b="1"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6976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</a:extLst>
          </p:cNvPr>
          <p:cNvSpPr/>
          <p:nvPr userDrawn="1"/>
        </p:nvSpPr>
        <p:spPr>
          <a:xfrm>
            <a:off x="8264426" y="0"/>
            <a:ext cx="392757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F15FBB50-09C8-B64E-AE57-67C5E70810CB}"/>
              </a:ext>
            </a:extLst>
          </p:cNvPr>
          <p:cNvGrpSpPr/>
          <p:nvPr userDrawn="1"/>
        </p:nvGrpSpPr>
        <p:grpSpPr>
          <a:xfrm>
            <a:off x="8264427" y="3685939"/>
            <a:ext cx="3927573" cy="3178856"/>
            <a:chOff x="9857014" y="13834"/>
            <a:chExt cx="2334986" cy="1881641"/>
          </a:xfrm>
        </p:grpSpPr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EFBF1E52-11FA-DC48-B7AD-75734232FFE8}"/>
                </a:ext>
              </a:extLst>
            </p:cNvPr>
            <p:cNvSpPr/>
            <p:nvPr userDrawn="1"/>
          </p:nvSpPr>
          <p:spPr>
            <a:xfrm rot="5400000" flipH="1" flipV="1">
              <a:off x="10667433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4850B620-49F5-3748-84AF-682555D52792}"/>
                </a:ext>
              </a:extLst>
            </p:cNvPr>
            <p:cNvSpPr/>
            <p:nvPr userDrawn="1"/>
          </p:nvSpPr>
          <p:spPr>
            <a:xfrm rot="16200000" flipV="1">
              <a:off x="9499940" y="370908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2" name="Freeform 21">
            <a:extLst>
              <a:ext uri="{FF2B5EF4-FFF2-40B4-BE49-F238E27FC236}">
                <a16:creationId xmlns:a16="http://schemas.microsoft.com/office/drawing/2014/main" id="{BC68F289-2744-2F48-893A-3F17911625C8}"/>
              </a:ext>
            </a:extLst>
          </p:cNvPr>
          <p:cNvSpPr/>
          <p:nvPr userDrawn="1"/>
        </p:nvSpPr>
        <p:spPr>
          <a:xfrm>
            <a:off x="0" y="-1"/>
            <a:ext cx="1167493" cy="1167493"/>
          </a:xfrm>
          <a:custGeom>
            <a:avLst/>
            <a:gdLst>
              <a:gd name="connsiteX0" fmla="*/ 0 w 862693"/>
              <a:gd name="connsiteY0" fmla="*/ 0 h 862693"/>
              <a:gd name="connsiteX1" fmla="*/ 862693 w 862693"/>
              <a:gd name="connsiteY1" fmla="*/ 0 h 862693"/>
              <a:gd name="connsiteX2" fmla="*/ 0 w 862693"/>
              <a:gd name="connsiteY2" fmla="*/ 862693 h 862693"/>
              <a:gd name="connsiteX3" fmla="*/ 0 w 862693"/>
              <a:gd name="connsiteY3" fmla="*/ 0 h 862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62693" h="862693">
                <a:moveTo>
                  <a:pt x="0" y="0"/>
                </a:moveTo>
                <a:lnTo>
                  <a:pt x="862693" y="0"/>
                </a:lnTo>
                <a:cubicBezTo>
                  <a:pt x="862693" y="476453"/>
                  <a:pt x="476452" y="862693"/>
                  <a:pt x="0" y="86269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39563C76-BC00-DE47-88F5-C24D3CE3325A}"/>
              </a:ext>
            </a:extLst>
          </p:cNvPr>
          <p:cNvSpPr/>
          <p:nvPr userDrawn="1"/>
        </p:nvSpPr>
        <p:spPr>
          <a:xfrm>
            <a:off x="10228214" y="-1"/>
            <a:ext cx="1963787" cy="3178856"/>
          </a:xfrm>
          <a:custGeom>
            <a:avLst/>
            <a:gdLst>
              <a:gd name="connsiteX0" fmla="*/ 0 w 1963787"/>
              <a:gd name="connsiteY0" fmla="*/ 0 h 3178856"/>
              <a:gd name="connsiteX1" fmla="*/ 1963787 w 1963787"/>
              <a:gd name="connsiteY1" fmla="*/ 0 h 3178856"/>
              <a:gd name="connsiteX2" fmla="*/ 1963787 w 1963787"/>
              <a:gd name="connsiteY2" fmla="*/ 1967129 h 3178856"/>
              <a:gd name="connsiteX3" fmla="*/ 1963787 w 1963787"/>
              <a:gd name="connsiteY3" fmla="*/ 2349671 h 3178856"/>
              <a:gd name="connsiteX4" fmla="*/ 1963787 w 1963787"/>
              <a:gd name="connsiteY4" fmla="*/ 3178856 h 3178856"/>
              <a:gd name="connsiteX5" fmla="*/ 1963753 w 1963787"/>
              <a:gd name="connsiteY5" fmla="*/ 3178856 h 3178856"/>
              <a:gd name="connsiteX6" fmla="*/ 1763002 w 1963787"/>
              <a:gd name="connsiteY6" fmla="*/ 3168629 h 3178856"/>
              <a:gd name="connsiteX7" fmla="*/ 0 w 1963787"/>
              <a:gd name="connsiteY7" fmla="*/ 1197921 h 3178856"/>
              <a:gd name="connsiteX8" fmla="*/ 0 w 1963787"/>
              <a:gd name="connsiteY8" fmla="*/ 1039961 h 3178856"/>
              <a:gd name="connsiteX9" fmla="*/ 0 w 1963787"/>
              <a:gd name="connsiteY9" fmla="*/ 0 h 31788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963787" h="3178856">
                <a:moveTo>
                  <a:pt x="0" y="0"/>
                </a:moveTo>
                <a:lnTo>
                  <a:pt x="1963787" y="0"/>
                </a:lnTo>
                <a:lnTo>
                  <a:pt x="1963787" y="1967129"/>
                </a:lnTo>
                <a:lnTo>
                  <a:pt x="1963787" y="2349671"/>
                </a:lnTo>
                <a:lnTo>
                  <a:pt x="1963787" y="3178856"/>
                </a:lnTo>
                <a:lnTo>
                  <a:pt x="1963753" y="3178856"/>
                </a:lnTo>
                <a:lnTo>
                  <a:pt x="1763002" y="3168629"/>
                </a:lnTo>
                <a:cubicBezTo>
                  <a:pt x="772749" y="3067186"/>
                  <a:pt x="0" y="2223585"/>
                  <a:pt x="0" y="1197921"/>
                </a:cubicBezTo>
                <a:lnTo>
                  <a:pt x="0" y="1039961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0FAF51C5-1188-4161-A3AE-51B85A4E9234}" type="datetime1">
              <a:rPr lang="en-GB" noProof="0" smtClean="0"/>
              <a:t>26/03/2023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9" r:id="rId4"/>
    <p:sldLayoutId id="2147483660" r:id="rId5"/>
    <p:sldLayoutId id="2147483661" r:id="rId6"/>
    <p:sldLayoutId id="2147483654" r:id="rId7"/>
    <p:sldLayoutId id="2147483658" r:id="rId8"/>
    <p:sldLayoutId id="2147483662" r:id="rId9"/>
    <p:sldLayoutId id="2147483663" r:id="rId10"/>
    <p:sldLayoutId id="2147483664" r:id="rId11"/>
    <p:sldLayoutId id="2147483665" r:id="rId12"/>
    <p:sldLayoutId id="2147483666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sift.com/blog-posts/the-pros-cons-of-hybrid-working-and-what-it-takes-to-plan-for-a-hybrid-workforce" TargetMode="External"/><Relationship Id="rId2" Type="http://schemas.openxmlformats.org/officeDocument/2006/relationships/hyperlink" Target="https://companieshouse.blog.gov.uk/2016/09/27/insights-training-understanding-ourselves-and-others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 rtlCol="0">
            <a:normAutofit/>
          </a:bodyPr>
          <a:lstStyle/>
          <a:p>
            <a:pPr rtl="0"/>
            <a:r>
              <a:rPr lang="en-GB" sz="5200">
                <a:solidFill>
                  <a:schemeClr val="tx2"/>
                </a:solidFill>
              </a:rPr>
              <a:t>Independent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8D447-28D3-4F5F-B2DC-FD67E9015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5729" y="4165152"/>
            <a:ext cx="5760846" cy="682079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solidFill>
                  <a:schemeClr val="tx2"/>
                </a:solidFill>
              </a:rPr>
              <a:t>Laura Williams - 1815022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 rtlCol="0">
            <a:normAutofit/>
          </a:bodyPr>
          <a:lstStyle/>
          <a:p>
            <a:pPr algn="ctr" rtl="0"/>
            <a:r>
              <a:rPr lang="en-GB" sz="5200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09FEB4-4C5C-EB43-9696-7B42453DB7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Laura Williams – BMSK6007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70D0-6D64-5E42-9515-048F8779C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fld id="{294A09A9-5501-47C1-A89A-A340965A2BE2}" type="slidenum">
              <a:rPr lang="en-GB" smtClean="0"/>
              <a:pPr rtl="0">
                <a:spcAft>
                  <a:spcPts val="600"/>
                </a:spcAft>
              </a:pPr>
              <a:t>2</a:t>
            </a:fld>
            <a:endParaRPr lang="en-GB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E3A0003-BA0A-609B-BCF8-D78390A907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1589046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Organisational Change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9" name="Rectangle 4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Change is Constant	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Reasons for change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Vision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Strategy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Resistance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Align new realities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E178F35-1267-215B-A071-D8A19458941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92" r="10407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5810" y="6492240"/>
            <a:ext cx="305086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Laura Williams – BMSK6007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5070" y="6492240"/>
            <a:ext cx="105571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3481509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Emotional Intelligence</a:t>
            </a:r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Rectangle 4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4" name="Rectangle 4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B371F2-DBA5-415A-82C8-651F587B85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Understanding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Empathy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Mindfulness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Self Aware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Questionnaires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91BA036B-AA83-53C1-72DC-1B6FAF5775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2" r="10904" b="2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5810" y="6492240"/>
            <a:ext cx="305086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Laura Williams – BMSK6007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5070" y="6492240"/>
            <a:ext cx="105571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39799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Transformational Leadership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AE5D6A-8331-4E0D-EC8D-5D6F046EB3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22" r="3241" b="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685810" y="6492240"/>
            <a:ext cx="305086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Laura Williams – BMSK6007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385070" y="6492240"/>
            <a:ext cx="105571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5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C922C160-9FC3-79D4-6290-3D6464FF8A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8268748"/>
              </p:ext>
            </p:extLst>
          </p:nvPr>
        </p:nvGraphicFramePr>
        <p:xfrm>
          <a:off x="590719" y="2330505"/>
          <a:ext cx="4559425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771688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Hybrid Working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1867084-8823-AC32-462F-7E6A99FEA9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5504" y="2541718"/>
            <a:ext cx="5150277" cy="2884155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Laura Williams – BMSK6007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6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C922C160-9FC3-79D4-6290-3D6464FF8A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0942629"/>
              </p:ext>
            </p:extLst>
          </p:nvPr>
        </p:nvGraphicFramePr>
        <p:xfrm>
          <a:off x="793661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320B4F26-176B-4E28-559C-00DFB2F0BA91}"/>
              </a:ext>
            </a:extLst>
          </p:cNvPr>
          <p:cNvSpPr txBox="1"/>
          <p:nvPr/>
        </p:nvSpPr>
        <p:spPr>
          <a:xfrm>
            <a:off x="7287209" y="5764512"/>
            <a:ext cx="2295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Source (Kim,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2333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5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543F67-9C70-4748-8C0C-3A7863422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Communication</a:t>
            </a:r>
          </a:p>
        </p:txBody>
      </p:sp>
      <p:sp>
        <p:nvSpPr>
          <p:cNvPr id="54" name="Rectangle 57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9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61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3FA18-50D6-0344-B477-1D7C91CF4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Laura Williams – BMSK6007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4C72D2-EFDF-844A-8472-CB49A59B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94A09A9-5501-47C1-A89A-A340965A2BE2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7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C922C160-9FC3-79D4-6290-3D6464FF8A8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44122004"/>
              </p:ext>
            </p:extLst>
          </p:nvPr>
        </p:nvGraphicFramePr>
        <p:xfrm>
          <a:off x="793661" y="2599509"/>
          <a:ext cx="4530898" cy="363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D41AF083-143B-24BA-FF26-A4EF1A993F7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38355" y="2581167"/>
            <a:ext cx="5191620" cy="3333857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F8FD3FC-C6C6-CDC8-B1CA-632E68D9F710}"/>
              </a:ext>
            </a:extLst>
          </p:cNvPr>
          <p:cNvSpPr txBox="1"/>
          <p:nvPr/>
        </p:nvSpPr>
        <p:spPr>
          <a:xfrm>
            <a:off x="7743824" y="6061001"/>
            <a:ext cx="23145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(Nonaka et al. 2020 Pg.13)</a:t>
            </a:r>
          </a:p>
        </p:txBody>
      </p:sp>
    </p:spTree>
    <p:extLst>
      <p:ext uri="{BB962C8B-B14F-4D97-AF65-F5344CB8AC3E}">
        <p14:creationId xmlns:p14="http://schemas.microsoft.com/office/powerpoint/2010/main" val="32855697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F65A7-995A-9F45-891C-82D9B9D40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9961" y="1791018"/>
            <a:ext cx="8412079" cy="2810460"/>
          </a:xfrm>
        </p:spPr>
        <p:txBody>
          <a:bodyPr rtlCol="0">
            <a:normAutofit fontScale="90000"/>
          </a:bodyPr>
          <a:lstStyle/>
          <a:p>
            <a:r>
              <a:rPr lang="en-GB" sz="4400" dirty="0"/>
              <a:t>“Every advance, every conceptual achievement of mankind has been connected with an advance in self-awareness.” – Dr Carl G Jung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118A1B7-08BA-6B43-BBA8-952377DF944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02619" y="543354"/>
            <a:ext cx="1364297" cy="1094521"/>
          </a:xfrm>
        </p:spPr>
        <p:txBody>
          <a:bodyPr rtlCol="0"/>
          <a:lstStyle/>
          <a:p>
            <a:pPr rtl="0"/>
            <a:r>
              <a:rPr lang="en-GB" dirty="0"/>
              <a:t>“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178654B-08C9-4C41-8BEC-DFB7202458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556250" y="4521136"/>
            <a:ext cx="3511550" cy="679450"/>
          </a:xfrm>
        </p:spPr>
        <p:txBody>
          <a:bodyPr rtlCol="0"/>
          <a:lstStyle/>
          <a:p>
            <a:pPr rtl="0"/>
            <a:r>
              <a:rPr lang="en-GB" dirty="0"/>
              <a:t>(Bond, 2016)</a:t>
            </a:r>
          </a:p>
        </p:txBody>
      </p:sp>
      <p:sp>
        <p:nvSpPr>
          <p:cNvPr id="14" name="Text Placeholder 7">
            <a:extLst>
              <a:ext uri="{FF2B5EF4-FFF2-40B4-BE49-F238E27FC236}">
                <a16:creationId xmlns:a16="http://schemas.microsoft.com/office/drawing/2014/main" id="{A1F17760-D90A-AB46-A4E0-31B2684E3F5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420876" y="3426615"/>
            <a:ext cx="1364297" cy="1094521"/>
          </a:xfrm>
        </p:spPr>
        <p:txBody>
          <a:bodyPr rtlCol="0"/>
          <a:lstStyle/>
          <a:p>
            <a:pPr rtl="0"/>
            <a:r>
              <a:rPr lang="en-GB" dirty="0"/>
              <a:t>”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4EA976-8646-0143-BA18-8675E6FA5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Laura Williams – BMSK6007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03A5E2-8F37-D546-BCD9-24A2037BB5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983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391B64-58D8-3876-7D96-C5A77C8B01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9"/>
            <a:ext cx="4240789" cy="959536"/>
          </a:xfrm>
        </p:spPr>
        <p:txBody>
          <a:bodyPr>
            <a:normAutofit/>
          </a:bodyPr>
          <a:lstStyle/>
          <a:p>
            <a:r>
              <a:rPr lang="en-US" dirty="0"/>
              <a:t>Methods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9A3E91-DA72-9EBA-EECE-074E72BD6E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33579" y="2616997"/>
            <a:ext cx="5334931" cy="218921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200" dirty="0"/>
              <a:t>Questionnaires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200" dirty="0"/>
              <a:t>Surveys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200" dirty="0"/>
              <a:t>Interviews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200" dirty="0"/>
              <a:t>Self-awareness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200" dirty="0"/>
              <a:t>Empowerment</a:t>
            </a:r>
            <a:endParaRPr lang="en-GB" sz="22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950378-D94C-A1BE-7582-990FA040E3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1" r="2995"/>
          <a:stretch/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511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9D36D6-2AC5-46A1-A849-4C82D5264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391B64-58D8-3876-7D96-C5A77C8B01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4955" y="552183"/>
            <a:ext cx="4408170" cy="686068"/>
          </a:xfrm>
          <a:noFill/>
        </p:spPr>
        <p:txBody>
          <a:bodyPr>
            <a:normAutofit fontScale="90000"/>
          </a:bodyPr>
          <a:lstStyle/>
          <a:p>
            <a:r>
              <a:rPr lang="en-US" sz="5200" dirty="0"/>
              <a:t>Analysis</a:t>
            </a:r>
            <a:endParaRPr lang="en-GB" sz="5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9A3E91-DA72-9EBA-EECE-074E72BD6E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4954" y="1647825"/>
            <a:ext cx="6055995" cy="4486275"/>
          </a:xfrm>
          <a:noFill/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Trust is Key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Autonomy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Collaboration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Empowerment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Autonomy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Tackle resistance to change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Emotional intelligence improvement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dirty="0"/>
              <a:t>Involvement in decision making</a:t>
            </a:r>
          </a:p>
        </p:txBody>
      </p:sp>
      <p:pic>
        <p:nvPicPr>
          <p:cNvPr id="5" name="Picture 4" descr="Sample being pipetted into a petri dish">
            <a:extLst>
              <a:ext uri="{FF2B5EF4-FFF2-40B4-BE49-F238E27FC236}">
                <a16:creationId xmlns:a16="http://schemas.microsoft.com/office/drawing/2014/main" id="{18632E3B-BFA1-B518-A0FA-A0CA4635B3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566" r="4011" b="-2"/>
          <a:stretch/>
        </p:blipFill>
        <p:spPr>
          <a:xfrm>
            <a:off x="20" y="10"/>
            <a:ext cx="499298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0415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5E277-CCC0-C107-EF5A-9AC55971F8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851517"/>
            <a:ext cx="5130795" cy="14617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D2529F-FCB2-FCE1-8D8B-2AE4F24645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2470248"/>
            <a:ext cx="4048344" cy="3536236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/>
              <a:t>In-depth interviews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/>
              <a:t>Be brave to try new ways of working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/>
              <a:t>Improve collaborations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/>
              <a:t>Innovation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400"/>
              <a:t>Adaptation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Lightbulb">
            <a:extLst>
              <a:ext uri="{FF2B5EF4-FFF2-40B4-BE49-F238E27FC236}">
                <a16:creationId xmlns:a16="http://schemas.microsoft.com/office/drawing/2014/main" id="{F3E4819B-B45F-0158-C39D-B7175D7C33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742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AE308-3076-43DB-B834-DA0B0AE19A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3"/>
            <a:ext cx="6220278" cy="2387600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C2CE0-8806-4B2A-A10A-32984D3174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02038"/>
            <a:ext cx="6220277" cy="2247219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Laura Williams</a:t>
            </a:r>
          </a:p>
          <a:p>
            <a:pPr rtl="0"/>
            <a:r>
              <a:rPr lang="en-GB" dirty="0"/>
              <a:t>1815022@student.uwtsd.ac.uk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926184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32BA3-01E1-8639-532F-756E8F0213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1122364"/>
            <a:ext cx="4928506" cy="1508869"/>
          </a:xfrm>
        </p:spPr>
        <p:txBody>
          <a:bodyPr/>
          <a:lstStyle/>
          <a:p>
            <a:br>
              <a:rPr lang="en-US" dirty="0"/>
            </a:br>
            <a:r>
              <a:rPr lang="en-US" dirty="0"/>
              <a:t>References</a:t>
            </a:r>
            <a:br>
              <a:rPr lang="en-US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6B7809-8F03-C498-208B-40D31C2EEA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4" y="2305390"/>
            <a:ext cx="6220277" cy="4244700"/>
          </a:xfrm>
        </p:spPr>
        <p:txBody>
          <a:bodyPr/>
          <a:lstStyle/>
          <a:p>
            <a:r>
              <a:rPr lang="en-US" sz="1800" dirty="0">
                <a:effectLst/>
                <a:latin typeface="Times New Roman" panose="02020603050405020304" pitchFamily="18" charset="0"/>
              </a:rPr>
              <a:t>Bond, J. (2016). Insights training: understanding ourselves and others. Companies House. </a:t>
            </a:r>
            <a:r>
              <a:rPr lang="en-US" sz="1800" dirty="0">
                <a:effectLst/>
                <a:latin typeface="Times New Roman" panose="02020603050405020304" pitchFamily="18" charset="0"/>
                <a:hlinkClick r:id="rId2"/>
              </a:rPr>
              <a:t>https://companieshouse.blog.gov.uk/2016/09/27/insights-training-understanding-ourselves-and-others/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</a:t>
            </a:r>
          </a:p>
          <a:p>
            <a:endParaRPr lang="en-US" sz="1800" dirty="0">
              <a:effectLst/>
              <a:latin typeface="Times New Roman" panose="02020603050405020304" pitchFamily="18" charset="0"/>
            </a:endParaRPr>
          </a:p>
          <a:p>
            <a:r>
              <a:rPr lang="en-US" sz="1800" dirty="0">
                <a:effectLst/>
                <a:latin typeface="Times New Roman" panose="02020603050405020304" pitchFamily="18" charset="0"/>
              </a:rPr>
              <a:t>Kim, J. (2021). </a:t>
            </a:r>
            <a:r>
              <a:rPr lang="en-US" sz="1800" i="1" dirty="0">
                <a:effectLst/>
                <a:latin typeface="Times New Roman" panose="02020603050405020304" pitchFamily="18" charset="0"/>
              </a:rPr>
              <a:t>The Pros &amp; Cons of Hybrid Working, and What it Takes to Plan for a Hybrid Workforce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. </a:t>
            </a:r>
            <a:r>
              <a:rPr lang="en-US" sz="1800" dirty="0">
                <a:effectLst/>
                <a:latin typeface="Times New Roman" panose="02020603050405020304" pitchFamily="18" charset="0"/>
                <a:hlinkClick r:id="rId3"/>
              </a:rPr>
              <a:t>https://www.justsift.com/blog-posts/the-pros-cons-of-hybrid-working-and-what-it-takes-to-plan-for-a-hybrid-workforce</a:t>
            </a:r>
            <a:r>
              <a:rPr lang="en-US" sz="1800" dirty="0">
                <a:effectLst/>
                <a:latin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9273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2dc8c000-3fb6-4aae-80f6-b33e90f8692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14" ma:contentTypeDescription="Create a new document." ma:contentTypeScope="" ma:versionID="07dee64621b909a4a9a67d2ee2313afc">
  <xsd:schema xmlns:xsd="http://www.w3.org/2001/XMLSchema" xmlns:xs="http://www.w3.org/2001/XMLSchema" xmlns:p="http://schemas.microsoft.com/office/2006/metadata/properties" xmlns:ns3="2dc8c000-3fb6-4aae-80f6-b33e90f8692e" xmlns:ns4="a8d74de7-2952-40f5-912e-dc0441479ce8" targetNamespace="http://schemas.microsoft.com/office/2006/metadata/properties" ma:root="true" ma:fieldsID="51f40cb269e05c3abdc57dd8766ed762" ns3:_="" ns4:_="">
    <xsd:import namespace="2dc8c000-3fb6-4aae-80f6-b33e90f8692e"/>
    <xsd:import namespace="a8d74de7-2952-40f5-912e-dc0441479ce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LengthInSecond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2" nillable="true" ma:displayName="Length (seconds)" ma:internalName="MediaLengthInSeconds" ma:readOnly="true">
      <xsd:simpleType>
        <xsd:restriction base="dms:Unknown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8d74de7-2952-40f5-912e-dc0441479ce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42FAFE-88B4-49B4-9588-86CB0E564E50}">
  <ds:schemaRefs>
    <ds:schemaRef ds:uri="http://www.w3.org/XML/1998/namespace"/>
    <ds:schemaRef ds:uri="http://schemas.microsoft.com/office/2006/documentManagement/types"/>
    <ds:schemaRef ds:uri="a8d74de7-2952-40f5-912e-dc0441479ce8"/>
    <ds:schemaRef ds:uri="2dc8c000-3fb6-4aae-80f6-b33e90f8692e"/>
    <ds:schemaRef ds:uri="http://purl.org/dc/dcmitype/"/>
    <ds:schemaRef ds:uri="http://schemas.microsoft.com/office/2006/metadata/properties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42076B5C-85B0-4D30-852D-5E5312EEA93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986D716-44F2-4D63-8FFD-637F557EE5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a8d74de7-2952-40f5-912e-dc0441479c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Universal presentation</Template>
  <TotalTime>0</TotalTime>
  <Words>289</Words>
  <Application>Microsoft Office PowerPoint</Application>
  <PresentationFormat>Widescreen</PresentationFormat>
  <Paragraphs>98</Paragraphs>
  <Slides>13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Tenorite</vt:lpstr>
      <vt:lpstr>Times New Roman</vt:lpstr>
      <vt:lpstr>Office Theme</vt:lpstr>
      <vt:lpstr>Independent Project</vt:lpstr>
      <vt:lpstr>Introduction</vt:lpstr>
      <vt:lpstr>Organisational Change</vt:lpstr>
      <vt:lpstr>Emotional Intelligence</vt:lpstr>
      <vt:lpstr>Transformational Leadership</vt:lpstr>
      <vt:lpstr>Hybrid Working</vt:lpstr>
      <vt:lpstr>Communication</vt:lpstr>
      <vt:lpstr>“Every advance, every conceptual achievement of mankind has been connected with an advance in self-awareness.” – Dr Carl G Jung</vt:lpstr>
      <vt:lpstr>Methods</vt:lpstr>
      <vt:lpstr>Analysis</vt:lpstr>
      <vt:lpstr>Recommendations </vt:lpstr>
      <vt:lpstr>Thank you</vt:lpstr>
      <vt:lpstr>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2023-03-26T21:10:45Z</dcterms:created>
  <dcterms:modified xsi:type="dcterms:W3CDTF">2023-03-27T22:34:41Z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0x010100AA7832FEA9A0CE44993765A974BB2A9B</vt:lpwstr>
  </property>
</Properties>
</file>