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99" r:id="rId2"/>
    <p:sldId id="329" r:id="rId3"/>
    <p:sldId id="300" r:id="rId4"/>
    <p:sldId id="349" r:id="rId5"/>
    <p:sldId id="350" r:id="rId6"/>
    <p:sldId id="351" r:id="rId7"/>
    <p:sldId id="352" r:id="rId8"/>
    <p:sldId id="353" r:id="rId9"/>
    <p:sldId id="354" r:id="rId10"/>
    <p:sldId id="355" r:id="rId11"/>
    <p:sldId id="356" r:id="rId12"/>
    <p:sldId id="357" r:id="rId13"/>
    <p:sldId id="358" r:id="rId14"/>
    <p:sldId id="309" r:id="rId15"/>
    <p:sldId id="34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89585" autoAdjust="0"/>
  </p:normalViewPr>
  <p:slideViewPr>
    <p:cSldViewPr snapToGrid="0">
      <p:cViewPr varScale="1">
        <p:scale>
          <a:sx n="94" d="100"/>
          <a:sy n="94" d="100"/>
        </p:scale>
        <p:origin x="78" y="3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5" d="100"/>
          <a:sy n="125" d="100"/>
        </p:scale>
        <p:origin x="4932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246DE-1311-4D9A-A106-4892398E4179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E63CAB-249C-4D0A-83D1-41B6B245C5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325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44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02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785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9010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0324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2019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8164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1693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5965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0502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44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7272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6232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9334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736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494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14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35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20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83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38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13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631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83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187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85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685BB-D846-44CD-AE50-D2DE1B0AA685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6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1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67B4C4D9-868C-448D-BA21-45D3D15989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Text&#10;&#10;Description automatically generated with low confidence">
            <a:extLst>
              <a:ext uri="{FF2B5EF4-FFF2-40B4-BE49-F238E27FC236}">
                <a16:creationId xmlns:a16="http://schemas.microsoft.com/office/drawing/2014/main" id="{FE47F6C5-F995-4284-81F5-D34AB29323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771" y="439593"/>
            <a:ext cx="3952457" cy="13082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60DB77-B3E8-4EB8-9C92-87DF96E697A0}"/>
              </a:ext>
            </a:extLst>
          </p:cNvPr>
          <p:cNvSpPr txBox="1"/>
          <p:nvPr/>
        </p:nvSpPr>
        <p:spPr>
          <a:xfrm>
            <a:off x="787729" y="2041319"/>
            <a:ext cx="1061654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BA COMPUTER GAMES DESIGN</a:t>
            </a:r>
          </a:p>
          <a:p>
            <a:pPr algn="ctr"/>
            <a:r>
              <a:rPr lang="en-GB" sz="4500" b="1" dirty="0">
                <a:solidFill>
                  <a:schemeClr val="bg1"/>
                </a:solidFill>
                <a:latin typeface="+mj-lt"/>
              </a:rPr>
              <a:t> </a:t>
            </a:r>
          </a:p>
          <a:p>
            <a:pPr algn="ctr"/>
            <a:r>
              <a:rPr lang="en-GB" sz="6000" b="1" dirty="0">
                <a:solidFill>
                  <a:srgbClr val="FFC000"/>
                </a:solidFill>
                <a:latin typeface="+mj-lt"/>
              </a:rPr>
              <a:t>Indie Game </a:t>
            </a:r>
            <a:r>
              <a:rPr lang="en-GB" sz="6000" b="1" dirty="0" err="1">
                <a:solidFill>
                  <a:srgbClr val="FFC000"/>
                </a:solidFill>
                <a:latin typeface="+mj-lt"/>
              </a:rPr>
              <a:t>Develoment</a:t>
            </a:r>
            <a:endParaRPr lang="en-GB" sz="6000" b="1" dirty="0">
              <a:solidFill>
                <a:srgbClr val="FFC000"/>
              </a:solidFill>
              <a:latin typeface="+mj-lt"/>
            </a:endParaRPr>
          </a:p>
          <a:p>
            <a:pPr algn="ctr"/>
            <a:endParaRPr lang="en-GB" sz="3500" b="1" dirty="0">
              <a:solidFill>
                <a:schemeClr val="bg1"/>
              </a:solidFill>
              <a:latin typeface="+mj-lt"/>
            </a:endParaRPr>
          </a:p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Idea Generation</a:t>
            </a:r>
          </a:p>
        </p:txBody>
      </p:sp>
    </p:spTree>
    <p:extLst>
      <p:ext uri="{BB962C8B-B14F-4D97-AF65-F5344CB8AC3E}">
        <p14:creationId xmlns:p14="http://schemas.microsoft.com/office/powerpoint/2010/main" val="405880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Idea Generation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An 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Indie Game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6307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Indie Game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942827" y="1045042"/>
            <a:ext cx="466089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There are many different techniques we can use to create interesting and original ideas, including: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B3215B-4629-4EC9-9E61-25F1FECF455A}"/>
              </a:ext>
            </a:extLst>
          </p:cNvPr>
          <p:cNvSpPr txBox="1"/>
          <p:nvPr/>
        </p:nvSpPr>
        <p:spPr>
          <a:xfrm rot="782024">
            <a:off x="7807522" y="853955"/>
            <a:ext cx="38294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u="sng" dirty="0" err="1">
                <a:solidFill>
                  <a:schemeClr val="bg1"/>
                </a:solidFill>
              </a:rPr>
              <a:t>Mindmaps</a:t>
            </a:r>
            <a:endParaRPr lang="en-GB" sz="6000" b="1" u="sng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220635-E062-48DA-941D-CDF3552EDAC0}"/>
              </a:ext>
            </a:extLst>
          </p:cNvPr>
          <p:cNvSpPr txBox="1"/>
          <p:nvPr/>
        </p:nvSpPr>
        <p:spPr>
          <a:xfrm rot="20940776">
            <a:off x="1292056" y="3359006"/>
            <a:ext cx="52054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u="sng" dirty="0" err="1">
                <a:solidFill>
                  <a:schemeClr val="bg1"/>
                </a:solidFill>
              </a:rPr>
              <a:t>Moodboarding</a:t>
            </a:r>
            <a:endParaRPr lang="en-GB" sz="6000" b="1" u="sng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A69BF8-D0A9-48B4-8199-73E51852E48F}"/>
              </a:ext>
            </a:extLst>
          </p:cNvPr>
          <p:cNvSpPr txBox="1"/>
          <p:nvPr/>
        </p:nvSpPr>
        <p:spPr>
          <a:xfrm rot="337724">
            <a:off x="5516258" y="5305293"/>
            <a:ext cx="52054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u="sng" dirty="0">
                <a:solidFill>
                  <a:schemeClr val="bg1"/>
                </a:solidFill>
              </a:rPr>
              <a:t>Communication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FFD6B69-6EBC-412D-996C-90018DBA322F}"/>
              </a:ext>
            </a:extLst>
          </p:cNvPr>
          <p:cNvSpPr txBox="1"/>
          <p:nvPr/>
        </p:nvSpPr>
        <p:spPr>
          <a:xfrm rot="19978146">
            <a:off x="6493031" y="2854473"/>
            <a:ext cx="52054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u="sng" dirty="0">
                <a:solidFill>
                  <a:schemeClr val="bg1"/>
                </a:solidFill>
              </a:rPr>
              <a:t>Retrospect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67D70B-608A-4903-B4B7-EE82BDB37096}"/>
              </a:ext>
            </a:extLst>
          </p:cNvPr>
          <p:cNvSpPr txBox="1"/>
          <p:nvPr/>
        </p:nvSpPr>
        <p:spPr>
          <a:xfrm rot="629619">
            <a:off x="167393" y="5376808"/>
            <a:ext cx="52054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u="sng" dirty="0">
                <a:solidFill>
                  <a:schemeClr val="bg1"/>
                </a:solidFill>
              </a:rPr>
              <a:t>Related Media</a:t>
            </a:r>
          </a:p>
        </p:txBody>
      </p:sp>
    </p:spTree>
    <p:extLst>
      <p:ext uri="{BB962C8B-B14F-4D97-AF65-F5344CB8AC3E}">
        <p14:creationId xmlns:p14="http://schemas.microsoft.com/office/powerpoint/2010/main" val="119026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Idea Generation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 err="1">
                <a:solidFill>
                  <a:schemeClr val="bg1"/>
                </a:solidFill>
                <a:latin typeface="+mn-lt"/>
              </a:rPr>
              <a:t>Moodboarding</a:t>
            </a: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Indie Game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59510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Indie Game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4920468" y="235254"/>
            <a:ext cx="48818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err="1">
                <a:solidFill>
                  <a:schemeClr val="bg1"/>
                </a:solidFill>
              </a:rPr>
              <a:t>Moodboards</a:t>
            </a:r>
            <a:r>
              <a:rPr lang="en-GB" sz="3200" dirty="0">
                <a:solidFill>
                  <a:schemeClr val="bg1"/>
                </a:solidFill>
              </a:rPr>
              <a:t> are a collection of images with captions that can be used to help encourage creative thinking and idea generation.</a:t>
            </a:r>
          </a:p>
        </p:txBody>
      </p:sp>
      <p:pic>
        <p:nvPicPr>
          <p:cNvPr id="1026" name="Picture 2" descr="videogame aesthetic series - TumblrViewer">
            <a:extLst>
              <a:ext uri="{FF2B5EF4-FFF2-40B4-BE49-F238E27FC236}">
                <a16:creationId xmlns:a16="http://schemas.microsoft.com/office/drawing/2014/main" id="{D7BDF8F1-03BD-4F86-98A1-896422EDA9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25" y="1053475"/>
            <a:ext cx="3826597" cy="3826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1ED9A45-66B8-4A50-8204-A0E41045772C}"/>
              </a:ext>
            </a:extLst>
          </p:cNvPr>
          <p:cNvSpPr txBox="1"/>
          <p:nvPr/>
        </p:nvSpPr>
        <p:spPr>
          <a:xfrm>
            <a:off x="4920468" y="3362960"/>
            <a:ext cx="4881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This can help us: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356680-8887-4D0D-862D-6055D8B608E0}"/>
              </a:ext>
            </a:extLst>
          </p:cNvPr>
          <p:cNvSpPr txBox="1"/>
          <p:nvPr/>
        </p:nvSpPr>
        <p:spPr>
          <a:xfrm>
            <a:off x="4937222" y="3822782"/>
            <a:ext cx="4881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- Communicate Style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- Compile useful references</a:t>
            </a:r>
          </a:p>
          <a:p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8B8CFD-2F09-4B08-B43E-8A82085D6280}"/>
              </a:ext>
            </a:extLst>
          </p:cNvPr>
          <p:cNvSpPr txBox="1"/>
          <p:nvPr/>
        </p:nvSpPr>
        <p:spPr>
          <a:xfrm>
            <a:off x="213360" y="4927600"/>
            <a:ext cx="95483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As well as an overall board, we can also make individual ones for different aspects of the project. (Character, World, Environment, Mechanics etc.)</a:t>
            </a:r>
          </a:p>
        </p:txBody>
      </p:sp>
    </p:spTree>
    <p:extLst>
      <p:ext uri="{BB962C8B-B14F-4D97-AF65-F5344CB8AC3E}">
        <p14:creationId xmlns:p14="http://schemas.microsoft.com/office/powerpoint/2010/main" val="3342144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Idea Generation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 err="1">
                <a:solidFill>
                  <a:schemeClr val="bg1"/>
                </a:solidFill>
                <a:latin typeface="+mn-lt"/>
              </a:rPr>
              <a:t>Mindmaps</a:t>
            </a: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Indie Game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5278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Indie Game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499474" y="971854"/>
            <a:ext cx="48818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err="1">
                <a:solidFill>
                  <a:schemeClr val="bg1"/>
                </a:solidFill>
              </a:rPr>
              <a:t>Mindmapping</a:t>
            </a:r>
            <a:r>
              <a:rPr lang="en-GB" sz="3200" dirty="0">
                <a:solidFill>
                  <a:schemeClr val="bg1"/>
                </a:solidFill>
              </a:rPr>
              <a:t> is a novel way that we can create a network of ideas quickly and easily – eventually creating a mesh of interconnected concepts.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ED9A45-66B8-4A50-8204-A0E41045772C}"/>
              </a:ext>
            </a:extLst>
          </p:cNvPr>
          <p:cNvSpPr txBox="1"/>
          <p:nvPr/>
        </p:nvSpPr>
        <p:spPr>
          <a:xfrm>
            <a:off x="569748" y="4069932"/>
            <a:ext cx="4881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This can help us: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356680-8887-4D0D-862D-6055D8B608E0}"/>
              </a:ext>
            </a:extLst>
          </p:cNvPr>
          <p:cNvSpPr txBox="1"/>
          <p:nvPr/>
        </p:nvSpPr>
        <p:spPr>
          <a:xfrm>
            <a:off x="569748" y="4527177"/>
            <a:ext cx="4881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- Communicate as a team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- Outline main concepts</a:t>
            </a:r>
          </a:p>
          <a:p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1028" name="Picture 4" descr="mind map: puzzles in games | by Cynthia Jia | Game Design ...">
            <a:extLst>
              <a:ext uri="{FF2B5EF4-FFF2-40B4-BE49-F238E27FC236}">
                <a16:creationId xmlns:a16="http://schemas.microsoft.com/office/drawing/2014/main" id="{3BE3331B-007C-46CD-B41C-54A126A4CE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76" y="875675"/>
            <a:ext cx="6433150" cy="46912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2234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Idea Generation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Retrospect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Indie Game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65504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Indie Game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7067678" y="989581"/>
            <a:ext cx="4881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solidFill>
                  <a:schemeClr val="bg1"/>
                </a:solidFill>
              </a:rPr>
              <a:t>Retrospect</a:t>
            </a:r>
            <a:r>
              <a:rPr lang="en-GB" sz="3200" dirty="0">
                <a:solidFill>
                  <a:schemeClr val="bg1"/>
                </a:solidFill>
              </a:rPr>
              <a:t> is also an important factor of idea generation.  Looking back at our previous work helps us determine our strengths and weaknesses when working in a team.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ED9A45-66B8-4A50-8204-A0E41045772C}"/>
              </a:ext>
            </a:extLst>
          </p:cNvPr>
          <p:cNvSpPr txBox="1"/>
          <p:nvPr/>
        </p:nvSpPr>
        <p:spPr>
          <a:xfrm>
            <a:off x="910108" y="4785119"/>
            <a:ext cx="4881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This can help us: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356680-8887-4D0D-862D-6055D8B608E0}"/>
              </a:ext>
            </a:extLst>
          </p:cNvPr>
          <p:cNvSpPr txBox="1"/>
          <p:nvPr/>
        </p:nvSpPr>
        <p:spPr>
          <a:xfrm>
            <a:off x="1158240" y="5272567"/>
            <a:ext cx="77325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- Determine our Role in a production team.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- Manage project scope and expectations.</a:t>
            </a:r>
          </a:p>
          <a:p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2052" name="Picture 4" descr="Was Doctor Strange looking through timelines where varients had changed the  outcome of Endgame? Thoughts? : r/marvelstudios">
            <a:extLst>
              <a:ext uri="{FF2B5EF4-FFF2-40B4-BE49-F238E27FC236}">
                <a16:creationId xmlns:a16="http://schemas.microsoft.com/office/drawing/2014/main" id="{0F5D8118-9007-4109-8C19-0B5A262AB5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33" y="1110928"/>
            <a:ext cx="6290679" cy="353942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8441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Idea Generation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Related Media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Indie Game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84235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Indie Game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7057518" y="201765"/>
            <a:ext cx="4881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solidFill>
                  <a:schemeClr val="bg1"/>
                </a:solidFill>
              </a:rPr>
              <a:t>Related Media</a:t>
            </a:r>
            <a:r>
              <a:rPr lang="en-GB" sz="3200" dirty="0">
                <a:solidFill>
                  <a:schemeClr val="bg1"/>
                </a:solidFill>
              </a:rPr>
              <a:t> is possibly the most common source of idea generation and the most powerful tool in our arsenal.  From Games to Films, Books to Art inspirations are limitless.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ED9A45-66B8-4A50-8204-A0E41045772C}"/>
              </a:ext>
            </a:extLst>
          </p:cNvPr>
          <p:cNvSpPr txBox="1"/>
          <p:nvPr/>
        </p:nvSpPr>
        <p:spPr>
          <a:xfrm>
            <a:off x="6630901" y="3834139"/>
            <a:ext cx="4881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This can help us: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356680-8887-4D0D-862D-6055D8B608E0}"/>
              </a:ext>
            </a:extLst>
          </p:cNvPr>
          <p:cNvSpPr txBox="1"/>
          <p:nvPr/>
        </p:nvSpPr>
        <p:spPr>
          <a:xfrm>
            <a:off x="6630901" y="4291384"/>
            <a:ext cx="48818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- Design to a specific audience/demographic.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- Learn team members interests and enthusiasms.</a:t>
            </a:r>
          </a:p>
          <a:p>
            <a:endParaRPr lang="en-GB" sz="3200" b="1" dirty="0">
              <a:solidFill>
                <a:schemeClr val="bg1"/>
              </a:solidFill>
            </a:endParaRPr>
          </a:p>
        </p:txBody>
      </p:sp>
      <p:pic>
        <p:nvPicPr>
          <p:cNvPr id="3076" name="Picture 4" descr="Star Wars | History, Movies, &amp; Facts | Britannica">
            <a:extLst>
              <a:ext uri="{FF2B5EF4-FFF2-40B4-BE49-F238E27FC236}">
                <a16:creationId xmlns:a16="http://schemas.microsoft.com/office/drawing/2014/main" id="{69AEA281-0390-49C2-8108-118E61C66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74" y="4196514"/>
            <a:ext cx="3567558" cy="2350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tardew Valley : Amazon.co.uk: PC &amp; Video Games">
            <a:extLst>
              <a:ext uri="{FF2B5EF4-FFF2-40B4-BE49-F238E27FC236}">
                <a16:creationId xmlns:a16="http://schemas.microsoft.com/office/drawing/2014/main" id="{5449BCEA-3EC3-4554-B3F3-DED093F206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4420" y="986472"/>
            <a:ext cx="4574540" cy="257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The Hobbit">
            <a:extLst>
              <a:ext uri="{FF2B5EF4-FFF2-40B4-BE49-F238E27FC236}">
                <a16:creationId xmlns:a16="http://schemas.microsoft.com/office/drawing/2014/main" id="{5B3DEE2A-36F4-4B12-8EBF-725772C91B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619" y="1510251"/>
            <a:ext cx="1908810" cy="290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Wallace &amp; Gromit: The Wrong Trousers turns 30 - Country Life">
            <a:extLst>
              <a:ext uri="{FF2B5EF4-FFF2-40B4-BE49-F238E27FC236}">
                <a16:creationId xmlns:a16="http://schemas.microsoft.com/office/drawing/2014/main" id="{81FE65C0-EAF9-4D99-931E-A0F26722D5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9392" y="3486020"/>
            <a:ext cx="3036509" cy="2284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593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Idea Generation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Communication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Indie Game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30447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Indie Game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6900544" y="1362141"/>
            <a:ext cx="48818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solidFill>
                  <a:schemeClr val="bg1"/>
                </a:solidFill>
              </a:rPr>
              <a:t>Communication</a:t>
            </a:r>
            <a:r>
              <a:rPr lang="en-GB" sz="3200" dirty="0">
                <a:solidFill>
                  <a:schemeClr val="bg1"/>
                </a:solidFill>
              </a:rPr>
              <a:t> is indisputably the most important factor of idea generation when working in a team.  Communication is essential to the successful completion of this module and should be practiced </a:t>
            </a:r>
            <a:r>
              <a:rPr lang="en-GB" sz="3200" b="1" u="sng" dirty="0">
                <a:solidFill>
                  <a:schemeClr val="bg1"/>
                </a:solidFill>
              </a:rPr>
              <a:t>REGULARLY!</a:t>
            </a:r>
            <a:endParaRPr lang="en-GB" sz="3200" dirty="0">
              <a:solidFill>
                <a:schemeClr val="bg1"/>
              </a:solidFill>
            </a:endParaRPr>
          </a:p>
        </p:txBody>
      </p:sp>
      <p:pic>
        <p:nvPicPr>
          <p:cNvPr id="5122" name="Picture 2" descr="TheNinthWaveSims: The Sims 2 - Talk.../Chat is Never a Negative Social">
            <a:extLst>
              <a:ext uri="{FF2B5EF4-FFF2-40B4-BE49-F238E27FC236}">
                <a16:creationId xmlns:a16="http://schemas.microsoft.com/office/drawing/2014/main" id="{31245B13-22BF-44B3-A20F-870A607CF4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687" y="1362141"/>
            <a:ext cx="5823838" cy="47657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5909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1CF0BF08-734A-4FA9-B103-4F208572E7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QUESTIONS?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380D9A3-FED9-4844-8AE9-D69D4F6C405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E4B7A8-B325-41F0-9B11-DCF93E03B33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Indie Game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44265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E042AAC3-6981-4542-B640-55A9FD4646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SAVE YOUR WORK</a:t>
            </a: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AND SAVE IT OFTEN!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38201" y="1330325"/>
            <a:ext cx="5021910" cy="7333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>
                <a:solidFill>
                  <a:srgbClr val="FFC000"/>
                </a:solidFill>
              </a:rPr>
              <a:t>Remember:</a:t>
            </a:r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BED2ED00-3429-45E5-9038-B09D15588D0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4A00EFB-F311-4DBE-8A85-BA2BDFEC18A1}"/>
              </a:ext>
            </a:extLst>
          </p:cNvPr>
          <p:cNvSpPr txBox="1"/>
          <p:nvPr/>
        </p:nvSpPr>
        <p:spPr>
          <a:xfrm>
            <a:off x="761999" y="152400"/>
            <a:ext cx="11020425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Indie Game Development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4033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388</Words>
  <Application>Microsoft Office PowerPoint</Application>
  <PresentationFormat>Widescreen</PresentationFormat>
  <Paragraphs>90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Calibri Light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Julian</dc:creator>
  <cp:lastModifiedBy>Adam Head</cp:lastModifiedBy>
  <cp:revision>110</cp:revision>
  <dcterms:created xsi:type="dcterms:W3CDTF">2016-10-04T14:07:26Z</dcterms:created>
  <dcterms:modified xsi:type="dcterms:W3CDTF">2024-05-28T10:25:19Z</dcterms:modified>
</cp:coreProperties>
</file>