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3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4.xml" ContentType="application/vnd.openxmlformats-officedocument.theme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5.xml" ContentType="application/vnd.openxmlformats-officedocument.theme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theme/theme6.xml" ContentType="application/vnd.openxmlformats-officedocument.theme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theme/theme7.xml" ContentType="application/vnd.openxmlformats-officedocument.theme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theme/theme8.xml" ContentType="application/vnd.openxmlformats-officedocument.theme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theme/theme9.xml" ContentType="application/vnd.openxmlformats-officedocument.theme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theme/theme10.xml" ContentType="application/vnd.openxmlformats-officedocument.theme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theme/theme11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  <p:sldMasterId id="2147483687" r:id="rId2"/>
    <p:sldMasterId id="2147483699" r:id="rId3"/>
    <p:sldMasterId id="2147483717" r:id="rId4"/>
    <p:sldMasterId id="2147483735" r:id="rId5"/>
    <p:sldMasterId id="2147483789" r:id="rId6"/>
    <p:sldMasterId id="2147483885" r:id="rId7"/>
    <p:sldMasterId id="2147483909" r:id="rId8"/>
    <p:sldMasterId id="2147483921" r:id="rId9"/>
    <p:sldMasterId id="2147483933" r:id="rId10"/>
    <p:sldMasterId id="2147483945" r:id="rId11"/>
  </p:sldMasterIdLst>
  <p:sldIdLst>
    <p:sldId id="270" r:id="rId12"/>
    <p:sldId id="268" r:id="rId13"/>
    <p:sldId id="267" r:id="rId14"/>
    <p:sldId id="257" r:id="rId15"/>
    <p:sldId id="258" r:id="rId16"/>
    <p:sldId id="259" r:id="rId17"/>
    <p:sldId id="260" r:id="rId18"/>
    <p:sldId id="261" r:id="rId19"/>
    <p:sldId id="262" r:id="rId20"/>
    <p:sldId id="263" r:id="rId21"/>
    <p:sldId id="264" r:id="rId22"/>
    <p:sldId id="265" r:id="rId23"/>
    <p:sldId id="269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2" d="100"/>
          <a:sy n="82" d="100"/>
        </p:scale>
        <p:origin x="6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 /><Relationship Id="rId13" Type="http://schemas.openxmlformats.org/officeDocument/2006/relationships/slide" Target="slides/slide2.xml" /><Relationship Id="rId18" Type="http://schemas.openxmlformats.org/officeDocument/2006/relationships/slide" Target="slides/slide7.xml" /><Relationship Id="rId26" Type="http://schemas.openxmlformats.org/officeDocument/2006/relationships/viewProps" Target="viewProps.xml" /><Relationship Id="rId3" Type="http://schemas.openxmlformats.org/officeDocument/2006/relationships/slideMaster" Target="slideMasters/slideMaster3.xml" /><Relationship Id="rId21" Type="http://schemas.openxmlformats.org/officeDocument/2006/relationships/slide" Target="slides/slide10.xml" /><Relationship Id="rId7" Type="http://schemas.openxmlformats.org/officeDocument/2006/relationships/slideMaster" Target="slideMasters/slideMaster7.xml" /><Relationship Id="rId12" Type="http://schemas.openxmlformats.org/officeDocument/2006/relationships/slide" Target="slides/slide1.xml" /><Relationship Id="rId17" Type="http://schemas.openxmlformats.org/officeDocument/2006/relationships/slide" Target="slides/slide6.xml" /><Relationship Id="rId25" Type="http://schemas.openxmlformats.org/officeDocument/2006/relationships/presProps" Target="presProps.xml" /><Relationship Id="rId2" Type="http://schemas.openxmlformats.org/officeDocument/2006/relationships/slideMaster" Target="slideMasters/slideMaster2.xml" /><Relationship Id="rId16" Type="http://schemas.openxmlformats.org/officeDocument/2006/relationships/slide" Target="slides/slide5.xml" /><Relationship Id="rId20" Type="http://schemas.openxmlformats.org/officeDocument/2006/relationships/slide" Target="slides/slide9.xml" /><Relationship Id="rId29" Type="http://schemas.microsoft.com/office/2016/11/relationships/changesInfo" Target="changesInfos/changesInfo1.xml" /><Relationship Id="rId1" Type="http://schemas.openxmlformats.org/officeDocument/2006/relationships/slideMaster" Target="slideMasters/slideMaster1.xml" /><Relationship Id="rId6" Type="http://schemas.openxmlformats.org/officeDocument/2006/relationships/slideMaster" Target="slideMasters/slideMaster6.xml" /><Relationship Id="rId11" Type="http://schemas.openxmlformats.org/officeDocument/2006/relationships/slideMaster" Target="slideMasters/slideMaster11.xml" /><Relationship Id="rId24" Type="http://schemas.openxmlformats.org/officeDocument/2006/relationships/slide" Target="slides/slide13.xml" /><Relationship Id="rId5" Type="http://schemas.openxmlformats.org/officeDocument/2006/relationships/slideMaster" Target="slideMasters/slideMaster5.xml" /><Relationship Id="rId15" Type="http://schemas.openxmlformats.org/officeDocument/2006/relationships/slide" Target="slides/slide4.xml" /><Relationship Id="rId23" Type="http://schemas.openxmlformats.org/officeDocument/2006/relationships/slide" Target="slides/slide12.xml" /><Relationship Id="rId28" Type="http://schemas.openxmlformats.org/officeDocument/2006/relationships/tableStyles" Target="tableStyles.xml" /><Relationship Id="rId10" Type="http://schemas.openxmlformats.org/officeDocument/2006/relationships/slideMaster" Target="slideMasters/slideMaster10.xml" /><Relationship Id="rId19" Type="http://schemas.openxmlformats.org/officeDocument/2006/relationships/slide" Target="slides/slide8.xml" /><Relationship Id="rId4" Type="http://schemas.openxmlformats.org/officeDocument/2006/relationships/slideMaster" Target="slideMasters/slideMaster4.xml" /><Relationship Id="rId9" Type="http://schemas.openxmlformats.org/officeDocument/2006/relationships/slideMaster" Target="slideMasters/slideMaster9.xml" /><Relationship Id="rId14" Type="http://schemas.openxmlformats.org/officeDocument/2006/relationships/slide" Target="slides/slide3.xml" /><Relationship Id="rId22" Type="http://schemas.openxmlformats.org/officeDocument/2006/relationships/slide" Target="slides/slide11.xml" /><Relationship Id="rId27" Type="http://schemas.openxmlformats.org/officeDocument/2006/relationships/theme" Target="theme/theme1.xml" 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imin Hemantbhai Jadav (2437156)" userId="27b67790-e3d6-4bbd-b9e2-b1798cba0140" providerId="ADAL" clId="{9256555A-1D2F-3D53-9A0D-D2DA336B1FDC}"/>
    <pc:docChg chg="modSld">
      <pc:chgData name="Jaimin Hemantbhai Jadav (2437156)" userId="27b67790-e3d6-4bbd-b9e2-b1798cba0140" providerId="ADAL" clId="{9256555A-1D2F-3D53-9A0D-D2DA336B1FDC}" dt="2026-02-16T01:11:18.411" v="3" actId="20577"/>
      <pc:docMkLst>
        <pc:docMk/>
      </pc:docMkLst>
      <pc:sldChg chg="modSp">
        <pc:chgData name="Jaimin Hemantbhai Jadav (2437156)" userId="27b67790-e3d6-4bbd-b9e2-b1798cba0140" providerId="ADAL" clId="{9256555A-1D2F-3D53-9A0D-D2DA336B1FDC}" dt="2026-02-16T01:11:18.411" v="3" actId="20577"/>
        <pc:sldMkLst>
          <pc:docMk/>
          <pc:sldMk cId="2619358133" sldId="260"/>
        </pc:sldMkLst>
        <pc:spChg chg="mod">
          <ac:chgData name="Jaimin Hemantbhai Jadav (2437156)" userId="27b67790-e3d6-4bbd-b9e2-b1798cba0140" providerId="ADAL" clId="{9256555A-1D2F-3D53-9A0D-D2DA336B1FDC}" dt="2026-02-16T01:11:18.411" v="3" actId="20577"/>
          <ac:spMkLst>
            <pc:docMk/>
            <pc:sldMk cId="2619358133" sldId="260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Master" Target="../slideMasters/slideMaster5.xml" 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Master" Target="../slideMasters/slideMaster5.xml" 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Master" Target="../slideMasters/slideMaster5.xml" /></Relationships>
</file>

<file path=ppt/slideLayouts/_rels/slideLayout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Master" Target="../slideMasters/slideMaster5.xml" 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Master" Target="../slideMasters/slideMaster5.xml" 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Master" Target="../slideMasters/slideMaster5.xml" 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Master" Target="../slideMasters/slideMaster5.xml" /></Relationships>
</file>

<file path=ppt/slideLayouts/_rels/slideLayout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Master" Target="../slideMasters/slideMaster5.xml" 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Master" Target="../slideMasters/slideMaster5.xml" 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102.xml.rels><?xml version="1.0" encoding="UTF-8" standalone="yes"?>
<Relationships xmlns="http://schemas.openxmlformats.org/package/2006/relationships"><Relationship Id="rId3" Type="http://schemas.microsoft.com/office/2007/relationships/hdphoto" Target="../media/hdphoto2.wdp" /><Relationship Id="rId2" Type="http://schemas.openxmlformats.org/officeDocument/2006/relationships/image" Target="../media/image11.png" /><Relationship Id="rId1" Type="http://schemas.openxmlformats.org/officeDocument/2006/relationships/slideMaster" Target="../slideMasters/slideMaster8.xml" /><Relationship Id="rId5" Type="http://schemas.microsoft.com/office/2007/relationships/hdphoto" Target="../media/hdphoto1.wdp" /><Relationship Id="rId4" Type="http://schemas.openxmlformats.org/officeDocument/2006/relationships/image" Target="../media/image10.png" 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104.xml.rels><?xml version="1.0" encoding="UTF-8" standalone="yes"?>
<Relationships xmlns="http://schemas.openxmlformats.org/package/2006/relationships"><Relationship Id="rId3" Type="http://schemas.microsoft.com/office/2007/relationships/hdphoto" Target="../media/hdphoto2.wdp" /><Relationship Id="rId2" Type="http://schemas.openxmlformats.org/officeDocument/2006/relationships/image" Target="../media/image11.png" /><Relationship Id="rId1" Type="http://schemas.openxmlformats.org/officeDocument/2006/relationships/slideMaster" Target="../slideMasters/slideMaster8.xml" /><Relationship Id="rId5" Type="http://schemas.microsoft.com/office/2007/relationships/hdphoto" Target="../media/hdphoto1.wdp" /><Relationship Id="rId4" Type="http://schemas.openxmlformats.org/officeDocument/2006/relationships/image" Target="../media/image10.png" 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109.xml.rels><?xml version="1.0" encoding="UTF-8" standalone="yes"?>
<Relationships xmlns="http://schemas.openxmlformats.org/package/2006/relationships"><Relationship Id="rId3" Type="http://schemas.microsoft.com/office/2007/relationships/hdphoto" Target="../media/hdphoto2.wdp" /><Relationship Id="rId2" Type="http://schemas.openxmlformats.org/officeDocument/2006/relationships/image" Target="../media/image11.png" /><Relationship Id="rId1" Type="http://schemas.openxmlformats.org/officeDocument/2006/relationships/slideMaster" Target="../slideMasters/slideMaster8.xml" /><Relationship Id="rId5" Type="http://schemas.microsoft.com/office/2007/relationships/hdphoto" Target="../media/hdphoto1.wdp" /><Relationship Id="rId4" Type="http://schemas.openxmlformats.org/officeDocument/2006/relationships/image" Target="../media/image9.png" /></Relationships>
</file>

<file path=ppt/slideLayouts/_rels/slideLayout110.xml.rels><?xml version="1.0" encoding="UTF-8" standalone="yes"?>
<Relationships xmlns="http://schemas.openxmlformats.org/package/2006/relationships"><Relationship Id="rId3" Type="http://schemas.microsoft.com/office/2007/relationships/hdphoto" Target="../media/hdphoto2.wdp" /><Relationship Id="rId2" Type="http://schemas.openxmlformats.org/officeDocument/2006/relationships/image" Target="../media/image11.png" /><Relationship Id="rId1" Type="http://schemas.openxmlformats.org/officeDocument/2006/relationships/slideMaster" Target="../slideMasters/slideMaster8.xml" /><Relationship Id="rId5" Type="http://schemas.microsoft.com/office/2007/relationships/hdphoto" Target="../media/hdphoto1.wdp" /><Relationship Id="rId4" Type="http://schemas.openxmlformats.org/officeDocument/2006/relationships/image" Target="../media/image9.png" 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 /><Relationship Id="rId1" Type="http://schemas.openxmlformats.org/officeDocument/2006/relationships/slideMaster" Target="../slideMasters/slideMaster10.xml" 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82996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7341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9850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6826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8251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9336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4657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1688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618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5651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08793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112755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60581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151116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61824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98462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80520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55280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38900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52954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54897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399556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45043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81080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98651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894716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225295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287950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46323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416818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31344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899050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270395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956398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209514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539583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714424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801749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45631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2800077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734382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768646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619785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43078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489295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028867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80463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997965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554156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416016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600688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436156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798806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651672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38045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41900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2125805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84810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875925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082187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91597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417009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95656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439016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467430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047260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066493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219324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561184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270099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28407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224337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305895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398058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7466609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8609417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013911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5C6B4A9-1611-4792-9094-5F34BCA07E0B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6564979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707608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5117580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203678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7829607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433490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317570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7406004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683762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730817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9459913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2332662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6938396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691321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3287305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6007483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211007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367202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5607746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3226654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6611939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solidFill>
            <a:schemeClr val="accent1"/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1475423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9953687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9359418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3069031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1166836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1867686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06062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4783034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9116284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5215681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7612020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8515614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7946841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9999701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620926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091910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1582952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2917779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6160107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0079755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9926481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3786195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5484431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9158848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8117492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0586594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4425921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1184240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2608359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0554211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2807341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2986916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778617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1547385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9490373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4770009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859281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0377426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5722113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7185121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9246803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080213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374411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5017548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1342026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4009461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61744397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4151681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9517165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0009913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9922352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7302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18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slideLayout" Target="../slideLayouts/slideLayout17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 /><Relationship Id="rId13" Type="http://schemas.openxmlformats.org/officeDocument/2006/relationships/image" Target="../media/image1.jpg" /><Relationship Id="rId3" Type="http://schemas.openxmlformats.org/officeDocument/2006/relationships/slideLayout" Target="../slideLayouts/slideLayout20.xml" /><Relationship Id="rId7" Type="http://schemas.openxmlformats.org/officeDocument/2006/relationships/slideLayout" Target="../slideLayouts/slideLayout24.xml" /><Relationship Id="rId12" Type="http://schemas.openxmlformats.org/officeDocument/2006/relationships/theme" Target="../theme/theme2.xml" /><Relationship Id="rId2" Type="http://schemas.openxmlformats.org/officeDocument/2006/relationships/slideLayout" Target="../slideLayouts/slideLayout19.xml" /><Relationship Id="rId1" Type="http://schemas.openxmlformats.org/officeDocument/2006/relationships/slideLayout" Target="../slideLayouts/slideLayout18.xml" /><Relationship Id="rId6" Type="http://schemas.openxmlformats.org/officeDocument/2006/relationships/slideLayout" Target="../slideLayouts/slideLayout23.xml" /><Relationship Id="rId11" Type="http://schemas.openxmlformats.org/officeDocument/2006/relationships/slideLayout" Target="../slideLayouts/slideLayout28.xml" /><Relationship Id="rId5" Type="http://schemas.openxmlformats.org/officeDocument/2006/relationships/slideLayout" Target="../slideLayouts/slideLayout22.xml" /><Relationship Id="rId10" Type="http://schemas.openxmlformats.org/officeDocument/2006/relationships/slideLayout" Target="../slideLayouts/slideLayout27.xml" /><Relationship Id="rId4" Type="http://schemas.openxmlformats.org/officeDocument/2006/relationships/slideLayout" Target="../slideLayouts/slideLayout21.xml" /><Relationship Id="rId9" Type="http://schemas.openxmlformats.org/officeDocument/2006/relationships/slideLayout" Target="../slideLayouts/slideLayout26.xml" 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 /><Relationship Id="rId13" Type="http://schemas.openxmlformats.org/officeDocument/2006/relationships/slideLayout" Target="../slideLayouts/slideLayout41.xml" /><Relationship Id="rId18" Type="http://schemas.openxmlformats.org/officeDocument/2006/relationships/theme" Target="../theme/theme3.xml" /><Relationship Id="rId3" Type="http://schemas.openxmlformats.org/officeDocument/2006/relationships/slideLayout" Target="../slideLayouts/slideLayout31.xml" /><Relationship Id="rId21" Type="http://schemas.openxmlformats.org/officeDocument/2006/relationships/image" Target="../media/image5.png" /><Relationship Id="rId7" Type="http://schemas.openxmlformats.org/officeDocument/2006/relationships/slideLayout" Target="../slideLayouts/slideLayout35.xml" /><Relationship Id="rId12" Type="http://schemas.openxmlformats.org/officeDocument/2006/relationships/slideLayout" Target="../slideLayouts/slideLayout40.xml" /><Relationship Id="rId17" Type="http://schemas.openxmlformats.org/officeDocument/2006/relationships/slideLayout" Target="../slideLayouts/slideLayout45.xml" /><Relationship Id="rId2" Type="http://schemas.openxmlformats.org/officeDocument/2006/relationships/slideLayout" Target="../slideLayouts/slideLayout30.xml" /><Relationship Id="rId16" Type="http://schemas.openxmlformats.org/officeDocument/2006/relationships/slideLayout" Target="../slideLayouts/slideLayout44.xml" /><Relationship Id="rId20" Type="http://schemas.openxmlformats.org/officeDocument/2006/relationships/image" Target="../media/image4.png" /><Relationship Id="rId1" Type="http://schemas.openxmlformats.org/officeDocument/2006/relationships/slideLayout" Target="../slideLayouts/slideLayout29.xml" /><Relationship Id="rId6" Type="http://schemas.openxmlformats.org/officeDocument/2006/relationships/slideLayout" Target="../slideLayouts/slideLayout34.xml" /><Relationship Id="rId11" Type="http://schemas.openxmlformats.org/officeDocument/2006/relationships/slideLayout" Target="../slideLayouts/slideLayout39.xml" /><Relationship Id="rId5" Type="http://schemas.openxmlformats.org/officeDocument/2006/relationships/slideLayout" Target="../slideLayouts/slideLayout33.xml" /><Relationship Id="rId15" Type="http://schemas.openxmlformats.org/officeDocument/2006/relationships/slideLayout" Target="../slideLayouts/slideLayout43.xml" /><Relationship Id="rId10" Type="http://schemas.openxmlformats.org/officeDocument/2006/relationships/slideLayout" Target="../slideLayouts/slideLayout38.xml" /><Relationship Id="rId19" Type="http://schemas.openxmlformats.org/officeDocument/2006/relationships/image" Target="../media/image3.png" /><Relationship Id="rId4" Type="http://schemas.openxmlformats.org/officeDocument/2006/relationships/slideLayout" Target="../slideLayouts/slideLayout32.xml" /><Relationship Id="rId9" Type="http://schemas.openxmlformats.org/officeDocument/2006/relationships/slideLayout" Target="../slideLayouts/slideLayout37.xml" /><Relationship Id="rId14" Type="http://schemas.openxmlformats.org/officeDocument/2006/relationships/slideLayout" Target="../slideLayouts/slideLayout42.xml" /><Relationship Id="rId22" Type="http://schemas.openxmlformats.org/officeDocument/2006/relationships/image" Target="../media/image6.png" 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 /><Relationship Id="rId13" Type="http://schemas.openxmlformats.org/officeDocument/2006/relationships/slideLayout" Target="../slideLayouts/slideLayout58.xml" /><Relationship Id="rId18" Type="http://schemas.openxmlformats.org/officeDocument/2006/relationships/theme" Target="../theme/theme4.xml" /><Relationship Id="rId3" Type="http://schemas.openxmlformats.org/officeDocument/2006/relationships/slideLayout" Target="../slideLayouts/slideLayout48.xml" /><Relationship Id="rId7" Type="http://schemas.openxmlformats.org/officeDocument/2006/relationships/slideLayout" Target="../slideLayouts/slideLayout52.xml" /><Relationship Id="rId12" Type="http://schemas.openxmlformats.org/officeDocument/2006/relationships/slideLayout" Target="../slideLayouts/slideLayout57.xml" /><Relationship Id="rId17" Type="http://schemas.openxmlformats.org/officeDocument/2006/relationships/slideLayout" Target="../slideLayouts/slideLayout62.xml" /><Relationship Id="rId2" Type="http://schemas.openxmlformats.org/officeDocument/2006/relationships/slideLayout" Target="../slideLayouts/slideLayout47.xml" /><Relationship Id="rId16" Type="http://schemas.openxmlformats.org/officeDocument/2006/relationships/slideLayout" Target="../slideLayouts/slideLayout61.xml" /><Relationship Id="rId1" Type="http://schemas.openxmlformats.org/officeDocument/2006/relationships/slideLayout" Target="../slideLayouts/slideLayout46.xml" /><Relationship Id="rId6" Type="http://schemas.openxmlformats.org/officeDocument/2006/relationships/slideLayout" Target="../slideLayouts/slideLayout51.xml" /><Relationship Id="rId11" Type="http://schemas.openxmlformats.org/officeDocument/2006/relationships/slideLayout" Target="../slideLayouts/slideLayout56.xml" /><Relationship Id="rId5" Type="http://schemas.openxmlformats.org/officeDocument/2006/relationships/slideLayout" Target="../slideLayouts/slideLayout50.xml" /><Relationship Id="rId15" Type="http://schemas.openxmlformats.org/officeDocument/2006/relationships/slideLayout" Target="../slideLayouts/slideLayout60.xml" /><Relationship Id="rId10" Type="http://schemas.openxmlformats.org/officeDocument/2006/relationships/slideLayout" Target="../slideLayouts/slideLayout55.xml" /><Relationship Id="rId19" Type="http://schemas.openxmlformats.org/officeDocument/2006/relationships/image" Target="../media/image7.png" /><Relationship Id="rId4" Type="http://schemas.openxmlformats.org/officeDocument/2006/relationships/slideLayout" Target="../slideLayouts/slideLayout49.xml" /><Relationship Id="rId9" Type="http://schemas.openxmlformats.org/officeDocument/2006/relationships/slideLayout" Target="../slideLayouts/slideLayout54.xml" /><Relationship Id="rId14" Type="http://schemas.openxmlformats.org/officeDocument/2006/relationships/slideLayout" Target="../slideLayouts/slideLayout59.xml" 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0.xml" /><Relationship Id="rId13" Type="http://schemas.openxmlformats.org/officeDocument/2006/relationships/slideLayout" Target="../slideLayouts/slideLayout75.xml" /><Relationship Id="rId18" Type="http://schemas.openxmlformats.org/officeDocument/2006/relationships/theme" Target="../theme/theme5.xml" /><Relationship Id="rId3" Type="http://schemas.openxmlformats.org/officeDocument/2006/relationships/slideLayout" Target="../slideLayouts/slideLayout65.xml" /><Relationship Id="rId7" Type="http://schemas.openxmlformats.org/officeDocument/2006/relationships/slideLayout" Target="../slideLayouts/slideLayout69.xml" /><Relationship Id="rId12" Type="http://schemas.openxmlformats.org/officeDocument/2006/relationships/slideLayout" Target="../slideLayouts/slideLayout74.xml" /><Relationship Id="rId17" Type="http://schemas.openxmlformats.org/officeDocument/2006/relationships/slideLayout" Target="../slideLayouts/slideLayout79.xml" /><Relationship Id="rId2" Type="http://schemas.openxmlformats.org/officeDocument/2006/relationships/slideLayout" Target="../slideLayouts/slideLayout64.xml" /><Relationship Id="rId16" Type="http://schemas.openxmlformats.org/officeDocument/2006/relationships/slideLayout" Target="../slideLayouts/slideLayout78.xml" /><Relationship Id="rId1" Type="http://schemas.openxmlformats.org/officeDocument/2006/relationships/slideLayout" Target="../slideLayouts/slideLayout63.xml" /><Relationship Id="rId6" Type="http://schemas.openxmlformats.org/officeDocument/2006/relationships/slideLayout" Target="../slideLayouts/slideLayout68.xml" /><Relationship Id="rId11" Type="http://schemas.openxmlformats.org/officeDocument/2006/relationships/slideLayout" Target="../slideLayouts/slideLayout73.xml" /><Relationship Id="rId5" Type="http://schemas.openxmlformats.org/officeDocument/2006/relationships/slideLayout" Target="../slideLayouts/slideLayout67.xml" /><Relationship Id="rId15" Type="http://schemas.openxmlformats.org/officeDocument/2006/relationships/slideLayout" Target="../slideLayouts/slideLayout77.xml" /><Relationship Id="rId10" Type="http://schemas.openxmlformats.org/officeDocument/2006/relationships/slideLayout" Target="../slideLayouts/slideLayout72.xml" /><Relationship Id="rId19" Type="http://schemas.openxmlformats.org/officeDocument/2006/relationships/image" Target="../media/image2.jpeg" /><Relationship Id="rId4" Type="http://schemas.openxmlformats.org/officeDocument/2006/relationships/slideLayout" Target="../slideLayouts/slideLayout66.xml" /><Relationship Id="rId9" Type="http://schemas.openxmlformats.org/officeDocument/2006/relationships/slideLayout" Target="../slideLayouts/slideLayout71.xml" /><Relationship Id="rId14" Type="http://schemas.openxmlformats.org/officeDocument/2006/relationships/slideLayout" Target="../slideLayouts/slideLayout76.xml" 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7.xml" /><Relationship Id="rId3" Type="http://schemas.openxmlformats.org/officeDocument/2006/relationships/slideLayout" Target="../slideLayouts/slideLayout82.xml" /><Relationship Id="rId7" Type="http://schemas.openxmlformats.org/officeDocument/2006/relationships/slideLayout" Target="../slideLayouts/slideLayout86.xml" /><Relationship Id="rId12" Type="http://schemas.openxmlformats.org/officeDocument/2006/relationships/theme" Target="../theme/theme6.xml" /><Relationship Id="rId2" Type="http://schemas.openxmlformats.org/officeDocument/2006/relationships/slideLayout" Target="../slideLayouts/slideLayout81.xml" /><Relationship Id="rId1" Type="http://schemas.openxmlformats.org/officeDocument/2006/relationships/slideLayout" Target="../slideLayouts/slideLayout80.xml" /><Relationship Id="rId6" Type="http://schemas.openxmlformats.org/officeDocument/2006/relationships/slideLayout" Target="../slideLayouts/slideLayout85.xml" /><Relationship Id="rId11" Type="http://schemas.openxmlformats.org/officeDocument/2006/relationships/slideLayout" Target="../slideLayouts/slideLayout90.xml" /><Relationship Id="rId5" Type="http://schemas.openxmlformats.org/officeDocument/2006/relationships/slideLayout" Target="../slideLayouts/slideLayout84.xml" /><Relationship Id="rId10" Type="http://schemas.openxmlformats.org/officeDocument/2006/relationships/slideLayout" Target="../slideLayouts/slideLayout89.xml" /><Relationship Id="rId4" Type="http://schemas.openxmlformats.org/officeDocument/2006/relationships/slideLayout" Target="../slideLayouts/slideLayout83.xml" /><Relationship Id="rId9" Type="http://schemas.openxmlformats.org/officeDocument/2006/relationships/slideLayout" Target="../slideLayouts/slideLayout88.xml" 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8.xml" /><Relationship Id="rId3" Type="http://schemas.openxmlformats.org/officeDocument/2006/relationships/slideLayout" Target="../slideLayouts/slideLayout93.xml" /><Relationship Id="rId7" Type="http://schemas.openxmlformats.org/officeDocument/2006/relationships/slideLayout" Target="../slideLayouts/slideLayout97.xml" /><Relationship Id="rId12" Type="http://schemas.openxmlformats.org/officeDocument/2006/relationships/theme" Target="../theme/theme7.xml" /><Relationship Id="rId2" Type="http://schemas.openxmlformats.org/officeDocument/2006/relationships/slideLayout" Target="../slideLayouts/slideLayout92.xml" /><Relationship Id="rId1" Type="http://schemas.openxmlformats.org/officeDocument/2006/relationships/slideLayout" Target="../slideLayouts/slideLayout91.xml" /><Relationship Id="rId6" Type="http://schemas.openxmlformats.org/officeDocument/2006/relationships/slideLayout" Target="../slideLayouts/slideLayout96.xml" /><Relationship Id="rId11" Type="http://schemas.openxmlformats.org/officeDocument/2006/relationships/slideLayout" Target="../slideLayouts/slideLayout101.xml" /><Relationship Id="rId5" Type="http://schemas.openxmlformats.org/officeDocument/2006/relationships/slideLayout" Target="../slideLayouts/slideLayout95.xml" /><Relationship Id="rId10" Type="http://schemas.openxmlformats.org/officeDocument/2006/relationships/slideLayout" Target="../slideLayouts/slideLayout100.xml" /><Relationship Id="rId4" Type="http://schemas.openxmlformats.org/officeDocument/2006/relationships/slideLayout" Target="../slideLayouts/slideLayout94.xml" /><Relationship Id="rId9" Type="http://schemas.openxmlformats.org/officeDocument/2006/relationships/slideLayout" Target="../slideLayouts/slideLayout99.xml" 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9.xml" /><Relationship Id="rId13" Type="http://schemas.openxmlformats.org/officeDocument/2006/relationships/image" Target="../media/image9.png" /><Relationship Id="rId3" Type="http://schemas.openxmlformats.org/officeDocument/2006/relationships/slideLayout" Target="../slideLayouts/slideLayout104.xml" /><Relationship Id="rId7" Type="http://schemas.openxmlformats.org/officeDocument/2006/relationships/slideLayout" Target="../slideLayouts/slideLayout108.xml" /><Relationship Id="rId12" Type="http://schemas.openxmlformats.org/officeDocument/2006/relationships/theme" Target="../theme/theme8.xml" /><Relationship Id="rId2" Type="http://schemas.openxmlformats.org/officeDocument/2006/relationships/slideLayout" Target="../slideLayouts/slideLayout103.xml" /><Relationship Id="rId1" Type="http://schemas.openxmlformats.org/officeDocument/2006/relationships/slideLayout" Target="../slideLayouts/slideLayout102.xml" /><Relationship Id="rId6" Type="http://schemas.openxmlformats.org/officeDocument/2006/relationships/slideLayout" Target="../slideLayouts/slideLayout107.xml" /><Relationship Id="rId11" Type="http://schemas.openxmlformats.org/officeDocument/2006/relationships/slideLayout" Target="../slideLayouts/slideLayout112.xml" /><Relationship Id="rId5" Type="http://schemas.openxmlformats.org/officeDocument/2006/relationships/slideLayout" Target="../slideLayouts/slideLayout106.xml" /><Relationship Id="rId15" Type="http://schemas.openxmlformats.org/officeDocument/2006/relationships/image" Target="../media/image10.png" /><Relationship Id="rId10" Type="http://schemas.openxmlformats.org/officeDocument/2006/relationships/slideLayout" Target="../slideLayouts/slideLayout111.xml" /><Relationship Id="rId4" Type="http://schemas.openxmlformats.org/officeDocument/2006/relationships/slideLayout" Target="../slideLayouts/slideLayout105.xml" /><Relationship Id="rId9" Type="http://schemas.openxmlformats.org/officeDocument/2006/relationships/slideLayout" Target="../slideLayouts/slideLayout110.xml" /><Relationship Id="rId14" Type="http://schemas.microsoft.com/office/2007/relationships/hdphoto" Target="../media/hdphoto1.wdp" 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0.xml" /><Relationship Id="rId3" Type="http://schemas.openxmlformats.org/officeDocument/2006/relationships/slideLayout" Target="../slideLayouts/slideLayout115.xml" /><Relationship Id="rId7" Type="http://schemas.openxmlformats.org/officeDocument/2006/relationships/slideLayout" Target="../slideLayouts/slideLayout119.xml" /><Relationship Id="rId12" Type="http://schemas.openxmlformats.org/officeDocument/2006/relationships/theme" Target="../theme/theme9.xml" /><Relationship Id="rId2" Type="http://schemas.openxmlformats.org/officeDocument/2006/relationships/slideLayout" Target="../slideLayouts/slideLayout114.xml" /><Relationship Id="rId1" Type="http://schemas.openxmlformats.org/officeDocument/2006/relationships/slideLayout" Target="../slideLayouts/slideLayout113.xml" /><Relationship Id="rId6" Type="http://schemas.openxmlformats.org/officeDocument/2006/relationships/slideLayout" Target="../slideLayouts/slideLayout118.xml" /><Relationship Id="rId11" Type="http://schemas.openxmlformats.org/officeDocument/2006/relationships/slideLayout" Target="../slideLayouts/slideLayout123.xml" /><Relationship Id="rId5" Type="http://schemas.openxmlformats.org/officeDocument/2006/relationships/slideLayout" Target="../slideLayouts/slideLayout117.xml" /><Relationship Id="rId10" Type="http://schemas.openxmlformats.org/officeDocument/2006/relationships/slideLayout" Target="../slideLayouts/slideLayout122.xml" /><Relationship Id="rId4" Type="http://schemas.openxmlformats.org/officeDocument/2006/relationships/slideLayout" Target="../slideLayouts/slideLayout116.xml" /><Relationship Id="rId9" Type="http://schemas.openxmlformats.org/officeDocument/2006/relationships/slideLayout" Target="../slideLayouts/slideLayout121.xml" 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1.xml" /><Relationship Id="rId3" Type="http://schemas.openxmlformats.org/officeDocument/2006/relationships/slideLayout" Target="../slideLayouts/slideLayout126.xml" /><Relationship Id="rId7" Type="http://schemas.openxmlformats.org/officeDocument/2006/relationships/slideLayout" Target="../slideLayouts/slideLayout130.xml" /><Relationship Id="rId12" Type="http://schemas.openxmlformats.org/officeDocument/2006/relationships/theme" Target="../theme/theme10.xml" /><Relationship Id="rId2" Type="http://schemas.openxmlformats.org/officeDocument/2006/relationships/slideLayout" Target="../slideLayouts/slideLayout125.xml" /><Relationship Id="rId1" Type="http://schemas.openxmlformats.org/officeDocument/2006/relationships/slideLayout" Target="../slideLayouts/slideLayout124.xml" /><Relationship Id="rId6" Type="http://schemas.openxmlformats.org/officeDocument/2006/relationships/slideLayout" Target="../slideLayouts/slideLayout129.xml" /><Relationship Id="rId11" Type="http://schemas.openxmlformats.org/officeDocument/2006/relationships/slideLayout" Target="../slideLayouts/slideLayout134.xml" /><Relationship Id="rId5" Type="http://schemas.openxmlformats.org/officeDocument/2006/relationships/slideLayout" Target="../slideLayouts/slideLayout128.xml" /><Relationship Id="rId10" Type="http://schemas.openxmlformats.org/officeDocument/2006/relationships/slideLayout" Target="../slideLayouts/slideLayout133.xml" /><Relationship Id="rId4" Type="http://schemas.openxmlformats.org/officeDocument/2006/relationships/slideLayout" Target="../slideLayouts/slideLayout127.xml" /><Relationship Id="rId9" Type="http://schemas.openxmlformats.org/officeDocument/2006/relationships/slideLayout" Target="../slideLayouts/slideLayout132.xml" 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2.xml" /><Relationship Id="rId13" Type="http://schemas.openxmlformats.org/officeDocument/2006/relationships/slideLayout" Target="../slideLayouts/slideLayout147.xml" /><Relationship Id="rId3" Type="http://schemas.openxmlformats.org/officeDocument/2006/relationships/slideLayout" Target="../slideLayouts/slideLayout137.xml" /><Relationship Id="rId7" Type="http://schemas.openxmlformats.org/officeDocument/2006/relationships/slideLayout" Target="../slideLayouts/slideLayout141.xml" /><Relationship Id="rId12" Type="http://schemas.openxmlformats.org/officeDocument/2006/relationships/slideLayout" Target="../slideLayouts/slideLayout146.xml" /><Relationship Id="rId17" Type="http://schemas.openxmlformats.org/officeDocument/2006/relationships/theme" Target="../theme/theme11.xml" /><Relationship Id="rId2" Type="http://schemas.openxmlformats.org/officeDocument/2006/relationships/slideLayout" Target="../slideLayouts/slideLayout136.xml" /><Relationship Id="rId16" Type="http://schemas.openxmlformats.org/officeDocument/2006/relationships/slideLayout" Target="../slideLayouts/slideLayout150.xml" /><Relationship Id="rId1" Type="http://schemas.openxmlformats.org/officeDocument/2006/relationships/slideLayout" Target="../slideLayouts/slideLayout135.xml" /><Relationship Id="rId6" Type="http://schemas.openxmlformats.org/officeDocument/2006/relationships/slideLayout" Target="../slideLayouts/slideLayout140.xml" /><Relationship Id="rId11" Type="http://schemas.openxmlformats.org/officeDocument/2006/relationships/slideLayout" Target="../slideLayouts/slideLayout145.xml" /><Relationship Id="rId5" Type="http://schemas.openxmlformats.org/officeDocument/2006/relationships/slideLayout" Target="../slideLayouts/slideLayout139.xml" /><Relationship Id="rId15" Type="http://schemas.openxmlformats.org/officeDocument/2006/relationships/slideLayout" Target="../slideLayouts/slideLayout149.xml" /><Relationship Id="rId10" Type="http://schemas.openxmlformats.org/officeDocument/2006/relationships/slideLayout" Target="../slideLayouts/slideLayout144.xml" /><Relationship Id="rId4" Type="http://schemas.openxmlformats.org/officeDocument/2006/relationships/slideLayout" Target="../slideLayouts/slideLayout138.xml" /><Relationship Id="rId9" Type="http://schemas.openxmlformats.org/officeDocument/2006/relationships/slideLayout" Target="../slideLayouts/slideLayout143.xml" /><Relationship Id="rId14" Type="http://schemas.openxmlformats.org/officeDocument/2006/relationships/slideLayout" Target="../slideLayouts/slideLayout148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21022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7551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74388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  <p:sldLayoutId id="2147483713" r:id="rId14"/>
    <p:sldLayoutId id="2147483714" r:id="rId15"/>
    <p:sldLayoutId id="2147483715" r:id="rId16"/>
    <p:sldLayoutId id="2147483716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79877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  <p:sldLayoutId id="2147483729" r:id="rId12"/>
    <p:sldLayoutId id="2147483730" r:id="rId13"/>
    <p:sldLayoutId id="2147483731" r:id="rId14"/>
    <p:sldLayoutId id="2147483732" r:id="rId15"/>
    <p:sldLayoutId id="2147483733" r:id="rId16"/>
    <p:sldLayoutId id="2147483734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1452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7" r:id="rId12"/>
    <p:sldLayoutId id="2147483748" r:id="rId13"/>
    <p:sldLayoutId id="2147483749" r:id="rId14"/>
    <p:sldLayoutId id="2147483750" r:id="rId15"/>
    <p:sldLayoutId id="2147483751" r:id="rId16"/>
    <p:sldLayoutId id="214748375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7733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  <p:sldLayoutId id="2147483791" r:id="rId2"/>
    <p:sldLayoutId id="2147483792" r:id="rId3"/>
    <p:sldLayoutId id="2147483793" r:id="rId4"/>
    <p:sldLayoutId id="2147483794" r:id="rId5"/>
    <p:sldLayoutId id="2147483795" r:id="rId6"/>
    <p:sldLayoutId id="2147483796" r:id="rId7"/>
    <p:sldLayoutId id="2147483797" r:id="rId8"/>
    <p:sldLayoutId id="2147483798" r:id="rId9"/>
    <p:sldLayoutId id="2147483799" r:id="rId10"/>
    <p:sldLayoutId id="2147483800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7325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6" r:id="rId1"/>
    <p:sldLayoutId id="2147483887" r:id="rId2"/>
    <p:sldLayoutId id="2147483888" r:id="rId3"/>
    <p:sldLayoutId id="2147483889" r:id="rId4"/>
    <p:sldLayoutId id="2147483890" r:id="rId5"/>
    <p:sldLayoutId id="2147483891" r:id="rId6"/>
    <p:sldLayoutId id="2147483892" r:id="rId7"/>
    <p:sldLayoutId id="2147483893" r:id="rId8"/>
    <p:sldLayoutId id="2147483894" r:id="rId9"/>
    <p:sldLayoutId id="2147483895" r:id="rId10"/>
    <p:sldLayoutId id="214748389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8180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0" r:id="rId1"/>
    <p:sldLayoutId id="2147483911" r:id="rId2"/>
    <p:sldLayoutId id="2147483912" r:id="rId3"/>
    <p:sldLayoutId id="2147483913" r:id="rId4"/>
    <p:sldLayoutId id="2147483914" r:id="rId5"/>
    <p:sldLayoutId id="2147483915" r:id="rId6"/>
    <p:sldLayoutId id="2147483916" r:id="rId7"/>
    <p:sldLayoutId id="2147483917" r:id="rId8"/>
    <p:sldLayoutId id="2147483918" r:id="rId9"/>
    <p:sldLayoutId id="2147483919" r:id="rId10"/>
    <p:sldLayoutId id="214748392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0060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2" r:id="rId1"/>
    <p:sldLayoutId id="2147483923" r:id="rId2"/>
    <p:sldLayoutId id="2147483924" r:id="rId3"/>
    <p:sldLayoutId id="2147483925" r:id="rId4"/>
    <p:sldLayoutId id="2147483926" r:id="rId5"/>
    <p:sldLayoutId id="2147483927" r:id="rId6"/>
    <p:sldLayoutId id="2147483928" r:id="rId7"/>
    <p:sldLayoutId id="2147483929" r:id="rId8"/>
    <p:sldLayoutId id="2147483930" r:id="rId9"/>
    <p:sldLayoutId id="2147483931" r:id="rId10"/>
    <p:sldLayoutId id="214748393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217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4" r:id="rId1"/>
    <p:sldLayoutId id="2147483935" r:id="rId2"/>
    <p:sldLayoutId id="2147483936" r:id="rId3"/>
    <p:sldLayoutId id="2147483937" r:id="rId4"/>
    <p:sldLayoutId id="2147483938" r:id="rId5"/>
    <p:sldLayoutId id="2147483939" r:id="rId6"/>
    <p:sldLayoutId id="2147483940" r:id="rId7"/>
    <p:sldLayoutId id="2147483941" r:id="rId8"/>
    <p:sldLayoutId id="2147483942" r:id="rId9"/>
    <p:sldLayoutId id="2147483943" r:id="rId10"/>
    <p:sldLayoutId id="2147483944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4848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6" r:id="rId1"/>
    <p:sldLayoutId id="2147483947" r:id="rId2"/>
    <p:sldLayoutId id="2147483948" r:id="rId3"/>
    <p:sldLayoutId id="2147483949" r:id="rId4"/>
    <p:sldLayoutId id="2147483950" r:id="rId5"/>
    <p:sldLayoutId id="2147483951" r:id="rId6"/>
    <p:sldLayoutId id="2147483952" r:id="rId7"/>
    <p:sldLayoutId id="2147483953" r:id="rId8"/>
    <p:sldLayoutId id="2147483954" r:id="rId9"/>
    <p:sldLayoutId id="2147483955" r:id="rId10"/>
    <p:sldLayoutId id="2147483956" r:id="rId11"/>
    <p:sldLayoutId id="2147483957" r:id="rId12"/>
    <p:sldLayoutId id="2147483958" r:id="rId13"/>
    <p:sldLayoutId id="2147483959" r:id="rId14"/>
    <p:sldLayoutId id="2147483960" r:id="rId15"/>
    <p:sldLayoutId id="214748396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3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1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 /><Relationship Id="rId1" Type="http://schemas.openxmlformats.org/officeDocument/2006/relationships/slideLayout" Target="../slideLayouts/slideLayout64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 /><Relationship Id="rId1" Type="http://schemas.openxmlformats.org/officeDocument/2006/relationships/slideLayout" Target="../slideLayouts/slideLayout114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 /><Relationship Id="rId1" Type="http://schemas.openxmlformats.org/officeDocument/2006/relationships/slideLayout" Target="../slideLayouts/slideLayout30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 /><Relationship Id="rId1" Type="http://schemas.openxmlformats.org/officeDocument/2006/relationships/slideLayout" Target="../slideLayouts/slideLayout47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 /><Relationship Id="rId1" Type="http://schemas.openxmlformats.org/officeDocument/2006/relationships/slideLayout" Target="../slideLayouts/slideLayout81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 /><Relationship Id="rId1" Type="http://schemas.openxmlformats.org/officeDocument/2006/relationships/slideLayout" Target="../slideLayouts/slideLayout125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 /><Relationship Id="rId1" Type="http://schemas.openxmlformats.org/officeDocument/2006/relationships/slideLayout" Target="../slideLayouts/slideLayout125.xml" 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6.xml" 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v.uk/government/publications/keeping-children-safe-in-education--2" TargetMode="External" /><Relationship Id="rId13" Type="http://schemas.openxmlformats.org/officeDocument/2006/relationships/hyperlink" Target="https://pmc.ncbi.nlm.nih.gov/articles/PMC12107663/" TargetMode="External" /><Relationship Id="rId3" Type="http://schemas.openxmlformats.org/officeDocument/2006/relationships/hyperlink" Target="https://www.frontiersin.org/articles/10.3389/fpsyg.2022.805941/full" TargetMode="External" /><Relationship Id="rId7" Type="http://schemas.openxmlformats.org/officeDocument/2006/relationships/hyperlink" Target="https://doi.org/10.1192/bjo.2024.836" TargetMode="External" /><Relationship Id="rId12" Type="http://schemas.openxmlformats.org/officeDocument/2006/relationships/hyperlink" Target="https://digital.nhs.uk/data-and-information/publications/statistical/mental-health-of-children-and-young-people-in-england/2023-wave-4-follow-up" TargetMode="External" /><Relationship Id="rId2" Type="http://schemas.openxmlformats.org/officeDocument/2006/relationships/hyperlink" Target="https://link.springer.com/article/10.1007/s10964-021-01481-5" TargetMode="External" /><Relationship Id="rId16" Type="http://schemas.openxmlformats.org/officeDocument/2006/relationships/hyperlink" Target="https://doi.org/10.1177/0002764213487340" TargetMode="External" /><Relationship Id="rId1" Type="http://schemas.openxmlformats.org/officeDocument/2006/relationships/slideLayout" Target="../slideLayouts/slideLayout92.xml" /><Relationship Id="rId6" Type="http://schemas.openxmlformats.org/officeDocument/2006/relationships/hyperlink" Target="https://www.thelancet.com/journals/lancet/article/PIIS0140-6736(24)00299-X/abstract" TargetMode="External" /><Relationship Id="rId11" Type="http://schemas.openxmlformats.org/officeDocument/2006/relationships/hyperlink" Target="https://www.england.nhs.uk/mental-health/advancing-mental-health-equalities/pcref/" TargetMode="External" /><Relationship Id="rId5" Type="http://schemas.openxmlformats.org/officeDocument/2006/relationships/hyperlink" Target="https://www.statista.com/statistics/1190819/experiences-of-racism-at-uk-schools/?srsltid=AfmBOopm4npsmnjQ2yuziitC0M7hwbVR5P9B1W45tG7NIUs8f3QQWheN" TargetMode="External" /><Relationship Id="rId15" Type="http://schemas.openxmlformats.org/officeDocument/2006/relationships/hyperlink" Target="https://www.who.int/news-room/fact-sheets/detail/social-determinants-of-health" TargetMode="External" /><Relationship Id="rId10" Type="http://schemas.openxmlformats.org/officeDocument/2006/relationships/hyperlink" Target="https://doi.org/10.1146/annurev-devpsych-121020-031515" TargetMode="External" /><Relationship Id="rId4" Type="http://schemas.openxmlformats.org/officeDocument/2006/relationships/hyperlink" Target="https://doi.org/10.1016/j.socscimed.2022.115584" TargetMode="External" /><Relationship Id="rId9" Type="http://schemas.openxmlformats.org/officeDocument/2006/relationships/hyperlink" Target="https://pmc.ncbi.nlm.nih.gov/articles/PMC9110281/" TargetMode="External" /><Relationship Id="rId14" Type="http://schemas.openxmlformats.org/officeDocument/2006/relationships/hyperlink" Target="https://www.unicef.org/press-releases/racism-and-discrimination-against-children-rife-countries-worldwide" TargetMode="Externa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AF4B0-66D9-8152-0E85-6EE2F504F5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952" y="782375"/>
            <a:ext cx="11656048" cy="10170868"/>
          </a:xfrm>
        </p:spPr>
        <p:txBody>
          <a:bodyPr>
            <a:normAutofit/>
          </a:bodyPr>
          <a:lstStyle/>
          <a:p>
            <a:r>
              <a:rPr lang="en-I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 Name – JAIMIN JADAV 
Student Email ID – 2437156@student.uwtsd.ac.uk</a:t>
            </a:r>
          </a:p>
          <a:p>
            <a:r>
              <a:rPr lang="en-I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Supervisor Name – Dr Zeno Leung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Module: Practice-Based Research</a:t>
            </a:r>
            <a:endParaRPr lang="en-I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Module code:</a:t>
            </a:r>
            <a:r>
              <a:rPr lang="en-I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LCHS7008</a:t>
            </a:r>
            <a:endParaRPr lang="en-I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Assignment Title:</a:t>
            </a:r>
            <a:r>
              <a:rPr lang="en-I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Component 1  Poster Presentation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997251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54720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Of Content</a:t>
            </a:r>
            <a:r>
              <a:rPr lang="en-US" sz="1800" dirty="0"/>
              <a:t> </a:t>
            </a:r>
            <a:endParaRPr lang="en-IN" sz="1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1303097"/>
              </p:ext>
            </p:extLst>
          </p:nvPr>
        </p:nvGraphicFramePr>
        <p:xfrm>
          <a:off x="1775328" y="2009986"/>
          <a:ext cx="8955776" cy="33704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77888">
                  <a:extLst>
                    <a:ext uri="{9D8B030D-6E8A-4147-A177-3AD203B41FA5}">
                      <a16:colId xmlns:a16="http://schemas.microsoft.com/office/drawing/2014/main" val="4142789850"/>
                    </a:ext>
                  </a:extLst>
                </a:gridCol>
                <a:gridCol w="4477888">
                  <a:extLst>
                    <a:ext uri="{9D8B030D-6E8A-4147-A177-3AD203B41FA5}">
                      <a16:colId xmlns:a16="http://schemas.microsoft.com/office/drawing/2014/main" val="3307645698"/>
                    </a:ext>
                  </a:extLst>
                </a:gridCol>
              </a:tblGrid>
              <a:tr h="374489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Content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Page Number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7434755"/>
                  </a:ext>
                </a:extLst>
              </a:tr>
              <a:tr h="374489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Research Title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2855293"/>
                  </a:ext>
                </a:extLst>
              </a:tr>
              <a:tr h="374489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Prevalence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4-6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9729027"/>
                  </a:ext>
                </a:extLst>
              </a:tr>
              <a:tr h="374489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Rationale</a:t>
                      </a:r>
                      <a:r>
                        <a:rPr lang="en-US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of the research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7-8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3604859"/>
                  </a:ext>
                </a:extLst>
              </a:tr>
              <a:tr h="374489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Research Aim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2160864"/>
                  </a:ext>
                </a:extLst>
              </a:tr>
              <a:tr h="374489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Objectives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8387722"/>
                  </a:ext>
                </a:extLst>
              </a:tr>
              <a:tr h="374489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Question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7715713"/>
                  </a:ext>
                </a:extLst>
              </a:tr>
              <a:tr h="374489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Research Impact 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5963902"/>
                  </a:ext>
                </a:extLst>
              </a:tr>
              <a:tr h="374489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References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1113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86824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369" y="331432"/>
            <a:ext cx="10173546" cy="1320800"/>
          </a:xfrm>
        </p:spPr>
        <p:txBody>
          <a:bodyPr>
            <a:normAutofit/>
          </a:bodyPr>
          <a:lstStyle/>
          <a:p>
            <a:pPr algn="ctr"/>
            <a:r>
              <a:rPr lang="en-US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Title</a:t>
            </a:r>
            <a:endParaRPr lang="en-IN" sz="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037975"/>
            <a:ext cx="10783146" cy="3759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Exploring the Relationship Between Racism and Mental Health Outcomes Among School-Aged Children in the UK</a:t>
            </a: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76404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50814" y="1066800"/>
            <a:ext cx="8596668" cy="939114"/>
          </a:xfrm>
        </p:spPr>
        <p:txBody>
          <a:bodyPr>
            <a:noAutofit/>
          </a:bodyPr>
          <a:lstStyle/>
          <a:p>
            <a:pPr algn="ctr"/>
            <a:r>
              <a:rPr lang="en-IN" sz="5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Prevalence</a:t>
            </a:r>
            <a:br>
              <a:rPr lang="en-IN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IN" sz="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6603" y="3080945"/>
            <a:ext cx="5710214" cy="2731101"/>
          </a:xfrm>
        </p:spPr>
        <p:txBody>
          <a:bodyPr>
            <a:noAutofit/>
          </a:bodyPr>
          <a:lstStyle/>
          <a:p>
            <a:pPr algn="just" fontAlgn="base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Racial discrimination leads to anxiety, depression, and other psychological problems among children in schools in the UK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Ghezae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et al., 2025). </a:t>
            </a:r>
          </a:p>
          <a:p>
            <a:pPr algn="just" fontAlgn="base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Many non-white Children aged 3-14 years old face racism driven microaggressions and other social inequalities (Bains and Gutman, 2021).</a:t>
            </a:r>
          </a:p>
          <a:p>
            <a:pPr algn="just" fontAlgn="base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Evidence suggests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racialised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bullying is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underreported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due to fear of retaliation and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normalisation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racist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behaviour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(UNICEF UK, 2022).</a:t>
            </a:r>
          </a:p>
        </p:txBody>
      </p:sp>
      <p:pic>
        <p:nvPicPr>
          <p:cNvPr id="1028" name="Picture 4" descr="Study links racism with signs of depression in Black tee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384" y="2577363"/>
            <a:ext cx="4717774" cy="3456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65588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189659" y="2922855"/>
            <a:ext cx="6053207" cy="955589"/>
          </a:xfrm>
        </p:spPr>
        <p:txBody>
          <a:bodyPr>
            <a:normAutofit fontScale="90000"/>
          </a:bodyPr>
          <a:lstStyle/>
          <a:p>
            <a:pPr algn="ctr"/>
            <a:r>
              <a:rPr lang="en-IN" sz="5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Prevalence </a:t>
            </a:r>
            <a:br>
              <a:rPr lang="en-IN" sz="5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IN" sz="5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(Contd.)</a:t>
            </a:r>
            <a:endParaRPr lang="en-IN" sz="5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5973" y="4113811"/>
            <a:ext cx="5510916" cy="1686956"/>
          </a:xfrm>
        </p:spPr>
        <p:txBody>
          <a:bodyPr>
            <a:normAutofit lnSpcReduction="10000"/>
          </a:bodyPr>
          <a:lstStyle/>
          <a:p>
            <a:pPr algn="just" fontAlgn="base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According to a 2020 survey, 95% black kids face racist language at school, and 31% of them experienced racism all the time (Clark, 2025).</a:t>
            </a:r>
          </a:p>
          <a:p>
            <a:pPr algn="just" fontAlgn="base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Racism in UK schools often manifests as 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microaggressions, exclusion, and teacher bias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not only overt abuse (Priest et al., 2023).</a:t>
            </a:r>
          </a:p>
        </p:txBody>
      </p:sp>
      <p:sp>
        <p:nvSpPr>
          <p:cNvPr id="5" name="AutoShape 4" descr="data:image/png;base64,iVBORw0KGgoAAAANSUhEUgAAAgUAAAGgCAYAAAA6pRTNAAAQAElEQVR4Aey9C5xdVXn//XvOXHKH3ElALikRJRav4AVaJWKpDW2944U2Kn/6UvzHWnwNVfxbDK3xL9jiBYn9NOJH+omVgKLWpArVYNSob1MUUBQMdxJCCOR+mUlm9vv81j7rnH3OnJmcmcycOfvM78xZe631rGftvdZ3r9nPs9e+nEKijwiIgAiIgAiIQFMT6O3tTXp7Y0g8nYaekqw36enp8cC4Nzl8uCc53NOTHPI4hEOHk+7uQ0m3x10eHzjYlezZuz+p/hSgjwiIgAiIgAiIQP4IWO0mu6EPBeU4CXmYgbI0IKTTgvJSTkGZhVIiIAIiIAIikBsCNO7RL2AaiDkgTaZOAKVJ0S+Af5imfpL0eq7yK6egkodyIiACIiACItDEBGjivXkG+LLPN6HFd2mMi9qgkxBlCJ/EZwpComIhp6AChzIiIAIiIAIi0FwEKo1537b1KQ+eQDpLQO2in8Bk0RHITBsEaXkhp6DMQikREAEREAERGGUC9W2ejkCw/SX1yhzFJYknqF/tHFBGvWyQU5ClobQIiIAIiIAI5JRAMPLBASh3IOsIpNLMZQPXTWXlpZyCMgulREAEREAERGBECAzPSotWvBgNtM7gIFDBdZmudg5qyagup4AUFERABERABEQghwRo3MG7CFH5cV8AaVlWnp0loEa2LE3LKUg5aCkCIiACIiACgyQw8up9DXu6zWqTHvViHLUq86mUMgb3GlJBZimnIANDSREQAREQARFodgLBoNdqZPAUyk8dxAmE9NJB5omDoFdrBYCcgtpcJBUBERABERijBFq123QO6FAw5ixBiKs6K6egCoiyIiACIiACIpBnAnYUjZdTcBTwVFUEREAERCAvBFqknX0sfh9B6ChnBEJioEWNqnIKBgKmMhEQAREQARFoUgLVhr8yn7m3INt+i55AjLOF0D0FlTiUEwEREAERyBOBsdNWG5au0nEYaE2aKRgWzFqJCIiACIiACIwOARr6PlsuWv70ZsLMkweuSP0YPFvxzYVTsGnTJixfvhzLli3D2rVrSx1gmjKGFStW4MCBA9i4cWPQi3nKVq5cCa6jVFEJERABERCBJiagpg03AToHdASOtN5cOAWPPvooLr/8clx00UXYsmVLMP6xYxdccAGuuuoqXHbZZZgwYQIefPDBoHfaaadh8+bN2LBhA84991zMnz8/VlEsAiIgAiIgAiJQg0AunILzzjsvGPydO3eis7MzpGv0JYhOPfVUrFq1Cg888AAOHjwYZEfjEPT09KC7uxuHDx/GoUOHQmC6q6sLvb29YRv0vjgjwZjbpJzlqnsocCMLMiEbMhKrLmhsaGyMxf8F/e+PzP9+MHR1LMyK1xQG0C0MUNY0RZz65+WDdevWgTMD2YatWbMmXFqgDuVnnnlmmDm48MILcdddd+Hss8+meMiBg/jZZ5/Fnj17sHv3buzYsQP79+8HZTRy27ZtC4aPMxj8J9+6dWtwHJ5++ukwo0E91X02OE+RFWdwaBSffPJJ0GGgfN++fXjmmWcC4127dgW+UUbeTz31VHDOVHcbIheOx8iKjDjWNCYTDNf/YC3OUUbeGpOD///VcfLpEbELAxm41A8wpPFAmmlZLpwCnulfeeWVuPjii7F69epgPNj8RYsWlRwAOgc0KpQzrF+/HgsWLMB1112Ha6+9tlSHZYMJkydPxpw5czBt2jTMmDEDs2fPxjHHHIO5c+di4sSJOOmkk9DR0QHOUBQKBZxyyikYN24cnvOc50B1a7OaN28e6ECRUXt7e+DLSz8zZ87ElClTcOyxx2L69OmB76xZswLP448/HuR78sknq65fJsuy4rjUmBz+/0H+f2c5a0z29z84J8zeHokV/9d1nBwZu2Bm6POpvLewVGxm7iCUQyzgMZmhEAXNHH//+98P3lV/baTB5mWFWM4bEE888UTwDPT888/HwoUL8fDDD8dixSIgAiIgAiKQMwJ9rbyZVfTBbOB8qpwgXZPHSTmkZcjHewp4dsgz/uuvvx5M88yIHaDx55MHlJ911lnhTJ5PH7CMlxF4s+Htt98OXnbg2SnlCiIgAiIgAkcmII28EEhNfN/W1pYnvX0dgWzdXMwUxMsHfMqAlwxiB5imjIFOAOWMKWc61lu6dGlwGChTEAEREAEREIHcEqht6yu6QxUzq5QVZwUqhdkc9S0fMwXQRwREQAREYBgIaBVjjQDvE2CI/TazzD0FnBcwL2LwyL+UeKSvCIiACIiACIhAHgiYlY14rfaapb97EJ0Bz7qauTPgEQy8qSBhzARFDEGcaKaALBREQAREIM8E1PaxRyCp6rJZsOouTe8Z8EQw/mYuDxkuymkzgxUMPb097hqkdcxVNFPgEPQVAREQAREQgWYkYEZTPfiW0WkoV+U6GADKCm1u+s01PHOwqxssYYB/vMSX+oqACIiACDQZATVHBPoh4PY8lpjRnKeCeLkglqUxy4Gg5gufEwjveinAUPB8tzsFXd2HwA/rF5hQEAEREAEREAERaHYCqfGv1Uoa9CAPKgnMaN7dIUiY9ti/UafgaTNDW6EA87Bnz17s3bcfhw/3oAB9REAEREAEGkZAGxKB4SBgZkiKK4rG3sytvctShwCh3NwDKM0OeLHBXCP9mhna/FJCe0cnuroOYeeuvXIKoI8IiIAIiIAINDEBs7Ihr24mHQIzlkcXgelUKzgEPlPg1wtQCDqpnCJmzQoubwNfQd3W3u5xGwqpipYiIAIiIAJDJ6CaItBgAu4D0CGo3KrBzMIUgdt79wVcyRWiQ5DqU+Y6MFDVzFw/QXtHO9o8yClwYPqKgAiIgAiIQD4I0KinLTUrX0IA3LiHCwYAk3QAKDHj0u1+by/MmDaPPe+rCTruBYSnETxfKLRppgD6iIAIiEA/BCQWgWYlQIOebZuZpVmPWFZ84jDIev16gYWpA4OZOxIh70XFtKdSuTsOBWYUREAEREAEREAEmpeAmZUalyS9adrP7tNEscwjlpl5Ii3wSwi9bvALxTmExPMJrOCOQVECnxtI6CR4vmDmOegjAiIgAmOJgPoqAq1DwCwa/HKfzJNmbvh73QHwcs+Wvi5OHYOi3LVg/kfHwCM5BSVSSoiACIiACIhAkxMIxjvbxqSYsTROo3RGIEhCeVgABXcBPGlu/bkeCwq8v8D1XdbT0wtdPihCUSQCIpBvAmq9CLQ6AbNoxtnTxBdp3tzYh/sGKHEdGnxPwsxnEfzSgF8ZgCd9hsClRscgCcY/8ZkEroUuQXubYfLEcUHuWvqKgAiIgAiIgAg0M4Fo7KvbSONOGQ08Y7PUWSilPUvfgGKuwyx1DODynsM9GD+uExPGj0NbW5ucAkJTEAERaFYCapcIiECWgJlb8iBg7G4AI88XinIafbi1N6Ph72US4eOqLCu4PuPEy3t6e9HZ2Y6O9ragwkWBCwUREAEREAEREIH8EUgyTyKYuSNQ7ELCqYGQdm/AnQQm+ZgiZxXMPQOWM7RnHALqyCkgBQUREIGGEtDGREAEBkeABjzWMKs03X7yH4qCwfcyugEUWDD+TCWIOqDj0Ju4MEGvzxS0+yUDz5S+lWsuiZUQAREQAREQARFoagIlS08jX2ypJ+lAeATGZj57EGYNXOJpalEeJxiYzwY5BVkaSouACBwFAVUVARFoFAGz1NhHvyAJVj7NGQz8Jr5I3CEouG4Q8DEE8OPlHiU+U+BRxVdOQQUOZURABERABESgmQmkBt3tPcyK6VJzkzA7ELIJKstLql4QnAPGJSHiR05BJKFYBESgJgEJRUAERpcAz/YHakFluRv7YOt9JqE3CY6BR5nq5jJmE18weJT5yinIwGjG5EMPPYQvfvGL+Md//Ed89atfxSOPPBI8QQ6CX//611ixYgU++9nPBjnbf/jwYfzoRz/C5z//edx3331Bt7u7G7fddhu+8Y1voKuri2oKIiACIiACOSZAG2DefjMuPYEYM50a+yDxJG845MuNqp0DroPa2SCnIEujydLcYfv27cO4cePwyle+Eg8++CD+6Z/+CU8++WRoaaFQwJ49e3DXXXeFmEI6At/61rdgZli1ahU2b94cnIQNGzbgJS95SVgX9RTGOgH1XwREoFUImAXzH04C4cnEHQGESwS+ZNqDmcHMZw9cHp0DOgvVDOQUVBNporyZ4YwzzsB73/tevPa1r8VLX/rSsNMPHToUdu7zn/98/OEf/mHJ0NOJ2Lp1K6ZPn46FCxeip6cHdAa+853v4I1vfCNOOeWUJuqdmiICIiACIjA4ApaqF6M0ky7NKoW0B+4SAC5mOtyHWHQO4J++Mwcu9K+cAofQzF86AD/5yU+wcuVKrFmzBn/8x3+ME044oWaTzQxz5swJswNf+9rXsGXLFnzve9/DWWedFYKZj46aNSVsFQLqhwiIwNgiQIMPWn4AZhYC/GMe0jL3BHx2wLP+TUDnwOB/PtPsgj5fOQV9kDSfgC+Y2L9/f7gf4O677y5dKqjV0gULFuDd7343Tj31VBxzzDGgU7Fu3Tp87GMfC5cfatWRTAREQAREoDkJpIa9b9usShT1GJvFUr9ckF5LcO2yc0CdxK8h8A2HXlDxlVNQgaP5Mh0dHeESwQc+8AFceumlwbD/5je/AXdqrda2t7fjZS97GWbNmhXeVjVjxgy8/OUvx/z583H77bcHx6JWPcmamYDaJgIiIAJlAv0d/30CwJVSR8DMHQP/usDtRVhy4cGdg1regJfwK6eAFJo47Ny5E7t27Qr3Bzz77LMhNivu6Rrt5mC599578d3vfhdveMMbMHv2bMycOTME3pTIpxNqVJNIBERABESgxQiYGcys1CtOGtBGMIZfR2C6VFhMyCkogmjGiJcN1q9fj4svvhiLFy8Ojyby5sLTTz+9Ykdn284nE3g/AZ9WePWrXw1eTvj6178Ohuc973kYP358Vl3pUSSgTYuACIjASBAouwHp2s2sX5uRapSXcgrKLJouxUcOX/WqV+Gv/uqv8Ja3vAXLli3Dhz70IUydOjW01czwghe8AEuXLg33ENDr42zA6173ujBLMGHCBCxatCjUu/rqq0O6rerHL8KKtBABERABEcgHAatuZh9BUKA9CInMwswqnQPLFBaTcgqKIJo14r0Br3/964NT8KIXvQidnZ0VTeXNhM997nMxceLEsLM5G0CnYPLkyUGP9yTwpsPf+73fA9NBqMUIEtCqRUAERKAxBKoNf2U+vbegT0uKjoFZAWZ9vYJCnwoSiIAIiIAIiIAINBmBvgZ8KA2k4zDQmuQUDIWq6ow5AurwwAQOHjyI//zP/8SnPvUpXHfddeEtmgcOHAiVeBD61a9+FV7H/ZnPfAb33HNPeDLmqaeewpe+9CXceuut2Lt3b9DlWztvuOGG8JRNEGghAiJwRAL8H+ujVLT84abC0nsKUi3qx5BKyks5BWUWSomACAyRAN+eyftZePnqxBNPxI033gi+SZNyIO2UqAAAEABJREFUPg1DZ4CXr3ifC3+rY+PGjbjllluwfft2/PKXv8Qdd9wBOgl8NTfvmeE6htgUVRMBEahBgM4BHYEaRRUiOQUVOJQZWwTU2+EiMGnSJFx44YXhddqvec1rwnsy+ONbDD//+c/Dq7ff/va3461vfWso4+u3t23bhle84hXhCZlNmzZh9erV4b4X3hxbfe/McLVT6xEBERiYgJyCgfmoVAREoE4CfK02DfsXvvCFcEMsf3+DVWn8efbPWQLeEMvf5uC7N4499tjw6u4f//jHuP/++8Mlg3e84x2lp2tYV0EERGD4CJgVrykMsEo5BQPAGWrR5h2HMVbCUBmNZD2te/QIdHd3h1drP/bYY3jooYfCy7b4qm1eOjCzcLcz37rJywpvfvObcc4552DevHnYt28feA8CH7u9+eab9ebN0duF2nKLEfB/O+8R//c8quMrp6AOSINV2X2gB6/7v4+1fHjTZ58YLBrptzCB448/Hn/xF3+BK6+8EnzBFn9zg04CH5ul0efbNBl4U+GUKVPAH+/iezh27tyJk046KTxW+653vSvcY8DLCS2MSl0TgWElYGZ915f0FVFiZsE5N0tjyhh4vwGDnALSUMgBATWxmQlwNuDpp58GnQA6ALt37w7N5QwBbz7cunUreHmBb9xk+rTTTgMdBF5u4P0IvNTASwt0FPjSLjoOPECFlWghAiLgBPpaeTNzeflrNnA+1UyKzyJ4nJRDWgbIKYgkFIuACAyZwI4dO/CJT3wizBS8733vAy8fnHfeeeCMAF+5zd/g+OhHP4qPfOQjmDZtWviRrh/84AfhEsM73/lO8MVcdCiuueaa4FicfPLJ4WxmyA1SRREYMwT6Ogtp12vL+euIdLgZUr3KpZyCSh7KNZiANtcaBGjo3/Oe9+Btb3sbLr300vCuAt4vYGaYMWMGLr/8cixZsgR0GPiqbl5S4AwBdU855RTMnTsXH/7whxEdB84YtAYZ9UIEhplAbVtfsRGqmFmlrDgrUCnM5qhvmimAPiIgAkdNgJcJXvziFwen4I/+6I/Cr3NmV0qn4dxzz8VrX/vaMFNAh4Cv437+859fmhGg88B7Efh0Qrau0iIgAkMnwBkBhrgGMwv/c2aMOS9gXsTgkX8p8UhfERhOAlqXCIiACIjASBEwKxvxWtswM9ARYGC5Zz0ydwY8goE3FSSMmaCIIYiTfMwU8E7k5cuXh1/7W7t2LZsfQi0535TGx5pWrFgRHnE6cOAAVq5cCeqGSlqIgAiIgAiIQM4JJFXtNwtW3aXpzYOeCMbfzOUhw0U5bWawgqGnt8ddg7SOuUouZgoeffTRcE3yoosuCncw09Az3HnnneEtaldccUWQ0/Dz3enU493NmzdvBt+cxmnL+fPne3f1PRoCqisCIiACItBYAmY01YPfJp2GclWugwGgrNDmpt9cwzMHu7rBEgb4x0t82eRf3sXMt6HxeWa+/pTp/fv3h7emnXDCCWCez0iz/NRTTwXfn/7AAw+AP9LCrskhIAUFERABERCBliDg9jz2w4zmPBXEywWxLI1ZDgQ1X/icQLi0UICh4Pludwq6ug+BH9YvMNHsgTMAvHzAl6FccMEFobl8BIqPMIVMccHXqZ555pm46qqrwgzCXXfdhbPPPrtYOrSIz0vzuWpu75lnngG3wWew+bw1HRM+esVntDlD0dvbi0ceeSQ8UjW0rY1GraPbJvvb1dWFJ554IvzSXT2sHn744fAreY8//nhgRZZ8tp1s+fpbsuYP5fAHdijjrBBnfciZs0bkrLrbkGV1pDE52H2UHc9jta7G5HYM9/+gxtUTdR8na7Pag1rHWB7FadAZ+7UAjxKY0by7Q5Aw7bF/o07B02aGtkIB5mHPnr3Yu28/Dh/uQQE5+PBMn29Ju/jii8OPptA4825mzhpkm89noWN+/fr14YdW+DOu1157LVgnlg0m5iwE74bm89Z8jIrb5UtWKBs/fny4y5qvbeVMhZmBj1IxP5ht5FmX/eWd57NmzQozNuRyJFZ8/MzMSux41/l4Z0m2vCt98uTJiO/KZzxu3DjMnDkT5HrcccfBTHWzrPgbAkcak/3to3/9qWHxjbtx2c09uOhfd+D9XzdceMM2fPDbnXjL55/EB25rwzu+uB1LbgX+YuVO/PXXDuO9X9mH//VvB/D/fLU7N3VvWH8Y9f7/RlYak1PD//Rw/g9mj5OR81COsao7Bfy/nzptWngTaDT2Zm7t3aBYcAgQ/ANzD6A0O+DFBnON9GtmaPNLCe0dnejqOoSdu/bmwyn4/ve/H24aRObDgyBnCngGyTNJvi2Ng5cqvBmRP73Ks8zzzz8ffFsaz05ZNtjQ1tYWLlPQIHV0dIRfcWOahqrgHhYPHGYW/nnMDMxTjlH+NGrzsb/kUS8r1jEzsA5ZdXZ2+sBsK7ElZzJmYBl1qGuW8jVT3ciIMQNZkRFZRb482JqlzChnefU+ovz+J7vB8NstXXhg6yHUilk+UKhVJ65roHosa0Rd9pOcGAbDKurHmHU1JsfDbGj/g/WMycia45X7bTDjuVXr8v+WPBhz/HEcsq8MlJmZH/ITD/wyzRgIDoHPFMBDwcpyz/o+9HIroGBt4YSrrb3d4zYUkIMP327GM/7rr78eTPPMkoOLNxDyNal8Cxo9UM4o8OkDdomXEXiz4e233w5eduCPrlCuIAIiIAIiIAK5J+A+QJwhKPfF3NhbmCJwe+++gCt5YXQIUn3KXAcG+glm5voJ2jva0eYhF04BjT0vH/BeAf7WuvcxfGvJ6QxEnVi+dOnS8Fa1UCnXCzVeBERABERgbBOgUU8JmFm4RFDMeVQsC3Y+gUcw49Ltfm9vMW0eez5hSEDnodDmrkACFApt+Zgp8J7qKwIiIAIiIAIiUCSQnvUXMx6ZmS/96xHLik8cugDo9esFZgUgMZi5IxHyXlRMeyqVu+PgWswqjCYBbVsEREAEREAEBiJgZqXiJOlN0352nyaKZR6xzMwTaYFfQuh1g19Aqpp4PoEV3DEoSuBzAwmdBM8XzDwHfURABERABERABPJIwCwa/HLrzZNmbvh73QHwcs+Wvi5OHYOi3LVg/kfHwCM5BSVSw57QCkVABERABERgeAkE451dZVLMWBqnUTojECShPCyAgrsAnjS3/lyPBQW/quAzBYnLenp6ocsHRSiKREAEREAERKCZCZhFM85WJr5I8+bGPtw3QInr0OB7EmY+i+AG368MwJM+Q+BSo2OQBOOf+EwC1+IuBNrbDJMnjgty19K3XgLSEwEREAEREIHRIBCNffW2adwpo4FnbJY6C6W0Z+kbUMx1mKWOAVzec7gH48d1YsL4cWhra5NTQGgKIiACIiACIpAHAmZuyUNDGbsbwMjzhaKcRh9u7c1o+HuZRPi4KssKrs848fKe3l50drajo70tqHBR4EJBBERABERABEQgfwSSzJMIZu4IFLuQcGogpN0bcCeBST6myFkFc8+A5QztGYeAOnIKSEFBBERABERABJqYAA14bJ5Zpen2k/9QFAy+l9ENoMCC8WcqQdQBHYfexIUJ+ONy7X7JwDOlb+WaS+LWSKgXIiACIiACItCyBEqWnka+2EtP0oHwCIzNfPYgzBq4xNPUojxOMDCfDXIKsjSUFgEREAEREIEcEDBLjX30C5Jg5dOcwcBv4ovEHYKC6wYBH0MAP17uUdLb68vKbw6dgsoOKCcCIiACIiACY4dAatDd3sOsmC51PgmzAyGboLK8pOoFwTlgXBIifuQURBKKRUAEREAERKAJCfBsf6BmVZa7sQ+23mcSepPgGHiUqW4uYzbxBYNHmW/TOAWZNikpAiIgAiIgAiIwAAE6AublZlx6AjFmOjX2QeJJ3nDIlxtVOwdcB7WzQU5BlobSIiACIiACItC0BIKZ79M6s1QejLwnE3cEEC4R+JJpD2YGM589cHl0DqzQ1wXoK+mzuaMRqK4IiIAIiIAIiMCwErDy2oIj4FmzjNDzqZzeAB2DBOE+RGaLeunMgQtcN/uVU5ClobQIiIAIiIAI5I5A6hCYWZgNYPPNFyXHwGcHPOvfsnPgip7v+x2SU9B3NZKIgAiIgAiIgAgMN4HUsPddK41+Vhr0XMjYzBMs9Jh5Jn2+wKPMzIAn+YZDF1Z85RRU4FBGBERABERABJqbQNnQ12qngeVmRcfAVbL3GATnoFzkpZXfjFNQWaCcCIiACIiACIhAfgmYmV8lsFIH6BzQYWBA0osQl0rThJyClIOWIiACIiACItD8BMo2vt+2UiVr8M2s7Bz0WystkFOQctBSBERABERABHJIwPppc1+5mYHvLEgrGOBfVH3kFFQBUVYEREAEREAEmo9AXwuemQ0IzT1SPii5J8DfQjAzmFkqyizlFGRgKCkCIiACIiACeSNQ7QyE9hftPe8j4M2FaewpT1A/hqCbWcgpyMBQUgREQAREQASahsCgG1L0BPqpR0egn6KSWE5BCYUSIiACIiACIpBTAgP7A3V3Sk5B3aikKAIiIAIiIAJHTaCpVyCnoKl3jxonAiIgAiIgAo0jIKegcay1JREQAREQgVYlMNr9SoanAXIKhoej1iICIiACIiACo0xg6J4Bb0JkkFMwyrtQmxcBERABEWhaArlvWPoqAgNjM+vTHzoCDLFATkEkoVgEREAEREAEmpZA/7MAZn2NPfpXH6gIcgqadgCoYSIgAiIgAiNCoEVWalbpDJhl84nPDpTznA1gQJIUex/jYhbUNTkF0EcEREAEREAE8kKg2pbXOO+nihmNfPkNhjW7l1AnhlRDMwUpBy1FQAREQATyTUCtzxDgrABDRlRMpk6AWQFmTJfFiTsYhWJWkQiIgAiIgAiIQAsSSG2/BSfAzGPvI2cTYL40n01wZ4AOhCd1+cDZ6CsCIiACItCsBNSuPgTMzM14pdjMTbrb+CTpLRd43szliKFYlMkePny4olQzBUVGikRABERABESg2QiY0YLX16okSWCW6ideJU2mec8CTPrsgJmh4OlCoYDu7kOIH9aXUxBpKBYBERABEWgUAW3naAjQ4hfrm7l193kDGvSiqBhRzpBmza29+wwhQ6m5h2BmOHiwCwe7upHWN7ga9BEBERABERABEWh6AhlvINPW1KAXBUUVMysLPEkdj9wVAGJRwROFtjbs3bsf+/YfBC8lyCmAPiIgAiIgAsNCQCtpGAGz9L4CGvu4UbPU7JsxBsITh8VCSlKx1/MpAzNDodCGtrZ2tHd0gDMGO3bu0UwB9BEBERABERCBJiZgRpPet4HRITBjOacIGBf1iklGVnQCqM8AN/1m5jMGHly9zWcL2js70NHZ7iUu0FcEREAEREAE+iEgcTMSoA9Q0S4LObM09nkCMEU1s3R2gApmlHqpOwq+RKGtAIo4Y1DwWYMClRREQAREQAREQATyQIBm3s25G3UzN/YVTfYyt/mcDfAolJi5juuCRRZNvmfgGtOwBHYAABAASURBVP71NcFczmShUMjHTMGmTZuwfPlyLFu2DGvXrg0d5YJpyhhWrFiBAwcOYOPGjUEv5ilbuXIluA7WURABERABEQAgCLklQKNf2XiDmQH+LZW53aeI+cQLzNw56E0QPq7HFxcl4aYDZhLXgIuSfDgFjz76KC6//HIsWbIETD/zzDOInwsuuABXXXUVLrvsMkyYMAEPPvggLrroIpx22mnYvHkzNmzYgHPPPRfz58+PVRSLgAiIgAiIQK4ImNF4xyYnaSJEZTkdAJ7586kCKqR5wMzQmyQeAyipG1xMdRj4SQAXxLkENPPnvPPOCwa/njaeeuqpWLVqFR544AEcPHgwVJFDEDBoIQIi0PoE1MMWJxANfeymmfHKAOCW3cwYofQJdt7Lg0NgCIUuSxNwhyCBV0Fvryc929vbk4+ZAm9r+K5ZswZnnXUWZsyYEfJcUMZLC/HywJlnnhlmDi688ELcddddOPvss6k25MDnNulcdHd3g6GrqwuHDh0Klyp6enqwf/9+B9qLvXv3gjtr3759IT/kDeasYuwvOdTLinXIinV6fTTyEg/rRrbkS9aMyZ6cqUNd1T0QniWuxYqMyCpyrR6TlJMzmZIvA/VzNuSG1Fz2k/2N3OplFfU5FlmfMflxfVyHxmRvOBZyXNXDqp4xGddDvuTMcUvOqrs//O9z/HEsMnR1deMQ30jo9p7HVI/C/0dSetWxOwR+yYCGH17oLkAod2PFbEhzBsGvG6C9rQ2TJ47Ph1PAwcF7BBYsWAAa/dATXyxatKjkANA5yF5WWL9+Pah/3XXX4dprr0W2zKvW/eUA3b17dxj4HJR79uwJMxC7du0KTsKOHTuCE7B9+3bnnITt8B+k7g3kXJFceaAkj3pZsU7inivZkRWZcoAz5oCn4SfruL64fh4Ynn322cBZddNxGFmRG/cBOZINWWXHZGQYmfJ/ioypn/MhWFfzOc7Y3zjG6mFFNlE/co78Ik9ybsiY9JMRHofyvt16xmRkXs8+ivsjjuexVXcPYn/5T5Bw4cHMrb/HcLNvFtMofagXpH4M9m+wX+M6OzBhfCf4aGIuLh/ccsstYYYg6xCUeuiJadOmobOz01Pplzcgnnjiidi2bRvOP/98LFy4EA8//HBaOMjlpEmTMHv2bBx77LGYPn06Zs6ciSlTpmDOnDngPQwnnHAC2tvbccopp4B3bp500kkVbUGLf9jfcePGYe7cuaiXFeuQFdlxv5HvxIkTS2ynTp0aWE+ePDmwHz9+PMibnLlfVbcvqyONyf72EccwxsCH/a/3/5e6HM8ak9Mx3P+D2eNk5FzvcUN1q4+xM9Jj5jFTwty/+f8xDT5PuMxo2pNwAmUFny2g9fdyKpb0PJ/4jEJHexs6O9oRP6wZ000Z86zyqaeeAmcC+JRB9qyfxp+y66+/PjgNvKzApw/YEToQvNnw9ttvx7p16zBv3jyKFURABESgWQioHSIwaAJmNOuxWmr4mTPLyilhoJsAmBWQ8DIC+HGZ6/oSPX75NusQsLTpnQIa+qVLl4bLBHzKgGnK2Ph4+YByOgGUMaacad5geOWVVyJbh3IFERABERABEcgTgaR0ts9WZx2ABCGXUB7nAtI0C2K9Ah0BdwxAIVJngqvkJQNkPk3vFGTaqqQIiIAIND8BtVAERpiAWXADEOw7Mh93DMwM4ebBrNgvEzBrBZ8xcE+AswbMJ0U50zHIKYgkFIuACIiACIhAjggkbuBT9yA98we9BHcM4J/wXiLmPU0d6noSZgavhtQxKCqzoBjkFBRBKBIBERCBAQioSASahABNPGCFNEbpkxp4Gn8DDb87Cl5mDGagflKcGTDzvPmlhl4vrPrKKagCoqwIiIAIiIAINBOBhKf2NRpk5pbd5eXy1DFwn8C/qXmnJFY3S50FIPUGzNL6vorSN61VyiohAiIgAmOIgLoqAjklQEeg0qTHHN2AtFPmSTN3BLyI+nQOzAxmLvNMUpw5SLXTpZyClIOWIiACIiACItDkBKxP+8zKssQNPTwb4qIm7b6ZOwGedx8hLIOay8DgkuxXTkGWhtIiIAKtQEB9EIHWJuCGP3aQDoBZRlAsSOgNMO1F6U2F5j5A2TlI6BmwvCrIKagCoqwIiIAIiIAI5ItAavCzbTbPJNEx8DQ4TRAcAXcMPOZdBRSxKBvkFGRpKC0CItC8BNQyERiDBBI34LW6TaOflVOPTxhkZT41gCQ4Bhnz70mD/3F2oca65RRUEFRGBERABERABJqbQFLDmJdbbOVkMZWqZ+YGgkMAugao/sgpqCaivAiIQCMJaFsiIAIjQMCstnOQ+MwBg08h8Ntny3IK+iCRQAREQAREQASalEBfW9+noVRJfHrAzGBmfcpTgV9HCDcapLm4lFMQSSgWAREYPgJakwiIQIMI9Gf0y3IzKzsHFpvlCf/GXIzlFEQSikVABERABESgaQn0teCcDcg290h5M3PnoADLVqpKF6ryyoqACIhAfwQkFwERaEIC1c5AaGLR8vtVBM8mpfsHauq6RvzKKYgkFIuACIiACIhArgkUPYF++nAkh4DV5BSQgoIIjGUC6rsIiED+CQzsD9TdPzkFdaOSogiIgAiIgAi0NgE5Ba29f9W7sUtAPRcBERCBQROQUzBoZKogAiIgAiIgAk1GgK8dGIYmySkYBohahQg0jIA2JAIiIAL9Ehi6Z8CbEBnkFPQLVwUiIAIiIAIikG8CFm5ANDA2sz6doSPAEAvkFEQSikVg9AhoyyJQQcDM0NbWhvb29lJg3sxQKBT6lFFmZkFOPQYzC7pxHZRBnxwT6H8WwMz69qt/9RovNy5Xl1NQZqGUCIiACDQFARr5p59+Gt/+9rfx6U9/GitXrsT999/vZ3sWwm9+8xt88YtfxOc+9zk8+uijQcazvZ/85Cf4whe+gN/+9rfBITh8+DC++c1v4rbbbkN3d3fQa4oOqhHDQsDMKtZjls0nFfub44Oh9BajPq4B6xrkFEAfERghAlqtCAyRAA/ev/jFL/DAAw/gxS9+MXbv3o3PfvazeOSRR8Ia6TTs2bMHd911FxibGegofOtb3wqGYNWqVdiyZQt+/OMfY8OGDXjJS16Czs5OtwdJqK9Fjgn02YV9BMHcm9HII+xzjqeaPU6oE0OqIacg5aClCIiACDQVgde//vX40Ic+hNe97nV4zWteg66uLnD2gAf45z3vefjDP/xDjBs3LrSZsq1bt2L69OlYuHAhenp6gjPwne98B2984xtx0kknobe3N+hqMTYIcEww9O1t6gSYFWDGdFHDk4m7E4ViVpEIiEB9BKQlAiNOgAb80KFDwZBz2v/ee+/F+PHjMWvWrLDt6oO9mWHOnDnYvHkzvva1r4VZgu9973s466yzQuDMQqioxZgk4MPD+23BCTDz2HNhfsF8aT6b4M4Ax5QnG3P54JlnngnXtLwdWLt2LZYtW4abbrqJWQUREAEREIEaBGjI6Rjceuut4az/Pe95D+bNmxemg2uo4/TTT8e73/1unHrqqTjmmGPAuuvWrcPHPvYxPPTQQ+D6atWTLH8EzMzNeGW7zdyku41PksyMkOfNXI4YinUyWd53ksk2xikoNgObNm3C7373OyxZsgRTpkwBnYVYplgERpWANi4CTUSABpyXADj9/7Of/Qwf+MAHwhk/ZxCS9GfvKlpLmZnhpS99aZhNoN6MGTPw8pe/HPPnz8ftt9+uGw0riOUnY0aTXV974zigduKLtGqmPpM+O2BmKHia46y7+xDih/ULMTOSMQcnb4bhzS/nnHNO2BTzEydODGktREAEREAEKgls3LgRa9aswVvf+la84AUvCGf6fLyQB/JKzTRnZvjVr36F7373u3jDG96A2bNnY+bMmSHweMszwlRTy9wToMUvdsLMrbvPG9CgF0XFiHKGNGtu7aM/San57IGZ4eDBLhzs6i7OQBlcDQ35LF68GFdddRXOPPNM0ElgfsKECQ3ZtjYyZgmo4yKQOwJmBhrwu+++Gzt27MB1112HN73pTXj7298OzhrU6pCZ4amnngr3E7zyla/Eq1/9aixYsABf//rXQ+CNiePHj69VVbJcEch4A5l2VzgERRUzK2q4wJPU8chdASAWFTxRaGvD3r37sW//wTDuGuYUQB8REAEREIG6CHBGgGf7n/jEJ/AP//APIXz84x8PMwZxBZw9WLp0abiHgAd8zgbwSQXW41MJf/InfxLu37r66qvBtJlfh46ninElinNLwMz3p7ee+96j8DVLzb4ZYyA8cRhKAEpSsdfzcWBmKBTa0NbWjvaODnDGYMfOPY2ZKeC9A3x5BjIf5inPiJQUgfoISEsEWpgAD/IMxx13XLh5kMafgWf7vOTK+wUYJk2aFBwCvn+Aed478NrXvhacgeX9CIVCAaeccgpOPvlkP/gXwpMMLYytpbtmRpPet4scJ5SasdxnBILpp8QDRcXIik4A9Rngpt/MYObBddp8tqC9swMdne1e4oKR/B44cACrV6/GPffcE7xWPnnAQK+WlxFGcttatwiIgAjkkQAP3DT0NO7ZQFnsD9Msoy5DzDOmTpQxzzRlCi1EgD5ARXcs5MzS2OcJwBTVzNLZASqYUeql7ij4EoW2AijijEHBZw0KVBrJQK/1wgsvxAtf+MJwTwHvK2DgPQUjuV2tO3cE1GAREAEREIEjEqCZd3PuRt3MjX2Fvpe5zacT6FEoMXMd1wWLLJp8z8A1/OtrgrmcyYLPLkWNUHmkFpwR4MwAZwhiuPbaa/VI4kgB13pFQAREQARalgCNfmXnDGYG+LdU5nafIuYTLzBz56A3Qfi4HixBEm46YCZxDbgoGfnLB/AP7x3gewk4QxADb5Chs+DF+rYyAfVNBERABETgqAmY0XjH1SRpIkRlOR0AnvnzqQIqpHnAzNCbJB4DKKkbXEx1GPhJABc0bKaAb9jiy4ugjwiIgAiIgAiIwJAIREMfK5sZrwwAbtnNjBFKn2DnvTw4BIZQ6LI0AXcIEngV8GcxEs/29vY0bqaAv+bFlxfp8oGTz/9XPRABEahBYMvOHoyVUKP7EjWcgBt6WnNGNPzF7SelVx27Q+CXDGj4QR0uqJPR5QyCXzdAe1sbJk8c3xingJcJeLkgXjpgzDzlbJ+CCIiACLQCgd0HevD6T29p+fC2L2xthd2V8z7QGyh3IebM3PoHscHMQiq7oF6QumPgX58l6MW4zg5MGN8JPprYkMsH2QYp3cQE1DQREAEREIGcELC0nYzc0hcjJG7pzWjaeSNhAiv4bIHLUmXPeyKJwWcUOtrb0NnRjvhhzZhWLAIiIAIiIAIi0MQEzGj+YwNTw8+cWVZOCQPNP2BWQMLLCODHZa7rS/T09lY4BCxtmFPAH/fg/QT8yeQDBw6En1JmzEYojCgBrVwEREAERCDnBDgDUO5C1gFIEHJJWpqkuTTjBbFegY6AOwYI5akzwQkEXjJA5tMQp4AXQO46AAAQAElEQVSPJN5333245JJLwEcT+UIjtmH//v2MFERABERABERABOokYObWnrrFiMkQEsDMEG4eRPmT+GUC5qzgMwbuCXDWgPkoZzqGhjgFfF83nYG4UT6aSEeB8ihTPEgCUhcBERABERjTBBI38KlfkJ75A55zxwD+Ce8lYt7TLgV1PQkz8zSQOgZFZRYUQ0OcAs4MnHHGGfjKV74SfgOBP4bEnwKlvNiOASM6EcuXLw+/nbB27dqSbi15vEyxYsUK8PIEw8qVK0HdUkUlREAEREAERCCXBGjiASukMUqf1MDT+Bto+N1R8DJjMAP1kzhjYJ43OgZeWPUdUaeAswF8nTHvJeA7Cg4dOhQ2z8sGN954Y92vOX700Udx+eWXY8mSJWCa66Wxv/POO8HfVbjiiiuwZcuWYPgffPBBXHTRRTjttNOwefNmbNiwAeeeey74C2Jh4829UOtEQAREQAREoIJA4jMCFYJixswtu6fL5alj4D6Bf1PzTkmsbpY6C0Cv1wLM0vrIfNJaGcFwJvkeAr6PgEabP4jEmO8ooHGnkWZ5Pds777zzUD2rQMeis7MTJ5xwQig7/vjjsXPnzvBTonRAHnjgARw8eDCsntsKCS1EQAREQAREoAUI0BGoNOkxRzcg7aB50swdAS+iPp0DMwvOQJpPnYNUO12OqFOQbgKgAecPIsU87yVgnmf8UVZPvGbNGpx11lmgM7Fjxw50d3dXVNu2bRvOPPPM8GuMnEHgWxTPPvvsCp3BZvbu3YutW7eC22N7uY3du3fjySefDP167LHHwBkQzlDwJ0ofeeSRPu3CYDeaI332t6urC0888QTqZfXwww+DrB5//PHAiiz37dsHst21a1dgvX37dnCMUMZZIc76kDNnilS3L6sjjcn+9hH/N3M03IbcVPa/3v9f6nI8D2VMcowOuZE5qziU/9/scTJyrve4obpP+DF2Xx97xONkHDo09DAgxEUhrxiYuWPgefcRwjI6B3C5Cyq+DXEKaMQXLFiAa665JtwXwHjmzJnBuFe0pp8MjQLvEeA6aPSpNm3aNHCmgOkYZs+eHZNYv349qH/dddeBlzB4QCgVDiLBGYrp06eHpyb4+w3cLp0aysaPHw9us729HZypMDPMmTMHzA9iE7lWZX87Ojowa9asMGNDLrypdCBWc+fO9bFoJXYcH+OdJdlOmjQJkydPxtSpU8P6GI8bNw4cL+R63HHHqW4Vq2OPPRZHGpP97SNyz/UArLPx7P9AYzL7/0tdjmeyGeyYrH68q87m5VItHvsG8/9bi/NQjrFxH43ZusdMQRzPZGDmnkDVKEroDVDmRelNhRaOnXQMQqBnwPKq0BCngNukMeelgxgWLVpEcV3hlltuCTMEXEeswIMgZwp4BkmngfcU0ICwnDcjnnjiieHM8/zzz8fChQvBs1OWDTbwn5zOBw0SByID0+PGjUOhUAAPHGYWDJiZhTzlg91OXvXZf/aXhrteVqxjZmAd1iVf1o1sY0zOLKMOdc1SvmaqGxkxZiArMiKryDceLJinnOXkTKbUZz3K8zr2BtNu9pP9ZWDfyYIysjGzPv+/LCerqB9j1iU/1qWOmYX/ebPymBxMu/Ksy/6TA3nUy6qeMRlZx/UfaR9x+9wvrMfA9FirC6QGH5mPebrkGHg6/GpScAR81sBjXjigc8CibChkM82Y5hn+U089BV464A2L8ayfg4s3EK5evTrMQNAD5b0DfPqA/aADwZsNb7/9dqxbtw7z5s2jWEEEREAEREAEckMgcQNeq7E0+lk59az6iQR3VpMwY5Ax/5606ETUWHfDnAK+yZBGPYZo3LOdqpXm1BRvVowzDExTRl06AVdeeWW4hyDOPNAZiOlYnq3DegMGFYqACIiACIhAExNIahjzcnOtnCymUvXM3IA7C5w5MHcOiiqlqCFOAc/2eZ05GnbGMtSlfaCECIiACIiACAwrATPrsz46B4nPHDDAM/7to9MQp4Bn9rwpYhRfINSn4xKIgAiIgAiIQO4I9LX1fbpAlcQtvpnBzPqUpwK/jsDpgjRTWjbEKeBMAR8P5PsDBnv5oNRSJURABERABERABKoI9Gf0y3IzKzsHFqt7wr8xF+OGOAWcKeDlAl42iIF5ymNDhhSrkgiIgAiIgAiMCQJ9LThnA7JdP1LezNw5KMCylarShaq8siIgAiIgAiIgAjkiUO0MhKYXLb9fRfBswlsIPK58sVEQVC0a5hTwUcF46YAx81VtiVnFIiACIiACIiACgyZQ9AT6qVfTeajSbYhTwHsK7rvvPsTfPmDMPOVV7VFWBERABERABERgsAQG9gfqXltDnILQGi1EQAREQAREQASamkBDnALeUMjfIeBvHvDSAWPmKW9qOmqcCIiACIiACIwhAkfrFNSNim8ajE8eMGa+7spSFAEREAEREAER6J8AXzvQf2ndJQ1zCupukRRFQAREQAREQASGQGDongFvQmSo7RQMoSlHqrJ27Vrw0kEMevrgSMRULgIiIAIiIAJHR8DCDYgGxmbWZ2V0BBhiQUOcAj5lsH37dj19EKkrFgEREAEREIFBEeh/FsCsr7Gv8Qbj0tbimkqCTKIhTgFvKOQPIu3fv7+0aeYnTpxYyishAiIgAiIgAiJQPwGzSmfALJtPfHagnOdsAEPpLUZ9vAbqGhriFHCmgD+GdP3114dLCHz64J577gHja6+9FiyHPiIgAiIgAiIgAgMTSKqLqwUI5t6MRt7TCd9m2FcnrCWhTgxB0hingDMF/K0DPnVQHShnedocLUVABERABERABI6WAGcFGPquJ3UCzAowY7qo4Ul3HxrjFBQ3qUgEREAEREAERGAIBI6mSmr7LTgBZh77ysLcgfnSfDbB5xboQHiyMU4BLw/cdttt3gwgPoVw0003hbwWIiACIiACIiAC9RMwMzfjlfpmbtLdxidJb7nA82YuRwzFokz28OHDFaWFokpDIt5X8Lvf/Q5LliwBbzSks9CQDWsjIiACIiACItB0BI7cIDNa8CPrUSNJEpil+okL0mSa9yzApM8OmBkKni4UCujuPoT4Yf2GOAW8Z2DPnj1YtWoVzjnnnLB95vX0QUChhQiIgAiIgAjUT4AWv6ht5tbd5w1o0IuiYkQ5Q5o1t/buM4QMpeYegpnh4MEuHOzqRlrf4GpoyGfx4sXgTYZ8vTGdBOYnTJjQkG1rIyIgAiIgAiLQKAIjt52MN5DZSGrQi4KiipmVBZ6kjkfuCgCxqOCJQlsb9u7dj337D4KXEhrmFEAfERABERABERCBYSFglt5XQGMfV2iWmn0zxkB44rBYSEkq9no+ZWBmKBTa0NbWjvaODnDGYMfOPY2bKeBrjfmKY95geODAAfDGQ8bQRwREQAREQASansDoNdCMJr3v9qNDYMZyThEwLuoVk4ys6ARQnwFu+s3MZww8uHqbzxa0d3ago7PdS1ww0l/eUHjffffhkksuCTcYxssG2TccjnQbtH4REAEREAERaBkC9AEqOmMhZ5bGPk8Apqhmls4OUMGMUi91R8GXKLQVQBFnDAo+a1Cg0kgH3lDIpw3idvgUAh0FyqNMsQiIgAiIgAg0mkD+tkcz7+bcjbqZG/uKDniZ23zOBngUSsxcx3XBIosm3zNwDf/6mmAuZ7JQKDRmpoAzA2eccQa+8pWvgK835qWDN73pTaA8tFoLERABERABERCBugjQ6FcqGswM8G+pzO0+RcwnXmDmzkFvgvBxPViCJNx0wEziGnBR0hingLMC9957L6688srwBIJebQx9REAEREAERoxA663YjMY79itJEyEqy+kA8MyfTxVQIc0DZobeJPEYQEnd4GKqw8BPArggziVgJD98BLG7uxu8bDCS29G6RUAEREAERKCVCURDH/toZrwyALhlNzNGKH2Cnffy4BAYQqHL0gTcIUjgVdDb60nP9vb2NG6m4LHHHgsvL+ITCAz6dUTfA/qKgAiIgAjUTUCK1QTc0CcuY0TD70l+k9Krjt0h8EsGNPygDhepQkyBMwh+3QDtbW2YPHF8Y5wCzhTwkgFfXhQD85SzfQoiIAIiIAIiIAKDIUBvoKwfc2Zu/YPYYGYhlV1QL0jdifAven2aYFxnByaM7wQfTWzI5YNsg5QWAREQAREQgTIBpYZGwNJqjNzSFyMkbunNaNp5I2ECK/hsgctSZc97IonBZxQ62tvQ2dGO+GHNmFYsAiIgAiIgAiLQxATMaP5jA1PDz5xZVk4JA80/YFZAwssI4MdlrutL9PgsQdYhYOmIOgV86oCPH3JDCiIgAiIgAmOHgHo6vAQ4A1BeY9YBSBBySVqapLk04wWxXoGOgDsGCOWpM8EJBF4yQOYzok5B3I6cg0hCsQiIgAiIgAgcHQEzt/ZcRTFiMoQEMDOEmwdR/iR+mYA5K/iMgXsCnDVgPsqZjmFEnQLeSMifSL7++uvDS4v41EEMevog7gLFIiACIpAXAmpnMxFI3MCnfkF65g94zh0D+Ce8l4h5T7sU1PUkzMzTQOoYFJVZUAwj6hRwG4sXL8aSJUvwwhe+MLy4SE8fkIqCCIiACIiACAyFAE08YIU0RumTGngafwMNvzsKXmYMZqB+EmcMzPNGx8ALq74j7hRwe5wx4GuNmVYQAREQARFoLgJqTXMTSHxGoFYLzdyye0G5PHUM3Cfwb2reKYnVzVJnAej1WoBZWh+ZT1orIxip5MaNGxEvHTBmfqS2pfWKgAiIgAiIQCsToCNQadJjjm5A2nPzpJk7Al5EfToHZhacgTSfOgepdrpsiFPAGw3508lXXHFFuITAmHnK02ZoKQIiIAIiMLwEtLbWI2B9umRWltHQw7MhLmryioGZOwaedx8hLKNzAJe7oOLbEKegYovKiIAIiIAIiIAIDJ2AG/5YmQ6AWUZQLEjoDTDtRelNheY+QNk5SOgZsLwqNMQp4D0FCxYswDXXXBMuITBmnvKq9igrAiIgAiIwAAEViUBfAqnBz8rNM0l0DDwdfjUpOALuGHjMCwfpzAELy6EhTgE3d+aZZ4ZLB/HpA+YpVxABERABERABEahNIHEDXquERj8rpx6fMMjKfGoASXAMMubfkwb/4+xCjXU3zCmoaKgyIiACIiACGQJKikD9BJIaxrxc28rJYipVz8wNBIcAdA1Q/ZFTUE1E+ZYnUCgU0N7eXgp8zadZ+R/JzMKvhVGHZdRnHIOZwcz6rQ99REAERGCUCZhZnxbQOUh85oDBpxD47aOTC6dg06ZNWL58OW666aaKDqxduzbco8BHHFesWIEDBw6Ajzpm85StXLkSXEdFZWXGJAEzQ09PD9avX4/PfvazuPHGG7F79+5g5CMQOgFPP/00Pv/5z+O//uu//B8nwQMPPIAbbrgBP/rRj0LezPCzn/0MX/rSl7Bz586K+nE9ikVABERg2An0tfV9NkGVxD0AMxvg2OTXEcKNBpXVc+EUzJ8/H+eff35lU/LL/QAAEABJREFUy4u5Cy64INyrcNlll2HChAl48MEHcdFFF+G0007D5s2bsWHDBpx77rngOopVFIlAOMt/8sknwUdjDx06VCJCh4CO5C233IIf/OAH2Lp1K+ggrFq1Kuh85zvfwb333ovf/e53uPXWW3H66afj2GOPDY5CUNBCBERABBpKwPrZWlluZmXnwKK6J/wbczFumFMQz+B5ts+DLn89kXFsyHDFp556KngA55ndwYMHw2rlEAQMWjgBes+8DPCKV7wCZ5xxRvkfxcvM0rtyORvwwx/+0CXp99lnn8Xhw4fxmte8BjNnzsTdd9+Nr371q3jZy14G3jDLdTKk2lq2PgH1UARGg0BfC1593DlS3sz8mFeADdD8wgBlw1bElxTxjOySSy7BlClTwhk9V75//35GRxXWrFkTLi3EywM8SPMJhwsvvBB33XUXzj777KNaP40BnYvu7m4wdHV1gWeWdGg4Dc0+9Pb2Yu/eveFscd++fWD+qDaao8qxv+RQLyvW4eBlHbIiS9aNbMmXrBmTPTlTh7rDVZfbj5iZ5jaY5zj65je/GWam+HsdZobp06eHfXvzzTfjt7/9bZh94qwUZ6k6OjrC5Qi2daTbzP6TQ3+sWMZ+RK7VY5Jy1iVTtpWB+ux3qwf2k/2NY6xeVlF/MPu31VnG/nE8HWlMcqyRPXlTt54xGZmzDuvG7aju/nByQqYcywyRFY9hcb+U4qLl96sILkr8GOaRf2vqujx+G+IUTJw4MTgDcaM88NJRoDzKhhIvWrQI0QGgc8B1xvXwmjHfhXDdddfhaH6RkdB5zZkDlIOSv/rInbJr167gJOzYsSM4Adu3b3foCdgGHnhjO1o9Zn95wCSPelmxDgcm2ZEVmXKAMyZbGn6yjuuL6+dBhWftR1uXbc3uF66PYefOnWGWqbOzE/PmzQv3qGzbti3s34svvhgveMELcMIJJwQH8JFHHgHfzPnTn/4UZga2dSTbfCRW5MZ+kSN1ySo7JiNDtjM7nqmfZdGqaY4z7p84xmqx4hjg2IysyCbq1zsmacRalWF1vzjOyJWM6mVVz5jk+oY6nsdq3fK+KXoCZUFFimO8QlAj0xCngGdVnKr9yle+gnvuuQe8dMAfSKK8RpsGLZo2bRp4II8VeQPiiSeeCB7QeS/CwoUL8fDDD8fiQcWTJk3C7Nmzw3VjnjFy+pizHXPmzAkzHjQSvEv9lFNOAa9Hn3TSSRVtQYt/2N9x48Zh7ty5qJcV65AV2XG/kS8dxMh26tSp4ex88uTJgf348eNB3uTM/Xq0dbkus/I/D9fHdjzxxBPhnpTHHnsM119/fbhvgJcSeG8BnQQ6BXQc2H62nU7p7bffHm5UPOaYY0a0zdwe29gfqyONyf720XD9Dzb7MGf/6/3/pS7H81DGJGeOmp3FcLXvSGOy1v9v9jgZOdd73FDd/o+xYZ+WD2khO9RFQ5wCet+8OevKK68MZ/ZLly7FcLzNkMZ/2bJl4QB+1llnhXXy3gXC4GUE3mzIg/a6devCmR/lCiJQiwA96Be/+MXhXgFePvjyl7+M3//938db3vIWvPOd7wTPcP793/8dHGecgaLjQgPNMySe1dRap2TNQEBtEAERGAyBhjgFdAB48ORlg8E0LqtLI7948eKsCDxT4+UDBpazkDHlTPMGQzoiw+WEcJ0KrUmATgGnjRmqp4A5dbx69WpwNuANb3gDXvSiF4WbDb/whS+EGQzOVLUmFfVKBERgrBFoiFPAmQJOyfKpAJ7ZMxzNdf6xtpPU3+ElQAfAzMLNhO973/uCsacsboVpTn3yxtg//uM/DvcWcNbpve99b9DlDYhXX301Pvaxj+Gv/uqvMN4vb/AafqyveOQJaAsiIAJVBPjagSrRULINcQo4U8CzdZ7Rx8A85UNptOqIwNESoBHn+Dv55JPD2wvpCMR1Mm1m4P0L1Jk1axboHDDmLAID70vgTBSv83Ndsa5iERABERg9AkfvGTTEKRg9QNqyCPRPgMacgU5AtRZlLIuBjgDTUY9pBupFmeKjJaD6IiACw03Az298lQbGZubp8tesMs+ShjgFfJyPryHmZYMYdPmA+BVEQAREQAREoB4C/c8CmPU17jXeYBw2Yua6Hsw8DpLKRUOcAr58gtOtS5YswXnnnRee737pS18anhaobI5yIiACrUZA/REBERgZAmaVht0sm098diCbL7YhfZuRZxIPfb8NcQr4vG/cNN8jzzRfoMIbEJlWEAEREAEREAERqINAH1veRxAmCcxqOATVq+9bFQ1xCviCFL6siDdt8eata665BnzzFPPVbVReBEQgDwTURhEQgTwTMLOaMwkNcQqy4PgeAT6BUP3OgayO0iJQi8DrP70FL/w/j7d8+O+H0h/yqsVAMhEQARE4EgEzq1BJs+ZOADx4DITZhLj0bOnbMKeAv44YbzJkrBsNS/tACRFoGgJqiAiIQPMTMLOiUS+31cyKNj5zTcCTZi4vq5VSZhYcBD5ZVRJ6oiFOAe8d4LvZOUMQg95T4PT1FQEREAEREIEBCJjZAKV9i8xSffcH3OjXKkf4nR6qWaGAru5DFUoNcQp47wBfEXs0rzmuaLUyIiACgyAgVREQgZYiQItf7JCZeSoj8Fytb1ADddNS87SZoauru8IxGFGngDMEvEzAywU//vGPodccpztDSxEQAREQAREYPIEjG//0ukICM0tXn2TSqcTL4MHQViig0NaGvXv3Ye++/eBPYY+oU8AZAl4miJcMsjHlLIc+IiACQyKgSiIgAmOXgJml9j+DwCx1BMzSOPEyszTtSXcEwpILTxsK7hS0uVPQ3tGBbr+MsHPXXoyoUwB9REAEREAEREAEjoqAWdmw11qRGcvpAlSWmlHusj6zBeZOATwYCq7T3t4OOgYdHe0YUaeArzfmUwe8jAD/8J6C5cuXg5cTNm7c6BJ9RUAEKgkoJwIiIAJ1EOjrA4RKZhaeQmBEAdXMXMaMh0zSnQKE2QJzOR2DNncORtQp4OuN+dQBLxPQQbjjjjtw/vnnh9ccP/7446DM26KvCIiACIiACIhAXQRo5lNFs+pLCOWyVANu+Gny4Y5CUkp7NRekcqZ5GYE5XkoYUafAtxreXEjjv27dOkyaNAl8eRHfcMgyOg2MFUSg1QmofyIgAiIwkgTMaNYzW0jgTgDCx5Oe9nJPmHns0jQqp8087ZcZRtQp4AzBggULwNca//rXv8YFF1zgTQF4GYGXFLK/iRAKtBABERABERABEehDwMyNdknq1p3pYsRkOSSpA1ASpPnE83EVZum60qicNrORvacA/uHMAJ86yD5tMH/+fFxyySWIMwaupq8I5JCAmiwCIiACo0vArHwJwSw18GyRmafdEzDz2AVmxdjT/JoV8yEKC3cmMPJOATeuIAIiIAIiIAIiMAIE3PD3XWtG6Mmi/Uew+gAM6ccsTaUR0yanAPqIQBUBZUVABESgGQmY0XDHlrm1LybNBpgtoI6rugpTQDER1hTkIRXFcgqgjwiIgAiIgAjkmYAbdza/GLmBp6FPc2ZMsxQuR/opykLkambmZQyQU5AS0rL1CaiHIiACIpB/AmaW6YRb9GLOLCtHMPIovvPQzMuKqkyCH09Q5BG8lBKYmZwC6CMCIiACIiACuSVA0+6N98isfBnBJcWvF3jKzE0/kx6YdFFwAjzLJLzUfYhETkGgoUVuCajhIiACIjDWCJgFE963227hzcqOgVnU8wLXNivmPZsmE5i5zENSLB/R9xT4NvQVAREQAREQAREYUQI06cUNFJPFKDX6oSiVmLkTwLxnzczLmYHHxoVmCqBPExJQk0RABERABAYiYOZGvELBrXwxb7CQihIzg5m5LJWYWZpn1oNnPe/F0OUDUlAQAREQAREQgdwRMLOqNruFL0oM/uflZQlgZoAb/jQg5M1cRiUPZqaZAujTMALakAiIgAiIwEgTcOseN+FJs/I9BhSbWXAGUsfAFVxoVpR5VvcUOBB9RUAEREAERCCPBMysRrPdukepJ81Sx8CTUVp0DJillAFBJqcA+hwdAdUWAREQAREYTQJm9TkGZpXOgZkFR8DMvPl0DHRPgYPQVwREQAREQATyTcCMhr26DzT0RRmTHsxSPU+GuwuKpSXnQDMFkYjiCgLKiIAIiIAI5IuAmQXjXtnqKvPvWdcq6Xm2wjmQU1BJTzkREAEREAERyDUBM6vR/irz71mD/7muWfmygpyCGuhaV6SeiYAIiIAIjAUCZtZPN90byM4NFLNWdBDkFPSDTWIREAEREAERyDMBMzf1Hmr3oegNZAtdJKcgCySnaTVbBERABERABPojYFaPc+Aega9AToFD0FcEREAEREAEWp2A2UDOAXuvRxJJoUmDmiUCIiACIiACw0/ALHUOzNI4uwXNFGRpKC0CIiACIiACY4yAWeocmJl++wAN/mhzIiACIiACItCsBDRT0Kx7Ru0SAREQAREQgQYTkFMwLMC1EhEQAREQARHIPwE5Bfnfh+qBCIiACIiACAwLATkFA2BUkQiIgAiIgAiMJQK5cAo2bdqE5cuX46abbqrYN1G+bNkyrF27NpRt3LgRzK9YsQIHDhwIYeXKlaBuUNBCBERABERABESgJoFcOAXz58/H+eefX9EBGvw777wTF154Ia644gps2bIlGP4HH3wQF110EU477TRs3rwZGzZswLnnnguuI12BliIgAiIgAiIgArUI5MIpqNXw/fv3o7OzEyeccAImTJiA448/Hjt37sSpp56KVatW4YEHHsDBgwdDVTkEAYMWIiACIiACIjAggdw6BTt27EB3d3epc0xs27YNZ555Jq666qowg3DXXXfh7LPPZtGQw969e7F161Zwe8888wy4jd27d+PJJ58EHZPHHnsMhw4dAmcoent78cgjj/Rp15A3noOK7G9XVxeeeOIJ1Mvq4YcfBlk9/vjjgRVZ7tu3L7DdtWtXYL19+3bs2bMnyDgrxFmfHOAYliZyXLO/HFePPvpoXayONCb720ccw8PS6CZfCftf7/8vdTme6xmT1fuI+SZHMWzNG+z/L9lkj5ORc73HDdV9ot9j7LDtVF9Rbp2CadOmhZkC70PpO3v27FJ6/fr1WLBgAa677jpce+214AGhVDiIBGchpk+fjilTpuCYY44Btztx4kRQNn78eHCb7e3tYabCzDBnzhwwP4hN5FqV/e3o6MCsWbPCjA25HInV3LlzYWYldjNmzMB4Z0m2kyZNwuTJkzF16tSwPsbjxo3DzJkzc81pMI0nT/aX4+i44447Iqtjjz0WRxqTXGetfUTug2lbXnXZ/3r/f6lLVmRzpDFZvY/a2tryimjQ7Y7Hvnr/f8mKM7pmhqEcN1S3/2PsoHfeABWa3Cnov+U8CMYzKp5J8p4CGhDW4E2HJ554YjjL5L0ICxcuBM9OWTbYwH9yXqbggObBgoFpGqpCoRCMmZkFA2ZmIU/5YLeTV4vNo/gAABAASURBVP3xbszZX/KolxXrmBlYh3XJl3Uj2xiTM8uoQ928Mhpsu81SNmbpeDJL8+RAHtWsIi8yok7kS4fWLF0H5SxnXa6DbFmP8sG2L4/67Cf7y8C+kwVlR2IV9WPMuuTHulyHWcrXrLyP8shnKG1m/8mBPDiuIqMY12JVz5iM9eP6j7SPuH1ui/UYmB5rdYey//qrU+ivoNnlHFy8gXD16tW45pprwpk67x3g0wdsOy8j8GbD22+/HevWrcO8efMoVhABERABERABEeiHwKg4Bf20ZUAxjfzixYsrdOgEXHnlleEegkWLFoUy6sV0LF+6dCk4xRUUtBABERABERABEahJIDdOQc3WSygCIiACIiACIjBsBIbRKRi2NmlFIiACIiACIiACo0BATsEoQNcmRUAEREAERKAZCRzRKWjGRqtNIiACIiACIiACw09ATsHwM9UaRUAEREAERCBPBEptlVNQQqGECIiACIiACIxtAnIKxvb+V+9FQAREQARalcAQ+iWnYAjQVEUEREAEREAEWpGAnIJW3KvqkwiIgAiIQKsSGNF+ySkYUbxauQiIgAiIgAjkh4CcgvzsK7VUBERABESgVQk0Sb/kFDTJjlAzREAEREAERGC0CcgpGO09oO2LgAiIgAi0KoHc9UtOQe52mRosAiIgAiIgAiNDQE7ByHDVWkVABERABFqVQAv3S05BC+9cdU0EREAEREAEBkNATsFgaElXBERABESgVQmoX05AToFD0FcEREAEREAERACQU6BRIAIiIAIi0LoE1LNBEZBTMChcUhYBERABERCB1iUgp6B19616JgIiIAKtSkD9GiECcgpGCKxWKwIiIAIiIAJ5IyCnIG97TO0VAREQgVYloH6NOgE5BaO+C9QAERABERABEWgOAnIKmmM/qBUiIAIi0KoE1K8cEZBTkKOdpaaKgAiIgAiIwEgSkFMwknS1bhEQARFoVQLqV0sSkFPQkrtVnRIBERABERCBwROQUzB4ZqohAiIgAq1KQP0a4wTkFIzxAaDui4AIiIAIiEAkIKcgklAsAiIgAq1KQP0SgToJyCmoE5TUREAEREAERKDVCcgpaPU9rP6JgAi0KgH1SwSGnYCcgmFHqhWKgAiIgAjkgcATTzyBT33qU1i6dGkIn/zkJ/HYY4/hqaeewpe+9CXceuut2Lt3b+jKgw8+iBtuuAGMg6BFF3IKWnTHqlsiIAI5JaBmN4zAgQMHcP/992PPnj2lbXZ1deGWW27B9u3b8ctf/hJ33HFHcBJWrVqFqVOn4sQTTyzptmJCTkEr7lX1SQREQAREoC4CkydPxiWXXIJrr70WH/nIRzB9+vTgELziFa/AggULsGnTJqxevRodHR1YtGgROjs761pvXpXkFOR1z6ndIiACeSKgtjYpAc4MrFu3Dv/xH/8BXk6YOHFicAzWrFmDH//4x2EmgZcM3vGOd4SZgibtxrA1S07BsKHUikRABERABPJEYObMmVi8eDFmz56Nr3/967jmmmuwY8cOvPOd78Q555yDefPmYd++feBlhmXLluHmm28GnYg89XGwbZVTMFhi0hcBERCBSEBxrglMmzYtGH86Bu95z3uwc+dObNmyBbNmzcKrXvWqkD/ppJPA2YN3vetd4R4DXk7IdaeP0Hg5BUcApGIREAEREIHWJHD48GH09vbi0KFDwRng/QLHHHMM9u/fH+4jmDRpEhYuXBicgjlz5qBQKISnEZIkaU0g3is5BQ5BXxEQARHIEFByjBC49957cfnll+Oyyy4LTxxwduCEE04ITxw89NBD4TLCi170InR3d4dLC4xPPvlkmFnLEpJT0LK7Vh0TAREQAREYiMCpp56Kt73tbXjzm98cjD4vIVCfMwSXXnopTjnlFMydOxcf/vCH8dGPfjQ8ncAZA+q0apBT0Kp7Vv0SARGoJKCcCFQR4KWCP/iDP8AFF1yA5z73uWhrawMdgte97nV4/vOfX5oRmDFjBk4//fTwVELVKlouK6eg5XapOiQCIiACIiACQyOQW6eAj4isWLECfEyEYe3ateGxkSjbuHFjIML4pptuCmktREAEWo6AOiQCIjCMBHLrFJABp3mWLFmCq666KrxpavPmzWF6h7LHH38czzzzDBjzcRPqK4iACIiACIiACPRPINdOQXW3eNfos88+i+uvvz68n3r9+vV49atfXa2mvAiIQLMTUPtEQARGhUCunQK+aYoOAC8Z8HLChAkTwqMlnDnYtm1bcAx4g8jRkOVzrAcPHgyPpPBxFL7Nis+0cns9PT3heVY+58pf0uKzq2wT80ezzTzVjf3lc731smIdsmIdsiJL1o1syZesGZM9OVMnT1yOpq2RCePBsCIjsopcq8ck5eRMpuTLQP2jaWte6rKf7G8cY/Wyivoci6zPmPy4Pq6j1j7KC5OjbSfHE/tPDhxX9bCqZ0zG9XC95By3o7r7Qc4cfxyLDJHV0e7LbP3cOgVZB4DPjfJXrWLH+MapcePG4b777gv3HPB+g1g22JjQd+/eHe5X4KDkr2lxp+zatSs4CnwlJv8x+ItaNHS8ZMEdN9jt5FWf/eWBkjzqZcU6ZEV2ZEWmHOCMyZaGkKzj+uL688posO0mE/LkuOLMVz2syI11yJFcWTc7JiPDyJQHXDKm/mDbdxT6o1aVTNnfOMbqYUU2Ub+/MUnO2X1EIzZqnWzwhjnOyJWM6mVVz5jk+qrH8x2/2otv//fT+K9f7wvx9+7ZjTV3PYvv3r2rFK/9xY5SmmXU+Y+N25Gnuhvu3xNes8xxNRhWw7nrc+sUZCHwvdUxT4OzYcOG8DgJZby/gAdCHgSZH2zgfQtc/7HHHhvuV+C7sqdMmYI5c+aAjgkvWbS3t4fnWfm2K74Sk2/FGux28qrP/tIB47O89bJiHbIiO7IiX75GNLKdOnVqYM1fL2PZ+PHjQd55ZTTYdpMJ+8txxZ9prYfVkcZkf/uIY3iw7cujPvvPX7+LY4x82XeOQXLm8+jkzLFJXY7nesYk62b3EX9JL498htJmsuNY5f9ovaxqca7nuHHt2p34h+8m+Jt/24ar/7MXH/z3Z/H3/9GNpat34f986yD+7tY9+Mg39uGj3zyAK27ZjY99uwv/79d24ONrDuNvV23PTV2OPXLluBoMKwzjJ7dOAY08LxvwyQP+whWfM6WMv2zFNMGSEy8vEDQPAMwriIAIDDMBrU4ERKBlCOTWKaCR56spef/A0qVLwXsHKOOTBkxzDzHN8kWLFjGrIAIiIAIiIAIiMACB3DoFA/RJRSIgAkdPQGsQAREYgwTkFIzBna4ui4AIiIAIiEAtAnIKalGRTARalYD6JQIiIAIDEJBTMAAcFYmACIiACIjAWCIgp2As7W31tVUJqF8iIAIiMCwE5BQMC0atRAREQAREQATyT0BOQf73oXrQqgTULxEQARFoMAE5BQ0Grs2JgAiIgAiIQLMSkFPQrHtG7WpVAuqXCIiACDQtATkFTbtr1DAREAEREAERaCwBOQWN5a2ttSoB9UsEREAEWoCAnIIW2InqggiIgAiIgAgMBwE5BcNBUetoVQLqlwiIgAiMKQJyCsbU7lZnRUAEREAERKB/AnIK+mejklYloH6JgAiIgAjUJCCnoCYWCUVABERABERg7BGQUzD29nmr9lj9EgEREAEROEoCcgqOEqCqi4AIiIAIiECrEJBT0Cp7slX7oX6JgAiIgAg0jICcgoah1oZEQAREQAREoLkJyClo7v3Tqq1Tv0RABERABJqQgJyCJtwpapIIiIAIiIAIjAYBOQWjQb1Vt6l+iYAIiIAI5JqAnIJc7z41XgREQAREQASGj4CcguFj2aprUr9EQAREQATGCAE5BWNkR6ubIiACIiACInAkAnIKjkSoVcvVLxEQAREQARGoIiCnoAqIsiIgAiIgAiIwVgnIKWitPa/eiIAIiIAIiMCQCcgpGDI6VRQBERABERCB1iIgpyAP+1NtFAEREAEREIEGEJBT0ADI2oQIiIAIiIAI5IGAnILR20vasgiIgAiIgAg0FQE5BU21O9QYERABERABERg9AnIKhpu91icCIiACIiACOSUgpyCnO07NFgEREAEREIHhJiCnoD6i0hIBERABERCBlicgp6Dld7E6KAIiIAIiIAL1ERjbTkF9jKQlAiIgAiIgAmOCgJyCMbGb1UkREAEREAERODKBVnQKjtxraYiACIiACIiACPQhIKegDxIJREAEREAERGBsEsiPUzA29496LQIiIAIiIAINIyCnoGGotSEREAEREAERaG4Co+0UNDcdtU4EREAEREAExhCBXDsFa9euxbJly7B8+XJs2rQJBw4cwIoVK4Js48aNYTcyvummm0JaCxEQAREQAREQgf4JjIxT0P/2hq2ETsCWLVtwxRVX4MILL8Sdd96Jhx9+GNOnT8eSJUvw+OOP45lnngnx4sWLh227WpEIiIAIiIAItCqB3DoFO3fuxPHHH48JEybghBNOQGdnJ4499lg8++yzuP7663HiiSdi/fr1ePWrX92q+079EgEREAEREIFhJTAYp2BYN3y0K9u2bVvFKrq7u8Plg8suuwxXXXUVWE7HYMaMGRV6g818+9vfxp/+6Z/iz/7sz0Jg+s///M9xwQUX4A1veAMWLVqEN73pTfiTP/mTUvw3/+tCzNq4BHN+8QHM/p/347i7/iYEpqNs7i//Nugcf/flmPnf/xsxjvKo18x1p/zsA6Hfb3zjG0s8yOdIrMiOszvk+La3vS1wfMtb3gKu581vfjMYyDTK3vrWtwad5M73Y8b/975BsSLHmRv/N8g1L3U/+v53hf6SDVkeiRW5kSW59jcmqRPLs/vou59dXBqnZMRxG8dijKOcLDmGm3lM9tfm733u3XX//0ZWHIdMM2aoNSar99EHL31n+L8eiBXL8jYmq9vM/32OOfafYy7+r5ITQy1W1MkeJ8m21pjk+OS6YxmPsfzfz+txsr8xWev/6MPve3tNmzIQq3/7t38brFkbUD+3TsHs2bMrOsaZgmnTpgUZLy2MGzcO9913X7i/gPcehIIhLJ7znOcEJ+PjH/94RUzHg4Hyv//7v0eMeY/Dpz5xFT79yY/jn/7vsprxtcvTcupkQ9SnLKar42ary/6y/2QRA1kwHWOmGZinbqwTY8qzIeoyjoHlZMGQ5ZNNV5eRFWX/9MllYV8wndXPpqvLRrsu+8u+R0YxpjwbqMM84xiYJ+cYx7qxnDHLGMd+s7/kUR1iOeUxXR3npS77G/vNNAPz/bFiWQxRl3EMLGM68mX8qU98vOb/fGRGVkzncUxWt5n9jezIIgYyYZpxDDHPmHVi3VjOmGXZmGkGyjn+YiC/6nSUxZico042juWUxXR1PNp12V8yivGRWC1YsGAIlq3/KgX0X9bUJVOnTgXvKeDNhZs3bwZnCiZOnBjuI9iwYQOe//znh/bz/oKurq4wixAEg1y89KXpxxzmAAAKRElEQVQvxVlnnYWXvexlOPPMM0Ng+uUvfzlYxvglL3kJXvGKV4Ax81HOWHVfhiwTMhKrl4exo7GhsaH/Bf0v0K4crU0ZpFkbUD23MwXz588P9xRcc801WL16Nc4999zQ0TVr1oSpbN5nQAHvL+CsAe89YF5BBERABERABMYagXr7m1ungB3ktSZOL1155ZWgk0DDzycN4n0ETLOcetRXEAEREAEREAER6J9Arp2C/rulEhEQAREQARFodQLD3z85BcPPVGsUAREQAREQgVwSkFOQy92mRouACIiACLQqgdHsl5yC0aSvbYuACIiACIhAExGQU9BEO0NNEQEREAERaFUC+eiXnIJ87Ce1UgREQAREQARGnICcghFHXHsDN9xwA37+85+Hwmw6CPpZ3HbbbWDop1jiESTA39Tgr3Eyrncz1B1snXrXLT0RqJfA7373O/zzP//zkF/gVu92xqpeq/VbTsEI71Eahr/7u79rOmPeSgeKyPjSSy8FAw0x33Q5wru2pVZfzTA6rI3oZCuNxaPhRQ5/8zd/E8YwxzFPFo5mfaqbEuCJVPaYwLHOPONUQ8ssATkFWRojkOY/epIk4WedB2uoOJgZhqNZbEf2bOG5z30uPvjBD4ZfmRyO9Y/2OvgLmZ/85Cfxmc98JjTlnnvuCbEW9RH42te+hle+8pX4l3/5lxD4+t36ag5eiwfj7EG51cbi4ImUa5xyyilhDHMsb926Ffy/LZcqNVQCjz76KL773e8OovrYVZVTMIL7nk7A97///fDa5YMHD2IwhooHg3Xr1oWBzAMo18Wm7tixA5x54JlEdBhYRh3KWMaDLnVjYPktt9yC+++/P9TluhmikxDTzHMdXNcPf/jDcMbCMxeWc108e2Q5Q9w25c0U2Feynj59emgW284+sM3ZM69sX/jjI7GM/WJgZeqQBdfJfAzkS85cJwP1WMZtkSED67EdlO/cuRPcBsuZZ0yd6vWybLTC3Llz8bOf/QzsW7YNbGvkxz7HcjK68cYbw3giA+bJkGn2PfaNbChjoA7XTQeEB+mPfOQj4RIatxF5xDTzrMN11RqL1Ivt4na5XgZug/UYuG3K8hieeeaZ0Oz4dlb2kX1iYJqF3BfkE/cD8yyjDtmQEfVi4LGj2cdhbOtwx8973vPw05/+tKaTxXFCZgwcP9w2mUZ+5ErOjGvpUs5y1sn+j3A9eQxyCkZwrz3xxBOgYTjjjDNw+umn43/+53/q3hrPnhYuXIjXv/714Guc+QpnVo6G/UMf+lBp9oEeMH8gimd5r/SzPR5EqRsD6/InTvmP8alPfQpcdyyL8SOPPIJzzjkHPEPZtWsXfv3rX4czRv6wFAc9A39Xgtulzm9+85s+BiSuazRitplGhoE/uco+0jDRGbrooovC2Rf3Bf/R2ZdvfOMbuPjii0Mf+SNNg2kzHQ5yJG/uH/4wV6wfOXKfjR8/Poi5b7iNO+64I+R/9atfBdbcL0HQBAv+1C1/8pb8eIAjO3Liz7K+//3vD5xY/sUvfrF0bTqORXLkGOSPunBssDuxfq0x8453vAMnn3xyGGu1ZiQiQ66L+7V6LHLdtfYr5Q8//DA4Rrlvaq2bbWvmwL7/7d/+LT7/+c/jL//yL8Gxxva+733vC/uAfeM4Zl8pJx/+OizHI8c2HVDOlnHMx/FGPQbqNfs4ZDtHIsybNw+vetWrwHET2XE7HOO1xugLXvACRH7kyuM39WvpUp7dD3GfUZ7HIKdgBPcaD/5PPfUUeKDlQZNnRxyER7NJGv3qQffkk0/i7rvvDmf23A7zg90Gpy1f+MIXhmr8Aak/+qM/Cum44JkLDzif/vSnQ384tUlZLB/tOF4+eNGLXhR+PZPt4T8//1npwfNASyNG/mw3+0jHgXrHH388o7oD10vDyTML8s5WzHLMyl/zmteA/DZt2gQ6VHHbWZ3RTtOI0pjyAPjlL385/OIo2xTPVjnusgYpOxZp5OP4YR0GcmafBztmsgy5n6rHIvnX2q90st7znvdg5cqVqHWmzDY1e2Df6QzNmTOnwunmGSzHG1lyH8R+cNxzbDFP55THGI51jnmyJyuWxUBdypt5HMa2DndMB57r/N73vscohP7GaBzL/AXen/zkJ/j93//98P9AdtwHPKZnj4HZ/RBWnOOFnIIR2nk0Pr/4xS9KZy082PLAWX0Wf6TN12PgeYZGY8htMPCsotZ6OaCrDxK19GrJnvOc54AHLJ6pcBuf+9znas441KrbSBnPQsmd3j2NGJnzTJZtZqDhi0aOBwS2jQdTxtWhv5kdOgI0nFxfPNBU163Osy2cMbjpppvCrBHz1TrNko9OUjUnjmnOftD41tPWgcYMDVvkX8+6sjpkV2u/UodlPGvmLFs806M8T4F8ObPHs1Iy51jmDAhnAPj/x31Qqz80XJwNpB7HJmeruK6sLvnkZRxm2z1wur5SsiDXX/7yl6BTyVr9jVHq8pLazTffDPKiE9+fLtfTSkFOwQjtTRp/evscTHETPOOhweI/epQNFPOf/Le//S14VjqQMaeh43p4JsHA64rMZwMHNA8mH//4x2teV8vq1krzn+TP/uzPwrQmt9GsZ2I86PHyAadfeTClk8BLBWwzA68JRh16/JRxn8Q+kznv5aA8yqrjrA7rUp/bqtarznP/0xiyfnXZaOc5ZthnBvIiN3LiFDZZRvlf//Vf131zan9jhuvl/wb5c38Mpe9sH9vJdjFwPfy/4jVd5rlPyHso626GOjxucKqfDs6kSZPCZUjOAPzrv/4reImBjml1O1mH0+TUI4P+jhvk0qzjsLpPw50nI15aievtb4yynP+nZM1LCcwPpMvyVglyCkZoT/IabfUZOwfk1VdfHa4Tsiwa82w62xzq84w8evxcJwN1WJZ9eoDr4NkBA9PUyQYOaK6H62Ndhlg/m+YBm22kjPW5rthOylif22DMPHVGO7DN7BtjtoXtje2jjAdWtpmBZVGHeQYaKJ4VUM4+sS7l7DvXS3ZcD9OMszpkRX3KGCJTrou6sQ7zDLxHg3pMN1NgX9lnBvJi29k+tpX9q5ZzHDJQh0zZz2pOLMvW53qYpzxuj3Upi9yyabaBfCmLdajPNMvYTraLgfKsLLst6uchsJ+RA9tLvuwjZ27Il/285pprwL6xjP2lnDH1GSinHgPLuE+q10u9Zh2HbFsMwxWTCUNcH8cKuUZu5EOmZMaYeeoyZp76zDNEWVaX6yFrxtTJe5BTkPc9qPYPiUD2zJjXYXmtdUgrqrMSZ3p4k1M866izmtREYFgJaBwOK86WXJmcgpbcrerUkQjEM1V6/NmzhiPVG2o5z9h4NpE96xjqulRPBIZKYPTH4VBbrnqNIiCnoFGktR0REAEREAERaHICcgqafAepeSIgAiLQ7ATUvtYhIKegdfaleiICIiACIiACR0VATsFR4VNlERABEWhVAurXWCQgp2As7nX1WQREQAREQARqEJBTUAOKRCIgAiLQqgTULxEYiMD/DwAA//+8yArbAAAABklEQVQDAIow1QoMdwDlAAAAAElFTkSuQmCC"/>
          <p:cNvSpPr>
            <a:spLocks noChangeAspect="1" noChangeArrowheads="1"/>
          </p:cNvSpPr>
          <p:nvPr/>
        </p:nvSpPr>
        <p:spPr bwMode="auto">
          <a:xfrm>
            <a:off x="130175" y="-2314575"/>
            <a:ext cx="2952750" cy="237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5973" y="1000532"/>
            <a:ext cx="5510916" cy="274026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9" name="Rectangle 8"/>
          <p:cNvSpPr/>
          <p:nvPr/>
        </p:nvSpPr>
        <p:spPr>
          <a:xfrm>
            <a:off x="4863548" y="3811462"/>
            <a:ext cx="489548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algn="ctr"/>
            <a:r>
              <a:rPr lang="en-IN" b="1" dirty="0">
                <a:latin typeface="Times New Roman" panose="02020603050405020304" pitchFamily="18" charset="0"/>
              </a:rPr>
              <a:t>(Source: Clark, 2025)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5570966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NHS England » Patient and carer race equality framewor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557" y="989822"/>
            <a:ext cx="9223513" cy="3515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750515" y="128048"/>
            <a:ext cx="10769599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IN" sz="5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Prevalence (Contd.) </a:t>
            </a:r>
            <a:endParaRPr lang="en-IN" sz="5000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409" y="4741274"/>
            <a:ext cx="932908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fontAlgn="base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Chronic exposure to racism activates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toxic stress pathways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negatively affecting emotional regulation and cognitive development (Williams &amp; Mohammed, 2023).</a:t>
            </a:r>
          </a:p>
          <a:p>
            <a:pPr marL="285750" indent="-285750" algn="just" fontAlgn="base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NHS England launched its first antiracist framework: Patient and carer race equality framework (PCREF) (NHS England, 2026).</a:t>
            </a:r>
          </a:p>
        </p:txBody>
      </p:sp>
    </p:spTree>
    <p:extLst>
      <p:ext uri="{BB962C8B-B14F-4D97-AF65-F5344CB8AC3E}">
        <p14:creationId xmlns:p14="http://schemas.microsoft.com/office/powerpoint/2010/main" val="11343030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10252548" cy="1097786"/>
          </a:xfrm>
        </p:spPr>
        <p:txBody>
          <a:bodyPr/>
          <a:lstStyle/>
          <a:p>
            <a:pPr algn="ctr"/>
            <a:r>
              <a:rPr lang="en-IN" sz="5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Rationale of the Research</a:t>
            </a:r>
            <a:br>
              <a:rPr lang="en-IN" dirty="0"/>
            </a:br>
            <a:br>
              <a:rPr lang="en-IN" dirty="0"/>
            </a:b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1" y="1891270"/>
            <a:ext cx="5913715" cy="3075460"/>
          </a:xfrm>
        </p:spPr>
        <p:txBody>
          <a:bodyPr>
            <a:noAutofit/>
          </a:bodyPr>
          <a:lstStyle/>
          <a:p>
            <a:pPr algn="just" fontAlgn="base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Schools are critical intervention settings, as children spend 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 35% of 24 hour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educational environments that shape identity and wellbeing (</a:t>
            </a:r>
            <a:r>
              <a:rPr lang="en-IN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Hakkim</a:t>
            </a:r>
            <a:r>
              <a:rPr lang="en-IN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en-IN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Konantambigi</a:t>
            </a:r>
            <a:r>
              <a:rPr lang="en-IN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2023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 fontAlgn="base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in 8 children aged 5 to 19 face mental health issues in the UK (Bains and Gutman, 2021). </a:t>
            </a:r>
          </a:p>
          <a:p>
            <a:pPr algn="just" fontAlgn="base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Racism is still present, </a:t>
            </a:r>
            <a:r>
              <a:rPr 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but </a:t>
            </a:r>
            <a:r>
              <a:rPr lang="en-IN" sz="180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United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Nations Convention on the Rights of the Child is trying to protect children's rights (English et al., 2024).</a:t>
            </a:r>
          </a:p>
          <a:p>
            <a:pPr algn="just" fontAlgn="base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Addressing racism early can reduce 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long-term mental health inequalities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adulthood (NHS Digital, 2023).</a:t>
            </a:r>
          </a:p>
        </p:txBody>
      </p:sp>
      <p:pic>
        <p:nvPicPr>
          <p:cNvPr id="4098" name="Picture 2" descr="580+ Racial Discrimination In School Stock Photos, Pictures &amp; Royalty-Free  Images - i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882" y="2183700"/>
            <a:ext cx="4613190" cy="3075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93581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685" y="306944"/>
            <a:ext cx="10392592" cy="899004"/>
          </a:xfrm>
        </p:spPr>
        <p:txBody>
          <a:bodyPr/>
          <a:lstStyle/>
          <a:p>
            <a:pPr algn="ctr"/>
            <a:r>
              <a:rPr lang="en-IN" sz="5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Rationale of the Research (Contd.)</a:t>
            </a:r>
            <a:r>
              <a:rPr lang="en-IN" b="1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7417" y="2391309"/>
            <a:ext cx="6311280" cy="2352969"/>
          </a:xfrm>
        </p:spPr>
        <p:txBody>
          <a:bodyPr>
            <a:noAutofit/>
          </a:bodyPr>
          <a:lstStyle/>
          <a:p>
            <a:pPr algn="just" fontAlgn="base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Poor family conditions of these victims with immigrant backgrounds exacerbate this issue 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Metzner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et al., 2022).</a:t>
            </a:r>
          </a:p>
          <a:p>
            <a:pPr algn="just" fontAlgn="base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Racism causes mental health issues, which hampers both their academics and physical health (</a:t>
            </a:r>
            <a:r>
              <a:rPr lang="en-IN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Jones Harden, B. and </a:t>
            </a:r>
            <a:r>
              <a:rPr lang="en-IN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Slopen</a:t>
            </a:r>
            <a:r>
              <a:rPr lang="en-IN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2022)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base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Therefore, this research is necessary to raise awareness among people in the UK.  </a:t>
            </a:r>
          </a:p>
        </p:txBody>
      </p:sp>
      <p:pic>
        <p:nvPicPr>
          <p:cNvPr id="5122" name="Picture 2" descr="The effects of racism on health and mental heal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7531" y="1345538"/>
            <a:ext cx="3981746" cy="4978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66422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5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Aim </a:t>
            </a:r>
            <a:endParaRPr lang="en-IN" sz="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2870" y="2565470"/>
            <a:ext cx="5257800" cy="2976809"/>
          </a:xfrm>
        </p:spPr>
        <p:txBody>
          <a:bodyPr>
            <a:normAutofit/>
          </a:bodyPr>
          <a:lstStyle/>
          <a:p>
            <a:pPr algn="just" fontAlgn="base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research aims to identify the adversity of racism and find solutions to improve mental health conditions of UK school students.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6146" name="Picture 2" descr="Lovelace Primary School - British Valu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991431"/>
            <a:ext cx="5742305" cy="4124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25026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5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IN" sz="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45704" y="2846721"/>
            <a:ext cx="6069496" cy="2401140"/>
          </a:xfrm>
        </p:spPr>
        <p:txBody>
          <a:bodyPr>
            <a:normAutofit/>
          </a:bodyPr>
          <a:lstStyle/>
          <a:p>
            <a:pPr algn="just" fontAlgn="base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establish the relationship between racist taunts and the confidence of kids at school in the UK</a:t>
            </a:r>
          </a:p>
          <a:p>
            <a:pPr algn="just" fontAlgn="base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address adverse mental health effects on UK kids due to racism in their academic life.</a:t>
            </a:r>
          </a:p>
          <a:p>
            <a:pPr algn="just" fontAlgn="base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enhance a community engagement-based approach to mitigate racism at school in the UK</a:t>
            </a:r>
          </a:p>
        </p:txBody>
      </p:sp>
      <p:pic>
        <p:nvPicPr>
          <p:cNvPr id="7170" name="Picture 2" descr="Annex 4: Developing community engagement in Community Focused Schools  [HTML] | GOV.W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1563" y="2040819"/>
            <a:ext cx="4012943" cy="4012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03016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5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IN" sz="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4348" y="2017119"/>
            <a:ext cx="6367131" cy="722150"/>
          </a:xfrm>
        </p:spPr>
        <p:txBody>
          <a:bodyPr>
            <a:noAutofit/>
          </a:bodyPr>
          <a:lstStyle/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ways to tackle racist taunts and poor mental health conditions of kids at school in the UK ?</a:t>
            </a:r>
            <a:endParaRPr lang="en-I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St Luke's Primary School - We are an anti-racist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5967" y="3019028"/>
            <a:ext cx="6308034" cy="2772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66841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1240" y="532597"/>
            <a:ext cx="8610600" cy="819125"/>
          </a:xfrm>
        </p:spPr>
        <p:txBody>
          <a:bodyPr>
            <a:normAutofit fontScale="90000"/>
          </a:bodyPr>
          <a:lstStyle/>
          <a:p>
            <a:pPr algn="ctr"/>
            <a:r>
              <a:rPr lang="en-IN" sz="5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Impact</a:t>
            </a:r>
            <a:endParaRPr lang="en-IN" sz="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3600" y="1825625"/>
            <a:ext cx="9011478" cy="4036695"/>
          </a:xfrm>
        </p:spPr>
        <p:txBody>
          <a:bodyPr>
            <a:noAutofit/>
          </a:bodyPr>
          <a:lstStyle/>
          <a:p>
            <a:pPr algn="just" fontAlgn="base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research may help to lower the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racialisation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among kids at school in the UK.</a:t>
            </a:r>
          </a:p>
          <a:p>
            <a:pPr algn="just" fontAlgn="base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study may focus on addressing the issue and finding urgent way are extremely essential for school kids in the UK in the future.</a:t>
            </a:r>
          </a:p>
          <a:p>
            <a:pPr algn="just" fontAlgn="base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Addressing the negative sides of racism, UK society and school authorities can be  made aware to take initiatives to bridge the mental gap created at such an early age (</a:t>
            </a:r>
            <a:r>
              <a:rPr lang="en-IN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Stoll et al., 2025)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base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Findings may inform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anti-racist school policies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staff training, and inclusive mental health support systems (DfE, 2023).</a:t>
            </a:r>
          </a:p>
          <a:p>
            <a:pPr algn="just" fontAlgn="base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Evidence-based interventions can strengthen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community–school partnerships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protect vulnerable children (WHO, 2023).</a:t>
            </a:r>
          </a:p>
        </p:txBody>
      </p:sp>
    </p:spTree>
    <p:extLst>
      <p:ext uri="{BB962C8B-B14F-4D97-AF65-F5344CB8AC3E}">
        <p14:creationId xmlns:p14="http://schemas.microsoft.com/office/powerpoint/2010/main" val="30384051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3224" y="347349"/>
            <a:ext cx="9692640" cy="3991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endParaRPr lang="en-IN" sz="5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9167" y="849086"/>
            <a:ext cx="10506270" cy="5066007"/>
          </a:xfrm>
        </p:spPr>
        <p:txBody>
          <a:bodyPr>
            <a:normAutofit fontScale="25000" lnSpcReduction="2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IN" sz="3200" dirty="0"/>
              <a:t>Bains, S. and Gutman, L.M. (2021) ‘Mental health in ethnic minority populations in the UK: developmental trajectories from early childhood to mid adolescence’, </a:t>
            </a:r>
            <a:r>
              <a:rPr lang="en-IN" sz="3200" i="1" dirty="0"/>
              <a:t>Journal of Youth and Adolescence,</a:t>
            </a:r>
            <a:r>
              <a:rPr lang="en-IN" sz="3200" dirty="0"/>
              <a:t> 50(11), pp.2151-2165. Available at:</a:t>
            </a:r>
            <a:r>
              <a:rPr lang="en-IN" sz="3200" dirty="0">
                <a:hlinkClick r:id="rId2"/>
              </a:rPr>
              <a:t> https://link.springer.com/article/10.1007/s10964-021-01481-5</a:t>
            </a:r>
            <a:r>
              <a:rPr lang="en-IN" sz="3200" dirty="0"/>
              <a:t>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IN" sz="3200" dirty="0"/>
              <a:t>Burns, A., DeAtley, T. and Short, S.E., (2023). The maternal health of American Indian and Alaska Native people: A scoping review. </a:t>
            </a:r>
            <a:r>
              <a:rPr lang="en-IN" sz="3200" i="1" dirty="0"/>
              <a:t>Social Science &amp; Medicine</a:t>
            </a:r>
            <a:r>
              <a:rPr lang="en-IN" sz="3200" dirty="0"/>
              <a:t>, </a:t>
            </a:r>
            <a:r>
              <a:rPr lang="en-IN" sz="3200" i="1" dirty="0"/>
              <a:t>317</a:t>
            </a:r>
            <a:r>
              <a:rPr lang="en-IN" sz="3200" dirty="0"/>
              <a:t>, p.115584. Available at:</a:t>
            </a:r>
            <a:r>
              <a:rPr lang="en-IN" sz="3200" dirty="0">
                <a:hlinkClick r:id="rId3"/>
              </a:rPr>
              <a:t> </a:t>
            </a:r>
            <a:r>
              <a:rPr lang="en-IN" sz="3200" dirty="0">
                <a:hlinkClick r:id="rId4"/>
              </a:rPr>
              <a:t>https://doi.org/10.1016/j.socscimed.2022.115584</a:t>
            </a:r>
            <a:r>
              <a:rPr lang="en-IN" sz="3200" dirty="0"/>
              <a:t> (Accessed: 27 January 2026).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IN" sz="3200" dirty="0"/>
              <a:t>Clark D. (2025) How often did/do you hear racist language or witness racism in school? </a:t>
            </a:r>
            <a:r>
              <a:rPr lang="en-IN" sz="3200" i="1" dirty="0"/>
              <a:t>Statista.</a:t>
            </a:r>
            <a:r>
              <a:rPr lang="en-IN" sz="3200" dirty="0"/>
              <a:t> Available at:</a:t>
            </a:r>
            <a:r>
              <a:rPr lang="en-IN" sz="3200" dirty="0">
                <a:hlinkClick r:id="rId5"/>
              </a:rPr>
              <a:t> https://www.statista.com/statistics/1190819/experiences-of-racism-at-uk-schools/?srsltid=AfmBOopm4npsmnjQ2yuziitC0M7hwbVR5P9B1W45tG7NIUs8f3QQWheN</a:t>
            </a:r>
            <a:r>
              <a:rPr lang="en-IN" sz="3200" dirty="0"/>
              <a:t> (Accessed: 15 January 2026).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IN" sz="3200" dirty="0"/>
              <a:t>English, S., Abi </a:t>
            </a:r>
            <a:r>
              <a:rPr lang="en-IN" sz="3200" dirty="0" err="1"/>
              <a:t>Deivanayagam</a:t>
            </a:r>
            <a:r>
              <a:rPr lang="en-IN" sz="3200" dirty="0"/>
              <a:t>, T., Bignall, T., Box, L., Butt, J. and Devakumar, D. (2024) ‘Protecting children from racism: urgent health system actions’, </a:t>
            </a:r>
            <a:r>
              <a:rPr lang="en-IN" sz="3200" i="1" dirty="0"/>
              <a:t>The Lancet,</a:t>
            </a:r>
            <a:r>
              <a:rPr lang="en-IN" sz="3200" dirty="0"/>
              <a:t> 403(10436), pp.1535-1536. Available at:</a:t>
            </a:r>
            <a:r>
              <a:rPr lang="en-IN" sz="3200" dirty="0">
                <a:hlinkClick r:id="rId6"/>
              </a:rPr>
              <a:t> https://www.thelancet.com/journals/lancet/article/PIIS0140-6736(24)00299-X/abstract</a:t>
            </a:r>
            <a:r>
              <a:rPr lang="en-IN" sz="3200" dirty="0"/>
              <a:t>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IN" sz="3200" dirty="0" err="1"/>
              <a:t>Ghezae</a:t>
            </a:r>
            <a:r>
              <a:rPr lang="en-IN" sz="3200" dirty="0"/>
              <a:t>, F.T., Zungu, Z., John, A., Abdinasir, K., </a:t>
            </a:r>
            <a:r>
              <a:rPr lang="en-IN" sz="3200" dirty="0" err="1"/>
              <a:t>Bhui</a:t>
            </a:r>
            <a:r>
              <a:rPr lang="en-IN" sz="3200" dirty="0"/>
              <a:t>, K., Adebiyi, A. and Creswell, C. (2025) ‘The association between experiences of racism and mental health on children and young people in the UK: rapid scoping review’, </a:t>
            </a:r>
            <a:r>
              <a:rPr lang="en-IN" sz="3200" i="1" dirty="0" err="1"/>
              <a:t>JPsych</a:t>
            </a:r>
            <a:r>
              <a:rPr lang="en-IN" sz="3200" i="1" dirty="0"/>
              <a:t> Open,</a:t>
            </a:r>
            <a:r>
              <a:rPr lang="en-IN" sz="3200" dirty="0"/>
              <a:t> 11(1), p.e26. Available at:</a:t>
            </a:r>
            <a:r>
              <a:rPr lang="en-IN" sz="3200" dirty="0">
                <a:hlinkClick r:id="rId7"/>
              </a:rPr>
              <a:t> https://doi.org/10.1192/bjo.2024.836</a:t>
            </a:r>
            <a:r>
              <a:rPr lang="en-IN" sz="3200" dirty="0"/>
              <a:t>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IN" sz="3200" dirty="0"/>
              <a:t>Gov.UK (2025). </a:t>
            </a:r>
            <a:r>
              <a:rPr lang="en-IN" sz="3200" i="1" dirty="0"/>
              <a:t>Keeping children safe in education.</a:t>
            </a:r>
            <a:r>
              <a:rPr lang="en-IN" sz="3200" dirty="0"/>
              <a:t> Available at: </a:t>
            </a:r>
            <a:r>
              <a:rPr lang="en-IN" sz="3200" dirty="0">
                <a:hlinkClick r:id="rId8"/>
              </a:rPr>
              <a:t>https://www.gov.uk/government/publications/keeping-children-safe-in-education--2</a:t>
            </a:r>
            <a:r>
              <a:rPr lang="en-IN" sz="3200" dirty="0"/>
              <a:t> (Accessed: 27 January 2026).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IN" sz="3200" dirty="0" err="1"/>
              <a:t>Hakkim</a:t>
            </a:r>
            <a:r>
              <a:rPr lang="en-IN" sz="3200" dirty="0"/>
              <a:t>, A. and </a:t>
            </a:r>
            <a:r>
              <a:rPr lang="en-IN" sz="3200" dirty="0" err="1"/>
              <a:t>Konantambigi</a:t>
            </a:r>
            <a:r>
              <a:rPr lang="en-IN" sz="3200" dirty="0"/>
              <a:t>, R.M., (2023). Experiencing childhood in the context of societal academic expectations. </a:t>
            </a:r>
            <a:r>
              <a:rPr lang="en-IN" sz="3200" i="1" dirty="0"/>
              <a:t>Psychological Studies</a:t>
            </a:r>
            <a:r>
              <a:rPr lang="en-IN" sz="3200" dirty="0"/>
              <a:t>, </a:t>
            </a:r>
            <a:r>
              <a:rPr lang="en-IN" sz="3200" i="1" dirty="0"/>
              <a:t>68</a:t>
            </a:r>
            <a:r>
              <a:rPr lang="en-IN" sz="3200" dirty="0"/>
              <a:t>(2), pp.149-164.Avaiable at: </a:t>
            </a:r>
            <a:r>
              <a:rPr lang="en-IN" sz="3200" dirty="0">
                <a:hlinkClick r:id="rId9"/>
              </a:rPr>
              <a:t>https://pmc.ncbi.nlm.nih.gov/articles/PMC9110281/</a:t>
            </a:r>
            <a:r>
              <a:rPr lang="en-IN" sz="3200" dirty="0"/>
              <a:t> (Accessed: 27 January 2026).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IN" sz="3200" dirty="0"/>
              <a:t>Jones Harden, B. and </a:t>
            </a:r>
            <a:r>
              <a:rPr lang="en-IN" sz="3200" dirty="0" err="1"/>
              <a:t>Slopen</a:t>
            </a:r>
            <a:r>
              <a:rPr lang="en-IN" sz="3200" dirty="0"/>
              <a:t>, N., (2022). Inequitable experiences and outcomes in young children: Addressing racial and social-economic disparities in physical and mental health. </a:t>
            </a:r>
            <a:r>
              <a:rPr lang="en-IN" sz="3200" i="1" dirty="0"/>
              <a:t>Annual Review of Developmental Psychology</a:t>
            </a:r>
            <a:r>
              <a:rPr lang="en-IN" sz="3200" dirty="0"/>
              <a:t>, </a:t>
            </a:r>
            <a:r>
              <a:rPr lang="en-IN" sz="3200" i="1" dirty="0"/>
              <a:t>4</a:t>
            </a:r>
            <a:r>
              <a:rPr lang="en-IN" sz="3200" dirty="0"/>
              <a:t>(1), pp.133-159. Available at: </a:t>
            </a:r>
            <a:r>
              <a:rPr lang="en-IN" sz="3200" dirty="0">
                <a:hlinkClick r:id="rId10"/>
              </a:rPr>
              <a:t>https://doi.org/10.1146/annurev-devpsych-121020-031515</a:t>
            </a:r>
            <a:r>
              <a:rPr lang="en-IN" sz="3200" dirty="0"/>
              <a:t> (Accessed: 27 January 2026).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IN" sz="3200" dirty="0"/>
              <a:t>Metzner, F., Adedeji, A., Wichmann, M.L.Y., Zaheer, Z., Schneider, L., </a:t>
            </a:r>
            <a:r>
              <a:rPr lang="en-IN" sz="3200" dirty="0" err="1"/>
              <a:t>Schlachzig</a:t>
            </a:r>
            <a:r>
              <a:rPr lang="en-IN" sz="3200" dirty="0"/>
              <a:t>, L., Richters, J., Heumann, S. and Mays, D. (2022) ‘Experiences of discrimination and everyday racism among children and adolescents with an immigrant background–Results of a systematic literature review on the impact of discrimination on the developmental outcomes of minors worldwide’,</a:t>
            </a:r>
            <a:r>
              <a:rPr lang="en-IN" sz="3200" i="1" dirty="0"/>
              <a:t> Frontiers in psychology,</a:t>
            </a:r>
            <a:r>
              <a:rPr lang="en-IN" sz="3200" dirty="0"/>
              <a:t> 13, p.805941. Available at:</a:t>
            </a:r>
            <a:r>
              <a:rPr lang="en-IN" sz="3200" dirty="0">
                <a:hlinkClick r:id="rId3"/>
              </a:rPr>
              <a:t> https://www.frontiersin.org/articles/10.3389/fpsyg.2022.805941/full</a:t>
            </a:r>
            <a:r>
              <a:rPr lang="en-IN" sz="3200" dirty="0"/>
              <a:t> (Accessed: 15 January 2026).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IN" sz="3200" dirty="0"/>
              <a:t>NHS England (2026) </a:t>
            </a:r>
            <a:r>
              <a:rPr lang="en-IN" sz="3200" i="1" dirty="0"/>
              <a:t>Patient and carer race equality framework. </a:t>
            </a:r>
            <a:r>
              <a:rPr lang="en-IN" sz="3200" dirty="0"/>
              <a:t>Available at:</a:t>
            </a:r>
            <a:r>
              <a:rPr lang="en-IN" sz="3200" dirty="0">
                <a:hlinkClick r:id="rId11"/>
              </a:rPr>
              <a:t> https://www.england.nhs.uk/mental-health/advancing-mental-health-equalities/pcref/#:~:text=NHS%20England%20has%20launched%20its,providers%20to%20embed%20across%20England</a:t>
            </a:r>
            <a:r>
              <a:rPr lang="en-IN" sz="3200" dirty="0"/>
              <a:t>. (Accessed: 27 January 2026).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IN" sz="3200" dirty="0"/>
              <a:t>NHS England. (2023). </a:t>
            </a:r>
            <a:r>
              <a:rPr lang="en-IN" sz="3200" i="1" dirty="0"/>
              <a:t>Mental Health of Children and Young People in England, 2023 - wave 4 follow up to the 2017 survey, </a:t>
            </a:r>
            <a:r>
              <a:rPr lang="en-IN" sz="3200" dirty="0"/>
              <a:t>Available at: </a:t>
            </a:r>
            <a:r>
              <a:rPr lang="en-IN" sz="3200" dirty="0">
                <a:hlinkClick r:id="rId12"/>
              </a:rPr>
              <a:t>https://digital.nhs.uk/data-and-information/publications/statistical/mental-health-of-children-and-young-people-in-england/2023-wave-4-follow-up</a:t>
            </a:r>
            <a:r>
              <a:rPr lang="en-IN" sz="3200" dirty="0"/>
              <a:t> (Accessed: 27 January 2026).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IN" sz="3200" dirty="0"/>
              <a:t>Stoll, N., Kayn, S., </a:t>
            </a:r>
            <a:r>
              <a:rPr lang="en-IN" sz="3200" dirty="0" err="1"/>
              <a:t>Lempp</a:t>
            </a:r>
            <a:r>
              <a:rPr lang="en-IN" sz="3200" dirty="0"/>
              <a:t>, H. and Hatch, S., (2025). Impact of racial discrimination in education and other adverse childhood experiences on black students’ mental health and wellbeing: an interpretative phenomenological analysis study. </a:t>
            </a:r>
            <a:r>
              <a:rPr lang="en-IN" sz="3200" i="1" dirty="0"/>
              <a:t>International journal of qualitative studies on health and well-being</a:t>
            </a:r>
            <a:r>
              <a:rPr lang="en-IN" sz="3200" dirty="0"/>
              <a:t>, </a:t>
            </a:r>
            <a:r>
              <a:rPr lang="en-IN" sz="3200" i="1" dirty="0"/>
              <a:t>20</a:t>
            </a:r>
            <a:r>
              <a:rPr lang="en-IN" sz="3200" dirty="0"/>
              <a:t>(1), p.2507754. Available at: </a:t>
            </a:r>
            <a:r>
              <a:rPr lang="en-IN" sz="3200" dirty="0">
                <a:hlinkClick r:id="rId13"/>
              </a:rPr>
              <a:t>https://pmc.ncbi.nlm.nih.gov/articles/PMC12107663/</a:t>
            </a:r>
            <a:r>
              <a:rPr lang="en-IN" sz="3200" dirty="0"/>
              <a:t> (Accessed: 27 January 2026).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IN" sz="3200" dirty="0"/>
              <a:t>UNICEF UK (2022). </a:t>
            </a:r>
            <a:r>
              <a:rPr lang="en-IN" sz="3200" i="1" dirty="0"/>
              <a:t>Racism and discrimination against children rife in countries worldwide. </a:t>
            </a:r>
            <a:r>
              <a:rPr lang="en-IN" sz="3200" dirty="0"/>
              <a:t>Available </a:t>
            </a:r>
            <a:r>
              <a:rPr lang="en-IN" sz="3200" dirty="0" err="1"/>
              <a:t>at:</a:t>
            </a:r>
            <a:r>
              <a:rPr lang="en-IN" sz="3200" dirty="0" err="1">
                <a:hlinkClick r:id="rId14"/>
              </a:rPr>
              <a:t>https</a:t>
            </a:r>
            <a:r>
              <a:rPr lang="en-IN" sz="3200" dirty="0">
                <a:hlinkClick r:id="rId14"/>
              </a:rPr>
              <a:t>://www.unicef.org/press-releases/racism-and-discrimination-against-children-rife-countries-worldwide</a:t>
            </a:r>
            <a:r>
              <a:rPr lang="en-IN" sz="3200" dirty="0"/>
              <a:t> (Accessed: 27 January 2026).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IN" sz="3200" dirty="0"/>
              <a:t>WHO, (2025). </a:t>
            </a:r>
            <a:r>
              <a:rPr lang="en-IN" sz="3200" i="1" dirty="0"/>
              <a:t>Social determinants of health</a:t>
            </a:r>
            <a:r>
              <a:rPr lang="en-IN" sz="3200" dirty="0"/>
              <a:t>, Available </a:t>
            </a:r>
            <a:r>
              <a:rPr lang="en-IN" sz="3200" dirty="0" err="1"/>
              <a:t>at:</a:t>
            </a:r>
            <a:r>
              <a:rPr lang="en-IN" sz="3200" dirty="0" err="1">
                <a:hlinkClick r:id="rId15"/>
              </a:rPr>
              <a:t>https</a:t>
            </a:r>
            <a:r>
              <a:rPr lang="en-IN" sz="3200" dirty="0">
                <a:hlinkClick r:id="rId15"/>
              </a:rPr>
              <a:t>://www.who.int/news-room/fact-sheets/detail/social-determinants-of-health</a:t>
            </a:r>
            <a:r>
              <a:rPr lang="en-IN" sz="3200" dirty="0"/>
              <a:t> (Accessed: 27 January 2026).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IN" sz="3200" dirty="0"/>
              <a:t>Williams, D.R. and Mohammed, S.A., (2013). Racism and health I: Pathways and scientific evidence. </a:t>
            </a:r>
            <a:r>
              <a:rPr lang="en-IN" sz="3200" i="1" dirty="0"/>
              <a:t>American </a:t>
            </a:r>
            <a:r>
              <a:rPr lang="en-IN" sz="3200" i="1" dirty="0" err="1"/>
              <a:t>behavioral</a:t>
            </a:r>
            <a:r>
              <a:rPr lang="en-IN" sz="3200" i="1" dirty="0"/>
              <a:t> scientist</a:t>
            </a:r>
            <a:r>
              <a:rPr lang="en-IN" sz="3200" dirty="0"/>
              <a:t>, </a:t>
            </a:r>
            <a:r>
              <a:rPr lang="en-IN" sz="3200" i="1" dirty="0"/>
              <a:t>57</a:t>
            </a:r>
            <a:r>
              <a:rPr lang="en-IN" sz="3200" dirty="0"/>
              <a:t>(8), pp.1152-1173. Available at:</a:t>
            </a:r>
            <a:r>
              <a:rPr lang="en-IN" sz="3200" dirty="0">
                <a:hlinkClick r:id="rId3"/>
              </a:rPr>
              <a:t> </a:t>
            </a:r>
            <a:r>
              <a:rPr lang="en-IN" sz="3200" dirty="0">
                <a:hlinkClick r:id="rId16"/>
              </a:rPr>
              <a:t>https://doi.org/10.1177/0002764213487340</a:t>
            </a:r>
            <a:r>
              <a:rPr lang="en-IN" sz="3200" dirty="0"/>
              <a:t> (Accessed: 27 January 2026).</a:t>
            </a:r>
          </a:p>
          <a:p>
            <a:pPr marL="342900" lvl="0" indent="-34290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7138035"/>
      </p:ext>
    </p:extLst>
  </p:cSld>
  <p:clrMapOvr>
    <a:masterClrMapping/>
  </p:clrMapOvr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 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 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 /></Relationships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3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4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5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6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7.xml><?xml version="1.0" encoding="utf-8"?>
<a:theme xmlns:a="http://schemas.openxmlformats.org/drawingml/2006/main" name="View">
  <a:themeElements>
    <a:clrScheme name="View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6F6F74"/>
      </a:accent1>
      <a:accent2>
        <a:srgbClr val="92A9B9"/>
      </a:accent2>
      <a:accent3>
        <a:srgbClr val="A7B789"/>
      </a:accent3>
      <a:accent4>
        <a:srgbClr val="B9A489"/>
      </a:accent4>
      <a:accent5>
        <a:srgbClr val="8D6374"/>
      </a:accent5>
      <a:accent6>
        <a:srgbClr val="9B7362"/>
      </a:accent6>
      <a:hlink>
        <a:srgbClr val="67AABF"/>
      </a:hlink>
      <a:folHlink>
        <a:srgbClr val="ABAFA5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ppt/theme/theme8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9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ppt/theme/theme10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1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150</TotalTime>
  <Words>1570</Words>
  <Application>Microsoft Office PowerPoint</Application>
  <PresentationFormat>Widescreen</PresentationFormat>
  <Paragraphs>72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11</vt:i4>
      </vt:variant>
      <vt:variant>
        <vt:lpstr>Slide Titles</vt:lpstr>
      </vt:variant>
      <vt:variant>
        <vt:i4>13</vt:i4>
      </vt:variant>
    </vt:vector>
  </HeadingPairs>
  <TitlesOfParts>
    <vt:vector size="24" baseType="lpstr">
      <vt:lpstr>Slice</vt:lpstr>
      <vt:lpstr>Gallery</vt:lpstr>
      <vt:lpstr>Ion</vt:lpstr>
      <vt:lpstr>Depth</vt:lpstr>
      <vt:lpstr>Ion Boardroom</vt:lpstr>
      <vt:lpstr>Dividend</vt:lpstr>
      <vt:lpstr>View</vt:lpstr>
      <vt:lpstr>Wood Type</vt:lpstr>
      <vt:lpstr>Frame</vt:lpstr>
      <vt:lpstr>Retrospect</vt:lpstr>
      <vt:lpstr>Wisp</vt:lpstr>
      <vt:lpstr>PowerPoint Presentation</vt:lpstr>
      <vt:lpstr>Table Of Content </vt:lpstr>
      <vt:lpstr>Research Title</vt:lpstr>
      <vt:lpstr>Prevalence </vt:lpstr>
      <vt:lpstr>Prevalence  (Contd.)</vt:lpstr>
      <vt:lpstr>PowerPoint Presentation</vt:lpstr>
      <vt:lpstr>Rationale of the Research  </vt:lpstr>
      <vt:lpstr>Rationale of the Research (Contd.) </vt:lpstr>
      <vt:lpstr>Research Aim </vt:lpstr>
      <vt:lpstr>Objectives</vt:lpstr>
      <vt:lpstr>Question</vt:lpstr>
      <vt:lpstr>Research Impact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– JAIMIN JADAV ,
Student number – 2437156
Supervisor Name – Dr Zeno Leung Module: Practice-Based Research Module code: LCHS7008 Assignment Title: Component 1  Poster Presentation </dc:title>
  <cp:lastModifiedBy>JAIMIN JADAV</cp:lastModifiedBy>
  <cp:revision>2</cp:revision>
  <dcterms:created xsi:type="dcterms:W3CDTF">2026-02-09T06:08:45Z</dcterms:created>
  <dcterms:modified xsi:type="dcterms:W3CDTF">2026-02-16T01:11:19Z</dcterms:modified>
</cp:coreProperties>
</file>