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handoutMasterIdLst>
    <p:handoutMasterId r:id="rId9"/>
  </p:handoutMasterIdLst>
  <p:sldIdLst>
    <p:sldId id="587" r:id="rId2"/>
    <p:sldId id="596" r:id="rId3"/>
    <p:sldId id="597" r:id="rId4"/>
    <p:sldId id="598" r:id="rId5"/>
    <p:sldId id="600" r:id="rId6"/>
    <p:sldId id="599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91" d="100"/>
          <a:sy n="91" d="100"/>
        </p:scale>
        <p:origin x="7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20/11/2019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20/11/2019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20/11/2019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pluginfile.php/116716/mod_resource/content/1/essential-marketing-models-smart-insights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tYGaCeaRkQ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traffic-building-strategy/integrated-marketing-communications/" TargetMode="External"/><Relationship Id="rId2" Type="http://schemas.openxmlformats.org/officeDocument/2006/relationships/hyperlink" Target="https://www.smartinsights.com/traffic-building-strategy/integrated-marketing-communications/what-is-integrated-marketing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Final Lecture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323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Date of Submission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Strategy: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See moodle: </a:t>
            </a:r>
            <a:r>
              <a:rPr lang="en-GB" dirty="0" smtClean="0">
                <a:hlinkClick r:id="rId2"/>
              </a:rPr>
              <a:t>SOSTAC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82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987D49-BC14-6640-8975-9883B4DB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SOSTAC Planning Framework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60E6D05-9D7B-0448-9A55-46E6B2DC6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4113525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1050AE0-60CD-424B-9FBE-A1DA4E69ECC4}"/>
              </a:ext>
            </a:extLst>
          </p:cNvPr>
          <p:cNvSpPr txBox="1"/>
          <p:nvPr/>
        </p:nvSpPr>
        <p:spPr>
          <a:xfrm>
            <a:off x="5436096" y="328498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Watch video: by author PR Smith</a:t>
            </a:r>
          </a:p>
          <a:p>
            <a:r>
              <a:rPr lang="en-US" dirty="0">
                <a:hlinkClick r:id="rId3"/>
              </a:rPr>
              <a:t>http://youtu.be/StYGaCeaRkQ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322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the Marketing Mix is changing in the Digital Environment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496" y="1600721"/>
            <a:ext cx="5611008" cy="3915321"/>
          </a:xfrm>
        </p:spPr>
      </p:pic>
      <p:sp>
        <p:nvSpPr>
          <p:cNvPr id="5" name="TextBox 4"/>
          <p:cNvSpPr txBox="1"/>
          <p:nvPr/>
        </p:nvSpPr>
        <p:spPr>
          <a:xfrm>
            <a:off x="457200" y="4725144"/>
            <a:ext cx="2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Chaffey and PR Smith, 2012</a:t>
            </a:r>
          </a:p>
        </p:txBody>
      </p:sp>
    </p:spTree>
    <p:extLst>
      <p:ext uri="{BB962C8B-B14F-4D97-AF65-F5344CB8AC3E}">
        <p14:creationId xmlns:p14="http://schemas.microsoft.com/office/powerpoint/2010/main" val="96408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Integrated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Chaffey</a:t>
            </a:r>
            <a:endParaRPr lang="en-GB" dirty="0" smtClean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dirty="0" smtClean="0">
                <a:hlinkClick r:id="rId3"/>
              </a:rPr>
              <a:t>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989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Metrics should link with your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8080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11509</TotalTime>
  <Words>51</Words>
  <Application>Microsoft Office PowerPoint</Application>
  <PresentationFormat>On-screen Show (4:3)</PresentationFormat>
  <Paragraphs>16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Final Lecture</vt:lpstr>
      <vt:lpstr>Date of Submission </vt:lpstr>
      <vt:lpstr>SOSTAC Planning Framework</vt:lpstr>
      <vt:lpstr>How the Marketing Mix is changing in the Digital Environment</vt:lpstr>
      <vt:lpstr>Integrated Marketing</vt:lpstr>
      <vt:lpstr>Metrics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317</cp:revision>
  <cp:lastPrinted>2016-02-08T18:19:33Z</cp:lastPrinted>
  <dcterms:created xsi:type="dcterms:W3CDTF">2015-05-19T15:55:27Z</dcterms:created>
  <dcterms:modified xsi:type="dcterms:W3CDTF">2019-11-20T16:59:43Z</dcterms:modified>
</cp:coreProperties>
</file>