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6" r:id="rId1"/>
  </p:sldMasterIdLst>
  <p:notesMasterIdLst>
    <p:notesMasterId r:id="rId57"/>
  </p:notesMasterIdLst>
  <p:sldIdLst>
    <p:sldId id="256" r:id="rId2"/>
    <p:sldId id="311" r:id="rId3"/>
    <p:sldId id="302" r:id="rId4"/>
    <p:sldId id="313" r:id="rId5"/>
    <p:sldId id="303" r:id="rId6"/>
    <p:sldId id="307" r:id="rId7"/>
    <p:sldId id="308" r:id="rId8"/>
    <p:sldId id="305" r:id="rId9"/>
    <p:sldId id="314" r:id="rId10"/>
    <p:sldId id="304" r:id="rId11"/>
    <p:sldId id="309" r:id="rId12"/>
    <p:sldId id="317" r:id="rId13"/>
    <p:sldId id="257" r:id="rId14"/>
    <p:sldId id="258" r:id="rId15"/>
    <p:sldId id="259" r:id="rId16"/>
    <p:sldId id="260" r:id="rId17"/>
    <p:sldId id="261" r:id="rId18"/>
    <p:sldId id="262" r:id="rId19"/>
    <p:sldId id="263" r:id="rId20"/>
    <p:sldId id="264" r:id="rId21"/>
    <p:sldId id="265" r:id="rId22"/>
    <p:sldId id="310" r:id="rId23"/>
    <p:sldId id="318" r:id="rId24"/>
    <p:sldId id="319" r:id="rId25"/>
    <p:sldId id="278" r:id="rId26"/>
    <p:sldId id="320" r:id="rId27"/>
    <p:sldId id="279" r:id="rId28"/>
    <p:sldId id="280" r:id="rId29"/>
    <p:sldId id="321" r:id="rId30"/>
    <p:sldId id="281" r:id="rId31"/>
    <p:sldId id="282" r:id="rId32"/>
    <p:sldId id="322" r:id="rId33"/>
    <p:sldId id="283" r:id="rId34"/>
    <p:sldId id="323" r:id="rId35"/>
    <p:sldId id="288" r:id="rId36"/>
    <p:sldId id="289" r:id="rId37"/>
    <p:sldId id="285" r:id="rId38"/>
    <p:sldId id="286" r:id="rId39"/>
    <p:sldId id="287" r:id="rId40"/>
    <p:sldId id="344" r:id="rId41"/>
    <p:sldId id="345" r:id="rId42"/>
    <p:sldId id="274" r:id="rId43"/>
    <p:sldId id="346" r:id="rId44"/>
    <p:sldId id="347" r:id="rId45"/>
    <p:sldId id="324" r:id="rId46"/>
    <p:sldId id="351" r:id="rId47"/>
    <p:sldId id="272" r:id="rId48"/>
    <p:sldId id="325" r:id="rId49"/>
    <p:sldId id="352" r:id="rId50"/>
    <p:sldId id="327" r:id="rId51"/>
    <p:sldId id="328" r:id="rId52"/>
    <p:sldId id="329" r:id="rId53"/>
    <p:sldId id="330" r:id="rId54"/>
    <p:sldId id="331" r:id="rId55"/>
    <p:sldId id="332" r:id="rId5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1pPr>
    <a:lvl2pPr marL="4572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2pPr>
    <a:lvl3pPr marL="9144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3pPr>
    <a:lvl4pPr marL="13716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4pPr>
    <a:lvl5pPr marL="18288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5pPr>
    <a:lvl6pPr marL="2286000" algn="l" defTabSz="914400" rtl="0" eaLnBrk="1" latinLnBrk="0" hangingPunct="1">
      <a:defRPr kern="1200">
        <a:solidFill>
          <a:schemeClr val="tx1"/>
        </a:solidFill>
        <a:latin typeface="Tahoma" panose="020B0604030504040204" pitchFamily="34" charset="0"/>
        <a:ea typeface="+mn-ea"/>
        <a:cs typeface="+mn-cs"/>
      </a:defRPr>
    </a:lvl6pPr>
    <a:lvl7pPr marL="2743200" algn="l" defTabSz="914400" rtl="0" eaLnBrk="1" latinLnBrk="0" hangingPunct="1">
      <a:defRPr kern="1200">
        <a:solidFill>
          <a:schemeClr val="tx1"/>
        </a:solidFill>
        <a:latin typeface="Tahoma" panose="020B0604030504040204" pitchFamily="34" charset="0"/>
        <a:ea typeface="+mn-ea"/>
        <a:cs typeface="+mn-cs"/>
      </a:defRPr>
    </a:lvl7pPr>
    <a:lvl8pPr marL="3200400" algn="l" defTabSz="914400" rtl="0" eaLnBrk="1" latinLnBrk="0" hangingPunct="1">
      <a:defRPr kern="1200">
        <a:solidFill>
          <a:schemeClr val="tx1"/>
        </a:solidFill>
        <a:latin typeface="Tahoma" panose="020B0604030504040204" pitchFamily="34" charset="0"/>
        <a:ea typeface="+mn-ea"/>
        <a:cs typeface="+mn-cs"/>
      </a:defRPr>
    </a:lvl8pPr>
    <a:lvl9pPr marL="3657600" algn="l" defTabSz="914400" rtl="0" eaLnBrk="1" latinLnBrk="0" hangingPunct="1">
      <a:defRPr kern="1200">
        <a:solidFill>
          <a:schemeClr val="tx1"/>
        </a:solidFill>
        <a:latin typeface="Tahoma" panose="020B060403050404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9"/>
  </p:normalViewPr>
  <p:slideViewPr>
    <p:cSldViewPr snapToGrid="0">
      <p:cViewPr varScale="1">
        <p:scale>
          <a:sx n="87" d="100"/>
          <a:sy n="87" d="100"/>
        </p:scale>
        <p:origin x="616" y="20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ata8.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13.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png"/></Relationships>
</file>

<file path=ppt/diagrams/_rels/data1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55.png"/><Relationship Id="rId7" Type="http://schemas.openxmlformats.org/officeDocument/2006/relationships/image" Target="../media/image57.png"/><Relationship Id="rId2" Type="http://schemas.openxmlformats.org/officeDocument/2006/relationships/image" Target="../media/image45.svg"/><Relationship Id="rId1" Type="http://schemas.openxmlformats.org/officeDocument/2006/relationships/image" Target="../media/image54.png"/><Relationship Id="rId6" Type="http://schemas.openxmlformats.org/officeDocument/2006/relationships/image" Target="../media/image49.svg"/><Relationship Id="rId5" Type="http://schemas.openxmlformats.org/officeDocument/2006/relationships/image" Target="../media/image56.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8.png"/></Relationships>
</file>

<file path=ppt/diagrams/_rels/drawing1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0.svg"/><Relationship Id="rId1" Type="http://schemas.openxmlformats.org/officeDocument/2006/relationships/image" Target="../media/image65.png"/><Relationship Id="rId6" Type="http://schemas.openxmlformats.org/officeDocument/2006/relationships/image" Target="../media/image64.svg"/><Relationship Id="rId5" Type="http://schemas.openxmlformats.org/officeDocument/2006/relationships/image" Target="../media/image67.png"/><Relationship Id="rId4" Type="http://schemas.openxmlformats.org/officeDocument/2006/relationships/image" Target="../media/image6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39A45EF-3B8E-4A58-9FE4-C04AF1DCA67A}"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C53B46F6-43D3-4171-97BE-88612B7B52D0}">
      <dgm:prSet/>
      <dgm:spPr/>
      <dgm:t>
        <a:bodyPr/>
        <a:lstStyle/>
        <a:p>
          <a:pPr>
            <a:lnSpc>
              <a:spcPct val="100000"/>
            </a:lnSpc>
          </a:pPr>
          <a:r>
            <a:rPr lang="en-GB" dirty="0"/>
            <a:t>Keywords: Freedom. Resistance, </a:t>
          </a:r>
          <a:r>
            <a:rPr lang="en-US" dirty="0"/>
            <a:t>Activism, </a:t>
          </a:r>
          <a:r>
            <a:rPr lang="en-US" dirty="0" err="1"/>
            <a:t>Existentiaism</a:t>
          </a:r>
          <a:endParaRPr lang="en-US" dirty="0"/>
        </a:p>
      </dgm:t>
    </dgm:pt>
    <dgm:pt modelId="{0D9AE43B-F1D8-459A-BF35-2EA7566E81F1}" type="parTrans" cxnId="{EC71BEB0-C997-4B00-9490-17A2C2A3264C}">
      <dgm:prSet/>
      <dgm:spPr/>
      <dgm:t>
        <a:bodyPr/>
        <a:lstStyle/>
        <a:p>
          <a:endParaRPr lang="en-US"/>
        </a:p>
      </dgm:t>
    </dgm:pt>
    <dgm:pt modelId="{051D8FE7-B543-45FF-A2EE-B438CA86FB1D}" type="sibTrans" cxnId="{EC71BEB0-C997-4B00-9490-17A2C2A3264C}">
      <dgm:prSet/>
      <dgm:spPr/>
      <dgm:t>
        <a:bodyPr/>
        <a:lstStyle/>
        <a:p>
          <a:endParaRPr lang="en-US"/>
        </a:p>
      </dgm:t>
    </dgm:pt>
    <dgm:pt modelId="{2DBD9E11-4643-49C8-BAAB-3FED2A930615}">
      <dgm:prSet/>
      <dgm:spPr/>
      <dgm:t>
        <a:bodyPr/>
        <a:lstStyle/>
        <a:p>
          <a:pPr>
            <a:lnSpc>
              <a:spcPct val="100000"/>
            </a:lnSpc>
          </a:pPr>
          <a:r>
            <a:rPr lang="en-GB" dirty="0"/>
            <a:t>Key thinkers: J.S Mill, J</a:t>
          </a:r>
          <a:r>
            <a:rPr lang="en-US" dirty="0" err="1"/>
            <a:t>ohn</a:t>
          </a:r>
          <a:r>
            <a:rPr lang="en-US" dirty="0"/>
            <a:t> Rawls, Henry David Thoreau. Sartre, Camus</a:t>
          </a:r>
        </a:p>
      </dgm:t>
    </dgm:pt>
    <dgm:pt modelId="{7868C559-74E5-4623-88E9-564CE3F0B325}" type="parTrans" cxnId="{FF406999-B8FA-4A25-A4C4-238E2E0A92FA}">
      <dgm:prSet/>
      <dgm:spPr/>
      <dgm:t>
        <a:bodyPr/>
        <a:lstStyle/>
        <a:p>
          <a:endParaRPr lang="en-US"/>
        </a:p>
      </dgm:t>
    </dgm:pt>
    <dgm:pt modelId="{51C7090B-684F-42DF-A539-4AF314625811}" type="sibTrans" cxnId="{FF406999-B8FA-4A25-A4C4-238E2E0A92FA}">
      <dgm:prSet/>
      <dgm:spPr/>
      <dgm:t>
        <a:bodyPr/>
        <a:lstStyle/>
        <a:p>
          <a:endParaRPr lang="en-US"/>
        </a:p>
      </dgm:t>
    </dgm:pt>
    <dgm:pt modelId="{2DE08437-645A-4A13-A5F4-F556A6A28537}" type="pres">
      <dgm:prSet presAssocID="{C39A45EF-3B8E-4A58-9FE4-C04AF1DCA67A}" presName="root" presStyleCnt="0">
        <dgm:presLayoutVars>
          <dgm:dir/>
          <dgm:resizeHandles val="exact"/>
        </dgm:presLayoutVars>
      </dgm:prSet>
      <dgm:spPr/>
    </dgm:pt>
    <dgm:pt modelId="{48F1DF5D-4515-49CD-855E-F1E654A75C63}" type="pres">
      <dgm:prSet presAssocID="{C53B46F6-43D3-4171-97BE-88612B7B52D0}" presName="compNode" presStyleCnt="0"/>
      <dgm:spPr/>
    </dgm:pt>
    <dgm:pt modelId="{E13EA46F-B256-40EF-8039-3E7993474A13}" type="pres">
      <dgm:prSet presAssocID="{C53B46F6-43D3-4171-97BE-88612B7B52D0}" presName="bgRect" presStyleLbl="bgShp" presStyleIdx="0" presStyleCnt="2"/>
      <dgm:spPr/>
    </dgm:pt>
    <dgm:pt modelId="{BCC3B7F4-E780-4C72-A560-030E9A2773D9}" type="pres">
      <dgm:prSet presAssocID="{C53B46F6-43D3-4171-97BE-88612B7B52D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oldier"/>
        </a:ext>
      </dgm:extLst>
    </dgm:pt>
    <dgm:pt modelId="{DAB24750-6CFF-4C24-956A-7F1F9138914B}" type="pres">
      <dgm:prSet presAssocID="{C53B46F6-43D3-4171-97BE-88612B7B52D0}" presName="spaceRect" presStyleCnt="0"/>
      <dgm:spPr/>
    </dgm:pt>
    <dgm:pt modelId="{722A5590-1002-4220-AB0E-CCE79526B117}" type="pres">
      <dgm:prSet presAssocID="{C53B46F6-43D3-4171-97BE-88612B7B52D0}" presName="parTx" presStyleLbl="revTx" presStyleIdx="0" presStyleCnt="2">
        <dgm:presLayoutVars>
          <dgm:chMax val="0"/>
          <dgm:chPref val="0"/>
        </dgm:presLayoutVars>
      </dgm:prSet>
      <dgm:spPr/>
    </dgm:pt>
    <dgm:pt modelId="{291152E3-73E6-4AB8-BDC2-3A2CB3A9B992}" type="pres">
      <dgm:prSet presAssocID="{051D8FE7-B543-45FF-A2EE-B438CA86FB1D}" presName="sibTrans" presStyleCnt="0"/>
      <dgm:spPr/>
    </dgm:pt>
    <dgm:pt modelId="{A33CE8CC-CEC0-433C-AE6F-658432D315BC}" type="pres">
      <dgm:prSet presAssocID="{2DBD9E11-4643-49C8-BAAB-3FED2A930615}" presName="compNode" presStyleCnt="0"/>
      <dgm:spPr/>
    </dgm:pt>
    <dgm:pt modelId="{F6BBD1C4-8571-4FF6-925F-2A5366098543}" type="pres">
      <dgm:prSet presAssocID="{2DBD9E11-4643-49C8-BAAB-3FED2A930615}" presName="bgRect" presStyleLbl="bgShp" presStyleIdx="1" presStyleCnt="2"/>
      <dgm:spPr/>
    </dgm:pt>
    <dgm:pt modelId="{494DF373-70BE-401E-988E-819D2689D993}" type="pres">
      <dgm:prSet presAssocID="{2DBD9E11-4643-49C8-BAAB-3FED2A93061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AD4EC8DF-A2AD-4110-8C14-3677ABAA9DF4}" type="pres">
      <dgm:prSet presAssocID="{2DBD9E11-4643-49C8-BAAB-3FED2A930615}" presName="spaceRect" presStyleCnt="0"/>
      <dgm:spPr/>
    </dgm:pt>
    <dgm:pt modelId="{1C6DB102-6592-4BA8-A71B-C5FA361CF664}" type="pres">
      <dgm:prSet presAssocID="{2DBD9E11-4643-49C8-BAAB-3FED2A930615}" presName="parTx" presStyleLbl="revTx" presStyleIdx="1" presStyleCnt="2">
        <dgm:presLayoutVars>
          <dgm:chMax val="0"/>
          <dgm:chPref val="0"/>
        </dgm:presLayoutVars>
      </dgm:prSet>
      <dgm:spPr/>
    </dgm:pt>
  </dgm:ptLst>
  <dgm:cxnLst>
    <dgm:cxn modelId="{680DE343-B9BD-4EA0-9F4B-1AE1DB3764AA}" type="presOf" srcId="{C53B46F6-43D3-4171-97BE-88612B7B52D0}" destId="{722A5590-1002-4220-AB0E-CCE79526B117}" srcOrd="0" destOrd="0" presId="urn:microsoft.com/office/officeart/2018/2/layout/IconVerticalSolidList"/>
    <dgm:cxn modelId="{E393E880-9D06-4F3F-82C2-FB4C042BF15A}" type="presOf" srcId="{C39A45EF-3B8E-4A58-9FE4-C04AF1DCA67A}" destId="{2DE08437-645A-4A13-A5F4-F556A6A28537}" srcOrd="0" destOrd="0" presId="urn:microsoft.com/office/officeart/2018/2/layout/IconVerticalSolidList"/>
    <dgm:cxn modelId="{FF406999-B8FA-4A25-A4C4-238E2E0A92FA}" srcId="{C39A45EF-3B8E-4A58-9FE4-C04AF1DCA67A}" destId="{2DBD9E11-4643-49C8-BAAB-3FED2A930615}" srcOrd="1" destOrd="0" parTransId="{7868C559-74E5-4623-88E9-564CE3F0B325}" sibTransId="{51C7090B-684F-42DF-A539-4AF314625811}"/>
    <dgm:cxn modelId="{EC71BEB0-C997-4B00-9490-17A2C2A3264C}" srcId="{C39A45EF-3B8E-4A58-9FE4-C04AF1DCA67A}" destId="{C53B46F6-43D3-4171-97BE-88612B7B52D0}" srcOrd="0" destOrd="0" parTransId="{0D9AE43B-F1D8-459A-BF35-2EA7566E81F1}" sibTransId="{051D8FE7-B543-45FF-A2EE-B438CA86FB1D}"/>
    <dgm:cxn modelId="{6F17D6F4-23B1-4AB6-8565-E6D122D0CD97}" type="presOf" srcId="{2DBD9E11-4643-49C8-BAAB-3FED2A930615}" destId="{1C6DB102-6592-4BA8-A71B-C5FA361CF664}" srcOrd="0" destOrd="0" presId="urn:microsoft.com/office/officeart/2018/2/layout/IconVerticalSolidList"/>
    <dgm:cxn modelId="{02E206AE-34A4-4520-8CE9-2478787B2A9A}" type="presParOf" srcId="{2DE08437-645A-4A13-A5F4-F556A6A28537}" destId="{48F1DF5D-4515-49CD-855E-F1E654A75C63}" srcOrd="0" destOrd="0" presId="urn:microsoft.com/office/officeart/2018/2/layout/IconVerticalSolidList"/>
    <dgm:cxn modelId="{C30D876A-34B0-4247-BB46-9485ABF1FEA1}" type="presParOf" srcId="{48F1DF5D-4515-49CD-855E-F1E654A75C63}" destId="{E13EA46F-B256-40EF-8039-3E7993474A13}" srcOrd="0" destOrd="0" presId="urn:microsoft.com/office/officeart/2018/2/layout/IconVerticalSolidList"/>
    <dgm:cxn modelId="{7267EE20-0758-41BA-82AD-DD241116B757}" type="presParOf" srcId="{48F1DF5D-4515-49CD-855E-F1E654A75C63}" destId="{BCC3B7F4-E780-4C72-A560-030E9A2773D9}" srcOrd="1" destOrd="0" presId="urn:microsoft.com/office/officeart/2018/2/layout/IconVerticalSolidList"/>
    <dgm:cxn modelId="{9428CE6E-B458-4B64-83D6-4C88A1DA803A}" type="presParOf" srcId="{48F1DF5D-4515-49CD-855E-F1E654A75C63}" destId="{DAB24750-6CFF-4C24-956A-7F1F9138914B}" srcOrd="2" destOrd="0" presId="urn:microsoft.com/office/officeart/2018/2/layout/IconVerticalSolidList"/>
    <dgm:cxn modelId="{B6DAFA01-F5AF-4BCE-B945-3CD5FDC77BFC}" type="presParOf" srcId="{48F1DF5D-4515-49CD-855E-F1E654A75C63}" destId="{722A5590-1002-4220-AB0E-CCE79526B117}" srcOrd="3" destOrd="0" presId="urn:microsoft.com/office/officeart/2018/2/layout/IconVerticalSolidList"/>
    <dgm:cxn modelId="{24D55A11-A3A3-4859-B6FF-ECC0B677FC88}" type="presParOf" srcId="{2DE08437-645A-4A13-A5F4-F556A6A28537}" destId="{291152E3-73E6-4AB8-BDC2-3A2CB3A9B992}" srcOrd="1" destOrd="0" presId="urn:microsoft.com/office/officeart/2018/2/layout/IconVerticalSolidList"/>
    <dgm:cxn modelId="{1785BC48-EEF2-4789-AD7A-51D156203E1D}" type="presParOf" srcId="{2DE08437-645A-4A13-A5F4-F556A6A28537}" destId="{A33CE8CC-CEC0-433C-AE6F-658432D315BC}" srcOrd="2" destOrd="0" presId="urn:microsoft.com/office/officeart/2018/2/layout/IconVerticalSolidList"/>
    <dgm:cxn modelId="{D4076F7A-08C6-4F51-BEBE-5E0C079AB1E8}" type="presParOf" srcId="{A33CE8CC-CEC0-433C-AE6F-658432D315BC}" destId="{F6BBD1C4-8571-4FF6-925F-2A5366098543}" srcOrd="0" destOrd="0" presId="urn:microsoft.com/office/officeart/2018/2/layout/IconVerticalSolidList"/>
    <dgm:cxn modelId="{CB7FA727-31E5-44C5-896B-44C2C86FEDD6}" type="presParOf" srcId="{A33CE8CC-CEC0-433C-AE6F-658432D315BC}" destId="{494DF373-70BE-401E-988E-819D2689D993}" srcOrd="1" destOrd="0" presId="urn:microsoft.com/office/officeart/2018/2/layout/IconVerticalSolidList"/>
    <dgm:cxn modelId="{9DD9ACF9-2D01-439A-B216-A5CA86DDBCF4}" type="presParOf" srcId="{A33CE8CC-CEC0-433C-AE6F-658432D315BC}" destId="{AD4EC8DF-A2AD-4110-8C14-3677ABAA9DF4}" srcOrd="2" destOrd="0" presId="urn:microsoft.com/office/officeart/2018/2/layout/IconVerticalSolidList"/>
    <dgm:cxn modelId="{3A626876-5230-45DB-A23C-17C7CD3FD3F1}" type="presParOf" srcId="{A33CE8CC-CEC0-433C-AE6F-658432D315BC}" destId="{1C6DB102-6592-4BA8-A71B-C5FA361CF66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C4A87E-0BD2-4EEE-91D3-8B50F3CBD58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C47A62F3-DBFB-44C8-AD34-48DCA19C719B}">
      <dgm:prSet/>
      <dgm:spPr/>
      <dgm:t>
        <a:bodyPr/>
        <a:lstStyle/>
        <a:p>
          <a:r>
            <a:rPr lang="en-US"/>
            <a:t>De-platforming</a:t>
          </a:r>
        </a:p>
      </dgm:t>
    </dgm:pt>
    <dgm:pt modelId="{3D43C6E3-233A-4A2B-A425-8C6BA7C75B06}" type="parTrans" cxnId="{F931AB96-C5B7-4BF2-8DB7-889622DC3EB6}">
      <dgm:prSet/>
      <dgm:spPr/>
      <dgm:t>
        <a:bodyPr/>
        <a:lstStyle/>
        <a:p>
          <a:endParaRPr lang="en-US"/>
        </a:p>
      </dgm:t>
    </dgm:pt>
    <dgm:pt modelId="{F8FB13A3-B36A-4BDF-8DDC-8BAA340E5C91}" type="sibTrans" cxnId="{F931AB96-C5B7-4BF2-8DB7-889622DC3EB6}">
      <dgm:prSet/>
      <dgm:spPr/>
      <dgm:t>
        <a:bodyPr/>
        <a:lstStyle/>
        <a:p>
          <a:endParaRPr lang="en-US"/>
        </a:p>
      </dgm:t>
    </dgm:pt>
    <dgm:pt modelId="{179F577A-DF6B-453F-8953-206B8D4F1456}">
      <dgm:prSet/>
      <dgm:spPr/>
      <dgm:t>
        <a:bodyPr/>
        <a:lstStyle/>
        <a:p>
          <a:r>
            <a:rPr lang="en-US"/>
            <a:t>Demonetizing</a:t>
          </a:r>
        </a:p>
      </dgm:t>
    </dgm:pt>
    <dgm:pt modelId="{BF5BBA43-80FD-4413-9897-DB63CCAAEA16}" type="parTrans" cxnId="{D96E0980-68E3-4A45-8D7D-F2707F37A7DE}">
      <dgm:prSet/>
      <dgm:spPr/>
      <dgm:t>
        <a:bodyPr/>
        <a:lstStyle/>
        <a:p>
          <a:endParaRPr lang="en-US"/>
        </a:p>
      </dgm:t>
    </dgm:pt>
    <dgm:pt modelId="{CCA3A537-538D-4E09-A96A-8E53D0710128}" type="sibTrans" cxnId="{D96E0980-68E3-4A45-8D7D-F2707F37A7DE}">
      <dgm:prSet/>
      <dgm:spPr/>
      <dgm:t>
        <a:bodyPr/>
        <a:lstStyle/>
        <a:p>
          <a:endParaRPr lang="en-US"/>
        </a:p>
      </dgm:t>
    </dgm:pt>
    <dgm:pt modelId="{35902D2F-F2C1-4045-B876-B0C494F018F3}">
      <dgm:prSet/>
      <dgm:spPr/>
      <dgm:t>
        <a:bodyPr/>
        <a:lstStyle/>
        <a:p>
          <a:r>
            <a:rPr lang="en-US"/>
            <a:t>Shadow banning</a:t>
          </a:r>
        </a:p>
      </dgm:t>
    </dgm:pt>
    <dgm:pt modelId="{C67FF8BA-2DE0-48C5-945C-A634F37F7CD8}" type="parTrans" cxnId="{3C98BFB0-377F-4E56-A06B-6E8194B08EC3}">
      <dgm:prSet/>
      <dgm:spPr/>
      <dgm:t>
        <a:bodyPr/>
        <a:lstStyle/>
        <a:p>
          <a:endParaRPr lang="en-US"/>
        </a:p>
      </dgm:t>
    </dgm:pt>
    <dgm:pt modelId="{E1AE6B66-6B2D-4680-BE77-9CB3CB0E2BB4}" type="sibTrans" cxnId="{3C98BFB0-377F-4E56-A06B-6E8194B08EC3}">
      <dgm:prSet/>
      <dgm:spPr/>
      <dgm:t>
        <a:bodyPr/>
        <a:lstStyle/>
        <a:p>
          <a:endParaRPr lang="en-US"/>
        </a:p>
      </dgm:t>
    </dgm:pt>
    <dgm:pt modelId="{0F248298-CD53-414B-9E99-5E0910A0598F}">
      <dgm:prSet/>
      <dgm:spPr/>
      <dgm:t>
        <a:bodyPr/>
        <a:lstStyle/>
        <a:p>
          <a:r>
            <a:rPr lang="en-US"/>
            <a:t>Doxing</a:t>
          </a:r>
        </a:p>
      </dgm:t>
    </dgm:pt>
    <dgm:pt modelId="{145B33BA-3BEB-4C4F-BF07-554E9C0823E3}" type="parTrans" cxnId="{A53BA5EE-F606-40BE-8CF9-5F93E857D99E}">
      <dgm:prSet/>
      <dgm:spPr/>
      <dgm:t>
        <a:bodyPr/>
        <a:lstStyle/>
        <a:p>
          <a:endParaRPr lang="en-US"/>
        </a:p>
      </dgm:t>
    </dgm:pt>
    <dgm:pt modelId="{AB843A7C-A697-435E-9B99-2C6A14CE9AFB}" type="sibTrans" cxnId="{A53BA5EE-F606-40BE-8CF9-5F93E857D99E}">
      <dgm:prSet/>
      <dgm:spPr/>
      <dgm:t>
        <a:bodyPr/>
        <a:lstStyle/>
        <a:p>
          <a:endParaRPr lang="en-US"/>
        </a:p>
      </dgm:t>
    </dgm:pt>
    <dgm:pt modelId="{B16747FE-7DA3-4201-A55A-1AADF5E685D3}">
      <dgm:prSet/>
      <dgm:spPr/>
      <dgm:t>
        <a:bodyPr/>
        <a:lstStyle/>
        <a:p>
          <a:r>
            <a:rPr lang="en-US"/>
            <a:t>White privilege </a:t>
          </a:r>
        </a:p>
      </dgm:t>
    </dgm:pt>
    <dgm:pt modelId="{20C9A7A0-E3FE-4618-B520-8525217D47FF}" type="parTrans" cxnId="{0071F1B6-AD0E-41A7-BA1B-855B8B25E2EB}">
      <dgm:prSet/>
      <dgm:spPr/>
      <dgm:t>
        <a:bodyPr/>
        <a:lstStyle/>
        <a:p>
          <a:endParaRPr lang="en-US"/>
        </a:p>
      </dgm:t>
    </dgm:pt>
    <dgm:pt modelId="{4F8C260D-35A5-482A-BF62-70B175EF339E}" type="sibTrans" cxnId="{0071F1B6-AD0E-41A7-BA1B-855B8B25E2EB}">
      <dgm:prSet/>
      <dgm:spPr/>
      <dgm:t>
        <a:bodyPr/>
        <a:lstStyle/>
        <a:p>
          <a:endParaRPr lang="en-US"/>
        </a:p>
      </dgm:t>
    </dgm:pt>
    <dgm:pt modelId="{AC2D1888-730D-4BA8-BD3E-E729615ABBB0}">
      <dgm:prSet/>
      <dgm:spPr/>
      <dgm:t>
        <a:bodyPr/>
        <a:lstStyle/>
        <a:p>
          <a:r>
            <a:rPr lang="en-US"/>
            <a:t>Male privilege</a:t>
          </a:r>
        </a:p>
      </dgm:t>
    </dgm:pt>
    <dgm:pt modelId="{0F649ABE-CFC1-43D3-963D-84CF2F0084BB}" type="parTrans" cxnId="{0B2E0A11-EA70-479B-B7D5-162F8FD4D8B0}">
      <dgm:prSet/>
      <dgm:spPr/>
      <dgm:t>
        <a:bodyPr/>
        <a:lstStyle/>
        <a:p>
          <a:endParaRPr lang="en-US"/>
        </a:p>
      </dgm:t>
    </dgm:pt>
    <dgm:pt modelId="{696691FB-3ADD-46FA-89CC-D652F8030858}" type="sibTrans" cxnId="{0B2E0A11-EA70-479B-B7D5-162F8FD4D8B0}">
      <dgm:prSet/>
      <dgm:spPr/>
      <dgm:t>
        <a:bodyPr/>
        <a:lstStyle/>
        <a:p>
          <a:endParaRPr lang="en-US"/>
        </a:p>
      </dgm:t>
    </dgm:pt>
    <dgm:pt modelId="{D554AC1F-7FDF-4A37-A740-BD72A6F76ACF}">
      <dgm:prSet/>
      <dgm:spPr/>
      <dgm:t>
        <a:bodyPr/>
        <a:lstStyle/>
        <a:p>
          <a:r>
            <a:rPr lang="en-US"/>
            <a:t>CIS privilege</a:t>
          </a:r>
        </a:p>
      </dgm:t>
    </dgm:pt>
    <dgm:pt modelId="{DFA02451-C187-4633-9B7B-1E6A790A473B}" type="parTrans" cxnId="{F6B09C7D-E04A-4651-9408-3D8A12CFE981}">
      <dgm:prSet/>
      <dgm:spPr/>
      <dgm:t>
        <a:bodyPr/>
        <a:lstStyle/>
        <a:p>
          <a:endParaRPr lang="en-US"/>
        </a:p>
      </dgm:t>
    </dgm:pt>
    <dgm:pt modelId="{F90E55CC-0EF7-4850-AA2A-4A7D106B6F3F}" type="sibTrans" cxnId="{F6B09C7D-E04A-4651-9408-3D8A12CFE981}">
      <dgm:prSet/>
      <dgm:spPr/>
      <dgm:t>
        <a:bodyPr/>
        <a:lstStyle/>
        <a:p>
          <a:endParaRPr lang="en-US"/>
        </a:p>
      </dgm:t>
    </dgm:pt>
    <dgm:pt modelId="{A834FC62-169E-4B8A-9569-AA1E5332E089}">
      <dgm:prSet/>
      <dgm:spPr/>
      <dgm:t>
        <a:bodyPr/>
        <a:lstStyle/>
        <a:p>
          <a:r>
            <a:rPr lang="en-US"/>
            <a:t>Able privilege </a:t>
          </a:r>
        </a:p>
      </dgm:t>
    </dgm:pt>
    <dgm:pt modelId="{1E7B61A3-DF58-4CCE-B6AE-C5C938D7B996}" type="parTrans" cxnId="{26DBE8D3-98EF-439C-9747-66660504318D}">
      <dgm:prSet/>
      <dgm:spPr/>
      <dgm:t>
        <a:bodyPr/>
        <a:lstStyle/>
        <a:p>
          <a:endParaRPr lang="en-US"/>
        </a:p>
      </dgm:t>
    </dgm:pt>
    <dgm:pt modelId="{A151A298-4F04-4E20-8F46-3ED4D6961EF3}" type="sibTrans" cxnId="{26DBE8D3-98EF-439C-9747-66660504318D}">
      <dgm:prSet/>
      <dgm:spPr/>
      <dgm:t>
        <a:bodyPr/>
        <a:lstStyle/>
        <a:p>
          <a:endParaRPr lang="en-US"/>
        </a:p>
      </dgm:t>
    </dgm:pt>
    <dgm:pt modelId="{36947A1C-B44C-E04D-8E96-DE9FE3159A3C}" type="pres">
      <dgm:prSet presAssocID="{8FC4A87E-0BD2-4EEE-91D3-8B50F3CBD585}" presName="vert0" presStyleCnt="0">
        <dgm:presLayoutVars>
          <dgm:dir/>
          <dgm:animOne val="branch"/>
          <dgm:animLvl val="lvl"/>
        </dgm:presLayoutVars>
      </dgm:prSet>
      <dgm:spPr/>
    </dgm:pt>
    <dgm:pt modelId="{499843C1-41D3-1140-8F3F-5977FD95A75E}" type="pres">
      <dgm:prSet presAssocID="{C47A62F3-DBFB-44C8-AD34-48DCA19C719B}" presName="thickLine" presStyleLbl="alignNode1" presStyleIdx="0" presStyleCnt="8"/>
      <dgm:spPr/>
    </dgm:pt>
    <dgm:pt modelId="{EA6E3301-DF66-B54E-9074-5D48722E9366}" type="pres">
      <dgm:prSet presAssocID="{C47A62F3-DBFB-44C8-AD34-48DCA19C719B}" presName="horz1" presStyleCnt="0"/>
      <dgm:spPr/>
    </dgm:pt>
    <dgm:pt modelId="{543811BD-B8C7-BD44-BF78-2597552A1972}" type="pres">
      <dgm:prSet presAssocID="{C47A62F3-DBFB-44C8-AD34-48DCA19C719B}" presName="tx1" presStyleLbl="revTx" presStyleIdx="0" presStyleCnt="8"/>
      <dgm:spPr/>
    </dgm:pt>
    <dgm:pt modelId="{926C200F-9915-4B46-AA24-53EA95B845CC}" type="pres">
      <dgm:prSet presAssocID="{C47A62F3-DBFB-44C8-AD34-48DCA19C719B}" presName="vert1" presStyleCnt="0"/>
      <dgm:spPr/>
    </dgm:pt>
    <dgm:pt modelId="{E529E6DD-7D47-2D4F-B055-EE091B69079A}" type="pres">
      <dgm:prSet presAssocID="{179F577A-DF6B-453F-8953-206B8D4F1456}" presName="thickLine" presStyleLbl="alignNode1" presStyleIdx="1" presStyleCnt="8"/>
      <dgm:spPr/>
    </dgm:pt>
    <dgm:pt modelId="{29179961-C864-E541-A641-30D9C9415B4E}" type="pres">
      <dgm:prSet presAssocID="{179F577A-DF6B-453F-8953-206B8D4F1456}" presName="horz1" presStyleCnt="0"/>
      <dgm:spPr/>
    </dgm:pt>
    <dgm:pt modelId="{6212B8B4-537A-B144-AD1D-9E63079BAE90}" type="pres">
      <dgm:prSet presAssocID="{179F577A-DF6B-453F-8953-206B8D4F1456}" presName="tx1" presStyleLbl="revTx" presStyleIdx="1" presStyleCnt="8"/>
      <dgm:spPr/>
    </dgm:pt>
    <dgm:pt modelId="{D03AC38C-A533-F347-9AEA-2E65856C375F}" type="pres">
      <dgm:prSet presAssocID="{179F577A-DF6B-453F-8953-206B8D4F1456}" presName="vert1" presStyleCnt="0"/>
      <dgm:spPr/>
    </dgm:pt>
    <dgm:pt modelId="{D3FA1F98-159B-BD46-AB94-2AD8C0DAE45A}" type="pres">
      <dgm:prSet presAssocID="{35902D2F-F2C1-4045-B876-B0C494F018F3}" presName="thickLine" presStyleLbl="alignNode1" presStyleIdx="2" presStyleCnt="8"/>
      <dgm:spPr/>
    </dgm:pt>
    <dgm:pt modelId="{7CEE08A6-0F77-A342-95D0-F4F947DECF39}" type="pres">
      <dgm:prSet presAssocID="{35902D2F-F2C1-4045-B876-B0C494F018F3}" presName="horz1" presStyleCnt="0"/>
      <dgm:spPr/>
    </dgm:pt>
    <dgm:pt modelId="{73E89BE6-AD8C-6645-912B-06E00303F0C4}" type="pres">
      <dgm:prSet presAssocID="{35902D2F-F2C1-4045-B876-B0C494F018F3}" presName="tx1" presStyleLbl="revTx" presStyleIdx="2" presStyleCnt="8"/>
      <dgm:spPr/>
    </dgm:pt>
    <dgm:pt modelId="{D5961592-C792-B24B-A041-18F3F9C3C401}" type="pres">
      <dgm:prSet presAssocID="{35902D2F-F2C1-4045-B876-B0C494F018F3}" presName="vert1" presStyleCnt="0"/>
      <dgm:spPr/>
    </dgm:pt>
    <dgm:pt modelId="{7E1E18A6-6B2E-F94F-BA1B-848B4C2ED75B}" type="pres">
      <dgm:prSet presAssocID="{0F248298-CD53-414B-9E99-5E0910A0598F}" presName="thickLine" presStyleLbl="alignNode1" presStyleIdx="3" presStyleCnt="8"/>
      <dgm:spPr/>
    </dgm:pt>
    <dgm:pt modelId="{E5437386-6C91-CB42-90C2-571D163B5242}" type="pres">
      <dgm:prSet presAssocID="{0F248298-CD53-414B-9E99-5E0910A0598F}" presName="horz1" presStyleCnt="0"/>
      <dgm:spPr/>
    </dgm:pt>
    <dgm:pt modelId="{D58BBBF6-9C73-1742-ABEF-67F98D213463}" type="pres">
      <dgm:prSet presAssocID="{0F248298-CD53-414B-9E99-5E0910A0598F}" presName="tx1" presStyleLbl="revTx" presStyleIdx="3" presStyleCnt="8"/>
      <dgm:spPr/>
    </dgm:pt>
    <dgm:pt modelId="{8B02C918-0B7C-E747-9612-307CFB059C09}" type="pres">
      <dgm:prSet presAssocID="{0F248298-CD53-414B-9E99-5E0910A0598F}" presName="vert1" presStyleCnt="0"/>
      <dgm:spPr/>
    </dgm:pt>
    <dgm:pt modelId="{A74D0EE9-58BE-5F4F-B6C2-297277F02EB4}" type="pres">
      <dgm:prSet presAssocID="{B16747FE-7DA3-4201-A55A-1AADF5E685D3}" presName="thickLine" presStyleLbl="alignNode1" presStyleIdx="4" presStyleCnt="8"/>
      <dgm:spPr/>
    </dgm:pt>
    <dgm:pt modelId="{028F3EDE-ADAB-A04E-B875-F7B234CDAFF1}" type="pres">
      <dgm:prSet presAssocID="{B16747FE-7DA3-4201-A55A-1AADF5E685D3}" presName="horz1" presStyleCnt="0"/>
      <dgm:spPr/>
    </dgm:pt>
    <dgm:pt modelId="{9E28D0EF-B71D-AD4F-832E-F4A3F1FA7786}" type="pres">
      <dgm:prSet presAssocID="{B16747FE-7DA3-4201-A55A-1AADF5E685D3}" presName="tx1" presStyleLbl="revTx" presStyleIdx="4" presStyleCnt="8"/>
      <dgm:spPr/>
    </dgm:pt>
    <dgm:pt modelId="{C96AAD86-BA31-3743-B990-667DAF56EF13}" type="pres">
      <dgm:prSet presAssocID="{B16747FE-7DA3-4201-A55A-1AADF5E685D3}" presName="vert1" presStyleCnt="0"/>
      <dgm:spPr/>
    </dgm:pt>
    <dgm:pt modelId="{11B4AE76-3BCB-4E44-A93B-30D606C97EFB}" type="pres">
      <dgm:prSet presAssocID="{AC2D1888-730D-4BA8-BD3E-E729615ABBB0}" presName="thickLine" presStyleLbl="alignNode1" presStyleIdx="5" presStyleCnt="8"/>
      <dgm:spPr/>
    </dgm:pt>
    <dgm:pt modelId="{BB4D5669-1669-AC40-939A-5532D9663F41}" type="pres">
      <dgm:prSet presAssocID="{AC2D1888-730D-4BA8-BD3E-E729615ABBB0}" presName="horz1" presStyleCnt="0"/>
      <dgm:spPr/>
    </dgm:pt>
    <dgm:pt modelId="{B0AE6666-465C-7743-B930-4D14525DB91E}" type="pres">
      <dgm:prSet presAssocID="{AC2D1888-730D-4BA8-BD3E-E729615ABBB0}" presName="tx1" presStyleLbl="revTx" presStyleIdx="5" presStyleCnt="8"/>
      <dgm:spPr/>
    </dgm:pt>
    <dgm:pt modelId="{67566E37-A80F-3D4B-B493-0974B191243B}" type="pres">
      <dgm:prSet presAssocID="{AC2D1888-730D-4BA8-BD3E-E729615ABBB0}" presName="vert1" presStyleCnt="0"/>
      <dgm:spPr/>
    </dgm:pt>
    <dgm:pt modelId="{252C6094-4468-7844-914D-D244DB2008F1}" type="pres">
      <dgm:prSet presAssocID="{D554AC1F-7FDF-4A37-A740-BD72A6F76ACF}" presName="thickLine" presStyleLbl="alignNode1" presStyleIdx="6" presStyleCnt="8"/>
      <dgm:spPr/>
    </dgm:pt>
    <dgm:pt modelId="{8DB1BA4B-A910-BC4C-AB02-E55D9A0BD637}" type="pres">
      <dgm:prSet presAssocID="{D554AC1F-7FDF-4A37-A740-BD72A6F76ACF}" presName="horz1" presStyleCnt="0"/>
      <dgm:spPr/>
    </dgm:pt>
    <dgm:pt modelId="{E8674FF5-7264-D24C-B96A-30E7D9A3DF89}" type="pres">
      <dgm:prSet presAssocID="{D554AC1F-7FDF-4A37-A740-BD72A6F76ACF}" presName="tx1" presStyleLbl="revTx" presStyleIdx="6" presStyleCnt="8"/>
      <dgm:spPr/>
    </dgm:pt>
    <dgm:pt modelId="{E9041A78-D642-1E4F-B30E-54919BD7076E}" type="pres">
      <dgm:prSet presAssocID="{D554AC1F-7FDF-4A37-A740-BD72A6F76ACF}" presName="vert1" presStyleCnt="0"/>
      <dgm:spPr/>
    </dgm:pt>
    <dgm:pt modelId="{5ED79C18-0376-DA46-9EC0-33610CE7BF7B}" type="pres">
      <dgm:prSet presAssocID="{A834FC62-169E-4B8A-9569-AA1E5332E089}" presName="thickLine" presStyleLbl="alignNode1" presStyleIdx="7" presStyleCnt="8"/>
      <dgm:spPr/>
    </dgm:pt>
    <dgm:pt modelId="{F168AFE5-0E67-ED41-8769-B7DDF17621A0}" type="pres">
      <dgm:prSet presAssocID="{A834FC62-169E-4B8A-9569-AA1E5332E089}" presName="horz1" presStyleCnt="0"/>
      <dgm:spPr/>
    </dgm:pt>
    <dgm:pt modelId="{92B5F8AF-B0DC-6446-9E8E-7E4D61CB65F2}" type="pres">
      <dgm:prSet presAssocID="{A834FC62-169E-4B8A-9569-AA1E5332E089}" presName="tx1" presStyleLbl="revTx" presStyleIdx="7" presStyleCnt="8"/>
      <dgm:spPr/>
    </dgm:pt>
    <dgm:pt modelId="{5CDECCC1-F5E4-5045-A0DD-6EF926F4EDD9}" type="pres">
      <dgm:prSet presAssocID="{A834FC62-169E-4B8A-9569-AA1E5332E089}" presName="vert1" presStyleCnt="0"/>
      <dgm:spPr/>
    </dgm:pt>
  </dgm:ptLst>
  <dgm:cxnLst>
    <dgm:cxn modelId="{0B2E0A11-EA70-479B-B7D5-162F8FD4D8B0}" srcId="{8FC4A87E-0BD2-4EEE-91D3-8B50F3CBD585}" destId="{AC2D1888-730D-4BA8-BD3E-E729615ABBB0}" srcOrd="5" destOrd="0" parTransId="{0F649ABE-CFC1-43D3-963D-84CF2F0084BB}" sibTransId="{696691FB-3ADD-46FA-89CC-D652F8030858}"/>
    <dgm:cxn modelId="{D24B6828-D931-5540-8FA8-EF5E773E9413}" type="presOf" srcId="{0F248298-CD53-414B-9E99-5E0910A0598F}" destId="{D58BBBF6-9C73-1742-ABEF-67F98D213463}" srcOrd="0" destOrd="0" presId="urn:microsoft.com/office/officeart/2008/layout/LinedList"/>
    <dgm:cxn modelId="{F5EA1133-35C3-8948-83B6-FFB7E4602B9B}" type="presOf" srcId="{A834FC62-169E-4B8A-9569-AA1E5332E089}" destId="{92B5F8AF-B0DC-6446-9E8E-7E4D61CB65F2}" srcOrd="0" destOrd="0" presId="urn:microsoft.com/office/officeart/2008/layout/LinedList"/>
    <dgm:cxn modelId="{3DB13F64-90E1-3545-8D63-4DFA07131D4B}" type="presOf" srcId="{B16747FE-7DA3-4201-A55A-1AADF5E685D3}" destId="{9E28D0EF-B71D-AD4F-832E-F4A3F1FA7786}" srcOrd="0" destOrd="0" presId="urn:microsoft.com/office/officeart/2008/layout/LinedList"/>
    <dgm:cxn modelId="{EAEF9969-2213-2346-B0C5-5BC15DDAB047}" type="presOf" srcId="{179F577A-DF6B-453F-8953-206B8D4F1456}" destId="{6212B8B4-537A-B144-AD1D-9E63079BAE90}" srcOrd="0" destOrd="0" presId="urn:microsoft.com/office/officeart/2008/layout/LinedList"/>
    <dgm:cxn modelId="{F6B09C7D-E04A-4651-9408-3D8A12CFE981}" srcId="{8FC4A87E-0BD2-4EEE-91D3-8B50F3CBD585}" destId="{D554AC1F-7FDF-4A37-A740-BD72A6F76ACF}" srcOrd="6" destOrd="0" parTransId="{DFA02451-C187-4633-9B7B-1E6A790A473B}" sibTransId="{F90E55CC-0EF7-4850-AA2A-4A7D106B6F3F}"/>
    <dgm:cxn modelId="{D96E0980-68E3-4A45-8D7D-F2707F37A7DE}" srcId="{8FC4A87E-0BD2-4EEE-91D3-8B50F3CBD585}" destId="{179F577A-DF6B-453F-8953-206B8D4F1456}" srcOrd="1" destOrd="0" parTransId="{BF5BBA43-80FD-4413-9897-DB63CCAAEA16}" sibTransId="{CCA3A537-538D-4E09-A96A-8E53D0710128}"/>
    <dgm:cxn modelId="{774FA285-B1C0-4944-B080-86909BC1902B}" type="presOf" srcId="{8FC4A87E-0BD2-4EEE-91D3-8B50F3CBD585}" destId="{36947A1C-B44C-E04D-8E96-DE9FE3159A3C}" srcOrd="0" destOrd="0" presId="urn:microsoft.com/office/officeart/2008/layout/LinedList"/>
    <dgm:cxn modelId="{CC4B4B90-C93E-5A4F-B6B0-4BDF14D7661A}" type="presOf" srcId="{35902D2F-F2C1-4045-B876-B0C494F018F3}" destId="{73E89BE6-AD8C-6645-912B-06E00303F0C4}" srcOrd="0" destOrd="0" presId="urn:microsoft.com/office/officeart/2008/layout/LinedList"/>
    <dgm:cxn modelId="{F931AB96-C5B7-4BF2-8DB7-889622DC3EB6}" srcId="{8FC4A87E-0BD2-4EEE-91D3-8B50F3CBD585}" destId="{C47A62F3-DBFB-44C8-AD34-48DCA19C719B}" srcOrd="0" destOrd="0" parTransId="{3D43C6E3-233A-4A2B-A425-8C6BA7C75B06}" sibTransId="{F8FB13A3-B36A-4BDF-8DDC-8BAA340E5C91}"/>
    <dgm:cxn modelId="{3C98BFB0-377F-4E56-A06B-6E8194B08EC3}" srcId="{8FC4A87E-0BD2-4EEE-91D3-8B50F3CBD585}" destId="{35902D2F-F2C1-4045-B876-B0C494F018F3}" srcOrd="2" destOrd="0" parTransId="{C67FF8BA-2DE0-48C5-945C-A634F37F7CD8}" sibTransId="{E1AE6B66-6B2D-4680-BE77-9CB3CB0E2BB4}"/>
    <dgm:cxn modelId="{0071F1B6-AD0E-41A7-BA1B-855B8B25E2EB}" srcId="{8FC4A87E-0BD2-4EEE-91D3-8B50F3CBD585}" destId="{B16747FE-7DA3-4201-A55A-1AADF5E685D3}" srcOrd="4" destOrd="0" parTransId="{20C9A7A0-E3FE-4618-B520-8525217D47FF}" sibTransId="{4F8C260D-35A5-482A-BF62-70B175EF339E}"/>
    <dgm:cxn modelId="{26DBE8D3-98EF-439C-9747-66660504318D}" srcId="{8FC4A87E-0BD2-4EEE-91D3-8B50F3CBD585}" destId="{A834FC62-169E-4B8A-9569-AA1E5332E089}" srcOrd="7" destOrd="0" parTransId="{1E7B61A3-DF58-4CCE-B6AE-C5C938D7B996}" sibTransId="{A151A298-4F04-4E20-8F46-3ED4D6961EF3}"/>
    <dgm:cxn modelId="{AB79CDDC-96B1-C943-8956-BEF56DFE1C4B}" type="presOf" srcId="{D554AC1F-7FDF-4A37-A740-BD72A6F76ACF}" destId="{E8674FF5-7264-D24C-B96A-30E7D9A3DF89}" srcOrd="0" destOrd="0" presId="urn:microsoft.com/office/officeart/2008/layout/LinedList"/>
    <dgm:cxn modelId="{3A630FE5-E237-064B-A50C-7F78E41D1F71}" type="presOf" srcId="{AC2D1888-730D-4BA8-BD3E-E729615ABBB0}" destId="{B0AE6666-465C-7743-B930-4D14525DB91E}" srcOrd="0" destOrd="0" presId="urn:microsoft.com/office/officeart/2008/layout/LinedList"/>
    <dgm:cxn modelId="{686B59EE-862B-9C49-A40C-73C6CDB8F236}" type="presOf" srcId="{C47A62F3-DBFB-44C8-AD34-48DCA19C719B}" destId="{543811BD-B8C7-BD44-BF78-2597552A1972}" srcOrd="0" destOrd="0" presId="urn:microsoft.com/office/officeart/2008/layout/LinedList"/>
    <dgm:cxn modelId="{A53BA5EE-F606-40BE-8CF9-5F93E857D99E}" srcId="{8FC4A87E-0BD2-4EEE-91D3-8B50F3CBD585}" destId="{0F248298-CD53-414B-9E99-5E0910A0598F}" srcOrd="3" destOrd="0" parTransId="{145B33BA-3BEB-4C4F-BF07-554E9C0823E3}" sibTransId="{AB843A7C-A697-435E-9B99-2C6A14CE9AFB}"/>
    <dgm:cxn modelId="{709EF896-1D57-2E4D-A2AC-A58350B738EE}" type="presParOf" srcId="{36947A1C-B44C-E04D-8E96-DE9FE3159A3C}" destId="{499843C1-41D3-1140-8F3F-5977FD95A75E}" srcOrd="0" destOrd="0" presId="urn:microsoft.com/office/officeart/2008/layout/LinedList"/>
    <dgm:cxn modelId="{74C555AE-E62D-8842-8C5A-314264BFFCE6}" type="presParOf" srcId="{36947A1C-B44C-E04D-8E96-DE9FE3159A3C}" destId="{EA6E3301-DF66-B54E-9074-5D48722E9366}" srcOrd="1" destOrd="0" presId="urn:microsoft.com/office/officeart/2008/layout/LinedList"/>
    <dgm:cxn modelId="{3DBD6F3B-4521-AC44-8D23-A305173E5B5B}" type="presParOf" srcId="{EA6E3301-DF66-B54E-9074-5D48722E9366}" destId="{543811BD-B8C7-BD44-BF78-2597552A1972}" srcOrd="0" destOrd="0" presId="urn:microsoft.com/office/officeart/2008/layout/LinedList"/>
    <dgm:cxn modelId="{4525D556-AB66-B541-B5C8-A38845E38ACB}" type="presParOf" srcId="{EA6E3301-DF66-B54E-9074-5D48722E9366}" destId="{926C200F-9915-4B46-AA24-53EA95B845CC}" srcOrd="1" destOrd="0" presId="urn:microsoft.com/office/officeart/2008/layout/LinedList"/>
    <dgm:cxn modelId="{BC559C0E-42EF-8446-872B-7BC422A5AED4}" type="presParOf" srcId="{36947A1C-B44C-E04D-8E96-DE9FE3159A3C}" destId="{E529E6DD-7D47-2D4F-B055-EE091B69079A}" srcOrd="2" destOrd="0" presId="urn:microsoft.com/office/officeart/2008/layout/LinedList"/>
    <dgm:cxn modelId="{DD63BFCD-01FE-134D-AB2D-438A139527D3}" type="presParOf" srcId="{36947A1C-B44C-E04D-8E96-DE9FE3159A3C}" destId="{29179961-C864-E541-A641-30D9C9415B4E}" srcOrd="3" destOrd="0" presId="urn:microsoft.com/office/officeart/2008/layout/LinedList"/>
    <dgm:cxn modelId="{AD052301-9CDF-7F4E-BB08-0B8DE3E082B4}" type="presParOf" srcId="{29179961-C864-E541-A641-30D9C9415B4E}" destId="{6212B8B4-537A-B144-AD1D-9E63079BAE90}" srcOrd="0" destOrd="0" presId="urn:microsoft.com/office/officeart/2008/layout/LinedList"/>
    <dgm:cxn modelId="{768CFCCD-C8EB-D44D-AC7B-3FF3AB9948C2}" type="presParOf" srcId="{29179961-C864-E541-A641-30D9C9415B4E}" destId="{D03AC38C-A533-F347-9AEA-2E65856C375F}" srcOrd="1" destOrd="0" presId="urn:microsoft.com/office/officeart/2008/layout/LinedList"/>
    <dgm:cxn modelId="{04B9ADDC-E3DD-7043-8018-B642FF22FF3D}" type="presParOf" srcId="{36947A1C-B44C-E04D-8E96-DE9FE3159A3C}" destId="{D3FA1F98-159B-BD46-AB94-2AD8C0DAE45A}" srcOrd="4" destOrd="0" presId="urn:microsoft.com/office/officeart/2008/layout/LinedList"/>
    <dgm:cxn modelId="{F6527526-22DF-6249-8BF5-01BCBED33B08}" type="presParOf" srcId="{36947A1C-B44C-E04D-8E96-DE9FE3159A3C}" destId="{7CEE08A6-0F77-A342-95D0-F4F947DECF39}" srcOrd="5" destOrd="0" presId="urn:microsoft.com/office/officeart/2008/layout/LinedList"/>
    <dgm:cxn modelId="{545B8B09-7D00-1049-9CF2-8B4079FD451F}" type="presParOf" srcId="{7CEE08A6-0F77-A342-95D0-F4F947DECF39}" destId="{73E89BE6-AD8C-6645-912B-06E00303F0C4}" srcOrd="0" destOrd="0" presId="urn:microsoft.com/office/officeart/2008/layout/LinedList"/>
    <dgm:cxn modelId="{FF511609-0376-1449-ABF7-BC3F91E6A200}" type="presParOf" srcId="{7CEE08A6-0F77-A342-95D0-F4F947DECF39}" destId="{D5961592-C792-B24B-A041-18F3F9C3C401}" srcOrd="1" destOrd="0" presId="urn:microsoft.com/office/officeart/2008/layout/LinedList"/>
    <dgm:cxn modelId="{1DE63A38-99B1-444C-92E5-5C4123298CDB}" type="presParOf" srcId="{36947A1C-B44C-E04D-8E96-DE9FE3159A3C}" destId="{7E1E18A6-6B2E-F94F-BA1B-848B4C2ED75B}" srcOrd="6" destOrd="0" presId="urn:microsoft.com/office/officeart/2008/layout/LinedList"/>
    <dgm:cxn modelId="{7D8D5FC5-0C4A-7B47-9DAA-CF161D2622B1}" type="presParOf" srcId="{36947A1C-B44C-E04D-8E96-DE9FE3159A3C}" destId="{E5437386-6C91-CB42-90C2-571D163B5242}" srcOrd="7" destOrd="0" presId="urn:microsoft.com/office/officeart/2008/layout/LinedList"/>
    <dgm:cxn modelId="{D6F1BD5C-99B4-D644-A1C1-2E47E0D72378}" type="presParOf" srcId="{E5437386-6C91-CB42-90C2-571D163B5242}" destId="{D58BBBF6-9C73-1742-ABEF-67F98D213463}" srcOrd="0" destOrd="0" presId="urn:microsoft.com/office/officeart/2008/layout/LinedList"/>
    <dgm:cxn modelId="{17679839-8830-9F4D-BBBF-97266A34F0DC}" type="presParOf" srcId="{E5437386-6C91-CB42-90C2-571D163B5242}" destId="{8B02C918-0B7C-E747-9612-307CFB059C09}" srcOrd="1" destOrd="0" presId="urn:microsoft.com/office/officeart/2008/layout/LinedList"/>
    <dgm:cxn modelId="{0154EF7F-E709-1641-A7EE-0427E92827FF}" type="presParOf" srcId="{36947A1C-B44C-E04D-8E96-DE9FE3159A3C}" destId="{A74D0EE9-58BE-5F4F-B6C2-297277F02EB4}" srcOrd="8" destOrd="0" presId="urn:microsoft.com/office/officeart/2008/layout/LinedList"/>
    <dgm:cxn modelId="{9BFA6FFE-21DD-8046-BB04-E40CBA438CF3}" type="presParOf" srcId="{36947A1C-B44C-E04D-8E96-DE9FE3159A3C}" destId="{028F3EDE-ADAB-A04E-B875-F7B234CDAFF1}" srcOrd="9" destOrd="0" presId="urn:microsoft.com/office/officeart/2008/layout/LinedList"/>
    <dgm:cxn modelId="{731ABF50-2FDA-904F-A8CC-2B88918137DD}" type="presParOf" srcId="{028F3EDE-ADAB-A04E-B875-F7B234CDAFF1}" destId="{9E28D0EF-B71D-AD4F-832E-F4A3F1FA7786}" srcOrd="0" destOrd="0" presId="urn:microsoft.com/office/officeart/2008/layout/LinedList"/>
    <dgm:cxn modelId="{0BF54AB0-6FB6-4E4E-8D13-AB01D9128F09}" type="presParOf" srcId="{028F3EDE-ADAB-A04E-B875-F7B234CDAFF1}" destId="{C96AAD86-BA31-3743-B990-667DAF56EF13}" srcOrd="1" destOrd="0" presId="urn:microsoft.com/office/officeart/2008/layout/LinedList"/>
    <dgm:cxn modelId="{28D0C91D-B390-6946-83D5-DACF952A6C8A}" type="presParOf" srcId="{36947A1C-B44C-E04D-8E96-DE9FE3159A3C}" destId="{11B4AE76-3BCB-4E44-A93B-30D606C97EFB}" srcOrd="10" destOrd="0" presId="urn:microsoft.com/office/officeart/2008/layout/LinedList"/>
    <dgm:cxn modelId="{7BE5B988-B3C6-2D44-B193-AB632029D435}" type="presParOf" srcId="{36947A1C-B44C-E04D-8E96-DE9FE3159A3C}" destId="{BB4D5669-1669-AC40-939A-5532D9663F41}" srcOrd="11" destOrd="0" presId="urn:microsoft.com/office/officeart/2008/layout/LinedList"/>
    <dgm:cxn modelId="{A1C0DE5B-8014-3B4B-BC08-D101A7F82731}" type="presParOf" srcId="{BB4D5669-1669-AC40-939A-5532D9663F41}" destId="{B0AE6666-465C-7743-B930-4D14525DB91E}" srcOrd="0" destOrd="0" presId="urn:microsoft.com/office/officeart/2008/layout/LinedList"/>
    <dgm:cxn modelId="{D3A98CFD-BDC5-BB4B-A97E-935E9705ADB3}" type="presParOf" srcId="{BB4D5669-1669-AC40-939A-5532D9663F41}" destId="{67566E37-A80F-3D4B-B493-0974B191243B}" srcOrd="1" destOrd="0" presId="urn:microsoft.com/office/officeart/2008/layout/LinedList"/>
    <dgm:cxn modelId="{6EF29EE8-C587-464B-8A89-C77B5DC95988}" type="presParOf" srcId="{36947A1C-B44C-E04D-8E96-DE9FE3159A3C}" destId="{252C6094-4468-7844-914D-D244DB2008F1}" srcOrd="12" destOrd="0" presId="urn:microsoft.com/office/officeart/2008/layout/LinedList"/>
    <dgm:cxn modelId="{44BF2326-E89D-2940-9E82-5A8BDF426D10}" type="presParOf" srcId="{36947A1C-B44C-E04D-8E96-DE9FE3159A3C}" destId="{8DB1BA4B-A910-BC4C-AB02-E55D9A0BD637}" srcOrd="13" destOrd="0" presId="urn:microsoft.com/office/officeart/2008/layout/LinedList"/>
    <dgm:cxn modelId="{A0A9DD8E-513E-C642-88E5-EB62E92FD556}" type="presParOf" srcId="{8DB1BA4B-A910-BC4C-AB02-E55D9A0BD637}" destId="{E8674FF5-7264-D24C-B96A-30E7D9A3DF89}" srcOrd="0" destOrd="0" presId="urn:microsoft.com/office/officeart/2008/layout/LinedList"/>
    <dgm:cxn modelId="{94D621F4-5B5C-334B-BB98-90CF06089B26}" type="presParOf" srcId="{8DB1BA4B-A910-BC4C-AB02-E55D9A0BD637}" destId="{E9041A78-D642-1E4F-B30E-54919BD7076E}" srcOrd="1" destOrd="0" presId="urn:microsoft.com/office/officeart/2008/layout/LinedList"/>
    <dgm:cxn modelId="{8886EE18-64F4-0948-A259-4144F3509B87}" type="presParOf" srcId="{36947A1C-B44C-E04D-8E96-DE9FE3159A3C}" destId="{5ED79C18-0376-DA46-9EC0-33610CE7BF7B}" srcOrd="14" destOrd="0" presId="urn:microsoft.com/office/officeart/2008/layout/LinedList"/>
    <dgm:cxn modelId="{A381DB6B-D87B-9047-B833-3F261E2D4850}" type="presParOf" srcId="{36947A1C-B44C-E04D-8E96-DE9FE3159A3C}" destId="{F168AFE5-0E67-ED41-8769-B7DDF17621A0}" srcOrd="15" destOrd="0" presId="urn:microsoft.com/office/officeart/2008/layout/LinedList"/>
    <dgm:cxn modelId="{BD3218DC-7348-A94A-AA7E-58E0B001E005}" type="presParOf" srcId="{F168AFE5-0E67-ED41-8769-B7DDF17621A0}" destId="{92B5F8AF-B0DC-6446-9E8E-7E4D61CB65F2}" srcOrd="0" destOrd="0" presId="urn:microsoft.com/office/officeart/2008/layout/LinedList"/>
    <dgm:cxn modelId="{5431DFBC-B996-0E4B-98B2-F74A935096F8}" type="presParOf" srcId="{F168AFE5-0E67-ED41-8769-B7DDF17621A0}" destId="{5CDECCC1-F5E4-5045-A0DD-6EF926F4EDD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BADD21-8A0E-4E7E-85D7-A54BDBF9759B}" type="doc">
      <dgm:prSet loTypeId="urn:microsoft.com/office/officeart/2018/2/layout/IconVerticalSolidList" loCatId="icon" qsTypeId="urn:microsoft.com/office/officeart/2005/8/quickstyle/simple4" qsCatId="simple" csTypeId="urn:microsoft.com/office/officeart/2018/5/colors/Iconchunking_neutralbg_colorful5" csCatId="colorful" phldr="1"/>
      <dgm:spPr/>
      <dgm:t>
        <a:bodyPr/>
        <a:lstStyle/>
        <a:p>
          <a:endParaRPr lang="en-US"/>
        </a:p>
      </dgm:t>
    </dgm:pt>
    <dgm:pt modelId="{809E7989-3D7E-4AA5-BF3A-C647BEE863DB}">
      <dgm:prSet/>
      <dgm:spPr/>
      <dgm:t>
        <a:bodyPr/>
        <a:lstStyle/>
        <a:p>
          <a:r>
            <a:rPr lang="en-US"/>
            <a:t>Do you have the right to offend someone?</a:t>
          </a:r>
        </a:p>
      </dgm:t>
    </dgm:pt>
    <dgm:pt modelId="{97306F95-48EB-49F1-97D1-49DBFAA56404}" type="parTrans" cxnId="{3905189A-7A06-4022-A685-27CBA54B4DDF}">
      <dgm:prSet/>
      <dgm:spPr/>
      <dgm:t>
        <a:bodyPr/>
        <a:lstStyle/>
        <a:p>
          <a:endParaRPr lang="en-US"/>
        </a:p>
      </dgm:t>
    </dgm:pt>
    <dgm:pt modelId="{6A82A4B9-1961-438E-8648-08DBAB3DC9A5}" type="sibTrans" cxnId="{3905189A-7A06-4022-A685-27CBA54B4DDF}">
      <dgm:prSet/>
      <dgm:spPr/>
      <dgm:t>
        <a:bodyPr/>
        <a:lstStyle/>
        <a:p>
          <a:endParaRPr lang="en-US"/>
        </a:p>
      </dgm:t>
    </dgm:pt>
    <dgm:pt modelId="{B1B81DD2-F8D5-43BB-81D8-EB80DE325144}">
      <dgm:prSet/>
      <dgm:spPr/>
      <dgm:t>
        <a:bodyPr/>
        <a:lstStyle/>
        <a:p>
          <a:r>
            <a:rPr lang="en-US"/>
            <a:t>Is freedom of speech unlimited?</a:t>
          </a:r>
        </a:p>
      </dgm:t>
    </dgm:pt>
    <dgm:pt modelId="{A9EEFC5B-25E1-43E9-A7F9-FC1D0D53A018}" type="parTrans" cxnId="{CFC965C7-3DDD-4877-979B-DBD5D67BDF71}">
      <dgm:prSet/>
      <dgm:spPr/>
      <dgm:t>
        <a:bodyPr/>
        <a:lstStyle/>
        <a:p>
          <a:endParaRPr lang="en-US"/>
        </a:p>
      </dgm:t>
    </dgm:pt>
    <dgm:pt modelId="{F5A6F4C5-54FD-4F41-B814-19EC66D30586}" type="sibTrans" cxnId="{CFC965C7-3DDD-4877-979B-DBD5D67BDF71}">
      <dgm:prSet/>
      <dgm:spPr/>
      <dgm:t>
        <a:bodyPr/>
        <a:lstStyle/>
        <a:p>
          <a:endParaRPr lang="en-US"/>
        </a:p>
      </dgm:t>
    </dgm:pt>
    <dgm:pt modelId="{BDF9A5D5-4CDD-4519-B7DC-2EBB7937A503}">
      <dgm:prSet/>
      <dgm:spPr/>
      <dgm:t>
        <a:bodyPr/>
        <a:lstStyle/>
        <a:p>
          <a:r>
            <a:rPr lang="en-US"/>
            <a:t>What constitutes hate speech?</a:t>
          </a:r>
        </a:p>
      </dgm:t>
    </dgm:pt>
    <dgm:pt modelId="{6DC3E3E9-723E-450D-9AFC-6A06475B57E3}" type="parTrans" cxnId="{37E5FF3F-61BE-44BD-BB70-6576004F24E7}">
      <dgm:prSet/>
      <dgm:spPr/>
      <dgm:t>
        <a:bodyPr/>
        <a:lstStyle/>
        <a:p>
          <a:endParaRPr lang="en-US"/>
        </a:p>
      </dgm:t>
    </dgm:pt>
    <dgm:pt modelId="{17E07A8E-6D0B-4670-BD17-6F3B4E446BA2}" type="sibTrans" cxnId="{37E5FF3F-61BE-44BD-BB70-6576004F24E7}">
      <dgm:prSet/>
      <dgm:spPr/>
      <dgm:t>
        <a:bodyPr/>
        <a:lstStyle/>
        <a:p>
          <a:endParaRPr lang="en-US"/>
        </a:p>
      </dgm:t>
    </dgm:pt>
    <dgm:pt modelId="{AB43AC24-06FE-4A7C-9402-124ED18E0417}">
      <dgm:prSet/>
      <dgm:spPr/>
      <dgm:t>
        <a:bodyPr/>
        <a:lstStyle/>
        <a:p>
          <a:r>
            <a:rPr lang="en-US"/>
            <a:t>Is freedom of speech linked to a healthy democracy?</a:t>
          </a:r>
        </a:p>
      </dgm:t>
    </dgm:pt>
    <dgm:pt modelId="{FF38B126-22C3-4FBE-92FB-C53FADC69ECE}" type="parTrans" cxnId="{44A08256-9B43-4258-AC1C-298CD2E6CBFA}">
      <dgm:prSet/>
      <dgm:spPr/>
      <dgm:t>
        <a:bodyPr/>
        <a:lstStyle/>
        <a:p>
          <a:endParaRPr lang="en-US"/>
        </a:p>
      </dgm:t>
    </dgm:pt>
    <dgm:pt modelId="{68CECBF4-75DD-44AF-A9F2-86A917F36AE5}" type="sibTrans" cxnId="{44A08256-9B43-4258-AC1C-298CD2E6CBFA}">
      <dgm:prSet/>
      <dgm:spPr/>
      <dgm:t>
        <a:bodyPr/>
        <a:lstStyle/>
        <a:p>
          <a:endParaRPr lang="en-US"/>
        </a:p>
      </dgm:t>
    </dgm:pt>
    <dgm:pt modelId="{0289A3A0-632E-4325-9A3C-39279EA605E0}">
      <dgm:prSet/>
      <dgm:spPr/>
      <dgm:t>
        <a:bodyPr/>
        <a:lstStyle/>
        <a:p>
          <a:r>
            <a:rPr lang="en-US"/>
            <a:t>Should debates be banned from universities?</a:t>
          </a:r>
        </a:p>
      </dgm:t>
    </dgm:pt>
    <dgm:pt modelId="{7398F7C9-67CF-40A7-A1A8-07FB140D94B7}" type="parTrans" cxnId="{7C46B18F-1C66-4CC8-860F-CA863F49C5F5}">
      <dgm:prSet/>
      <dgm:spPr/>
      <dgm:t>
        <a:bodyPr/>
        <a:lstStyle/>
        <a:p>
          <a:endParaRPr lang="en-US"/>
        </a:p>
      </dgm:t>
    </dgm:pt>
    <dgm:pt modelId="{35256C24-DA2B-45CF-A603-7A9FE6CD5AE5}" type="sibTrans" cxnId="{7C46B18F-1C66-4CC8-860F-CA863F49C5F5}">
      <dgm:prSet/>
      <dgm:spPr/>
      <dgm:t>
        <a:bodyPr/>
        <a:lstStyle/>
        <a:p>
          <a:endParaRPr lang="en-US"/>
        </a:p>
      </dgm:t>
    </dgm:pt>
    <dgm:pt modelId="{4ADCD779-6B26-4B59-B890-1328EC22D6A6}">
      <dgm:prSet/>
      <dgm:spPr/>
      <dgm:t>
        <a:bodyPr/>
        <a:lstStyle/>
        <a:p>
          <a:r>
            <a:rPr lang="en-US"/>
            <a:t>What is democracy to you?</a:t>
          </a:r>
        </a:p>
      </dgm:t>
    </dgm:pt>
    <dgm:pt modelId="{1CB98E77-8976-4905-B5A8-443F2141AC62}" type="parTrans" cxnId="{A5C55451-9357-4B0F-B36B-1FF861D8AF17}">
      <dgm:prSet/>
      <dgm:spPr/>
      <dgm:t>
        <a:bodyPr/>
        <a:lstStyle/>
        <a:p>
          <a:endParaRPr lang="en-US"/>
        </a:p>
      </dgm:t>
    </dgm:pt>
    <dgm:pt modelId="{537DC7CD-F61B-417B-B2E8-1EEC0AD91FBB}" type="sibTrans" cxnId="{A5C55451-9357-4B0F-B36B-1FF861D8AF17}">
      <dgm:prSet/>
      <dgm:spPr/>
      <dgm:t>
        <a:bodyPr/>
        <a:lstStyle/>
        <a:p>
          <a:endParaRPr lang="en-US"/>
        </a:p>
      </dgm:t>
    </dgm:pt>
    <dgm:pt modelId="{0EC50A5D-6488-4C34-952B-0BB916471D59}">
      <dgm:prSet/>
      <dgm:spPr/>
      <dgm:t>
        <a:bodyPr/>
        <a:lstStyle/>
        <a:p>
          <a:r>
            <a:rPr lang="en-US"/>
            <a:t>Is it ever right to engage in civil disobedience? </a:t>
          </a:r>
        </a:p>
      </dgm:t>
    </dgm:pt>
    <dgm:pt modelId="{2C24D808-3DFD-4C24-8A86-5F9C8FD6F55C}" type="parTrans" cxnId="{A5FA9F8A-6D7B-4B63-84BF-7FB2E75CEB5D}">
      <dgm:prSet/>
      <dgm:spPr/>
      <dgm:t>
        <a:bodyPr/>
        <a:lstStyle/>
        <a:p>
          <a:endParaRPr lang="en-US"/>
        </a:p>
      </dgm:t>
    </dgm:pt>
    <dgm:pt modelId="{E6993FAF-2023-483E-8659-96A4D073D3C3}" type="sibTrans" cxnId="{A5FA9F8A-6D7B-4B63-84BF-7FB2E75CEB5D}">
      <dgm:prSet/>
      <dgm:spPr/>
      <dgm:t>
        <a:bodyPr/>
        <a:lstStyle/>
        <a:p>
          <a:endParaRPr lang="en-US"/>
        </a:p>
      </dgm:t>
    </dgm:pt>
    <dgm:pt modelId="{0D0324EA-B39D-41CB-836B-9B90747F6FE2}" type="pres">
      <dgm:prSet presAssocID="{EABADD21-8A0E-4E7E-85D7-A54BDBF9759B}" presName="root" presStyleCnt="0">
        <dgm:presLayoutVars>
          <dgm:dir/>
          <dgm:resizeHandles val="exact"/>
        </dgm:presLayoutVars>
      </dgm:prSet>
      <dgm:spPr/>
    </dgm:pt>
    <dgm:pt modelId="{F2EFEB16-3092-4B99-9400-29E43BBF9867}" type="pres">
      <dgm:prSet presAssocID="{809E7989-3D7E-4AA5-BF3A-C647BEE863DB}" presName="compNode" presStyleCnt="0"/>
      <dgm:spPr/>
    </dgm:pt>
    <dgm:pt modelId="{42C463CC-EB60-41CC-AA96-D5FE1F5247AE}" type="pres">
      <dgm:prSet presAssocID="{809E7989-3D7E-4AA5-BF3A-C647BEE863DB}" presName="bgRect" presStyleLbl="bgShp" presStyleIdx="0" presStyleCnt="7"/>
      <dgm:spPr/>
    </dgm:pt>
    <dgm:pt modelId="{C33B60C2-5ABB-46B3-88AB-F1D0A8266CDD}" type="pres">
      <dgm:prSet presAssocID="{809E7989-3D7E-4AA5-BF3A-C647BEE863DB}"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D34D103C-F144-48C5-9A53-98E6E3734D4E}" type="pres">
      <dgm:prSet presAssocID="{809E7989-3D7E-4AA5-BF3A-C647BEE863DB}" presName="spaceRect" presStyleCnt="0"/>
      <dgm:spPr/>
    </dgm:pt>
    <dgm:pt modelId="{C6041E52-E281-4AE3-BDB6-A0ACC588346E}" type="pres">
      <dgm:prSet presAssocID="{809E7989-3D7E-4AA5-BF3A-C647BEE863DB}" presName="parTx" presStyleLbl="revTx" presStyleIdx="0" presStyleCnt="7">
        <dgm:presLayoutVars>
          <dgm:chMax val="0"/>
          <dgm:chPref val="0"/>
        </dgm:presLayoutVars>
      </dgm:prSet>
      <dgm:spPr/>
    </dgm:pt>
    <dgm:pt modelId="{2A956B90-7F83-46D5-BACE-78737715703E}" type="pres">
      <dgm:prSet presAssocID="{6A82A4B9-1961-438E-8648-08DBAB3DC9A5}" presName="sibTrans" presStyleCnt="0"/>
      <dgm:spPr/>
    </dgm:pt>
    <dgm:pt modelId="{9D96EA93-0C11-426C-BB19-1EBDEAC07EC4}" type="pres">
      <dgm:prSet presAssocID="{B1B81DD2-F8D5-43BB-81D8-EB80DE325144}" presName="compNode" presStyleCnt="0"/>
      <dgm:spPr/>
    </dgm:pt>
    <dgm:pt modelId="{00C563B0-6101-4F2E-9781-EABB60DA3CA9}" type="pres">
      <dgm:prSet presAssocID="{B1B81DD2-F8D5-43BB-81D8-EB80DE325144}" presName="bgRect" presStyleLbl="bgShp" presStyleIdx="1" presStyleCnt="7"/>
      <dgm:spPr/>
    </dgm:pt>
    <dgm:pt modelId="{830BC820-6491-4FBB-82D7-B1EF0FCD63F7}" type="pres">
      <dgm:prSet presAssocID="{B1B81DD2-F8D5-43BB-81D8-EB80DE32514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793C11B7-48A3-48FF-BAB0-FF7C646BE9A5}" type="pres">
      <dgm:prSet presAssocID="{B1B81DD2-F8D5-43BB-81D8-EB80DE325144}" presName="spaceRect" presStyleCnt="0"/>
      <dgm:spPr/>
    </dgm:pt>
    <dgm:pt modelId="{49D4B157-CEB0-4436-B8A4-884BA137D8CB}" type="pres">
      <dgm:prSet presAssocID="{B1B81DD2-F8D5-43BB-81D8-EB80DE325144}" presName="parTx" presStyleLbl="revTx" presStyleIdx="1" presStyleCnt="7">
        <dgm:presLayoutVars>
          <dgm:chMax val="0"/>
          <dgm:chPref val="0"/>
        </dgm:presLayoutVars>
      </dgm:prSet>
      <dgm:spPr/>
    </dgm:pt>
    <dgm:pt modelId="{59ABB844-781C-43D5-A407-83FE5A7993AD}" type="pres">
      <dgm:prSet presAssocID="{F5A6F4C5-54FD-4F41-B814-19EC66D30586}" presName="sibTrans" presStyleCnt="0"/>
      <dgm:spPr/>
    </dgm:pt>
    <dgm:pt modelId="{41EFDCA9-61FC-4B0F-975A-D23C0548A582}" type="pres">
      <dgm:prSet presAssocID="{BDF9A5D5-4CDD-4519-B7DC-2EBB7937A503}" presName="compNode" presStyleCnt="0"/>
      <dgm:spPr/>
    </dgm:pt>
    <dgm:pt modelId="{51790056-836A-4DB0-9099-9F1A0F5A71B2}" type="pres">
      <dgm:prSet presAssocID="{BDF9A5D5-4CDD-4519-B7DC-2EBB7937A503}" presName="bgRect" presStyleLbl="bgShp" presStyleIdx="2" presStyleCnt="7"/>
      <dgm:spPr/>
    </dgm:pt>
    <dgm:pt modelId="{BBDB92E2-9968-451A-868E-592ABA2B4628}" type="pres">
      <dgm:prSet presAssocID="{BDF9A5D5-4CDD-4519-B7DC-2EBB7937A503}"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ngry Face with No Fill"/>
        </a:ext>
      </dgm:extLst>
    </dgm:pt>
    <dgm:pt modelId="{3F27A9AD-DA8E-44D9-9376-2246C47161DC}" type="pres">
      <dgm:prSet presAssocID="{BDF9A5D5-4CDD-4519-B7DC-2EBB7937A503}" presName="spaceRect" presStyleCnt="0"/>
      <dgm:spPr/>
    </dgm:pt>
    <dgm:pt modelId="{C349737B-F370-443A-A86D-026BE6C95B21}" type="pres">
      <dgm:prSet presAssocID="{BDF9A5D5-4CDD-4519-B7DC-2EBB7937A503}" presName="parTx" presStyleLbl="revTx" presStyleIdx="2" presStyleCnt="7">
        <dgm:presLayoutVars>
          <dgm:chMax val="0"/>
          <dgm:chPref val="0"/>
        </dgm:presLayoutVars>
      </dgm:prSet>
      <dgm:spPr/>
    </dgm:pt>
    <dgm:pt modelId="{CA968EBD-474B-467B-8B18-84EC8D0228F8}" type="pres">
      <dgm:prSet presAssocID="{17E07A8E-6D0B-4670-BD17-6F3B4E446BA2}" presName="sibTrans" presStyleCnt="0"/>
      <dgm:spPr/>
    </dgm:pt>
    <dgm:pt modelId="{B1E6BFBC-7D6C-4134-8D08-933ED956D8D9}" type="pres">
      <dgm:prSet presAssocID="{AB43AC24-06FE-4A7C-9402-124ED18E0417}" presName="compNode" presStyleCnt="0"/>
      <dgm:spPr/>
    </dgm:pt>
    <dgm:pt modelId="{CE5E35F1-6D29-4E01-9216-375E5601EBB2}" type="pres">
      <dgm:prSet presAssocID="{AB43AC24-06FE-4A7C-9402-124ED18E0417}" presName="bgRect" presStyleLbl="bgShp" presStyleIdx="3" presStyleCnt="7"/>
      <dgm:spPr/>
    </dgm:pt>
    <dgm:pt modelId="{8CA68D2B-42C8-4F97-8317-DA92A0A8420C}" type="pres">
      <dgm:prSet presAssocID="{AB43AC24-06FE-4A7C-9402-124ED18E0417}"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3665C3AF-7566-4751-B3EE-17D11E0696D5}" type="pres">
      <dgm:prSet presAssocID="{AB43AC24-06FE-4A7C-9402-124ED18E0417}" presName="spaceRect" presStyleCnt="0"/>
      <dgm:spPr/>
    </dgm:pt>
    <dgm:pt modelId="{76415F03-57A3-496C-9836-B79A970F6E91}" type="pres">
      <dgm:prSet presAssocID="{AB43AC24-06FE-4A7C-9402-124ED18E0417}" presName="parTx" presStyleLbl="revTx" presStyleIdx="3" presStyleCnt="7">
        <dgm:presLayoutVars>
          <dgm:chMax val="0"/>
          <dgm:chPref val="0"/>
        </dgm:presLayoutVars>
      </dgm:prSet>
      <dgm:spPr/>
    </dgm:pt>
    <dgm:pt modelId="{2EA7A2C1-0D61-4202-9BCF-23BE4334F0BD}" type="pres">
      <dgm:prSet presAssocID="{68CECBF4-75DD-44AF-A9F2-86A917F36AE5}" presName="sibTrans" presStyleCnt="0"/>
      <dgm:spPr/>
    </dgm:pt>
    <dgm:pt modelId="{177D6BCA-87D5-4AF6-8BFC-555B606A10C5}" type="pres">
      <dgm:prSet presAssocID="{0289A3A0-632E-4325-9A3C-39279EA605E0}" presName="compNode" presStyleCnt="0"/>
      <dgm:spPr/>
    </dgm:pt>
    <dgm:pt modelId="{7B015798-410E-436D-A9C5-A951F2FDDA17}" type="pres">
      <dgm:prSet presAssocID="{0289A3A0-632E-4325-9A3C-39279EA605E0}" presName="bgRect" presStyleLbl="bgShp" presStyleIdx="4" presStyleCnt="7"/>
      <dgm:spPr/>
    </dgm:pt>
    <dgm:pt modelId="{7EEA60C5-8E9F-4003-934A-86F6DFBE07E4}" type="pres">
      <dgm:prSet presAssocID="{0289A3A0-632E-4325-9A3C-39279EA605E0}"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
        </a:ext>
      </dgm:extLst>
    </dgm:pt>
    <dgm:pt modelId="{0DFDABD2-B7F9-491D-83CD-73F7AEAD8CA3}" type="pres">
      <dgm:prSet presAssocID="{0289A3A0-632E-4325-9A3C-39279EA605E0}" presName="spaceRect" presStyleCnt="0"/>
      <dgm:spPr/>
    </dgm:pt>
    <dgm:pt modelId="{2376A108-455C-4E42-AD89-05938F274070}" type="pres">
      <dgm:prSet presAssocID="{0289A3A0-632E-4325-9A3C-39279EA605E0}" presName="parTx" presStyleLbl="revTx" presStyleIdx="4" presStyleCnt="7">
        <dgm:presLayoutVars>
          <dgm:chMax val="0"/>
          <dgm:chPref val="0"/>
        </dgm:presLayoutVars>
      </dgm:prSet>
      <dgm:spPr/>
    </dgm:pt>
    <dgm:pt modelId="{0664F976-863B-45ED-8C7F-719FC2802664}" type="pres">
      <dgm:prSet presAssocID="{35256C24-DA2B-45CF-A603-7A9FE6CD5AE5}" presName="sibTrans" presStyleCnt="0"/>
      <dgm:spPr/>
    </dgm:pt>
    <dgm:pt modelId="{E3CEBBA4-8A81-4234-A771-DC949DA7EB74}" type="pres">
      <dgm:prSet presAssocID="{4ADCD779-6B26-4B59-B890-1328EC22D6A6}" presName="compNode" presStyleCnt="0"/>
      <dgm:spPr/>
    </dgm:pt>
    <dgm:pt modelId="{5539EB45-7E96-47F0-A63A-CFCAFA0BE93C}" type="pres">
      <dgm:prSet presAssocID="{4ADCD779-6B26-4B59-B890-1328EC22D6A6}" presName="bgRect" presStyleLbl="bgShp" presStyleIdx="5" presStyleCnt="7"/>
      <dgm:spPr/>
    </dgm:pt>
    <dgm:pt modelId="{CA40A46D-9A2E-483B-B44A-86C1A529F0F6}" type="pres">
      <dgm:prSet presAssocID="{4ADCD779-6B26-4B59-B890-1328EC22D6A6}"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ales of Justice"/>
        </a:ext>
      </dgm:extLst>
    </dgm:pt>
    <dgm:pt modelId="{02F9CAB4-7DCD-4FBA-8F64-491261A786F0}" type="pres">
      <dgm:prSet presAssocID="{4ADCD779-6B26-4B59-B890-1328EC22D6A6}" presName="spaceRect" presStyleCnt="0"/>
      <dgm:spPr/>
    </dgm:pt>
    <dgm:pt modelId="{EDBB7B2A-3BE8-44AB-8E79-C1F246F7B246}" type="pres">
      <dgm:prSet presAssocID="{4ADCD779-6B26-4B59-B890-1328EC22D6A6}" presName="parTx" presStyleLbl="revTx" presStyleIdx="5" presStyleCnt="7">
        <dgm:presLayoutVars>
          <dgm:chMax val="0"/>
          <dgm:chPref val="0"/>
        </dgm:presLayoutVars>
      </dgm:prSet>
      <dgm:spPr/>
    </dgm:pt>
    <dgm:pt modelId="{3BE516EB-024C-4D7D-8EE4-E1CDC6F61586}" type="pres">
      <dgm:prSet presAssocID="{537DC7CD-F61B-417B-B2E8-1EEC0AD91FBB}" presName="sibTrans" presStyleCnt="0"/>
      <dgm:spPr/>
    </dgm:pt>
    <dgm:pt modelId="{6DCDF1DE-03AB-4CFB-9D46-3DBC134FCF2C}" type="pres">
      <dgm:prSet presAssocID="{0EC50A5D-6488-4C34-952B-0BB916471D59}" presName="compNode" presStyleCnt="0"/>
      <dgm:spPr/>
    </dgm:pt>
    <dgm:pt modelId="{4A47AA56-F75F-498B-BF3F-707B826EA19B}" type="pres">
      <dgm:prSet presAssocID="{0EC50A5D-6488-4C34-952B-0BB916471D59}" presName="bgRect" presStyleLbl="bgShp" presStyleIdx="6" presStyleCnt="7"/>
      <dgm:spPr/>
    </dgm:pt>
    <dgm:pt modelId="{067FE635-8C5C-470B-9B90-C8AC67A959BE}" type="pres">
      <dgm:prSet presAssocID="{0EC50A5D-6488-4C34-952B-0BB916471D59}"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Gavel"/>
        </a:ext>
      </dgm:extLst>
    </dgm:pt>
    <dgm:pt modelId="{D99A7B69-2F4A-47BA-98A9-5F526A9AC423}" type="pres">
      <dgm:prSet presAssocID="{0EC50A5D-6488-4C34-952B-0BB916471D59}" presName="spaceRect" presStyleCnt="0"/>
      <dgm:spPr/>
    </dgm:pt>
    <dgm:pt modelId="{FE25BC04-B21E-496D-BE1C-D977B6819B88}" type="pres">
      <dgm:prSet presAssocID="{0EC50A5D-6488-4C34-952B-0BB916471D59}" presName="parTx" presStyleLbl="revTx" presStyleIdx="6" presStyleCnt="7">
        <dgm:presLayoutVars>
          <dgm:chMax val="0"/>
          <dgm:chPref val="0"/>
        </dgm:presLayoutVars>
      </dgm:prSet>
      <dgm:spPr/>
    </dgm:pt>
  </dgm:ptLst>
  <dgm:cxnLst>
    <dgm:cxn modelId="{37E5FF3F-61BE-44BD-BB70-6576004F24E7}" srcId="{EABADD21-8A0E-4E7E-85D7-A54BDBF9759B}" destId="{BDF9A5D5-4CDD-4519-B7DC-2EBB7937A503}" srcOrd="2" destOrd="0" parTransId="{6DC3E3E9-723E-450D-9AFC-6A06475B57E3}" sibTransId="{17E07A8E-6D0B-4670-BD17-6F3B4E446BA2}"/>
    <dgm:cxn modelId="{A5C55451-9357-4B0F-B36B-1FF861D8AF17}" srcId="{EABADD21-8A0E-4E7E-85D7-A54BDBF9759B}" destId="{4ADCD779-6B26-4B59-B890-1328EC22D6A6}" srcOrd="5" destOrd="0" parTransId="{1CB98E77-8976-4905-B5A8-443F2141AC62}" sibTransId="{537DC7CD-F61B-417B-B2E8-1EEC0AD91FBB}"/>
    <dgm:cxn modelId="{44A08256-9B43-4258-AC1C-298CD2E6CBFA}" srcId="{EABADD21-8A0E-4E7E-85D7-A54BDBF9759B}" destId="{AB43AC24-06FE-4A7C-9402-124ED18E0417}" srcOrd="3" destOrd="0" parTransId="{FF38B126-22C3-4FBE-92FB-C53FADC69ECE}" sibTransId="{68CECBF4-75DD-44AF-A9F2-86A917F36AE5}"/>
    <dgm:cxn modelId="{A5FA9F8A-6D7B-4B63-84BF-7FB2E75CEB5D}" srcId="{EABADD21-8A0E-4E7E-85D7-A54BDBF9759B}" destId="{0EC50A5D-6488-4C34-952B-0BB916471D59}" srcOrd="6" destOrd="0" parTransId="{2C24D808-3DFD-4C24-8A86-5F9C8FD6F55C}" sibTransId="{E6993FAF-2023-483E-8659-96A4D073D3C3}"/>
    <dgm:cxn modelId="{7C46B18F-1C66-4CC8-860F-CA863F49C5F5}" srcId="{EABADD21-8A0E-4E7E-85D7-A54BDBF9759B}" destId="{0289A3A0-632E-4325-9A3C-39279EA605E0}" srcOrd="4" destOrd="0" parTransId="{7398F7C9-67CF-40A7-A1A8-07FB140D94B7}" sibTransId="{35256C24-DA2B-45CF-A603-7A9FE6CD5AE5}"/>
    <dgm:cxn modelId="{BF12D28F-9B5C-4DFA-B1CC-7FC72B266D9A}" type="presOf" srcId="{809E7989-3D7E-4AA5-BF3A-C647BEE863DB}" destId="{C6041E52-E281-4AE3-BDB6-A0ACC588346E}" srcOrd="0" destOrd="0" presId="urn:microsoft.com/office/officeart/2018/2/layout/IconVerticalSolidList"/>
    <dgm:cxn modelId="{07F19794-B9C9-49B7-A279-B13CB4943DC5}" type="presOf" srcId="{4ADCD779-6B26-4B59-B890-1328EC22D6A6}" destId="{EDBB7B2A-3BE8-44AB-8E79-C1F246F7B246}" srcOrd="0" destOrd="0" presId="urn:microsoft.com/office/officeart/2018/2/layout/IconVerticalSolidList"/>
    <dgm:cxn modelId="{DE9B6295-2CE7-47D9-9CBA-FB52A93B304D}" type="presOf" srcId="{AB43AC24-06FE-4A7C-9402-124ED18E0417}" destId="{76415F03-57A3-496C-9836-B79A970F6E91}" srcOrd="0" destOrd="0" presId="urn:microsoft.com/office/officeart/2018/2/layout/IconVerticalSolidList"/>
    <dgm:cxn modelId="{3905189A-7A06-4022-A685-27CBA54B4DDF}" srcId="{EABADD21-8A0E-4E7E-85D7-A54BDBF9759B}" destId="{809E7989-3D7E-4AA5-BF3A-C647BEE863DB}" srcOrd="0" destOrd="0" parTransId="{97306F95-48EB-49F1-97D1-49DBFAA56404}" sibTransId="{6A82A4B9-1961-438E-8648-08DBAB3DC9A5}"/>
    <dgm:cxn modelId="{CFC965C7-3DDD-4877-979B-DBD5D67BDF71}" srcId="{EABADD21-8A0E-4E7E-85D7-A54BDBF9759B}" destId="{B1B81DD2-F8D5-43BB-81D8-EB80DE325144}" srcOrd="1" destOrd="0" parTransId="{A9EEFC5B-25E1-43E9-A7F9-FC1D0D53A018}" sibTransId="{F5A6F4C5-54FD-4F41-B814-19EC66D30586}"/>
    <dgm:cxn modelId="{4CFA98C7-70E8-47B5-B36C-52F96B1D0528}" type="presOf" srcId="{BDF9A5D5-4CDD-4519-B7DC-2EBB7937A503}" destId="{C349737B-F370-443A-A86D-026BE6C95B21}" srcOrd="0" destOrd="0" presId="urn:microsoft.com/office/officeart/2018/2/layout/IconVerticalSolidList"/>
    <dgm:cxn modelId="{1EEA98CE-DFF5-4812-AC1F-F730ADCAEC14}" type="presOf" srcId="{B1B81DD2-F8D5-43BB-81D8-EB80DE325144}" destId="{49D4B157-CEB0-4436-B8A4-884BA137D8CB}" srcOrd="0" destOrd="0" presId="urn:microsoft.com/office/officeart/2018/2/layout/IconVerticalSolidList"/>
    <dgm:cxn modelId="{928BBED5-284C-4DFC-8D87-3D48648FDD03}" type="presOf" srcId="{0289A3A0-632E-4325-9A3C-39279EA605E0}" destId="{2376A108-455C-4E42-AD89-05938F274070}" srcOrd="0" destOrd="0" presId="urn:microsoft.com/office/officeart/2018/2/layout/IconVerticalSolidList"/>
    <dgm:cxn modelId="{EC5E85D7-3333-45CB-B3E5-11876BCE67B1}" type="presOf" srcId="{EABADD21-8A0E-4E7E-85D7-A54BDBF9759B}" destId="{0D0324EA-B39D-41CB-836B-9B90747F6FE2}" srcOrd="0" destOrd="0" presId="urn:microsoft.com/office/officeart/2018/2/layout/IconVerticalSolidList"/>
    <dgm:cxn modelId="{7F323EE0-F187-4195-81CB-029F17B2A2B0}" type="presOf" srcId="{0EC50A5D-6488-4C34-952B-0BB916471D59}" destId="{FE25BC04-B21E-496D-BE1C-D977B6819B88}" srcOrd="0" destOrd="0" presId="urn:microsoft.com/office/officeart/2018/2/layout/IconVerticalSolidList"/>
    <dgm:cxn modelId="{4E618B77-805F-45B4-9A92-F526224B6246}" type="presParOf" srcId="{0D0324EA-B39D-41CB-836B-9B90747F6FE2}" destId="{F2EFEB16-3092-4B99-9400-29E43BBF9867}" srcOrd="0" destOrd="0" presId="urn:microsoft.com/office/officeart/2018/2/layout/IconVerticalSolidList"/>
    <dgm:cxn modelId="{55076C9C-15B9-4086-A883-72F33A551AEA}" type="presParOf" srcId="{F2EFEB16-3092-4B99-9400-29E43BBF9867}" destId="{42C463CC-EB60-41CC-AA96-D5FE1F5247AE}" srcOrd="0" destOrd="0" presId="urn:microsoft.com/office/officeart/2018/2/layout/IconVerticalSolidList"/>
    <dgm:cxn modelId="{9260BA6E-505B-429A-9AE3-F510816805EE}" type="presParOf" srcId="{F2EFEB16-3092-4B99-9400-29E43BBF9867}" destId="{C33B60C2-5ABB-46B3-88AB-F1D0A8266CDD}" srcOrd="1" destOrd="0" presId="urn:microsoft.com/office/officeart/2018/2/layout/IconVerticalSolidList"/>
    <dgm:cxn modelId="{CC9673BB-9A67-4C8F-8540-341179E6CFE4}" type="presParOf" srcId="{F2EFEB16-3092-4B99-9400-29E43BBF9867}" destId="{D34D103C-F144-48C5-9A53-98E6E3734D4E}" srcOrd="2" destOrd="0" presId="urn:microsoft.com/office/officeart/2018/2/layout/IconVerticalSolidList"/>
    <dgm:cxn modelId="{CB2B82C8-863F-42C1-8938-4BC03EB1C6C0}" type="presParOf" srcId="{F2EFEB16-3092-4B99-9400-29E43BBF9867}" destId="{C6041E52-E281-4AE3-BDB6-A0ACC588346E}" srcOrd="3" destOrd="0" presId="urn:microsoft.com/office/officeart/2018/2/layout/IconVerticalSolidList"/>
    <dgm:cxn modelId="{57ED0F92-9E02-4DF8-B894-D45087125DB2}" type="presParOf" srcId="{0D0324EA-B39D-41CB-836B-9B90747F6FE2}" destId="{2A956B90-7F83-46D5-BACE-78737715703E}" srcOrd="1" destOrd="0" presId="urn:microsoft.com/office/officeart/2018/2/layout/IconVerticalSolidList"/>
    <dgm:cxn modelId="{0A4C6909-F49E-4E74-850E-A4A8EFF1F0F4}" type="presParOf" srcId="{0D0324EA-B39D-41CB-836B-9B90747F6FE2}" destId="{9D96EA93-0C11-426C-BB19-1EBDEAC07EC4}" srcOrd="2" destOrd="0" presId="urn:microsoft.com/office/officeart/2018/2/layout/IconVerticalSolidList"/>
    <dgm:cxn modelId="{A27922C6-C207-4925-BF21-F2E8EE4668A4}" type="presParOf" srcId="{9D96EA93-0C11-426C-BB19-1EBDEAC07EC4}" destId="{00C563B0-6101-4F2E-9781-EABB60DA3CA9}" srcOrd="0" destOrd="0" presId="urn:microsoft.com/office/officeart/2018/2/layout/IconVerticalSolidList"/>
    <dgm:cxn modelId="{107EB641-7BC3-40DA-9DD0-B60653E68A26}" type="presParOf" srcId="{9D96EA93-0C11-426C-BB19-1EBDEAC07EC4}" destId="{830BC820-6491-4FBB-82D7-B1EF0FCD63F7}" srcOrd="1" destOrd="0" presId="urn:microsoft.com/office/officeart/2018/2/layout/IconVerticalSolidList"/>
    <dgm:cxn modelId="{AF760469-1B8A-4FBC-BCBC-B11DB2656AC0}" type="presParOf" srcId="{9D96EA93-0C11-426C-BB19-1EBDEAC07EC4}" destId="{793C11B7-48A3-48FF-BAB0-FF7C646BE9A5}" srcOrd="2" destOrd="0" presId="urn:microsoft.com/office/officeart/2018/2/layout/IconVerticalSolidList"/>
    <dgm:cxn modelId="{F419A87B-4712-4F9C-A14A-2469914D7F63}" type="presParOf" srcId="{9D96EA93-0C11-426C-BB19-1EBDEAC07EC4}" destId="{49D4B157-CEB0-4436-B8A4-884BA137D8CB}" srcOrd="3" destOrd="0" presId="urn:microsoft.com/office/officeart/2018/2/layout/IconVerticalSolidList"/>
    <dgm:cxn modelId="{17858328-8360-4042-8555-897331CDF524}" type="presParOf" srcId="{0D0324EA-B39D-41CB-836B-9B90747F6FE2}" destId="{59ABB844-781C-43D5-A407-83FE5A7993AD}" srcOrd="3" destOrd="0" presId="urn:microsoft.com/office/officeart/2018/2/layout/IconVerticalSolidList"/>
    <dgm:cxn modelId="{4F32594C-636E-46DC-A1E5-2ED8CC9351B5}" type="presParOf" srcId="{0D0324EA-B39D-41CB-836B-9B90747F6FE2}" destId="{41EFDCA9-61FC-4B0F-975A-D23C0548A582}" srcOrd="4" destOrd="0" presId="urn:microsoft.com/office/officeart/2018/2/layout/IconVerticalSolidList"/>
    <dgm:cxn modelId="{C77C00C0-A538-4823-A2D3-7283E4965F71}" type="presParOf" srcId="{41EFDCA9-61FC-4B0F-975A-D23C0548A582}" destId="{51790056-836A-4DB0-9099-9F1A0F5A71B2}" srcOrd="0" destOrd="0" presId="urn:microsoft.com/office/officeart/2018/2/layout/IconVerticalSolidList"/>
    <dgm:cxn modelId="{484B7F6D-FDBA-4E52-A9AD-C7E721DBD7E9}" type="presParOf" srcId="{41EFDCA9-61FC-4B0F-975A-D23C0548A582}" destId="{BBDB92E2-9968-451A-868E-592ABA2B4628}" srcOrd="1" destOrd="0" presId="urn:microsoft.com/office/officeart/2018/2/layout/IconVerticalSolidList"/>
    <dgm:cxn modelId="{E4751D6D-704C-4DC1-8EC9-E20087781E69}" type="presParOf" srcId="{41EFDCA9-61FC-4B0F-975A-D23C0548A582}" destId="{3F27A9AD-DA8E-44D9-9376-2246C47161DC}" srcOrd="2" destOrd="0" presId="urn:microsoft.com/office/officeart/2018/2/layout/IconVerticalSolidList"/>
    <dgm:cxn modelId="{4D6A559F-8AAC-4FCB-9F61-28757A1B7FA4}" type="presParOf" srcId="{41EFDCA9-61FC-4B0F-975A-D23C0548A582}" destId="{C349737B-F370-443A-A86D-026BE6C95B21}" srcOrd="3" destOrd="0" presId="urn:microsoft.com/office/officeart/2018/2/layout/IconVerticalSolidList"/>
    <dgm:cxn modelId="{33023D11-1F08-4D02-93A1-3036DC31108E}" type="presParOf" srcId="{0D0324EA-B39D-41CB-836B-9B90747F6FE2}" destId="{CA968EBD-474B-467B-8B18-84EC8D0228F8}" srcOrd="5" destOrd="0" presId="urn:microsoft.com/office/officeart/2018/2/layout/IconVerticalSolidList"/>
    <dgm:cxn modelId="{D419740E-4632-4353-AE27-98AC75F6FF49}" type="presParOf" srcId="{0D0324EA-B39D-41CB-836B-9B90747F6FE2}" destId="{B1E6BFBC-7D6C-4134-8D08-933ED956D8D9}" srcOrd="6" destOrd="0" presId="urn:microsoft.com/office/officeart/2018/2/layout/IconVerticalSolidList"/>
    <dgm:cxn modelId="{897FE37C-6BF5-49B0-B148-098AF6199CC4}" type="presParOf" srcId="{B1E6BFBC-7D6C-4134-8D08-933ED956D8D9}" destId="{CE5E35F1-6D29-4E01-9216-375E5601EBB2}" srcOrd="0" destOrd="0" presId="urn:microsoft.com/office/officeart/2018/2/layout/IconVerticalSolidList"/>
    <dgm:cxn modelId="{6574D5D4-4C17-4668-A51E-B566A271312C}" type="presParOf" srcId="{B1E6BFBC-7D6C-4134-8D08-933ED956D8D9}" destId="{8CA68D2B-42C8-4F97-8317-DA92A0A8420C}" srcOrd="1" destOrd="0" presId="urn:microsoft.com/office/officeart/2018/2/layout/IconVerticalSolidList"/>
    <dgm:cxn modelId="{C14302FC-1345-42FD-A707-55C7F38783BF}" type="presParOf" srcId="{B1E6BFBC-7D6C-4134-8D08-933ED956D8D9}" destId="{3665C3AF-7566-4751-B3EE-17D11E0696D5}" srcOrd="2" destOrd="0" presId="urn:microsoft.com/office/officeart/2018/2/layout/IconVerticalSolidList"/>
    <dgm:cxn modelId="{04D5BDE8-2643-4F74-BAD1-0BB9E324BD15}" type="presParOf" srcId="{B1E6BFBC-7D6C-4134-8D08-933ED956D8D9}" destId="{76415F03-57A3-496C-9836-B79A970F6E91}" srcOrd="3" destOrd="0" presId="urn:microsoft.com/office/officeart/2018/2/layout/IconVerticalSolidList"/>
    <dgm:cxn modelId="{0AED125F-974E-4590-9DC0-21765673F0D5}" type="presParOf" srcId="{0D0324EA-B39D-41CB-836B-9B90747F6FE2}" destId="{2EA7A2C1-0D61-4202-9BCF-23BE4334F0BD}" srcOrd="7" destOrd="0" presId="urn:microsoft.com/office/officeart/2018/2/layout/IconVerticalSolidList"/>
    <dgm:cxn modelId="{49BFC002-BB68-4A4A-A020-4739EDF3E807}" type="presParOf" srcId="{0D0324EA-B39D-41CB-836B-9B90747F6FE2}" destId="{177D6BCA-87D5-4AF6-8BFC-555B606A10C5}" srcOrd="8" destOrd="0" presId="urn:microsoft.com/office/officeart/2018/2/layout/IconVerticalSolidList"/>
    <dgm:cxn modelId="{DF3E47BA-DF64-48E3-8A89-5400D67C45FB}" type="presParOf" srcId="{177D6BCA-87D5-4AF6-8BFC-555B606A10C5}" destId="{7B015798-410E-436D-A9C5-A951F2FDDA17}" srcOrd="0" destOrd="0" presId="urn:microsoft.com/office/officeart/2018/2/layout/IconVerticalSolidList"/>
    <dgm:cxn modelId="{8E394017-7DA0-43A0-B76C-B1A701F61271}" type="presParOf" srcId="{177D6BCA-87D5-4AF6-8BFC-555B606A10C5}" destId="{7EEA60C5-8E9F-4003-934A-86F6DFBE07E4}" srcOrd="1" destOrd="0" presId="urn:microsoft.com/office/officeart/2018/2/layout/IconVerticalSolidList"/>
    <dgm:cxn modelId="{FA267C38-2F1E-4F9B-9DD3-56A2E3241A05}" type="presParOf" srcId="{177D6BCA-87D5-4AF6-8BFC-555B606A10C5}" destId="{0DFDABD2-B7F9-491D-83CD-73F7AEAD8CA3}" srcOrd="2" destOrd="0" presId="urn:microsoft.com/office/officeart/2018/2/layout/IconVerticalSolidList"/>
    <dgm:cxn modelId="{E366CB93-C4B4-40E1-AEA2-AD88EC428F11}" type="presParOf" srcId="{177D6BCA-87D5-4AF6-8BFC-555B606A10C5}" destId="{2376A108-455C-4E42-AD89-05938F274070}" srcOrd="3" destOrd="0" presId="urn:microsoft.com/office/officeart/2018/2/layout/IconVerticalSolidList"/>
    <dgm:cxn modelId="{A950E510-C04D-4E12-83EB-FC31CFE2D5E9}" type="presParOf" srcId="{0D0324EA-B39D-41CB-836B-9B90747F6FE2}" destId="{0664F976-863B-45ED-8C7F-719FC2802664}" srcOrd="9" destOrd="0" presId="urn:microsoft.com/office/officeart/2018/2/layout/IconVerticalSolidList"/>
    <dgm:cxn modelId="{C4D922C7-B9FA-4E6B-A292-54F2AB6B7BE6}" type="presParOf" srcId="{0D0324EA-B39D-41CB-836B-9B90747F6FE2}" destId="{E3CEBBA4-8A81-4234-A771-DC949DA7EB74}" srcOrd="10" destOrd="0" presId="urn:microsoft.com/office/officeart/2018/2/layout/IconVerticalSolidList"/>
    <dgm:cxn modelId="{15968F24-F3CE-42D0-A80A-74F5306CD085}" type="presParOf" srcId="{E3CEBBA4-8A81-4234-A771-DC949DA7EB74}" destId="{5539EB45-7E96-47F0-A63A-CFCAFA0BE93C}" srcOrd="0" destOrd="0" presId="urn:microsoft.com/office/officeart/2018/2/layout/IconVerticalSolidList"/>
    <dgm:cxn modelId="{D46D82E0-E657-496C-B447-28920C36B77A}" type="presParOf" srcId="{E3CEBBA4-8A81-4234-A771-DC949DA7EB74}" destId="{CA40A46D-9A2E-483B-B44A-86C1A529F0F6}" srcOrd="1" destOrd="0" presId="urn:microsoft.com/office/officeart/2018/2/layout/IconVerticalSolidList"/>
    <dgm:cxn modelId="{14559724-8D47-4582-AB01-747B0323AE6C}" type="presParOf" srcId="{E3CEBBA4-8A81-4234-A771-DC949DA7EB74}" destId="{02F9CAB4-7DCD-4FBA-8F64-491261A786F0}" srcOrd="2" destOrd="0" presId="urn:microsoft.com/office/officeart/2018/2/layout/IconVerticalSolidList"/>
    <dgm:cxn modelId="{0D53D65A-253E-4CA0-A533-82D7B1952998}" type="presParOf" srcId="{E3CEBBA4-8A81-4234-A771-DC949DA7EB74}" destId="{EDBB7B2A-3BE8-44AB-8E79-C1F246F7B246}" srcOrd="3" destOrd="0" presId="urn:microsoft.com/office/officeart/2018/2/layout/IconVerticalSolidList"/>
    <dgm:cxn modelId="{DF6A8541-CB48-4DD6-9BE4-27BBDC48229F}" type="presParOf" srcId="{0D0324EA-B39D-41CB-836B-9B90747F6FE2}" destId="{3BE516EB-024C-4D7D-8EE4-E1CDC6F61586}" srcOrd="11" destOrd="0" presId="urn:microsoft.com/office/officeart/2018/2/layout/IconVerticalSolidList"/>
    <dgm:cxn modelId="{14E7A856-8DE3-4DFA-A192-BA9D931F9108}" type="presParOf" srcId="{0D0324EA-B39D-41CB-836B-9B90747F6FE2}" destId="{6DCDF1DE-03AB-4CFB-9D46-3DBC134FCF2C}" srcOrd="12" destOrd="0" presId="urn:microsoft.com/office/officeart/2018/2/layout/IconVerticalSolidList"/>
    <dgm:cxn modelId="{51D43958-C40F-400A-A7F9-D34CE3A9C6B6}" type="presParOf" srcId="{6DCDF1DE-03AB-4CFB-9D46-3DBC134FCF2C}" destId="{4A47AA56-F75F-498B-BF3F-707B826EA19B}" srcOrd="0" destOrd="0" presId="urn:microsoft.com/office/officeart/2018/2/layout/IconVerticalSolidList"/>
    <dgm:cxn modelId="{0F1CB94A-D0BC-470F-BB27-8398D67A5983}" type="presParOf" srcId="{6DCDF1DE-03AB-4CFB-9D46-3DBC134FCF2C}" destId="{067FE635-8C5C-470B-9B90-C8AC67A959BE}" srcOrd="1" destOrd="0" presId="urn:microsoft.com/office/officeart/2018/2/layout/IconVerticalSolidList"/>
    <dgm:cxn modelId="{BAE39C73-AE60-4323-9D7F-A68DFB493961}" type="presParOf" srcId="{6DCDF1DE-03AB-4CFB-9D46-3DBC134FCF2C}" destId="{D99A7B69-2F4A-47BA-98A9-5F526A9AC423}" srcOrd="2" destOrd="0" presId="urn:microsoft.com/office/officeart/2018/2/layout/IconVerticalSolidList"/>
    <dgm:cxn modelId="{656E6FD8-5788-4B58-ABA0-747D2951B63C}" type="presParOf" srcId="{6DCDF1DE-03AB-4CFB-9D46-3DBC134FCF2C}" destId="{FE25BC04-B21E-496D-BE1C-D977B6819B8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9585C1-228C-4585-852A-C2E1B8EFC86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975FA3C-19F7-4171-9CEB-4B7246453B77}">
      <dgm:prSet/>
      <dgm:spPr/>
      <dgm:t>
        <a:bodyPr/>
        <a:lstStyle/>
        <a:p>
          <a:r>
            <a:rPr lang="en-GB"/>
            <a:t>“If all mankind minus one, were of one opinion, and only one person were of the contrary opinion, mankind would be no more justified in silencing that one person, than he, if he had the power, would be justified in silencing mankind.” </a:t>
          </a:r>
          <a:endParaRPr lang="en-US"/>
        </a:p>
      </dgm:t>
    </dgm:pt>
    <dgm:pt modelId="{AF963100-FB4F-4024-B5C9-97C0CBE5E48A}" type="parTrans" cxnId="{A0428712-C992-4B19-9C06-48ABE7897439}">
      <dgm:prSet/>
      <dgm:spPr/>
      <dgm:t>
        <a:bodyPr/>
        <a:lstStyle/>
        <a:p>
          <a:endParaRPr lang="en-US"/>
        </a:p>
      </dgm:t>
    </dgm:pt>
    <dgm:pt modelId="{33769825-E160-408A-ADDD-79FEED746C82}" type="sibTrans" cxnId="{A0428712-C992-4B19-9C06-48ABE7897439}">
      <dgm:prSet/>
      <dgm:spPr/>
      <dgm:t>
        <a:bodyPr/>
        <a:lstStyle/>
        <a:p>
          <a:endParaRPr lang="en-US"/>
        </a:p>
      </dgm:t>
    </dgm:pt>
    <dgm:pt modelId="{1AF3812D-3C34-4F3A-8514-030435C8951E}">
      <dgm:prSet/>
      <dgm:spPr/>
      <dgm:t>
        <a:bodyPr/>
        <a:lstStyle/>
        <a:p>
          <a:r>
            <a:rPr lang="en-GB" i="1"/>
            <a:t>On Liberty </a:t>
          </a:r>
          <a:r>
            <a:rPr lang="en-GB"/>
            <a:t>p 10</a:t>
          </a:r>
          <a:endParaRPr lang="en-US"/>
        </a:p>
      </dgm:t>
    </dgm:pt>
    <dgm:pt modelId="{8A7BB728-49FF-4F56-89DC-4BE45FC229EF}" type="parTrans" cxnId="{39AEE79E-B3F3-4E0A-A1D1-D6E97CB26509}">
      <dgm:prSet/>
      <dgm:spPr/>
      <dgm:t>
        <a:bodyPr/>
        <a:lstStyle/>
        <a:p>
          <a:endParaRPr lang="en-US"/>
        </a:p>
      </dgm:t>
    </dgm:pt>
    <dgm:pt modelId="{397F82C3-F76A-41CD-875A-3CF45DFCFAC1}" type="sibTrans" cxnId="{39AEE79E-B3F3-4E0A-A1D1-D6E97CB26509}">
      <dgm:prSet/>
      <dgm:spPr/>
      <dgm:t>
        <a:bodyPr/>
        <a:lstStyle/>
        <a:p>
          <a:endParaRPr lang="en-US"/>
        </a:p>
      </dgm:t>
    </dgm:pt>
    <dgm:pt modelId="{9784DE01-BC37-0545-8672-DA4B1E3848A9}" type="pres">
      <dgm:prSet presAssocID="{199585C1-228C-4585-852A-C2E1B8EFC86C}" presName="linear" presStyleCnt="0">
        <dgm:presLayoutVars>
          <dgm:animLvl val="lvl"/>
          <dgm:resizeHandles val="exact"/>
        </dgm:presLayoutVars>
      </dgm:prSet>
      <dgm:spPr/>
    </dgm:pt>
    <dgm:pt modelId="{C8395BF4-9EC8-D34D-9375-7B809B118B22}" type="pres">
      <dgm:prSet presAssocID="{0975FA3C-19F7-4171-9CEB-4B7246453B77}" presName="parentText" presStyleLbl="node1" presStyleIdx="0" presStyleCnt="2">
        <dgm:presLayoutVars>
          <dgm:chMax val="0"/>
          <dgm:bulletEnabled val="1"/>
        </dgm:presLayoutVars>
      </dgm:prSet>
      <dgm:spPr/>
    </dgm:pt>
    <dgm:pt modelId="{AACA6560-8511-E14B-90D7-1BD78533BCFF}" type="pres">
      <dgm:prSet presAssocID="{33769825-E160-408A-ADDD-79FEED746C82}" presName="spacer" presStyleCnt="0"/>
      <dgm:spPr/>
    </dgm:pt>
    <dgm:pt modelId="{66D327A3-021A-A344-9464-56959471A7BA}" type="pres">
      <dgm:prSet presAssocID="{1AF3812D-3C34-4F3A-8514-030435C8951E}" presName="parentText" presStyleLbl="node1" presStyleIdx="1" presStyleCnt="2">
        <dgm:presLayoutVars>
          <dgm:chMax val="0"/>
          <dgm:bulletEnabled val="1"/>
        </dgm:presLayoutVars>
      </dgm:prSet>
      <dgm:spPr/>
    </dgm:pt>
  </dgm:ptLst>
  <dgm:cxnLst>
    <dgm:cxn modelId="{A0428712-C992-4B19-9C06-48ABE7897439}" srcId="{199585C1-228C-4585-852A-C2E1B8EFC86C}" destId="{0975FA3C-19F7-4171-9CEB-4B7246453B77}" srcOrd="0" destOrd="0" parTransId="{AF963100-FB4F-4024-B5C9-97C0CBE5E48A}" sibTransId="{33769825-E160-408A-ADDD-79FEED746C82}"/>
    <dgm:cxn modelId="{63C52537-04E8-8D4E-9A0B-6B959DCB08AE}" type="presOf" srcId="{199585C1-228C-4585-852A-C2E1B8EFC86C}" destId="{9784DE01-BC37-0545-8672-DA4B1E3848A9}" srcOrd="0" destOrd="0" presId="urn:microsoft.com/office/officeart/2005/8/layout/vList2"/>
    <dgm:cxn modelId="{6F337A80-29DF-9740-AF43-FEA895286133}" type="presOf" srcId="{1AF3812D-3C34-4F3A-8514-030435C8951E}" destId="{66D327A3-021A-A344-9464-56959471A7BA}" srcOrd="0" destOrd="0" presId="urn:microsoft.com/office/officeart/2005/8/layout/vList2"/>
    <dgm:cxn modelId="{39AEE79E-B3F3-4E0A-A1D1-D6E97CB26509}" srcId="{199585C1-228C-4585-852A-C2E1B8EFC86C}" destId="{1AF3812D-3C34-4F3A-8514-030435C8951E}" srcOrd="1" destOrd="0" parTransId="{8A7BB728-49FF-4F56-89DC-4BE45FC229EF}" sibTransId="{397F82C3-F76A-41CD-875A-3CF45DFCFAC1}"/>
    <dgm:cxn modelId="{F20C3BC2-6AED-2C44-86C3-F748EA6C812B}" type="presOf" srcId="{0975FA3C-19F7-4171-9CEB-4B7246453B77}" destId="{C8395BF4-9EC8-D34D-9375-7B809B118B22}" srcOrd="0" destOrd="0" presId="urn:microsoft.com/office/officeart/2005/8/layout/vList2"/>
    <dgm:cxn modelId="{42809392-3A7E-694B-AED0-8481D55B4671}" type="presParOf" srcId="{9784DE01-BC37-0545-8672-DA4B1E3848A9}" destId="{C8395BF4-9EC8-D34D-9375-7B809B118B22}" srcOrd="0" destOrd="0" presId="urn:microsoft.com/office/officeart/2005/8/layout/vList2"/>
    <dgm:cxn modelId="{A0E46C0D-34BB-FB4A-BC96-710ECFAA0573}" type="presParOf" srcId="{9784DE01-BC37-0545-8672-DA4B1E3848A9}" destId="{AACA6560-8511-E14B-90D7-1BD78533BCFF}" srcOrd="1" destOrd="0" presId="urn:microsoft.com/office/officeart/2005/8/layout/vList2"/>
    <dgm:cxn modelId="{A20AAEBD-24DB-A642-AF7B-CC26B8691335}" type="presParOf" srcId="{9784DE01-BC37-0545-8672-DA4B1E3848A9}" destId="{66D327A3-021A-A344-9464-56959471A7B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EF7AC0-B575-4D19-BE5E-5D53CA22EA7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1475A0DF-8EDA-4D6F-AD2A-567B0CC5551C}">
      <dgm:prSet/>
      <dgm:spPr/>
      <dgm:t>
        <a:bodyPr/>
        <a:lstStyle/>
        <a:p>
          <a:r>
            <a:rPr lang="en-GB"/>
            <a:t>“Theresa May criticises university 'safe spaces' for shutting down debate”</a:t>
          </a:r>
          <a:endParaRPr lang="en-US"/>
        </a:p>
      </dgm:t>
    </dgm:pt>
    <dgm:pt modelId="{B3298B28-EB92-4536-94F8-6068FB50AF3F}" type="parTrans" cxnId="{AAB40A9B-F25F-4996-B949-5FE7CA7B1D92}">
      <dgm:prSet/>
      <dgm:spPr/>
      <dgm:t>
        <a:bodyPr/>
        <a:lstStyle/>
        <a:p>
          <a:endParaRPr lang="en-US"/>
        </a:p>
      </dgm:t>
    </dgm:pt>
    <dgm:pt modelId="{BD928E3A-4DDC-422D-9FC9-2E3E1B23833E}" type="sibTrans" cxnId="{AAB40A9B-F25F-4996-B949-5FE7CA7B1D92}">
      <dgm:prSet/>
      <dgm:spPr/>
      <dgm:t>
        <a:bodyPr/>
        <a:lstStyle/>
        <a:p>
          <a:endParaRPr lang="en-US"/>
        </a:p>
      </dgm:t>
    </dgm:pt>
    <dgm:pt modelId="{07B49427-018F-4B60-B9BF-FC5D93F47BB5}">
      <dgm:prSet/>
      <dgm:spPr/>
      <dgm:t>
        <a:bodyPr/>
        <a:lstStyle/>
        <a:p>
          <a:r>
            <a:rPr lang="en-GB"/>
            <a:t>“Oxford students shut down abortion debate. Free speech is under assault on campus”</a:t>
          </a:r>
          <a:endParaRPr lang="en-US"/>
        </a:p>
      </dgm:t>
    </dgm:pt>
    <dgm:pt modelId="{C7D1C53D-1275-48F6-9FCB-BD14A9D7FFB2}" type="parTrans" cxnId="{56DE0C20-30E8-4A43-9E82-B4F2C146D123}">
      <dgm:prSet/>
      <dgm:spPr/>
      <dgm:t>
        <a:bodyPr/>
        <a:lstStyle/>
        <a:p>
          <a:endParaRPr lang="en-US"/>
        </a:p>
      </dgm:t>
    </dgm:pt>
    <dgm:pt modelId="{9AACD3E8-5311-4887-B48D-A73B17AB6A2F}" type="sibTrans" cxnId="{56DE0C20-30E8-4A43-9E82-B4F2C146D123}">
      <dgm:prSet/>
      <dgm:spPr/>
      <dgm:t>
        <a:bodyPr/>
        <a:lstStyle/>
        <a:p>
          <a:endParaRPr lang="en-US"/>
        </a:p>
      </dgm:t>
    </dgm:pt>
    <dgm:pt modelId="{F088C69D-891A-46EA-9173-EB07F056C9AC}">
      <dgm:prSet/>
      <dgm:spPr/>
      <dgm:t>
        <a:bodyPr/>
        <a:lstStyle/>
        <a:p>
          <a:r>
            <a:rPr lang="en-GB"/>
            <a:t>“Universities should not protect students from ‘uncomfortable’ views by stopping debates, regulator warns</a:t>
          </a:r>
          <a:r>
            <a:rPr lang="en-GB" b="1"/>
            <a:t>”</a:t>
          </a:r>
          <a:endParaRPr lang="en-US"/>
        </a:p>
      </dgm:t>
    </dgm:pt>
    <dgm:pt modelId="{C69B266B-6166-4D51-AF97-C4CFCBD4FB3C}" type="parTrans" cxnId="{24AC8429-2B2B-41F1-A16C-EDE42BD6796B}">
      <dgm:prSet/>
      <dgm:spPr/>
      <dgm:t>
        <a:bodyPr/>
        <a:lstStyle/>
        <a:p>
          <a:endParaRPr lang="en-US"/>
        </a:p>
      </dgm:t>
    </dgm:pt>
    <dgm:pt modelId="{4187B456-557D-4FDF-AE22-E770B84E10B5}" type="sibTrans" cxnId="{24AC8429-2B2B-41F1-A16C-EDE42BD6796B}">
      <dgm:prSet/>
      <dgm:spPr/>
      <dgm:t>
        <a:bodyPr/>
        <a:lstStyle/>
        <a:p>
          <a:endParaRPr lang="en-US"/>
        </a:p>
      </dgm:t>
    </dgm:pt>
    <dgm:pt modelId="{B093492C-2538-AF49-B6E4-D703A1235F63}" type="pres">
      <dgm:prSet presAssocID="{14EF7AC0-B575-4D19-BE5E-5D53CA22EA70}" presName="linear" presStyleCnt="0">
        <dgm:presLayoutVars>
          <dgm:animLvl val="lvl"/>
          <dgm:resizeHandles val="exact"/>
        </dgm:presLayoutVars>
      </dgm:prSet>
      <dgm:spPr/>
    </dgm:pt>
    <dgm:pt modelId="{10854B0A-1289-9C48-ADB4-8DA831F9DB11}" type="pres">
      <dgm:prSet presAssocID="{1475A0DF-8EDA-4D6F-AD2A-567B0CC5551C}" presName="parentText" presStyleLbl="node1" presStyleIdx="0" presStyleCnt="3">
        <dgm:presLayoutVars>
          <dgm:chMax val="0"/>
          <dgm:bulletEnabled val="1"/>
        </dgm:presLayoutVars>
      </dgm:prSet>
      <dgm:spPr/>
    </dgm:pt>
    <dgm:pt modelId="{27F45ADD-79D8-2D4B-9E70-D373135B653B}" type="pres">
      <dgm:prSet presAssocID="{BD928E3A-4DDC-422D-9FC9-2E3E1B23833E}" presName="spacer" presStyleCnt="0"/>
      <dgm:spPr/>
    </dgm:pt>
    <dgm:pt modelId="{00D5D2D5-B1AE-F84D-8901-8D77A3849F50}" type="pres">
      <dgm:prSet presAssocID="{07B49427-018F-4B60-B9BF-FC5D93F47BB5}" presName="parentText" presStyleLbl="node1" presStyleIdx="1" presStyleCnt="3">
        <dgm:presLayoutVars>
          <dgm:chMax val="0"/>
          <dgm:bulletEnabled val="1"/>
        </dgm:presLayoutVars>
      </dgm:prSet>
      <dgm:spPr/>
    </dgm:pt>
    <dgm:pt modelId="{91E5A31E-ECB7-984D-80C9-1A6B78EBB935}" type="pres">
      <dgm:prSet presAssocID="{9AACD3E8-5311-4887-B48D-A73B17AB6A2F}" presName="spacer" presStyleCnt="0"/>
      <dgm:spPr/>
    </dgm:pt>
    <dgm:pt modelId="{1815C143-8DC6-0E45-B25B-45FCA762358C}" type="pres">
      <dgm:prSet presAssocID="{F088C69D-891A-46EA-9173-EB07F056C9AC}" presName="parentText" presStyleLbl="node1" presStyleIdx="2" presStyleCnt="3">
        <dgm:presLayoutVars>
          <dgm:chMax val="0"/>
          <dgm:bulletEnabled val="1"/>
        </dgm:presLayoutVars>
      </dgm:prSet>
      <dgm:spPr/>
    </dgm:pt>
  </dgm:ptLst>
  <dgm:cxnLst>
    <dgm:cxn modelId="{56DE0C20-30E8-4A43-9E82-B4F2C146D123}" srcId="{14EF7AC0-B575-4D19-BE5E-5D53CA22EA70}" destId="{07B49427-018F-4B60-B9BF-FC5D93F47BB5}" srcOrd="1" destOrd="0" parTransId="{C7D1C53D-1275-48F6-9FCB-BD14A9D7FFB2}" sibTransId="{9AACD3E8-5311-4887-B48D-A73B17AB6A2F}"/>
    <dgm:cxn modelId="{24AC8429-2B2B-41F1-A16C-EDE42BD6796B}" srcId="{14EF7AC0-B575-4D19-BE5E-5D53CA22EA70}" destId="{F088C69D-891A-46EA-9173-EB07F056C9AC}" srcOrd="2" destOrd="0" parTransId="{C69B266B-6166-4D51-AF97-C4CFCBD4FB3C}" sibTransId="{4187B456-557D-4FDF-AE22-E770B84E10B5}"/>
    <dgm:cxn modelId="{FF54C094-1441-4B4E-94BD-C3822BE586E7}" type="presOf" srcId="{07B49427-018F-4B60-B9BF-FC5D93F47BB5}" destId="{00D5D2D5-B1AE-F84D-8901-8D77A3849F50}" srcOrd="0" destOrd="0" presId="urn:microsoft.com/office/officeart/2005/8/layout/vList2"/>
    <dgm:cxn modelId="{AAB40A9B-F25F-4996-B949-5FE7CA7B1D92}" srcId="{14EF7AC0-B575-4D19-BE5E-5D53CA22EA70}" destId="{1475A0DF-8EDA-4D6F-AD2A-567B0CC5551C}" srcOrd="0" destOrd="0" parTransId="{B3298B28-EB92-4536-94F8-6068FB50AF3F}" sibTransId="{BD928E3A-4DDC-422D-9FC9-2E3E1B23833E}"/>
    <dgm:cxn modelId="{8BCAB3A2-B483-0747-BD0F-18279BF577D4}" type="presOf" srcId="{F088C69D-891A-46EA-9173-EB07F056C9AC}" destId="{1815C143-8DC6-0E45-B25B-45FCA762358C}" srcOrd="0" destOrd="0" presId="urn:microsoft.com/office/officeart/2005/8/layout/vList2"/>
    <dgm:cxn modelId="{63B44FA4-138B-C040-939D-317595669BAF}" type="presOf" srcId="{14EF7AC0-B575-4D19-BE5E-5D53CA22EA70}" destId="{B093492C-2538-AF49-B6E4-D703A1235F63}" srcOrd="0" destOrd="0" presId="urn:microsoft.com/office/officeart/2005/8/layout/vList2"/>
    <dgm:cxn modelId="{563F8FC0-9715-3B49-95AE-97DC12AA7743}" type="presOf" srcId="{1475A0DF-8EDA-4D6F-AD2A-567B0CC5551C}" destId="{10854B0A-1289-9C48-ADB4-8DA831F9DB11}" srcOrd="0" destOrd="0" presId="urn:microsoft.com/office/officeart/2005/8/layout/vList2"/>
    <dgm:cxn modelId="{C17F0205-7D69-E34C-9A62-FFCC4E01A98A}" type="presParOf" srcId="{B093492C-2538-AF49-B6E4-D703A1235F63}" destId="{10854B0A-1289-9C48-ADB4-8DA831F9DB11}" srcOrd="0" destOrd="0" presId="urn:microsoft.com/office/officeart/2005/8/layout/vList2"/>
    <dgm:cxn modelId="{CFAAA774-DB5B-7C4D-BC69-5FDB0BC6409B}" type="presParOf" srcId="{B093492C-2538-AF49-B6E4-D703A1235F63}" destId="{27F45ADD-79D8-2D4B-9E70-D373135B653B}" srcOrd="1" destOrd="0" presId="urn:microsoft.com/office/officeart/2005/8/layout/vList2"/>
    <dgm:cxn modelId="{F8B138F0-D4E0-8F45-96E5-1C02B7B4D93D}" type="presParOf" srcId="{B093492C-2538-AF49-B6E4-D703A1235F63}" destId="{00D5D2D5-B1AE-F84D-8901-8D77A3849F50}" srcOrd="2" destOrd="0" presId="urn:microsoft.com/office/officeart/2005/8/layout/vList2"/>
    <dgm:cxn modelId="{7C608CF5-3715-6E4C-8C7E-1026B4EC3EA8}" type="presParOf" srcId="{B093492C-2538-AF49-B6E4-D703A1235F63}" destId="{91E5A31E-ECB7-984D-80C9-1A6B78EBB935}" srcOrd="3" destOrd="0" presId="urn:microsoft.com/office/officeart/2005/8/layout/vList2"/>
    <dgm:cxn modelId="{8039100D-D342-824A-8E02-0794BBC715D4}" type="presParOf" srcId="{B093492C-2538-AF49-B6E4-D703A1235F63}" destId="{1815C143-8DC6-0E45-B25B-45FCA762358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A71FC50-6C35-4240-A3E5-6F50C269908E}"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C19A83C9-F7E3-4567-AD39-E07BBF73A3D5}">
      <dgm:prSet/>
      <dgm:spPr/>
      <dgm:t>
        <a:bodyPr/>
        <a:lstStyle/>
        <a:p>
          <a:r>
            <a:rPr lang="en-US" dirty="0"/>
            <a:t>What does it mean?  the most moral action is the one that causes the most good for the most people over the longest period of time.</a:t>
          </a:r>
        </a:p>
      </dgm:t>
    </dgm:pt>
    <dgm:pt modelId="{CA695AA2-1C7F-424E-A82D-68CCD32029B9}" type="parTrans" cxnId="{4F0D223F-B32D-40FA-9C5E-0AA871F86AA7}">
      <dgm:prSet/>
      <dgm:spPr/>
      <dgm:t>
        <a:bodyPr/>
        <a:lstStyle/>
        <a:p>
          <a:endParaRPr lang="en-US"/>
        </a:p>
      </dgm:t>
    </dgm:pt>
    <dgm:pt modelId="{A936D116-FC96-4CA1-8AE6-B0203ACFDAD2}" type="sibTrans" cxnId="{4F0D223F-B32D-40FA-9C5E-0AA871F86AA7}">
      <dgm:prSet/>
      <dgm:spPr/>
      <dgm:t>
        <a:bodyPr/>
        <a:lstStyle/>
        <a:p>
          <a:endParaRPr lang="en-US"/>
        </a:p>
      </dgm:t>
    </dgm:pt>
    <dgm:pt modelId="{D0362B45-48C4-4440-A70B-9A44E3A108A4}">
      <dgm:prSet/>
      <dgm:spPr/>
      <dgm:t>
        <a:bodyPr/>
        <a:lstStyle/>
        <a:p>
          <a:r>
            <a:rPr lang="en-US" dirty="0"/>
            <a:t>In other words, we should consider the happiness and well-being of the majority of people over the individual</a:t>
          </a:r>
        </a:p>
      </dgm:t>
    </dgm:pt>
    <dgm:pt modelId="{94960A3D-3EEE-4FB0-8AA3-79C8497F79BB}" type="parTrans" cxnId="{91D1696C-5701-4604-AAE3-560364F2596A}">
      <dgm:prSet/>
      <dgm:spPr/>
      <dgm:t>
        <a:bodyPr/>
        <a:lstStyle/>
        <a:p>
          <a:endParaRPr lang="en-US"/>
        </a:p>
      </dgm:t>
    </dgm:pt>
    <dgm:pt modelId="{773BB42B-1571-4D64-9EBA-B2EA64247D83}" type="sibTrans" cxnId="{91D1696C-5701-4604-AAE3-560364F2596A}">
      <dgm:prSet/>
      <dgm:spPr/>
      <dgm:t>
        <a:bodyPr/>
        <a:lstStyle/>
        <a:p>
          <a:endParaRPr lang="en-US"/>
        </a:p>
      </dgm:t>
    </dgm:pt>
    <dgm:pt modelId="{E55B6F74-343F-4775-8871-E8DB059E7E49}">
      <dgm:prSet/>
      <dgm:spPr/>
      <dgm:t>
        <a:bodyPr/>
        <a:lstStyle/>
        <a:p>
          <a:r>
            <a:rPr lang="en-US" dirty="0"/>
            <a:t>Focuses on the </a:t>
          </a:r>
          <a:r>
            <a:rPr lang="en-US" u="sng" dirty="0"/>
            <a:t>effects</a:t>
          </a:r>
          <a:r>
            <a:rPr lang="en-US" dirty="0"/>
            <a:t> of the action</a:t>
          </a:r>
        </a:p>
      </dgm:t>
    </dgm:pt>
    <dgm:pt modelId="{46803E8D-D5CB-4C62-9EF3-42FE952391DC}" type="parTrans" cxnId="{D312F051-CE8D-4DDC-8AFA-8090B1625B2E}">
      <dgm:prSet/>
      <dgm:spPr/>
      <dgm:t>
        <a:bodyPr/>
        <a:lstStyle/>
        <a:p>
          <a:endParaRPr lang="en-US"/>
        </a:p>
      </dgm:t>
    </dgm:pt>
    <dgm:pt modelId="{8105F0FC-5E42-4D13-89A0-FF7F8C5E3AC1}" type="sibTrans" cxnId="{D312F051-CE8D-4DDC-8AFA-8090B1625B2E}">
      <dgm:prSet/>
      <dgm:spPr/>
      <dgm:t>
        <a:bodyPr/>
        <a:lstStyle/>
        <a:p>
          <a:endParaRPr lang="en-US"/>
        </a:p>
      </dgm:t>
    </dgm:pt>
    <dgm:pt modelId="{2E2F5DA6-D755-B24D-9AF5-FEC654F669DA}" type="pres">
      <dgm:prSet presAssocID="{0A71FC50-6C35-4240-A3E5-6F50C269908E}" presName="linear" presStyleCnt="0">
        <dgm:presLayoutVars>
          <dgm:animLvl val="lvl"/>
          <dgm:resizeHandles val="exact"/>
        </dgm:presLayoutVars>
      </dgm:prSet>
      <dgm:spPr/>
    </dgm:pt>
    <dgm:pt modelId="{43FF1275-B904-B548-8E1B-327450A7776C}" type="pres">
      <dgm:prSet presAssocID="{C19A83C9-F7E3-4567-AD39-E07BBF73A3D5}" presName="parentText" presStyleLbl="node1" presStyleIdx="0" presStyleCnt="3">
        <dgm:presLayoutVars>
          <dgm:chMax val="0"/>
          <dgm:bulletEnabled val="1"/>
        </dgm:presLayoutVars>
      </dgm:prSet>
      <dgm:spPr/>
    </dgm:pt>
    <dgm:pt modelId="{4AC993AA-1E13-204E-8C53-6643D6F24EBD}" type="pres">
      <dgm:prSet presAssocID="{A936D116-FC96-4CA1-8AE6-B0203ACFDAD2}" presName="spacer" presStyleCnt="0"/>
      <dgm:spPr/>
    </dgm:pt>
    <dgm:pt modelId="{EC3785E9-1FDA-FF45-9180-053B9B313155}" type="pres">
      <dgm:prSet presAssocID="{D0362B45-48C4-4440-A70B-9A44E3A108A4}" presName="parentText" presStyleLbl="node1" presStyleIdx="1" presStyleCnt="3">
        <dgm:presLayoutVars>
          <dgm:chMax val="0"/>
          <dgm:bulletEnabled val="1"/>
        </dgm:presLayoutVars>
      </dgm:prSet>
      <dgm:spPr/>
    </dgm:pt>
    <dgm:pt modelId="{A174BB57-C6E0-AC42-8EDD-5176023C76C9}" type="pres">
      <dgm:prSet presAssocID="{773BB42B-1571-4D64-9EBA-B2EA64247D83}" presName="spacer" presStyleCnt="0"/>
      <dgm:spPr/>
    </dgm:pt>
    <dgm:pt modelId="{C165F79E-9C56-2A46-8EE1-38499CCE2138}" type="pres">
      <dgm:prSet presAssocID="{E55B6F74-343F-4775-8871-E8DB059E7E49}" presName="parentText" presStyleLbl="node1" presStyleIdx="2" presStyleCnt="3">
        <dgm:presLayoutVars>
          <dgm:chMax val="0"/>
          <dgm:bulletEnabled val="1"/>
        </dgm:presLayoutVars>
      </dgm:prSet>
      <dgm:spPr/>
    </dgm:pt>
  </dgm:ptLst>
  <dgm:cxnLst>
    <dgm:cxn modelId="{719BF204-7AD4-1044-AB2B-974A214D5110}" type="presOf" srcId="{0A71FC50-6C35-4240-A3E5-6F50C269908E}" destId="{2E2F5DA6-D755-B24D-9AF5-FEC654F669DA}" srcOrd="0" destOrd="0" presId="urn:microsoft.com/office/officeart/2005/8/layout/vList2"/>
    <dgm:cxn modelId="{C54DD51B-B2DE-BD4F-8C7C-A80FBAD09AF2}" type="presOf" srcId="{E55B6F74-343F-4775-8871-E8DB059E7E49}" destId="{C165F79E-9C56-2A46-8EE1-38499CCE2138}" srcOrd="0" destOrd="0" presId="urn:microsoft.com/office/officeart/2005/8/layout/vList2"/>
    <dgm:cxn modelId="{E08F9130-4680-6B46-9C98-9A515F152D04}" type="presOf" srcId="{C19A83C9-F7E3-4567-AD39-E07BBF73A3D5}" destId="{43FF1275-B904-B548-8E1B-327450A7776C}" srcOrd="0" destOrd="0" presId="urn:microsoft.com/office/officeart/2005/8/layout/vList2"/>
    <dgm:cxn modelId="{4F0D223F-B32D-40FA-9C5E-0AA871F86AA7}" srcId="{0A71FC50-6C35-4240-A3E5-6F50C269908E}" destId="{C19A83C9-F7E3-4567-AD39-E07BBF73A3D5}" srcOrd="0" destOrd="0" parTransId="{CA695AA2-1C7F-424E-A82D-68CCD32029B9}" sibTransId="{A936D116-FC96-4CA1-8AE6-B0203ACFDAD2}"/>
    <dgm:cxn modelId="{D312F051-CE8D-4DDC-8AFA-8090B1625B2E}" srcId="{0A71FC50-6C35-4240-A3E5-6F50C269908E}" destId="{E55B6F74-343F-4775-8871-E8DB059E7E49}" srcOrd="2" destOrd="0" parTransId="{46803E8D-D5CB-4C62-9EF3-42FE952391DC}" sibTransId="{8105F0FC-5E42-4D13-89A0-FF7F8C5E3AC1}"/>
    <dgm:cxn modelId="{F1427E58-59EC-2E4D-B28C-B52EB1B78AC8}" type="presOf" srcId="{D0362B45-48C4-4440-A70B-9A44E3A108A4}" destId="{EC3785E9-1FDA-FF45-9180-053B9B313155}" srcOrd="0" destOrd="0" presId="urn:microsoft.com/office/officeart/2005/8/layout/vList2"/>
    <dgm:cxn modelId="{91D1696C-5701-4604-AAE3-560364F2596A}" srcId="{0A71FC50-6C35-4240-A3E5-6F50C269908E}" destId="{D0362B45-48C4-4440-A70B-9A44E3A108A4}" srcOrd="1" destOrd="0" parTransId="{94960A3D-3EEE-4FB0-8AA3-79C8497F79BB}" sibTransId="{773BB42B-1571-4D64-9EBA-B2EA64247D83}"/>
    <dgm:cxn modelId="{9B6522F9-318E-F249-A83E-8EDAAACC6628}" type="presParOf" srcId="{2E2F5DA6-D755-B24D-9AF5-FEC654F669DA}" destId="{43FF1275-B904-B548-8E1B-327450A7776C}" srcOrd="0" destOrd="0" presId="urn:microsoft.com/office/officeart/2005/8/layout/vList2"/>
    <dgm:cxn modelId="{A2451CE4-7198-2646-A632-77BF892434A0}" type="presParOf" srcId="{2E2F5DA6-D755-B24D-9AF5-FEC654F669DA}" destId="{4AC993AA-1E13-204E-8C53-6643D6F24EBD}" srcOrd="1" destOrd="0" presId="urn:microsoft.com/office/officeart/2005/8/layout/vList2"/>
    <dgm:cxn modelId="{2B2A93B6-A8B8-D643-BCB8-98EBC096928C}" type="presParOf" srcId="{2E2F5DA6-D755-B24D-9AF5-FEC654F669DA}" destId="{EC3785E9-1FDA-FF45-9180-053B9B313155}" srcOrd="2" destOrd="0" presId="urn:microsoft.com/office/officeart/2005/8/layout/vList2"/>
    <dgm:cxn modelId="{E117EBED-F04A-1945-9E84-1967B0382F48}" type="presParOf" srcId="{2E2F5DA6-D755-B24D-9AF5-FEC654F669DA}" destId="{A174BB57-C6E0-AC42-8EDD-5176023C76C9}" srcOrd="3" destOrd="0" presId="urn:microsoft.com/office/officeart/2005/8/layout/vList2"/>
    <dgm:cxn modelId="{A7F264F9-F5FB-0E4E-AE8E-F06222A73F39}" type="presParOf" srcId="{2E2F5DA6-D755-B24D-9AF5-FEC654F669DA}" destId="{C165F79E-9C56-2A46-8EE1-38499CCE213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1F96D40-3933-4052-8D44-996D19CC88C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7BD8455-69FF-4B34-934C-C57CDF2167DF}">
      <dgm:prSet/>
      <dgm:spPr/>
      <dgm:t>
        <a:bodyPr/>
        <a:lstStyle/>
        <a:p>
          <a:r>
            <a:rPr lang="en-US"/>
            <a:t>This theory attempts to define the scope of freedom &amp; liberty for the individual under a state’s authority</a:t>
          </a:r>
        </a:p>
      </dgm:t>
    </dgm:pt>
    <dgm:pt modelId="{3C0FC2CE-5DE2-4D65-9CBA-9E659164F8A5}" type="parTrans" cxnId="{1CD0A8F2-A969-4886-AE0B-B0B8C19AABEA}">
      <dgm:prSet/>
      <dgm:spPr/>
      <dgm:t>
        <a:bodyPr/>
        <a:lstStyle/>
        <a:p>
          <a:endParaRPr lang="en-US"/>
        </a:p>
      </dgm:t>
    </dgm:pt>
    <dgm:pt modelId="{81A54568-9FA7-45CD-90E6-CF4964288FAE}" type="sibTrans" cxnId="{1CD0A8F2-A969-4886-AE0B-B0B8C19AABEA}">
      <dgm:prSet/>
      <dgm:spPr/>
      <dgm:t>
        <a:bodyPr/>
        <a:lstStyle/>
        <a:p>
          <a:endParaRPr lang="en-US"/>
        </a:p>
      </dgm:t>
    </dgm:pt>
    <dgm:pt modelId="{00704BE0-D957-4082-95B4-BF98BE57C64D}">
      <dgm:prSet/>
      <dgm:spPr/>
      <dgm:t>
        <a:bodyPr/>
        <a:lstStyle/>
        <a:p>
          <a:r>
            <a:rPr lang="en-US"/>
            <a:t>Because it focuses on rights of the individual vs. others’ rights, utilitarianism is a form of </a:t>
          </a:r>
          <a:r>
            <a:rPr lang="en-US" u="sng"/>
            <a:t>justice</a:t>
          </a:r>
          <a:r>
            <a:rPr lang="en-US"/>
            <a:t>.</a:t>
          </a:r>
        </a:p>
      </dgm:t>
    </dgm:pt>
    <dgm:pt modelId="{B6AE812E-1AC6-4521-8F34-7E0FEDFC1D58}" type="parTrans" cxnId="{1A324E54-C363-4DCB-98F5-1864E652DE39}">
      <dgm:prSet/>
      <dgm:spPr/>
      <dgm:t>
        <a:bodyPr/>
        <a:lstStyle/>
        <a:p>
          <a:endParaRPr lang="en-US"/>
        </a:p>
      </dgm:t>
    </dgm:pt>
    <dgm:pt modelId="{E94F0556-38BE-49E9-A6F2-E372E54F0B6B}" type="sibTrans" cxnId="{1A324E54-C363-4DCB-98F5-1864E652DE39}">
      <dgm:prSet/>
      <dgm:spPr/>
      <dgm:t>
        <a:bodyPr/>
        <a:lstStyle/>
        <a:p>
          <a:endParaRPr lang="en-US"/>
        </a:p>
      </dgm:t>
    </dgm:pt>
    <dgm:pt modelId="{F0F23568-F970-1843-BCDE-48AD0CCCE898}" type="pres">
      <dgm:prSet presAssocID="{F1F96D40-3933-4052-8D44-996D19CC88C2}" presName="linear" presStyleCnt="0">
        <dgm:presLayoutVars>
          <dgm:animLvl val="lvl"/>
          <dgm:resizeHandles val="exact"/>
        </dgm:presLayoutVars>
      </dgm:prSet>
      <dgm:spPr/>
    </dgm:pt>
    <dgm:pt modelId="{A187F59E-7AE9-BB45-B307-FABA0C3207C3}" type="pres">
      <dgm:prSet presAssocID="{57BD8455-69FF-4B34-934C-C57CDF2167DF}" presName="parentText" presStyleLbl="node1" presStyleIdx="0" presStyleCnt="2">
        <dgm:presLayoutVars>
          <dgm:chMax val="0"/>
          <dgm:bulletEnabled val="1"/>
        </dgm:presLayoutVars>
      </dgm:prSet>
      <dgm:spPr/>
    </dgm:pt>
    <dgm:pt modelId="{D22E411D-A120-C442-B594-9F07E4209864}" type="pres">
      <dgm:prSet presAssocID="{81A54568-9FA7-45CD-90E6-CF4964288FAE}" presName="spacer" presStyleCnt="0"/>
      <dgm:spPr/>
    </dgm:pt>
    <dgm:pt modelId="{27DA41FC-E571-FA4F-B1A8-5E63D34F0F01}" type="pres">
      <dgm:prSet presAssocID="{00704BE0-D957-4082-95B4-BF98BE57C64D}" presName="parentText" presStyleLbl="node1" presStyleIdx="1" presStyleCnt="2">
        <dgm:presLayoutVars>
          <dgm:chMax val="0"/>
          <dgm:bulletEnabled val="1"/>
        </dgm:presLayoutVars>
      </dgm:prSet>
      <dgm:spPr/>
    </dgm:pt>
  </dgm:ptLst>
  <dgm:cxnLst>
    <dgm:cxn modelId="{AB333523-2D03-D045-BC98-7C5E6DB8359A}" type="presOf" srcId="{57BD8455-69FF-4B34-934C-C57CDF2167DF}" destId="{A187F59E-7AE9-BB45-B307-FABA0C3207C3}" srcOrd="0" destOrd="0" presId="urn:microsoft.com/office/officeart/2005/8/layout/vList2"/>
    <dgm:cxn modelId="{1A324E54-C363-4DCB-98F5-1864E652DE39}" srcId="{F1F96D40-3933-4052-8D44-996D19CC88C2}" destId="{00704BE0-D957-4082-95B4-BF98BE57C64D}" srcOrd="1" destOrd="0" parTransId="{B6AE812E-1AC6-4521-8F34-7E0FEDFC1D58}" sibTransId="{E94F0556-38BE-49E9-A6F2-E372E54F0B6B}"/>
    <dgm:cxn modelId="{F5E4DECE-468E-A843-80AB-1275E2112ED1}" type="presOf" srcId="{F1F96D40-3933-4052-8D44-996D19CC88C2}" destId="{F0F23568-F970-1843-BCDE-48AD0CCCE898}" srcOrd="0" destOrd="0" presId="urn:microsoft.com/office/officeart/2005/8/layout/vList2"/>
    <dgm:cxn modelId="{DBF5B2E8-37D9-6745-9683-86477411DC53}" type="presOf" srcId="{00704BE0-D957-4082-95B4-BF98BE57C64D}" destId="{27DA41FC-E571-FA4F-B1A8-5E63D34F0F01}" srcOrd="0" destOrd="0" presId="urn:microsoft.com/office/officeart/2005/8/layout/vList2"/>
    <dgm:cxn modelId="{1CD0A8F2-A969-4886-AE0B-B0B8C19AABEA}" srcId="{F1F96D40-3933-4052-8D44-996D19CC88C2}" destId="{57BD8455-69FF-4B34-934C-C57CDF2167DF}" srcOrd="0" destOrd="0" parTransId="{3C0FC2CE-5DE2-4D65-9CBA-9E659164F8A5}" sibTransId="{81A54568-9FA7-45CD-90E6-CF4964288FAE}"/>
    <dgm:cxn modelId="{17E0AA94-401E-7346-8588-95E6515D5F04}" type="presParOf" srcId="{F0F23568-F970-1843-BCDE-48AD0CCCE898}" destId="{A187F59E-7AE9-BB45-B307-FABA0C3207C3}" srcOrd="0" destOrd="0" presId="urn:microsoft.com/office/officeart/2005/8/layout/vList2"/>
    <dgm:cxn modelId="{048C5DBE-54E6-714D-95CE-12F609FB7D6D}" type="presParOf" srcId="{F0F23568-F970-1843-BCDE-48AD0CCCE898}" destId="{D22E411D-A120-C442-B594-9F07E4209864}" srcOrd="1" destOrd="0" presId="urn:microsoft.com/office/officeart/2005/8/layout/vList2"/>
    <dgm:cxn modelId="{F30573FF-4B44-C843-ABCC-ECDCDBB33841}" type="presParOf" srcId="{F0F23568-F970-1843-BCDE-48AD0CCCE898}" destId="{27DA41FC-E571-FA4F-B1A8-5E63D34F0F0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1C33C63-284A-44CD-B876-7E4E30FB411B}" type="doc">
      <dgm:prSet loTypeId="urn:microsoft.com/office/officeart/2018/2/layout/IconVerticalSolidList" loCatId="icon" qsTypeId="urn:microsoft.com/office/officeart/2005/8/quickstyle/simple4" qsCatId="simple" csTypeId="urn:microsoft.com/office/officeart/2018/5/colors/Iconchunking_neutralicontext_colorful1" csCatId="colorful" phldr="1"/>
      <dgm:spPr/>
      <dgm:t>
        <a:bodyPr/>
        <a:lstStyle/>
        <a:p>
          <a:endParaRPr lang="en-US"/>
        </a:p>
      </dgm:t>
    </dgm:pt>
    <dgm:pt modelId="{714942A4-236B-4DFC-B3EE-8C5E369B3AC4}">
      <dgm:prSet/>
      <dgm:spPr/>
      <dgm:t>
        <a:bodyPr/>
        <a:lstStyle/>
        <a:p>
          <a:r>
            <a:rPr lang="en-US"/>
            <a:t>Humans by nature avoid pain and seek pleasure</a:t>
          </a:r>
        </a:p>
      </dgm:t>
    </dgm:pt>
    <dgm:pt modelId="{61560C55-DA22-40CE-BC45-45DBFE62257A}" type="parTrans" cxnId="{99DDC39F-C06E-4530-8678-86498F0996F3}">
      <dgm:prSet/>
      <dgm:spPr/>
      <dgm:t>
        <a:bodyPr/>
        <a:lstStyle/>
        <a:p>
          <a:endParaRPr lang="en-US"/>
        </a:p>
      </dgm:t>
    </dgm:pt>
    <dgm:pt modelId="{66AEE4AD-96DF-4B6C-BD8D-18E074FC76F5}" type="sibTrans" cxnId="{99DDC39F-C06E-4530-8678-86498F0996F3}">
      <dgm:prSet/>
      <dgm:spPr/>
      <dgm:t>
        <a:bodyPr/>
        <a:lstStyle/>
        <a:p>
          <a:endParaRPr lang="en-US"/>
        </a:p>
      </dgm:t>
    </dgm:pt>
    <dgm:pt modelId="{FC588F56-FABC-4922-924A-B63613B70A1D}">
      <dgm:prSet/>
      <dgm:spPr/>
      <dgm:t>
        <a:bodyPr/>
        <a:lstStyle/>
        <a:p>
          <a:r>
            <a:rPr lang="en-US"/>
            <a:t>Individual happiness is the supreme good</a:t>
          </a:r>
        </a:p>
      </dgm:t>
    </dgm:pt>
    <dgm:pt modelId="{12DE6988-7764-4FD5-BFDF-DFA14566495A}" type="parTrans" cxnId="{DCA0556F-720E-4AA4-9F1A-3BC50F0DE465}">
      <dgm:prSet/>
      <dgm:spPr/>
      <dgm:t>
        <a:bodyPr/>
        <a:lstStyle/>
        <a:p>
          <a:endParaRPr lang="en-US"/>
        </a:p>
      </dgm:t>
    </dgm:pt>
    <dgm:pt modelId="{2AC11513-B58F-4F41-8F44-CB64DCA9C981}" type="sibTrans" cxnId="{DCA0556F-720E-4AA4-9F1A-3BC50F0DE465}">
      <dgm:prSet/>
      <dgm:spPr/>
      <dgm:t>
        <a:bodyPr/>
        <a:lstStyle/>
        <a:p>
          <a:endParaRPr lang="en-US"/>
        </a:p>
      </dgm:t>
    </dgm:pt>
    <dgm:pt modelId="{3D7FC81E-3188-4DBC-B4C5-D51C9DB1A548}">
      <dgm:prSet/>
      <dgm:spPr/>
      <dgm:t>
        <a:bodyPr/>
        <a:lstStyle/>
        <a:p>
          <a:r>
            <a:rPr lang="en-US"/>
            <a:t>Happiness should be measured on a quantitative scale</a:t>
          </a:r>
        </a:p>
      </dgm:t>
    </dgm:pt>
    <dgm:pt modelId="{0619FD8D-91E9-42CE-8DB7-72FF4B5FA873}" type="parTrans" cxnId="{304B2FA3-8655-4620-A769-3C9B48CDC107}">
      <dgm:prSet/>
      <dgm:spPr/>
      <dgm:t>
        <a:bodyPr/>
        <a:lstStyle/>
        <a:p>
          <a:endParaRPr lang="en-US"/>
        </a:p>
      </dgm:t>
    </dgm:pt>
    <dgm:pt modelId="{B9FC702C-6DD3-416A-8FA8-67236D0D2B10}" type="sibTrans" cxnId="{304B2FA3-8655-4620-A769-3C9B48CDC107}">
      <dgm:prSet/>
      <dgm:spPr/>
      <dgm:t>
        <a:bodyPr/>
        <a:lstStyle/>
        <a:p>
          <a:endParaRPr lang="en-US"/>
        </a:p>
      </dgm:t>
    </dgm:pt>
    <dgm:pt modelId="{E1D2585F-93DB-49E2-8028-38B6F15516F7}">
      <dgm:prSet/>
      <dgm:spPr/>
      <dgm:t>
        <a:bodyPr/>
        <a:lstStyle/>
        <a:p>
          <a:r>
            <a:rPr lang="en-US"/>
            <a:t>Example: punishment – those who commit crimes should be punished by the amount of unhappiness they create; punishment must create more pain than the pleasure gained from committing the crime.</a:t>
          </a:r>
        </a:p>
      </dgm:t>
    </dgm:pt>
    <dgm:pt modelId="{058333EC-0622-4131-892D-F9869D16EB3B}" type="parTrans" cxnId="{32934A7D-36CF-464A-8AB1-5D4D7E11D605}">
      <dgm:prSet/>
      <dgm:spPr/>
      <dgm:t>
        <a:bodyPr/>
        <a:lstStyle/>
        <a:p>
          <a:endParaRPr lang="en-US"/>
        </a:p>
      </dgm:t>
    </dgm:pt>
    <dgm:pt modelId="{2F48A05F-A3BC-4183-B45A-8B5021BBA59B}" type="sibTrans" cxnId="{32934A7D-36CF-464A-8AB1-5D4D7E11D605}">
      <dgm:prSet/>
      <dgm:spPr/>
      <dgm:t>
        <a:bodyPr/>
        <a:lstStyle/>
        <a:p>
          <a:endParaRPr lang="en-US"/>
        </a:p>
      </dgm:t>
    </dgm:pt>
    <dgm:pt modelId="{1AB0263E-8D41-43E8-A940-4E0C04C0E255}" type="pres">
      <dgm:prSet presAssocID="{C1C33C63-284A-44CD-B876-7E4E30FB411B}" presName="root" presStyleCnt="0">
        <dgm:presLayoutVars>
          <dgm:dir/>
          <dgm:resizeHandles val="exact"/>
        </dgm:presLayoutVars>
      </dgm:prSet>
      <dgm:spPr/>
    </dgm:pt>
    <dgm:pt modelId="{12B84D05-E77B-4444-849F-91AC7F5F704F}" type="pres">
      <dgm:prSet presAssocID="{714942A4-236B-4DFC-B3EE-8C5E369B3AC4}" presName="compNode" presStyleCnt="0"/>
      <dgm:spPr/>
    </dgm:pt>
    <dgm:pt modelId="{A3DAAA99-0C7C-4F82-94B3-29D1D49EF409}" type="pres">
      <dgm:prSet presAssocID="{714942A4-236B-4DFC-B3EE-8C5E369B3AC4}" presName="bgRect" presStyleLbl="bgShp" presStyleIdx="0" presStyleCnt="4"/>
      <dgm:spPr/>
    </dgm:pt>
    <dgm:pt modelId="{687F51C7-4FC3-414D-98CA-2A7C04999B43}" type="pres">
      <dgm:prSet presAssocID="{714942A4-236B-4DFC-B3EE-8C5E369B3AC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751D7B47-6A5C-4457-BBFF-4028813FF989}" type="pres">
      <dgm:prSet presAssocID="{714942A4-236B-4DFC-B3EE-8C5E369B3AC4}" presName="spaceRect" presStyleCnt="0"/>
      <dgm:spPr/>
    </dgm:pt>
    <dgm:pt modelId="{B5F89E81-E08B-48B0-89DE-C775B0810C8B}" type="pres">
      <dgm:prSet presAssocID="{714942A4-236B-4DFC-B3EE-8C5E369B3AC4}" presName="parTx" presStyleLbl="revTx" presStyleIdx="0" presStyleCnt="4">
        <dgm:presLayoutVars>
          <dgm:chMax val="0"/>
          <dgm:chPref val="0"/>
        </dgm:presLayoutVars>
      </dgm:prSet>
      <dgm:spPr/>
    </dgm:pt>
    <dgm:pt modelId="{3BC7B891-158B-4022-B678-1E0092EF77A7}" type="pres">
      <dgm:prSet presAssocID="{66AEE4AD-96DF-4B6C-BD8D-18E074FC76F5}" presName="sibTrans" presStyleCnt="0"/>
      <dgm:spPr/>
    </dgm:pt>
    <dgm:pt modelId="{855473F9-470C-4F38-A0CC-DB63795FA43E}" type="pres">
      <dgm:prSet presAssocID="{FC588F56-FABC-4922-924A-B63613B70A1D}" presName="compNode" presStyleCnt="0"/>
      <dgm:spPr/>
    </dgm:pt>
    <dgm:pt modelId="{1FA2F6E9-4704-4A03-BDE6-BA5B161E1183}" type="pres">
      <dgm:prSet presAssocID="{FC588F56-FABC-4922-924A-B63613B70A1D}" presName="bgRect" presStyleLbl="bgShp" presStyleIdx="1" presStyleCnt="4"/>
      <dgm:spPr/>
    </dgm:pt>
    <dgm:pt modelId="{F0829B65-7C18-4684-84D9-E797A59C019A}" type="pres">
      <dgm:prSet presAssocID="{FC588F56-FABC-4922-924A-B63613B70A1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iling Face with No Fill"/>
        </a:ext>
      </dgm:extLst>
    </dgm:pt>
    <dgm:pt modelId="{E3492D6F-4651-4587-85FF-F0A8FCD70495}" type="pres">
      <dgm:prSet presAssocID="{FC588F56-FABC-4922-924A-B63613B70A1D}" presName="spaceRect" presStyleCnt="0"/>
      <dgm:spPr/>
    </dgm:pt>
    <dgm:pt modelId="{9246AF3E-E783-4D0F-8247-A03011603085}" type="pres">
      <dgm:prSet presAssocID="{FC588F56-FABC-4922-924A-B63613B70A1D}" presName="parTx" presStyleLbl="revTx" presStyleIdx="1" presStyleCnt="4">
        <dgm:presLayoutVars>
          <dgm:chMax val="0"/>
          <dgm:chPref val="0"/>
        </dgm:presLayoutVars>
      </dgm:prSet>
      <dgm:spPr/>
    </dgm:pt>
    <dgm:pt modelId="{6B5E8560-C877-4D08-BD16-74865F76B5C5}" type="pres">
      <dgm:prSet presAssocID="{2AC11513-B58F-4F41-8F44-CB64DCA9C981}" presName="sibTrans" presStyleCnt="0"/>
      <dgm:spPr/>
    </dgm:pt>
    <dgm:pt modelId="{3039A5CC-05CD-48C3-AF86-E1DD13167DB0}" type="pres">
      <dgm:prSet presAssocID="{3D7FC81E-3188-4DBC-B4C5-D51C9DB1A548}" presName="compNode" presStyleCnt="0"/>
      <dgm:spPr/>
    </dgm:pt>
    <dgm:pt modelId="{BCEF23B2-A7AA-425B-9DA3-7C83EC36D17E}" type="pres">
      <dgm:prSet presAssocID="{3D7FC81E-3188-4DBC-B4C5-D51C9DB1A548}" presName="bgRect" presStyleLbl="bgShp" presStyleIdx="2" presStyleCnt="4"/>
      <dgm:spPr/>
    </dgm:pt>
    <dgm:pt modelId="{6C3AB952-873B-4A23-B2F5-D64C6BE3808D}" type="pres">
      <dgm:prSet presAssocID="{3D7FC81E-3188-4DBC-B4C5-D51C9DB1A54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27E23995-32E7-41AC-A959-4721925B5AD9}" type="pres">
      <dgm:prSet presAssocID="{3D7FC81E-3188-4DBC-B4C5-D51C9DB1A548}" presName="spaceRect" presStyleCnt="0"/>
      <dgm:spPr/>
    </dgm:pt>
    <dgm:pt modelId="{D2120210-14AB-4B97-8F1C-9A9F504D3509}" type="pres">
      <dgm:prSet presAssocID="{3D7FC81E-3188-4DBC-B4C5-D51C9DB1A548}" presName="parTx" presStyleLbl="revTx" presStyleIdx="2" presStyleCnt="4">
        <dgm:presLayoutVars>
          <dgm:chMax val="0"/>
          <dgm:chPref val="0"/>
        </dgm:presLayoutVars>
      </dgm:prSet>
      <dgm:spPr/>
    </dgm:pt>
    <dgm:pt modelId="{86667A1F-4F38-405F-9285-E0696E0BA065}" type="pres">
      <dgm:prSet presAssocID="{B9FC702C-6DD3-416A-8FA8-67236D0D2B10}" presName="sibTrans" presStyleCnt="0"/>
      <dgm:spPr/>
    </dgm:pt>
    <dgm:pt modelId="{CD97164D-5717-44C3-8387-EBF244283760}" type="pres">
      <dgm:prSet presAssocID="{E1D2585F-93DB-49E2-8028-38B6F15516F7}" presName="compNode" presStyleCnt="0"/>
      <dgm:spPr/>
    </dgm:pt>
    <dgm:pt modelId="{31E6ACC8-1663-47EB-9DD5-A567BD9A4188}" type="pres">
      <dgm:prSet presAssocID="{E1D2585F-93DB-49E2-8028-38B6F15516F7}" presName="bgRect" presStyleLbl="bgShp" presStyleIdx="3" presStyleCnt="4"/>
      <dgm:spPr/>
    </dgm:pt>
    <dgm:pt modelId="{EE344F88-E6DD-47B9-8F55-C973B4B82F1C}" type="pres">
      <dgm:prSet presAssocID="{E1D2585F-93DB-49E2-8028-38B6F15516F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EA592DD0-13A6-40D5-80B7-93012AB5B668}" type="pres">
      <dgm:prSet presAssocID="{E1D2585F-93DB-49E2-8028-38B6F15516F7}" presName="spaceRect" presStyleCnt="0"/>
      <dgm:spPr/>
    </dgm:pt>
    <dgm:pt modelId="{F216283A-7717-4F59-B363-9B4577D56E11}" type="pres">
      <dgm:prSet presAssocID="{E1D2585F-93DB-49E2-8028-38B6F15516F7}" presName="parTx" presStyleLbl="revTx" presStyleIdx="3" presStyleCnt="4">
        <dgm:presLayoutVars>
          <dgm:chMax val="0"/>
          <dgm:chPref val="0"/>
        </dgm:presLayoutVars>
      </dgm:prSet>
      <dgm:spPr/>
    </dgm:pt>
  </dgm:ptLst>
  <dgm:cxnLst>
    <dgm:cxn modelId="{0D7DE51E-2AD0-4C7E-ABF3-F9022A041D78}" type="presOf" srcId="{3D7FC81E-3188-4DBC-B4C5-D51C9DB1A548}" destId="{D2120210-14AB-4B97-8F1C-9A9F504D3509}" srcOrd="0" destOrd="0" presId="urn:microsoft.com/office/officeart/2018/2/layout/IconVerticalSolidList"/>
    <dgm:cxn modelId="{1388B346-9FF6-41D4-8656-3E61856BBC47}" type="presOf" srcId="{C1C33C63-284A-44CD-B876-7E4E30FB411B}" destId="{1AB0263E-8D41-43E8-A940-4E0C04C0E255}" srcOrd="0" destOrd="0" presId="urn:microsoft.com/office/officeart/2018/2/layout/IconVerticalSolidList"/>
    <dgm:cxn modelId="{AF15805A-98ED-4ACE-BAC5-150B3DE6351A}" type="presOf" srcId="{714942A4-236B-4DFC-B3EE-8C5E369B3AC4}" destId="{B5F89E81-E08B-48B0-89DE-C775B0810C8B}" srcOrd="0" destOrd="0" presId="urn:microsoft.com/office/officeart/2018/2/layout/IconVerticalSolidList"/>
    <dgm:cxn modelId="{DCA0556F-720E-4AA4-9F1A-3BC50F0DE465}" srcId="{C1C33C63-284A-44CD-B876-7E4E30FB411B}" destId="{FC588F56-FABC-4922-924A-B63613B70A1D}" srcOrd="1" destOrd="0" parTransId="{12DE6988-7764-4FD5-BFDF-DFA14566495A}" sibTransId="{2AC11513-B58F-4F41-8F44-CB64DCA9C981}"/>
    <dgm:cxn modelId="{32934A7D-36CF-464A-8AB1-5D4D7E11D605}" srcId="{C1C33C63-284A-44CD-B876-7E4E30FB411B}" destId="{E1D2585F-93DB-49E2-8028-38B6F15516F7}" srcOrd="3" destOrd="0" parTransId="{058333EC-0622-4131-892D-F9869D16EB3B}" sibTransId="{2F48A05F-A3BC-4183-B45A-8B5021BBA59B}"/>
    <dgm:cxn modelId="{AA4DEE92-7415-4357-8262-DA5CF34D1CE5}" type="presOf" srcId="{E1D2585F-93DB-49E2-8028-38B6F15516F7}" destId="{F216283A-7717-4F59-B363-9B4577D56E11}" srcOrd="0" destOrd="0" presId="urn:microsoft.com/office/officeart/2018/2/layout/IconVerticalSolidList"/>
    <dgm:cxn modelId="{99DDC39F-C06E-4530-8678-86498F0996F3}" srcId="{C1C33C63-284A-44CD-B876-7E4E30FB411B}" destId="{714942A4-236B-4DFC-B3EE-8C5E369B3AC4}" srcOrd="0" destOrd="0" parTransId="{61560C55-DA22-40CE-BC45-45DBFE62257A}" sibTransId="{66AEE4AD-96DF-4B6C-BD8D-18E074FC76F5}"/>
    <dgm:cxn modelId="{304B2FA3-8655-4620-A769-3C9B48CDC107}" srcId="{C1C33C63-284A-44CD-B876-7E4E30FB411B}" destId="{3D7FC81E-3188-4DBC-B4C5-D51C9DB1A548}" srcOrd="2" destOrd="0" parTransId="{0619FD8D-91E9-42CE-8DB7-72FF4B5FA873}" sibTransId="{B9FC702C-6DD3-416A-8FA8-67236D0D2B10}"/>
    <dgm:cxn modelId="{D8A31EDF-99AC-4741-B5FB-D7A2C097F856}" type="presOf" srcId="{FC588F56-FABC-4922-924A-B63613B70A1D}" destId="{9246AF3E-E783-4D0F-8247-A03011603085}" srcOrd="0" destOrd="0" presId="urn:microsoft.com/office/officeart/2018/2/layout/IconVerticalSolidList"/>
    <dgm:cxn modelId="{37364D9F-ED58-48AB-8947-0AC2D11F16AB}" type="presParOf" srcId="{1AB0263E-8D41-43E8-A940-4E0C04C0E255}" destId="{12B84D05-E77B-4444-849F-91AC7F5F704F}" srcOrd="0" destOrd="0" presId="urn:microsoft.com/office/officeart/2018/2/layout/IconVerticalSolidList"/>
    <dgm:cxn modelId="{AF2A77E2-28F9-4ED3-A49B-577847AD685D}" type="presParOf" srcId="{12B84D05-E77B-4444-849F-91AC7F5F704F}" destId="{A3DAAA99-0C7C-4F82-94B3-29D1D49EF409}" srcOrd="0" destOrd="0" presId="urn:microsoft.com/office/officeart/2018/2/layout/IconVerticalSolidList"/>
    <dgm:cxn modelId="{3A66EB41-5802-4774-A053-AB0F5D41E67B}" type="presParOf" srcId="{12B84D05-E77B-4444-849F-91AC7F5F704F}" destId="{687F51C7-4FC3-414D-98CA-2A7C04999B43}" srcOrd="1" destOrd="0" presId="urn:microsoft.com/office/officeart/2018/2/layout/IconVerticalSolidList"/>
    <dgm:cxn modelId="{D5C969DA-9232-489E-BF4C-AD85C051A809}" type="presParOf" srcId="{12B84D05-E77B-4444-849F-91AC7F5F704F}" destId="{751D7B47-6A5C-4457-BBFF-4028813FF989}" srcOrd="2" destOrd="0" presId="urn:microsoft.com/office/officeart/2018/2/layout/IconVerticalSolidList"/>
    <dgm:cxn modelId="{3620ED91-E1A8-4FCF-84E5-A7538B645022}" type="presParOf" srcId="{12B84D05-E77B-4444-849F-91AC7F5F704F}" destId="{B5F89E81-E08B-48B0-89DE-C775B0810C8B}" srcOrd="3" destOrd="0" presId="urn:microsoft.com/office/officeart/2018/2/layout/IconVerticalSolidList"/>
    <dgm:cxn modelId="{6580AB95-8F46-4572-AA4C-C7324663E2C4}" type="presParOf" srcId="{1AB0263E-8D41-43E8-A940-4E0C04C0E255}" destId="{3BC7B891-158B-4022-B678-1E0092EF77A7}" srcOrd="1" destOrd="0" presId="urn:microsoft.com/office/officeart/2018/2/layout/IconVerticalSolidList"/>
    <dgm:cxn modelId="{09B23E3D-1880-4C36-A1B5-F466653B512C}" type="presParOf" srcId="{1AB0263E-8D41-43E8-A940-4E0C04C0E255}" destId="{855473F9-470C-4F38-A0CC-DB63795FA43E}" srcOrd="2" destOrd="0" presId="urn:microsoft.com/office/officeart/2018/2/layout/IconVerticalSolidList"/>
    <dgm:cxn modelId="{918C7CBB-4C51-41B3-A082-4D01DA8C1A38}" type="presParOf" srcId="{855473F9-470C-4F38-A0CC-DB63795FA43E}" destId="{1FA2F6E9-4704-4A03-BDE6-BA5B161E1183}" srcOrd="0" destOrd="0" presId="urn:microsoft.com/office/officeart/2018/2/layout/IconVerticalSolidList"/>
    <dgm:cxn modelId="{8450B6D9-81CA-4976-BA37-AAD85745EFB4}" type="presParOf" srcId="{855473F9-470C-4F38-A0CC-DB63795FA43E}" destId="{F0829B65-7C18-4684-84D9-E797A59C019A}" srcOrd="1" destOrd="0" presId="urn:microsoft.com/office/officeart/2018/2/layout/IconVerticalSolidList"/>
    <dgm:cxn modelId="{E2FA6F70-BDBE-4005-930D-5ED2596FF640}" type="presParOf" srcId="{855473F9-470C-4F38-A0CC-DB63795FA43E}" destId="{E3492D6F-4651-4587-85FF-F0A8FCD70495}" srcOrd="2" destOrd="0" presId="urn:microsoft.com/office/officeart/2018/2/layout/IconVerticalSolidList"/>
    <dgm:cxn modelId="{C383D99C-3492-400E-9F88-1C2866C8C137}" type="presParOf" srcId="{855473F9-470C-4F38-A0CC-DB63795FA43E}" destId="{9246AF3E-E783-4D0F-8247-A03011603085}" srcOrd="3" destOrd="0" presId="urn:microsoft.com/office/officeart/2018/2/layout/IconVerticalSolidList"/>
    <dgm:cxn modelId="{88B4C9B7-6032-4600-AEB9-4A1CB93EC74B}" type="presParOf" srcId="{1AB0263E-8D41-43E8-A940-4E0C04C0E255}" destId="{6B5E8560-C877-4D08-BD16-74865F76B5C5}" srcOrd="3" destOrd="0" presId="urn:microsoft.com/office/officeart/2018/2/layout/IconVerticalSolidList"/>
    <dgm:cxn modelId="{55FF0346-29B9-4D75-B3C1-F4EF6A82489E}" type="presParOf" srcId="{1AB0263E-8D41-43E8-A940-4E0C04C0E255}" destId="{3039A5CC-05CD-48C3-AF86-E1DD13167DB0}" srcOrd="4" destOrd="0" presId="urn:microsoft.com/office/officeart/2018/2/layout/IconVerticalSolidList"/>
    <dgm:cxn modelId="{1A5E3DB3-A66F-4E23-91CB-EBE6CBEC1788}" type="presParOf" srcId="{3039A5CC-05CD-48C3-AF86-E1DD13167DB0}" destId="{BCEF23B2-A7AA-425B-9DA3-7C83EC36D17E}" srcOrd="0" destOrd="0" presId="urn:microsoft.com/office/officeart/2018/2/layout/IconVerticalSolidList"/>
    <dgm:cxn modelId="{F4273F3C-C32D-4116-A046-01A8F8865565}" type="presParOf" srcId="{3039A5CC-05CD-48C3-AF86-E1DD13167DB0}" destId="{6C3AB952-873B-4A23-B2F5-D64C6BE3808D}" srcOrd="1" destOrd="0" presId="urn:microsoft.com/office/officeart/2018/2/layout/IconVerticalSolidList"/>
    <dgm:cxn modelId="{C9CE5408-0579-4A97-8729-00320E8F81DE}" type="presParOf" srcId="{3039A5CC-05CD-48C3-AF86-E1DD13167DB0}" destId="{27E23995-32E7-41AC-A959-4721925B5AD9}" srcOrd="2" destOrd="0" presId="urn:microsoft.com/office/officeart/2018/2/layout/IconVerticalSolidList"/>
    <dgm:cxn modelId="{E3124EFD-609E-49CC-8CE1-5ED9A59A321F}" type="presParOf" srcId="{3039A5CC-05CD-48C3-AF86-E1DD13167DB0}" destId="{D2120210-14AB-4B97-8F1C-9A9F504D3509}" srcOrd="3" destOrd="0" presId="urn:microsoft.com/office/officeart/2018/2/layout/IconVerticalSolidList"/>
    <dgm:cxn modelId="{6EDFED63-6435-4A5C-A90C-28835B2081F9}" type="presParOf" srcId="{1AB0263E-8D41-43E8-A940-4E0C04C0E255}" destId="{86667A1F-4F38-405F-9285-E0696E0BA065}" srcOrd="5" destOrd="0" presId="urn:microsoft.com/office/officeart/2018/2/layout/IconVerticalSolidList"/>
    <dgm:cxn modelId="{6FCC6D39-40B7-408D-9ACF-4FCF85CAEF4A}" type="presParOf" srcId="{1AB0263E-8D41-43E8-A940-4E0C04C0E255}" destId="{CD97164D-5717-44C3-8387-EBF244283760}" srcOrd="6" destOrd="0" presId="urn:microsoft.com/office/officeart/2018/2/layout/IconVerticalSolidList"/>
    <dgm:cxn modelId="{BE897C7E-58C8-47B3-9386-91A9D1C16913}" type="presParOf" srcId="{CD97164D-5717-44C3-8387-EBF244283760}" destId="{31E6ACC8-1663-47EB-9DD5-A567BD9A4188}" srcOrd="0" destOrd="0" presId="urn:microsoft.com/office/officeart/2018/2/layout/IconVerticalSolidList"/>
    <dgm:cxn modelId="{58D7D449-86CC-4E0A-A42F-F6EC8D4E43A4}" type="presParOf" srcId="{CD97164D-5717-44C3-8387-EBF244283760}" destId="{EE344F88-E6DD-47B9-8F55-C973B4B82F1C}" srcOrd="1" destOrd="0" presId="urn:microsoft.com/office/officeart/2018/2/layout/IconVerticalSolidList"/>
    <dgm:cxn modelId="{A1A49140-1EAE-4A39-83F4-8835F23A8763}" type="presParOf" srcId="{CD97164D-5717-44C3-8387-EBF244283760}" destId="{EA592DD0-13A6-40D5-80B7-93012AB5B668}" srcOrd="2" destOrd="0" presId="urn:microsoft.com/office/officeart/2018/2/layout/IconVerticalSolidList"/>
    <dgm:cxn modelId="{F5D82476-BD74-4589-8F70-58D9A337D522}" type="presParOf" srcId="{CD97164D-5717-44C3-8387-EBF244283760}" destId="{F216283A-7717-4F59-B363-9B4577D56E1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A335BA2-B668-4CAA-B38E-8EA75CB4FFDB}"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013BFF70-D5BD-4337-9CBB-C121434F45F6}">
      <dgm:prSet/>
      <dgm:spPr/>
      <dgm:t>
        <a:bodyPr/>
        <a:lstStyle/>
        <a:p>
          <a:r>
            <a:rPr lang="en-US"/>
            <a:t>It ignores the distribution of happiness</a:t>
          </a:r>
        </a:p>
      </dgm:t>
    </dgm:pt>
    <dgm:pt modelId="{4E80B257-65F3-49AE-B942-534F668A8D56}" type="parTrans" cxnId="{DE01905E-9FE1-4D72-9028-FEBECE5D8B26}">
      <dgm:prSet/>
      <dgm:spPr/>
      <dgm:t>
        <a:bodyPr/>
        <a:lstStyle/>
        <a:p>
          <a:endParaRPr lang="en-US"/>
        </a:p>
      </dgm:t>
    </dgm:pt>
    <dgm:pt modelId="{A2C0D4F6-5FA8-4163-9C3C-28B0E0C9EF56}" type="sibTrans" cxnId="{DE01905E-9FE1-4D72-9028-FEBECE5D8B26}">
      <dgm:prSet/>
      <dgm:spPr/>
      <dgm:t>
        <a:bodyPr/>
        <a:lstStyle/>
        <a:p>
          <a:endParaRPr lang="en-US"/>
        </a:p>
      </dgm:t>
    </dgm:pt>
    <dgm:pt modelId="{6347D995-E2D3-4E32-B78C-A76332A6D028}">
      <dgm:prSet/>
      <dgm:spPr/>
      <dgm:t>
        <a:bodyPr/>
        <a:lstStyle/>
        <a:p>
          <a:r>
            <a:rPr lang="en-US"/>
            <a:t>It ignores other important values that a state ought to consider</a:t>
          </a:r>
        </a:p>
      </dgm:t>
    </dgm:pt>
    <dgm:pt modelId="{B0298582-329C-4341-933D-93BBAC0BF152}" type="parTrans" cxnId="{5DE12D86-C188-4CE9-BBCC-284A6859112A}">
      <dgm:prSet/>
      <dgm:spPr/>
      <dgm:t>
        <a:bodyPr/>
        <a:lstStyle/>
        <a:p>
          <a:endParaRPr lang="en-US"/>
        </a:p>
      </dgm:t>
    </dgm:pt>
    <dgm:pt modelId="{7A53FF1F-2517-4B46-A7E0-E89790D4DAF8}" type="sibTrans" cxnId="{5DE12D86-C188-4CE9-BBCC-284A6859112A}">
      <dgm:prSet/>
      <dgm:spPr/>
      <dgm:t>
        <a:bodyPr/>
        <a:lstStyle/>
        <a:p>
          <a:endParaRPr lang="en-US"/>
        </a:p>
      </dgm:t>
    </dgm:pt>
    <dgm:pt modelId="{FAA34A47-770F-4110-BEF1-60D8A2F1432C}">
      <dgm:prSet/>
      <dgm:spPr/>
      <dgm:t>
        <a:bodyPr/>
        <a:lstStyle/>
        <a:p>
          <a:r>
            <a:rPr lang="en-US"/>
            <a:t>Example: minority rights are overlooked</a:t>
          </a:r>
        </a:p>
      </dgm:t>
    </dgm:pt>
    <dgm:pt modelId="{02A0665F-D4D2-429B-A5BB-E634CEDBDC02}" type="parTrans" cxnId="{1D794F2E-5F85-4155-897F-811339CEFC61}">
      <dgm:prSet/>
      <dgm:spPr/>
      <dgm:t>
        <a:bodyPr/>
        <a:lstStyle/>
        <a:p>
          <a:endParaRPr lang="en-US"/>
        </a:p>
      </dgm:t>
    </dgm:pt>
    <dgm:pt modelId="{0013314C-C5A6-4B51-B346-0C43F8AD0DE8}" type="sibTrans" cxnId="{1D794F2E-5F85-4155-897F-811339CEFC61}">
      <dgm:prSet/>
      <dgm:spPr/>
      <dgm:t>
        <a:bodyPr/>
        <a:lstStyle/>
        <a:p>
          <a:endParaRPr lang="en-US"/>
        </a:p>
      </dgm:t>
    </dgm:pt>
    <dgm:pt modelId="{A223BA84-8C31-4B5B-BB7C-9D668B95F6A6}" type="pres">
      <dgm:prSet presAssocID="{5A335BA2-B668-4CAA-B38E-8EA75CB4FFDB}" presName="root" presStyleCnt="0">
        <dgm:presLayoutVars>
          <dgm:dir/>
          <dgm:resizeHandles val="exact"/>
        </dgm:presLayoutVars>
      </dgm:prSet>
      <dgm:spPr/>
    </dgm:pt>
    <dgm:pt modelId="{69B6F58C-959B-454F-9514-CE915F08A5A6}" type="pres">
      <dgm:prSet presAssocID="{013BFF70-D5BD-4337-9CBB-C121434F45F6}" presName="compNode" presStyleCnt="0"/>
      <dgm:spPr/>
    </dgm:pt>
    <dgm:pt modelId="{1D3E818D-B1E0-4C73-9234-F145FDA1F3E4}" type="pres">
      <dgm:prSet presAssocID="{013BFF70-D5BD-4337-9CBB-C121434F45F6}" presName="bgRect" presStyleLbl="bgShp" presStyleIdx="0" presStyleCnt="3"/>
      <dgm:spPr/>
    </dgm:pt>
    <dgm:pt modelId="{09CABD2D-BF1A-4D95-9A5F-9C3CBF812614}" type="pres">
      <dgm:prSet presAssocID="{013BFF70-D5BD-4337-9CBB-C121434F45F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7C25D46E-F4D7-4A04-90A5-4B8A3C221E61}" type="pres">
      <dgm:prSet presAssocID="{013BFF70-D5BD-4337-9CBB-C121434F45F6}" presName="spaceRect" presStyleCnt="0"/>
      <dgm:spPr/>
    </dgm:pt>
    <dgm:pt modelId="{14BDC6C2-8908-4FD8-9F09-1F9908500604}" type="pres">
      <dgm:prSet presAssocID="{013BFF70-D5BD-4337-9CBB-C121434F45F6}" presName="parTx" presStyleLbl="revTx" presStyleIdx="0" presStyleCnt="3">
        <dgm:presLayoutVars>
          <dgm:chMax val="0"/>
          <dgm:chPref val="0"/>
        </dgm:presLayoutVars>
      </dgm:prSet>
      <dgm:spPr/>
    </dgm:pt>
    <dgm:pt modelId="{D469724E-D463-4F82-A0A6-013898CC8B99}" type="pres">
      <dgm:prSet presAssocID="{A2C0D4F6-5FA8-4163-9C3C-28B0E0C9EF56}" presName="sibTrans" presStyleCnt="0"/>
      <dgm:spPr/>
    </dgm:pt>
    <dgm:pt modelId="{232BF971-14FF-4904-9254-4D022FDFD5CF}" type="pres">
      <dgm:prSet presAssocID="{6347D995-E2D3-4E32-B78C-A76332A6D028}" presName="compNode" presStyleCnt="0"/>
      <dgm:spPr/>
    </dgm:pt>
    <dgm:pt modelId="{EDCA3996-55D5-46B8-AD5C-C08347F1EF4A}" type="pres">
      <dgm:prSet presAssocID="{6347D995-E2D3-4E32-B78C-A76332A6D028}" presName="bgRect" presStyleLbl="bgShp" presStyleIdx="1" presStyleCnt="3"/>
      <dgm:spPr/>
    </dgm:pt>
    <dgm:pt modelId="{AEDFCDD6-5942-4EB6-AE71-47BCADAA416A}" type="pres">
      <dgm:prSet presAssocID="{6347D995-E2D3-4E32-B78C-A76332A6D02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6D561F93-446E-40DA-948A-F887A2F45C2C}" type="pres">
      <dgm:prSet presAssocID="{6347D995-E2D3-4E32-B78C-A76332A6D028}" presName="spaceRect" presStyleCnt="0"/>
      <dgm:spPr/>
    </dgm:pt>
    <dgm:pt modelId="{51A68374-4190-42F7-AE1D-72076A961652}" type="pres">
      <dgm:prSet presAssocID="{6347D995-E2D3-4E32-B78C-A76332A6D028}" presName="parTx" presStyleLbl="revTx" presStyleIdx="1" presStyleCnt="3">
        <dgm:presLayoutVars>
          <dgm:chMax val="0"/>
          <dgm:chPref val="0"/>
        </dgm:presLayoutVars>
      </dgm:prSet>
      <dgm:spPr/>
    </dgm:pt>
    <dgm:pt modelId="{4628E4A5-8AA5-43EB-A361-CC47DD46CB2F}" type="pres">
      <dgm:prSet presAssocID="{7A53FF1F-2517-4B46-A7E0-E89790D4DAF8}" presName="sibTrans" presStyleCnt="0"/>
      <dgm:spPr/>
    </dgm:pt>
    <dgm:pt modelId="{631CC025-5A2B-4D59-BD39-E26797069206}" type="pres">
      <dgm:prSet presAssocID="{FAA34A47-770F-4110-BEF1-60D8A2F1432C}" presName="compNode" presStyleCnt="0"/>
      <dgm:spPr/>
    </dgm:pt>
    <dgm:pt modelId="{C733860F-B09E-406B-AF0E-B2BD3149384D}" type="pres">
      <dgm:prSet presAssocID="{FAA34A47-770F-4110-BEF1-60D8A2F1432C}" presName="bgRect" presStyleLbl="bgShp" presStyleIdx="2" presStyleCnt="3"/>
      <dgm:spPr/>
    </dgm:pt>
    <dgm:pt modelId="{F6EEBA67-F821-4863-83AB-002D662BAD95}" type="pres">
      <dgm:prSet presAssocID="{FAA34A47-770F-4110-BEF1-60D8A2F1432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88B78E7F-6FF4-4C27-825C-2798055D301A}" type="pres">
      <dgm:prSet presAssocID="{FAA34A47-770F-4110-BEF1-60D8A2F1432C}" presName="spaceRect" presStyleCnt="0"/>
      <dgm:spPr/>
    </dgm:pt>
    <dgm:pt modelId="{8153388C-97D4-4EE2-AACC-82BCD3DA1919}" type="pres">
      <dgm:prSet presAssocID="{FAA34A47-770F-4110-BEF1-60D8A2F1432C}" presName="parTx" presStyleLbl="revTx" presStyleIdx="2" presStyleCnt="3">
        <dgm:presLayoutVars>
          <dgm:chMax val="0"/>
          <dgm:chPref val="0"/>
        </dgm:presLayoutVars>
      </dgm:prSet>
      <dgm:spPr/>
    </dgm:pt>
  </dgm:ptLst>
  <dgm:cxnLst>
    <dgm:cxn modelId="{923E2906-0A10-474C-9D6F-FA79B3E5ED0B}" type="presOf" srcId="{013BFF70-D5BD-4337-9CBB-C121434F45F6}" destId="{14BDC6C2-8908-4FD8-9F09-1F9908500604}" srcOrd="0" destOrd="0" presId="urn:microsoft.com/office/officeart/2018/2/layout/IconVerticalSolidList"/>
    <dgm:cxn modelId="{1D794F2E-5F85-4155-897F-811339CEFC61}" srcId="{5A335BA2-B668-4CAA-B38E-8EA75CB4FFDB}" destId="{FAA34A47-770F-4110-BEF1-60D8A2F1432C}" srcOrd="2" destOrd="0" parTransId="{02A0665F-D4D2-429B-A5BB-E634CEDBDC02}" sibTransId="{0013314C-C5A6-4B51-B346-0C43F8AD0DE8}"/>
    <dgm:cxn modelId="{BC1A892F-5FBF-431E-AACC-0E5C12BE30D2}" type="presOf" srcId="{5A335BA2-B668-4CAA-B38E-8EA75CB4FFDB}" destId="{A223BA84-8C31-4B5B-BB7C-9D668B95F6A6}" srcOrd="0" destOrd="0" presId="urn:microsoft.com/office/officeart/2018/2/layout/IconVerticalSolidList"/>
    <dgm:cxn modelId="{FC61A439-776B-44FA-BAD3-FCE8808F0866}" type="presOf" srcId="{6347D995-E2D3-4E32-B78C-A76332A6D028}" destId="{51A68374-4190-42F7-AE1D-72076A961652}" srcOrd="0" destOrd="0" presId="urn:microsoft.com/office/officeart/2018/2/layout/IconVerticalSolidList"/>
    <dgm:cxn modelId="{7B40693F-35EA-43E3-9032-F92346DAA9BF}" type="presOf" srcId="{FAA34A47-770F-4110-BEF1-60D8A2F1432C}" destId="{8153388C-97D4-4EE2-AACC-82BCD3DA1919}" srcOrd="0" destOrd="0" presId="urn:microsoft.com/office/officeart/2018/2/layout/IconVerticalSolidList"/>
    <dgm:cxn modelId="{DE01905E-9FE1-4D72-9028-FEBECE5D8B26}" srcId="{5A335BA2-B668-4CAA-B38E-8EA75CB4FFDB}" destId="{013BFF70-D5BD-4337-9CBB-C121434F45F6}" srcOrd="0" destOrd="0" parTransId="{4E80B257-65F3-49AE-B942-534F668A8D56}" sibTransId="{A2C0D4F6-5FA8-4163-9C3C-28B0E0C9EF56}"/>
    <dgm:cxn modelId="{5DE12D86-C188-4CE9-BBCC-284A6859112A}" srcId="{5A335BA2-B668-4CAA-B38E-8EA75CB4FFDB}" destId="{6347D995-E2D3-4E32-B78C-A76332A6D028}" srcOrd="1" destOrd="0" parTransId="{B0298582-329C-4341-933D-93BBAC0BF152}" sibTransId="{7A53FF1F-2517-4B46-A7E0-E89790D4DAF8}"/>
    <dgm:cxn modelId="{78DB53A5-7583-431B-BC54-4FA581D4A71A}" type="presParOf" srcId="{A223BA84-8C31-4B5B-BB7C-9D668B95F6A6}" destId="{69B6F58C-959B-454F-9514-CE915F08A5A6}" srcOrd="0" destOrd="0" presId="urn:microsoft.com/office/officeart/2018/2/layout/IconVerticalSolidList"/>
    <dgm:cxn modelId="{2825C382-52F7-4266-BD5E-2D1C421E42D5}" type="presParOf" srcId="{69B6F58C-959B-454F-9514-CE915F08A5A6}" destId="{1D3E818D-B1E0-4C73-9234-F145FDA1F3E4}" srcOrd="0" destOrd="0" presId="urn:microsoft.com/office/officeart/2018/2/layout/IconVerticalSolidList"/>
    <dgm:cxn modelId="{281011D4-8412-41F2-8484-22E92C4EA7AC}" type="presParOf" srcId="{69B6F58C-959B-454F-9514-CE915F08A5A6}" destId="{09CABD2D-BF1A-4D95-9A5F-9C3CBF812614}" srcOrd="1" destOrd="0" presId="urn:microsoft.com/office/officeart/2018/2/layout/IconVerticalSolidList"/>
    <dgm:cxn modelId="{261EDE81-3456-4F29-84D0-F1840364DE63}" type="presParOf" srcId="{69B6F58C-959B-454F-9514-CE915F08A5A6}" destId="{7C25D46E-F4D7-4A04-90A5-4B8A3C221E61}" srcOrd="2" destOrd="0" presId="urn:microsoft.com/office/officeart/2018/2/layout/IconVerticalSolidList"/>
    <dgm:cxn modelId="{14268FDE-600D-4A82-9C7A-F91FE3F6B65F}" type="presParOf" srcId="{69B6F58C-959B-454F-9514-CE915F08A5A6}" destId="{14BDC6C2-8908-4FD8-9F09-1F9908500604}" srcOrd="3" destOrd="0" presId="urn:microsoft.com/office/officeart/2018/2/layout/IconVerticalSolidList"/>
    <dgm:cxn modelId="{31E6099D-84B9-43E5-B625-206BC5E2001F}" type="presParOf" srcId="{A223BA84-8C31-4B5B-BB7C-9D668B95F6A6}" destId="{D469724E-D463-4F82-A0A6-013898CC8B99}" srcOrd="1" destOrd="0" presId="urn:microsoft.com/office/officeart/2018/2/layout/IconVerticalSolidList"/>
    <dgm:cxn modelId="{34C9C16C-88A9-43B6-8A25-A3DDB17ED47D}" type="presParOf" srcId="{A223BA84-8C31-4B5B-BB7C-9D668B95F6A6}" destId="{232BF971-14FF-4904-9254-4D022FDFD5CF}" srcOrd="2" destOrd="0" presId="urn:microsoft.com/office/officeart/2018/2/layout/IconVerticalSolidList"/>
    <dgm:cxn modelId="{2A8822B6-498C-46F4-BECF-104F5224A4C3}" type="presParOf" srcId="{232BF971-14FF-4904-9254-4D022FDFD5CF}" destId="{EDCA3996-55D5-46B8-AD5C-C08347F1EF4A}" srcOrd="0" destOrd="0" presId="urn:microsoft.com/office/officeart/2018/2/layout/IconVerticalSolidList"/>
    <dgm:cxn modelId="{0843023A-D9F6-46D6-8343-84020A9F1337}" type="presParOf" srcId="{232BF971-14FF-4904-9254-4D022FDFD5CF}" destId="{AEDFCDD6-5942-4EB6-AE71-47BCADAA416A}" srcOrd="1" destOrd="0" presId="urn:microsoft.com/office/officeart/2018/2/layout/IconVerticalSolidList"/>
    <dgm:cxn modelId="{9C2FAE31-7E88-45EC-9582-1F532A7BAA11}" type="presParOf" srcId="{232BF971-14FF-4904-9254-4D022FDFD5CF}" destId="{6D561F93-446E-40DA-948A-F887A2F45C2C}" srcOrd="2" destOrd="0" presId="urn:microsoft.com/office/officeart/2018/2/layout/IconVerticalSolidList"/>
    <dgm:cxn modelId="{1478FFA7-BAC6-4B4F-A3A5-F9FFFC4E679E}" type="presParOf" srcId="{232BF971-14FF-4904-9254-4D022FDFD5CF}" destId="{51A68374-4190-42F7-AE1D-72076A961652}" srcOrd="3" destOrd="0" presId="urn:microsoft.com/office/officeart/2018/2/layout/IconVerticalSolidList"/>
    <dgm:cxn modelId="{1C27DADC-038C-4B96-BBCB-411A95E35F7E}" type="presParOf" srcId="{A223BA84-8C31-4B5B-BB7C-9D668B95F6A6}" destId="{4628E4A5-8AA5-43EB-A361-CC47DD46CB2F}" srcOrd="3" destOrd="0" presId="urn:microsoft.com/office/officeart/2018/2/layout/IconVerticalSolidList"/>
    <dgm:cxn modelId="{843F96A5-E772-4E35-B739-BEC20AA6344F}" type="presParOf" srcId="{A223BA84-8C31-4B5B-BB7C-9D668B95F6A6}" destId="{631CC025-5A2B-4D59-BD39-E26797069206}" srcOrd="4" destOrd="0" presId="urn:microsoft.com/office/officeart/2018/2/layout/IconVerticalSolidList"/>
    <dgm:cxn modelId="{0A6DF1BB-3550-4F87-8BE5-9BC7BB8B66BD}" type="presParOf" srcId="{631CC025-5A2B-4D59-BD39-E26797069206}" destId="{C733860F-B09E-406B-AF0E-B2BD3149384D}" srcOrd="0" destOrd="0" presId="urn:microsoft.com/office/officeart/2018/2/layout/IconVerticalSolidList"/>
    <dgm:cxn modelId="{1446EBED-3C98-45EF-9FEA-41D2CD724969}" type="presParOf" srcId="{631CC025-5A2B-4D59-BD39-E26797069206}" destId="{F6EEBA67-F821-4863-83AB-002D662BAD95}" srcOrd="1" destOrd="0" presId="urn:microsoft.com/office/officeart/2018/2/layout/IconVerticalSolidList"/>
    <dgm:cxn modelId="{7E888BD3-4378-4CFE-BE99-5AE71E829EE2}" type="presParOf" srcId="{631CC025-5A2B-4D59-BD39-E26797069206}" destId="{88B78E7F-6FF4-4C27-825C-2798055D301A}" srcOrd="2" destOrd="0" presId="urn:microsoft.com/office/officeart/2018/2/layout/IconVerticalSolidList"/>
    <dgm:cxn modelId="{0B3AC43A-8AE8-4744-82B5-3E8BEF074F09}" type="presParOf" srcId="{631CC025-5A2B-4D59-BD39-E26797069206}" destId="{8153388C-97D4-4EE2-AACC-82BCD3DA19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2BD00B4-D72E-424A-B72E-0561FAE9335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A9A2EC3-6355-4FB4-A507-3CD01AD506CE}">
      <dgm:prSet/>
      <dgm:spPr/>
      <dgm:t>
        <a:bodyPr/>
        <a:lstStyle/>
        <a:p>
          <a:r>
            <a:rPr lang="en-US"/>
            <a:t>happiness is determined by the individual </a:t>
          </a:r>
        </a:p>
      </dgm:t>
    </dgm:pt>
    <dgm:pt modelId="{934481BE-5754-4BD6-A891-3A78E68A40C6}" type="parTrans" cxnId="{9A4A810D-FD01-406D-9212-9471548F90F5}">
      <dgm:prSet/>
      <dgm:spPr/>
      <dgm:t>
        <a:bodyPr/>
        <a:lstStyle/>
        <a:p>
          <a:endParaRPr lang="en-US"/>
        </a:p>
      </dgm:t>
    </dgm:pt>
    <dgm:pt modelId="{AFDF8C16-8E9D-4D6D-AC74-1D655035712C}" type="sibTrans" cxnId="{9A4A810D-FD01-406D-9212-9471548F90F5}">
      <dgm:prSet/>
      <dgm:spPr/>
      <dgm:t>
        <a:bodyPr/>
        <a:lstStyle/>
        <a:p>
          <a:endParaRPr lang="en-US"/>
        </a:p>
      </dgm:t>
    </dgm:pt>
    <dgm:pt modelId="{7A19DE4D-B8C1-436E-BD6E-8B87B67F7555}">
      <dgm:prSet/>
      <dgm:spPr/>
      <dgm:t>
        <a:bodyPr/>
        <a:lstStyle/>
        <a:p>
          <a:r>
            <a:rPr lang="en-US"/>
            <a:t>one individual can determine what will produce happiness for every individual </a:t>
          </a:r>
        </a:p>
      </dgm:t>
    </dgm:pt>
    <dgm:pt modelId="{E4B2304D-70DF-40B9-B3F8-8CE30BD775C7}" type="parTrans" cxnId="{B787DF55-F7F2-4D4E-8265-1215DA97B919}">
      <dgm:prSet/>
      <dgm:spPr/>
      <dgm:t>
        <a:bodyPr/>
        <a:lstStyle/>
        <a:p>
          <a:endParaRPr lang="en-US"/>
        </a:p>
      </dgm:t>
    </dgm:pt>
    <dgm:pt modelId="{C6BF50B3-F191-4CF4-9979-66AC887452BD}" type="sibTrans" cxnId="{B787DF55-F7F2-4D4E-8265-1215DA97B919}">
      <dgm:prSet/>
      <dgm:spPr/>
      <dgm:t>
        <a:bodyPr/>
        <a:lstStyle/>
        <a:p>
          <a:endParaRPr lang="en-US"/>
        </a:p>
      </dgm:t>
    </dgm:pt>
    <dgm:pt modelId="{50AE5929-47C4-44CE-9094-8A30F7CA76FE}">
      <dgm:prSet/>
      <dgm:spPr/>
      <dgm:t>
        <a:bodyPr/>
        <a:lstStyle/>
        <a:p>
          <a:r>
            <a:rPr lang="en-US"/>
            <a:t>Thus, he believes that a democracy (which provides for maximum individual participation and creates an environment for the pursuit of happiness) is the best way to secure liberty (man’s quest for his own good) and promote happiness. </a:t>
          </a:r>
        </a:p>
      </dgm:t>
    </dgm:pt>
    <dgm:pt modelId="{3632DE42-A2EB-484A-888D-460FB501EA52}" type="parTrans" cxnId="{B6C3AD87-3E35-44B6-A79A-649C717BE527}">
      <dgm:prSet/>
      <dgm:spPr/>
      <dgm:t>
        <a:bodyPr/>
        <a:lstStyle/>
        <a:p>
          <a:endParaRPr lang="en-US"/>
        </a:p>
      </dgm:t>
    </dgm:pt>
    <dgm:pt modelId="{C0C31D1B-6847-46FB-B139-6484D440D87C}" type="sibTrans" cxnId="{B6C3AD87-3E35-44B6-A79A-649C717BE527}">
      <dgm:prSet/>
      <dgm:spPr/>
      <dgm:t>
        <a:bodyPr/>
        <a:lstStyle/>
        <a:p>
          <a:endParaRPr lang="en-US"/>
        </a:p>
      </dgm:t>
    </dgm:pt>
    <dgm:pt modelId="{32ADEDAD-2DD8-7E45-A6BA-9361578F9657}" type="pres">
      <dgm:prSet presAssocID="{72BD00B4-D72E-424A-B72E-0561FAE93351}" presName="linear" presStyleCnt="0">
        <dgm:presLayoutVars>
          <dgm:animLvl val="lvl"/>
          <dgm:resizeHandles val="exact"/>
        </dgm:presLayoutVars>
      </dgm:prSet>
      <dgm:spPr/>
    </dgm:pt>
    <dgm:pt modelId="{3C79F912-2CB6-CB43-93F0-43DEFCAA83C2}" type="pres">
      <dgm:prSet presAssocID="{6A9A2EC3-6355-4FB4-A507-3CD01AD506CE}" presName="parentText" presStyleLbl="node1" presStyleIdx="0" presStyleCnt="3">
        <dgm:presLayoutVars>
          <dgm:chMax val="0"/>
          <dgm:bulletEnabled val="1"/>
        </dgm:presLayoutVars>
      </dgm:prSet>
      <dgm:spPr/>
    </dgm:pt>
    <dgm:pt modelId="{D263630B-D923-4040-A5B2-666D34B99607}" type="pres">
      <dgm:prSet presAssocID="{AFDF8C16-8E9D-4D6D-AC74-1D655035712C}" presName="spacer" presStyleCnt="0"/>
      <dgm:spPr/>
    </dgm:pt>
    <dgm:pt modelId="{796E9AF0-709F-694C-A7F9-5C02A013C361}" type="pres">
      <dgm:prSet presAssocID="{7A19DE4D-B8C1-436E-BD6E-8B87B67F7555}" presName="parentText" presStyleLbl="node1" presStyleIdx="1" presStyleCnt="3">
        <dgm:presLayoutVars>
          <dgm:chMax val="0"/>
          <dgm:bulletEnabled val="1"/>
        </dgm:presLayoutVars>
      </dgm:prSet>
      <dgm:spPr/>
    </dgm:pt>
    <dgm:pt modelId="{569B5839-153D-A34A-A14C-86A4F3EB5311}" type="pres">
      <dgm:prSet presAssocID="{C6BF50B3-F191-4CF4-9979-66AC887452BD}" presName="spacer" presStyleCnt="0"/>
      <dgm:spPr/>
    </dgm:pt>
    <dgm:pt modelId="{5ED855D9-6E15-5C45-B20D-D71420386E84}" type="pres">
      <dgm:prSet presAssocID="{50AE5929-47C4-44CE-9094-8A30F7CA76FE}" presName="parentText" presStyleLbl="node1" presStyleIdx="2" presStyleCnt="3">
        <dgm:presLayoutVars>
          <dgm:chMax val="0"/>
          <dgm:bulletEnabled val="1"/>
        </dgm:presLayoutVars>
      </dgm:prSet>
      <dgm:spPr/>
    </dgm:pt>
  </dgm:ptLst>
  <dgm:cxnLst>
    <dgm:cxn modelId="{9A4A810D-FD01-406D-9212-9471548F90F5}" srcId="{72BD00B4-D72E-424A-B72E-0561FAE93351}" destId="{6A9A2EC3-6355-4FB4-A507-3CD01AD506CE}" srcOrd="0" destOrd="0" parTransId="{934481BE-5754-4BD6-A891-3A78E68A40C6}" sibTransId="{AFDF8C16-8E9D-4D6D-AC74-1D655035712C}"/>
    <dgm:cxn modelId="{10D9741F-ECCF-024B-8D33-562C0FA00D15}" type="presOf" srcId="{50AE5929-47C4-44CE-9094-8A30F7CA76FE}" destId="{5ED855D9-6E15-5C45-B20D-D71420386E84}" srcOrd="0" destOrd="0" presId="urn:microsoft.com/office/officeart/2005/8/layout/vList2"/>
    <dgm:cxn modelId="{B787DF55-F7F2-4D4E-8265-1215DA97B919}" srcId="{72BD00B4-D72E-424A-B72E-0561FAE93351}" destId="{7A19DE4D-B8C1-436E-BD6E-8B87B67F7555}" srcOrd="1" destOrd="0" parTransId="{E4B2304D-70DF-40B9-B3F8-8CE30BD775C7}" sibTransId="{C6BF50B3-F191-4CF4-9979-66AC887452BD}"/>
    <dgm:cxn modelId="{B6C3AD87-3E35-44B6-A79A-649C717BE527}" srcId="{72BD00B4-D72E-424A-B72E-0561FAE93351}" destId="{50AE5929-47C4-44CE-9094-8A30F7CA76FE}" srcOrd="2" destOrd="0" parTransId="{3632DE42-A2EB-484A-888D-460FB501EA52}" sibTransId="{C0C31D1B-6847-46FB-B139-6484D440D87C}"/>
    <dgm:cxn modelId="{E3275BD0-80F9-3141-BE84-B3D67EB2C1D4}" type="presOf" srcId="{72BD00B4-D72E-424A-B72E-0561FAE93351}" destId="{32ADEDAD-2DD8-7E45-A6BA-9361578F9657}" srcOrd="0" destOrd="0" presId="urn:microsoft.com/office/officeart/2005/8/layout/vList2"/>
    <dgm:cxn modelId="{41E4C7E3-7788-F84A-9CC9-89111D394ACE}" type="presOf" srcId="{7A19DE4D-B8C1-436E-BD6E-8B87B67F7555}" destId="{796E9AF0-709F-694C-A7F9-5C02A013C361}" srcOrd="0" destOrd="0" presId="urn:microsoft.com/office/officeart/2005/8/layout/vList2"/>
    <dgm:cxn modelId="{0321DCE8-A424-5645-BDDA-60873BB26A0F}" type="presOf" srcId="{6A9A2EC3-6355-4FB4-A507-3CD01AD506CE}" destId="{3C79F912-2CB6-CB43-93F0-43DEFCAA83C2}" srcOrd="0" destOrd="0" presId="urn:microsoft.com/office/officeart/2005/8/layout/vList2"/>
    <dgm:cxn modelId="{F0D7703D-7871-8D48-A5CC-EF87E450DB03}" type="presParOf" srcId="{32ADEDAD-2DD8-7E45-A6BA-9361578F9657}" destId="{3C79F912-2CB6-CB43-93F0-43DEFCAA83C2}" srcOrd="0" destOrd="0" presId="urn:microsoft.com/office/officeart/2005/8/layout/vList2"/>
    <dgm:cxn modelId="{C358CC21-984F-F842-BA16-3D5256899828}" type="presParOf" srcId="{32ADEDAD-2DD8-7E45-A6BA-9361578F9657}" destId="{D263630B-D923-4040-A5B2-666D34B99607}" srcOrd="1" destOrd="0" presId="urn:microsoft.com/office/officeart/2005/8/layout/vList2"/>
    <dgm:cxn modelId="{F21762A5-59F9-F24F-9954-77A5A6A35344}" type="presParOf" srcId="{32ADEDAD-2DD8-7E45-A6BA-9361578F9657}" destId="{796E9AF0-709F-694C-A7F9-5C02A013C361}" srcOrd="2" destOrd="0" presId="urn:microsoft.com/office/officeart/2005/8/layout/vList2"/>
    <dgm:cxn modelId="{ADA75212-D6AE-0242-8EB1-621C65432B4F}" type="presParOf" srcId="{32ADEDAD-2DD8-7E45-A6BA-9361578F9657}" destId="{569B5839-153D-A34A-A14C-86A4F3EB5311}" srcOrd="3" destOrd="0" presId="urn:microsoft.com/office/officeart/2005/8/layout/vList2"/>
    <dgm:cxn modelId="{39CE17DF-118C-7C4B-BCE6-889D38479FE6}" type="presParOf" srcId="{32ADEDAD-2DD8-7E45-A6BA-9361578F9657}" destId="{5ED855D9-6E15-5C45-B20D-D71420386E8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BE08612-167D-4CEF-978A-15AF9AA7641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A2D347B-4F95-42C1-836C-A4B6BF6C54B6}">
      <dgm:prSet/>
      <dgm:spPr/>
      <dgm:t>
        <a:bodyPr/>
        <a:lstStyle/>
        <a:p>
          <a:r>
            <a:rPr lang="en-US"/>
            <a:t>Thus, democracy is an avenue to provide individual happiness to the greatest number.</a:t>
          </a:r>
        </a:p>
      </dgm:t>
    </dgm:pt>
    <dgm:pt modelId="{0EF7576F-911B-49CD-ACBF-FE6369A770E8}" type="parTrans" cxnId="{913D9C5D-48D3-4D45-A1DE-F52F2A81BA97}">
      <dgm:prSet/>
      <dgm:spPr/>
      <dgm:t>
        <a:bodyPr/>
        <a:lstStyle/>
        <a:p>
          <a:endParaRPr lang="en-US"/>
        </a:p>
      </dgm:t>
    </dgm:pt>
    <dgm:pt modelId="{C9FE61A2-1C78-471E-A6D1-D83857ACFE3C}" type="sibTrans" cxnId="{913D9C5D-48D3-4D45-A1DE-F52F2A81BA97}">
      <dgm:prSet/>
      <dgm:spPr/>
      <dgm:t>
        <a:bodyPr/>
        <a:lstStyle/>
        <a:p>
          <a:endParaRPr lang="en-US"/>
        </a:p>
      </dgm:t>
    </dgm:pt>
    <dgm:pt modelId="{C1276D86-A832-4433-BCE5-E96214B9D84A}">
      <dgm:prSet/>
      <dgm:spPr/>
      <dgm:t>
        <a:bodyPr/>
        <a:lstStyle/>
        <a:p>
          <a:r>
            <a:rPr lang="en-US"/>
            <a:t>Happiness should be measured on a </a:t>
          </a:r>
          <a:r>
            <a:rPr lang="en-US" u="sng"/>
            <a:t>qualitative</a:t>
          </a:r>
          <a:r>
            <a:rPr lang="en-US"/>
            <a:t> scale (unlike Bentham)</a:t>
          </a:r>
        </a:p>
      </dgm:t>
    </dgm:pt>
    <dgm:pt modelId="{A1436EE0-FD01-4591-84CE-77596950B0C4}" type="parTrans" cxnId="{1B04584C-5AA4-49B6-856B-C7D97FADCC0E}">
      <dgm:prSet/>
      <dgm:spPr/>
      <dgm:t>
        <a:bodyPr/>
        <a:lstStyle/>
        <a:p>
          <a:endParaRPr lang="en-US"/>
        </a:p>
      </dgm:t>
    </dgm:pt>
    <dgm:pt modelId="{0B8D4695-607D-4A3F-94D3-8CC78B71B755}" type="sibTrans" cxnId="{1B04584C-5AA4-49B6-856B-C7D97FADCC0E}">
      <dgm:prSet/>
      <dgm:spPr/>
      <dgm:t>
        <a:bodyPr/>
        <a:lstStyle/>
        <a:p>
          <a:endParaRPr lang="en-US"/>
        </a:p>
      </dgm:t>
    </dgm:pt>
    <dgm:pt modelId="{ABFA5491-A5EF-4AA1-AAF7-EE39A88679FB}">
      <dgm:prSet/>
      <dgm:spPr/>
      <dgm:t>
        <a:bodyPr/>
        <a:lstStyle/>
        <a:p>
          <a:r>
            <a:rPr lang="en-US"/>
            <a:t>In other words, Mill wants the best quality of life and happiness for the greatest number (vs. quantity)</a:t>
          </a:r>
        </a:p>
      </dgm:t>
    </dgm:pt>
    <dgm:pt modelId="{6C2CDADD-6F73-4F28-B3B1-38FF702ACD8D}" type="parTrans" cxnId="{FBA70E86-3DEF-4672-B2E8-66FFDD5EC38D}">
      <dgm:prSet/>
      <dgm:spPr/>
      <dgm:t>
        <a:bodyPr/>
        <a:lstStyle/>
        <a:p>
          <a:endParaRPr lang="en-US"/>
        </a:p>
      </dgm:t>
    </dgm:pt>
    <dgm:pt modelId="{E7E8D1E9-35CF-463D-95A0-FCD0521D0C3F}" type="sibTrans" cxnId="{FBA70E86-3DEF-4672-B2E8-66FFDD5EC38D}">
      <dgm:prSet/>
      <dgm:spPr/>
      <dgm:t>
        <a:bodyPr/>
        <a:lstStyle/>
        <a:p>
          <a:endParaRPr lang="en-US"/>
        </a:p>
      </dgm:t>
    </dgm:pt>
    <dgm:pt modelId="{4B26611F-20C7-7E4A-A3FC-28E5DBEE0E3C}" type="pres">
      <dgm:prSet presAssocID="{CBE08612-167D-4CEF-978A-15AF9AA76411}" presName="linear" presStyleCnt="0">
        <dgm:presLayoutVars>
          <dgm:animLvl val="lvl"/>
          <dgm:resizeHandles val="exact"/>
        </dgm:presLayoutVars>
      </dgm:prSet>
      <dgm:spPr/>
    </dgm:pt>
    <dgm:pt modelId="{107265D8-289F-E44F-811A-4D8153EA08C8}" type="pres">
      <dgm:prSet presAssocID="{4A2D347B-4F95-42C1-836C-A4B6BF6C54B6}" presName="parentText" presStyleLbl="node1" presStyleIdx="0" presStyleCnt="3">
        <dgm:presLayoutVars>
          <dgm:chMax val="0"/>
          <dgm:bulletEnabled val="1"/>
        </dgm:presLayoutVars>
      </dgm:prSet>
      <dgm:spPr/>
    </dgm:pt>
    <dgm:pt modelId="{001125C3-8B49-AA4A-99D7-E9E470E14965}" type="pres">
      <dgm:prSet presAssocID="{C9FE61A2-1C78-471E-A6D1-D83857ACFE3C}" presName="spacer" presStyleCnt="0"/>
      <dgm:spPr/>
    </dgm:pt>
    <dgm:pt modelId="{9FB1C393-C746-2F4C-985B-B2E61429C23C}" type="pres">
      <dgm:prSet presAssocID="{C1276D86-A832-4433-BCE5-E96214B9D84A}" presName="parentText" presStyleLbl="node1" presStyleIdx="1" presStyleCnt="3">
        <dgm:presLayoutVars>
          <dgm:chMax val="0"/>
          <dgm:bulletEnabled val="1"/>
        </dgm:presLayoutVars>
      </dgm:prSet>
      <dgm:spPr/>
    </dgm:pt>
    <dgm:pt modelId="{EBD1610A-492C-0549-9F18-9DF5ED72381A}" type="pres">
      <dgm:prSet presAssocID="{0B8D4695-607D-4A3F-94D3-8CC78B71B755}" presName="spacer" presStyleCnt="0"/>
      <dgm:spPr/>
    </dgm:pt>
    <dgm:pt modelId="{DAB8E950-2190-0848-80E5-C9EE2AAA20A4}" type="pres">
      <dgm:prSet presAssocID="{ABFA5491-A5EF-4AA1-AAF7-EE39A88679FB}" presName="parentText" presStyleLbl="node1" presStyleIdx="2" presStyleCnt="3">
        <dgm:presLayoutVars>
          <dgm:chMax val="0"/>
          <dgm:bulletEnabled val="1"/>
        </dgm:presLayoutVars>
      </dgm:prSet>
      <dgm:spPr/>
    </dgm:pt>
  </dgm:ptLst>
  <dgm:cxnLst>
    <dgm:cxn modelId="{FA9A5524-DF9E-984D-B908-E2B48F0677BE}" type="presOf" srcId="{C1276D86-A832-4433-BCE5-E96214B9D84A}" destId="{9FB1C393-C746-2F4C-985B-B2E61429C23C}" srcOrd="0" destOrd="0" presId="urn:microsoft.com/office/officeart/2005/8/layout/vList2"/>
    <dgm:cxn modelId="{1B04584C-5AA4-49B6-856B-C7D97FADCC0E}" srcId="{CBE08612-167D-4CEF-978A-15AF9AA76411}" destId="{C1276D86-A832-4433-BCE5-E96214B9D84A}" srcOrd="1" destOrd="0" parTransId="{A1436EE0-FD01-4591-84CE-77596950B0C4}" sibTransId="{0B8D4695-607D-4A3F-94D3-8CC78B71B755}"/>
    <dgm:cxn modelId="{FAFB004E-E857-7841-8678-22887FCE2ECE}" type="presOf" srcId="{CBE08612-167D-4CEF-978A-15AF9AA76411}" destId="{4B26611F-20C7-7E4A-A3FC-28E5DBEE0E3C}" srcOrd="0" destOrd="0" presId="urn:microsoft.com/office/officeart/2005/8/layout/vList2"/>
    <dgm:cxn modelId="{913D9C5D-48D3-4D45-A1DE-F52F2A81BA97}" srcId="{CBE08612-167D-4CEF-978A-15AF9AA76411}" destId="{4A2D347B-4F95-42C1-836C-A4B6BF6C54B6}" srcOrd="0" destOrd="0" parTransId="{0EF7576F-911B-49CD-ACBF-FE6369A770E8}" sibTransId="{C9FE61A2-1C78-471E-A6D1-D83857ACFE3C}"/>
    <dgm:cxn modelId="{EC1FA27D-4F6A-D94A-ACD7-C5E9207101E6}" type="presOf" srcId="{ABFA5491-A5EF-4AA1-AAF7-EE39A88679FB}" destId="{DAB8E950-2190-0848-80E5-C9EE2AAA20A4}" srcOrd="0" destOrd="0" presId="urn:microsoft.com/office/officeart/2005/8/layout/vList2"/>
    <dgm:cxn modelId="{FBA70E86-3DEF-4672-B2E8-66FFDD5EC38D}" srcId="{CBE08612-167D-4CEF-978A-15AF9AA76411}" destId="{ABFA5491-A5EF-4AA1-AAF7-EE39A88679FB}" srcOrd="2" destOrd="0" parTransId="{6C2CDADD-6F73-4F28-B3B1-38FF702ACD8D}" sibTransId="{E7E8D1E9-35CF-463D-95A0-FCD0521D0C3F}"/>
    <dgm:cxn modelId="{E87CDCD4-8BE7-D34C-9206-F31B002A671F}" type="presOf" srcId="{4A2D347B-4F95-42C1-836C-A4B6BF6C54B6}" destId="{107265D8-289F-E44F-811A-4D8153EA08C8}" srcOrd="0" destOrd="0" presId="urn:microsoft.com/office/officeart/2005/8/layout/vList2"/>
    <dgm:cxn modelId="{E451696F-EB30-E047-A076-3D99B24242AE}" type="presParOf" srcId="{4B26611F-20C7-7E4A-A3FC-28E5DBEE0E3C}" destId="{107265D8-289F-E44F-811A-4D8153EA08C8}" srcOrd="0" destOrd="0" presId="urn:microsoft.com/office/officeart/2005/8/layout/vList2"/>
    <dgm:cxn modelId="{DCFCB9E3-E585-1A4E-A491-14A119FA0870}" type="presParOf" srcId="{4B26611F-20C7-7E4A-A3FC-28E5DBEE0E3C}" destId="{001125C3-8B49-AA4A-99D7-E9E470E14965}" srcOrd="1" destOrd="0" presId="urn:microsoft.com/office/officeart/2005/8/layout/vList2"/>
    <dgm:cxn modelId="{E934EE95-1AB8-AF41-A6BB-C9A63ED9ACF2}" type="presParOf" srcId="{4B26611F-20C7-7E4A-A3FC-28E5DBEE0E3C}" destId="{9FB1C393-C746-2F4C-985B-B2E61429C23C}" srcOrd="2" destOrd="0" presId="urn:microsoft.com/office/officeart/2005/8/layout/vList2"/>
    <dgm:cxn modelId="{0DE81AA5-C5A9-C042-BB6D-A5E02813E1E4}" type="presParOf" srcId="{4B26611F-20C7-7E4A-A3FC-28E5DBEE0E3C}" destId="{EBD1610A-492C-0549-9F18-9DF5ED72381A}" srcOrd="3" destOrd="0" presId="urn:microsoft.com/office/officeart/2005/8/layout/vList2"/>
    <dgm:cxn modelId="{EE4C1BE1-4E6A-694C-BE32-96FD2ED4AEAE}" type="presParOf" srcId="{4B26611F-20C7-7E4A-A3FC-28E5DBEE0E3C}" destId="{DAB8E950-2190-0848-80E5-C9EE2AAA20A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C62D57D-DF17-4B1C-A467-496CBD7B8A1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6C10D86-5B57-4BDD-975B-BE09E10C217D}">
      <dgm:prSet/>
      <dgm:spPr/>
      <dgm:t>
        <a:bodyPr/>
        <a:lstStyle/>
        <a:p>
          <a:r>
            <a:rPr lang="en-US"/>
            <a:t>Used to define the extent that an individual should be allowed to exercise his liberty </a:t>
          </a:r>
        </a:p>
      </dgm:t>
    </dgm:pt>
    <dgm:pt modelId="{848F622F-5729-4BE9-AEB3-417BC1BEED8C}" type="parTrans" cxnId="{1726ED1B-B4D9-4170-9D2A-8048D5BB30A1}">
      <dgm:prSet/>
      <dgm:spPr/>
      <dgm:t>
        <a:bodyPr/>
        <a:lstStyle/>
        <a:p>
          <a:endParaRPr lang="en-US"/>
        </a:p>
      </dgm:t>
    </dgm:pt>
    <dgm:pt modelId="{445E6057-9E87-45FA-990C-A675303D736B}" type="sibTrans" cxnId="{1726ED1B-B4D9-4170-9D2A-8048D5BB30A1}">
      <dgm:prSet/>
      <dgm:spPr/>
      <dgm:t>
        <a:bodyPr/>
        <a:lstStyle/>
        <a:p>
          <a:endParaRPr lang="en-US"/>
        </a:p>
      </dgm:t>
    </dgm:pt>
    <dgm:pt modelId="{4C7584DB-8BB5-4399-B7BE-296FB2A72AC6}">
      <dgm:prSet/>
      <dgm:spPr/>
      <dgm:t>
        <a:bodyPr/>
        <a:lstStyle/>
        <a:p>
          <a:r>
            <a:rPr lang="en-US"/>
            <a:t>says that the only good reason for restricting a person’s liberty is to prevent harm to others </a:t>
          </a:r>
        </a:p>
      </dgm:t>
    </dgm:pt>
    <dgm:pt modelId="{AF367805-94F2-4C8E-A83C-3A05B2E17EA0}" type="parTrans" cxnId="{B341FCDC-9396-4DA4-B7EA-9E490040BD6E}">
      <dgm:prSet/>
      <dgm:spPr/>
      <dgm:t>
        <a:bodyPr/>
        <a:lstStyle/>
        <a:p>
          <a:endParaRPr lang="en-US"/>
        </a:p>
      </dgm:t>
    </dgm:pt>
    <dgm:pt modelId="{DAD91191-2C6D-408E-9522-03B6C1CB0A05}" type="sibTrans" cxnId="{B341FCDC-9396-4DA4-B7EA-9E490040BD6E}">
      <dgm:prSet/>
      <dgm:spPr/>
      <dgm:t>
        <a:bodyPr/>
        <a:lstStyle/>
        <a:p>
          <a:endParaRPr lang="en-US"/>
        </a:p>
      </dgm:t>
    </dgm:pt>
    <dgm:pt modelId="{8C0E1DC3-82E9-4783-B00C-B90763238C22}">
      <dgm:prSet/>
      <dgm:spPr/>
      <dgm:t>
        <a:bodyPr/>
        <a:lstStyle/>
        <a:p>
          <a:r>
            <a:rPr lang="en-US"/>
            <a:t>Mill argues that punishment should only be used if it would lead to better consequences than non-punishment </a:t>
          </a:r>
        </a:p>
      </dgm:t>
    </dgm:pt>
    <dgm:pt modelId="{4015862C-A8A9-4C40-912B-4F65BD43CFA8}" type="parTrans" cxnId="{4D2A1C49-1A5E-4597-AB00-6B70EA4A7B34}">
      <dgm:prSet/>
      <dgm:spPr/>
      <dgm:t>
        <a:bodyPr/>
        <a:lstStyle/>
        <a:p>
          <a:endParaRPr lang="en-US"/>
        </a:p>
      </dgm:t>
    </dgm:pt>
    <dgm:pt modelId="{E7063BAE-0E96-4272-B5A9-FF37EE7A73DC}" type="sibTrans" cxnId="{4D2A1C49-1A5E-4597-AB00-6B70EA4A7B34}">
      <dgm:prSet/>
      <dgm:spPr/>
      <dgm:t>
        <a:bodyPr/>
        <a:lstStyle/>
        <a:p>
          <a:endParaRPr lang="en-US"/>
        </a:p>
      </dgm:t>
    </dgm:pt>
    <dgm:pt modelId="{52FB989F-C10A-C249-8A66-5C7521025F5E}" type="pres">
      <dgm:prSet presAssocID="{3C62D57D-DF17-4B1C-A467-496CBD7B8A1C}" presName="linear" presStyleCnt="0">
        <dgm:presLayoutVars>
          <dgm:animLvl val="lvl"/>
          <dgm:resizeHandles val="exact"/>
        </dgm:presLayoutVars>
      </dgm:prSet>
      <dgm:spPr/>
    </dgm:pt>
    <dgm:pt modelId="{5888CC99-1337-0344-B60B-122E18B530C7}" type="pres">
      <dgm:prSet presAssocID="{66C10D86-5B57-4BDD-975B-BE09E10C217D}" presName="parentText" presStyleLbl="node1" presStyleIdx="0" presStyleCnt="3">
        <dgm:presLayoutVars>
          <dgm:chMax val="0"/>
          <dgm:bulletEnabled val="1"/>
        </dgm:presLayoutVars>
      </dgm:prSet>
      <dgm:spPr/>
    </dgm:pt>
    <dgm:pt modelId="{68258C12-B83E-1544-B6C1-22CE1AB992AE}" type="pres">
      <dgm:prSet presAssocID="{445E6057-9E87-45FA-990C-A675303D736B}" presName="spacer" presStyleCnt="0"/>
      <dgm:spPr/>
    </dgm:pt>
    <dgm:pt modelId="{BF200383-FD7B-8248-9222-DE1D01D7DBA2}" type="pres">
      <dgm:prSet presAssocID="{4C7584DB-8BB5-4399-B7BE-296FB2A72AC6}" presName="parentText" presStyleLbl="node1" presStyleIdx="1" presStyleCnt="3">
        <dgm:presLayoutVars>
          <dgm:chMax val="0"/>
          <dgm:bulletEnabled val="1"/>
        </dgm:presLayoutVars>
      </dgm:prSet>
      <dgm:spPr/>
    </dgm:pt>
    <dgm:pt modelId="{117280E2-901B-0D4B-AD44-10F5CD1B8B87}" type="pres">
      <dgm:prSet presAssocID="{DAD91191-2C6D-408E-9522-03B6C1CB0A05}" presName="spacer" presStyleCnt="0"/>
      <dgm:spPr/>
    </dgm:pt>
    <dgm:pt modelId="{2DDBB217-0F80-DA48-B5C5-068D05268B58}" type="pres">
      <dgm:prSet presAssocID="{8C0E1DC3-82E9-4783-B00C-B90763238C22}" presName="parentText" presStyleLbl="node1" presStyleIdx="2" presStyleCnt="3">
        <dgm:presLayoutVars>
          <dgm:chMax val="0"/>
          <dgm:bulletEnabled val="1"/>
        </dgm:presLayoutVars>
      </dgm:prSet>
      <dgm:spPr/>
    </dgm:pt>
  </dgm:ptLst>
  <dgm:cxnLst>
    <dgm:cxn modelId="{1726ED1B-B4D9-4170-9D2A-8048D5BB30A1}" srcId="{3C62D57D-DF17-4B1C-A467-496CBD7B8A1C}" destId="{66C10D86-5B57-4BDD-975B-BE09E10C217D}" srcOrd="0" destOrd="0" parTransId="{848F622F-5729-4BE9-AEB3-417BC1BEED8C}" sibTransId="{445E6057-9E87-45FA-990C-A675303D736B}"/>
    <dgm:cxn modelId="{4D2A1C49-1A5E-4597-AB00-6B70EA4A7B34}" srcId="{3C62D57D-DF17-4B1C-A467-496CBD7B8A1C}" destId="{8C0E1DC3-82E9-4783-B00C-B90763238C22}" srcOrd="2" destOrd="0" parTransId="{4015862C-A8A9-4C40-912B-4F65BD43CFA8}" sibTransId="{E7063BAE-0E96-4272-B5A9-FF37EE7A73DC}"/>
    <dgm:cxn modelId="{A3A08459-0EEE-4746-9C2D-2DC09A4AB8F5}" type="presOf" srcId="{3C62D57D-DF17-4B1C-A467-496CBD7B8A1C}" destId="{52FB989F-C10A-C249-8A66-5C7521025F5E}" srcOrd="0" destOrd="0" presId="urn:microsoft.com/office/officeart/2005/8/layout/vList2"/>
    <dgm:cxn modelId="{76B73F7F-A7E4-E94E-B916-EEC89D8ED268}" type="presOf" srcId="{8C0E1DC3-82E9-4783-B00C-B90763238C22}" destId="{2DDBB217-0F80-DA48-B5C5-068D05268B58}" srcOrd="0" destOrd="0" presId="urn:microsoft.com/office/officeart/2005/8/layout/vList2"/>
    <dgm:cxn modelId="{039FE1CA-E6FF-0248-9D69-6FF76431BBFA}" type="presOf" srcId="{66C10D86-5B57-4BDD-975B-BE09E10C217D}" destId="{5888CC99-1337-0344-B60B-122E18B530C7}" srcOrd="0" destOrd="0" presId="urn:microsoft.com/office/officeart/2005/8/layout/vList2"/>
    <dgm:cxn modelId="{2A29B8CF-CA01-7743-A030-561B8D01C803}" type="presOf" srcId="{4C7584DB-8BB5-4399-B7BE-296FB2A72AC6}" destId="{BF200383-FD7B-8248-9222-DE1D01D7DBA2}" srcOrd="0" destOrd="0" presId="urn:microsoft.com/office/officeart/2005/8/layout/vList2"/>
    <dgm:cxn modelId="{B341FCDC-9396-4DA4-B7EA-9E490040BD6E}" srcId="{3C62D57D-DF17-4B1C-A467-496CBD7B8A1C}" destId="{4C7584DB-8BB5-4399-B7BE-296FB2A72AC6}" srcOrd="1" destOrd="0" parTransId="{AF367805-94F2-4C8E-A83C-3A05B2E17EA0}" sibTransId="{DAD91191-2C6D-408E-9522-03B6C1CB0A05}"/>
    <dgm:cxn modelId="{D09EC84A-E0BF-744F-8B87-2D95AE831347}" type="presParOf" srcId="{52FB989F-C10A-C249-8A66-5C7521025F5E}" destId="{5888CC99-1337-0344-B60B-122E18B530C7}" srcOrd="0" destOrd="0" presId="urn:microsoft.com/office/officeart/2005/8/layout/vList2"/>
    <dgm:cxn modelId="{F8CD892E-C3B0-1F4C-B92C-3521D987ACF7}" type="presParOf" srcId="{52FB989F-C10A-C249-8A66-5C7521025F5E}" destId="{68258C12-B83E-1544-B6C1-22CE1AB992AE}" srcOrd="1" destOrd="0" presId="urn:microsoft.com/office/officeart/2005/8/layout/vList2"/>
    <dgm:cxn modelId="{1F2322D3-7F4B-FC45-9EB1-3A8D3AB918AD}" type="presParOf" srcId="{52FB989F-C10A-C249-8A66-5C7521025F5E}" destId="{BF200383-FD7B-8248-9222-DE1D01D7DBA2}" srcOrd="2" destOrd="0" presId="urn:microsoft.com/office/officeart/2005/8/layout/vList2"/>
    <dgm:cxn modelId="{F39F7AD5-2733-5146-9803-9D4C3DB29F2D}" type="presParOf" srcId="{52FB989F-C10A-C249-8A66-5C7521025F5E}" destId="{117280E2-901B-0D4B-AD44-10F5CD1B8B87}" srcOrd="3" destOrd="0" presId="urn:microsoft.com/office/officeart/2005/8/layout/vList2"/>
    <dgm:cxn modelId="{4B64B7A4-EE78-5340-9597-58E31F20CD99}" type="presParOf" srcId="{52FB989F-C10A-C249-8A66-5C7521025F5E}" destId="{2DDBB217-0F80-DA48-B5C5-068D05268B5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279ABA7-40CA-405E-AA66-27D5AC82C7D7}"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D0BCB9FB-31C8-498B-A89A-0F22A1D73340}">
      <dgm:prSet/>
      <dgm:spPr/>
      <dgm:t>
        <a:bodyPr/>
        <a:lstStyle/>
        <a:p>
          <a:r>
            <a:rPr lang="en-US"/>
            <a:t>WARNING:</a:t>
          </a:r>
        </a:p>
      </dgm:t>
    </dgm:pt>
    <dgm:pt modelId="{4A330092-F2B9-4E16-B543-3158B3E6BB9B}" type="parTrans" cxnId="{D9133ED4-9E2E-4B39-8738-A640F593D282}">
      <dgm:prSet/>
      <dgm:spPr/>
      <dgm:t>
        <a:bodyPr/>
        <a:lstStyle/>
        <a:p>
          <a:endParaRPr lang="en-US"/>
        </a:p>
      </dgm:t>
    </dgm:pt>
    <dgm:pt modelId="{7984B379-994B-482B-AD52-F6822446B143}" type="sibTrans" cxnId="{D9133ED4-9E2E-4B39-8738-A640F593D282}">
      <dgm:prSet/>
      <dgm:spPr/>
      <dgm:t>
        <a:bodyPr/>
        <a:lstStyle/>
        <a:p>
          <a:endParaRPr lang="en-US"/>
        </a:p>
      </dgm:t>
    </dgm:pt>
    <dgm:pt modelId="{00E23EF1-178F-497C-B421-03BD49A4E1DA}">
      <dgm:prSet/>
      <dgm:spPr/>
      <dgm:t>
        <a:bodyPr/>
        <a:lstStyle/>
        <a:p>
          <a:r>
            <a:rPr lang="en-US"/>
            <a:t>EXISTENTIALISM DEALS WITH INTENSE THEOLOGICAL (“RELIGIOUS STUDY”) AND ONTOLOGICAL (“STUDY OF BEING”) AS WELL AS EPISTEMOLOGICAL (“STUDY OF KNOWLEDGE”) ISSUES. </a:t>
          </a:r>
        </a:p>
      </dgm:t>
    </dgm:pt>
    <dgm:pt modelId="{6CD3E868-A893-41A5-8951-48C1E76AF0CC}" type="parTrans" cxnId="{2137FE98-4EF3-4919-95FB-F273C457EC1B}">
      <dgm:prSet/>
      <dgm:spPr/>
      <dgm:t>
        <a:bodyPr/>
        <a:lstStyle/>
        <a:p>
          <a:endParaRPr lang="en-US"/>
        </a:p>
      </dgm:t>
    </dgm:pt>
    <dgm:pt modelId="{F4EBDEAF-94CD-4D81-8A09-5CEAA149FF25}" type="sibTrans" cxnId="{2137FE98-4EF3-4919-95FB-F273C457EC1B}">
      <dgm:prSet/>
      <dgm:spPr/>
      <dgm:t>
        <a:bodyPr/>
        <a:lstStyle/>
        <a:p>
          <a:endParaRPr lang="en-US"/>
        </a:p>
      </dgm:t>
    </dgm:pt>
    <dgm:pt modelId="{2DCF5D97-8C46-4F6E-B085-7DC7D17F8377}">
      <dgm:prSet/>
      <dgm:spPr/>
      <dgm:t>
        <a:bodyPr/>
        <a:lstStyle/>
        <a:p>
          <a:r>
            <a:rPr lang="en-US"/>
            <a:t>THIS CLASS IS NOT ENDORSING EXISTENTIALISM AS BEING ANYTHING MORE THAN MERE THEORY. YOU ARE RESPONSIBLE FOR LEARNING THE TENETS OF EXISTENTIALISM AND RELATING THEM TO LITERATURE. </a:t>
          </a:r>
        </a:p>
      </dgm:t>
    </dgm:pt>
    <dgm:pt modelId="{D43D41CE-2046-4E30-A1A9-0576EA539F77}" type="parTrans" cxnId="{28065BA7-ED3F-4466-941C-87FAC60F5516}">
      <dgm:prSet/>
      <dgm:spPr/>
      <dgm:t>
        <a:bodyPr/>
        <a:lstStyle/>
        <a:p>
          <a:endParaRPr lang="en-US"/>
        </a:p>
      </dgm:t>
    </dgm:pt>
    <dgm:pt modelId="{32368410-CCEC-44D6-B58C-FD8B6BFA1A74}" type="sibTrans" cxnId="{28065BA7-ED3F-4466-941C-87FAC60F5516}">
      <dgm:prSet/>
      <dgm:spPr/>
      <dgm:t>
        <a:bodyPr/>
        <a:lstStyle/>
        <a:p>
          <a:endParaRPr lang="en-US"/>
        </a:p>
      </dgm:t>
    </dgm:pt>
    <dgm:pt modelId="{B5E5DC2C-D974-4BBA-ABAD-56FEF10D3046}">
      <dgm:prSet/>
      <dgm:spPr/>
      <dgm:t>
        <a:bodyPr/>
        <a:lstStyle/>
        <a:p>
          <a:r>
            <a:rPr lang="en-US"/>
            <a:t>EXISTENTIALISM CAN BE A WEE BIT DEPRESSING IT TENDS TO PROJECT A “LIFE-IS-MEANINGLESS, GLASS-HALF-EMPTY” SORT OF VIEW ON THINGS. </a:t>
          </a:r>
        </a:p>
      </dgm:t>
    </dgm:pt>
    <dgm:pt modelId="{ED3A1445-C9D1-4FC5-89C0-F783C4D75472}" type="parTrans" cxnId="{B6E11255-39F4-4E67-9926-7E0E1505E065}">
      <dgm:prSet/>
      <dgm:spPr/>
      <dgm:t>
        <a:bodyPr/>
        <a:lstStyle/>
        <a:p>
          <a:endParaRPr lang="en-US"/>
        </a:p>
      </dgm:t>
    </dgm:pt>
    <dgm:pt modelId="{B843A325-F97C-45B6-91EC-F56F84C09C8D}" type="sibTrans" cxnId="{B6E11255-39F4-4E67-9926-7E0E1505E065}">
      <dgm:prSet/>
      <dgm:spPr/>
      <dgm:t>
        <a:bodyPr/>
        <a:lstStyle/>
        <a:p>
          <a:endParaRPr lang="en-US"/>
        </a:p>
      </dgm:t>
    </dgm:pt>
    <dgm:pt modelId="{229B6DEE-598E-4B5C-AA67-D91977C35E39}">
      <dgm:prSet/>
      <dgm:spPr/>
      <dgm:t>
        <a:bodyPr/>
        <a:lstStyle/>
        <a:p>
          <a:r>
            <a:rPr lang="en-US"/>
            <a:t>YOU DO NOT HAVE TO LOVE IT YOU JUST HAVE TO UNDERSTAND IT.</a:t>
          </a:r>
        </a:p>
      </dgm:t>
    </dgm:pt>
    <dgm:pt modelId="{47566D7E-DBB1-4E5F-8180-8E0078500396}" type="parTrans" cxnId="{04326C18-2DDF-4417-85D0-AF71D1DA0C28}">
      <dgm:prSet/>
      <dgm:spPr/>
      <dgm:t>
        <a:bodyPr/>
        <a:lstStyle/>
        <a:p>
          <a:endParaRPr lang="en-US"/>
        </a:p>
      </dgm:t>
    </dgm:pt>
    <dgm:pt modelId="{F8248C5D-8E3E-48E6-9C29-038AA8D067CE}" type="sibTrans" cxnId="{04326C18-2DDF-4417-85D0-AF71D1DA0C28}">
      <dgm:prSet/>
      <dgm:spPr/>
      <dgm:t>
        <a:bodyPr/>
        <a:lstStyle/>
        <a:p>
          <a:endParaRPr lang="en-US"/>
        </a:p>
      </dgm:t>
    </dgm:pt>
    <dgm:pt modelId="{5F6B4911-EAEF-4A98-BC87-DB971962E3AA}" type="pres">
      <dgm:prSet presAssocID="{2279ABA7-40CA-405E-AA66-27D5AC82C7D7}" presName="root" presStyleCnt="0">
        <dgm:presLayoutVars>
          <dgm:dir/>
          <dgm:resizeHandles val="exact"/>
        </dgm:presLayoutVars>
      </dgm:prSet>
      <dgm:spPr/>
    </dgm:pt>
    <dgm:pt modelId="{C31ED967-DCE3-4C5D-89A5-91129AD12A97}" type="pres">
      <dgm:prSet presAssocID="{D0BCB9FB-31C8-498B-A89A-0F22A1D73340}" presName="compNode" presStyleCnt="0"/>
      <dgm:spPr/>
    </dgm:pt>
    <dgm:pt modelId="{81563D8F-AB5E-4B3A-B7AD-FCCBE2CEADC3}" type="pres">
      <dgm:prSet presAssocID="{D0BCB9FB-31C8-498B-A89A-0F22A1D73340}" presName="bgRect" presStyleLbl="bgShp" presStyleIdx="0" presStyleCnt="5"/>
      <dgm:spPr/>
    </dgm:pt>
    <dgm:pt modelId="{36AB2594-C998-4DF2-AD68-76E12EAA3802}" type="pres">
      <dgm:prSet presAssocID="{D0BCB9FB-31C8-498B-A89A-0F22A1D7334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xclamation Mark"/>
        </a:ext>
      </dgm:extLst>
    </dgm:pt>
    <dgm:pt modelId="{F2BA48FD-AFCE-446A-A0CD-A49EB7528D15}" type="pres">
      <dgm:prSet presAssocID="{D0BCB9FB-31C8-498B-A89A-0F22A1D73340}" presName="spaceRect" presStyleCnt="0"/>
      <dgm:spPr/>
    </dgm:pt>
    <dgm:pt modelId="{DB735A31-4C6D-4837-B8C7-78A5E8430BD7}" type="pres">
      <dgm:prSet presAssocID="{D0BCB9FB-31C8-498B-A89A-0F22A1D73340}" presName="parTx" presStyleLbl="revTx" presStyleIdx="0" presStyleCnt="5">
        <dgm:presLayoutVars>
          <dgm:chMax val="0"/>
          <dgm:chPref val="0"/>
        </dgm:presLayoutVars>
      </dgm:prSet>
      <dgm:spPr/>
    </dgm:pt>
    <dgm:pt modelId="{1690FBD7-B103-4E2D-AA63-ADB9A9C46114}" type="pres">
      <dgm:prSet presAssocID="{7984B379-994B-482B-AD52-F6822446B143}" presName="sibTrans" presStyleCnt="0"/>
      <dgm:spPr/>
    </dgm:pt>
    <dgm:pt modelId="{D864143C-6B79-453D-A1AA-9095D95DE005}" type="pres">
      <dgm:prSet presAssocID="{00E23EF1-178F-497C-B421-03BD49A4E1DA}" presName="compNode" presStyleCnt="0"/>
      <dgm:spPr/>
    </dgm:pt>
    <dgm:pt modelId="{40875C38-FF06-4E73-BFA4-039A7A06F121}" type="pres">
      <dgm:prSet presAssocID="{00E23EF1-178F-497C-B421-03BD49A4E1DA}" presName="bgRect" presStyleLbl="bgShp" presStyleIdx="1" presStyleCnt="5"/>
      <dgm:spPr/>
    </dgm:pt>
    <dgm:pt modelId="{E80302E0-0DBF-4E16-967E-89ADD488129A}" type="pres">
      <dgm:prSet presAssocID="{00E23EF1-178F-497C-B421-03BD49A4E1D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78042B9A-046B-48EB-9E77-96BDF72AF218}" type="pres">
      <dgm:prSet presAssocID="{00E23EF1-178F-497C-B421-03BD49A4E1DA}" presName="spaceRect" presStyleCnt="0"/>
      <dgm:spPr/>
    </dgm:pt>
    <dgm:pt modelId="{78346953-1D45-4E68-BAA7-7115CA072F17}" type="pres">
      <dgm:prSet presAssocID="{00E23EF1-178F-497C-B421-03BD49A4E1DA}" presName="parTx" presStyleLbl="revTx" presStyleIdx="1" presStyleCnt="5">
        <dgm:presLayoutVars>
          <dgm:chMax val="0"/>
          <dgm:chPref val="0"/>
        </dgm:presLayoutVars>
      </dgm:prSet>
      <dgm:spPr/>
    </dgm:pt>
    <dgm:pt modelId="{D8C1EE22-84D6-44A1-BC12-8677573369F3}" type="pres">
      <dgm:prSet presAssocID="{F4EBDEAF-94CD-4D81-8A09-5CEAA149FF25}" presName="sibTrans" presStyleCnt="0"/>
      <dgm:spPr/>
    </dgm:pt>
    <dgm:pt modelId="{5FD989B3-BED4-45CE-9E43-4EBDAD638F26}" type="pres">
      <dgm:prSet presAssocID="{2DCF5D97-8C46-4F6E-B085-7DC7D17F8377}" presName="compNode" presStyleCnt="0"/>
      <dgm:spPr/>
    </dgm:pt>
    <dgm:pt modelId="{A50B4E0E-AA10-4473-A8FD-4D098F32E7A4}" type="pres">
      <dgm:prSet presAssocID="{2DCF5D97-8C46-4F6E-B085-7DC7D17F8377}" presName="bgRect" presStyleLbl="bgShp" presStyleIdx="2" presStyleCnt="5"/>
      <dgm:spPr/>
    </dgm:pt>
    <dgm:pt modelId="{567C0861-6D34-49A8-8F14-897721B40106}" type="pres">
      <dgm:prSet presAssocID="{2DCF5D97-8C46-4F6E-B085-7DC7D17F837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181531E2-B303-4DBB-9CB2-8E6F234BBB1B}" type="pres">
      <dgm:prSet presAssocID="{2DCF5D97-8C46-4F6E-B085-7DC7D17F8377}" presName="spaceRect" presStyleCnt="0"/>
      <dgm:spPr/>
    </dgm:pt>
    <dgm:pt modelId="{3F6CEE65-6959-4772-A048-785064176DEE}" type="pres">
      <dgm:prSet presAssocID="{2DCF5D97-8C46-4F6E-B085-7DC7D17F8377}" presName="parTx" presStyleLbl="revTx" presStyleIdx="2" presStyleCnt="5">
        <dgm:presLayoutVars>
          <dgm:chMax val="0"/>
          <dgm:chPref val="0"/>
        </dgm:presLayoutVars>
      </dgm:prSet>
      <dgm:spPr/>
    </dgm:pt>
    <dgm:pt modelId="{477C760C-743C-4780-9625-3A750020F423}" type="pres">
      <dgm:prSet presAssocID="{32368410-CCEC-44D6-B58C-FD8B6BFA1A74}" presName="sibTrans" presStyleCnt="0"/>
      <dgm:spPr/>
    </dgm:pt>
    <dgm:pt modelId="{1F58E37C-F6B2-4C9B-BF7B-77CB033A066D}" type="pres">
      <dgm:prSet presAssocID="{B5E5DC2C-D974-4BBA-ABAD-56FEF10D3046}" presName="compNode" presStyleCnt="0"/>
      <dgm:spPr/>
    </dgm:pt>
    <dgm:pt modelId="{C9C13926-D851-4839-BADD-392BD4AC3260}" type="pres">
      <dgm:prSet presAssocID="{B5E5DC2C-D974-4BBA-ABAD-56FEF10D3046}" presName="bgRect" presStyleLbl="bgShp" presStyleIdx="3" presStyleCnt="5"/>
      <dgm:spPr/>
    </dgm:pt>
    <dgm:pt modelId="{000A5F47-D744-4546-B7D1-E5921F090ABD}" type="pres">
      <dgm:prSet presAssocID="{B5E5DC2C-D974-4BBA-ABAD-56FEF10D304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terpillar"/>
        </a:ext>
      </dgm:extLst>
    </dgm:pt>
    <dgm:pt modelId="{7BEF08BF-CC7F-47A8-A731-B2F15CE7E88D}" type="pres">
      <dgm:prSet presAssocID="{B5E5DC2C-D974-4BBA-ABAD-56FEF10D3046}" presName="spaceRect" presStyleCnt="0"/>
      <dgm:spPr/>
    </dgm:pt>
    <dgm:pt modelId="{30834262-75C4-4A98-9A70-D7CC41E28516}" type="pres">
      <dgm:prSet presAssocID="{B5E5DC2C-D974-4BBA-ABAD-56FEF10D3046}" presName="parTx" presStyleLbl="revTx" presStyleIdx="3" presStyleCnt="5">
        <dgm:presLayoutVars>
          <dgm:chMax val="0"/>
          <dgm:chPref val="0"/>
        </dgm:presLayoutVars>
      </dgm:prSet>
      <dgm:spPr/>
    </dgm:pt>
    <dgm:pt modelId="{B4B23E58-068F-4A36-9209-EB95618A7D18}" type="pres">
      <dgm:prSet presAssocID="{B843A325-F97C-45B6-91EC-F56F84C09C8D}" presName="sibTrans" presStyleCnt="0"/>
      <dgm:spPr/>
    </dgm:pt>
    <dgm:pt modelId="{753E92F4-C466-4B29-A70A-2818945587EA}" type="pres">
      <dgm:prSet presAssocID="{229B6DEE-598E-4B5C-AA67-D91977C35E39}" presName="compNode" presStyleCnt="0"/>
      <dgm:spPr/>
    </dgm:pt>
    <dgm:pt modelId="{2343A1B0-D2A1-4462-9E98-48141CDF99F0}" type="pres">
      <dgm:prSet presAssocID="{229B6DEE-598E-4B5C-AA67-D91977C35E39}" presName="bgRect" presStyleLbl="bgShp" presStyleIdx="4" presStyleCnt="5"/>
      <dgm:spPr/>
    </dgm:pt>
    <dgm:pt modelId="{42AC52C5-74F9-467C-AB6F-E1D743F2D70E}" type="pres">
      <dgm:prSet presAssocID="{229B6DEE-598E-4B5C-AA67-D91977C35E3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rt Lock"/>
        </a:ext>
      </dgm:extLst>
    </dgm:pt>
    <dgm:pt modelId="{5EF045BD-9F35-4B9E-AB56-DC762A1AA0C6}" type="pres">
      <dgm:prSet presAssocID="{229B6DEE-598E-4B5C-AA67-D91977C35E39}" presName="spaceRect" presStyleCnt="0"/>
      <dgm:spPr/>
    </dgm:pt>
    <dgm:pt modelId="{420BB2A7-4A00-47F0-A5A6-ECAE69442660}" type="pres">
      <dgm:prSet presAssocID="{229B6DEE-598E-4B5C-AA67-D91977C35E39}" presName="parTx" presStyleLbl="revTx" presStyleIdx="4" presStyleCnt="5">
        <dgm:presLayoutVars>
          <dgm:chMax val="0"/>
          <dgm:chPref val="0"/>
        </dgm:presLayoutVars>
      </dgm:prSet>
      <dgm:spPr/>
    </dgm:pt>
  </dgm:ptLst>
  <dgm:cxnLst>
    <dgm:cxn modelId="{04326C18-2DDF-4417-85D0-AF71D1DA0C28}" srcId="{2279ABA7-40CA-405E-AA66-27D5AC82C7D7}" destId="{229B6DEE-598E-4B5C-AA67-D91977C35E39}" srcOrd="4" destOrd="0" parTransId="{47566D7E-DBB1-4E5F-8180-8E0078500396}" sibTransId="{F8248C5D-8E3E-48E6-9C29-038AA8D067CE}"/>
    <dgm:cxn modelId="{B0CE6436-5E9C-44A5-BFD2-CDDCF2A9A82D}" type="presOf" srcId="{B5E5DC2C-D974-4BBA-ABAD-56FEF10D3046}" destId="{30834262-75C4-4A98-9A70-D7CC41E28516}" srcOrd="0" destOrd="0" presId="urn:microsoft.com/office/officeart/2018/2/layout/IconVerticalSolidList"/>
    <dgm:cxn modelId="{76559849-8BEA-44B3-A42E-9CA0E7E6064D}" type="presOf" srcId="{2DCF5D97-8C46-4F6E-B085-7DC7D17F8377}" destId="{3F6CEE65-6959-4772-A048-785064176DEE}" srcOrd="0" destOrd="0" presId="urn:microsoft.com/office/officeart/2018/2/layout/IconVerticalSolidList"/>
    <dgm:cxn modelId="{24518C54-095E-49D2-8FB7-30BDCF6754BC}" type="presOf" srcId="{229B6DEE-598E-4B5C-AA67-D91977C35E39}" destId="{420BB2A7-4A00-47F0-A5A6-ECAE69442660}" srcOrd="0" destOrd="0" presId="urn:microsoft.com/office/officeart/2018/2/layout/IconVerticalSolidList"/>
    <dgm:cxn modelId="{B6E11255-39F4-4E67-9926-7E0E1505E065}" srcId="{2279ABA7-40CA-405E-AA66-27D5AC82C7D7}" destId="{B5E5DC2C-D974-4BBA-ABAD-56FEF10D3046}" srcOrd="3" destOrd="0" parTransId="{ED3A1445-C9D1-4FC5-89C0-F783C4D75472}" sibTransId="{B843A325-F97C-45B6-91EC-F56F84C09C8D}"/>
    <dgm:cxn modelId="{2137FE98-4EF3-4919-95FB-F273C457EC1B}" srcId="{2279ABA7-40CA-405E-AA66-27D5AC82C7D7}" destId="{00E23EF1-178F-497C-B421-03BD49A4E1DA}" srcOrd="1" destOrd="0" parTransId="{6CD3E868-A893-41A5-8951-48C1E76AF0CC}" sibTransId="{F4EBDEAF-94CD-4D81-8A09-5CEAA149FF25}"/>
    <dgm:cxn modelId="{28065BA7-ED3F-4466-941C-87FAC60F5516}" srcId="{2279ABA7-40CA-405E-AA66-27D5AC82C7D7}" destId="{2DCF5D97-8C46-4F6E-B085-7DC7D17F8377}" srcOrd="2" destOrd="0" parTransId="{D43D41CE-2046-4E30-A1A9-0576EA539F77}" sibTransId="{32368410-CCEC-44D6-B58C-FD8B6BFA1A74}"/>
    <dgm:cxn modelId="{C66D2DB2-E570-4456-9CF4-ACBA779E9C66}" type="presOf" srcId="{2279ABA7-40CA-405E-AA66-27D5AC82C7D7}" destId="{5F6B4911-EAEF-4A98-BC87-DB971962E3AA}" srcOrd="0" destOrd="0" presId="urn:microsoft.com/office/officeart/2018/2/layout/IconVerticalSolidList"/>
    <dgm:cxn modelId="{D9133ED4-9E2E-4B39-8738-A640F593D282}" srcId="{2279ABA7-40CA-405E-AA66-27D5AC82C7D7}" destId="{D0BCB9FB-31C8-498B-A89A-0F22A1D73340}" srcOrd="0" destOrd="0" parTransId="{4A330092-F2B9-4E16-B543-3158B3E6BB9B}" sibTransId="{7984B379-994B-482B-AD52-F6822446B143}"/>
    <dgm:cxn modelId="{257AE0E4-FD15-41DF-B8A4-A0C1FD36C385}" type="presOf" srcId="{00E23EF1-178F-497C-B421-03BD49A4E1DA}" destId="{78346953-1D45-4E68-BAA7-7115CA072F17}" srcOrd="0" destOrd="0" presId="urn:microsoft.com/office/officeart/2018/2/layout/IconVerticalSolidList"/>
    <dgm:cxn modelId="{DDCAD9EB-6DE9-4AB2-9732-21766E901FE9}" type="presOf" srcId="{D0BCB9FB-31C8-498B-A89A-0F22A1D73340}" destId="{DB735A31-4C6D-4837-B8C7-78A5E8430BD7}" srcOrd="0" destOrd="0" presId="urn:microsoft.com/office/officeart/2018/2/layout/IconVerticalSolidList"/>
    <dgm:cxn modelId="{11F65F47-E212-4899-8B9C-EB3A5ECB36FF}" type="presParOf" srcId="{5F6B4911-EAEF-4A98-BC87-DB971962E3AA}" destId="{C31ED967-DCE3-4C5D-89A5-91129AD12A97}" srcOrd="0" destOrd="0" presId="urn:microsoft.com/office/officeart/2018/2/layout/IconVerticalSolidList"/>
    <dgm:cxn modelId="{F4FB22ED-A162-409E-9B8B-FF93E17BAABA}" type="presParOf" srcId="{C31ED967-DCE3-4C5D-89A5-91129AD12A97}" destId="{81563D8F-AB5E-4B3A-B7AD-FCCBE2CEADC3}" srcOrd="0" destOrd="0" presId="urn:microsoft.com/office/officeart/2018/2/layout/IconVerticalSolidList"/>
    <dgm:cxn modelId="{233EB21D-4403-4310-ADA0-D0495FD633F4}" type="presParOf" srcId="{C31ED967-DCE3-4C5D-89A5-91129AD12A97}" destId="{36AB2594-C998-4DF2-AD68-76E12EAA3802}" srcOrd="1" destOrd="0" presId="urn:microsoft.com/office/officeart/2018/2/layout/IconVerticalSolidList"/>
    <dgm:cxn modelId="{2C74AEE8-037A-4B98-BA2D-312874BCDC26}" type="presParOf" srcId="{C31ED967-DCE3-4C5D-89A5-91129AD12A97}" destId="{F2BA48FD-AFCE-446A-A0CD-A49EB7528D15}" srcOrd="2" destOrd="0" presId="urn:microsoft.com/office/officeart/2018/2/layout/IconVerticalSolidList"/>
    <dgm:cxn modelId="{12906CEE-1180-49CF-AD9B-569E4351DFF1}" type="presParOf" srcId="{C31ED967-DCE3-4C5D-89A5-91129AD12A97}" destId="{DB735A31-4C6D-4837-B8C7-78A5E8430BD7}" srcOrd="3" destOrd="0" presId="urn:microsoft.com/office/officeart/2018/2/layout/IconVerticalSolidList"/>
    <dgm:cxn modelId="{08EAF20B-F21D-4B17-B9A5-9D8E93DF602E}" type="presParOf" srcId="{5F6B4911-EAEF-4A98-BC87-DB971962E3AA}" destId="{1690FBD7-B103-4E2D-AA63-ADB9A9C46114}" srcOrd="1" destOrd="0" presId="urn:microsoft.com/office/officeart/2018/2/layout/IconVerticalSolidList"/>
    <dgm:cxn modelId="{A932D4AC-3AAE-43AF-B7C9-A5C6BD30C3B7}" type="presParOf" srcId="{5F6B4911-EAEF-4A98-BC87-DB971962E3AA}" destId="{D864143C-6B79-453D-A1AA-9095D95DE005}" srcOrd="2" destOrd="0" presId="urn:microsoft.com/office/officeart/2018/2/layout/IconVerticalSolidList"/>
    <dgm:cxn modelId="{9DB6D614-AAE8-4CFA-8658-9246218634F4}" type="presParOf" srcId="{D864143C-6B79-453D-A1AA-9095D95DE005}" destId="{40875C38-FF06-4E73-BFA4-039A7A06F121}" srcOrd="0" destOrd="0" presId="urn:microsoft.com/office/officeart/2018/2/layout/IconVerticalSolidList"/>
    <dgm:cxn modelId="{508A14EA-AB8F-4498-B4C4-29444BC3FD8E}" type="presParOf" srcId="{D864143C-6B79-453D-A1AA-9095D95DE005}" destId="{E80302E0-0DBF-4E16-967E-89ADD488129A}" srcOrd="1" destOrd="0" presId="urn:microsoft.com/office/officeart/2018/2/layout/IconVerticalSolidList"/>
    <dgm:cxn modelId="{F8EE7B63-FDF4-4BC4-9BC2-E2A2CC98ABC3}" type="presParOf" srcId="{D864143C-6B79-453D-A1AA-9095D95DE005}" destId="{78042B9A-046B-48EB-9E77-96BDF72AF218}" srcOrd="2" destOrd="0" presId="urn:microsoft.com/office/officeart/2018/2/layout/IconVerticalSolidList"/>
    <dgm:cxn modelId="{21E39BF8-B94A-429B-95EC-DEC9B3EAF696}" type="presParOf" srcId="{D864143C-6B79-453D-A1AA-9095D95DE005}" destId="{78346953-1D45-4E68-BAA7-7115CA072F17}" srcOrd="3" destOrd="0" presId="urn:microsoft.com/office/officeart/2018/2/layout/IconVerticalSolidList"/>
    <dgm:cxn modelId="{5E5000C8-94EC-4C92-9EBE-61FB9C36C848}" type="presParOf" srcId="{5F6B4911-EAEF-4A98-BC87-DB971962E3AA}" destId="{D8C1EE22-84D6-44A1-BC12-8677573369F3}" srcOrd="3" destOrd="0" presId="urn:microsoft.com/office/officeart/2018/2/layout/IconVerticalSolidList"/>
    <dgm:cxn modelId="{742F2AF8-07AD-47EF-9BF5-FBE00249D39E}" type="presParOf" srcId="{5F6B4911-EAEF-4A98-BC87-DB971962E3AA}" destId="{5FD989B3-BED4-45CE-9E43-4EBDAD638F26}" srcOrd="4" destOrd="0" presId="urn:microsoft.com/office/officeart/2018/2/layout/IconVerticalSolidList"/>
    <dgm:cxn modelId="{5EDC508D-695C-4FA9-91BD-D2D7C644616C}" type="presParOf" srcId="{5FD989B3-BED4-45CE-9E43-4EBDAD638F26}" destId="{A50B4E0E-AA10-4473-A8FD-4D098F32E7A4}" srcOrd="0" destOrd="0" presId="urn:microsoft.com/office/officeart/2018/2/layout/IconVerticalSolidList"/>
    <dgm:cxn modelId="{F697505D-AEDF-44BC-9FD0-22CC3A829E8A}" type="presParOf" srcId="{5FD989B3-BED4-45CE-9E43-4EBDAD638F26}" destId="{567C0861-6D34-49A8-8F14-897721B40106}" srcOrd="1" destOrd="0" presId="urn:microsoft.com/office/officeart/2018/2/layout/IconVerticalSolidList"/>
    <dgm:cxn modelId="{48F25034-0A98-4AD7-B587-684C710B7804}" type="presParOf" srcId="{5FD989B3-BED4-45CE-9E43-4EBDAD638F26}" destId="{181531E2-B303-4DBB-9CB2-8E6F234BBB1B}" srcOrd="2" destOrd="0" presId="urn:microsoft.com/office/officeart/2018/2/layout/IconVerticalSolidList"/>
    <dgm:cxn modelId="{610D1385-8662-46A5-A1F6-6B4B5004016C}" type="presParOf" srcId="{5FD989B3-BED4-45CE-9E43-4EBDAD638F26}" destId="{3F6CEE65-6959-4772-A048-785064176DEE}" srcOrd="3" destOrd="0" presId="urn:microsoft.com/office/officeart/2018/2/layout/IconVerticalSolidList"/>
    <dgm:cxn modelId="{79494E75-0391-409C-93F9-E6587E640B2B}" type="presParOf" srcId="{5F6B4911-EAEF-4A98-BC87-DB971962E3AA}" destId="{477C760C-743C-4780-9625-3A750020F423}" srcOrd="5" destOrd="0" presId="urn:microsoft.com/office/officeart/2018/2/layout/IconVerticalSolidList"/>
    <dgm:cxn modelId="{2AEBE134-EBB3-4D0B-8EAC-4DDDA0DE32E5}" type="presParOf" srcId="{5F6B4911-EAEF-4A98-BC87-DB971962E3AA}" destId="{1F58E37C-F6B2-4C9B-BF7B-77CB033A066D}" srcOrd="6" destOrd="0" presId="urn:microsoft.com/office/officeart/2018/2/layout/IconVerticalSolidList"/>
    <dgm:cxn modelId="{EFA37A60-9C80-41A9-89E6-AB0F18414577}" type="presParOf" srcId="{1F58E37C-F6B2-4C9B-BF7B-77CB033A066D}" destId="{C9C13926-D851-4839-BADD-392BD4AC3260}" srcOrd="0" destOrd="0" presId="urn:microsoft.com/office/officeart/2018/2/layout/IconVerticalSolidList"/>
    <dgm:cxn modelId="{4213D9E4-C599-4508-B9E6-9D8ECF03B9D6}" type="presParOf" srcId="{1F58E37C-F6B2-4C9B-BF7B-77CB033A066D}" destId="{000A5F47-D744-4546-B7D1-E5921F090ABD}" srcOrd="1" destOrd="0" presId="urn:microsoft.com/office/officeart/2018/2/layout/IconVerticalSolidList"/>
    <dgm:cxn modelId="{841E57B7-519A-4D9F-B45F-AC0A9B324F9C}" type="presParOf" srcId="{1F58E37C-F6B2-4C9B-BF7B-77CB033A066D}" destId="{7BEF08BF-CC7F-47A8-A731-B2F15CE7E88D}" srcOrd="2" destOrd="0" presId="urn:microsoft.com/office/officeart/2018/2/layout/IconVerticalSolidList"/>
    <dgm:cxn modelId="{125F971C-3CE4-4CB7-87A1-0530DC69C141}" type="presParOf" srcId="{1F58E37C-F6B2-4C9B-BF7B-77CB033A066D}" destId="{30834262-75C4-4A98-9A70-D7CC41E28516}" srcOrd="3" destOrd="0" presId="urn:microsoft.com/office/officeart/2018/2/layout/IconVerticalSolidList"/>
    <dgm:cxn modelId="{ECE2E96A-664D-4D3D-9028-0E83AB161858}" type="presParOf" srcId="{5F6B4911-EAEF-4A98-BC87-DB971962E3AA}" destId="{B4B23E58-068F-4A36-9209-EB95618A7D18}" srcOrd="7" destOrd="0" presId="urn:microsoft.com/office/officeart/2018/2/layout/IconVerticalSolidList"/>
    <dgm:cxn modelId="{F9783E54-5FE7-4616-A736-0686E56D1636}" type="presParOf" srcId="{5F6B4911-EAEF-4A98-BC87-DB971962E3AA}" destId="{753E92F4-C466-4B29-A70A-2818945587EA}" srcOrd="8" destOrd="0" presId="urn:microsoft.com/office/officeart/2018/2/layout/IconVerticalSolidList"/>
    <dgm:cxn modelId="{846D5803-7770-462C-B597-934D4DF12D3E}" type="presParOf" srcId="{753E92F4-C466-4B29-A70A-2818945587EA}" destId="{2343A1B0-D2A1-4462-9E98-48141CDF99F0}" srcOrd="0" destOrd="0" presId="urn:microsoft.com/office/officeart/2018/2/layout/IconVerticalSolidList"/>
    <dgm:cxn modelId="{EE664C57-D3B5-4F51-A9EC-F12FD907A97D}" type="presParOf" srcId="{753E92F4-C466-4B29-A70A-2818945587EA}" destId="{42AC52C5-74F9-467C-AB6F-E1D743F2D70E}" srcOrd="1" destOrd="0" presId="urn:microsoft.com/office/officeart/2018/2/layout/IconVerticalSolidList"/>
    <dgm:cxn modelId="{9DD84A0E-6649-4017-B07B-0FA63F01D7E0}" type="presParOf" srcId="{753E92F4-C466-4B29-A70A-2818945587EA}" destId="{5EF045BD-9F35-4B9E-AB56-DC762A1AA0C6}" srcOrd="2" destOrd="0" presId="urn:microsoft.com/office/officeart/2018/2/layout/IconVerticalSolidList"/>
    <dgm:cxn modelId="{69AACA36-BF38-4CEB-B605-33360EED14D1}" type="presParOf" srcId="{753E92F4-C466-4B29-A70A-2818945587EA}" destId="{420BB2A7-4A00-47F0-A5A6-ECAE694426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3E8601B-F90D-4596-B45F-D7A836DDAD1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9E316A0-6F00-4352-A719-17E7650C4F1B}">
      <dgm:prSet/>
      <dgm:spPr/>
      <dgm:t>
        <a:bodyPr/>
        <a:lstStyle/>
        <a:p>
          <a:r>
            <a:rPr lang="en-US"/>
            <a:t>Humans crave meaning</a:t>
          </a:r>
        </a:p>
      </dgm:t>
    </dgm:pt>
    <dgm:pt modelId="{0DD89DA3-DB21-4B10-A8EF-29597008B521}" type="parTrans" cxnId="{D703C079-BF9D-4D2B-919F-BD728DF81C56}">
      <dgm:prSet/>
      <dgm:spPr/>
      <dgm:t>
        <a:bodyPr/>
        <a:lstStyle/>
        <a:p>
          <a:endParaRPr lang="en-US"/>
        </a:p>
      </dgm:t>
    </dgm:pt>
    <dgm:pt modelId="{BC93B66C-C047-4E6C-B41A-4E3FD3C5D39D}" type="sibTrans" cxnId="{D703C079-BF9D-4D2B-919F-BD728DF81C56}">
      <dgm:prSet/>
      <dgm:spPr/>
      <dgm:t>
        <a:bodyPr/>
        <a:lstStyle/>
        <a:p>
          <a:endParaRPr lang="en-US"/>
        </a:p>
      </dgm:t>
    </dgm:pt>
    <dgm:pt modelId="{AD174E52-5AA7-43E7-A2CD-DB918A636681}">
      <dgm:prSet/>
      <dgm:spPr/>
      <dgm:t>
        <a:bodyPr/>
        <a:lstStyle/>
        <a:p>
          <a:r>
            <a:rPr lang="en-US"/>
            <a:t>A universe that makes sense</a:t>
          </a:r>
        </a:p>
      </dgm:t>
    </dgm:pt>
    <dgm:pt modelId="{C1B51EA6-EE96-43A3-95AA-90E1F039C63F}" type="parTrans" cxnId="{C16A3D0F-DACB-4302-9A5B-F046CA51E3EA}">
      <dgm:prSet/>
      <dgm:spPr/>
      <dgm:t>
        <a:bodyPr/>
        <a:lstStyle/>
        <a:p>
          <a:endParaRPr lang="en-US"/>
        </a:p>
      </dgm:t>
    </dgm:pt>
    <dgm:pt modelId="{A898D621-BD10-4DD3-B2C1-6F535FCBFA4C}" type="sibTrans" cxnId="{C16A3D0F-DACB-4302-9A5B-F046CA51E3EA}">
      <dgm:prSet/>
      <dgm:spPr/>
      <dgm:t>
        <a:bodyPr/>
        <a:lstStyle/>
        <a:p>
          <a:endParaRPr lang="en-US"/>
        </a:p>
      </dgm:t>
    </dgm:pt>
    <dgm:pt modelId="{43808872-934F-491A-A7AA-8BD167A78223}">
      <dgm:prSet/>
      <dgm:spPr/>
      <dgm:t>
        <a:bodyPr/>
        <a:lstStyle/>
        <a:p>
          <a:r>
            <a:rPr lang="en-US"/>
            <a:t>Create stories to make sense out of the universe; but when the universe doesn’t cooperate you feel like a stranger in the world</a:t>
          </a:r>
        </a:p>
      </dgm:t>
    </dgm:pt>
    <dgm:pt modelId="{5F6A0610-CE8A-494E-9FD3-389C330D3BC3}" type="parTrans" cxnId="{85AAD974-C2D3-4ED4-B0D1-B2790024327A}">
      <dgm:prSet/>
      <dgm:spPr/>
      <dgm:t>
        <a:bodyPr/>
        <a:lstStyle/>
        <a:p>
          <a:endParaRPr lang="en-US"/>
        </a:p>
      </dgm:t>
    </dgm:pt>
    <dgm:pt modelId="{E4235E82-1EAB-4982-907D-3D965CC40EA6}" type="sibTrans" cxnId="{85AAD974-C2D3-4ED4-B0D1-B2790024327A}">
      <dgm:prSet/>
      <dgm:spPr/>
      <dgm:t>
        <a:bodyPr/>
        <a:lstStyle/>
        <a:p>
          <a:endParaRPr lang="en-US"/>
        </a:p>
      </dgm:t>
    </dgm:pt>
    <dgm:pt modelId="{FA0E7FCF-C77E-4942-85F9-AFDEF06127B0}" type="pres">
      <dgm:prSet presAssocID="{D3E8601B-F90D-4596-B45F-D7A836DDAD1E}" presName="root" presStyleCnt="0">
        <dgm:presLayoutVars>
          <dgm:dir/>
          <dgm:resizeHandles val="exact"/>
        </dgm:presLayoutVars>
      </dgm:prSet>
      <dgm:spPr/>
    </dgm:pt>
    <dgm:pt modelId="{C92357A7-85F0-4C72-8E14-8D7E24E16A3E}" type="pres">
      <dgm:prSet presAssocID="{D9E316A0-6F00-4352-A719-17E7650C4F1B}" presName="compNode" presStyleCnt="0"/>
      <dgm:spPr/>
    </dgm:pt>
    <dgm:pt modelId="{4C83AF95-D84F-4554-9B91-62852B7BD934}" type="pres">
      <dgm:prSet presAssocID="{D9E316A0-6F00-4352-A719-17E7650C4F1B}" presName="bgRect" presStyleLbl="bgShp" presStyleIdx="0" presStyleCnt="3"/>
      <dgm:spPr/>
    </dgm:pt>
    <dgm:pt modelId="{A1799059-62A5-428C-9601-48B0FA850E7A}" type="pres">
      <dgm:prSet presAssocID="{D9E316A0-6F00-4352-A719-17E7650C4F1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niversal Access"/>
        </a:ext>
      </dgm:extLst>
    </dgm:pt>
    <dgm:pt modelId="{EB266D98-60AF-4AA5-97CB-556858FBB3A6}" type="pres">
      <dgm:prSet presAssocID="{D9E316A0-6F00-4352-A719-17E7650C4F1B}" presName="spaceRect" presStyleCnt="0"/>
      <dgm:spPr/>
    </dgm:pt>
    <dgm:pt modelId="{99C82F62-AD4B-44C4-BDDB-BE1A16B059A6}" type="pres">
      <dgm:prSet presAssocID="{D9E316A0-6F00-4352-A719-17E7650C4F1B}" presName="parTx" presStyleLbl="revTx" presStyleIdx="0" presStyleCnt="3">
        <dgm:presLayoutVars>
          <dgm:chMax val="0"/>
          <dgm:chPref val="0"/>
        </dgm:presLayoutVars>
      </dgm:prSet>
      <dgm:spPr/>
    </dgm:pt>
    <dgm:pt modelId="{78871B4D-E5FE-4881-BE2F-6CB796C63032}" type="pres">
      <dgm:prSet presAssocID="{BC93B66C-C047-4E6C-B41A-4E3FD3C5D39D}" presName="sibTrans" presStyleCnt="0"/>
      <dgm:spPr/>
    </dgm:pt>
    <dgm:pt modelId="{07EB2F2A-0F85-46C6-8757-E94AA2F1DF46}" type="pres">
      <dgm:prSet presAssocID="{AD174E52-5AA7-43E7-A2CD-DB918A636681}" presName="compNode" presStyleCnt="0"/>
      <dgm:spPr/>
    </dgm:pt>
    <dgm:pt modelId="{1CDD1523-08C0-4F8E-89F7-C27E83CEE8DD}" type="pres">
      <dgm:prSet presAssocID="{AD174E52-5AA7-43E7-A2CD-DB918A636681}" presName="bgRect" presStyleLbl="bgShp" presStyleIdx="1" presStyleCnt="3"/>
      <dgm:spPr/>
    </dgm:pt>
    <dgm:pt modelId="{A74657E0-C71A-4BF7-854C-7B1E9C6CE767}" type="pres">
      <dgm:prSet presAssocID="{AD174E52-5AA7-43E7-A2CD-DB918A63668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nfinity"/>
        </a:ext>
      </dgm:extLst>
    </dgm:pt>
    <dgm:pt modelId="{93C7B81E-5523-4126-A19D-A4690058B6C6}" type="pres">
      <dgm:prSet presAssocID="{AD174E52-5AA7-43E7-A2CD-DB918A636681}" presName="spaceRect" presStyleCnt="0"/>
      <dgm:spPr/>
    </dgm:pt>
    <dgm:pt modelId="{F47AA1A0-E277-4AF3-9B42-26CD8ECD8C8E}" type="pres">
      <dgm:prSet presAssocID="{AD174E52-5AA7-43E7-A2CD-DB918A636681}" presName="parTx" presStyleLbl="revTx" presStyleIdx="1" presStyleCnt="3">
        <dgm:presLayoutVars>
          <dgm:chMax val="0"/>
          <dgm:chPref val="0"/>
        </dgm:presLayoutVars>
      </dgm:prSet>
      <dgm:spPr/>
    </dgm:pt>
    <dgm:pt modelId="{465B4A1C-373E-4D67-972B-276B7209D5D5}" type="pres">
      <dgm:prSet presAssocID="{A898D621-BD10-4DD3-B2C1-6F535FCBFA4C}" presName="sibTrans" presStyleCnt="0"/>
      <dgm:spPr/>
    </dgm:pt>
    <dgm:pt modelId="{16DF33F6-24A9-4AF9-B12C-819BA2970FB5}" type="pres">
      <dgm:prSet presAssocID="{43808872-934F-491A-A7AA-8BD167A78223}" presName="compNode" presStyleCnt="0"/>
      <dgm:spPr/>
    </dgm:pt>
    <dgm:pt modelId="{98D95C30-9357-476D-A838-21A769709D9F}" type="pres">
      <dgm:prSet presAssocID="{43808872-934F-491A-A7AA-8BD167A78223}" presName="bgRect" presStyleLbl="bgShp" presStyleIdx="2" presStyleCnt="3"/>
      <dgm:spPr/>
    </dgm:pt>
    <dgm:pt modelId="{DDB68774-84A9-416D-8CD5-0AF370BD043D}" type="pres">
      <dgm:prSet presAssocID="{43808872-934F-491A-A7AA-8BD167A7822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582000B4-5F98-4D8A-AD7A-9702AC41130B}" type="pres">
      <dgm:prSet presAssocID="{43808872-934F-491A-A7AA-8BD167A78223}" presName="spaceRect" presStyleCnt="0"/>
      <dgm:spPr/>
    </dgm:pt>
    <dgm:pt modelId="{CC004125-09FC-4566-A300-B2BB9723E13D}" type="pres">
      <dgm:prSet presAssocID="{43808872-934F-491A-A7AA-8BD167A78223}" presName="parTx" presStyleLbl="revTx" presStyleIdx="2" presStyleCnt="3">
        <dgm:presLayoutVars>
          <dgm:chMax val="0"/>
          <dgm:chPref val="0"/>
        </dgm:presLayoutVars>
      </dgm:prSet>
      <dgm:spPr/>
    </dgm:pt>
  </dgm:ptLst>
  <dgm:cxnLst>
    <dgm:cxn modelId="{DB1B5303-92E1-4DD8-8B8C-6BFFC7DC036A}" type="presOf" srcId="{D3E8601B-F90D-4596-B45F-D7A836DDAD1E}" destId="{FA0E7FCF-C77E-4942-85F9-AFDEF06127B0}" srcOrd="0" destOrd="0" presId="urn:microsoft.com/office/officeart/2018/2/layout/IconVerticalSolidList"/>
    <dgm:cxn modelId="{C16A3D0F-DACB-4302-9A5B-F046CA51E3EA}" srcId="{D3E8601B-F90D-4596-B45F-D7A836DDAD1E}" destId="{AD174E52-5AA7-43E7-A2CD-DB918A636681}" srcOrd="1" destOrd="0" parTransId="{C1B51EA6-EE96-43A3-95AA-90E1F039C63F}" sibTransId="{A898D621-BD10-4DD3-B2C1-6F535FCBFA4C}"/>
    <dgm:cxn modelId="{F84F3A3F-CE21-4ECD-BB7C-87FAF652AE85}" type="presOf" srcId="{AD174E52-5AA7-43E7-A2CD-DB918A636681}" destId="{F47AA1A0-E277-4AF3-9B42-26CD8ECD8C8E}" srcOrd="0" destOrd="0" presId="urn:microsoft.com/office/officeart/2018/2/layout/IconVerticalSolidList"/>
    <dgm:cxn modelId="{57787A5B-2CB1-4A30-8F67-1EC2F457E3DB}" type="presOf" srcId="{D9E316A0-6F00-4352-A719-17E7650C4F1B}" destId="{99C82F62-AD4B-44C4-BDDB-BE1A16B059A6}" srcOrd="0" destOrd="0" presId="urn:microsoft.com/office/officeart/2018/2/layout/IconVerticalSolidList"/>
    <dgm:cxn modelId="{2429C663-2691-494D-88C0-DA8E4061C6B3}" type="presOf" srcId="{43808872-934F-491A-A7AA-8BD167A78223}" destId="{CC004125-09FC-4566-A300-B2BB9723E13D}" srcOrd="0" destOrd="0" presId="urn:microsoft.com/office/officeart/2018/2/layout/IconVerticalSolidList"/>
    <dgm:cxn modelId="{85AAD974-C2D3-4ED4-B0D1-B2790024327A}" srcId="{D3E8601B-F90D-4596-B45F-D7A836DDAD1E}" destId="{43808872-934F-491A-A7AA-8BD167A78223}" srcOrd="2" destOrd="0" parTransId="{5F6A0610-CE8A-494E-9FD3-389C330D3BC3}" sibTransId="{E4235E82-1EAB-4982-907D-3D965CC40EA6}"/>
    <dgm:cxn modelId="{D703C079-BF9D-4D2B-919F-BD728DF81C56}" srcId="{D3E8601B-F90D-4596-B45F-D7A836DDAD1E}" destId="{D9E316A0-6F00-4352-A719-17E7650C4F1B}" srcOrd="0" destOrd="0" parTransId="{0DD89DA3-DB21-4B10-A8EF-29597008B521}" sibTransId="{BC93B66C-C047-4E6C-B41A-4E3FD3C5D39D}"/>
    <dgm:cxn modelId="{3D6D7966-5CCA-4429-8C20-4449468E5159}" type="presParOf" srcId="{FA0E7FCF-C77E-4942-85F9-AFDEF06127B0}" destId="{C92357A7-85F0-4C72-8E14-8D7E24E16A3E}" srcOrd="0" destOrd="0" presId="urn:microsoft.com/office/officeart/2018/2/layout/IconVerticalSolidList"/>
    <dgm:cxn modelId="{026AF843-7278-4474-B3E8-DDCC7FC61925}" type="presParOf" srcId="{C92357A7-85F0-4C72-8E14-8D7E24E16A3E}" destId="{4C83AF95-D84F-4554-9B91-62852B7BD934}" srcOrd="0" destOrd="0" presId="urn:microsoft.com/office/officeart/2018/2/layout/IconVerticalSolidList"/>
    <dgm:cxn modelId="{205AB2C3-BCF9-4FED-9187-37D9E94043B8}" type="presParOf" srcId="{C92357A7-85F0-4C72-8E14-8D7E24E16A3E}" destId="{A1799059-62A5-428C-9601-48B0FA850E7A}" srcOrd="1" destOrd="0" presId="urn:microsoft.com/office/officeart/2018/2/layout/IconVerticalSolidList"/>
    <dgm:cxn modelId="{5EEF614E-A054-4FD7-B129-C1A588696AE7}" type="presParOf" srcId="{C92357A7-85F0-4C72-8E14-8D7E24E16A3E}" destId="{EB266D98-60AF-4AA5-97CB-556858FBB3A6}" srcOrd="2" destOrd="0" presId="urn:microsoft.com/office/officeart/2018/2/layout/IconVerticalSolidList"/>
    <dgm:cxn modelId="{EA6448D2-6030-47F2-AFDD-5013A959C3BE}" type="presParOf" srcId="{C92357A7-85F0-4C72-8E14-8D7E24E16A3E}" destId="{99C82F62-AD4B-44C4-BDDB-BE1A16B059A6}" srcOrd="3" destOrd="0" presId="urn:microsoft.com/office/officeart/2018/2/layout/IconVerticalSolidList"/>
    <dgm:cxn modelId="{512FCF56-1384-44D1-A377-625874BC01D1}" type="presParOf" srcId="{FA0E7FCF-C77E-4942-85F9-AFDEF06127B0}" destId="{78871B4D-E5FE-4881-BE2F-6CB796C63032}" srcOrd="1" destOrd="0" presId="urn:microsoft.com/office/officeart/2018/2/layout/IconVerticalSolidList"/>
    <dgm:cxn modelId="{86626F43-3E95-4360-BB22-33AC418279D2}" type="presParOf" srcId="{FA0E7FCF-C77E-4942-85F9-AFDEF06127B0}" destId="{07EB2F2A-0F85-46C6-8757-E94AA2F1DF46}" srcOrd="2" destOrd="0" presId="urn:microsoft.com/office/officeart/2018/2/layout/IconVerticalSolidList"/>
    <dgm:cxn modelId="{C3680A5E-0325-4537-8FE5-7D17901D827B}" type="presParOf" srcId="{07EB2F2A-0F85-46C6-8757-E94AA2F1DF46}" destId="{1CDD1523-08C0-4F8E-89F7-C27E83CEE8DD}" srcOrd="0" destOrd="0" presId="urn:microsoft.com/office/officeart/2018/2/layout/IconVerticalSolidList"/>
    <dgm:cxn modelId="{56D5A9FA-C659-4296-9076-8A0B0DB66A4E}" type="presParOf" srcId="{07EB2F2A-0F85-46C6-8757-E94AA2F1DF46}" destId="{A74657E0-C71A-4BF7-854C-7B1E9C6CE767}" srcOrd="1" destOrd="0" presId="urn:microsoft.com/office/officeart/2018/2/layout/IconVerticalSolidList"/>
    <dgm:cxn modelId="{64F88EF8-2A0C-4397-9D0D-8BB5EAD6CCEA}" type="presParOf" srcId="{07EB2F2A-0F85-46C6-8757-E94AA2F1DF46}" destId="{93C7B81E-5523-4126-A19D-A4690058B6C6}" srcOrd="2" destOrd="0" presId="urn:microsoft.com/office/officeart/2018/2/layout/IconVerticalSolidList"/>
    <dgm:cxn modelId="{F1DB7CE5-8DAB-45BA-A303-0DBF73248486}" type="presParOf" srcId="{07EB2F2A-0F85-46C6-8757-E94AA2F1DF46}" destId="{F47AA1A0-E277-4AF3-9B42-26CD8ECD8C8E}" srcOrd="3" destOrd="0" presId="urn:microsoft.com/office/officeart/2018/2/layout/IconVerticalSolidList"/>
    <dgm:cxn modelId="{1FDF65A1-CF4B-4E80-9F00-A371CA42AE95}" type="presParOf" srcId="{FA0E7FCF-C77E-4942-85F9-AFDEF06127B0}" destId="{465B4A1C-373E-4D67-972B-276B7209D5D5}" srcOrd="3" destOrd="0" presId="urn:microsoft.com/office/officeart/2018/2/layout/IconVerticalSolidList"/>
    <dgm:cxn modelId="{3AE7F3F5-98A7-4195-91EB-4B8CACD4ACC1}" type="presParOf" srcId="{FA0E7FCF-C77E-4942-85F9-AFDEF06127B0}" destId="{16DF33F6-24A9-4AF9-B12C-819BA2970FB5}" srcOrd="4" destOrd="0" presId="urn:microsoft.com/office/officeart/2018/2/layout/IconVerticalSolidList"/>
    <dgm:cxn modelId="{B5ADE29A-FA4B-4BBE-BCB8-E4AD988EDE12}" type="presParOf" srcId="{16DF33F6-24A9-4AF9-B12C-819BA2970FB5}" destId="{98D95C30-9357-476D-A838-21A769709D9F}" srcOrd="0" destOrd="0" presId="urn:microsoft.com/office/officeart/2018/2/layout/IconVerticalSolidList"/>
    <dgm:cxn modelId="{FB826267-2F2C-4095-8A0C-DE09F5112EA7}" type="presParOf" srcId="{16DF33F6-24A9-4AF9-B12C-819BA2970FB5}" destId="{DDB68774-84A9-416D-8CD5-0AF370BD043D}" srcOrd="1" destOrd="0" presId="urn:microsoft.com/office/officeart/2018/2/layout/IconVerticalSolidList"/>
    <dgm:cxn modelId="{D17AB509-9F12-469C-A9EA-C8FC96184347}" type="presParOf" srcId="{16DF33F6-24A9-4AF9-B12C-819BA2970FB5}" destId="{582000B4-5F98-4D8A-AD7A-9702AC41130B}" srcOrd="2" destOrd="0" presId="urn:microsoft.com/office/officeart/2018/2/layout/IconVerticalSolidList"/>
    <dgm:cxn modelId="{714D80FC-40AF-4344-B1B4-38CDEFB88835}" type="presParOf" srcId="{16DF33F6-24A9-4AF9-B12C-819BA2970FB5}" destId="{CC004125-09FC-4566-A300-B2BB9723E13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3EA46F-B256-40EF-8039-3E7993474A13}">
      <dsp:nvSpPr>
        <dsp:cNvPr id="0" name=""/>
        <dsp:cNvSpPr/>
      </dsp:nvSpPr>
      <dsp:spPr>
        <a:xfrm>
          <a:off x="0" y="956381"/>
          <a:ext cx="48852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CC3B7F4-E780-4C72-A560-030E9A2773D9}">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722A5590-1002-4220-AB0E-CCE79526B117}">
      <dsp:nvSpPr>
        <dsp:cNvPr id="0" name=""/>
        <dsp:cNvSpPr/>
      </dsp:nvSpPr>
      <dsp:spPr>
        <a:xfrm>
          <a:off x="2039300" y="956381"/>
          <a:ext cx="2845902"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977900">
            <a:lnSpc>
              <a:spcPct val="100000"/>
            </a:lnSpc>
            <a:spcBef>
              <a:spcPct val="0"/>
            </a:spcBef>
            <a:spcAft>
              <a:spcPct val="35000"/>
            </a:spcAft>
            <a:buNone/>
          </a:pPr>
          <a:r>
            <a:rPr lang="en-GB" sz="2200" kern="1200" dirty="0"/>
            <a:t>Keywords: Freedom. Resistance, </a:t>
          </a:r>
          <a:r>
            <a:rPr lang="en-US" sz="2200" kern="1200" dirty="0"/>
            <a:t>Activism, </a:t>
          </a:r>
          <a:r>
            <a:rPr lang="en-US" sz="2200" kern="1200" dirty="0" err="1"/>
            <a:t>Existentiaism</a:t>
          </a:r>
          <a:endParaRPr lang="en-US" sz="2200" kern="1200" dirty="0"/>
        </a:p>
      </dsp:txBody>
      <dsp:txXfrm>
        <a:off x="2039300" y="956381"/>
        <a:ext cx="2845902" cy="1765627"/>
      </dsp:txXfrm>
    </dsp:sp>
    <dsp:sp modelId="{F6BBD1C4-8571-4FF6-925F-2A5366098543}">
      <dsp:nvSpPr>
        <dsp:cNvPr id="0" name=""/>
        <dsp:cNvSpPr/>
      </dsp:nvSpPr>
      <dsp:spPr>
        <a:xfrm>
          <a:off x="0" y="3163416"/>
          <a:ext cx="48852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94DF373-70BE-401E-988E-819D2689D993}">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1C6DB102-6592-4BA8-A71B-C5FA361CF664}">
      <dsp:nvSpPr>
        <dsp:cNvPr id="0" name=""/>
        <dsp:cNvSpPr/>
      </dsp:nvSpPr>
      <dsp:spPr>
        <a:xfrm>
          <a:off x="2039300" y="3163416"/>
          <a:ext cx="2845902"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977900">
            <a:lnSpc>
              <a:spcPct val="100000"/>
            </a:lnSpc>
            <a:spcBef>
              <a:spcPct val="0"/>
            </a:spcBef>
            <a:spcAft>
              <a:spcPct val="35000"/>
            </a:spcAft>
            <a:buNone/>
          </a:pPr>
          <a:r>
            <a:rPr lang="en-GB" sz="2200" kern="1200" dirty="0"/>
            <a:t>Key thinkers: J.S Mill, J</a:t>
          </a:r>
          <a:r>
            <a:rPr lang="en-US" sz="2200" kern="1200" dirty="0" err="1"/>
            <a:t>ohn</a:t>
          </a:r>
          <a:r>
            <a:rPr lang="en-US" sz="2200" kern="1200" dirty="0"/>
            <a:t> Rawls, Henry David Thoreau. Sartre, Camus</a:t>
          </a:r>
        </a:p>
      </dsp:txBody>
      <dsp:txXfrm>
        <a:off x="2039300" y="3163416"/>
        <a:ext cx="2845902" cy="1765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9843C1-41D3-1140-8F3F-5977FD95A75E}">
      <dsp:nvSpPr>
        <dsp:cNvPr id="0" name=""/>
        <dsp:cNvSpPr/>
      </dsp:nvSpPr>
      <dsp:spPr>
        <a:xfrm>
          <a:off x="0" y="0"/>
          <a:ext cx="48696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3811BD-B8C7-BD44-BF78-2597552A1972}">
      <dsp:nvSpPr>
        <dsp:cNvPr id="0" name=""/>
        <dsp:cNvSpPr/>
      </dsp:nvSpPr>
      <dsp:spPr>
        <a:xfrm>
          <a:off x="0" y="0"/>
          <a:ext cx="4869656"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De-platforming</a:t>
          </a:r>
        </a:p>
      </dsp:txBody>
      <dsp:txXfrm>
        <a:off x="0" y="0"/>
        <a:ext cx="4869656" cy="638175"/>
      </dsp:txXfrm>
    </dsp:sp>
    <dsp:sp modelId="{E529E6DD-7D47-2D4F-B055-EE091B69079A}">
      <dsp:nvSpPr>
        <dsp:cNvPr id="0" name=""/>
        <dsp:cNvSpPr/>
      </dsp:nvSpPr>
      <dsp:spPr>
        <a:xfrm>
          <a:off x="0" y="638175"/>
          <a:ext cx="486965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12B8B4-537A-B144-AD1D-9E63079BAE90}">
      <dsp:nvSpPr>
        <dsp:cNvPr id="0" name=""/>
        <dsp:cNvSpPr/>
      </dsp:nvSpPr>
      <dsp:spPr>
        <a:xfrm>
          <a:off x="0" y="638175"/>
          <a:ext cx="4869656"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Demonetizing</a:t>
          </a:r>
        </a:p>
      </dsp:txBody>
      <dsp:txXfrm>
        <a:off x="0" y="638175"/>
        <a:ext cx="4869656" cy="638175"/>
      </dsp:txXfrm>
    </dsp:sp>
    <dsp:sp modelId="{D3FA1F98-159B-BD46-AB94-2AD8C0DAE45A}">
      <dsp:nvSpPr>
        <dsp:cNvPr id="0" name=""/>
        <dsp:cNvSpPr/>
      </dsp:nvSpPr>
      <dsp:spPr>
        <a:xfrm>
          <a:off x="0" y="1276350"/>
          <a:ext cx="4869656"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E89BE6-AD8C-6645-912B-06E00303F0C4}">
      <dsp:nvSpPr>
        <dsp:cNvPr id="0" name=""/>
        <dsp:cNvSpPr/>
      </dsp:nvSpPr>
      <dsp:spPr>
        <a:xfrm>
          <a:off x="0" y="1276350"/>
          <a:ext cx="4869656"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Shadow banning</a:t>
          </a:r>
        </a:p>
      </dsp:txBody>
      <dsp:txXfrm>
        <a:off x="0" y="1276350"/>
        <a:ext cx="4869656" cy="638175"/>
      </dsp:txXfrm>
    </dsp:sp>
    <dsp:sp modelId="{7E1E18A6-6B2E-F94F-BA1B-848B4C2ED75B}">
      <dsp:nvSpPr>
        <dsp:cNvPr id="0" name=""/>
        <dsp:cNvSpPr/>
      </dsp:nvSpPr>
      <dsp:spPr>
        <a:xfrm>
          <a:off x="0" y="1914524"/>
          <a:ext cx="486965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8BBBF6-9C73-1742-ABEF-67F98D213463}">
      <dsp:nvSpPr>
        <dsp:cNvPr id="0" name=""/>
        <dsp:cNvSpPr/>
      </dsp:nvSpPr>
      <dsp:spPr>
        <a:xfrm>
          <a:off x="0" y="1914525"/>
          <a:ext cx="4869656"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Doxing</a:t>
          </a:r>
        </a:p>
      </dsp:txBody>
      <dsp:txXfrm>
        <a:off x="0" y="1914525"/>
        <a:ext cx="4869656" cy="638175"/>
      </dsp:txXfrm>
    </dsp:sp>
    <dsp:sp modelId="{A74D0EE9-58BE-5F4F-B6C2-297277F02EB4}">
      <dsp:nvSpPr>
        <dsp:cNvPr id="0" name=""/>
        <dsp:cNvSpPr/>
      </dsp:nvSpPr>
      <dsp:spPr>
        <a:xfrm>
          <a:off x="0" y="2552700"/>
          <a:ext cx="486965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8D0EF-B71D-AD4F-832E-F4A3F1FA7786}">
      <dsp:nvSpPr>
        <dsp:cNvPr id="0" name=""/>
        <dsp:cNvSpPr/>
      </dsp:nvSpPr>
      <dsp:spPr>
        <a:xfrm>
          <a:off x="0" y="2552700"/>
          <a:ext cx="4869656"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White privilege </a:t>
          </a:r>
        </a:p>
      </dsp:txBody>
      <dsp:txXfrm>
        <a:off x="0" y="2552700"/>
        <a:ext cx="4869656" cy="638175"/>
      </dsp:txXfrm>
    </dsp:sp>
    <dsp:sp modelId="{11B4AE76-3BCB-4E44-A93B-30D606C97EFB}">
      <dsp:nvSpPr>
        <dsp:cNvPr id="0" name=""/>
        <dsp:cNvSpPr/>
      </dsp:nvSpPr>
      <dsp:spPr>
        <a:xfrm>
          <a:off x="0" y="3190874"/>
          <a:ext cx="48696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AE6666-465C-7743-B930-4D14525DB91E}">
      <dsp:nvSpPr>
        <dsp:cNvPr id="0" name=""/>
        <dsp:cNvSpPr/>
      </dsp:nvSpPr>
      <dsp:spPr>
        <a:xfrm>
          <a:off x="0" y="3190875"/>
          <a:ext cx="4869656"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Male privilege</a:t>
          </a:r>
        </a:p>
      </dsp:txBody>
      <dsp:txXfrm>
        <a:off x="0" y="3190875"/>
        <a:ext cx="4869656" cy="638175"/>
      </dsp:txXfrm>
    </dsp:sp>
    <dsp:sp modelId="{252C6094-4468-7844-914D-D244DB2008F1}">
      <dsp:nvSpPr>
        <dsp:cNvPr id="0" name=""/>
        <dsp:cNvSpPr/>
      </dsp:nvSpPr>
      <dsp:spPr>
        <a:xfrm>
          <a:off x="0" y="3829050"/>
          <a:ext cx="486965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674FF5-7264-D24C-B96A-30E7D9A3DF89}">
      <dsp:nvSpPr>
        <dsp:cNvPr id="0" name=""/>
        <dsp:cNvSpPr/>
      </dsp:nvSpPr>
      <dsp:spPr>
        <a:xfrm>
          <a:off x="0" y="3829050"/>
          <a:ext cx="4869656"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CIS privilege</a:t>
          </a:r>
        </a:p>
      </dsp:txBody>
      <dsp:txXfrm>
        <a:off x="0" y="3829050"/>
        <a:ext cx="4869656" cy="638175"/>
      </dsp:txXfrm>
    </dsp:sp>
    <dsp:sp modelId="{5ED79C18-0376-DA46-9EC0-33610CE7BF7B}">
      <dsp:nvSpPr>
        <dsp:cNvPr id="0" name=""/>
        <dsp:cNvSpPr/>
      </dsp:nvSpPr>
      <dsp:spPr>
        <a:xfrm>
          <a:off x="0" y="4467225"/>
          <a:ext cx="4869656"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B5F8AF-B0DC-6446-9E8E-7E4D61CB65F2}">
      <dsp:nvSpPr>
        <dsp:cNvPr id="0" name=""/>
        <dsp:cNvSpPr/>
      </dsp:nvSpPr>
      <dsp:spPr>
        <a:xfrm>
          <a:off x="0" y="4467225"/>
          <a:ext cx="4869656"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Able privilege </a:t>
          </a:r>
        </a:p>
      </dsp:txBody>
      <dsp:txXfrm>
        <a:off x="0" y="4467225"/>
        <a:ext cx="4869656" cy="6381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C463CC-EB60-41CC-AA96-D5FE1F5247AE}">
      <dsp:nvSpPr>
        <dsp:cNvPr id="0" name=""/>
        <dsp:cNvSpPr/>
      </dsp:nvSpPr>
      <dsp:spPr>
        <a:xfrm>
          <a:off x="0" y="502"/>
          <a:ext cx="48852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33B60C2-5ABB-46B3-88AB-F1D0A8266CDD}">
      <dsp:nvSpPr>
        <dsp:cNvPr id="0" name=""/>
        <dsp:cNvSpPr/>
      </dsp:nvSpPr>
      <dsp:spPr>
        <a:xfrm>
          <a:off x="209416" y="156266"/>
          <a:ext cx="380756" cy="3807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C6041E52-E281-4AE3-BDB6-A0ACC588346E}">
      <dsp:nvSpPr>
        <dsp:cNvPr id="0" name=""/>
        <dsp:cNvSpPr/>
      </dsp:nvSpPr>
      <dsp:spPr>
        <a:xfrm>
          <a:off x="799588" y="502"/>
          <a:ext cx="4085614"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Do you have the right to offend someone?</a:t>
          </a:r>
        </a:p>
      </dsp:txBody>
      <dsp:txXfrm>
        <a:off x="799588" y="502"/>
        <a:ext cx="4085614" cy="692284"/>
      </dsp:txXfrm>
    </dsp:sp>
    <dsp:sp modelId="{00C563B0-6101-4F2E-9781-EABB60DA3CA9}">
      <dsp:nvSpPr>
        <dsp:cNvPr id="0" name=""/>
        <dsp:cNvSpPr/>
      </dsp:nvSpPr>
      <dsp:spPr>
        <a:xfrm>
          <a:off x="0" y="865858"/>
          <a:ext cx="48852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830BC820-6491-4FBB-82D7-B1EF0FCD63F7}">
      <dsp:nvSpPr>
        <dsp:cNvPr id="0" name=""/>
        <dsp:cNvSpPr/>
      </dsp:nvSpPr>
      <dsp:spPr>
        <a:xfrm>
          <a:off x="209416" y="1021622"/>
          <a:ext cx="380756" cy="3807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49D4B157-CEB0-4436-B8A4-884BA137D8CB}">
      <dsp:nvSpPr>
        <dsp:cNvPr id="0" name=""/>
        <dsp:cNvSpPr/>
      </dsp:nvSpPr>
      <dsp:spPr>
        <a:xfrm>
          <a:off x="799588" y="865858"/>
          <a:ext cx="4085614"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Is freedom of speech unlimited?</a:t>
          </a:r>
        </a:p>
      </dsp:txBody>
      <dsp:txXfrm>
        <a:off x="799588" y="865858"/>
        <a:ext cx="4085614" cy="692284"/>
      </dsp:txXfrm>
    </dsp:sp>
    <dsp:sp modelId="{51790056-836A-4DB0-9099-9F1A0F5A71B2}">
      <dsp:nvSpPr>
        <dsp:cNvPr id="0" name=""/>
        <dsp:cNvSpPr/>
      </dsp:nvSpPr>
      <dsp:spPr>
        <a:xfrm>
          <a:off x="0" y="1731214"/>
          <a:ext cx="48852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BDB92E2-9968-451A-868E-592ABA2B4628}">
      <dsp:nvSpPr>
        <dsp:cNvPr id="0" name=""/>
        <dsp:cNvSpPr/>
      </dsp:nvSpPr>
      <dsp:spPr>
        <a:xfrm>
          <a:off x="209416" y="1886978"/>
          <a:ext cx="380756" cy="3807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C349737B-F370-443A-A86D-026BE6C95B21}">
      <dsp:nvSpPr>
        <dsp:cNvPr id="0" name=""/>
        <dsp:cNvSpPr/>
      </dsp:nvSpPr>
      <dsp:spPr>
        <a:xfrm>
          <a:off x="799588" y="1731214"/>
          <a:ext cx="4085614"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What constitutes hate speech?</a:t>
          </a:r>
        </a:p>
      </dsp:txBody>
      <dsp:txXfrm>
        <a:off x="799588" y="1731214"/>
        <a:ext cx="4085614" cy="692284"/>
      </dsp:txXfrm>
    </dsp:sp>
    <dsp:sp modelId="{CE5E35F1-6D29-4E01-9216-375E5601EBB2}">
      <dsp:nvSpPr>
        <dsp:cNvPr id="0" name=""/>
        <dsp:cNvSpPr/>
      </dsp:nvSpPr>
      <dsp:spPr>
        <a:xfrm>
          <a:off x="0" y="2596570"/>
          <a:ext cx="48852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8CA68D2B-42C8-4F97-8317-DA92A0A8420C}">
      <dsp:nvSpPr>
        <dsp:cNvPr id="0" name=""/>
        <dsp:cNvSpPr/>
      </dsp:nvSpPr>
      <dsp:spPr>
        <a:xfrm>
          <a:off x="209416" y="2752334"/>
          <a:ext cx="380756" cy="3807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76415F03-57A3-496C-9836-B79A970F6E91}">
      <dsp:nvSpPr>
        <dsp:cNvPr id="0" name=""/>
        <dsp:cNvSpPr/>
      </dsp:nvSpPr>
      <dsp:spPr>
        <a:xfrm>
          <a:off x="799588" y="2596570"/>
          <a:ext cx="4085614"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Is freedom of speech linked to a healthy democracy?</a:t>
          </a:r>
        </a:p>
      </dsp:txBody>
      <dsp:txXfrm>
        <a:off x="799588" y="2596570"/>
        <a:ext cx="4085614" cy="692284"/>
      </dsp:txXfrm>
    </dsp:sp>
    <dsp:sp modelId="{7B015798-410E-436D-A9C5-A951F2FDDA17}">
      <dsp:nvSpPr>
        <dsp:cNvPr id="0" name=""/>
        <dsp:cNvSpPr/>
      </dsp:nvSpPr>
      <dsp:spPr>
        <a:xfrm>
          <a:off x="0" y="3461926"/>
          <a:ext cx="48852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EEA60C5-8E9F-4003-934A-86F6DFBE07E4}">
      <dsp:nvSpPr>
        <dsp:cNvPr id="0" name=""/>
        <dsp:cNvSpPr/>
      </dsp:nvSpPr>
      <dsp:spPr>
        <a:xfrm>
          <a:off x="209416" y="3617690"/>
          <a:ext cx="380756" cy="3807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376A108-455C-4E42-AD89-05938F274070}">
      <dsp:nvSpPr>
        <dsp:cNvPr id="0" name=""/>
        <dsp:cNvSpPr/>
      </dsp:nvSpPr>
      <dsp:spPr>
        <a:xfrm>
          <a:off x="799588" y="3461926"/>
          <a:ext cx="4085614"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Should debates be banned from universities?</a:t>
          </a:r>
        </a:p>
      </dsp:txBody>
      <dsp:txXfrm>
        <a:off x="799588" y="3461926"/>
        <a:ext cx="4085614" cy="692284"/>
      </dsp:txXfrm>
    </dsp:sp>
    <dsp:sp modelId="{5539EB45-7E96-47F0-A63A-CFCAFA0BE93C}">
      <dsp:nvSpPr>
        <dsp:cNvPr id="0" name=""/>
        <dsp:cNvSpPr/>
      </dsp:nvSpPr>
      <dsp:spPr>
        <a:xfrm>
          <a:off x="0" y="4327282"/>
          <a:ext cx="48852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A40A46D-9A2E-483B-B44A-86C1A529F0F6}">
      <dsp:nvSpPr>
        <dsp:cNvPr id="0" name=""/>
        <dsp:cNvSpPr/>
      </dsp:nvSpPr>
      <dsp:spPr>
        <a:xfrm>
          <a:off x="209416" y="4483046"/>
          <a:ext cx="380756" cy="3807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EDBB7B2A-3BE8-44AB-8E79-C1F246F7B246}">
      <dsp:nvSpPr>
        <dsp:cNvPr id="0" name=""/>
        <dsp:cNvSpPr/>
      </dsp:nvSpPr>
      <dsp:spPr>
        <a:xfrm>
          <a:off x="799588" y="4327282"/>
          <a:ext cx="4085614"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What is democracy to you?</a:t>
          </a:r>
        </a:p>
      </dsp:txBody>
      <dsp:txXfrm>
        <a:off x="799588" y="4327282"/>
        <a:ext cx="4085614" cy="692284"/>
      </dsp:txXfrm>
    </dsp:sp>
    <dsp:sp modelId="{4A47AA56-F75F-498B-BF3F-707B826EA19B}">
      <dsp:nvSpPr>
        <dsp:cNvPr id="0" name=""/>
        <dsp:cNvSpPr/>
      </dsp:nvSpPr>
      <dsp:spPr>
        <a:xfrm>
          <a:off x="0" y="5192638"/>
          <a:ext cx="48852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67FE635-8C5C-470B-9B90-C8AC67A959BE}">
      <dsp:nvSpPr>
        <dsp:cNvPr id="0" name=""/>
        <dsp:cNvSpPr/>
      </dsp:nvSpPr>
      <dsp:spPr>
        <a:xfrm>
          <a:off x="209416" y="5348402"/>
          <a:ext cx="380756" cy="38075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FE25BC04-B21E-496D-BE1C-D977B6819B88}">
      <dsp:nvSpPr>
        <dsp:cNvPr id="0" name=""/>
        <dsp:cNvSpPr/>
      </dsp:nvSpPr>
      <dsp:spPr>
        <a:xfrm>
          <a:off x="799588" y="5192638"/>
          <a:ext cx="4085614"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Is it ever right to engage in civil disobedience? </a:t>
          </a:r>
        </a:p>
      </dsp:txBody>
      <dsp:txXfrm>
        <a:off x="799588" y="5192638"/>
        <a:ext cx="4085614" cy="6922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395BF4-9EC8-D34D-9375-7B809B118B22}">
      <dsp:nvSpPr>
        <dsp:cNvPr id="0" name=""/>
        <dsp:cNvSpPr/>
      </dsp:nvSpPr>
      <dsp:spPr>
        <a:xfrm>
          <a:off x="0" y="218592"/>
          <a:ext cx="4885203" cy="2691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“If all mankind minus one, were of one opinion, and only one person were of the contrary opinion, mankind would be no more justified in silencing that one person, than he, if he had the power, would be justified in silencing mankind.” </a:t>
          </a:r>
          <a:endParaRPr lang="en-US" sz="2300" kern="1200"/>
        </a:p>
      </dsp:txBody>
      <dsp:txXfrm>
        <a:off x="131364" y="349956"/>
        <a:ext cx="4622475" cy="2428272"/>
      </dsp:txXfrm>
    </dsp:sp>
    <dsp:sp modelId="{66D327A3-021A-A344-9464-56959471A7BA}">
      <dsp:nvSpPr>
        <dsp:cNvPr id="0" name=""/>
        <dsp:cNvSpPr/>
      </dsp:nvSpPr>
      <dsp:spPr>
        <a:xfrm>
          <a:off x="0" y="2975833"/>
          <a:ext cx="4885203" cy="26910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i="1" kern="1200"/>
            <a:t>On Liberty </a:t>
          </a:r>
          <a:r>
            <a:rPr lang="en-GB" sz="2300" kern="1200"/>
            <a:t>p 10</a:t>
          </a:r>
          <a:endParaRPr lang="en-US" sz="2300" kern="1200"/>
        </a:p>
      </dsp:txBody>
      <dsp:txXfrm>
        <a:off x="131364" y="3107197"/>
        <a:ext cx="4622475" cy="24282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54B0A-1289-9C48-ADB4-8DA831F9DB11}">
      <dsp:nvSpPr>
        <dsp:cNvPr id="0" name=""/>
        <dsp:cNvSpPr/>
      </dsp:nvSpPr>
      <dsp:spPr>
        <a:xfrm>
          <a:off x="0" y="11487"/>
          <a:ext cx="4885203" cy="190231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“Theresa May criticises university 'safe spaces' for shutting down debate”</a:t>
          </a:r>
          <a:endParaRPr lang="en-US" sz="2700" kern="1200"/>
        </a:p>
      </dsp:txBody>
      <dsp:txXfrm>
        <a:off x="92863" y="104350"/>
        <a:ext cx="4699477" cy="1716584"/>
      </dsp:txXfrm>
    </dsp:sp>
    <dsp:sp modelId="{00D5D2D5-B1AE-F84D-8901-8D77A3849F50}">
      <dsp:nvSpPr>
        <dsp:cNvPr id="0" name=""/>
        <dsp:cNvSpPr/>
      </dsp:nvSpPr>
      <dsp:spPr>
        <a:xfrm>
          <a:off x="0" y="1991557"/>
          <a:ext cx="4885203" cy="190231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“Oxford students shut down abortion debate. Free speech is under assault on campus”</a:t>
          </a:r>
          <a:endParaRPr lang="en-US" sz="2700" kern="1200"/>
        </a:p>
      </dsp:txBody>
      <dsp:txXfrm>
        <a:off x="92863" y="2084420"/>
        <a:ext cx="4699477" cy="1716584"/>
      </dsp:txXfrm>
    </dsp:sp>
    <dsp:sp modelId="{1815C143-8DC6-0E45-B25B-45FCA762358C}">
      <dsp:nvSpPr>
        <dsp:cNvPr id="0" name=""/>
        <dsp:cNvSpPr/>
      </dsp:nvSpPr>
      <dsp:spPr>
        <a:xfrm>
          <a:off x="0" y="3971628"/>
          <a:ext cx="4885203" cy="190231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“Universities should not protect students from ‘uncomfortable’ views by stopping debates, regulator warns</a:t>
          </a:r>
          <a:r>
            <a:rPr lang="en-GB" sz="2700" b="1" kern="1200"/>
            <a:t>”</a:t>
          </a:r>
          <a:endParaRPr lang="en-US" sz="2700" kern="1200"/>
        </a:p>
      </dsp:txBody>
      <dsp:txXfrm>
        <a:off x="92863" y="4064491"/>
        <a:ext cx="4699477" cy="17165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FF1275-B904-B548-8E1B-327450A7776C}">
      <dsp:nvSpPr>
        <dsp:cNvPr id="0" name=""/>
        <dsp:cNvSpPr/>
      </dsp:nvSpPr>
      <dsp:spPr>
        <a:xfrm>
          <a:off x="0" y="194338"/>
          <a:ext cx="4885203" cy="178425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What does it mean?  the most moral action is the one that causes the most good for the most people over the longest period of time.</a:t>
          </a:r>
        </a:p>
      </dsp:txBody>
      <dsp:txXfrm>
        <a:off x="87100" y="281438"/>
        <a:ext cx="4711003" cy="1610050"/>
      </dsp:txXfrm>
    </dsp:sp>
    <dsp:sp modelId="{EC3785E9-1FDA-FF45-9180-053B9B313155}">
      <dsp:nvSpPr>
        <dsp:cNvPr id="0" name=""/>
        <dsp:cNvSpPr/>
      </dsp:nvSpPr>
      <dsp:spPr>
        <a:xfrm>
          <a:off x="0" y="2050588"/>
          <a:ext cx="4885203" cy="178425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In other words, we should consider the happiness and well-being of the majority of people over the individual</a:t>
          </a:r>
        </a:p>
      </dsp:txBody>
      <dsp:txXfrm>
        <a:off x="87100" y="2137688"/>
        <a:ext cx="4711003" cy="1610050"/>
      </dsp:txXfrm>
    </dsp:sp>
    <dsp:sp modelId="{C165F79E-9C56-2A46-8EE1-38499CCE2138}">
      <dsp:nvSpPr>
        <dsp:cNvPr id="0" name=""/>
        <dsp:cNvSpPr/>
      </dsp:nvSpPr>
      <dsp:spPr>
        <a:xfrm>
          <a:off x="0" y="3906838"/>
          <a:ext cx="4885203" cy="178425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Focuses on the </a:t>
          </a:r>
          <a:r>
            <a:rPr lang="en-US" sz="2500" u="sng" kern="1200" dirty="0"/>
            <a:t>effects</a:t>
          </a:r>
          <a:r>
            <a:rPr lang="en-US" sz="2500" kern="1200" dirty="0"/>
            <a:t> of the action</a:t>
          </a:r>
        </a:p>
      </dsp:txBody>
      <dsp:txXfrm>
        <a:off x="87100" y="3993938"/>
        <a:ext cx="4711003" cy="16100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87F59E-7AE9-BB45-B307-FABA0C3207C3}">
      <dsp:nvSpPr>
        <dsp:cNvPr id="0" name=""/>
        <dsp:cNvSpPr/>
      </dsp:nvSpPr>
      <dsp:spPr>
        <a:xfrm>
          <a:off x="0" y="38052"/>
          <a:ext cx="4885203" cy="28571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This theory attempts to define the scope of freedom &amp; liberty for the individual under a state’s authority</a:t>
          </a:r>
        </a:p>
      </dsp:txBody>
      <dsp:txXfrm>
        <a:off x="139474" y="177526"/>
        <a:ext cx="4606255" cy="2578192"/>
      </dsp:txXfrm>
    </dsp:sp>
    <dsp:sp modelId="{27DA41FC-E571-FA4F-B1A8-5E63D34F0F01}">
      <dsp:nvSpPr>
        <dsp:cNvPr id="0" name=""/>
        <dsp:cNvSpPr/>
      </dsp:nvSpPr>
      <dsp:spPr>
        <a:xfrm>
          <a:off x="0" y="2990232"/>
          <a:ext cx="4885203" cy="28571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Because it focuses on rights of the individual vs. others’ rights, utilitarianism is a form of </a:t>
          </a:r>
          <a:r>
            <a:rPr lang="en-US" sz="3300" u="sng" kern="1200"/>
            <a:t>justice</a:t>
          </a:r>
          <a:r>
            <a:rPr lang="en-US" sz="3300" kern="1200"/>
            <a:t>.</a:t>
          </a:r>
        </a:p>
      </dsp:txBody>
      <dsp:txXfrm>
        <a:off x="139474" y="3129706"/>
        <a:ext cx="4606255" cy="257819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DAAA99-0C7C-4F82-94B3-29D1D49EF409}">
      <dsp:nvSpPr>
        <dsp:cNvPr id="0" name=""/>
        <dsp:cNvSpPr/>
      </dsp:nvSpPr>
      <dsp:spPr>
        <a:xfrm>
          <a:off x="0" y="5314"/>
          <a:ext cx="4885203" cy="119932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87F51C7-4FC3-414D-98CA-2A7C04999B43}">
      <dsp:nvSpPr>
        <dsp:cNvPr id="0" name=""/>
        <dsp:cNvSpPr/>
      </dsp:nvSpPr>
      <dsp:spPr>
        <a:xfrm>
          <a:off x="362794" y="275161"/>
          <a:ext cx="660271" cy="659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5F89E81-E08B-48B0-89DE-C775B0810C8B}">
      <dsp:nvSpPr>
        <dsp:cNvPr id="0" name=""/>
        <dsp:cNvSpPr/>
      </dsp:nvSpPr>
      <dsp:spPr>
        <a:xfrm>
          <a:off x="1385860" y="5314"/>
          <a:ext cx="3477999" cy="1236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95" tIns="130895" rIns="130895" bIns="130895" numCol="1" spcCol="1270" anchor="ctr" anchorCtr="0">
          <a:noAutofit/>
        </a:bodyPr>
        <a:lstStyle/>
        <a:p>
          <a:pPr marL="0" lvl="0" indent="0" algn="l" defTabSz="622300">
            <a:lnSpc>
              <a:spcPct val="90000"/>
            </a:lnSpc>
            <a:spcBef>
              <a:spcPct val="0"/>
            </a:spcBef>
            <a:spcAft>
              <a:spcPct val="35000"/>
            </a:spcAft>
            <a:buNone/>
          </a:pPr>
          <a:r>
            <a:rPr lang="en-US" sz="1400" kern="1200"/>
            <a:t>Humans by nature avoid pain and seek pleasure</a:t>
          </a:r>
        </a:p>
      </dsp:txBody>
      <dsp:txXfrm>
        <a:off x="1385860" y="5314"/>
        <a:ext cx="3477999" cy="1236799"/>
      </dsp:txXfrm>
    </dsp:sp>
    <dsp:sp modelId="{1FA2F6E9-4704-4A03-BDE6-BA5B161E1183}">
      <dsp:nvSpPr>
        <dsp:cNvPr id="0" name=""/>
        <dsp:cNvSpPr/>
      </dsp:nvSpPr>
      <dsp:spPr>
        <a:xfrm>
          <a:off x="0" y="1551313"/>
          <a:ext cx="4885203" cy="119932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0829B65-7C18-4684-84D9-E797A59C019A}">
      <dsp:nvSpPr>
        <dsp:cNvPr id="0" name=""/>
        <dsp:cNvSpPr/>
      </dsp:nvSpPr>
      <dsp:spPr>
        <a:xfrm>
          <a:off x="362794" y="1821160"/>
          <a:ext cx="660271" cy="659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246AF3E-E783-4D0F-8247-A03011603085}">
      <dsp:nvSpPr>
        <dsp:cNvPr id="0" name=""/>
        <dsp:cNvSpPr/>
      </dsp:nvSpPr>
      <dsp:spPr>
        <a:xfrm>
          <a:off x="1385860" y="1551313"/>
          <a:ext cx="3477999" cy="1236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95" tIns="130895" rIns="130895" bIns="130895" numCol="1" spcCol="1270" anchor="ctr" anchorCtr="0">
          <a:noAutofit/>
        </a:bodyPr>
        <a:lstStyle/>
        <a:p>
          <a:pPr marL="0" lvl="0" indent="0" algn="l" defTabSz="622300">
            <a:lnSpc>
              <a:spcPct val="90000"/>
            </a:lnSpc>
            <a:spcBef>
              <a:spcPct val="0"/>
            </a:spcBef>
            <a:spcAft>
              <a:spcPct val="35000"/>
            </a:spcAft>
            <a:buNone/>
          </a:pPr>
          <a:r>
            <a:rPr lang="en-US" sz="1400" kern="1200"/>
            <a:t>Individual happiness is the supreme good</a:t>
          </a:r>
        </a:p>
      </dsp:txBody>
      <dsp:txXfrm>
        <a:off x="1385860" y="1551313"/>
        <a:ext cx="3477999" cy="1236799"/>
      </dsp:txXfrm>
    </dsp:sp>
    <dsp:sp modelId="{BCEF23B2-A7AA-425B-9DA3-7C83EC36D17E}">
      <dsp:nvSpPr>
        <dsp:cNvPr id="0" name=""/>
        <dsp:cNvSpPr/>
      </dsp:nvSpPr>
      <dsp:spPr>
        <a:xfrm>
          <a:off x="0" y="3097312"/>
          <a:ext cx="4885203" cy="119932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C3AB952-873B-4A23-B2F5-D64C6BE3808D}">
      <dsp:nvSpPr>
        <dsp:cNvPr id="0" name=""/>
        <dsp:cNvSpPr/>
      </dsp:nvSpPr>
      <dsp:spPr>
        <a:xfrm>
          <a:off x="362794" y="3367160"/>
          <a:ext cx="660271" cy="659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D2120210-14AB-4B97-8F1C-9A9F504D3509}">
      <dsp:nvSpPr>
        <dsp:cNvPr id="0" name=""/>
        <dsp:cNvSpPr/>
      </dsp:nvSpPr>
      <dsp:spPr>
        <a:xfrm>
          <a:off x="1385860" y="3097312"/>
          <a:ext cx="3477999" cy="1236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95" tIns="130895" rIns="130895" bIns="130895" numCol="1" spcCol="1270" anchor="ctr" anchorCtr="0">
          <a:noAutofit/>
        </a:bodyPr>
        <a:lstStyle/>
        <a:p>
          <a:pPr marL="0" lvl="0" indent="0" algn="l" defTabSz="622300">
            <a:lnSpc>
              <a:spcPct val="90000"/>
            </a:lnSpc>
            <a:spcBef>
              <a:spcPct val="0"/>
            </a:spcBef>
            <a:spcAft>
              <a:spcPct val="35000"/>
            </a:spcAft>
            <a:buNone/>
          </a:pPr>
          <a:r>
            <a:rPr lang="en-US" sz="1400" kern="1200"/>
            <a:t>Happiness should be measured on a quantitative scale</a:t>
          </a:r>
        </a:p>
      </dsp:txBody>
      <dsp:txXfrm>
        <a:off x="1385860" y="3097312"/>
        <a:ext cx="3477999" cy="1236799"/>
      </dsp:txXfrm>
    </dsp:sp>
    <dsp:sp modelId="{31E6ACC8-1663-47EB-9DD5-A567BD9A4188}">
      <dsp:nvSpPr>
        <dsp:cNvPr id="0" name=""/>
        <dsp:cNvSpPr/>
      </dsp:nvSpPr>
      <dsp:spPr>
        <a:xfrm>
          <a:off x="0" y="4643312"/>
          <a:ext cx="4885203" cy="119932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E344F88-E6DD-47B9-8F55-C973B4B82F1C}">
      <dsp:nvSpPr>
        <dsp:cNvPr id="0" name=""/>
        <dsp:cNvSpPr/>
      </dsp:nvSpPr>
      <dsp:spPr>
        <a:xfrm>
          <a:off x="363149" y="4913159"/>
          <a:ext cx="660271" cy="6596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F216283A-7717-4F59-B363-9B4577D56E11}">
      <dsp:nvSpPr>
        <dsp:cNvPr id="0" name=""/>
        <dsp:cNvSpPr/>
      </dsp:nvSpPr>
      <dsp:spPr>
        <a:xfrm>
          <a:off x="1386569" y="4643312"/>
          <a:ext cx="3455303" cy="1236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95" tIns="130895" rIns="130895" bIns="130895" numCol="1" spcCol="1270" anchor="ctr" anchorCtr="0">
          <a:noAutofit/>
        </a:bodyPr>
        <a:lstStyle/>
        <a:p>
          <a:pPr marL="0" lvl="0" indent="0" algn="l" defTabSz="622300">
            <a:lnSpc>
              <a:spcPct val="90000"/>
            </a:lnSpc>
            <a:spcBef>
              <a:spcPct val="0"/>
            </a:spcBef>
            <a:spcAft>
              <a:spcPct val="35000"/>
            </a:spcAft>
            <a:buNone/>
          </a:pPr>
          <a:r>
            <a:rPr lang="en-US" sz="1400" kern="1200"/>
            <a:t>Example: punishment – those who commit crimes should be punished by the amount of unhappiness they create; punishment must create more pain than the pleasure gained from committing the crime.</a:t>
          </a:r>
        </a:p>
      </dsp:txBody>
      <dsp:txXfrm>
        <a:off x="1386569" y="4643312"/>
        <a:ext cx="3455303" cy="123679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3E818D-B1E0-4C73-9234-F145FDA1F3E4}">
      <dsp:nvSpPr>
        <dsp:cNvPr id="0" name=""/>
        <dsp:cNvSpPr/>
      </dsp:nvSpPr>
      <dsp:spPr>
        <a:xfrm>
          <a:off x="0" y="718"/>
          <a:ext cx="48852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9CABD2D-BF1A-4D95-9A5F-9C3CBF812614}">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14BDC6C2-8908-4FD8-9F09-1F9908500604}">
      <dsp:nvSpPr>
        <dsp:cNvPr id="0" name=""/>
        <dsp:cNvSpPr/>
      </dsp:nvSpPr>
      <dsp:spPr>
        <a:xfrm>
          <a:off x="1941716" y="718"/>
          <a:ext cx="2943486"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022350">
            <a:lnSpc>
              <a:spcPct val="90000"/>
            </a:lnSpc>
            <a:spcBef>
              <a:spcPct val="0"/>
            </a:spcBef>
            <a:spcAft>
              <a:spcPct val="35000"/>
            </a:spcAft>
            <a:buNone/>
          </a:pPr>
          <a:r>
            <a:rPr lang="en-US" sz="2300" kern="1200"/>
            <a:t>It ignores the distribution of happiness</a:t>
          </a:r>
        </a:p>
      </dsp:txBody>
      <dsp:txXfrm>
        <a:off x="1941716" y="718"/>
        <a:ext cx="2943486" cy="1681139"/>
      </dsp:txXfrm>
    </dsp:sp>
    <dsp:sp modelId="{EDCA3996-55D5-46B8-AD5C-C08347F1EF4A}">
      <dsp:nvSpPr>
        <dsp:cNvPr id="0" name=""/>
        <dsp:cNvSpPr/>
      </dsp:nvSpPr>
      <dsp:spPr>
        <a:xfrm>
          <a:off x="0" y="2102143"/>
          <a:ext cx="48852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EDFCDD6-5942-4EB6-AE71-47BCADAA416A}">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51A68374-4190-42F7-AE1D-72076A961652}">
      <dsp:nvSpPr>
        <dsp:cNvPr id="0" name=""/>
        <dsp:cNvSpPr/>
      </dsp:nvSpPr>
      <dsp:spPr>
        <a:xfrm>
          <a:off x="1941716" y="2102143"/>
          <a:ext cx="2943486"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022350">
            <a:lnSpc>
              <a:spcPct val="90000"/>
            </a:lnSpc>
            <a:spcBef>
              <a:spcPct val="0"/>
            </a:spcBef>
            <a:spcAft>
              <a:spcPct val="35000"/>
            </a:spcAft>
            <a:buNone/>
          </a:pPr>
          <a:r>
            <a:rPr lang="en-US" sz="2300" kern="1200"/>
            <a:t>It ignores other important values that a state ought to consider</a:t>
          </a:r>
        </a:p>
      </dsp:txBody>
      <dsp:txXfrm>
        <a:off x="1941716" y="2102143"/>
        <a:ext cx="2943486" cy="1681139"/>
      </dsp:txXfrm>
    </dsp:sp>
    <dsp:sp modelId="{C733860F-B09E-406B-AF0E-B2BD3149384D}">
      <dsp:nvSpPr>
        <dsp:cNvPr id="0" name=""/>
        <dsp:cNvSpPr/>
      </dsp:nvSpPr>
      <dsp:spPr>
        <a:xfrm>
          <a:off x="0" y="4203567"/>
          <a:ext cx="48852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6EEBA67-F821-4863-83AB-002D662BAD95}">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8153388C-97D4-4EE2-AACC-82BCD3DA1919}">
      <dsp:nvSpPr>
        <dsp:cNvPr id="0" name=""/>
        <dsp:cNvSpPr/>
      </dsp:nvSpPr>
      <dsp:spPr>
        <a:xfrm>
          <a:off x="1941716" y="4203567"/>
          <a:ext cx="2943486"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022350">
            <a:lnSpc>
              <a:spcPct val="90000"/>
            </a:lnSpc>
            <a:spcBef>
              <a:spcPct val="0"/>
            </a:spcBef>
            <a:spcAft>
              <a:spcPct val="35000"/>
            </a:spcAft>
            <a:buNone/>
          </a:pPr>
          <a:r>
            <a:rPr lang="en-US" sz="2300" kern="1200"/>
            <a:t>Example: minority rights are overlooked</a:t>
          </a:r>
        </a:p>
      </dsp:txBody>
      <dsp:txXfrm>
        <a:off x="1941716" y="4203567"/>
        <a:ext cx="2943486" cy="168113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79F912-2CB6-CB43-93F0-43DEFCAA83C2}">
      <dsp:nvSpPr>
        <dsp:cNvPr id="0" name=""/>
        <dsp:cNvSpPr/>
      </dsp:nvSpPr>
      <dsp:spPr>
        <a:xfrm>
          <a:off x="0" y="142388"/>
          <a:ext cx="4885203" cy="183232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happiness is determined by the individual </a:t>
          </a:r>
        </a:p>
      </dsp:txBody>
      <dsp:txXfrm>
        <a:off x="89447" y="231835"/>
        <a:ext cx="4706309" cy="1653428"/>
      </dsp:txXfrm>
    </dsp:sp>
    <dsp:sp modelId="{796E9AF0-709F-694C-A7F9-5C02A013C361}">
      <dsp:nvSpPr>
        <dsp:cNvPr id="0" name=""/>
        <dsp:cNvSpPr/>
      </dsp:nvSpPr>
      <dsp:spPr>
        <a:xfrm>
          <a:off x="0" y="2026551"/>
          <a:ext cx="4885203" cy="1832322"/>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one individual can determine what will produce happiness for every individual </a:t>
          </a:r>
        </a:p>
      </dsp:txBody>
      <dsp:txXfrm>
        <a:off x="89447" y="2115998"/>
        <a:ext cx="4706309" cy="1653428"/>
      </dsp:txXfrm>
    </dsp:sp>
    <dsp:sp modelId="{5ED855D9-6E15-5C45-B20D-D71420386E84}">
      <dsp:nvSpPr>
        <dsp:cNvPr id="0" name=""/>
        <dsp:cNvSpPr/>
      </dsp:nvSpPr>
      <dsp:spPr>
        <a:xfrm>
          <a:off x="0" y="3910714"/>
          <a:ext cx="4885203" cy="1832322"/>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Thus, he believes that a democracy (which provides for maximum individual participation and creates an environment for the pursuit of happiness) is the best way to secure liberty (man’s quest for his own good) and promote happiness. </a:t>
          </a:r>
        </a:p>
      </dsp:txBody>
      <dsp:txXfrm>
        <a:off x="89447" y="4000161"/>
        <a:ext cx="4706309" cy="165342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7265D8-289F-E44F-811A-4D8153EA08C8}">
      <dsp:nvSpPr>
        <dsp:cNvPr id="0" name=""/>
        <dsp:cNvSpPr/>
      </dsp:nvSpPr>
      <dsp:spPr>
        <a:xfrm>
          <a:off x="0" y="11487"/>
          <a:ext cx="4885203" cy="19023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Thus, democracy is an avenue to provide individual happiness to the greatest number.</a:t>
          </a:r>
        </a:p>
      </dsp:txBody>
      <dsp:txXfrm>
        <a:off x="92863" y="104350"/>
        <a:ext cx="4699477" cy="1716584"/>
      </dsp:txXfrm>
    </dsp:sp>
    <dsp:sp modelId="{9FB1C393-C746-2F4C-985B-B2E61429C23C}">
      <dsp:nvSpPr>
        <dsp:cNvPr id="0" name=""/>
        <dsp:cNvSpPr/>
      </dsp:nvSpPr>
      <dsp:spPr>
        <a:xfrm>
          <a:off x="0" y="1991557"/>
          <a:ext cx="4885203" cy="190231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Happiness should be measured on a </a:t>
          </a:r>
          <a:r>
            <a:rPr lang="en-US" sz="2700" u="sng" kern="1200"/>
            <a:t>qualitative</a:t>
          </a:r>
          <a:r>
            <a:rPr lang="en-US" sz="2700" kern="1200"/>
            <a:t> scale (unlike Bentham)</a:t>
          </a:r>
        </a:p>
      </dsp:txBody>
      <dsp:txXfrm>
        <a:off x="92863" y="2084420"/>
        <a:ext cx="4699477" cy="1716584"/>
      </dsp:txXfrm>
    </dsp:sp>
    <dsp:sp modelId="{DAB8E950-2190-0848-80E5-C9EE2AAA20A4}">
      <dsp:nvSpPr>
        <dsp:cNvPr id="0" name=""/>
        <dsp:cNvSpPr/>
      </dsp:nvSpPr>
      <dsp:spPr>
        <a:xfrm>
          <a:off x="0" y="3971628"/>
          <a:ext cx="4885203" cy="19023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In other words, Mill wants the best quality of life and happiness for the greatest number (vs. quantity)</a:t>
          </a:r>
        </a:p>
      </dsp:txBody>
      <dsp:txXfrm>
        <a:off x="92863" y="4064491"/>
        <a:ext cx="4699477" cy="171658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88CC99-1337-0344-B60B-122E18B530C7}">
      <dsp:nvSpPr>
        <dsp:cNvPr id="0" name=""/>
        <dsp:cNvSpPr/>
      </dsp:nvSpPr>
      <dsp:spPr>
        <a:xfrm>
          <a:off x="0" y="11487"/>
          <a:ext cx="4885203" cy="19023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Used to define the extent that an individual should be allowed to exercise his liberty </a:t>
          </a:r>
        </a:p>
      </dsp:txBody>
      <dsp:txXfrm>
        <a:off x="92863" y="104350"/>
        <a:ext cx="4699477" cy="1716584"/>
      </dsp:txXfrm>
    </dsp:sp>
    <dsp:sp modelId="{BF200383-FD7B-8248-9222-DE1D01D7DBA2}">
      <dsp:nvSpPr>
        <dsp:cNvPr id="0" name=""/>
        <dsp:cNvSpPr/>
      </dsp:nvSpPr>
      <dsp:spPr>
        <a:xfrm>
          <a:off x="0" y="1991557"/>
          <a:ext cx="4885203" cy="190231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says that the only good reason for restricting a person’s liberty is to prevent harm to others </a:t>
          </a:r>
        </a:p>
      </dsp:txBody>
      <dsp:txXfrm>
        <a:off x="92863" y="2084420"/>
        <a:ext cx="4699477" cy="1716584"/>
      </dsp:txXfrm>
    </dsp:sp>
    <dsp:sp modelId="{2DDBB217-0F80-DA48-B5C5-068D05268B58}">
      <dsp:nvSpPr>
        <dsp:cNvPr id="0" name=""/>
        <dsp:cNvSpPr/>
      </dsp:nvSpPr>
      <dsp:spPr>
        <a:xfrm>
          <a:off x="0" y="3971628"/>
          <a:ext cx="4885203" cy="19023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Mill argues that punishment should only be used if it would lead to better consequences than non-punishment </a:t>
          </a:r>
        </a:p>
      </dsp:txBody>
      <dsp:txXfrm>
        <a:off x="92863" y="4064491"/>
        <a:ext cx="4699477" cy="171658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563D8F-AB5E-4B3A-B7AD-FCCBE2CEADC3}">
      <dsp:nvSpPr>
        <dsp:cNvPr id="0" name=""/>
        <dsp:cNvSpPr/>
      </dsp:nvSpPr>
      <dsp:spPr>
        <a:xfrm>
          <a:off x="0" y="7467"/>
          <a:ext cx="4885203" cy="7636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AB2594-C998-4DF2-AD68-76E12EAA3802}">
      <dsp:nvSpPr>
        <dsp:cNvPr id="0" name=""/>
        <dsp:cNvSpPr/>
      </dsp:nvSpPr>
      <dsp:spPr>
        <a:xfrm>
          <a:off x="231001" y="179286"/>
          <a:ext cx="420413" cy="4200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735A31-4C6D-4837-B8C7-78A5E8430BD7}">
      <dsp:nvSpPr>
        <dsp:cNvPr id="0" name=""/>
        <dsp:cNvSpPr/>
      </dsp:nvSpPr>
      <dsp:spPr>
        <a:xfrm>
          <a:off x="882416" y="7467"/>
          <a:ext cx="3884094" cy="978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9" tIns="103549" rIns="103549" bIns="103549" numCol="1" spcCol="1270" anchor="ctr" anchorCtr="0">
          <a:noAutofit/>
        </a:bodyPr>
        <a:lstStyle/>
        <a:p>
          <a:pPr marL="0" lvl="0" indent="0" algn="l" defTabSz="622300">
            <a:lnSpc>
              <a:spcPct val="90000"/>
            </a:lnSpc>
            <a:spcBef>
              <a:spcPct val="0"/>
            </a:spcBef>
            <a:spcAft>
              <a:spcPct val="35000"/>
            </a:spcAft>
            <a:buNone/>
          </a:pPr>
          <a:r>
            <a:rPr lang="en-US" sz="1400" kern="1200"/>
            <a:t>WARNING:</a:t>
          </a:r>
        </a:p>
      </dsp:txBody>
      <dsp:txXfrm>
        <a:off x="882416" y="7467"/>
        <a:ext cx="3884094" cy="978415"/>
      </dsp:txXfrm>
    </dsp:sp>
    <dsp:sp modelId="{40875C38-FF06-4E73-BFA4-039A7A06F121}">
      <dsp:nvSpPr>
        <dsp:cNvPr id="0" name=""/>
        <dsp:cNvSpPr/>
      </dsp:nvSpPr>
      <dsp:spPr>
        <a:xfrm>
          <a:off x="0" y="1230486"/>
          <a:ext cx="4885203" cy="7636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0302E0-0DBF-4E16-967E-89ADD488129A}">
      <dsp:nvSpPr>
        <dsp:cNvPr id="0" name=""/>
        <dsp:cNvSpPr/>
      </dsp:nvSpPr>
      <dsp:spPr>
        <a:xfrm>
          <a:off x="231001" y="1402305"/>
          <a:ext cx="420413" cy="4200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346953-1D45-4E68-BAA7-7115CA072F17}">
      <dsp:nvSpPr>
        <dsp:cNvPr id="0" name=""/>
        <dsp:cNvSpPr/>
      </dsp:nvSpPr>
      <dsp:spPr>
        <a:xfrm>
          <a:off x="882416" y="1230486"/>
          <a:ext cx="3884094" cy="978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9" tIns="103549" rIns="103549" bIns="103549" numCol="1" spcCol="1270" anchor="ctr" anchorCtr="0">
          <a:noAutofit/>
        </a:bodyPr>
        <a:lstStyle/>
        <a:p>
          <a:pPr marL="0" lvl="0" indent="0" algn="l" defTabSz="622300">
            <a:lnSpc>
              <a:spcPct val="90000"/>
            </a:lnSpc>
            <a:spcBef>
              <a:spcPct val="0"/>
            </a:spcBef>
            <a:spcAft>
              <a:spcPct val="35000"/>
            </a:spcAft>
            <a:buNone/>
          </a:pPr>
          <a:r>
            <a:rPr lang="en-US" sz="1400" kern="1200"/>
            <a:t>EXISTENTIALISM DEALS WITH INTENSE THEOLOGICAL (“RELIGIOUS STUDY”) AND ONTOLOGICAL (“STUDY OF BEING”) AS WELL AS EPISTEMOLOGICAL (“STUDY OF KNOWLEDGE”) ISSUES. </a:t>
          </a:r>
        </a:p>
      </dsp:txBody>
      <dsp:txXfrm>
        <a:off x="882416" y="1230486"/>
        <a:ext cx="3884094" cy="978415"/>
      </dsp:txXfrm>
    </dsp:sp>
    <dsp:sp modelId="{A50B4E0E-AA10-4473-A8FD-4D098F32E7A4}">
      <dsp:nvSpPr>
        <dsp:cNvPr id="0" name=""/>
        <dsp:cNvSpPr/>
      </dsp:nvSpPr>
      <dsp:spPr>
        <a:xfrm>
          <a:off x="0" y="2453505"/>
          <a:ext cx="4885203" cy="7636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7C0861-6D34-49A8-8F14-897721B40106}">
      <dsp:nvSpPr>
        <dsp:cNvPr id="0" name=""/>
        <dsp:cNvSpPr/>
      </dsp:nvSpPr>
      <dsp:spPr>
        <a:xfrm>
          <a:off x="231001" y="2625324"/>
          <a:ext cx="420413" cy="4200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6CEE65-6959-4772-A048-785064176DEE}">
      <dsp:nvSpPr>
        <dsp:cNvPr id="0" name=""/>
        <dsp:cNvSpPr/>
      </dsp:nvSpPr>
      <dsp:spPr>
        <a:xfrm>
          <a:off x="882416" y="2453505"/>
          <a:ext cx="3884094" cy="978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9" tIns="103549" rIns="103549" bIns="103549" numCol="1" spcCol="1270" anchor="ctr" anchorCtr="0">
          <a:noAutofit/>
        </a:bodyPr>
        <a:lstStyle/>
        <a:p>
          <a:pPr marL="0" lvl="0" indent="0" algn="l" defTabSz="622300">
            <a:lnSpc>
              <a:spcPct val="90000"/>
            </a:lnSpc>
            <a:spcBef>
              <a:spcPct val="0"/>
            </a:spcBef>
            <a:spcAft>
              <a:spcPct val="35000"/>
            </a:spcAft>
            <a:buNone/>
          </a:pPr>
          <a:r>
            <a:rPr lang="en-US" sz="1400" kern="1200"/>
            <a:t>THIS CLASS IS NOT ENDORSING EXISTENTIALISM AS BEING ANYTHING MORE THAN MERE THEORY. YOU ARE RESPONSIBLE FOR LEARNING THE TENETS OF EXISTENTIALISM AND RELATING THEM TO LITERATURE. </a:t>
          </a:r>
        </a:p>
      </dsp:txBody>
      <dsp:txXfrm>
        <a:off x="882416" y="2453505"/>
        <a:ext cx="3884094" cy="978415"/>
      </dsp:txXfrm>
    </dsp:sp>
    <dsp:sp modelId="{C9C13926-D851-4839-BADD-392BD4AC3260}">
      <dsp:nvSpPr>
        <dsp:cNvPr id="0" name=""/>
        <dsp:cNvSpPr/>
      </dsp:nvSpPr>
      <dsp:spPr>
        <a:xfrm>
          <a:off x="0" y="3676524"/>
          <a:ext cx="4885203" cy="7636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0A5F47-D744-4546-B7D1-E5921F090ABD}">
      <dsp:nvSpPr>
        <dsp:cNvPr id="0" name=""/>
        <dsp:cNvSpPr/>
      </dsp:nvSpPr>
      <dsp:spPr>
        <a:xfrm>
          <a:off x="231001" y="3848343"/>
          <a:ext cx="420413" cy="4200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834262-75C4-4A98-9A70-D7CC41E28516}">
      <dsp:nvSpPr>
        <dsp:cNvPr id="0" name=""/>
        <dsp:cNvSpPr/>
      </dsp:nvSpPr>
      <dsp:spPr>
        <a:xfrm>
          <a:off x="882416" y="3676524"/>
          <a:ext cx="3884094" cy="978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9" tIns="103549" rIns="103549" bIns="103549" numCol="1" spcCol="1270" anchor="ctr" anchorCtr="0">
          <a:noAutofit/>
        </a:bodyPr>
        <a:lstStyle/>
        <a:p>
          <a:pPr marL="0" lvl="0" indent="0" algn="l" defTabSz="622300">
            <a:lnSpc>
              <a:spcPct val="90000"/>
            </a:lnSpc>
            <a:spcBef>
              <a:spcPct val="0"/>
            </a:spcBef>
            <a:spcAft>
              <a:spcPct val="35000"/>
            </a:spcAft>
            <a:buNone/>
          </a:pPr>
          <a:r>
            <a:rPr lang="en-US" sz="1400" kern="1200"/>
            <a:t>EXISTENTIALISM CAN BE A WEE BIT DEPRESSING IT TENDS TO PROJECT A “LIFE-IS-MEANINGLESS, GLASS-HALF-EMPTY” SORT OF VIEW ON THINGS. </a:t>
          </a:r>
        </a:p>
      </dsp:txBody>
      <dsp:txXfrm>
        <a:off x="882416" y="3676524"/>
        <a:ext cx="3884094" cy="978415"/>
      </dsp:txXfrm>
    </dsp:sp>
    <dsp:sp modelId="{2343A1B0-D2A1-4462-9E98-48141CDF99F0}">
      <dsp:nvSpPr>
        <dsp:cNvPr id="0" name=""/>
        <dsp:cNvSpPr/>
      </dsp:nvSpPr>
      <dsp:spPr>
        <a:xfrm>
          <a:off x="0" y="4899543"/>
          <a:ext cx="4885203" cy="7636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AC52C5-74F9-467C-AB6F-E1D743F2D70E}">
      <dsp:nvSpPr>
        <dsp:cNvPr id="0" name=""/>
        <dsp:cNvSpPr/>
      </dsp:nvSpPr>
      <dsp:spPr>
        <a:xfrm>
          <a:off x="231001" y="5071362"/>
          <a:ext cx="420413" cy="4200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0BB2A7-4A00-47F0-A5A6-ECAE69442660}">
      <dsp:nvSpPr>
        <dsp:cNvPr id="0" name=""/>
        <dsp:cNvSpPr/>
      </dsp:nvSpPr>
      <dsp:spPr>
        <a:xfrm>
          <a:off x="882416" y="4899543"/>
          <a:ext cx="3884094" cy="978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9" tIns="103549" rIns="103549" bIns="103549" numCol="1" spcCol="1270" anchor="ctr" anchorCtr="0">
          <a:noAutofit/>
        </a:bodyPr>
        <a:lstStyle/>
        <a:p>
          <a:pPr marL="0" lvl="0" indent="0" algn="l" defTabSz="622300">
            <a:lnSpc>
              <a:spcPct val="90000"/>
            </a:lnSpc>
            <a:spcBef>
              <a:spcPct val="0"/>
            </a:spcBef>
            <a:spcAft>
              <a:spcPct val="35000"/>
            </a:spcAft>
            <a:buNone/>
          </a:pPr>
          <a:r>
            <a:rPr lang="en-US" sz="1400" kern="1200"/>
            <a:t>YOU DO NOT HAVE TO LOVE IT YOU JUST HAVE TO UNDERSTAND IT.</a:t>
          </a:r>
        </a:p>
      </dsp:txBody>
      <dsp:txXfrm>
        <a:off x="882416" y="4899543"/>
        <a:ext cx="3884094" cy="97841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3AF95-D84F-4554-9B91-62852B7BD934}">
      <dsp:nvSpPr>
        <dsp:cNvPr id="0" name=""/>
        <dsp:cNvSpPr/>
      </dsp:nvSpPr>
      <dsp:spPr>
        <a:xfrm>
          <a:off x="0" y="718"/>
          <a:ext cx="48852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799059-62A5-428C-9601-48B0FA850E7A}">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C82F62-AD4B-44C4-BDDB-BE1A16B059A6}">
      <dsp:nvSpPr>
        <dsp:cNvPr id="0" name=""/>
        <dsp:cNvSpPr/>
      </dsp:nvSpPr>
      <dsp:spPr>
        <a:xfrm>
          <a:off x="1941716" y="718"/>
          <a:ext cx="2943486"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755650">
            <a:lnSpc>
              <a:spcPct val="90000"/>
            </a:lnSpc>
            <a:spcBef>
              <a:spcPct val="0"/>
            </a:spcBef>
            <a:spcAft>
              <a:spcPct val="35000"/>
            </a:spcAft>
            <a:buNone/>
          </a:pPr>
          <a:r>
            <a:rPr lang="en-US" sz="1700" kern="1200"/>
            <a:t>Humans crave meaning</a:t>
          </a:r>
        </a:p>
      </dsp:txBody>
      <dsp:txXfrm>
        <a:off x="1941716" y="718"/>
        <a:ext cx="2943486" cy="1681139"/>
      </dsp:txXfrm>
    </dsp:sp>
    <dsp:sp modelId="{1CDD1523-08C0-4F8E-89F7-C27E83CEE8DD}">
      <dsp:nvSpPr>
        <dsp:cNvPr id="0" name=""/>
        <dsp:cNvSpPr/>
      </dsp:nvSpPr>
      <dsp:spPr>
        <a:xfrm>
          <a:off x="0" y="2102143"/>
          <a:ext cx="48852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4657E0-C71A-4BF7-854C-7B1E9C6CE767}">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7AA1A0-E277-4AF3-9B42-26CD8ECD8C8E}">
      <dsp:nvSpPr>
        <dsp:cNvPr id="0" name=""/>
        <dsp:cNvSpPr/>
      </dsp:nvSpPr>
      <dsp:spPr>
        <a:xfrm>
          <a:off x="1941716" y="2102143"/>
          <a:ext cx="2943486"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755650">
            <a:lnSpc>
              <a:spcPct val="90000"/>
            </a:lnSpc>
            <a:spcBef>
              <a:spcPct val="0"/>
            </a:spcBef>
            <a:spcAft>
              <a:spcPct val="35000"/>
            </a:spcAft>
            <a:buNone/>
          </a:pPr>
          <a:r>
            <a:rPr lang="en-US" sz="1700" kern="1200"/>
            <a:t>A universe that makes sense</a:t>
          </a:r>
        </a:p>
      </dsp:txBody>
      <dsp:txXfrm>
        <a:off x="1941716" y="2102143"/>
        <a:ext cx="2943486" cy="1681139"/>
      </dsp:txXfrm>
    </dsp:sp>
    <dsp:sp modelId="{98D95C30-9357-476D-A838-21A769709D9F}">
      <dsp:nvSpPr>
        <dsp:cNvPr id="0" name=""/>
        <dsp:cNvSpPr/>
      </dsp:nvSpPr>
      <dsp:spPr>
        <a:xfrm>
          <a:off x="0" y="4203567"/>
          <a:ext cx="48852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B68774-84A9-416D-8CD5-0AF370BD043D}">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004125-09FC-4566-A300-B2BB9723E13D}">
      <dsp:nvSpPr>
        <dsp:cNvPr id="0" name=""/>
        <dsp:cNvSpPr/>
      </dsp:nvSpPr>
      <dsp:spPr>
        <a:xfrm>
          <a:off x="1941716" y="4203567"/>
          <a:ext cx="2943486"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755650">
            <a:lnSpc>
              <a:spcPct val="90000"/>
            </a:lnSpc>
            <a:spcBef>
              <a:spcPct val="0"/>
            </a:spcBef>
            <a:spcAft>
              <a:spcPct val="35000"/>
            </a:spcAft>
            <a:buNone/>
          </a:pPr>
          <a:r>
            <a:rPr lang="en-US" sz="1700" kern="1200"/>
            <a:t>Create stories to make sense out of the universe; but when the universe doesn’t cooperate you feel like a stranger in the world</a:t>
          </a:r>
        </a:p>
      </dsp:txBody>
      <dsp:txXfrm>
        <a:off x="1941716" y="4203567"/>
        <a:ext cx="2943486" cy="168113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C106D2-CE29-674C-9128-EF62CEFF4E5F}" type="datetimeFigureOut">
              <a:rPr lang="en-US" smtClean="0"/>
              <a:t>10/31/19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695EF1-2A01-E842-891B-0BF446394FDC}" type="slidenum">
              <a:rPr lang="en-US" smtClean="0"/>
              <a:t>‹#›</a:t>
            </a:fld>
            <a:endParaRPr lang="en-US"/>
          </a:p>
        </p:txBody>
      </p:sp>
    </p:spTree>
    <p:extLst>
      <p:ext uri="{BB962C8B-B14F-4D97-AF65-F5344CB8AC3E}">
        <p14:creationId xmlns:p14="http://schemas.microsoft.com/office/powerpoint/2010/main" val="35672567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9449DFC-7F03-844E-8DEE-3FCC23B4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9A24D683-C21A-5441-B9E2-A6872F80BB55}"/>
              </a:ext>
            </a:extLst>
          </p:cNvPr>
          <p:cNvSpPr>
            <a:spLocks noGrp="1"/>
          </p:cNvSpPr>
          <p:nvPr>
            <p:ph type="body" idx="1"/>
          </p:nvPr>
        </p:nvSpPr>
        <p:spPr>
          <a:noFill/>
        </p:spPr>
        <p:txBody>
          <a:bodyPr/>
          <a:lstStyle/>
          <a:p>
            <a:pPr eaLnBrk="1" hangingPunct="1">
              <a:spcBef>
                <a:spcPct val="0"/>
              </a:spcBef>
            </a:pPr>
            <a:r>
              <a:rPr lang="en-US" altLang="en-US"/>
              <a:t>I think therefore I am</a:t>
            </a:r>
          </a:p>
        </p:txBody>
      </p:sp>
      <p:sp>
        <p:nvSpPr>
          <p:cNvPr id="4" name="Slide Number Placeholder 3">
            <a:extLst>
              <a:ext uri="{FF2B5EF4-FFF2-40B4-BE49-F238E27FC236}">
                <a16:creationId xmlns:a16="http://schemas.microsoft.com/office/drawing/2014/main" id="{FC41D9E1-15BE-E246-9F7F-80EF271637B3}"/>
              </a:ext>
            </a:extLst>
          </p:cNvPr>
          <p:cNvSpPr>
            <a:spLocks noGrp="1"/>
          </p:cNvSpPr>
          <p:nvPr>
            <p:ph type="sldNum" sz="quarter" idx="5"/>
          </p:nvPr>
        </p:nvSpPr>
        <p:spPr/>
        <p:txBody>
          <a:bodyPr/>
          <a:lstStyle>
            <a:lvl1pPr defTabSz="931863" eaLnBrk="0" hangingPunct="0">
              <a:defRPr sz="4200">
                <a:solidFill>
                  <a:srgbClr val="FFFFFF"/>
                </a:solidFill>
                <a:latin typeface="Helvetica Neue Light"/>
                <a:ea typeface="ヒラギノ角ゴ ProN W3"/>
                <a:cs typeface="ヒラギノ角ゴ ProN W3"/>
                <a:sym typeface="Helvetica Neue Light"/>
              </a:defRPr>
            </a:lvl1pPr>
            <a:lvl2pPr marL="742950" indent="-285750" defTabSz="931863" eaLnBrk="0" hangingPunct="0">
              <a:defRPr sz="4200">
                <a:solidFill>
                  <a:srgbClr val="FFFFFF"/>
                </a:solidFill>
                <a:latin typeface="Helvetica Neue Light"/>
                <a:ea typeface="ヒラギノ角ゴ ProN W3"/>
                <a:cs typeface="ヒラギノ角ゴ ProN W3"/>
                <a:sym typeface="Helvetica Neue Light"/>
              </a:defRPr>
            </a:lvl2pPr>
            <a:lvl3pPr marL="1143000" indent="-228600" defTabSz="931863" eaLnBrk="0" hangingPunct="0">
              <a:defRPr sz="4200">
                <a:solidFill>
                  <a:srgbClr val="FFFFFF"/>
                </a:solidFill>
                <a:latin typeface="Helvetica Neue Light"/>
                <a:ea typeface="ヒラギノ角ゴ ProN W3"/>
                <a:cs typeface="ヒラギノ角ゴ ProN W3"/>
                <a:sym typeface="Helvetica Neue Light"/>
              </a:defRPr>
            </a:lvl3pPr>
            <a:lvl4pPr marL="1600200" indent="-228600" defTabSz="931863" eaLnBrk="0" hangingPunct="0">
              <a:defRPr sz="4200">
                <a:solidFill>
                  <a:srgbClr val="FFFFFF"/>
                </a:solidFill>
                <a:latin typeface="Helvetica Neue Light"/>
                <a:ea typeface="ヒラギノ角ゴ ProN W3"/>
                <a:cs typeface="ヒラギノ角ゴ ProN W3"/>
                <a:sym typeface="Helvetica Neue Light"/>
              </a:defRPr>
            </a:lvl4pPr>
            <a:lvl5pPr marL="2057400" indent="-228600" defTabSz="931863" eaLnBrk="0" hangingPunct="0">
              <a:defRPr sz="4200">
                <a:solidFill>
                  <a:srgbClr val="FFFFFF"/>
                </a:solidFill>
                <a:latin typeface="Helvetica Neue Light"/>
                <a:ea typeface="ヒラギノ角ゴ ProN W3"/>
                <a:cs typeface="ヒラギノ角ゴ ProN W3"/>
                <a:sym typeface="Helvetica Neue Light"/>
              </a:defRPr>
            </a:lvl5pPr>
            <a:lvl6pPr marL="2514600" indent="-228600" defTabSz="931863" eaLnBrk="0" fontAlgn="base" hangingPunct="0">
              <a:spcBef>
                <a:spcPct val="0"/>
              </a:spcBef>
              <a:spcAft>
                <a:spcPct val="0"/>
              </a:spcAft>
              <a:defRPr sz="4200">
                <a:solidFill>
                  <a:srgbClr val="FFFFFF"/>
                </a:solidFill>
                <a:latin typeface="Helvetica Neue Light"/>
                <a:ea typeface="ヒラギノ角ゴ ProN W3"/>
                <a:cs typeface="ヒラギノ角ゴ ProN W3"/>
                <a:sym typeface="Helvetica Neue Light"/>
              </a:defRPr>
            </a:lvl6pPr>
            <a:lvl7pPr marL="2971800" indent="-228600" defTabSz="931863" eaLnBrk="0" fontAlgn="base" hangingPunct="0">
              <a:spcBef>
                <a:spcPct val="0"/>
              </a:spcBef>
              <a:spcAft>
                <a:spcPct val="0"/>
              </a:spcAft>
              <a:defRPr sz="4200">
                <a:solidFill>
                  <a:srgbClr val="FFFFFF"/>
                </a:solidFill>
                <a:latin typeface="Helvetica Neue Light"/>
                <a:ea typeface="ヒラギノ角ゴ ProN W3"/>
                <a:cs typeface="ヒラギノ角ゴ ProN W3"/>
                <a:sym typeface="Helvetica Neue Light"/>
              </a:defRPr>
            </a:lvl7pPr>
            <a:lvl8pPr marL="3429000" indent="-228600" defTabSz="931863" eaLnBrk="0" fontAlgn="base" hangingPunct="0">
              <a:spcBef>
                <a:spcPct val="0"/>
              </a:spcBef>
              <a:spcAft>
                <a:spcPct val="0"/>
              </a:spcAft>
              <a:defRPr sz="4200">
                <a:solidFill>
                  <a:srgbClr val="FFFFFF"/>
                </a:solidFill>
                <a:latin typeface="Helvetica Neue Light"/>
                <a:ea typeface="ヒラギノ角ゴ ProN W3"/>
                <a:cs typeface="ヒラギノ角ゴ ProN W3"/>
                <a:sym typeface="Helvetica Neue Light"/>
              </a:defRPr>
            </a:lvl8pPr>
            <a:lvl9pPr marL="3886200" indent="-228600" defTabSz="931863" eaLnBrk="0" fontAlgn="base" hangingPunct="0">
              <a:spcBef>
                <a:spcPct val="0"/>
              </a:spcBef>
              <a:spcAft>
                <a:spcPct val="0"/>
              </a:spcAft>
              <a:defRPr sz="4200">
                <a:solidFill>
                  <a:srgbClr val="FFFFFF"/>
                </a:solidFill>
                <a:latin typeface="Helvetica Neue Light"/>
                <a:ea typeface="ヒラギノ角ゴ ProN W3"/>
                <a:cs typeface="ヒラギノ角ゴ ProN W3"/>
                <a:sym typeface="Helvetica Neue Light"/>
              </a:defRPr>
            </a:lvl9pPr>
          </a:lstStyle>
          <a:p>
            <a:pPr eaLnBrk="1" hangingPunct="1">
              <a:defRPr/>
            </a:pPr>
            <a:fld id="{FD490C8E-CF30-D741-9533-78A4D925C8BC}" type="slidenum">
              <a:rPr lang="en-US" altLang="en-US" sz="1200" smtClean="0"/>
              <a:pPr eaLnBrk="1" hangingPunct="1">
                <a:defRPr/>
              </a:pPr>
              <a:t>31</a:t>
            </a:fld>
            <a:endParaRPr lang="en-US" altLang="en-US" sz="1200"/>
          </a:p>
        </p:txBody>
      </p:sp>
    </p:spTree>
    <p:extLst>
      <p:ext uri="{BB962C8B-B14F-4D97-AF65-F5344CB8AC3E}">
        <p14:creationId xmlns:p14="http://schemas.microsoft.com/office/powerpoint/2010/main" val="7662256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FCE25-7292-494C-8A38-C8F930EB582D}"/>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60D2EA4B-4958-514C-831A-61607C0AFC6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BD6C039B-4467-3F4D-8622-EFA0D8B5268E}"/>
              </a:ext>
            </a:extLst>
          </p:cNvPr>
          <p:cNvSpPr>
            <a:spLocks noGrp="1"/>
          </p:cNvSpPr>
          <p:nvPr>
            <p:ph type="dt" sz="half" idx="10"/>
          </p:nvPr>
        </p:nvSpPr>
        <p:spPr/>
        <p:txBody>
          <a:bodyPr/>
          <a:lstStyle/>
          <a:p>
            <a:pPr>
              <a:defRPr/>
            </a:pPr>
            <a:endParaRPr lang="en-US" altLang="en-US"/>
          </a:p>
        </p:txBody>
      </p:sp>
      <p:sp>
        <p:nvSpPr>
          <p:cNvPr id="5" name="Footer Placeholder 4">
            <a:extLst>
              <a:ext uri="{FF2B5EF4-FFF2-40B4-BE49-F238E27FC236}">
                <a16:creationId xmlns:a16="http://schemas.microsoft.com/office/drawing/2014/main" id="{839282F2-0B1C-614F-A7F5-56161B165144}"/>
              </a:ext>
            </a:extLst>
          </p:cNvPr>
          <p:cNvSpPr>
            <a:spLocks noGrp="1"/>
          </p:cNvSpPr>
          <p:nvPr>
            <p:ph type="ftr" sz="quarter" idx="11"/>
          </p:nvPr>
        </p:nvSpPr>
        <p:spPr/>
        <p:txBody>
          <a:bodyPr/>
          <a:lstStyle/>
          <a:p>
            <a:pPr>
              <a:defRPr/>
            </a:pPr>
            <a:endParaRPr lang="en-US" altLang="en-US"/>
          </a:p>
        </p:txBody>
      </p:sp>
      <p:sp>
        <p:nvSpPr>
          <p:cNvPr id="6" name="Slide Number Placeholder 5">
            <a:extLst>
              <a:ext uri="{FF2B5EF4-FFF2-40B4-BE49-F238E27FC236}">
                <a16:creationId xmlns:a16="http://schemas.microsoft.com/office/drawing/2014/main" id="{4CCE2759-D5CE-F645-8316-98703F42F759}"/>
              </a:ext>
            </a:extLst>
          </p:cNvPr>
          <p:cNvSpPr>
            <a:spLocks noGrp="1"/>
          </p:cNvSpPr>
          <p:nvPr>
            <p:ph type="sldNum" sz="quarter" idx="12"/>
          </p:nvPr>
        </p:nvSpPr>
        <p:spPr/>
        <p:txBody>
          <a:bodyPr/>
          <a:lstStyle/>
          <a:p>
            <a:pPr>
              <a:defRPr/>
            </a:pPr>
            <a:fld id="{79D6CE40-4FFD-4D2D-87B2-70C4377F2979}" type="slidenum">
              <a:rPr lang="en-US" altLang="en-US" smtClean="0"/>
              <a:pPr>
                <a:defRPr/>
              </a:pPr>
              <a:t>‹#›</a:t>
            </a:fld>
            <a:endParaRPr lang="en-US" altLang="en-US"/>
          </a:p>
        </p:txBody>
      </p:sp>
    </p:spTree>
    <p:extLst>
      <p:ext uri="{BB962C8B-B14F-4D97-AF65-F5344CB8AC3E}">
        <p14:creationId xmlns:p14="http://schemas.microsoft.com/office/powerpoint/2010/main" val="2574495683"/>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076A1-AC33-EA44-B504-914F2DFEAC4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127151C-5841-1F4F-B928-1F91607A2A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6CC57B-AA2F-A145-ACBF-2A10F6401512}"/>
              </a:ext>
            </a:extLst>
          </p:cNvPr>
          <p:cNvSpPr>
            <a:spLocks noGrp="1"/>
          </p:cNvSpPr>
          <p:nvPr>
            <p:ph type="dt" sz="half" idx="10"/>
          </p:nvPr>
        </p:nvSpPr>
        <p:spPr/>
        <p:txBody>
          <a:bodyPr/>
          <a:lstStyle/>
          <a:p>
            <a:pPr>
              <a:defRPr/>
            </a:pPr>
            <a:endParaRPr lang="en-US" altLang="en-US"/>
          </a:p>
        </p:txBody>
      </p:sp>
      <p:sp>
        <p:nvSpPr>
          <p:cNvPr id="5" name="Footer Placeholder 4">
            <a:extLst>
              <a:ext uri="{FF2B5EF4-FFF2-40B4-BE49-F238E27FC236}">
                <a16:creationId xmlns:a16="http://schemas.microsoft.com/office/drawing/2014/main" id="{AB83E4FD-EFB3-2544-A74A-9332B2F4B8C7}"/>
              </a:ext>
            </a:extLst>
          </p:cNvPr>
          <p:cNvSpPr>
            <a:spLocks noGrp="1"/>
          </p:cNvSpPr>
          <p:nvPr>
            <p:ph type="ftr" sz="quarter" idx="11"/>
          </p:nvPr>
        </p:nvSpPr>
        <p:spPr/>
        <p:txBody>
          <a:bodyPr/>
          <a:lstStyle/>
          <a:p>
            <a:pPr>
              <a:defRPr/>
            </a:pPr>
            <a:endParaRPr lang="en-US" altLang="en-US"/>
          </a:p>
        </p:txBody>
      </p:sp>
      <p:sp>
        <p:nvSpPr>
          <p:cNvPr id="6" name="Slide Number Placeholder 5">
            <a:extLst>
              <a:ext uri="{FF2B5EF4-FFF2-40B4-BE49-F238E27FC236}">
                <a16:creationId xmlns:a16="http://schemas.microsoft.com/office/drawing/2014/main" id="{0CE05018-6B42-B140-A99D-2DC62A08A9D5}"/>
              </a:ext>
            </a:extLst>
          </p:cNvPr>
          <p:cNvSpPr>
            <a:spLocks noGrp="1"/>
          </p:cNvSpPr>
          <p:nvPr>
            <p:ph type="sldNum" sz="quarter" idx="12"/>
          </p:nvPr>
        </p:nvSpPr>
        <p:spPr/>
        <p:txBody>
          <a:bodyPr/>
          <a:lstStyle/>
          <a:p>
            <a:pPr>
              <a:defRPr/>
            </a:pPr>
            <a:fld id="{0584D7E0-9096-49FE-A37F-C4AA5AA4997D}" type="slidenum">
              <a:rPr lang="en-US" altLang="en-US" smtClean="0"/>
              <a:pPr>
                <a:defRPr/>
              </a:pPr>
              <a:t>‹#›</a:t>
            </a:fld>
            <a:endParaRPr lang="en-US" altLang="en-US"/>
          </a:p>
        </p:txBody>
      </p:sp>
    </p:spTree>
    <p:extLst>
      <p:ext uri="{BB962C8B-B14F-4D97-AF65-F5344CB8AC3E}">
        <p14:creationId xmlns:p14="http://schemas.microsoft.com/office/powerpoint/2010/main" val="2758557949"/>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31AE2-F6DC-6E49-BA20-0F4C669DB77A}"/>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24040EEF-EA5B-C34F-A658-2DA85D053EE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68FF87-1441-6D41-9309-F4E7DCC32F81}"/>
              </a:ext>
            </a:extLst>
          </p:cNvPr>
          <p:cNvSpPr>
            <a:spLocks noGrp="1"/>
          </p:cNvSpPr>
          <p:nvPr>
            <p:ph type="dt" sz="half" idx="10"/>
          </p:nvPr>
        </p:nvSpPr>
        <p:spPr/>
        <p:txBody>
          <a:bodyPr/>
          <a:lstStyle/>
          <a:p>
            <a:pPr>
              <a:defRPr/>
            </a:pPr>
            <a:endParaRPr lang="en-US" altLang="en-US"/>
          </a:p>
        </p:txBody>
      </p:sp>
      <p:sp>
        <p:nvSpPr>
          <p:cNvPr id="5" name="Footer Placeholder 4">
            <a:extLst>
              <a:ext uri="{FF2B5EF4-FFF2-40B4-BE49-F238E27FC236}">
                <a16:creationId xmlns:a16="http://schemas.microsoft.com/office/drawing/2014/main" id="{7D0A2F2E-6664-914E-A4C9-73711FA21C69}"/>
              </a:ext>
            </a:extLst>
          </p:cNvPr>
          <p:cNvSpPr>
            <a:spLocks noGrp="1"/>
          </p:cNvSpPr>
          <p:nvPr>
            <p:ph type="ftr" sz="quarter" idx="11"/>
          </p:nvPr>
        </p:nvSpPr>
        <p:spPr/>
        <p:txBody>
          <a:bodyPr/>
          <a:lstStyle/>
          <a:p>
            <a:pPr>
              <a:defRPr/>
            </a:pPr>
            <a:endParaRPr lang="en-US" altLang="en-US"/>
          </a:p>
        </p:txBody>
      </p:sp>
      <p:sp>
        <p:nvSpPr>
          <p:cNvPr id="6" name="Slide Number Placeholder 5">
            <a:extLst>
              <a:ext uri="{FF2B5EF4-FFF2-40B4-BE49-F238E27FC236}">
                <a16:creationId xmlns:a16="http://schemas.microsoft.com/office/drawing/2014/main" id="{B83FD588-AB71-844D-A319-020D78D80186}"/>
              </a:ext>
            </a:extLst>
          </p:cNvPr>
          <p:cNvSpPr>
            <a:spLocks noGrp="1"/>
          </p:cNvSpPr>
          <p:nvPr>
            <p:ph type="sldNum" sz="quarter" idx="12"/>
          </p:nvPr>
        </p:nvSpPr>
        <p:spPr/>
        <p:txBody>
          <a:bodyPr/>
          <a:lstStyle/>
          <a:p>
            <a:pPr>
              <a:defRPr/>
            </a:pPr>
            <a:fld id="{46CBB155-96E0-43F8-A44D-4214CC8A65EF}" type="slidenum">
              <a:rPr lang="en-US" altLang="en-US" smtClean="0"/>
              <a:pPr>
                <a:defRPr/>
              </a:pPr>
              <a:t>‹#›</a:t>
            </a:fld>
            <a:endParaRPr lang="en-US" altLang="en-US"/>
          </a:p>
        </p:txBody>
      </p:sp>
    </p:spTree>
    <p:extLst>
      <p:ext uri="{BB962C8B-B14F-4D97-AF65-F5344CB8AC3E}">
        <p14:creationId xmlns:p14="http://schemas.microsoft.com/office/powerpoint/2010/main" val="2953244902"/>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BE029-784E-0546-A6AA-19A74CA6793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110D167-894F-AD4E-B23B-22AE83B5AA90}"/>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F8480A2-DE08-744B-8030-49F091D323C3}"/>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C6297AF-6EFF-BE4B-9261-DE1F1D95F912}"/>
              </a:ext>
            </a:extLst>
          </p:cNvPr>
          <p:cNvSpPr>
            <a:spLocks noGrp="1"/>
          </p:cNvSpPr>
          <p:nvPr>
            <p:ph type="dt" sz="half" idx="10"/>
          </p:nvPr>
        </p:nvSpPr>
        <p:spPr/>
        <p:txBody>
          <a:bodyPr/>
          <a:lstStyle/>
          <a:p>
            <a:pPr>
              <a:defRPr/>
            </a:pPr>
            <a:endParaRPr lang="en-US" altLang="en-US"/>
          </a:p>
        </p:txBody>
      </p:sp>
      <p:sp>
        <p:nvSpPr>
          <p:cNvPr id="6" name="Footer Placeholder 5">
            <a:extLst>
              <a:ext uri="{FF2B5EF4-FFF2-40B4-BE49-F238E27FC236}">
                <a16:creationId xmlns:a16="http://schemas.microsoft.com/office/drawing/2014/main" id="{3D5C79B4-9E16-C845-8766-763F0DD0BD44}"/>
              </a:ext>
            </a:extLst>
          </p:cNvPr>
          <p:cNvSpPr>
            <a:spLocks noGrp="1"/>
          </p:cNvSpPr>
          <p:nvPr>
            <p:ph type="ftr" sz="quarter" idx="11"/>
          </p:nvPr>
        </p:nvSpPr>
        <p:spPr/>
        <p:txBody>
          <a:bodyPr/>
          <a:lstStyle/>
          <a:p>
            <a:pPr>
              <a:defRPr/>
            </a:pPr>
            <a:endParaRPr lang="en-US" altLang="en-US"/>
          </a:p>
        </p:txBody>
      </p:sp>
      <p:sp>
        <p:nvSpPr>
          <p:cNvPr id="7" name="Slide Number Placeholder 6">
            <a:extLst>
              <a:ext uri="{FF2B5EF4-FFF2-40B4-BE49-F238E27FC236}">
                <a16:creationId xmlns:a16="http://schemas.microsoft.com/office/drawing/2014/main" id="{DDE64858-DC61-4045-AA90-DCCE1D5E02DA}"/>
              </a:ext>
            </a:extLst>
          </p:cNvPr>
          <p:cNvSpPr>
            <a:spLocks noGrp="1"/>
          </p:cNvSpPr>
          <p:nvPr>
            <p:ph type="sldNum" sz="quarter" idx="12"/>
          </p:nvPr>
        </p:nvSpPr>
        <p:spPr/>
        <p:txBody>
          <a:bodyPr/>
          <a:lstStyle/>
          <a:p>
            <a:pPr>
              <a:defRPr/>
            </a:pPr>
            <a:fld id="{8249CD6B-BF3D-4FEF-820C-C04FC6487040}" type="slidenum">
              <a:rPr lang="en-US" altLang="en-US" smtClean="0"/>
              <a:pPr>
                <a:defRPr/>
              </a:pPr>
              <a:t>‹#›</a:t>
            </a:fld>
            <a:endParaRPr lang="en-US" altLang="en-US"/>
          </a:p>
        </p:txBody>
      </p:sp>
    </p:spTree>
    <p:extLst>
      <p:ext uri="{BB962C8B-B14F-4D97-AF65-F5344CB8AC3E}">
        <p14:creationId xmlns:p14="http://schemas.microsoft.com/office/powerpoint/2010/main" val="718407009"/>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825D7-0322-D44B-85CA-7853B30AAF64}"/>
              </a:ext>
            </a:extLst>
          </p:cNvPr>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C829388-D114-6F4A-86CD-873E956F7AE3}"/>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A2E2C709-D759-9648-BF5C-CAE3073FBC5A}"/>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B8778EE-066E-7E42-B97E-C43138A20DDC}"/>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50EAF49-11D3-684F-916E-4592F3FF2EC9}"/>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29F2469-3E3C-1F4E-9D43-A53467652C8D}"/>
              </a:ext>
            </a:extLst>
          </p:cNvPr>
          <p:cNvSpPr>
            <a:spLocks noGrp="1"/>
          </p:cNvSpPr>
          <p:nvPr>
            <p:ph type="dt" sz="half" idx="10"/>
          </p:nvPr>
        </p:nvSpPr>
        <p:spPr/>
        <p:txBody>
          <a:bodyPr/>
          <a:lstStyle/>
          <a:p>
            <a:pPr>
              <a:defRPr/>
            </a:pPr>
            <a:endParaRPr lang="en-US" altLang="en-US"/>
          </a:p>
        </p:txBody>
      </p:sp>
      <p:sp>
        <p:nvSpPr>
          <p:cNvPr id="8" name="Footer Placeholder 7">
            <a:extLst>
              <a:ext uri="{FF2B5EF4-FFF2-40B4-BE49-F238E27FC236}">
                <a16:creationId xmlns:a16="http://schemas.microsoft.com/office/drawing/2014/main" id="{89B44C6D-65D2-4D48-9B8D-E5FBD8E9C0FD}"/>
              </a:ext>
            </a:extLst>
          </p:cNvPr>
          <p:cNvSpPr>
            <a:spLocks noGrp="1"/>
          </p:cNvSpPr>
          <p:nvPr>
            <p:ph type="ftr" sz="quarter" idx="11"/>
          </p:nvPr>
        </p:nvSpPr>
        <p:spPr/>
        <p:txBody>
          <a:bodyPr/>
          <a:lstStyle/>
          <a:p>
            <a:pPr>
              <a:defRPr/>
            </a:pPr>
            <a:endParaRPr lang="en-US" altLang="en-US"/>
          </a:p>
        </p:txBody>
      </p:sp>
      <p:sp>
        <p:nvSpPr>
          <p:cNvPr id="9" name="Slide Number Placeholder 8">
            <a:extLst>
              <a:ext uri="{FF2B5EF4-FFF2-40B4-BE49-F238E27FC236}">
                <a16:creationId xmlns:a16="http://schemas.microsoft.com/office/drawing/2014/main" id="{8A7E5E53-5C76-E544-AF20-6C98E11FA86B}"/>
              </a:ext>
            </a:extLst>
          </p:cNvPr>
          <p:cNvSpPr>
            <a:spLocks noGrp="1"/>
          </p:cNvSpPr>
          <p:nvPr>
            <p:ph type="sldNum" sz="quarter" idx="12"/>
          </p:nvPr>
        </p:nvSpPr>
        <p:spPr/>
        <p:txBody>
          <a:bodyPr/>
          <a:lstStyle/>
          <a:p>
            <a:pPr>
              <a:defRPr/>
            </a:pPr>
            <a:fld id="{1F1FAD1F-7B4F-4B89-BD2E-B0BE8EBDF7C0}" type="slidenum">
              <a:rPr lang="en-US" altLang="en-US" smtClean="0"/>
              <a:pPr>
                <a:defRPr/>
              </a:pPr>
              <a:t>‹#›</a:t>
            </a:fld>
            <a:endParaRPr lang="en-US" altLang="en-US"/>
          </a:p>
        </p:txBody>
      </p:sp>
    </p:spTree>
    <p:extLst>
      <p:ext uri="{BB962C8B-B14F-4D97-AF65-F5344CB8AC3E}">
        <p14:creationId xmlns:p14="http://schemas.microsoft.com/office/powerpoint/2010/main" val="4150924987"/>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B83D7-747E-FF40-8D84-E403A6C0CBD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08A9BBA-B47E-B947-B8EC-B7464B1E7DD0}"/>
              </a:ext>
            </a:extLst>
          </p:cNvPr>
          <p:cNvSpPr>
            <a:spLocks noGrp="1"/>
          </p:cNvSpPr>
          <p:nvPr>
            <p:ph type="dt" sz="half" idx="10"/>
          </p:nvPr>
        </p:nvSpPr>
        <p:spPr/>
        <p:txBody>
          <a:bodyPr/>
          <a:lstStyle/>
          <a:p>
            <a:pPr>
              <a:defRPr/>
            </a:pPr>
            <a:endParaRPr lang="en-US" altLang="en-US"/>
          </a:p>
        </p:txBody>
      </p:sp>
      <p:sp>
        <p:nvSpPr>
          <p:cNvPr id="4" name="Footer Placeholder 3">
            <a:extLst>
              <a:ext uri="{FF2B5EF4-FFF2-40B4-BE49-F238E27FC236}">
                <a16:creationId xmlns:a16="http://schemas.microsoft.com/office/drawing/2014/main" id="{6B1A6B32-7443-EF47-B8C2-3BAE041E121C}"/>
              </a:ext>
            </a:extLst>
          </p:cNvPr>
          <p:cNvSpPr>
            <a:spLocks noGrp="1"/>
          </p:cNvSpPr>
          <p:nvPr>
            <p:ph type="ftr" sz="quarter" idx="11"/>
          </p:nvPr>
        </p:nvSpPr>
        <p:spPr/>
        <p:txBody>
          <a:bodyPr/>
          <a:lstStyle/>
          <a:p>
            <a:pPr>
              <a:defRPr/>
            </a:pPr>
            <a:endParaRPr lang="en-US" altLang="en-US"/>
          </a:p>
        </p:txBody>
      </p:sp>
      <p:sp>
        <p:nvSpPr>
          <p:cNvPr id="5" name="Slide Number Placeholder 4">
            <a:extLst>
              <a:ext uri="{FF2B5EF4-FFF2-40B4-BE49-F238E27FC236}">
                <a16:creationId xmlns:a16="http://schemas.microsoft.com/office/drawing/2014/main" id="{4B9EEAE9-6C19-744D-97DD-C9EC8B9D7BD5}"/>
              </a:ext>
            </a:extLst>
          </p:cNvPr>
          <p:cNvSpPr>
            <a:spLocks noGrp="1"/>
          </p:cNvSpPr>
          <p:nvPr>
            <p:ph type="sldNum" sz="quarter" idx="12"/>
          </p:nvPr>
        </p:nvSpPr>
        <p:spPr/>
        <p:txBody>
          <a:bodyPr/>
          <a:lstStyle/>
          <a:p>
            <a:pPr>
              <a:defRPr/>
            </a:pPr>
            <a:fld id="{EFF685F4-2DAB-4AC1-8B73-795BC175A43B}" type="slidenum">
              <a:rPr lang="en-US" altLang="en-US" smtClean="0"/>
              <a:pPr>
                <a:defRPr/>
              </a:pPr>
              <a:t>‹#›</a:t>
            </a:fld>
            <a:endParaRPr lang="en-US" altLang="en-US"/>
          </a:p>
        </p:txBody>
      </p:sp>
    </p:spTree>
    <p:extLst>
      <p:ext uri="{BB962C8B-B14F-4D97-AF65-F5344CB8AC3E}">
        <p14:creationId xmlns:p14="http://schemas.microsoft.com/office/powerpoint/2010/main" val="3245662192"/>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E710AC-3D8D-B94B-8943-DF7E243E580D}"/>
              </a:ext>
            </a:extLst>
          </p:cNvPr>
          <p:cNvSpPr>
            <a:spLocks noGrp="1"/>
          </p:cNvSpPr>
          <p:nvPr>
            <p:ph type="dt" sz="half" idx="10"/>
          </p:nvPr>
        </p:nvSpPr>
        <p:spPr/>
        <p:txBody>
          <a:bodyPr/>
          <a:lstStyle/>
          <a:p>
            <a:pPr>
              <a:defRPr/>
            </a:pPr>
            <a:endParaRPr lang="en-US" altLang="en-US"/>
          </a:p>
        </p:txBody>
      </p:sp>
      <p:sp>
        <p:nvSpPr>
          <p:cNvPr id="3" name="Footer Placeholder 2">
            <a:extLst>
              <a:ext uri="{FF2B5EF4-FFF2-40B4-BE49-F238E27FC236}">
                <a16:creationId xmlns:a16="http://schemas.microsoft.com/office/drawing/2014/main" id="{EC0B78AA-E76B-D44D-9CF4-139C396F9E5A}"/>
              </a:ext>
            </a:extLst>
          </p:cNvPr>
          <p:cNvSpPr>
            <a:spLocks noGrp="1"/>
          </p:cNvSpPr>
          <p:nvPr>
            <p:ph type="ftr" sz="quarter" idx="11"/>
          </p:nvPr>
        </p:nvSpPr>
        <p:spPr/>
        <p:txBody>
          <a:bodyPr/>
          <a:lstStyle/>
          <a:p>
            <a:pPr>
              <a:defRPr/>
            </a:pPr>
            <a:endParaRPr lang="en-US" altLang="en-US"/>
          </a:p>
        </p:txBody>
      </p:sp>
      <p:sp>
        <p:nvSpPr>
          <p:cNvPr id="4" name="Slide Number Placeholder 3">
            <a:extLst>
              <a:ext uri="{FF2B5EF4-FFF2-40B4-BE49-F238E27FC236}">
                <a16:creationId xmlns:a16="http://schemas.microsoft.com/office/drawing/2014/main" id="{704CC209-E60C-DE49-92B6-76755D952E62}"/>
              </a:ext>
            </a:extLst>
          </p:cNvPr>
          <p:cNvSpPr>
            <a:spLocks noGrp="1"/>
          </p:cNvSpPr>
          <p:nvPr>
            <p:ph type="sldNum" sz="quarter" idx="12"/>
          </p:nvPr>
        </p:nvSpPr>
        <p:spPr/>
        <p:txBody>
          <a:bodyPr/>
          <a:lstStyle/>
          <a:p>
            <a:pPr>
              <a:defRPr/>
            </a:pPr>
            <a:fld id="{6ACE4B8E-C55B-4D8C-A1E5-2290272B7135}" type="slidenum">
              <a:rPr lang="en-US" altLang="en-US" smtClean="0"/>
              <a:pPr>
                <a:defRPr/>
              </a:pPr>
              <a:t>‹#›</a:t>
            </a:fld>
            <a:endParaRPr lang="en-US" altLang="en-US"/>
          </a:p>
        </p:txBody>
      </p:sp>
    </p:spTree>
    <p:extLst>
      <p:ext uri="{BB962C8B-B14F-4D97-AF65-F5344CB8AC3E}">
        <p14:creationId xmlns:p14="http://schemas.microsoft.com/office/powerpoint/2010/main" val="2370139189"/>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341B5-0CC4-014A-81D4-F744696AF58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E71CBCEA-1D3F-534A-B7A1-5CAD123D86FE}"/>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76BA729-A7EA-B341-87F8-52AA75E772A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7EA1F8CF-95EB-C54F-8FB0-A1B5759DCC50}"/>
              </a:ext>
            </a:extLst>
          </p:cNvPr>
          <p:cNvSpPr>
            <a:spLocks noGrp="1"/>
          </p:cNvSpPr>
          <p:nvPr>
            <p:ph type="dt" sz="half" idx="10"/>
          </p:nvPr>
        </p:nvSpPr>
        <p:spPr/>
        <p:txBody>
          <a:bodyPr/>
          <a:lstStyle/>
          <a:p>
            <a:pPr>
              <a:defRPr/>
            </a:pPr>
            <a:endParaRPr lang="en-US" altLang="en-US"/>
          </a:p>
        </p:txBody>
      </p:sp>
      <p:sp>
        <p:nvSpPr>
          <p:cNvPr id="6" name="Footer Placeholder 5">
            <a:extLst>
              <a:ext uri="{FF2B5EF4-FFF2-40B4-BE49-F238E27FC236}">
                <a16:creationId xmlns:a16="http://schemas.microsoft.com/office/drawing/2014/main" id="{6C94499E-9F1F-E445-9318-503485320BB2}"/>
              </a:ext>
            </a:extLst>
          </p:cNvPr>
          <p:cNvSpPr>
            <a:spLocks noGrp="1"/>
          </p:cNvSpPr>
          <p:nvPr>
            <p:ph type="ftr" sz="quarter" idx="11"/>
          </p:nvPr>
        </p:nvSpPr>
        <p:spPr/>
        <p:txBody>
          <a:bodyPr/>
          <a:lstStyle/>
          <a:p>
            <a:pPr>
              <a:defRPr/>
            </a:pPr>
            <a:endParaRPr lang="en-US" altLang="en-US"/>
          </a:p>
        </p:txBody>
      </p:sp>
      <p:sp>
        <p:nvSpPr>
          <p:cNvPr id="7" name="Slide Number Placeholder 6">
            <a:extLst>
              <a:ext uri="{FF2B5EF4-FFF2-40B4-BE49-F238E27FC236}">
                <a16:creationId xmlns:a16="http://schemas.microsoft.com/office/drawing/2014/main" id="{BD0FAD6E-BF56-B349-AC90-72ABC74A60B6}"/>
              </a:ext>
            </a:extLst>
          </p:cNvPr>
          <p:cNvSpPr>
            <a:spLocks noGrp="1"/>
          </p:cNvSpPr>
          <p:nvPr>
            <p:ph type="sldNum" sz="quarter" idx="12"/>
          </p:nvPr>
        </p:nvSpPr>
        <p:spPr/>
        <p:txBody>
          <a:bodyPr/>
          <a:lstStyle/>
          <a:p>
            <a:pPr>
              <a:defRPr/>
            </a:pPr>
            <a:fld id="{CECAA029-0D96-4C81-9DB2-5342A4F7A676}" type="slidenum">
              <a:rPr lang="en-US" altLang="en-US" smtClean="0"/>
              <a:pPr>
                <a:defRPr/>
              </a:pPr>
              <a:t>‹#›</a:t>
            </a:fld>
            <a:endParaRPr lang="en-US" altLang="en-US"/>
          </a:p>
        </p:txBody>
      </p:sp>
    </p:spTree>
    <p:extLst>
      <p:ext uri="{BB962C8B-B14F-4D97-AF65-F5344CB8AC3E}">
        <p14:creationId xmlns:p14="http://schemas.microsoft.com/office/powerpoint/2010/main" val="4136270050"/>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46ECC-E238-2244-A067-B03F4B9B3229}"/>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6111CE0D-4569-4145-8C24-9DB2273CCFF1}"/>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FF976CD9-3585-6D46-B9B9-BCC1B5DA0CD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2F690E1B-33FF-7048-A369-85E9C9D3BB3B}"/>
              </a:ext>
            </a:extLst>
          </p:cNvPr>
          <p:cNvSpPr>
            <a:spLocks noGrp="1"/>
          </p:cNvSpPr>
          <p:nvPr>
            <p:ph type="dt" sz="half" idx="10"/>
          </p:nvPr>
        </p:nvSpPr>
        <p:spPr/>
        <p:txBody>
          <a:bodyPr/>
          <a:lstStyle/>
          <a:p>
            <a:pPr>
              <a:defRPr/>
            </a:pPr>
            <a:endParaRPr lang="en-US" altLang="en-US"/>
          </a:p>
        </p:txBody>
      </p:sp>
      <p:sp>
        <p:nvSpPr>
          <p:cNvPr id="6" name="Footer Placeholder 5">
            <a:extLst>
              <a:ext uri="{FF2B5EF4-FFF2-40B4-BE49-F238E27FC236}">
                <a16:creationId xmlns:a16="http://schemas.microsoft.com/office/drawing/2014/main" id="{C2F2CF22-9406-CA4D-BEC8-0971FCDFD2B7}"/>
              </a:ext>
            </a:extLst>
          </p:cNvPr>
          <p:cNvSpPr>
            <a:spLocks noGrp="1"/>
          </p:cNvSpPr>
          <p:nvPr>
            <p:ph type="ftr" sz="quarter" idx="11"/>
          </p:nvPr>
        </p:nvSpPr>
        <p:spPr/>
        <p:txBody>
          <a:bodyPr/>
          <a:lstStyle/>
          <a:p>
            <a:pPr>
              <a:defRPr/>
            </a:pPr>
            <a:endParaRPr lang="en-US" altLang="en-US"/>
          </a:p>
        </p:txBody>
      </p:sp>
      <p:sp>
        <p:nvSpPr>
          <p:cNvPr id="7" name="Slide Number Placeholder 6">
            <a:extLst>
              <a:ext uri="{FF2B5EF4-FFF2-40B4-BE49-F238E27FC236}">
                <a16:creationId xmlns:a16="http://schemas.microsoft.com/office/drawing/2014/main" id="{5076CD7E-376E-2F49-9C7D-61AFDA0061D4}"/>
              </a:ext>
            </a:extLst>
          </p:cNvPr>
          <p:cNvSpPr>
            <a:spLocks noGrp="1"/>
          </p:cNvSpPr>
          <p:nvPr>
            <p:ph type="sldNum" sz="quarter" idx="12"/>
          </p:nvPr>
        </p:nvSpPr>
        <p:spPr/>
        <p:txBody>
          <a:bodyPr/>
          <a:lstStyle/>
          <a:p>
            <a:pPr>
              <a:defRPr/>
            </a:pPr>
            <a:fld id="{F920D889-EE5E-4120-B105-57D3559347AB}" type="slidenum">
              <a:rPr lang="en-US" altLang="en-US" smtClean="0"/>
              <a:pPr>
                <a:defRPr/>
              </a:pPr>
              <a:t>‹#›</a:t>
            </a:fld>
            <a:endParaRPr lang="en-US" altLang="en-US"/>
          </a:p>
        </p:txBody>
      </p:sp>
    </p:spTree>
    <p:extLst>
      <p:ext uri="{BB962C8B-B14F-4D97-AF65-F5344CB8AC3E}">
        <p14:creationId xmlns:p14="http://schemas.microsoft.com/office/powerpoint/2010/main" val="2412723718"/>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B5885-0B42-044A-8DEE-3684BF8E9C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704BE08-3592-7546-BC79-1E36B51E85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122AF7-C585-394A-BA1D-C7023A79DA3B}"/>
              </a:ext>
            </a:extLst>
          </p:cNvPr>
          <p:cNvSpPr>
            <a:spLocks noGrp="1"/>
          </p:cNvSpPr>
          <p:nvPr>
            <p:ph type="dt" sz="half" idx="10"/>
          </p:nvPr>
        </p:nvSpPr>
        <p:spPr/>
        <p:txBody>
          <a:bodyPr/>
          <a:lstStyle/>
          <a:p>
            <a:pPr>
              <a:defRPr/>
            </a:pPr>
            <a:endParaRPr lang="en-US" altLang="en-US"/>
          </a:p>
        </p:txBody>
      </p:sp>
      <p:sp>
        <p:nvSpPr>
          <p:cNvPr id="5" name="Footer Placeholder 4">
            <a:extLst>
              <a:ext uri="{FF2B5EF4-FFF2-40B4-BE49-F238E27FC236}">
                <a16:creationId xmlns:a16="http://schemas.microsoft.com/office/drawing/2014/main" id="{03D35446-0B29-A64D-ADF1-D4C331D32B34}"/>
              </a:ext>
            </a:extLst>
          </p:cNvPr>
          <p:cNvSpPr>
            <a:spLocks noGrp="1"/>
          </p:cNvSpPr>
          <p:nvPr>
            <p:ph type="ftr" sz="quarter" idx="11"/>
          </p:nvPr>
        </p:nvSpPr>
        <p:spPr/>
        <p:txBody>
          <a:bodyPr/>
          <a:lstStyle/>
          <a:p>
            <a:pPr>
              <a:defRPr/>
            </a:pPr>
            <a:endParaRPr lang="en-US" altLang="en-US"/>
          </a:p>
        </p:txBody>
      </p:sp>
      <p:sp>
        <p:nvSpPr>
          <p:cNvPr id="6" name="Slide Number Placeholder 5">
            <a:extLst>
              <a:ext uri="{FF2B5EF4-FFF2-40B4-BE49-F238E27FC236}">
                <a16:creationId xmlns:a16="http://schemas.microsoft.com/office/drawing/2014/main" id="{6422EBBC-01CD-1444-B7D8-F8AEDDC893A5}"/>
              </a:ext>
            </a:extLst>
          </p:cNvPr>
          <p:cNvSpPr>
            <a:spLocks noGrp="1"/>
          </p:cNvSpPr>
          <p:nvPr>
            <p:ph type="sldNum" sz="quarter" idx="12"/>
          </p:nvPr>
        </p:nvSpPr>
        <p:spPr/>
        <p:txBody>
          <a:bodyPr/>
          <a:lstStyle/>
          <a:p>
            <a:pPr>
              <a:defRPr/>
            </a:pPr>
            <a:fld id="{5ECDE8B9-4078-48B5-A20A-809F2431173C}" type="slidenum">
              <a:rPr lang="en-US" altLang="en-US" smtClean="0"/>
              <a:pPr>
                <a:defRPr/>
              </a:pPr>
              <a:t>‹#›</a:t>
            </a:fld>
            <a:endParaRPr lang="en-US" altLang="en-US"/>
          </a:p>
        </p:txBody>
      </p:sp>
    </p:spTree>
    <p:extLst>
      <p:ext uri="{BB962C8B-B14F-4D97-AF65-F5344CB8AC3E}">
        <p14:creationId xmlns:p14="http://schemas.microsoft.com/office/powerpoint/2010/main" val="4259812586"/>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ABF88C-AD35-6D4D-8F6C-86434A216608}"/>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289248D-2DA8-484D-8746-9EDF9AE8FE57}"/>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B5DA72-78FB-7949-98E7-3BE324170DD9}"/>
              </a:ext>
            </a:extLst>
          </p:cNvPr>
          <p:cNvSpPr>
            <a:spLocks noGrp="1"/>
          </p:cNvSpPr>
          <p:nvPr>
            <p:ph type="dt" sz="half" idx="10"/>
          </p:nvPr>
        </p:nvSpPr>
        <p:spPr/>
        <p:txBody>
          <a:bodyPr/>
          <a:lstStyle/>
          <a:p>
            <a:pPr>
              <a:defRPr/>
            </a:pPr>
            <a:endParaRPr lang="en-US" altLang="en-US"/>
          </a:p>
        </p:txBody>
      </p:sp>
      <p:sp>
        <p:nvSpPr>
          <p:cNvPr id="5" name="Footer Placeholder 4">
            <a:extLst>
              <a:ext uri="{FF2B5EF4-FFF2-40B4-BE49-F238E27FC236}">
                <a16:creationId xmlns:a16="http://schemas.microsoft.com/office/drawing/2014/main" id="{D69E5D26-4472-0C42-B5A5-D873B414D6F2}"/>
              </a:ext>
            </a:extLst>
          </p:cNvPr>
          <p:cNvSpPr>
            <a:spLocks noGrp="1"/>
          </p:cNvSpPr>
          <p:nvPr>
            <p:ph type="ftr" sz="quarter" idx="11"/>
          </p:nvPr>
        </p:nvSpPr>
        <p:spPr/>
        <p:txBody>
          <a:bodyPr/>
          <a:lstStyle/>
          <a:p>
            <a:pPr>
              <a:defRPr/>
            </a:pPr>
            <a:endParaRPr lang="en-US" altLang="en-US"/>
          </a:p>
        </p:txBody>
      </p:sp>
      <p:sp>
        <p:nvSpPr>
          <p:cNvPr id="6" name="Slide Number Placeholder 5">
            <a:extLst>
              <a:ext uri="{FF2B5EF4-FFF2-40B4-BE49-F238E27FC236}">
                <a16:creationId xmlns:a16="http://schemas.microsoft.com/office/drawing/2014/main" id="{455D258C-450B-614F-8FB4-08B6F8ED4B07}"/>
              </a:ext>
            </a:extLst>
          </p:cNvPr>
          <p:cNvSpPr>
            <a:spLocks noGrp="1"/>
          </p:cNvSpPr>
          <p:nvPr>
            <p:ph type="sldNum" sz="quarter" idx="12"/>
          </p:nvPr>
        </p:nvSpPr>
        <p:spPr/>
        <p:txBody>
          <a:bodyPr/>
          <a:lstStyle/>
          <a:p>
            <a:pPr>
              <a:defRPr/>
            </a:pPr>
            <a:fld id="{4EE88A7F-497C-424C-B8AF-59A46FCCAD45}" type="slidenum">
              <a:rPr lang="en-US" altLang="en-US" smtClean="0"/>
              <a:pPr>
                <a:defRPr/>
              </a:pPr>
              <a:t>‹#›</a:t>
            </a:fld>
            <a:endParaRPr lang="en-US" altLang="en-US"/>
          </a:p>
        </p:txBody>
      </p:sp>
    </p:spTree>
    <p:extLst>
      <p:ext uri="{BB962C8B-B14F-4D97-AF65-F5344CB8AC3E}">
        <p14:creationId xmlns:p14="http://schemas.microsoft.com/office/powerpoint/2010/main" val="1690600804"/>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69D2B4-A859-8145-B639-B8C4E823F9FA}"/>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2798077-AEDC-8C44-9350-2552BCFDC9F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F0653C-9442-7541-A3DA-0761E3445FD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ltLang="en-US"/>
          </a:p>
        </p:txBody>
      </p:sp>
      <p:sp>
        <p:nvSpPr>
          <p:cNvPr id="5" name="Footer Placeholder 4">
            <a:extLst>
              <a:ext uri="{FF2B5EF4-FFF2-40B4-BE49-F238E27FC236}">
                <a16:creationId xmlns:a16="http://schemas.microsoft.com/office/drawing/2014/main" id="{4C6DCD19-A219-4A4A-8C1B-FBC87F7D4A7E}"/>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ltLang="en-US"/>
          </a:p>
        </p:txBody>
      </p:sp>
      <p:sp>
        <p:nvSpPr>
          <p:cNvPr id="6" name="Slide Number Placeholder 5">
            <a:extLst>
              <a:ext uri="{FF2B5EF4-FFF2-40B4-BE49-F238E27FC236}">
                <a16:creationId xmlns:a16="http://schemas.microsoft.com/office/drawing/2014/main" id="{7D39DC9A-F8B6-AB46-B672-2D9754423A7F}"/>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52E404C6-4936-4B8C-AA8A-868A9B8F9A71}" type="slidenum">
              <a:rPr lang="en-US" altLang="en-US" smtClean="0"/>
              <a:pPr>
                <a:defRPr/>
              </a:pPr>
              <a:t>‹#›</a:t>
            </a:fld>
            <a:endParaRPr lang="en-US" altLang="en-US"/>
          </a:p>
        </p:txBody>
      </p:sp>
    </p:spTree>
    <p:extLst>
      <p:ext uri="{BB962C8B-B14F-4D97-AF65-F5344CB8AC3E}">
        <p14:creationId xmlns:p14="http://schemas.microsoft.com/office/powerpoint/2010/main" val="3577693667"/>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Lst>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ppt_x</p:attrName>
                                        </p:attrNameLst>
                                      </p:cBhvr>
                                      <p:tavLst>
                                        <p:tav tm="0">
                                          <p:val>
                                            <p:strVal val="#ppt_x-.2"/>
                                          </p:val>
                                        </p:tav>
                                        <p:tav tm="100000">
                                          <p:val>
                                            <p:strVal val="#ppt_x"/>
                                          </p:val>
                                        </p:tav>
                                      </p:tavLst>
                                    </p:anim>
                                    <p:anim calcmode="lin" valueType="num">
                                      <p:cBhvr>
                                        <p:cTn id="8" dur="1000" fill="hold"/>
                                        <p:tgtEl>
                                          <p:spTgt spid="2"/>
                                        </p:tgtEl>
                                        <p:attrNameLst>
                                          <p:attrName>ppt_y</p:attrName>
                                        </p:attrNameLst>
                                      </p:cBhvr>
                                      <p:tavLst>
                                        <p:tav tm="0">
                                          <p:val>
                                            <p:strVal val="#ppt_y"/>
                                          </p:val>
                                        </p:tav>
                                        <p:tav tm="100000">
                                          <p:val>
                                            <p:strVal val="#ppt_y"/>
                                          </p:val>
                                        </p:tav>
                                      </p:tavLst>
                                    </p:anim>
                                    <p:animEffect transition="in" filter="wipe(right)" prLst="gradientSize: 0.1">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anim calcmode="lin" valueType="num">
                                      <p:cBhvr>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3">
                                            <p:txEl>
                                              <p:pRg st="0" end="0"/>
                                            </p:txEl>
                                          </p:spTgt>
                                        </p:tgtEl>
                                        <p:attrNameLst>
                                          <p:attrName>ppt_y</p:attrName>
                                        </p:attrNameLst>
                                      </p:cBhvr>
                                      <p:tavLst>
                                        <p:tav tm="0">
                                          <p:val>
                                            <p:strVal val="#ppt_y+.05"/>
                                          </p:val>
                                        </p:tav>
                                        <p:tav tm="100000">
                                          <p:val>
                                            <p:strVal val="#ppt_y"/>
                                          </p:val>
                                        </p:tav>
                                      </p:tavLst>
                                    </p:anim>
                                  </p:childTnLst>
                                </p:cTn>
                              </p:par>
                              <p:par>
                                <p:cTn id="17" presetID="44" presetClass="entr" presetSubtype="0" fill="hold" grpId="0"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anim calcmode="lin" valueType="num">
                                      <p:cBhvr>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500" fill="hold"/>
                                        <p:tgtEl>
                                          <p:spTgt spid="3">
                                            <p:txEl>
                                              <p:pRg st="1" end="1"/>
                                            </p:txEl>
                                          </p:spTgt>
                                        </p:tgtEl>
                                        <p:attrNameLst>
                                          <p:attrName>ppt_y</p:attrName>
                                        </p:attrNameLst>
                                      </p:cBhvr>
                                      <p:tavLst>
                                        <p:tav tm="0">
                                          <p:val>
                                            <p:strVal val="#ppt_y+.05"/>
                                          </p:val>
                                        </p:tav>
                                        <p:tav tm="100000">
                                          <p:val>
                                            <p:strVal val="#ppt_y"/>
                                          </p:val>
                                        </p:tav>
                                      </p:tavLst>
                                    </p:anim>
                                  </p:childTnLst>
                                </p:cTn>
                              </p:par>
                              <p:par>
                                <p:cTn id="22" presetID="44" presetClass="entr" presetSubtype="0" fill="hold" grpId="0"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anim calcmode="lin" valueType="num">
                                      <p:cBhvr>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500" fill="hold"/>
                                        <p:tgtEl>
                                          <p:spTgt spid="3">
                                            <p:txEl>
                                              <p:pRg st="2" end="2"/>
                                            </p:txEl>
                                          </p:spTgt>
                                        </p:tgtEl>
                                        <p:attrNameLst>
                                          <p:attrName>ppt_y</p:attrName>
                                        </p:attrNameLst>
                                      </p:cBhvr>
                                      <p:tavLst>
                                        <p:tav tm="0">
                                          <p:val>
                                            <p:strVal val="#ppt_y+.05"/>
                                          </p:val>
                                        </p:tav>
                                        <p:tav tm="100000">
                                          <p:val>
                                            <p:strVal val="#ppt_y"/>
                                          </p:val>
                                        </p:tav>
                                      </p:tavLst>
                                    </p:anim>
                                  </p:childTnLst>
                                </p:cTn>
                              </p:par>
                              <p:par>
                                <p:cTn id="27" presetID="44" presetClass="entr" presetSubtype="0"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anim calcmode="lin" valueType="num">
                                      <p:cBhvr>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500" fill="hold"/>
                                        <p:tgtEl>
                                          <p:spTgt spid="3">
                                            <p:txEl>
                                              <p:pRg st="3" end="3"/>
                                            </p:txEl>
                                          </p:spTgt>
                                        </p:tgtEl>
                                        <p:attrNameLst>
                                          <p:attrName>ppt_y</p:attrName>
                                        </p:attrNameLst>
                                      </p:cBhvr>
                                      <p:tavLst>
                                        <p:tav tm="0">
                                          <p:val>
                                            <p:strVal val="#ppt_y+.05"/>
                                          </p:val>
                                        </p:tav>
                                        <p:tav tm="100000">
                                          <p:val>
                                            <p:strVal val="#ppt_y"/>
                                          </p:val>
                                        </p:tav>
                                      </p:tavLst>
                                    </p:anim>
                                  </p:childTnLst>
                                </p:cTn>
                              </p:par>
                              <p:par>
                                <p:cTn id="32" presetID="44" presetClass="entr" presetSubtype="0" fill="hold" grpId="0"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anim calcmode="lin" valueType="num">
                                      <p:cBhvr>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3">
                                            <p:txEl>
                                              <p:pRg st="4" end="4"/>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5" Type="http://schemas.openxmlformats.org/officeDocument/2006/relationships/image" Target="../media/image24.tiff"/><Relationship Id="rId4" Type="http://schemas.openxmlformats.org/officeDocument/2006/relationships/image" Target="../media/image23.tif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7.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7.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84.png"/><Relationship Id="rId1" Type="http://schemas.openxmlformats.org/officeDocument/2006/relationships/slideLayout" Target="../slideLayouts/slideLayout2.xml"/><Relationship Id="rId4" Type="http://schemas.openxmlformats.org/officeDocument/2006/relationships/image" Target="../media/image70.png"/></Relationships>
</file>

<file path=ppt/slides/_rels/slide48.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8" Type="http://schemas.openxmlformats.org/officeDocument/2006/relationships/image" Target="../media/image94.png"/><Relationship Id="rId3" Type="http://schemas.openxmlformats.org/officeDocument/2006/relationships/image" Target="../media/image89.png"/><Relationship Id="rId7" Type="http://schemas.openxmlformats.org/officeDocument/2006/relationships/image" Target="../media/image93.png"/><Relationship Id="rId2" Type="http://schemas.openxmlformats.org/officeDocument/2006/relationships/image" Target="../media/image88.png"/><Relationship Id="rId1" Type="http://schemas.openxmlformats.org/officeDocument/2006/relationships/slideLayout" Target="../slideLayouts/slideLayout2.xml"/><Relationship Id="rId6" Type="http://schemas.openxmlformats.org/officeDocument/2006/relationships/image" Target="../media/image92.png"/><Relationship Id="rId5" Type="http://schemas.openxmlformats.org/officeDocument/2006/relationships/image" Target="../media/image91.png"/><Relationship Id="rId4" Type="http://schemas.openxmlformats.org/officeDocument/2006/relationships/image" Target="../media/image90.png"/></Relationships>
</file>

<file path=ppt/slides/_rels/slide54.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96.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2" name="Rectangle 201">
            <a:extLst>
              <a:ext uri="{FF2B5EF4-FFF2-40B4-BE49-F238E27FC236}">
                <a16:creationId xmlns:a16="http://schemas.microsoft.com/office/drawing/2014/main" id="{3EDD119B-6BFA-4C3F-90CE-97DAFD604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4465741"/>
          </a:xfrm>
          <a:prstGeom prst="rect">
            <a:avLst/>
          </a:prstGeom>
          <a:solidFill>
            <a:srgbClr val="262626"/>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50" name="Rectangle 2">
            <a:extLst>
              <a:ext uri="{FF2B5EF4-FFF2-40B4-BE49-F238E27FC236}">
                <a16:creationId xmlns:a16="http://schemas.microsoft.com/office/drawing/2014/main" id="{4E326479-6C81-5542-BC71-A7D0B377546C}"/>
              </a:ext>
            </a:extLst>
          </p:cNvPr>
          <p:cNvSpPr>
            <a:spLocks noGrp="1" noChangeArrowheads="1"/>
          </p:cNvSpPr>
          <p:nvPr>
            <p:ph type="ctrTitle"/>
          </p:nvPr>
        </p:nvSpPr>
        <p:spPr>
          <a:xfrm>
            <a:off x="723772" y="977444"/>
            <a:ext cx="5134778" cy="3185976"/>
          </a:xfrm>
        </p:spPr>
        <p:txBody>
          <a:bodyPr vert="horz" lIns="91440" tIns="45720" rIns="91440" bIns="45720" rtlCol="0" anchor="ctr">
            <a:normAutofit/>
          </a:bodyPr>
          <a:lstStyle/>
          <a:p>
            <a:pPr algn="l" defTabSz="914400" fontAlgn="auto">
              <a:spcAft>
                <a:spcPts val="0"/>
              </a:spcAft>
              <a:defRPr/>
            </a:pPr>
            <a:r>
              <a:rPr lang="en-US" altLang="en-US" sz="4200">
                <a:solidFill>
                  <a:srgbClr val="FFFFFF"/>
                </a:solidFill>
              </a:rPr>
              <a:t>Research in Context (ADAD5003)</a:t>
            </a:r>
          </a:p>
        </p:txBody>
      </p:sp>
      <p:sp>
        <p:nvSpPr>
          <p:cNvPr id="3074" name="Rectangle 3">
            <a:extLst>
              <a:ext uri="{FF2B5EF4-FFF2-40B4-BE49-F238E27FC236}">
                <a16:creationId xmlns:a16="http://schemas.microsoft.com/office/drawing/2014/main" id="{3FD45DBF-640A-45EC-8AB6-08F947F135E1}"/>
              </a:ext>
            </a:extLst>
          </p:cNvPr>
          <p:cNvSpPr>
            <a:spLocks noGrp="1" noChangeArrowheads="1"/>
          </p:cNvSpPr>
          <p:nvPr>
            <p:ph type="subTitle" idx="1"/>
          </p:nvPr>
        </p:nvSpPr>
        <p:spPr>
          <a:xfrm>
            <a:off x="6341159" y="977444"/>
            <a:ext cx="2079063" cy="3168454"/>
          </a:xfrm>
        </p:spPr>
        <p:txBody>
          <a:bodyPr vert="horz" lIns="91440" tIns="45720" rIns="91440" bIns="45720" numCol="1" rtlCol="0" anchor="ctr" anchorCtr="0" compatLnSpc="1">
            <a:prstTxWarp prst="textNoShape">
              <a:avLst/>
            </a:prstTxWarp>
            <a:normAutofit/>
          </a:bodyPr>
          <a:lstStyle/>
          <a:p>
            <a:pPr indent="-228600" algn="l" eaLnBrk="1" hangingPunct="1">
              <a:spcAft>
                <a:spcPts val="600"/>
              </a:spcAft>
              <a:buFont typeface="Arial" panose="020B0604020202020204" pitchFamily="34" charset="0"/>
              <a:buChar char="•"/>
            </a:pPr>
            <a:r>
              <a:rPr lang="en-US" sz="1700" dirty="0">
                <a:solidFill>
                  <a:srgbClr val="FFC000"/>
                </a:solidFill>
                <a:latin typeface="+mn-lt"/>
              </a:rPr>
              <a:t>"Where there is power there is resistance, and yet, or rather consequently, this resistance is never in a position of exteriority in relation to power” </a:t>
            </a:r>
          </a:p>
          <a:p>
            <a:pPr indent="-228600" algn="l" eaLnBrk="1" hangingPunct="1">
              <a:spcAft>
                <a:spcPts val="600"/>
              </a:spcAft>
              <a:buFont typeface="Arial" panose="020B0604020202020204" pitchFamily="34" charset="0"/>
              <a:buChar char="•"/>
            </a:pPr>
            <a:endParaRPr lang="en-US" sz="1700" dirty="0">
              <a:solidFill>
                <a:srgbClr val="FFC000"/>
              </a:solidFill>
              <a:latin typeface="+mn-lt"/>
            </a:endParaRPr>
          </a:p>
          <a:p>
            <a:pPr indent="-228600" algn="l" eaLnBrk="1" hangingPunct="1">
              <a:spcAft>
                <a:spcPts val="600"/>
              </a:spcAft>
              <a:buFont typeface="Arial" panose="020B0604020202020204" pitchFamily="34" charset="0"/>
              <a:buChar char="•"/>
            </a:pPr>
            <a:r>
              <a:rPr lang="en-US" sz="1700" dirty="0">
                <a:solidFill>
                  <a:srgbClr val="FFC000"/>
                </a:solidFill>
                <a:latin typeface="+mn-lt"/>
              </a:rPr>
              <a:t>Foucault</a:t>
            </a:r>
          </a:p>
        </p:txBody>
      </p:sp>
      <p:cxnSp>
        <p:nvCxnSpPr>
          <p:cNvPr id="204" name="Straight Connector 203">
            <a:extLst>
              <a:ext uri="{FF2B5EF4-FFF2-40B4-BE49-F238E27FC236}">
                <a16:creationId xmlns:a16="http://schemas.microsoft.com/office/drawing/2014/main" id="{DC1572D0-F0FD-4D84-8F82-DC59140EB9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9858" y="1181310"/>
            <a:ext cx="0" cy="27432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06" name="Rectangle 205">
            <a:extLst>
              <a:ext uri="{FF2B5EF4-FFF2-40B4-BE49-F238E27FC236}">
                <a16:creationId xmlns:a16="http://schemas.microsoft.com/office/drawing/2014/main" id="{C136801C-18D7-4BD5-8F8D-F7CABE745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1173" y="4889365"/>
            <a:ext cx="8661651" cy="164859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8" name="TextBox 207">
            <a:extLst>
              <a:ext uri="{FF2B5EF4-FFF2-40B4-BE49-F238E27FC236}">
                <a16:creationId xmlns:a16="http://schemas.microsoft.com/office/drawing/2014/main" id="{5FE963BE-FD23-4981-A5B0-2E414B30D33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772" y="5192202"/>
            <a:ext cx="7696449" cy="1017767"/>
          </a:xfrm>
          <a:prstGeom prst="rect">
            <a:avLst/>
          </a:prstGeom>
          <a:noFill/>
        </p:spPr>
        <p:txBody>
          <a:bodyPr wrap="square"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100" b="0" i="0" u="none" strike="noStrike" kern="1200" cap="none" spc="0" normalizeH="0" baseline="0" noProof="0" dirty="0">
              <a:ln>
                <a:noFill/>
              </a:ln>
              <a:effectLst/>
              <a:uLnTx/>
              <a:uFillTx/>
              <a:latin typeface="Calibri" panose="020F0502020204030204"/>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5C737E44-4471-4B42-B292-287AF7B32839}"/>
              </a:ext>
            </a:extLst>
          </p:cNvPr>
          <p:cNvSpPr>
            <a:spLocks noGrp="1"/>
          </p:cNvSpPr>
          <p:nvPr>
            <p:ph type="title"/>
          </p:nvPr>
        </p:nvSpPr>
        <p:spPr>
          <a:xfrm>
            <a:off x="480059" y="2053641"/>
            <a:ext cx="2751871" cy="2760098"/>
          </a:xfrm>
        </p:spPr>
        <p:txBody>
          <a:bodyPr>
            <a:normAutofit/>
          </a:bodyPr>
          <a:lstStyle/>
          <a:p>
            <a:r>
              <a:rPr lang="en-US" sz="3300">
                <a:solidFill>
                  <a:srgbClr val="FFFFFF"/>
                </a:solidFill>
              </a:rPr>
              <a:t>Aims of today</a:t>
            </a:r>
          </a:p>
        </p:txBody>
      </p:sp>
      <p:sp>
        <p:nvSpPr>
          <p:cNvPr id="3" name="Content Placeholder 2">
            <a:extLst>
              <a:ext uri="{FF2B5EF4-FFF2-40B4-BE49-F238E27FC236}">
                <a16:creationId xmlns:a16="http://schemas.microsoft.com/office/drawing/2014/main" id="{D9846CFD-B072-BF49-AB10-73993D699837}"/>
              </a:ext>
            </a:extLst>
          </p:cNvPr>
          <p:cNvSpPr>
            <a:spLocks noGrp="1"/>
          </p:cNvSpPr>
          <p:nvPr>
            <p:ph idx="1"/>
          </p:nvPr>
        </p:nvSpPr>
        <p:spPr>
          <a:xfrm>
            <a:off x="4567930" y="801866"/>
            <a:ext cx="3979563" cy="5230634"/>
          </a:xfrm>
        </p:spPr>
        <p:txBody>
          <a:bodyPr anchor="ctr">
            <a:normAutofit/>
          </a:bodyPr>
          <a:lstStyle/>
          <a:p>
            <a:r>
              <a:rPr lang="en-GB" sz="2100" dirty="0">
                <a:solidFill>
                  <a:srgbClr val="000000"/>
                </a:solidFill>
              </a:rPr>
              <a:t>QUESTION 5</a:t>
            </a:r>
          </a:p>
          <a:p>
            <a:endParaRPr lang="en-GB" sz="2100" dirty="0">
              <a:solidFill>
                <a:srgbClr val="000000"/>
              </a:solidFill>
            </a:endParaRPr>
          </a:p>
          <a:p>
            <a:r>
              <a:rPr lang="en-GB" sz="2100" dirty="0">
                <a:solidFill>
                  <a:srgbClr val="000000"/>
                </a:solidFill>
              </a:rPr>
              <a:t>From the series of IMAGED WORLDS research strand lectures, choose a theme, movement, or selection of artists or designers that relate to your practice or interests, and construct a 2,500-word essay. Critically assess primary themes, key writers, and relevant practitioners.  </a:t>
            </a:r>
            <a:endParaRPr lang="en-US" sz="2100" dirty="0">
              <a:solidFill>
                <a:srgbClr val="000000"/>
              </a:solidFill>
            </a:endParaRPr>
          </a:p>
        </p:txBody>
      </p:sp>
    </p:spTree>
    <p:extLst>
      <p:ext uri="{BB962C8B-B14F-4D97-AF65-F5344CB8AC3E}">
        <p14:creationId xmlns:p14="http://schemas.microsoft.com/office/powerpoint/2010/main" val="151511460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109" name="Freeform: Shape 71">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105" name="Title 1">
            <a:extLst>
              <a:ext uri="{FF2B5EF4-FFF2-40B4-BE49-F238E27FC236}">
                <a16:creationId xmlns:a16="http://schemas.microsoft.com/office/drawing/2014/main" id="{ADA32F90-1482-4A5D-A04C-FB0ECB979FB9}"/>
              </a:ext>
            </a:extLst>
          </p:cNvPr>
          <p:cNvSpPr>
            <a:spLocks noGrp="1" noChangeArrowheads="1"/>
          </p:cNvSpPr>
          <p:nvPr>
            <p:ph type="title"/>
          </p:nvPr>
        </p:nvSpPr>
        <p:spPr>
          <a:xfrm>
            <a:off x="647271" y="1012004"/>
            <a:ext cx="2562119" cy="4795408"/>
          </a:xfrm>
        </p:spPr>
        <p:txBody>
          <a:bodyPr>
            <a:normAutofit/>
          </a:bodyPr>
          <a:lstStyle/>
          <a:p>
            <a:r>
              <a:rPr lang="en-US" altLang="en-US">
                <a:solidFill>
                  <a:srgbClr val="FFFFFF"/>
                </a:solidFill>
              </a:rPr>
              <a:t>KEYWORDS &amp; THINKERS</a:t>
            </a:r>
          </a:p>
        </p:txBody>
      </p:sp>
      <p:graphicFrame>
        <p:nvGraphicFramePr>
          <p:cNvPr id="47110" name="Content Placeholder 2">
            <a:extLst>
              <a:ext uri="{FF2B5EF4-FFF2-40B4-BE49-F238E27FC236}">
                <a16:creationId xmlns:a16="http://schemas.microsoft.com/office/drawing/2014/main" id="{415CA2ED-5602-49D8-9032-A518056BDF9C}"/>
              </a:ext>
            </a:extLst>
          </p:cNvPr>
          <p:cNvGraphicFramePr>
            <a:graphicFrameLocks noGrp="1"/>
          </p:cNvGraphicFramePr>
          <p:nvPr>
            <p:ph idx="1"/>
            <p:extLst>
              <p:ext uri="{D42A27DB-BD31-4B8C-83A1-F6EECF244321}">
                <p14:modId xmlns:p14="http://schemas.microsoft.com/office/powerpoint/2010/main" val="702073322"/>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graphicFrame>
        <p:nvGraphicFramePr>
          <p:cNvPr id="5" name="Content Placeholder 2">
            <a:extLst>
              <a:ext uri="{FF2B5EF4-FFF2-40B4-BE49-F238E27FC236}">
                <a16:creationId xmlns:a16="http://schemas.microsoft.com/office/drawing/2014/main" id="{DB0DD097-6CBC-4DA4-907D-57CC63A40D5B}"/>
              </a:ext>
            </a:extLst>
          </p:cNvPr>
          <p:cNvGraphicFramePr>
            <a:graphicFrameLocks noGrp="1"/>
          </p:cNvGraphicFramePr>
          <p:nvPr>
            <p:ph idx="1"/>
            <p:extLst>
              <p:ext uri="{D42A27DB-BD31-4B8C-83A1-F6EECF244321}">
                <p14:modId xmlns:p14="http://schemas.microsoft.com/office/powerpoint/2010/main" val="3784781132"/>
              </p:ext>
            </p:extLst>
          </p:nvPr>
        </p:nvGraphicFramePr>
        <p:xfrm>
          <a:off x="3757612" y="685800"/>
          <a:ext cx="4869656"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705979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Shape 7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153" name="Title 1">
            <a:extLst>
              <a:ext uri="{FF2B5EF4-FFF2-40B4-BE49-F238E27FC236}">
                <a16:creationId xmlns:a16="http://schemas.microsoft.com/office/drawing/2014/main" id="{C6E9BA2D-BC6E-4FDE-B636-FD0752EAC26F}"/>
              </a:ext>
            </a:extLst>
          </p:cNvPr>
          <p:cNvSpPr>
            <a:spLocks noGrp="1" noChangeArrowheads="1"/>
          </p:cNvSpPr>
          <p:nvPr>
            <p:ph type="title"/>
          </p:nvPr>
        </p:nvSpPr>
        <p:spPr>
          <a:xfrm>
            <a:off x="647271" y="1012004"/>
            <a:ext cx="2562119" cy="4795408"/>
          </a:xfrm>
        </p:spPr>
        <p:txBody>
          <a:bodyPr>
            <a:normAutofit/>
          </a:bodyPr>
          <a:lstStyle/>
          <a:p>
            <a:r>
              <a:rPr lang="en-US" altLang="en-US">
                <a:solidFill>
                  <a:srgbClr val="FFFFFF"/>
                </a:solidFill>
              </a:rPr>
              <a:t>Questions for you</a:t>
            </a:r>
          </a:p>
        </p:txBody>
      </p:sp>
      <p:graphicFrame>
        <p:nvGraphicFramePr>
          <p:cNvPr id="49156" name="Content Placeholder 2">
            <a:extLst>
              <a:ext uri="{FF2B5EF4-FFF2-40B4-BE49-F238E27FC236}">
                <a16:creationId xmlns:a16="http://schemas.microsoft.com/office/drawing/2014/main" id="{F68FA2C3-D177-4BBC-983C-0127B69BED93}"/>
              </a:ext>
            </a:extLst>
          </p:cNvPr>
          <p:cNvGraphicFramePr>
            <a:graphicFrameLocks noGrp="1"/>
          </p:cNvGraphicFramePr>
          <p:nvPr>
            <p:ph idx="1"/>
            <p:extLst>
              <p:ext uri="{D42A27DB-BD31-4B8C-83A1-F6EECF244321}">
                <p14:modId xmlns:p14="http://schemas.microsoft.com/office/powerpoint/2010/main" val="4145273797"/>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Related image">
            <a:extLst>
              <a:ext uri="{FF2B5EF4-FFF2-40B4-BE49-F238E27FC236}">
                <a16:creationId xmlns:a16="http://schemas.microsoft.com/office/drawing/2014/main" id="{0F1B4E8D-862B-48A3-88AD-21D362DD7C4F}"/>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l="11075" r="6925"/>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7" name="Content Placeholder 2">
            <a:extLst>
              <a:ext uri="{FF2B5EF4-FFF2-40B4-BE49-F238E27FC236}">
                <a16:creationId xmlns:a16="http://schemas.microsoft.com/office/drawing/2014/main" id="{7685C74C-573E-4784-BF74-A4692C36640C}"/>
              </a:ext>
            </a:extLst>
          </p:cNvPr>
          <p:cNvSpPr>
            <a:spLocks noGrp="1" noChangeArrowheads="1"/>
          </p:cNvSpPr>
          <p:nvPr>
            <p:ph idx="1"/>
          </p:nvPr>
        </p:nvSpPr>
        <p:spPr>
          <a:xfrm>
            <a:off x="5200630" y="631006"/>
            <a:ext cx="7886700" cy="4351338"/>
          </a:xfrm>
        </p:spPr>
        <p:txBody>
          <a:bodyPr>
            <a:normAutofit/>
          </a:bodyPr>
          <a:lstStyle/>
          <a:p>
            <a:pPr marL="0" indent="0">
              <a:buNone/>
            </a:pPr>
            <a:r>
              <a:rPr lang="en-US" dirty="0">
                <a:solidFill>
                  <a:srgbClr val="FFFFFF"/>
                </a:solidFill>
                <a:latin typeface="Tahoma"/>
                <a:ea typeface="Tahoma"/>
                <a:cs typeface="Tahoma"/>
              </a:rPr>
              <a:t>You </a:t>
            </a:r>
            <a:endParaRPr lang="en-US" dirty="0">
              <a:solidFill>
                <a:srgbClr val="FFFFFF"/>
              </a:solidFill>
              <a:ea typeface="Tahoma"/>
              <a:cs typeface="Tahoma"/>
            </a:endParaRPr>
          </a:p>
          <a:p>
            <a:pPr marL="0" indent="0">
              <a:buNone/>
            </a:pPr>
            <a:r>
              <a:rPr lang="en-US" dirty="0">
                <a:solidFill>
                  <a:srgbClr val="FFFFFF"/>
                </a:solidFill>
                <a:latin typeface="Tahoma"/>
                <a:ea typeface="Tahoma"/>
                <a:cs typeface="Tahoma"/>
              </a:rPr>
              <a:t>Love</a:t>
            </a:r>
            <a:endParaRPr lang="en-US" dirty="0">
              <a:solidFill>
                <a:srgbClr val="FFFFFF"/>
              </a:solidFill>
              <a:ea typeface="Tahoma"/>
              <a:cs typeface="Tahoma"/>
            </a:endParaRPr>
          </a:p>
          <a:p>
            <a:pPr marL="0" indent="0">
              <a:buNone/>
            </a:pPr>
            <a:r>
              <a:rPr lang="en-US" dirty="0">
                <a:solidFill>
                  <a:srgbClr val="FFFFFF"/>
                </a:solidFill>
                <a:latin typeface="Tahoma"/>
                <a:ea typeface="Tahoma"/>
                <a:cs typeface="Tahoma"/>
              </a:rPr>
              <a:t>him</a:t>
            </a:r>
            <a:endParaRPr lang="en-US" dirty="0">
              <a:solidFill>
                <a:srgbClr val="FFFFFF"/>
              </a:solidFill>
              <a:ea typeface="Tahoma"/>
              <a:cs typeface="Tahoma"/>
            </a:endParaRPr>
          </a:p>
        </p:txBody>
      </p:sp>
    </p:spTree>
  </p:cSld>
  <p:clrMapOvr>
    <a:overrideClrMapping bg1="dk1" tx1="lt1" bg2="dk2" tx2="lt2" accent1="accent1" accent2="accent2" accent3="accent3" accent4="accent4" accent5="accent5" accent6="accent6" hlink="hlink" folHlink="folHlink"/>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Shape 7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081" name="Title 1">
            <a:extLst>
              <a:ext uri="{FF2B5EF4-FFF2-40B4-BE49-F238E27FC236}">
                <a16:creationId xmlns:a16="http://schemas.microsoft.com/office/drawing/2014/main" id="{2DFA20A3-BCA3-4277-9C27-614922FE4AD1}"/>
              </a:ext>
            </a:extLst>
          </p:cNvPr>
          <p:cNvSpPr>
            <a:spLocks noGrp="1" noChangeArrowheads="1"/>
          </p:cNvSpPr>
          <p:nvPr>
            <p:ph type="title"/>
          </p:nvPr>
        </p:nvSpPr>
        <p:spPr>
          <a:xfrm>
            <a:off x="647271" y="1012004"/>
            <a:ext cx="2562119" cy="4795408"/>
          </a:xfrm>
        </p:spPr>
        <p:txBody>
          <a:bodyPr>
            <a:normAutofit/>
          </a:bodyPr>
          <a:lstStyle/>
          <a:p>
            <a:r>
              <a:rPr lang="en-US" altLang="en-US">
                <a:solidFill>
                  <a:srgbClr val="FFFFFF"/>
                </a:solidFill>
              </a:rPr>
              <a:t>J.S Mill</a:t>
            </a:r>
            <a:endParaRPr lang="en-US">
              <a:solidFill>
                <a:srgbClr val="FFFFFF"/>
              </a:solidFill>
            </a:endParaRPr>
          </a:p>
        </p:txBody>
      </p:sp>
      <p:graphicFrame>
        <p:nvGraphicFramePr>
          <p:cNvPr id="46084" name="Content Placeholder 2">
            <a:extLst>
              <a:ext uri="{FF2B5EF4-FFF2-40B4-BE49-F238E27FC236}">
                <a16:creationId xmlns:a16="http://schemas.microsoft.com/office/drawing/2014/main" id="{C3C2B3C7-B492-4650-ADC0-5C8E602E1589}"/>
              </a:ext>
            </a:extLst>
          </p:cNvPr>
          <p:cNvGraphicFramePr>
            <a:graphicFrameLocks noGrp="1"/>
          </p:cNvGraphicFramePr>
          <p:nvPr>
            <p:ph idx="1"/>
            <p:extLst>
              <p:ext uri="{D42A27DB-BD31-4B8C-83A1-F6EECF244321}">
                <p14:modId xmlns:p14="http://schemas.microsoft.com/office/powerpoint/2010/main" val="3068256084"/>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B336162-B533-4EFE-8BB3-8EBB4A5E3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85788" cy="6858000"/>
          </a:xfrm>
          <a:prstGeom prst="rect">
            <a:avLst/>
          </a:pr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77" name="Title 1">
            <a:extLst>
              <a:ext uri="{FF2B5EF4-FFF2-40B4-BE49-F238E27FC236}">
                <a16:creationId xmlns:a16="http://schemas.microsoft.com/office/drawing/2014/main" id="{D46812B0-92A9-49CC-9FD9-7EB29EAFCA70}"/>
              </a:ext>
            </a:extLst>
          </p:cNvPr>
          <p:cNvSpPr>
            <a:spLocks noGrp="1" noChangeArrowheads="1"/>
          </p:cNvSpPr>
          <p:nvPr>
            <p:ph type="title"/>
          </p:nvPr>
        </p:nvSpPr>
        <p:spPr>
          <a:xfrm>
            <a:off x="622335" y="2745736"/>
            <a:ext cx="2774103" cy="1366528"/>
          </a:xfrm>
          <a:solidFill>
            <a:srgbClr val="FFFFFF"/>
          </a:solidFill>
          <a:ln w="25400" cap="sq">
            <a:solidFill>
              <a:srgbClr val="404040"/>
            </a:solidFill>
            <a:miter lim="800000"/>
          </a:ln>
        </p:spPr>
        <p:txBody>
          <a:bodyPr>
            <a:normAutofit/>
          </a:bodyPr>
          <a:lstStyle/>
          <a:p>
            <a:pPr algn="ctr"/>
            <a:r>
              <a:rPr lang="en-US" altLang="en-US" sz="2800">
                <a:solidFill>
                  <a:srgbClr val="262626"/>
                </a:solidFill>
              </a:rPr>
              <a:t>Question </a:t>
            </a:r>
          </a:p>
        </p:txBody>
      </p:sp>
      <p:sp>
        <p:nvSpPr>
          <p:cNvPr id="50178" name="Content Placeholder 2">
            <a:extLst>
              <a:ext uri="{FF2B5EF4-FFF2-40B4-BE49-F238E27FC236}">
                <a16:creationId xmlns:a16="http://schemas.microsoft.com/office/drawing/2014/main" id="{C550FD46-844B-457A-96B6-429BBEA2A072}"/>
              </a:ext>
            </a:extLst>
          </p:cNvPr>
          <p:cNvSpPr>
            <a:spLocks noGrp="1" noChangeArrowheads="1"/>
          </p:cNvSpPr>
          <p:nvPr>
            <p:ph idx="1"/>
          </p:nvPr>
        </p:nvSpPr>
        <p:spPr>
          <a:xfrm>
            <a:off x="4536886" y="802638"/>
            <a:ext cx="4056522" cy="5252722"/>
          </a:xfrm>
        </p:spPr>
        <p:txBody>
          <a:bodyPr anchor="ctr">
            <a:normAutofit/>
          </a:bodyPr>
          <a:lstStyle/>
          <a:p>
            <a:pPr marL="0" indent="0">
              <a:buNone/>
            </a:pPr>
            <a:r>
              <a:rPr lang="en-US" altLang="en-US" dirty="0"/>
              <a:t>A female student objects to a transgender female student using the female toilet – is she transphobic?</a:t>
            </a:r>
            <a:endParaRPr lang="en-US">
              <a:cs typeface="Calibri"/>
            </a:endParaRPr>
          </a:p>
          <a:p>
            <a:pPr marL="382270" indent="-382270"/>
            <a:endParaRPr lang="en-US" altLang="en-US"/>
          </a:p>
          <a:p>
            <a:pPr marL="382270" indent="-382270"/>
            <a:endParaRPr lang="en-US" altLang="en-US"/>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B336162-B533-4EFE-8BB3-8EBB4A5E3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85788" cy="6858000"/>
          </a:xfrm>
          <a:prstGeom prst="rect">
            <a:avLst/>
          </a:pr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77" name="Title 1">
            <a:extLst>
              <a:ext uri="{FF2B5EF4-FFF2-40B4-BE49-F238E27FC236}">
                <a16:creationId xmlns:a16="http://schemas.microsoft.com/office/drawing/2014/main" id="{D46812B0-92A9-49CC-9FD9-7EB29EAFCA70}"/>
              </a:ext>
            </a:extLst>
          </p:cNvPr>
          <p:cNvSpPr>
            <a:spLocks noGrp="1" noChangeArrowheads="1"/>
          </p:cNvSpPr>
          <p:nvPr>
            <p:ph type="title"/>
          </p:nvPr>
        </p:nvSpPr>
        <p:spPr>
          <a:xfrm>
            <a:off x="622335" y="2745736"/>
            <a:ext cx="2774103" cy="1366528"/>
          </a:xfrm>
          <a:solidFill>
            <a:srgbClr val="FFFFFF"/>
          </a:solidFill>
          <a:ln w="25400" cap="sq">
            <a:solidFill>
              <a:srgbClr val="404040"/>
            </a:solidFill>
            <a:miter lim="800000"/>
          </a:ln>
        </p:spPr>
        <p:txBody>
          <a:bodyPr>
            <a:normAutofit/>
          </a:bodyPr>
          <a:lstStyle/>
          <a:p>
            <a:pPr algn="ctr"/>
            <a:r>
              <a:rPr lang="en-US" altLang="en-US" sz="2800">
                <a:solidFill>
                  <a:srgbClr val="262626"/>
                </a:solidFill>
              </a:rPr>
              <a:t>Question </a:t>
            </a:r>
          </a:p>
        </p:txBody>
      </p:sp>
      <p:sp>
        <p:nvSpPr>
          <p:cNvPr id="50178" name="Content Placeholder 2">
            <a:extLst>
              <a:ext uri="{FF2B5EF4-FFF2-40B4-BE49-F238E27FC236}">
                <a16:creationId xmlns:a16="http://schemas.microsoft.com/office/drawing/2014/main" id="{C550FD46-844B-457A-96B6-429BBEA2A072}"/>
              </a:ext>
            </a:extLst>
          </p:cNvPr>
          <p:cNvSpPr>
            <a:spLocks noGrp="1" noChangeArrowheads="1"/>
          </p:cNvSpPr>
          <p:nvPr>
            <p:ph idx="1"/>
          </p:nvPr>
        </p:nvSpPr>
        <p:spPr>
          <a:xfrm>
            <a:off x="4536886" y="802638"/>
            <a:ext cx="4056522" cy="5252722"/>
          </a:xfrm>
        </p:spPr>
        <p:txBody>
          <a:bodyPr anchor="ctr">
            <a:normAutofit/>
          </a:bodyPr>
          <a:lstStyle/>
          <a:p>
            <a:pPr marL="0" indent="0">
              <a:buNone/>
            </a:pPr>
            <a:r>
              <a:rPr lang="en-US" altLang="en-US" dirty="0"/>
              <a:t>What if she is was a Muslim or Jewish student?</a:t>
            </a:r>
          </a:p>
          <a:p>
            <a:pPr marL="382270" indent="-382270"/>
            <a:endParaRPr lang="en-US" altLang="en-US" dirty="0"/>
          </a:p>
          <a:p>
            <a:pPr marL="382270" indent="-382270"/>
            <a:endParaRPr lang="en-US" altLang="en-US" dirty="0"/>
          </a:p>
        </p:txBody>
      </p:sp>
    </p:spTree>
    <p:extLst>
      <p:ext uri="{BB962C8B-B14F-4D97-AF65-F5344CB8AC3E}">
        <p14:creationId xmlns:p14="http://schemas.microsoft.com/office/powerpoint/2010/main" val="84799082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Shape 7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201" name="Title 1">
            <a:extLst>
              <a:ext uri="{FF2B5EF4-FFF2-40B4-BE49-F238E27FC236}">
                <a16:creationId xmlns:a16="http://schemas.microsoft.com/office/drawing/2014/main" id="{EAE9ABDA-EA40-43D1-89B0-461283BBAD40}"/>
              </a:ext>
            </a:extLst>
          </p:cNvPr>
          <p:cNvSpPr>
            <a:spLocks noGrp="1" noChangeArrowheads="1"/>
          </p:cNvSpPr>
          <p:nvPr>
            <p:ph type="title"/>
          </p:nvPr>
        </p:nvSpPr>
        <p:spPr>
          <a:xfrm>
            <a:off x="647271" y="1012004"/>
            <a:ext cx="2562119" cy="4795408"/>
          </a:xfrm>
        </p:spPr>
        <p:txBody>
          <a:bodyPr>
            <a:normAutofit/>
          </a:bodyPr>
          <a:lstStyle/>
          <a:p>
            <a:r>
              <a:rPr lang="en-US" altLang="en-US">
                <a:solidFill>
                  <a:srgbClr val="FFFFFF"/>
                </a:solidFill>
              </a:rPr>
              <a:t>Articles</a:t>
            </a:r>
          </a:p>
        </p:txBody>
      </p:sp>
      <p:graphicFrame>
        <p:nvGraphicFramePr>
          <p:cNvPr id="51204" name="Content Placeholder 2">
            <a:extLst>
              <a:ext uri="{FF2B5EF4-FFF2-40B4-BE49-F238E27FC236}">
                <a16:creationId xmlns:a16="http://schemas.microsoft.com/office/drawing/2014/main" id="{4BD1EE45-82B5-4CE3-B641-E33FEF9FAFEA}"/>
              </a:ext>
            </a:extLst>
          </p:cNvPr>
          <p:cNvGraphicFramePr>
            <a:graphicFrameLocks noGrp="1"/>
          </p:cNvGraphicFramePr>
          <p:nvPr>
            <p:ph idx="1"/>
            <p:extLst>
              <p:ext uri="{D42A27DB-BD31-4B8C-83A1-F6EECF244321}">
                <p14:modId xmlns:p14="http://schemas.microsoft.com/office/powerpoint/2010/main" val="1696309964"/>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2225" name="Title 1">
            <a:extLst>
              <a:ext uri="{FF2B5EF4-FFF2-40B4-BE49-F238E27FC236}">
                <a16:creationId xmlns:a16="http://schemas.microsoft.com/office/drawing/2014/main" id="{389A8E95-109D-4365-ABA9-DC3226B4B4F3}"/>
              </a:ext>
            </a:extLst>
          </p:cNvPr>
          <p:cNvSpPr>
            <a:spLocks noGrp="1" noChangeArrowheads="1"/>
          </p:cNvSpPr>
          <p:nvPr>
            <p:ph type="title"/>
          </p:nvPr>
        </p:nvSpPr>
        <p:spPr>
          <a:xfrm>
            <a:off x="457200" y="4385066"/>
            <a:ext cx="8192729" cy="1317643"/>
          </a:xfrm>
        </p:spPr>
        <p:txBody>
          <a:bodyPr vert="horz" lIns="91440" tIns="45720" rIns="91440" bIns="45720" rtlCol="0" anchor="b">
            <a:normAutofit/>
          </a:bodyPr>
          <a:lstStyle/>
          <a:p>
            <a:pPr defTabSz="914400"/>
            <a:r>
              <a:rPr lang="en-US" altLang="en-US" sz="4400" kern="1200">
                <a:solidFill>
                  <a:schemeClr val="tx1"/>
                </a:solidFill>
                <a:latin typeface="+mj-lt"/>
                <a:ea typeface="+mj-ea"/>
                <a:cs typeface="+mj-cs"/>
              </a:rPr>
              <a:t>Freedom fighters or hate speakers?</a:t>
            </a:r>
          </a:p>
        </p:txBody>
      </p:sp>
      <p:pic>
        <p:nvPicPr>
          <p:cNvPr id="3" name="Picture 3" descr="A person smiling for the camera&#10;&#10;Description generated with very high confidence">
            <a:extLst>
              <a:ext uri="{FF2B5EF4-FFF2-40B4-BE49-F238E27FC236}">
                <a16:creationId xmlns:a16="http://schemas.microsoft.com/office/drawing/2014/main" id="{6F9A1F98-2490-4028-9779-876D647FF57F}"/>
              </a:ext>
            </a:extLst>
          </p:cNvPr>
          <p:cNvPicPr>
            <a:picLocks noChangeAspect="1"/>
          </p:cNvPicPr>
          <p:nvPr/>
        </p:nvPicPr>
        <p:blipFill rotWithShape="1">
          <a:blip r:embed="rId2"/>
          <a:srcRect l="44218" r="25971" b="2"/>
          <a:stretch/>
        </p:blipFill>
        <p:spPr>
          <a:xfrm>
            <a:off x="20" y="10"/>
            <a:ext cx="2256380" cy="4257356"/>
          </a:xfrm>
          <a:prstGeom prst="rect">
            <a:avLst/>
          </a:prstGeom>
        </p:spPr>
      </p:pic>
      <p:pic>
        <p:nvPicPr>
          <p:cNvPr id="2" name="Picture 2" descr="A person wearing a suit and tie&#10;&#10;Description generated with very high confidence">
            <a:extLst>
              <a:ext uri="{FF2B5EF4-FFF2-40B4-BE49-F238E27FC236}">
                <a16:creationId xmlns:a16="http://schemas.microsoft.com/office/drawing/2014/main" id="{4946DB00-B234-4F8E-A245-F5EDAB23237B}"/>
              </a:ext>
            </a:extLst>
          </p:cNvPr>
          <p:cNvPicPr>
            <a:picLocks noChangeAspect="1"/>
          </p:cNvPicPr>
          <p:nvPr/>
        </p:nvPicPr>
        <p:blipFill rotWithShape="1">
          <a:blip r:embed="rId3"/>
          <a:srcRect l="26267" r="34019" b="2"/>
          <a:stretch/>
        </p:blipFill>
        <p:spPr>
          <a:xfrm>
            <a:off x="2295945" y="10"/>
            <a:ext cx="2256401" cy="4261094"/>
          </a:xfrm>
          <a:prstGeom prst="rect">
            <a:avLst/>
          </a:prstGeom>
        </p:spPr>
      </p:pic>
      <p:pic>
        <p:nvPicPr>
          <p:cNvPr id="52227" name="Picture 4">
            <a:extLst>
              <a:ext uri="{FF2B5EF4-FFF2-40B4-BE49-F238E27FC236}">
                <a16:creationId xmlns:a16="http://schemas.microsoft.com/office/drawing/2014/main" id="{84CAD16A-EF8F-4D08-83AA-3BA4CFF5719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3649" r="23401" b="2"/>
          <a:stretch/>
        </p:blipFill>
        <p:spPr bwMode="auto">
          <a:xfrm>
            <a:off x="4591891" y="10"/>
            <a:ext cx="2256282" cy="426109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2238" name="Straight Connector 144">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6196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pic>
        <p:nvPicPr>
          <p:cNvPr id="52226" name="Picture 3">
            <a:extLst>
              <a:ext uri="{FF2B5EF4-FFF2-40B4-BE49-F238E27FC236}">
                <a16:creationId xmlns:a16="http://schemas.microsoft.com/office/drawing/2014/main" id="{C24BCD25-61F2-45B7-B303-D0D9827AC55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0268" r="30020" b="2"/>
          <a:stretch/>
        </p:blipFill>
        <p:spPr bwMode="auto">
          <a:xfrm>
            <a:off x="6887718" y="10"/>
            <a:ext cx="2256282" cy="426109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2239" name="Straight Connector 146">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4242136"/>
            <a:ext cx="9144001"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0627B73E-D784-4780-AA33-DCDFE7DA16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7094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99FF1850-8D1E-4E84-BD9E-F2E9069585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5298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A5C77-B052-4368-8C44-4E21CA336147}"/>
              </a:ext>
            </a:extLst>
          </p:cNvPr>
          <p:cNvSpPr>
            <a:spLocks noGrp="1"/>
          </p:cNvSpPr>
          <p:nvPr>
            <p:ph type="title"/>
          </p:nvPr>
        </p:nvSpPr>
        <p:spPr/>
        <p:txBody>
          <a:bodyPr/>
          <a:lstStyle/>
          <a:p>
            <a:r>
              <a:rPr lang="en-US" dirty="0">
                <a:cs typeface="Calibri Light"/>
              </a:rPr>
              <a:t>What is activism?</a:t>
            </a:r>
            <a:endParaRPr lang="en-US" dirty="0"/>
          </a:p>
        </p:txBody>
      </p:sp>
      <p:sp>
        <p:nvSpPr>
          <p:cNvPr id="3" name="Content Placeholder 2">
            <a:extLst>
              <a:ext uri="{FF2B5EF4-FFF2-40B4-BE49-F238E27FC236}">
                <a16:creationId xmlns:a16="http://schemas.microsoft.com/office/drawing/2014/main" id="{449D1CFB-DD3C-48BD-B81D-FBDB3103AA1E}"/>
              </a:ext>
            </a:extLst>
          </p:cNvPr>
          <p:cNvSpPr>
            <a:spLocks noGrp="1"/>
          </p:cNvSpPr>
          <p:nvPr>
            <p:ph idx="1"/>
          </p:nvPr>
        </p:nvSpPr>
        <p:spPr/>
        <p:txBody>
          <a:bodyPr vert="horz" lIns="91440" tIns="45720" rIns="91440" bIns="45720" rtlCol="0" anchor="t">
            <a:normAutofit/>
          </a:bodyPr>
          <a:lstStyle/>
          <a:p>
            <a:r>
              <a:rPr lang="en-US" dirty="0">
                <a:cs typeface="Calibri"/>
              </a:rPr>
              <a:t>"Social activism" is an intentional action with the goal of bringing about social change. If you feel strongly about a cause and are working towards a change, you could be considered an activist. An activist is anyone who is fighting for change in society</a:t>
            </a:r>
          </a:p>
          <a:p>
            <a:endParaRPr lang="en-US" dirty="0">
              <a:cs typeface="Calibri"/>
            </a:endParaRPr>
          </a:p>
          <a:p>
            <a:r>
              <a:rPr lang="en-US" dirty="0">
                <a:cs typeface="Calibri"/>
              </a:rPr>
              <a:t>"political activism" is conceived as involving overlapping forms of consciousness and </a:t>
            </a:r>
            <a:r>
              <a:rPr lang="en-US" dirty="0" err="1">
                <a:cs typeface="Calibri"/>
              </a:rPr>
              <a:t>realisation</a:t>
            </a:r>
            <a:r>
              <a:rPr lang="en-US" dirty="0">
                <a:cs typeface="Calibri"/>
              </a:rPr>
              <a:t>—often in contradiction—some with a definable goal, </a:t>
            </a:r>
            <a:r>
              <a:rPr lang="en-US" dirty="0" err="1">
                <a:cs typeface="Calibri"/>
              </a:rPr>
              <a:t>organisation</a:t>
            </a:r>
            <a:r>
              <a:rPr lang="en-US" dirty="0">
                <a:cs typeface="Calibri"/>
              </a:rPr>
              <a:t> and clear commitment</a:t>
            </a:r>
          </a:p>
        </p:txBody>
      </p:sp>
    </p:spTree>
    <p:extLst>
      <p:ext uri="{BB962C8B-B14F-4D97-AF65-F5344CB8AC3E}">
        <p14:creationId xmlns:p14="http://schemas.microsoft.com/office/powerpoint/2010/main" val="3313699624"/>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Shape 7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21" name="Rectangle 2">
            <a:extLst>
              <a:ext uri="{FF2B5EF4-FFF2-40B4-BE49-F238E27FC236}">
                <a16:creationId xmlns:a16="http://schemas.microsoft.com/office/drawing/2014/main" id="{5690311F-1275-45F4-8A28-6E0432827BCB}"/>
              </a:ext>
            </a:extLst>
          </p:cNvPr>
          <p:cNvSpPr>
            <a:spLocks noGrp="1" noRot="1" noChangeArrowheads="1"/>
          </p:cNvSpPr>
          <p:nvPr>
            <p:ph type="title"/>
          </p:nvPr>
        </p:nvSpPr>
        <p:spPr>
          <a:xfrm>
            <a:off x="647271" y="1012004"/>
            <a:ext cx="2562119" cy="4795408"/>
          </a:xfrm>
        </p:spPr>
        <p:txBody>
          <a:bodyPr>
            <a:normAutofit/>
          </a:bodyPr>
          <a:lstStyle/>
          <a:p>
            <a:r>
              <a:rPr lang="en-US" altLang="en-US">
                <a:solidFill>
                  <a:srgbClr val="FFFFFF"/>
                </a:solidFill>
              </a:rPr>
              <a:t>Introducing Utilitarianism</a:t>
            </a:r>
          </a:p>
        </p:txBody>
      </p:sp>
      <p:graphicFrame>
        <p:nvGraphicFramePr>
          <p:cNvPr id="5124" name="Rectangle 3">
            <a:extLst>
              <a:ext uri="{FF2B5EF4-FFF2-40B4-BE49-F238E27FC236}">
                <a16:creationId xmlns:a16="http://schemas.microsoft.com/office/drawing/2014/main" id="{39F39542-D6DD-4D87-A4F3-79EE46881024}"/>
              </a:ext>
            </a:extLst>
          </p:cNvPr>
          <p:cNvGraphicFramePr>
            <a:graphicFrameLocks noGrp="1"/>
          </p:cNvGraphicFramePr>
          <p:nvPr>
            <p:ph idx="1"/>
            <p:extLst>
              <p:ext uri="{D42A27DB-BD31-4B8C-83A1-F6EECF244321}">
                <p14:modId xmlns:p14="http://schemas.microsoft.com/office/powerpoint/2010/main" val="306151713"/>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Shape 7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45" name="Rectangle 2">
            <a:extLst>
              <a:ext uri="{FF2B5EF4-FFF2-40B4-BE49-F238E27FC236}">
                <a16:creationId xmlns:a16="http://schemas.microsoft.com/office/drawing/2014/main" id="{322189D8-05AC-4457-9FD5-569E7E61588C}"/>
              </a:ext>
            </a:extLst>
          </p:cNvPr>
          <p:cNvSpPr>
            <a:spLocks noGrp="1" noRot="1" noChangeArrowheads="1"/>
          </p:cNvSpPr>
          <p:nvPr>
            <p:ph type="title"/>
          </p:nvPr>
        </p:nvSpPr>
        <p:spPr>
          <a:xfrm>
            <a:off x="647271" y="1012004"/>
            <a:ext cx="2562119" cy="4795408"/>
          </a:xfrm>
        </p:spPr>
        <p:txBody>
          <a:bodyPr>
            <a:normAutofit/>
          </a:bodyPr>
          <a:lstStyle/>
          <a:p>
            <a:r>
              <a:rPr lang="en-US" altLang="en-US">
                <a:solidFill>
                  <a:srgbClr val="FFFFFF"/>
                </a:solidFill>
              </a:rPr>
              <a:t>Utilitarianism continued</a:t>
            </a:r>
          </a:p>
        </p:txBody>
      </p:sp>
      <p:graphicFrame>
        <p:nvGraphicFramePr>
          <p:cNvPr id="6148" name="Rectangle 3">
            <a:extLst>
              <a:ext uri="{FF2B5EF4-FFF2-40B4-BE49-F238E27FC236}">
                <a16:creationId xmlns:a16="http://schemas.microsoft.com/office/drawing/2014/main" id="{F89E437A-0588-443F-AB5E-3E0609CCEAA2}"/>
              </a:ext>
            </a:extLst>
          </p:cNvPr>
          <p:cNvGraphicFramePr>
            <a:graphicFrameLocks noGrp="1"/>
          </p:cNvGraphicFramePr>
          <p:nvPr>
            <p:ph idx="1"/>
            <p:extLst>
              <p:ext uri="{D42A27DB-BD31-4B8C-83A1-F6EECF244321}">
                <p14:modId xmlns:p14="http://schemas.microsoft.com/office/powerpoint/2010/main" val="2428760237"/>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9" name="Rectangle 2">
            <a:extLst>
              <a:ext uri="{FF2B5EF4-FFF2-40B4-BE49-F238E27FC236}">
                <a16:creationId xmlns:a16="http://schemas.microsoft.com/office/drawing/2014/main" id="{FF9E1288-B266-46D8-9DEA-7D518E5D19E4}"/>
              </a:ext>
            </a:extLst>
          </p:cNvPr>
          <p:cNvSpPr>
            <a:spLocks noGrp="1" noRot="1" noChangeArrowheads="1"/>
          </p:cNvSpPr>
          <p:nvPr>
            <p:ph type="title"/>
          </p:nvPr>
        </p:nvSpPr>
        <p:spPr>
          <a:xfrm>
            <a:off x="628650" y="963877"/>
            <a:ext cx="2620771" cy="4930246"/>
          </a:xfrm>
        </p:spPr>
        <p:txBody>
          <a:bodyPr>
            <a:normAutofit/>
          </a:bodyPr>
          <a:lstStyle/>
          <a:p>
            <a:pPr algn="r"/>
            <a:r>
              <a:rPr lang="en-US" altLang="en-US">
                <a:solidFill>
                  <a:schemeClr val="accent1"/>
                </a:solidFill>
              </a:rPr>
              <a:t>Two types of U: act &amp; rule</a:t>
            </a:r>
          </a:p>
        </p:txBody>
      </p:sp>
      <p:cxnSp>
        <p:nvCxnSpPr>
          <p:cNvPr id="73" name="Straight Connector 7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7170" name="Rectangle 3">
            <a:extLst>
              <a:ext uri="{FF2B5EF4-FFF2-40B4-BE49-F238E27FC236}">
                <a16:creationId xmlns:a16="http://schemas.microsoft.com/office/drawing/2014/main" id="{87C8E522-CC87-48B6-97A0-8F625B8080C8}"/>
              </a:ext>
            </a:extLst>
          </p:cNvPr>
          <p:cNvSpPr>
            <a:spLocks noGrp="1" noRot="1" noChangeArrowheads="1"/>
          </p:cNvSpPr>
          <p:nvPr>
            <p:ph idx="1"/>
          </p:nvPr>
        </p:nvSpPr>
        <p:spPr>
          <a:xfrm>
            <a:off x="3732023" y="963877"/>
            <a:ext cx="4783327" cy="4930246"/>
          </a:xfrm>
        </p:spPr>
        <p:txBody>
          <a:bodyPr anchor="ctr">
            <a:normAutofit/>
          </a:bodyPr>
          <a:lstStyle/>
          <a:p>
            <a:pPr marL="609600" indent="-609600"/>
            <a:r>
              <a:rPr lang="en-US" altLang="en-US"/>
              <a:t>Act utilitarians uphold two ideals:</a:t>
            </a:r>
          </a:p>
          <a:p>
            <a:pPr marL="990600" lvl="1" indent="-533400">
              <a:buFont typeface="Arial" panose="020B0604020202020204" pitchFamily="34" charset="0"/>
              <a:buAutoNum type="arabicPeriod"/>
            </a:pPr>
            <a:r>
              <a:rPr lang="en-US" altLang="en-US" sz="2100"/>
              <a:t>The worth of an act should be judged according to its unpleasant consequences</a:t>
            </a:r>
          </a:p>
          <a:p>
            <a:pPr marL="990600" lvl="1" indent="-533400">
              <a:buFont typeface="Arial" panose="020B0604020202020204" pitchFamily="34" charset="0"/>
              <a:buAutoNum type="arabicPeriod"/>
            </a:pPr>
            <a:r>
              <a:rPr lang="en-US" altLang="en-US" sz="2100"/>
              <a:t>That a person should act in such a way that his act does the most good for the greatest number</a:t>
            </a:r>
          </a:p>
          <a:p>
            <a:pPr marL="990600" lvl="1" indent="-533400">
              <a:buFont typeface="Arial" panose="020B0604020202020204" pitchFamily="34" charset="0"/>
              <a:buAutoNum type="arabicPeriod"/>
            </a:pPr>
            <a:endParaRPr lang="en-US" altLang="en-US" sz="2100"/>
          </a:p>
          <a:p>
            <a:pPr marL="990600" lvl="1" indent="-533400">
              <a:buFont typeface="Arial" panose="020B0604020202020204" pitchFamily="34" charset="0"/>
              <a:buChar char="►"/>
            </a:pPr>
            <a:r>
              <a:rPr lang="en-US" altLang="en-US" sz="2100"/>
              <a:t>Jeremy Bentham is an act utilitarian.</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Shape 7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93" name="Rectangle 2">
            <a:extLst>
              <a:ext uri="{FF2B5EF4-FFF2-40B4-BE49-F238E27FC236}">
                <a16:creationId xmlns:a16="http://schemas.microsoft.com/office/drawing/2014/main" id="{C1DB0050-4365-4BD7-AEB7-634F079AC2DF}"/>
              </a:ext>
            </a:extLst>
          </p:cNvPr>
          <p:cNvSpPr>
            <a:spLocks noGrp="1" noRot="1" noChangeArrowheads="1"/>
          </p:cNvSpPr>
          <p:nvPr>
            <p:ph type="title"/>
          </p:nvPr>
        </p:nvSpPr>
        <p:spPr>
          <a:xfrm>
            <a:off x="647271" y="1012004"/>
            <a:ext cx="2562119" cy="4795408"/>
          </a:xfrm>
        </p:spPr>
        <p:txBody>
          <a:bodyPr>
            <a:normAutofit/>
          </a:bodyPr>
          <a:lstStyle/>
          <a:p>
            <a:r>
              <a:rPr lang="en-US" altLang="en-US">
                <a:solidFill>
                  <a:srgbClr val="FFFFFF"/>
                </a:solidFill>
              </a:rPr>
              <a:t>Jeremy Bentham’s basic assumptions:</a:t>
            </a:r>
          </a:p>
        </p:txBody>
      </p:sp>
      <p:graphicFrame>
        <p:nvGraphicFramePr>
          <p:cNvPr id="8196" name="Rectangle 3">
            <a:extLst>
              <a:ext uri="{FF2B5EF4-FFF2-40B4-BE49-F238E27FC236}">
                <a16:creationId xmlns:a16="http://schemas.microsoft.com/office/drawing/2014/main" id="{3F117408-FBF6-4C38-A264-8890B9BF2B00}"/>
              </a:ext>
            </a:extLst>
          </p:cNvPr>
          <p:cNvGraphicFramePr>
            <a:graphicFrameLocks noGrp="1"/>
          </p:cNvGraphicFramePr>
          <p:nvPr>
            <p:ph idx="1"/>
            <p:extLst>
              <p:ext uri="{D42A27DB-BD31-4B8C-83A1-F6EECF244321}">
                <p14:modId xmlns:p14="http://schemas.microsoft.com/office/powerpoint/2010/main" val="80787869"/>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Shape 7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217" name="Rectangle 2">
            <a:extLst>
              <a:ext uri="{FF2B5EF4-FFF2-40B4-BE49-F238E27FC236}">
                <a16:creationId xmlns:a16="http://schemas.microsoft.com/office/drawing/2014/main" id="{EE964E0C-F9BB-428D-B8B2-902B86E80DFC}"/>
              </a:ext>
            </a:extLst>
          </p:cNvPr>
          <p:cNvSpPr>
            <a:spLocks noGrp="1" noRot="1" noChangeArrowheads="1"/>
          </p:cNvSpPr>
          <p:nvPr>
            <p:ph type="title"/>
          </p:nvPr>
        </p:nvSpPr>
        <p:spPr>
          <a:xfrm>
            <a:off x="647271" y="1012004"/>
            <a:ext cx="2562119" cy="4795408"/>
          </a:xfrm>
        </p:spPr>
        <p:txBody>
          <a:bodyPr>
            <a:normAutofit/>
          </a:bodyPr>
          <a:lstStyle/>
          <a:p>
            <a:r>
              <a:rPr lang="en-US" altLang="en-US">
                <a:solidFill>
                  <a:srgbClr val="FFFFFF"/>
                </a:solidFill>
              </a:rPr>
              <a:t>Two flaws of act U:</a:t>
            </a:r>
          </a:p>
        </p:txBody>
      </p:sp>
      <p:graphicFrame>
        <p:nvGraphicFramePr>
          <p:cNvPr id="9220" name="Rectangle 3">
            <a:extLst>
              <a:ext uri="{FF2B5EF4-FFF2-40B4-BE49-F238E27FC236}">
                <a16:creationId xmlns:a16="http://schemas.microsoft.com/office/drawing/2014/main" id="{B83E7BF5-3F6B-4C85-8FEB-152FBC6ABC70}"/>
              </a:ext>
            </a:extLst>
          </p:cNvPr>
          <p:cNvGraphicFramePr>
            <a:graphicFrameLocks noGrp="1"/>
          </p:cNvGraphicFramePr>
          <p:nvPr>
            <p:ph idx="1"/>
            <p:extLst>
              <p:ext uri="{D42A27DB-BD31-4B8C-83A1-F6EECF244321}">
                <p14:modId xmlns:p14="http://schemas.microsoft.com/office/powerpoint/2010/main" val="1927289571"/>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1" name="Rectangle 2">
            <a:extLst>
              <a:ext uri="{FF2B5EF4-FFF2-40B4-BE49-F238E27FC236}">
                <a16:creationId xmlns:a16="http://schemas.microsoft.com/office/drawing/2014/main" id="{9629B3A2-B3FD-4B7C-BABE-DC12C92E92DC}"/>
              </a:ext>
            </a:extLst>
          </p:cNvPr>
          <p:cNvSpPr>
            <a:spLocks noGrp="1" noRot="1" noChangeArrowheads="1"/>
          </p:cNvSpPr>
          <p:nvPr>
            <p:ph type="title"/>
          </p:nvPr>
        </p:nvSpPr>
        <p:spPr>
          <a:xfrm>
            <a:off x="840699" y="687480"/>
            <a:ext cx="5605629" cy="994172"/>
          </a:xfrm>
        </p:spPr>
        <p:txBody>
          <a:bodyPr>
            <a:normAutofit/>
          </a:bodyPr>
          <a:lstStyle/>
          <a:p>
            <a:r>
              <a:rPr lang="en-US" altLang="en-US" sz="3850"/>
              <a:t>Rule Utilitarianism</a:t>
            </a:r>
          </a:p>
        </p:txBody>
      </p:sp>
      <p:sp>
        <p:nvSpPr>
          <p:cNvPr id="10242" name="Rectangle 3">
            <a:extLst>
              <a:ext uri="{FF2B5EF4-FFF2-40B4-BE49-F238E27FC236}">
                <a16:creationId xmlns:a16="http://schemas.microsoft.com/office/drawing/2014/main" id="{387D8C16-7858-4086-82BF-DAFCEE3D164F}"/>
              </a:ext>
            </a:extLst>
          </p:cNvPr>
          <p:cNvSpPr>
            <a:spLocks noGrp="1" noRot="1" noChangeArrowheads="1"/>
          </p:cNvSpPr>
          <p:nvPr>
            <p:ph idx="1"/>
          </p:nvPr>
        </p:nvSpPr>
        <p:spPr>
          <a:xfrm>
            <a:off x="852321" y="2227943"/>
            <a:ext cx="5033221" cy="3788227"/>
          </a:xfrm>
        </p:spPr>
        <p:txBody>
          <a:bodyPr anchor="ctr">
            <a:normAutofit/>
          </a:bodyPr>
          <a:lstStyle/>
          <a:p>
            <a:pPr marL="609600" indent="-609600"/>
            <a:r>
              <a:rPr lang="en-US" altLang="en-US" sz="1900"/>
              <a:t>Three main ideas</a:t>
            </a:r>
          </a:p>
          <a:p>
            <a:pPr marL="0" indent="0">
              <a:buNone/>
            </a:pPr>
            <a:endParaRPr lang="en-US" altLang="en-US" sz="1900"/>
          </a:p>
          <a:p>
            <a:pPr marL="990600" lvl="1" indent="-533400">
              <a:buFont typeface="Wingdings" panose="05000000000000000000" pitchFamily="2" charset="2"/>
              <a:buAutoNum type="arabicPeriod"/>
            </a:pPr>
            <a:r>
              <a:rPr lang="en-US" altLang="en-US" sz="1900"/>
              <a:t>the moral worth of an act is judged according to the good or bad consequences that result from following a moral rule of conduct </a:t>
            </a:r>
          </a:p>
          <a:p>
            <a:pPr marL="990600" lvl="1" indent="-533400">
              <a:buFont typeface="Wingdings" panose="05000000000000000000" pitchFamily="2" charset="2"/>
              <a:buAutoNum type="arabicPeriod"/>
            </a:pPr>
            <a:r>
              <a:rPr lang="en-US" altLang="en-US" sz="1900"/>
              <a:t>a person should follow a moral rule that brings more good consequences than another rule would </a:t>
            </a:r>
          </a:p>
          <a:p>
            <a:pPr marL="990600" lvl="1" indent="-533400">
              <a:buFont typeface="Wingdings" panose="05000000000000000000" pitchFamily="2" charset="2"/>
              <a:buAutoNum type="arabicPeriod"/>
            </a:pPr>
            <a:r>
              <a:rPr lang="en-US" altLang="en-US" sz="1900"/>
              <a:t>all moral rules which produce the greatest happiness for the greatest number should be obeyed </a:t>
            </a:r>
          </a:p>
        </p:txBody>
      </p:sp>
      <p:sp>
        <p:nvSpPr>
          <p:cNvPr id="73" name="Rectangle 72">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5" name="Oval 74">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0" name="Graphic 69" descr="Scales of Justice">
            <a:extLst>
              <a:ext uri="{FF2B5EF4-FFF2-40B4-BE49-F238E27FC236}">
                <a16:creationId xmlns:a16="http://schemas.microsoft.com/office/drawing/2014/main" id="{FB5632F9-1A58-40A9-B9DB-02495251534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Shape 7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5" name="Rectangle 2">
            <a:extLst>
              <a:ext uri="{FF2B5EF4-FFF2-40B4-BE49-F238E27FC236}">
                <a16:creationId xmlns:a16="http://schemas.microsoft.com/office/drawing/2014/main" id="{FE11816F-04E3-4B51-9E0D-783503C8C21A}"/>
              </a:ext>
            </a:extLst>
          </p:cNvPr>
          <p:cNvSpPr>
            <a:spLocks noGrp="1" noRot="1" noChangeArrowheads="1"/>
          </p:cNvSpPr>
          <p:nvPr>
            <p:ph type="title"/>
          </p:nvPr>
        </p:nvSpPr>
        <p:spPr>
          <a:xfrm>
            <a:off x="647271" y="1012004"/>
            <a:ext cx="2562119" cy="4795408"/>
          </a:xfrm>
        </p:spPr>
        <p:txBody>
          <a:bodyPr>
            <a:normAutofit/>
          </a:bodyPr>
          <a:lstStyle/>
          <a:p>
            <a:r>
              <a:rPr lang="en-US" altLang="en-US">
                <a:solidFill>
                  <a:srgbClr val="FFFFFF"/>
                </a:solidFill>
              </a:rPr>
              <a:t>John Stuart Mill</a:t>
            </a:r>
          </a:p>
        </p:txBody>
      </p:sp>
      <p:graphicFrame>
        <p:nvGraphicFramePr>
          <p:cNvPr id="11268" name="Rectangle 3">
            <a:extLst>
              <a:ext uri="{FF2B5EF4-FFF2-40B4-BE49-F238E27FC236}">
                <a16:creationId xmlns:a16="http://schemas.microsoft.com/office/drawing/2014/main" id="{585CB69D-D228-4292-9163-2524B4185136}"/>
              </a:ext>
            </a:extLst>
          </p:cNvPr>
          <p:cNvGraphicFramePr>
            <a:graphicFrameLocks noGrp="1"/>
          </p:cNvGraphicFramePr>
          <p:nvPr>
            <p:ph idx="1"/>
            <p:extLst>
              <p:ext uri="{D42A27DB-BD31-4B8C-83A1-F6EECF244321}">
                <p14:modId xmlns:p14="http://schemas.microsoft.com/office/powerpoint/2010/main" val="3007177525"/>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Shape 7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89" name="Rectangle 4">
            <a:extLst>
              <a:ext uri="{FF2B5EF4-FFF2-40B4-BE49-F238E27FC236}">
                <a16:creationId xmlns:a16="http://schemas.microsoft.com/office/drawing/2014/main" id="{55A53F47-A802-4A52-9377-323D7E02B6E2}"/>
              </a:ext>
            </a:extLst>
          </p:cNvPr>
          <p:cNvSpPr>
            <a:spLocks noGrp="1" noRot="1" noChangeArrowheads="1"/>
          </p:cNvSpPr>
          <p:nvPr>
            <p:ph type="title"/>
          </p:nvPr>
        </p:nvSpPr>
        <p:spPr>
          <a:xfrm>
            <a:off x="647271" y="1012004"/>
            <a:ext cx="2562119" cy="4795408"/>
          </a:xfrm>
        </p:spPr>
        <p:txBody>
          <a:bodyPr>
            <a:normAutofit/>
          </a:bodyPr>
          <a:lstStyle/>
          <a:p>
            <a:r>
              <a:rPr lang="en-US" altLang="en-US">
                <a:solidFill>
                  <a:srgbClr val="FFFFFF"/>
                </a:solidFill>
              </a:rPr>
              <a:t>Mill’s Rule</a:t>
            </a:r>
          </a:p>
        </p:txBody>
      </p:sp>
      <p:graphicFrame>
        <p:nvGraphicFramePr>
          <p:cNvPr id="12292" name="Rectangle 5">
            <a:extLst>
              <a:ext uri="{FF2B5EF4-FFF2-40B4-BE49-F238E27FC236}">
                <a16:creationId xmlns:a16="http://schemas.microsoft.com/office/drawing/2014/main" id="{9C8380FD-1C48-43D4-A23D-02045DC209DC}"/>
              </a:ext>
            </a:extLst>
          </p:cNvPr>
          <p:cNvGraphicFramePr>
            <a:graphicFrameLocks noGrp="1"/>
          </p:cNvGraphicFramePr>
          <p:nvPr>
            <p:ph idx="1"/>
            <p:extLst>
              <p:ext uri="{D42A27DB-BD31-4B8C-83A1-F6EECF244321}">
                <p14:modId xmlns:p14="http://schemas.microsoft.com/office/powerpoint/2010/main" val="3209454773"/>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Shape 7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13" name="Rectangle 2">
            <a:extLst>
              <a:ext uri="{FF2B5EF4-FFF2-40B4-BE49-F238E27FC236}">
                <a16:creationId xmlns:a16="http://schemas.microsoft.com/office/drawing/2014/main" id="{7B55C207-3542-48FD-8DF1-47D7F08EF85A}"/>
              </a:ext>
            </a:extLst>
          </p:cNvPr>
          <p:cNvSpPr>
            <a:spLocks noGrp="1" noRot="1" noChangeArrowheads="1"/>
          </p:cNvSpPr>
          <p:nvPr>
            <p:ph type="title"/>
          </p:nvPr>
        </p:nvSpPr>
        <p:spPr>
          <a:xfrm>
            <a:off x="647271" y="1012004"/>
            <a:ext cx="2562119" cy="4795408"/>
          </a:xfrm>
        </p:spPr>
        <p:txBody>
          <a:bodyPr>
            <a:normAutofit/>
          </a:bodyPr>
          <a:lstStyle/>
          <a:p>
            <a:r>
              <a:rPr lang="en-US" altLang="en-US">
                <a:solidFill>
                  <a:srgbClr val="FFFFFF"/>
                </a:solidFill>
              </a:rPr>
              <a:t>Mill’s “Harm Principle”</a:t>
            </a:r>
          </a:p>
        </p:txBody>
      </p:sp>
      <p:graphicFrame>
        <p:nvGraphicFramePr>
          <p:cNvPr id="13316" name="Rectangle 3">
            <a:extLst>
              <a:ext uri="{FF2B5EF4-FFF2-40B4-BE49-F238E27FC236}">
                <a16:creationId xmlns:a16="http://schemas.microsoft.com/office/drawing/2014/main" id="{55DB5184-F6DF-41FE-92E7-D0D66C390ED1}"/>
              </a:ext>
            </a:extLst>
          </p:cNvPr>
          <p:cNvGraphicFramePr>
            <a:graphicFrameLocks noGrp="1"/>
          </p:cNvGraphicFramePr>
          <p:nvPr>
            <p:ph idx="1"/>
            <p:extLst>
              <p:ext uri="{D42A27DB-BD31-4B8C-83A1-F6EECF244321}">
                <p14:modId xmlns:p14="http://schemas.microsoft.com/office/powerpoint/2010/main" val="1457608886"/>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BD83F8-3F57-4D59-8F24-C4E8839836DF}"/>
              </a:ext>
            </a:extLst>
          </p:cNvPr>
          <p:cNvSpPr>
            <a:spLocks noGrp="1"/>
          </p:cNvSpPr>
          <p:nvPr>
            <p:ph idx="1"/>
          </p:nvPr>
        </p:nvSpPr>
        <p:spPr>
          <a:xfrm>
            <a:off x="383458" y="501446"/>
            <a:ext cx="8406581" cy="5914102"/>
          </a:xfrm>
        </p:spPr>
        <p:txBody>
          <a:bodyPr>
            <a:normAutofit fontScale="70000" lnSpcReduction="20000"/>
          </a:bodyPr>
          <a:lstStyle/>
          <a:p>
            <a:pPr marL="0" indent="0">
              <a:buNone/>
            </a:pPr>
            <a:r>
              <a:rPr lang="en-US" sz="4600" dirty="0"/>
              <a:t>“The peculiar evil of silencing the expression of an opinion is, that it is robbing the human race; posterity as well as the existing generation; those who dissent from the opinion, still more than those who hold it. If the opinion is right, they are deprived of the opportunity of exchanging error for truth: if wrong, they lose, what is almost as great a benefit, the clearer perception and livelier impression of truth, produced by its collision with error.” </a:t>
            </a:r>
            <a:br>
              <a:rPr lang="en-US" sz="4600" dirty="0"/>
            </a:br>
            <a:endParaRPr lang="en-US" sz="4600" dirty="0"/>
          </a:p>
          <a:p>
            <a:pPr marL="0" indent="0">
              <a:buNone/>
            </a:pPr>
            <a:r>
              <a:rPr lang="en-US" sz="4600" dirty="0"/>
              <a:t>“Every man who says frankly and fully what he thinks is so far doing a public service. We should be grateful to him for attacking most unsparingly our most cherished opinions.” </a:t>
            </a:r>
          </a:p>
          <a:p>
            <a:pPr marL="382270" indent="-382270"/>
            <a:endParaRPr lang="en-US" dirty="0"/>
          </a:p>
        </p:txBody>
      </p:sp>
    </p:spTree>
    <p:extLst>
      <p:ext uri="{BB962C8B-B14F-4D97-AF65-F5344CB8AC3E}">
        <p14:creationId xmlns:p14="http://schemas.microsoft.com/office/powerpoint/2010/main" val="145084025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4" name="Rectangle 133">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0"/>
            <a:ext cx="818271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6" name="Picture 135">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3313" name="Rectangle 1">
            <a:extLst>
              <a:ext uri="{FF2B5EF4-FFF2-40B4-BE49-F238E27FC236}">
                <a16:creationId xmlns:a16="http://schemas.microsoft.com/office/drawing/2014/main" id="{D2A07EE0-FF09-C34B-9080-B15248F0E5E9}"/>
              </a:ext>
            </a:extLst>
          </p:cNvPr>
          <p:cNvSpPr>
            <a:spLocks noGrp="1" noChangeArrowheads="1"/>
          </p:cNvSpPr>
          <p:nvPr>
            <p:ph type="title"/>
          </p:nvPr>
        </p:nvSpPr>
        <p:spPr>
          <a:xfrm>
            <a:off x="2284026" y="2043663"/>
            <a:ext cx="4578895" cy="2031055"/>
          </a:xfrm>
        </p:spPr>
        <p:txBody>
          <a:bodyPr vert="horz" lIns="91440" tIns="45720" rIns="91440" bIns="45720" rtlCol="0" anchor="b">
            <a:normAutofit/>
          </a:bodyPr>
          <a:lstStyle/>
          <a:p>
            <a:pPr algn="ctr" defTabSz="914400">
              <a:defRPr/>
            </a:pPr>
            <a:r>
              <a:rPr lang="en-US" sz="5600" kern="1200" dirty="0">
                <a:solidFill>
                  <a:srgbClr val="FFFFFF"/>
                </a:solidFill>
                <a:latin typeface="+mj-lt"/>
                <a:ea typeface="+mj-ea"/>
                <a:cs typeface="+mj-cs"/>
                <a:sym typeface="Helvetica Neue Light" charset="0"/>
              </a:rPr>
              <a:t>Introduction to Existentialism</a:t>
            </a:r>
          </a:p>
        </p:txBody>
      </p:sp>
      <p:sp>
        <p:nvSpPr>
          <p:cNvPr id="9219" name="Rectangle 2">
            <a:extLst>
              <a:ext uri="{FF2B5EF4-FFF2-40B4-BE49-F238E27FC236}">
                <a16:creationId xmlns:a16="http://schemas.microsoft.com/office/drawing/2014/main" id="{2A69B8ED-C5DE-E04A-976E-F3979D0B26B2}"/>
              </a:ext>
            </a:extLst>
          </p:cNvPr>
          <p:cNvSpPr>
            <a:spLocks noGrp="1" noChangeArrowheads="1"/>
          </p:cNvSpPr>
          <p:nvPr>
            <p:ph type="body" idx="1"/>
          </p:nvPr>
        </p:nvSpPr>
        <p:spPr>
          <a:xfrm>
            <a:off x="2284026" y="4074718"/>
            <a:ext cx="4578895" cy="682079"/>
          </a:xfrm>
        </p:spPr>
        <p:txBody>
          <a:bodyPr vert="horz" lIns="91440" tIns="45720" rIns="91440" bIns="45720" rtlCol="0">
            <a:normAutofit/>
          </a:bodyPr>
          <a:lstStyle/>
          <a:p>
            <a:pPr marL="0" indent="0" algn="ctr" defTabSz="914400">
              <a:spcBef>
                <a:spcPts val="1000"/>
              </a:spcBef>
              <a:buNone/>
            </a:pPr>
            <a:r>
              <a:rPr lang="en-US" altLang="en-US" sz="2400" kern="1200" dirty="0">
                <a:solidFill>
                  <a:srgbClr val="FFFFFF"/>
                </a:solidFill>
                <a:effectLst/>
                <a:latin typeface="+mn-lt"/>
                <a:ea typeface="+mn-ea"/>
                <a:cs typeface="+mn-cs"/>
              </a:rPr>
              <a:t>Philosophy</a:t>
            </a:r>
          </a:p>
        </p:txBody>
      </p:sp>
    </p:spTree>
    <p:extLst>
      <p:ext uri="{BB962C8B-B14F-4D97-AF65-F5344CB8AC3E}">
        <p14:creationId xmlns:p14="http://schemas.microsoft.com/office/powerpoint/2010/main" val="2734184522"/>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pSp>
        <p:nvGrpSpPr>
          <p:cNvPr id="10242" name="Group 1">
            <a:extLst>
              <a:ext uri="{FF2B5EF4-FFF2-40B4-BE49-F238E27FC236}">
                <a16:creationId xmlns:a16="http://schemas.microsoft.com/office/drawing/2014/main" id="{042949E6-C1E2-4C4D-AF1F-9A47AFE05C19}"/>
              </a:ext>
            </a:extLst>
          </p:cNvPr>
          <p:cNvGrpSpPr>
            <a:grpSpLocks/>
          </p:cNvGrpSpPr>
          <p:nvPr/>
        </p:nvGrpSpPr>
        <p:grpSpPr bwMode="auto">
          <a:xfrm>
            <a:off x="4920258" y="1276945"/>
            <a:ext cx="3812977" cy="4321969"/>
            <a:chOff x="0" y="0"/>
            <a:chExt cx="3416" cy="3872"/>
          </a:xfrm>
        </p:grpSpPr>
        <p:pic>
          <p:nvPicPr>
            <p:cNvPr id="10245" name="Picture 2">
              <a:extLst>
                <a:ext uri="{FF2B5EF4-FFF2-40B4-BE49-F238E27FC236}">
                  <a16:creationId xmlns:a16="http://schemas.microsoft.com/office/drawing/2014/main" id="{E1966725-7F62-F640-B512-039BBE1348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527" b="2658"/>
            <a:stretch>
              <a:fillRect/>
            </a:stretch>
          </p:blipFill>
          <p:spPr bwMode="auto">
            <a:xfrm>
              <a:off x="128" y="128"/>
              <a:ext cx="3160" cy="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0246" name="Picture 3">
              <a:extLst>
                <a:ext uri="{FF2B5EF4-FFF2-40B4-BE49-F238E27FC236}">
                  <a16:creationId xmlns:a16="http://schemas.microsoft.com/office/drawing/2014/main" id="{4ABFFAE8-0B1C-3043-8DBE-513AB0812A22}"/>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416" cy="3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sp>
        <p:nvSpPr>
          <p:cNvPr id="17412" name="Rectangle 4">
            <a:extLst>
              <a:ext uri="{FF2B5EF4-FFF2-40B4-BE49-F238E27FC236}">
                <a16:creationId xmlns:a16="http://schemas.microsoft.com/office/drawing/2014/main" id="{CAF1CF1A-2570-BA47-8966-B4BE0F1A5B9F}"/>
              </a:ext>
            </a:extLst>
          </p:cNvPr>
          <p:cNvSpPr>
            <a:spLocks noGrp="1" noChangeArrowheads="1"/>
          </p:cNvSpPr>
          <p:nvPr>
            <p:ph type="title"/>
          </p:nvPr>
        </p:nvSpPr>
        <p:spPr>
          <a:xfrm>
            <a:off x="669727" y="160735"/>
            <a:ext cx="3616523" cy="1732359"/>
          </a:xfrm>
        </p:spPr>
        <p:txBody>
          <a:bodyPr/>
          <a:lstStyle/>
          <a:p>
            <a:pPr eaLnBrk="1" hangingPunct="1">
              <a:defRPr/>
            </a:pPr>
            <a:r>
              <a:rPr lang="en-US">
                <a:sym typeface="Helvetica Neue Light" charset="0"/>
              </a:rPr>
              <a:t>What is philosophy?</a:t>
            </a:r>
          </a:p>
        </p:txBody>
      </p:sp>
      <p:sp>
        <p:nvSpPr>
          <p:cNvPr id="17413" name="Rectangle 5">
            <a:extLst>
              <a:ext uri="{FF2B5EF4-FFF2-40B4-BE49-F238E27FC236}">
                <a16:creationId xmlns:a16="http://schemas.microsoft.com/office/drawing/2014/main" id="{61F3A665-541F-9244-A9C0-2D50518FABD2}"/>
              </a:ext>
            </a:extLst>
          </p:cNvPr>
          <p:cNvSpPr>
            <a:spLocks noGrp="1" noChangeArrowheads="1"/>
          </p:cNvSpPr>
          <p:nvPr>
            <p:ph type="body" idx="1"/>
          </p:nvPr>
        </p:nvSpPr>
        <p:spPr>
          <a:xfrm>
            <a:off x="553640" y="1632347"/>
            <a:ext cx="3616523" cy="2803922"/>
          </a:xfrm>
        </p:spPr>
        <p:txBody>
          <a:bodyPr/>
          <a:lstStyle/>
          <a:p>
            <a:pPr marL="0" indent="0"/>
            <a:r>
              <a:rPr lang="en-US" altLang="en-US" sz="2672" dirty="0"/>
              <a:t>What does it all mean?</a:t>
            </a:r>
          </a:p>
          <a:p>
            <a:pPr marL="0" indent="0"/>
            <a:r>
              <a:rPr lang="en-US" altLang="en-US" sz="2672" dirty="0"/>
              <a:t>Why are we here?</a:t>
            </a:r>
          </a:p>
          <a:p>
            <a:pPr marL="0" indent="0"/>
            <a:r>
              <a:rPr lang="en-US" altLang="en-US" sz="2672" dirty="0"/>
              <a:t>What should I do with my life?</a:t>
            </a:r>
          </a:p>
          <a:p>
            <a:pPr marL="0" indent="0"/>
            <a:endParaRPr lang="en-US" altLang="en-US" sz="2672" dirty="0"/>
          </a:p>
          <a:p>
            <a:pPr marL="0" indent="0"/>
            <a:r>
              <a:rPr lang="en-US" altLang="en-US" sz="2672" dirty="0"/>
              <a:t>Philosophers analyze, they pick apart, and then they try to come up with reasons for their beliefs and reasoned answers for their questions.</a:t>
            </a:r>
          </a:p>
          <a:p>
            <a:pPr marL="0" indent="0"/>
            <a:endParaRPr lang="en-US" altLang="en-US" sz="2672" dirty="0"/>
          </a:p>
        </p:txBody>
      </p:sp>
    </p:spTree>
    <p:extLst>
      <p:ext uri="{BB962C8B-B14F-4D97-AF65-F5344CB8AC3E}">
        <p14:creationId xmlns:p14="http://schemas.microsoft.com/office/powerpoint/2010/main" val="2084046832"/>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32" fill="hold" grpId="0" nodeType="clickEffect">
                                  <p:stCondLst>
                                    <p:cond delay="0"/>
                                  </p:stCondLst>
                                  <p:childTnLst>
                                    <p:set>
                                      <p:cBhvr>
                                        <p:cTn id="6" dur="1" fill="hold">
                                          <p:stCondLst>
                                            <p:cond delay="0"/>
                                          </p:stCondLst>
                                        </p:cTn>
                                        <p:tgtEl>
                                          <p:spTgt spid="17413"/>
                                        </p:tgtEl>
                                        <p:attrNameLst>
                                          <p:attrName>style.visibility</p:attrName>
                                        </p:attrNameLst>
                                      </p:cBhvr>
                                      <p:to>
                                        <p:strVal val="visible"/>
                                      </p:to>
                                    </p:set>
                                    <p:anim calcmode="lin" valueType="num">
                                      <p:cBhvr>
                                        <p:cTn id="7" dur="500" fill="hold"/>
                                        <p:tgtEl>
                                          <p:spTgt spid="17413"/>
                                        </p:tgtEl>
                                        <p:attrNameLst>
                                          <p:attrName>ppt_w</p:attrName>
                                        </p:attrNameLst>
                                      </p:cBhvr>
                                      <p:tavLst>
                                        <p:tav tm="0">
                                          <p:val>
                                            <p:strVal val="4*#ppt_w"/>
                                          </p:val>
                                        </p:tav>
                                        <p:tav tm="100000">
                                          <p:val>
                                            <p:strVal val="#ppt_w"/>
                                          </p:val>
                                        </p:tav>
                                      </p:tavLst>
                                    </p:anim>
                                    <p:anim calcmode="lin" valueType="num">
                                      <p:cBhvr>
                                        <p:cTn id="8" dur="500" fill="hold"/>
                                        <p:tgtEl>
                                          <p:spTgt spid="17413"/>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3" grpId="0"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Freeform: Shape 7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1510" name="Text Box 1028">
            <a:extLst>
              <a:ext uri="{FF2B5EF4-FFF2-40B4-BE49-F238E27FC236}">
                <a16:creationId xmlns:a16="http://schemas.microsoft.com/office/drawing/2014/main" id="{FCEAE63D-D2A4-4886-84C4-8B3740635375}"/>
              </a:ext>
            </a:extLst>
          </p:cNvPr>
          <p:cNvGraphicFramePr/>
          <p:nvPr>
            <p:extLst>
              <p:ext uri="{D42A27DB-BD31-4B8C-83A1-F6EECF244321}">
                <p14:modId xmlns:p14="http://schemas.microsoft.com/office/powerpoint/2010/main" val="3784098496"/>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70388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Shape 7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361" name="Rectangle 1">
            <a:extLst>
              <a:ext uri="{FF2B5EF4-FFF2-40B4-BE49-F238E27FC236}">
                <a16:creationId xmlns:a16="http://schemas.microsoft.com/office/drawing/2014/main" id="{AFDD0F98-0BD6-C347-8C29-8A7EEC99F1CA}"/>
              </a:ext>
            </a:extLst>
          </p:cNvPr>
          <p:cNvSpPr>
            <a:spLocks noGrp="1" noChangeArrowheads="1"/>
          </p:cNvSpPr>
          <p:nvPr>
            <p:ph type="title"/>
          </p:nvPr>
        </p:nvSpPr>
        <p:spPr>
          <a:xfrm>
            <a:off x="647271" y="1012004"/>
            <a:ext cx="2562119" cy="4795408"/>
          </a:xfrm>
        </p:spPr>
        <p:txBody>
          <a:bodyPr>
            <a:normAutofit/>
          </a:bodyPr>
          <a:lstStyle/>
          <a:p>
            <a:pPr eaLnBrk="1" hangingPunct="1">
              <a:defRPr/>
            </a:pPr>
            <a:r>
              <a:rPr lang="en-US" sz="3300">
                <a:solidFill>
                  <a:srgbClr val="FFFFFF"/>
                </a:solidFill>
                <a:sym typeface="Helvetica Neue Light" charset="0"/>
              </a:rPr>
              <a:t>The Problem of Meaning</a:t>
            </a:r>
          </a:p>
        </p:txBody>
      </p:sp>
      <p:graphicFrame>
        <p:nvGraphicFramePr>
          <p:cNvPr id="15363" name="Rectangle 2">
            <a:extLst>
              <a:ext uri="{FF2B5EF4-FFF2-40B4-BE49-F238E27FC236}">
                <a16:creationId xmlns:a16="http://schemas.microsoft.com/office/drawing/2014/main" id="{B7005818-18D2-4B9F-95C0-B33DAC31D391}"/>
              </a:ext>
            </a:extLst>
          </p:cNvPr>
          <p:cNvGraphicFramePr/>
          <p:nvPr>
            <p:extLst>
              <p:ext uri="{D42A27DB-BD31-4B8C-83A1-F6EECF244321}">
                <p14:modId xmlns:p14="http://schemas.microsoft.com/office/powerpoint/2010/main" val="3092651939"/>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0860679"/>
      </p:ext>
    </p:extLst>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a:extLst>
              <a:ext uri="{FF2B5EF4-FFF2-40B4-BE49-F238E27FC236}">
                <a16:creationId xmlns:a16="http://schemas.microsoft.com/office/drawing/2014/main" id="{188CB90F-E519-6145-98BB-7D0F74933B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078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1" name="Text Box 3">
            <a:extLst>
              <a:ext uri="{FF2B5EF4-FFF2-40B4-BE49-F238E27FC236}">
                <a16:creationId xmlns:a16="http://schemas.microsoft.com/office/drawing/2014/main" id="{1AE3174F-8AD8-C646-AF3A-1C37AB4CB5D3}"/>
              </a:ext>
            </a:extLst>
          </p:cNvPr>
          <p:cNvSpPr txBox="1">
            <a:spLocks noChangeArrowheads="1"/>
          </p:cNvSpPr>
          <p:nvPr/>
        </p:nvSpPr>
        <p:spPr bwMode="auto">
          <a:xfrm>
            <a:off x="0" y="6078885"/>
            <a:ext cx="9144000" cy="795600"/>
          </a:xfrm>
          <a:prstGeom prst="rect">
            <a:avLst/>
          </a:prstGeom>
          <a:noFill/>
          <a:ln w="9525">
            <a:noFill/>
            <a:miter lim="800000"/>
            <a:headEnd/>
            <a:tailEnd/>
          </a:ln>
          <a:effectLst/>
        </p:spPr>
        <p:txBody>
          <a:bodyPr lIns="91439" tIns="45719" rIns="91439" bIns="45719">
            <a:spAutoFit/>
          </a:bodyPr>
          <a:lstStyle/>
          <a:p>
            <a:pPr algn="r" eaLnBrk="1" hangingPunct="1">
              <a:spcBef>
                <a:spcPct val="50000"/>
              </a:spcBef>
              <a:defRPr/>
            </a:pPr>
            <a:r>
              <a:rPr lang="en-US" sz="1828"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ANDREW WYETH</a:t>
            </a:r>
          </a:p>
          <a:p>
            <a:pPr algn="r" eaLnBrk="1" hangingPunct="1">
              <a:spcBef>
                <a:spcPct val="50000"/>
              </a:spcBef>
              <a:defRPr/>
            </a:pPr>
            <a:r>
              <a:rPr lang="en-US" sz="1828" b="1" i="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Christina’s World</a:t>
            </a:r>
            <a:r>
              <a:rPr lang="en-US" sz="1828"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 (1948)</a:t>
            </a:r>
            <a:endParaRPr lang="en-US"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endParaRPr>
          </a:p>
        </p:txBody>
      </p:sp>
      <p:sp>
        <p:nvSpPr>
          <p:cNvPr id="2052" name="WordArt 4">
            <a:extLst>
              <a:ext uri="{FF2B5EF4-FFF2-40B4-BE49-F238E27FC236}">
                <a16:creationId xmlns:a16="http://schemas.microsoft.com/office/drawing/2014/main" id="{E01FA864-08C5-B044-9796-103C5C509D7B}"/>
              </a:ext>
            </a:extLst>
          </p:cNvPr>
          <p:cNvSpPr>
            <a:spLocks noChangeArrowheads="1" noChangeShapeType="1" noTextEdit="1"/>
          </p:cNvSpPr>
          <p:nvPr/>
        </p:nvSpPr>
        <p:spPr bwMode="auto">
          <a:xfrm>
            <a:off x="304726" y="457646"/>
            <a:ext cx="5790902" cy="1456656"/>
          </a:xfrm>
          <a:prstGeom prst="rect">
            <a:avLst/>
          </a:prstGeom>
        </p:spPr>
        <p:txBody>
          <a:bodyPr wrap="none" fromWordArt="1">
            <a:prstTxWarp prst="textSlantUp">
              <a:avLst>
                <a:gd name="adj" fmla="val 22440"/>
              </a:avLst>
            </a:prstTxWarp>
          </a:bodyPr>
          <a:lstStyle/>
          <a:p>
            <a:pPr algn="ctr"/>
            <a:r>
              <a:rPr lang="en-US" sz="3586" kern="10">
                <a:ln w="9525">
                  <a:solidFill>
                    <a:srgbClr val="000000"/>
                  </a:solidFill>
                  <a:round/>
                  <a:headEnd/>
                  <a:tailEnd/>
                </a:ln>
                <a:solidFill>
                  <a:srgbClr val="000000"/>
                </a:solidFill>
                <a:effectLst>
                  <a:outerShdw dist="38100" dir="2700000" algn="tl" rotWithShape="0">
                    <a:srgbClr val="000000">
                      <a:alpha val="43137"/>
                    </a:srgbClr>
                  </a:outerShdw>
                </a:effectLst>
                <a:latin typeface="Arial Black" panose="020B0604020202020204" pitchFamily="34" charset="0"/>
                <a:cs typeface="Arial Black" panose="020B0604020202020204" pitchFamily="34" charset="0"/>
              </a:rPr>
              <a:t>EXISTENTIALISM</a:t>
            </a:r>
          </a:p>
        </p:txBody>
      </p:sp>
      <p:sp>
        <p:nvSpPr>
          <p:cNvPr id="2055" name="AutoShape 7">
            <a:extLst>
              <a:ext uri="{FF2B5EF4-FFF2-40B4-BE49-F238E27FC236}">
                <a16:creationId xmlns:a16="http://schemas.microsoft.com/office/drawing/2014/main" id="{617CEF74-5878-6B4E-99FB-400C159102B8}"/>
              </a:ext>
            </a:extLst>
          </p:cNvPr>
          <p:cNvSpPr>
            <a:spLocks noChangeArrowheads="1"/>
          </p:cNvSpPr>
          <p:nvPr/>
        </p:nvSpPr>
        <p:spPr bwMode="auto">
          <a:xfrm>
            <a:off x="6004099" y="2167681"/>
            <a:ext cx="3139901" cy="3890102"/>
          </a:xfrm>
          <a:prstGeom prst="wedgeRectCallout">
            <a:avLst>
              <a:gd name="adj1" fmla="val -90343"/>
              <a:gd name="adj2" fmla="val -30824"/>
            </a:avLst>
          </a:prstGeom>
          <a:solidFill>
            <a:schemeClr val="accent1"/>
          </a:solidFill>
          <a:ln w="9525">
            <a:solidFill>
              <a:schemeClr val="tx1"/>
            </a:solidFill>
            <a:miter lim="800000"/>
            <a:headEnd/>
            <a:tailEnd/>
          </a:ln>
        </p:spPr>
        <p:txBody>
          <a:bodyPr lIns="91439" tIns="45719" rIns="91439" bIns="45719">
            <a:spAutoFit/>
          </a:bodyPr>
          <a:lstStyle>
            <a:lvl1pPr>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1pPr>
            <a:lvl2pPr marL="742950" indent="-28575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2pPr>
            <a:lvl3pPr marL="11430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3pPr>
            <a:lvl4pPr marL="16002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4pPr>
            <a:lvl5pPr marL="20574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5pPr>
            <a:lvl6pPr marL="25146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6pPr>
            <a:lvl7pPr marL="29718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7pPr>
            <a:lvl8pPr marL="34290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8pPr>
            <a:lvl9pPr marL="38862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9pPr>
          </a:lstStyle>
          <a:p>
            <a:pPr algn="r" eaLnBrk="1" hangingPunct="1"/>
            <a:r>
              <a:rPr lang="en-US" altLang="en-US" sz="2742" b="1">
                <a:solidFill>
                  <a:schemeClr val="bg1"/>
                </a:solidFill>
              </a:rPr>
              <a:t>A complex philosophy emphasizing the existence of the human being, the lack of meaning and purpose in life, and the solitude of human existence… </a:t>
            </a:r>
          </a:p>
        </p:txBody>
      </p:sp>
    </p:spTree>
    <p:extLst>
      <p:ext uri="{BB962C8B-B14F-4D97-AF65-F5344CB8AC3E}">
        <p14:creationId xmlns:p14="http://schemas.microsoft.com/office/powerpoint/2010/main" val="36773698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05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3" presetClass="entr" presetSubtype="528"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anim calcmode="lin" valueType="num">
                                      <p:cBhvr>
                                        <p:cTn id="11" dur="500" fill="hold"/>
                                        <p:tgtEl>
                                          <p:spTgt spid="2052"/>
                                        </p:tgtEl>
                                        <p:attrNameLst>
                                          <p:attrName>ppt_w</p:attrName>
                                        </p:attrNameLst>
                                      </p:cBhvr>
                                      <p:tavLst>
                                        <p:tav tm="0">
                                          <p:val>
                                            <p:fltVal val="0"/>
                                          </p:val>
                                        </p:tav>
                                        <p:tav tm="100000">
                                          <p:val>
                                            <p:strVal val="#ppt_w"/>
                                          </p:val>
                                        </p:tav>
                                      </p:tavLst>
                                    </p:anim>
                                    <p:anim calcmode="lin" valueType="num">
                                      <p:cBhvr>
                                        <p:cTn id="12" dur="500" fill="hold"/>
                                        <p:tgtEl>
                                          <p:spTgt spid="2052"/>
                                        </p:tgtEl>
                                        <p:attrNameLst>
                                          <p:attrName>ppt_h</p:attrName>
                                        </p:attrNameLst>
                                      </p:cBhvr>
                                      <p:tavLst>
                                        <p:tav tm="0">
                                          <p:val>
                                            <p:fltVal val="0"/>
                                          </p:val>
                                        </p:tav>
                                        <p:tav tm="100000">
                                          <p:val>
                                            <p:strVal val="#ppt_h"/>
                                          </p:val>
                                        </p:tav>
                                      </p:tavLst>
                                    </p:anim>
                                    <p:anim calcmode="lin" valueType="num">
                                      <p:cBhvr>
                                        <p:cTn id="13" dur="500" fill="hold"/>
                                        <p:tgtEl>
                                          <p:spTgt spid="2052"/>
                                        </p:tgtEl>
                                        <p:attrNameLst>
                                          <p:attrName>ppt_x</p:attrName>
                                        </p:attrNameLst>
                                      </p:cBhvr>
                                      <p:tavLst>
                                        <p:tav tm="0">
                                          <p:val>
                                            <p:fltVal val="0.5"/>
                                          </p:val>
                                        </p:tav>
                                        <p:tav tm="100000">
                                          <p:val>
                                            <p:strVal val="#ppt_x"/>
                                          </p:val>
                                        </p:tav>
                                      </p:tavLst>
                                    </p:anim>
                                    <p:anim calcmode="lin" valueType="num">
                                      <p:cBhvr>
                                        <p:cTn id="14" dur="500" fill="hold"/>
                                        <p:tgtEl>
                                          <p:spTgt spid="2052"/>
                                        </p:tgtEl>
                                        <p:attrNameLst>
                                          <p:attrName>ppt_y</p:attrName>
                                        </p:attrNameLst>
                                      </p:cBhvr>
                                      <p:tavLst>
                                        <p:tav tm="0">
                                          <p:val>
                                            <p:fltVal val="0.5"/>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36" fill="hold" grpId="0" nodeType="clickEffect">
                                  <p:stCondLst>
                                    <p:cond delay="0"/>
                                  </p:stCondLst>
                                  <p:childTnLst>
                                    <p:set>
                                      <p:cBhvr>
                                        <p:cTn id="18" dur="1" fill="hold">
                                          <p:stCondLst>
                                            <p:cond delay="0"/>
                                          </p:stCondLst>
                                        </p:cTn>
                                        <p:tgtEl>
                                          <p:spTgt spid="2055"/>
                                        </p:tgtEl>
                                        <p:attrNameLst>
                                          <p:attrName>style.visibility</p:attrName>
                                        </p:attrNameLst>
                                      </p:cBhvr>
                                      <p:to>
                                        <p:strVal val="visible"/>
                                      </p:to>
                                    </p:set>
                                    <p:anim calcmode="lin" valueType="num">
                                      <p:cBhvr>
                                        <p:cTn id="19" dur="500" fill="hold"/>
                                        <p:tgtEl>
                                          <p:spTgt spid="2055"/>
                                        </p:tgtEl>
                                        <p:attrNameLst>
                                          <p:attrName>ppt_w</p:attrName>
                                        </p:attrNameLst>
                                      </p:cBhvr>
                                      <p:tavLst>
                                        <p:tav tm="0">
                                          <p:val>
                                            <p:strVal val="(6*min(max(#ppt_w*#ppt_h,.3),1)-7.4)/-.7*#ppt_w"/>
                                          </p:val>
                                        </p:tav>
                                        <p:tav tm="100000">
                                          <p:val>
                                            <p:strVal val="#ppt_w"/>
                                          </p:val>
                                        </p:tav>
                                      </p:tavLst>
                                    </p:anim>
                                    <p:anim calcmode="lin" valueType="num">
                                      <p:cBhvr>
                                        <p:cTn id="20" dur="500" fill="hold"/>
                                        <p:tgtEl>
                                          <p:spTgt spid="2055"/>
                                        </p:tgtEl>
                                        <p:attrNameLst>
                                          <p:attrName>ppt_h</p:attrName>
                                        </p:attrNameLst>
                                      </p:cBhvr>
                                      <p:tavLst>
                                        <p:tav tm="0">
                                          <p:val>
                                            <p:strVal val="(6*min(max(#ppt_w*#ppt_h,.3),1)-7.4)/-.7*#ppt_h"/>
                                          </p:val>
                                        </p:tav>
                                        <p:tav tm="100000">
                                          <p:val>
                                            <p:strVal val="#ppt_h"/>
                                          </p:val>
                                        </p:tav>
                                      </p:tavLst>
                                    </p:anim>
                                    <p:anim calcmode="lin" valueType="num">
                                      <p:cBhvr>
                                        <p:cTn id="21" dur="500" fill="hold"/>
                                        <p:tgtEl>
                                          <p:spTgt spid="2055"/>
                                        </p:tgtEl>
                                        <p:attrNameLst>
                                          <p:attrName>ppt_x</p:attrName>
                                        </p:attrNameLst>
                                      </p:cBhvr>
                                      <p:tavLst>
                                        <p:tav tm="0">
                                          <p:val>
                                            <p:fltVal val="0.5"/>
                                          </p:val>
                                        </p:tav>
                                        <p:tav tm="100000">
                                          <p:val>
                                            <p:strVal val="#ppt_x"/>
                                          </p:val>
                                        </p:tav>
                                      </p:tavLst>
                                    </p:anim>
                                    <p:anim calcmode="lin" valueType="num">
                                      <p:cBhvr>
                                        <p:cTn id="22" dur="500" fill="hold"/>
                                        <p:tgtEl>
                                          <p:spTgt spid="2055"/>
                                        </p:tgtEl>
                                        <p:attrNameLst>
                                          <p:attrName>ppt_y</p:attrName>
                                        </p:attrNameLst>
                                      </p:cBhvr>
                                      <p:tavLst>
                                        <p:tav tm="0">
                                          <p:val>
                                            <p:strVal val="1+(6*min(max(#ppt_w*#ppt_h,.3),1)-7.4)/-.7*#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autoUpdateAnimBg="0"/>
      <p:bldP spid="2055" grpId="0" animBg="1"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Text Box 1027">
            <a:extLst>
              <a:ext uri="{FF2B5EF4-FFF2-40B4-BE49-F238E27FC236}">
                <a16:creationId xmlns:a16="http://schemas.microsoft.com/office/drawing/2014/main" id="{DBAD3AA2-5FBE-2F4D-B058-83A099920B60}"/>
              </a:ext>
            </a:extLst>
          </p:cNvPr>
          <p:cNvSpPr txBox="1">
            <a:spLocks noChangeArrowheads="1"/>
          </p:cNvSpPr>
          <p:nvPr/>
        </p:nvSpPr>
        <p:spPr bwMode="auto">
          <a:xfrm>
            <a:off x="228824" y="5790902"/>
            <a:ext cx="3124274" cy="795600"/>
          </a:xfrm>
          <a:prstGeom prst="rect">
            <a:avLst/>
          </a:prstGeom>
          <a:noFill/>
          <a:ln w="9525">
            <a:noFill/>
            <a:miter lim="800000"/>
            <a:headEnd/>
            <a:tailEnd/>
          </a:ln>
          <a:effectLst/>
        </p:spPr>
        <p:txBody>
          <a:bodyPr lIns="91439" tIns="45719" rIns="91439" bIns="45719">
            <a:spAutoFit/>
          </a:bodyPr>
          <a:lstStyle>
            <a:lvl1pPr algn="ctr">
              <a:defRPr sz="4200">
                <a:solidFill>
                  <a:srgbClr val="FFFFFF"/>
                </a:solidFill>
                <a:latin typeface="Helvetica Neue Light"/>
                <a:ea typeface="ヒラギノ角ゴ ProN W3"/>
                <a:cs typeface="ヒラギノ角ゴ ProN W3"/>
                <a:sym typeface="Helvetica Neue Light"/>
              </a:defRPr>
            </a:lvl1pPr>
            <a:lvl2pPr marL="742950" indent="-285750" algn="ctr">
              <a:defRPr sz="4200">
                <a:solidFill>
                  <a:srgbClr val="FFFFFF"/>
                </a:solidFill>
                <a:latin typeface="Helvetica Neue Light"/>
                <a:ea typeface="ヒラギノ角ゴ ProN W3"/>
                <a:cs typeface="ヒラギノ角ゴ ProN W3"/>
                <a:sym typeface="Helvetica Neue Light"/>
              </a:defRPr>
            </a:lvl2pPr>
            <a:lvl3pPr marL="1143000" indent="-228600" algn="ctr">
              <a:defRPr sz="4200">
                <a:solidFill>
                  <a:srgbClr val="FFFFFF"/>
                </a:solidFill>
                <a:latin typeface="Helvetica Neue Light"/>
                <a:ea typeface="ヒラギノ角ゴ ProN W3"/>
                <a:cs typeface="ヒラギノ角ゴ ProN W3"/>
                <a:sym typeface="Helvetica Neue Light"/>
              </a:defRPr>
            </a:lvl3pPr>
            <a:lvl4pPr marL="1600200" indent="-228600" algn="ctr">
              <a:defRPr sz="4200">
                <a:solidFill>
                  <a:srgbClr val="FFFFFF"/>
                </a:solidFill>
                <a:latin typeface="Helvetica Neue Light"/>
                <a:ea typeface="ヒラギノ角ゴ ProN W3"/>
                <a:cs typeface="ヒラギノ角ゴ ProN W3"/>
                <a:sym typeface="Helvetica Neue Light"/>
              </a:defRPr>
            </a:lvl4pPr>
            <a:lvl5pPr marL="2057400" indent="-228600" algn="ctr">
              <a:defRPr sz="4200">
                <a:solidFill>
                  <a:srgbClr val="FFFFFF"/>
                </a:solidFill>
                <a:latin typeface="Helvetica Neue Light"/>
                <a:ea typeface="ヒラギノ角ゴ ProN W3"/>
                <a:cs typeface="ヒラギノ角ゴ ProN W3"/>
                <a:sym typeface="Helvetica Neue Light"/>
              </a:defRPr>
            </a:lvl5pPr>
            <a:lvl6pPr marL="2514600" indent="-228600" algn="ctr" fontAlgn="base">
              <a:spcBef>
                <a:spcPct val="0"/>
              </a:spcBef>
              <a:spcAft>
                <a:spcPct val="0"/>
              </a:spcAft>
              <a:defRPr sz="4200">
                <a:solidFill>
                  <a:srgbClr val="FFFFFF"/>
                </a:solidFill>
                <a:latin typeface="Helvetica Neue Light"/>
                <a:ea typeface="ヒラギノ角ゴ ProN W3"/>
                <a:cs typeface="ヒラギノ角ゴ ProN W3"/>
                <a:sym typeface="Helvetica Neue Light"/>
              </a:defRPr>
            </a:lvl6pPr>
            <a:lvl7pPr marL="2971800" indent="-228600" algn="ctr" fontAlgn="base">
              <a:spcBef>
                <a:spcPct val="0"/>
              </a:spcBef>
              <a:spcAft>
                <a:spcPct val="0"/>
              </a:spcAft>
              <a:defRPr sz="4200">
                <a:solidFill>
                  <a:srgbClr val="FFFFFF"/>
                </a:solidFill>
                <a:latin typeface="Helvetica Neue Light"/>
                <a:ea typeface="ヒラギノ角ゴ ProN W3"/>
                <a:cs typeface="ヒラギノ角ゴ ProN W3"/>
                <a:sym typeface="Helvetica Neue Light"/>
              </a:defRPr>
            </a:lvl7pPr>
            <a:lvl8pPr marL="3429000" indent="-228600" algn="ctr" fontAlgn="base">
              <a:spcBef>
                <a:spcPct val="0"/>
              </a:spcBef>
              <a:spcAft>
                <a:spcPct val="0"/>
              </a:spcAft>
              <a:defRPr sz="4200">
                <a:solidFill>
                  <a:srgbClr val="FFFFFF"/>
                </a:solidFill>
                <a:latin typeface="Helvetica Neue Light"/>
                <a:ea typeface="ヒラギノ角ゴ ProN W3"/>
                <a:cs typeface="ヒラギノ角ゴ ProN W3"/>
                <a:sym typeface="Helvetica Neue Light"/>
              </a:defRPr>
            </a:lvl8pPr>
            <a:lvl9pPr marL="3886200" indent="-228600" algn="ctr" fontAlgn="base">
              <a:spcBef>
                <a:spcPct val="0"/>
              </a:spcBef>
              <a:spcAft>
                <a:spcPct val="0"/>
              </a:spcAft>
              <a:defRPr sz="4200">
                <a:solidFill>
                  <a:srgbClr val="FFFFFF"/>
                </a:solidFill>
                <a:latin typeface="Helvetica Neue Light"/>
                <a:ea typeface="ヒラギノ角ゴ ProN W3"/>
                <a:cs typeface="ヒラギノ角ゴ ProN W3"/>
                <a:sym typeface="Helvetica Neue Light"/>
              </a:defRPr>
            </a:lvl9pPr>
          </a:lstStyle>
          <a:p>
            <a:pPr eaLnBrk="1" hangingPunct="1">
              <a:spcBef>
                <a:spcPct val="50000"/>
              </a:spcBef>
              <a:defRPr/>
            </a:pPr>
            <a:r>
              <a:rPr lang="en-US" sz="1828" b="1">
                <a:effectLst>
                  <a:outerShdw blurRad="38100" dist="38100" dir="2700000" algn="tl">
                    <a:srgbClr val="000000"/>
                  </a:outerShdw>
                </a:effectLst>
              </a:rPr>
              <a:t>GEORGIO DE CHIRICO</a:t>
            </a:r>
          </a:p>
          <a:p>
            <a:pPr eaLnBrk="1" hangingPunct="1">
              <a:spcBef>
                <a:spcPct val="50000"/>
              </a:spcBef>
              <a:defRPr/>
            </a:pPr>
            <a:r>
              <a:rPr lang="en-US" sz="1828" b="1">
                <a:solidFill>
                  <a:schemeClr val="tx1"/>
                </a:solidFill>
              </a:rPr>
              <a:t>Love Song</a:t>
            </a:r>
            <a:endParaRPr lang="en-US" sz="1828" b="1" u="sng">
              <a:solidFill>
                <a:schemeClr val="tx1"/>
              </a:solidFill>
            </a:endParaRPr>
          </a:p>
        </p:txBody>
      </p:sp>
      <p:pic>
        <p:nvPicPr>
          <p:cNvPr id="14339" name="Picture 1030">
            <a:extLst>
              <a:ext uri="{FF2B5EF4-FFF2-40B4-BE49-F238E27FC236}">
                <a16:creationId xmlns:a16="http://schemas.microsoft.com/office/drawing/2014/main" id="{51C3B905-76A7-C746-9741-8A54E5F321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06478" y="0"/>
            <a:ext cx="553752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01" name="Text Box 1033">
            <a:extLst>
              <a:ext uri="{FF2B5EF4-FFF2-40B4-BE49-F238E27FC236}">
                <a16:creationId xmlns:a16="http://schemas.microsoft.com/office/drawing/2014/main" id="{EF3003B1-19F7-AC4A-80B3-932B95786616}"/>
              </a:ext>
            </a:extLst>
          </p:cNvPr>
          <p:cNvSpPr txBox="1">
            <a:spLocks noChangeArrowheads="1"/>
          </p:cNvSpPr>
          <p:nvPr/>
        </p:nvSpPr>
        <p:spPr bwMode="auto">
          <a:xfrm>
            <a:off x="375047" y="535781"/>
            <a:ext cx="2819549" cy="51553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9" tIns="45719" rIns="91439" bIns="45719">
            <a:spAutoFit/>
          </a:bodyPr>
          <a:lstStyle>
            <a:lvl1pPr>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1pPr>
            <a:lvl2pPr marL="742950" indent="-28575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2pPr>
            <a:lvl3pPr marL="11430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3pPr>
            <a:lvl4pPr marL="16002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4pPr>
            <a:lvl5pPr marL="20574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5pPr>
            <a:lvl6pPr marL="25146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6pPr>
            <a:lvl7pPr marL="29718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7pPr>
            <a:lvl8pPr marL="34290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8pPr>
            <a:lvl9pPr marL="38862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9pPr>
          </a:lstStyle>
          <a:p>
            <a:pPr algn="ctr" eaLnBrk="1" hangingPunct="1">
              <a:spcBef>
                <a:spcPct val="50000"/>
              </a:spcBef>
            </a:pPr>
            <a:r>
              <a:rPr lang="en-US" altLang="en-US" sz="2531" b="1" i="1" dirty="0">
                <a:solidFill>
                  <a:srgbClr val="FF0000"/>
                </a:solidFill>
              </a:rPr>
              <a:t>It was during the Second World War, when Europe found itself in a crisis faced with death and destruction, that the existential movement began to flourish, popularized in France in the 1940s…</a:t>
            </a:r>
            <a:endParaRPr lang="en-US" altLang="en-US" sz="2531" dirty="0">
              <a:solidFill>
                <a:srgbClr val="FF0000"/>
              </a:solidFill>
            </a:endParaRPr>
          </a:p>
        </p:txBody>
      </p:sp>
    </p:spTree>
    <p:extLst>
      <p:ext uri="{BB962C8B-B14F-4D97-AF65-F5344CB8AC3E}">
        <p14:creationId xmlns:p14="http://schemas.microsoft.com/office/powerpoint/2010/main" val="14663592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57572" presetClass="entr" presetSubtype="29839336" fill="hold" grpId="0" nodeType="clickEffect">
                                  <p:stCondLst>
                                    <p:cond delay="0"/>
                                  </p:stCondLst>
                                  <p:childTnLst>
                                    <p:set>
                                      <p:cBhvr>
                                        <p:cTn id="6" dur="1" fill="hold">
                                          <p:stCondLst>
                                            <p:cond delay="499"/>
                                          </p:stCondLst>
                                        </p:cTn>
                                        <p:tgtEl>
                                          <p:spTgt spid="820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01" grpId="0"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1">
            <a:extLst>
              <a:ext uri="{FF2B5EF4-FFF2-40B4-BE49-F238E27FC236}">
                <a16:creationId xmlns:a16="http://schemas.microsoft.com/office/drawing/2014/main" id="{C3185BE7-B49B-A24C-94E6-AACF8C71E0F0}"/>
              </a:ext>
            </a:extLst>
          </p:cNvPr>
          <p:cNvSpPr>
            <a:spLocks noGrp="1" noChangeArrowheads="1"/>
          </p:cNvSpPr>
          <p:nvPr>
            <p:ph type="title"/>
          </p:nvPr>
        </p:nvSpPr>
        <p:spPr>
          <a:xfrm>
            <a:off x="178594" y="-214313"/>
            <a:ext cx="9429750" cy="1714500"/>
          </a:xfrm>
        </p:spPr>
        <p:txBody>
          <a:bodyPr/>
          <a:lstStyle/>
          <a:p>
            <a:pPr eaLnBrk="1" hangingPunct="1">
              <a:defRPr/>
            </a:pPr>
            <a:r>
              <a:rPr lang="en-US" sz="3797" b="1" dirty="0">
                <a:sym typeface="Helvetica Neue Light"/>
              </a:rPr>
              <a:t>Two Different Types of Existentialists</a:t>
            </a:r>
          </a:p>
        </p:txBody>
      </p:sp>
      <p:sp>
        <p:nvSpPr>
          <p:cNvPr id="21506" name="Rectangle 2">
            <a:extLst>
              <a:ext uri="{FF2B5EF4-FFF2-40B4-BE49-F238E27FC236}">
                <a16:creationId xmlns:a16="http://schemas.microsoft.com/office/drawing/2014/main" id="{00DBDFF0-DC06-A844-BE73-A9610F218F40}"/>
              </a:ext>
            </a:extLst>
          </p:cNvPr>
          <p:cNvSpPr>
            <a:spLocks noGrp="1" noChangeArrowheads="1"/>
          </p:cNvSpPr>
          <p:nvPr>
            <p:ph type="body" idx="1"/>
          </p:nvPr>
        </p:nvSpPr>
        <p:spPr>
          <a:xfrm>
            <a:off x="232172" y="1232297"/>
            <a:ext cx="8742164" cy="5188148"/>
          </a:xfrm>
        </p:spPr>
        <p:txBody>
          <a:bodyPr>
            <a:noAutofit/>
          </a:bodyPr>
          <a:lstStyle/>
          <a:p>
            <a:pPr eaLnBrk="1" hangingPunct="1">
              <a:lnSpc>
                <a:spcPct val="70000"/>
              </a:lnSpc>
              <a:buFontTx/>
              <a:buNone/>
              <a:defRPr/>
            </a:pPr>
            <a:r>
              <a:rPr lang="en-US" sz="2800" b="1" dirty="0">
                <a:sym typeface="Helvetica Neue Light"/>
              </a:rPr>
              <a:t>Godly   (Kierkegaard; Marcel and Maritain (Catholic); Tillich and Berdyaev (Protestant) and Buber (Jewish))</a:t>
            </a:r>
          </a:p>
          <a:p>
            <a:pPr marL="598268" lvl="1">
              <a:lnSpc>
                <a:spcPct val="70000"/>
              </a:lnSpc>
              <a:buBlip>
                <a:blip r:embed="rId2"/>
              </a:buBlip>
              <a:defRPr/>
            </a:pPr>
            <a:r>
              <a:rPr lang="en-US" sz="2800" b="1" dirty="0">
                <a:sym typeface="Helvetica Neue Light"/>
              </a:rPr>
              <a:t>Believe God exists, but people are alienated from Him.</a:t>
            </a:r>
          </a:p>
          <a:p>
            <a:pPr marL="598268" lvl="1">
              <a:lnSpc>
                <a:spcPct val="70000"/>
              </a:lnSpc>
              <a:buBlip>
                <a:blip r:embed="rId2"/>
              </a:buBlip>
              <a:defRPr/>
            </a:pPr>
            <a:r>
              <a:rPr lang="en-US" sz="2800" b="1" dirty="0">
                <a:sym typeface="Helvetica Neue Light"/>
              </a:rPr>
              <a:t>Man is alienated from his God-like self, and the problem of his life is trying to close that gap</a:t>
            </a:r>
          </a:p>
          <a:p>
            <a:pPr marL="598268" lvl="1">
              <a:lnSpc>
                <a:spcPct val="70000"/>
              </a:lnSpc>
              <a:buBlip>
                <a:blip r:embed="rId2"/>
              </a:buBlip>
              <a:defRPr/>
            </a:pPr>
            <a:r>
              <a:rPr lang="en-US" sz="2800" b="1" dirty="0">
                <a:sym typeface="Helvetica Neue Light"/>
              </a:rPr>
              <a:t>freedom involves accepting the responsibility for choice and committing to the choice</a:t>
            </a:r>
          </a:p>
          <a:p>
            <a:pPr eaLnBrk="1" hangingPunct="1">
              <a:lnSpc>
                <a:spcPct val="70000"/>
              </a:lnSpc>
              <a:buFontTx/>
              <a:buNone/>
              <a:defRPr/>
            </a:pPr>
            <a:r>
              <a:rPr lang="en-US" sz="2800" b="1" dirty="0">
                <a:sym typeface="Helvetica Neue Light"/>
              </a:rPr>
              <a:t>Ungodly  (Sartre and Camus)</a:t>
            </a:r>
          </a:p>
          <a:p>
            <a:pPr marL="598268" lvl="1">
              <a:lnSpc>
                <a:spcPct val="70000"/>
              </a:lnSpc>
              <a:buBlip>
                <a:blip r:embed="rId2"/>
              </a:buBlip>
              <a:defRPr/>
            </a:pPr>
            <a:r>
              <a:rPr lang="en-US" sz="2800" b="1" dirty="0">
                <a:sym typeface="Helvetica Neue Light"/>
              </a:rPr>
              <a:t>Do not believe God exists.</a:t>
            </a:r>
          </a:p>
          <a:p>
            <a:pPr marL="598268" lvl="1">
              <a:lnSpc>
                <a:spcPct val="70000"/>
              </a:lnSpc>
              <a:buBlip>
                <a:blip r:embed="rId2"/>
              </a:buBlip>
              <a:defRPr/>
            </a:pPr>
            <a:r>
              <a:rPr lang="en-US" sz="2800" b="1" dirty="0">
                <a:sym typeface="Helvetica Neue Light"/>
              </a:rPr>
              <a:t>“Because there is no God to give purpose to the universe, each man must accept individual responsibility for his own becoming.”</a:t>
            </a:r>
          </a:p>
          <a:p>
            <a:pPr marL="598268" lvl="1">
              <a:lnSpc>
                <a:spcPct val="70000"/>
              </a:lnSpc>
              <a:buBlip>
                <a:blip r:embed="rId2"/>
              </a:buBlip>
              <a:defRPr/>
            </a:pPr>
            <a:r>
              <a:rPr lang="en-US" sz="2800" b="1" dirty="0">
                <a:sym typeface="Helvetica Neue Light"/>
              </a:rPr>
              <a:t>In choosing for himself, he chooses for all men “the image of man as he ought to be.”  He has to make good choices that others could follow</a:t>
            </a:r>
          </a:p>
        </p:txBody>
      </p:sp>
    </p:spTree>
    <p:extLst>
      <p:ext uri="{BB962C8B-B14F-4D97-AF65-F5344CB8AC3E}">
        <p14:creationId xmlns:p14="http://schemas.microsoft.com/office/powerpoint/2010/main" val="3924712763"/>
      </p:ext>
    </p:extLst>
  </p:cSld>
  <p:clrMapOvr>
    <a:masterClrMapping/>
  </p:clrMapOvr>
  <p:transition spd="slow">
    <p:push/>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a:extLst>
              <a:ext uri="{FF2B5EF4-FFF2-40B4-BE49-F238E27FC236}">
                <a16:creationId xmlns:a16="http://schemas.microsoft.com/office/drawing/2014/main" id="{DE654BDA-1990-B540-8D21-ACF7FEA6E9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6629" y="1371824"/>
            <a:ext cx="3810744" cy="4952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Text Box 3">
            <a:extLst>
              <a:ext uri="{FF2B5EF4-FFF2-40B4-BE49-F238E27FC236}">
                <a16:creationId xmlns:a16="http://schemas.microsoft.com/office/drawing/2014/main" id="{BA8BFDD4-A5B7-384F-9845-D47C18444BB4}"/>
              </a:ext>
            </a:extLst>
          </p:cNvPr>
          <p:cNvSpPr txBox="1">
            <a:spLocks noChangeArrowheads="1"/>
          </p:cNvSpPr>
          <p:nvPr/>
        </p:nvSpPr>
        <p:spPr bwMode="auto">
          <a:xfrm>
            <a:off x="6251898" y="5224984"/>
            <a:ext cx="2590725" cy="795600"/>
          </a:xfrm>
          <a:prstGeom prst="rect">
            <a:avLst/>
          </a:prstGeom>
          <a:noFill/>
          <a:ln w="9525">
            <a:noFill/>
            <a:miter lim="800000"/>
            <a:headEnd/>
            <a:tailEnd/>
          </a:ln>
          <a:effectLst/>
        </p:spPr>
        <p:txBody>
          <a:bodyPr lIns="91439" tIns="45719" rIns="91439" bIns="45719">
            <a:spAutoFit/>
          </a:bodyPr>
          <a:lstStyle/>
          <a:p>
            <a:pPr algn="r" eaLnBrk="1" hangingPunct="1">
              <a:spcBef>
                <a:spcPct val="50000"/>
              </a:spcBef>
              <a:defRPr/>
            </a:pPr>
            <a:r>
              <a:rPr lang="en-US" sz="1828"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MARK ROTHKO</a:t>
            </a:r>
          </a:p>
          <a:p>
            <a:pPr algn="r" eaLnBrk="1" hangingPunct="1">
              <a:spcBef>
                <a:spcPct val="50000"/>
              </a:spcBef>
              <a:defRPr/>
            </a:pPr>
            <a:r>
              <a:rPr lang="en-US" sz="1828" b="1" i="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Untitled</a:t>
            </a:r>
            <a:r>
              <a:rPr lang="en-US" sz="1828"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 (1968)</a:t>
            </a:r>
          </a:p>
        </p:txBody>
      </p:sp>
      <p:sp>
        <p:nvSpPr>
          <p:cNvPr id="10244" name="Rectangle 4">
            <a:extLst>
              <a:ext uri="{FF2B5EF4-FFF2-40B4-BE49-F238E27FC236}">
                <a16:creationId xmlns:a16="http://schemas.microsoft.com/office/drawing/2014/main" id="{B271886E-FCA1-F343-9877-CA2296F08F40}"/>
              </a:ext>
            </a:extLst>
          </p:cNvPr>
          <p:cNvSpPr>
            <a:spLocks noChangeArrowheads="1"/>
          </p:cNvSpPr>
          <p:nvPr/>
        </p:nvSpPr>
        <p:spPr bwMode="auto">
          <a:xfrm>
            <a:off x="685354" y="228824"/>
            <a:ext cx="7773293" cy="1143000"/>
          </a:xfrm>
          <a:prstGeom prst="rect">
            <a:avLst/>
          </a:prstGeom>
          <a:noFill/>
          <a:ln w="9525">
            <a:noFill/>
            <a:miter lim="800000"/>
            <a:headEnd/>
            <a:tailEnd/>
          </a:ln>
          <a:effectLst/>
        </p:spPr>
        <p:txBody>
          <a:bodyPr lIns="91439" tIns="45719" rIns="91439" bIns="45719" anchor="ctr"/>
          <a:lstStyle/>
          <a:p>
            <a:pPr algn="ctr" eaLnBrk="1" hangingPunct="1">
              <a:defRPr/>
            </a:pPr>
            <a:r>
              <a:rPr lang="en-US" sz="5062" dirty="0">
                <a:effectLst>
                  <a:outerShdw blurRad="38100" dist="38100" dir="2700000" algn="tl">
                    <a:srgbClr val="000000"/>
                  </a:outerShdw>
                </a:effectLst>
                <a:latin typeface="+mj-lt"/>
                <a:ea typeface="+mj-ea"/>
                <a:cs typeface="+mj-cs"/>
                <a:sym typeface="Helvetica Neue Light" charset="0"/>
              </a:rPr>
              <a:t>Big Ideas of Existentialism</a:t>
            </a:r>
          </a:p>
        </p:txBody>
      </p:sp>
      <p:sp>
        <p:nvSpPr>
          <p:cNvPr id="10245" name="Rectangle 5">
            <a:extLst>
              <a:ext uri="{FF2B5EF4-FFF2-40B4-BE49-F238E27FC236}">
                <a16:creationId xmlns:a16="http://schemas.microsoft.com/office/drawing/2014/main" id="{86ABCE29-262E-9046-973A-DF94B43C3447}"/>
              </a:ext>
            </a:extLst>
          </p:cNvPr>
          <p:cNvSpPr>
            <a:spLocks noChangeArrowheads="1"/>
          </p:cNvSpPr>
          <p:nvPr/>
        </p:nvSpPr>
        <p:spPr bwMode="auto">
          <a:xfrm>
            <a:off x="2743647" y="3657824"/>
            <a:ext cx="3656707" cy="2169823"/>
          </a:xfrm>
          <a:prstGeom prst="rect">
            <a:avLst/>
          </a:prstGeom>
          <a:noFill/>
          <a:ln w="9525">
            <a:noFill/>
            <a:miter lim="800000"/>
            <a:headEnd/>
            <a:tailEnd/>
          </a:ln>
          <a:effectLst/>
        </p:spPr>
        <p:txBody>
          <a:bodyPr lIns="91439" tIns="45719" rIns="91439" bIns="45719">
            <a:spAutoFit/>
          </a:bodyPr>
          <a:lstStyle/>
          <a:p>
            <a:pPr algn="ctr" eaLnBrk="1" hangingPunct="1">
              <a:defRPr/>
            </a:pPr>
            <a:r>
              <a:rPr lang="en-US" sz="2250" b="1" i="1" dirty="0">
                <a:solidFill>
                  <a:schemeClr val="bg1"/>
                </a:solidFill>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Despite encompassing a huge range of philosophical, religious, and political ideologies, the underlying concepts of existentialism are simple…</a:t>
            </a:r>
          </a:p>
        </p:txBody>
      </p:sp>
    </p:spTree>
    <p:extLst>
      <p:ext uri="{BB962C8B-B14F-4D97-AF65-F5344CB8AC3E}">
        <p14:creationId xmlns:p14="http://schemas.microsoft.com/office/powerpoint/2010/main" val="12773207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024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8" presetClass="entr" presetSubtype="12" fill="hold" grpId="0" nodeType="clickEffect">
                                  <p:stCondLst>
                                    <p:cond delay="0"/>
                                  </p:stCondLst>
                                  <p:childTnLst>
                                    <p:set>
                                      <p:cBhvr>
                                        <p:cTn id="10" dur="1" fill="hold">
                                          <p:stCondLst>
                                            <p:cond delay="0"/>
                                          </p:stCondLst>
                                        </p:cTn>
                                        <p:tgtEl>
                                          <p:spTgt spid="10245"/>
                                        </p:tgtEl>
                                        <p:attrNameLst>
                                          <p:attrName>style.visibility</p:attrName>
                                        </p:attrNameLst>
                                      </p:cBhvr>
                                      <p:to>
                                        <p:strVal val="visible"/>
                                      </p:to>
                                    </p:set>
                                    <p:animEffect transition="in" filter="strips(downLeft)">
                                      <p:cBhvr>
                                        <p:cTn id="11" dur="500"/>
                                        <p:tgtEl>
                                          <p:spTgt spid="102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4" grpId="0" autoUpdateAnimBg="0"/>
      <p:bldP spid="10245" grpId="0"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7CAB0007-5078-0447-8C2A-CC6EB9B25CE2}"/>
              </a:ext>
            </a:extLst>
          </p:cNvPr>
          <p:cNvSpPr>
            <a:spLocks noChangeArrowheads="1"/>
          </p:cNvSpPr>
          <p:nvPr/>
        </p:nvSpPr>
        <p:spPr bwMode="auto">
          <a:xfrm>
            <a:off x="685354" y="2303859"/>
            <a:ext cx="7773293" cy="1143000"/>
          </a:xfrm>
          <a:prstGeom prst="rect">
            <a:avLst/>
          </a:prstGeom>
          <a:noFill/>
          <a:ln w="9525">
            <a:noFill/>
            <a:miter lim="800000"/>
            <a:headEnd/>
            <a:tailEnd/>
          </a:ln>
          <a:effectLst/>
        </p:spPr>
        <p:txBody>
          <a:bodyPr lIns="91439" tIns="45719" rIns="91439" bIns="45719" anchor="ctr"/>
          <a:lstStyle/>
          <a:p>
            <a:pPr algn="ctr" eaLnBrk="1" hangingPunct="1">
              <a:defRPr/>
            </a:pPr>
            <a:r>
              <a:rPr lang="en-US" sz="5062" dirty="0">
                <a:effectLst>
                  <a:outerShdw blurRad="38100" dist="38100" dir="2700000" algn="tl">
                    <a:srgbClr val="000000"/>
                  </a:outerShdw>
                </a:effectLst>
                <a:latin typeface="+mj-lt"/>
                <a:ea typeface="+mj-ea"/>
                <a:cs typeface="+mj-cs"/>
                <a:sym typeface="Helvetica Neue Light" charset="0"/>
              </a:rPr>
              <a:t>Existence Precedes Essence</a:t>
            </a:r>
          </a:p>
        </p:txBody>
      </p:sp>
      <p:sp>
        <p:nvSpPr>
          <p:cNvPr id="12291" name="Text Box 3">
            <a:extLst>
              <a:ext uri="{FF2B5EF4-FFF2-40B4-BE49-F238E27FC236}">
                <a16:creationId xmlns:a16="http://schemas.microsoft.com/office/drawing/2014/main" id="{91E7DC13-351A-A748-B3E1-E76DDE612038}"/>
              </a:ext>
            </a:extLst>
          </p:cNvPr>
          <p:cNvSpPr txBox="1">
            <a:spLocks noChangeArrowheads="1"/>
          </p:cNvSpPr>
          <p:nvPr/>
        </p:nvSpPr>
        <p:spPr bwMode="auto">
          <a:xfrm>
            <a:off x="914178" y="1067097"/>
            <a:ext cx="7162725" cy="644149"/>
          </a:xfrm>
          <a:prstGeom prst="rect">
            <a:avLst/>
          </a:prstGeom>
          <a:noFill/>
          <a:ln w="9525">
            <a:noFill/>
            <a:miter lim="800000"/>
            <a:headEnd/>
            <a:tailEnd/>
          </a:ln>
          <a:effectLst/>
        </p:spPr>
        <p:txBody>
          <a:bodyPr lIns="91439" tIns="45719" rIns="91439" bIns="45719">
            <a:spAutoFit/>
          </a:bodyPr>
          <a:lstStyle/>
          <a:p>
            <a:pPr algn="ctr" eaLnBrk="1" hangingPunct="1">
              <a:spcBef>
                <a:spcPct val="50000"/>
              </a:spcBef>
              <a:defRPr/>
            </a:pPr>
            <a:r>
              <a:rPr lang="en-US" sz="3586" b="1" i="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Cogito ergo sum.</a:t>
            </a:r>
          </a:p>
        </p:txBody>
      </p:sp>
      <p:sp>
        <p:nvSpPr>
          <p:cNvPr id="12293" name="Line 5">
            <a:extLst>
              <a:ext uri="{FF2B5EF4-FFF2-40B4-BE49-F238E27FC236}">
                <a16:creationId xmlns:a16="http://schemas.microsoft.com/office/drawing/2014/main" id="{C7B3EFEC-2F9B-E64D-9398-844F1F68936C}"/>
              </a:ext>
            </a:extLst>
          </p:cNvPr>
          <p:cNvSpPr>
            <a:spLocks noChangeShapeType="1"/>
          </p:cNvSpPr>
          <p:nvPr/>
        </p:nvSpPr>
        <p:spPr bwMode="auto">
          <a:xfrm flipH="1" flipV="1">
            <a:off x="2743646" y="1371824"/>
            <a:ext cx="3429000" cy="75902"/>
          </a:xfrm>
          <a:prstGeom prst="line">
            <a:avLst/>
          </a:prstGeom>
          <a:noFill/>
          <a:ln w="57150">
            <a:solidFill>
              <a:schemeClr val="tx1"/>
            </a:solidFill>
            <a:round/>
            <a:headEnd/>
            <a:tailEnd/>
          </a:ln>
          <a:effectLst/>
        </p:spPr>
        <p:txBody>
          <a:bodyPr wrap="none" lIns="91439" tIns="45719" rIns="91439" bIns="45719" anchor="ctr"/>
          <a:lstStyle/>
          <a:p>
            <a:pPr algn="ctr" eaLnBrk="1" hangingPunct="1">
              <a:defRPr/>
            </a:pPr>
            <a:endParaRPr lang="en-US">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endParaRPr>
          </a:p>
        </p:txBody>
      </p:sp>
      <p:sp>
        <p:nvSpPr>
          <p:cNvPr id="12295" name="Text Box 7">
            <a:extLst>
              <a:ext uri="{FF2B5EF4-FFF2-40B4-BE49-F238E27FC236}">
                <a16:creationId xmlns:a16="http://schemas.microsoft.com/office/drawing/2014/main" id="{FAC32EF4-58E2-D742-BD84-977783332ECD}"/>
              </a:ext>
            </a:extLst>
          </p:cNvPr>
          <p:cNvSpPr txBox="1">
            <a:spLocks noChangeArrowheads="1"/>
          </p:cNvSpPr>
          <p:nvPr/>
        </p:nvSpPr>
        <p:spPr bwMode="auto">
          <a:xfrm>
            <a:off x="914178" y="3962549"/>
            <a:ext cx="7239744" cy="87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9" tIns="45719" rIns="91439" bIns="45719">
            <a:spAutoFit/>
          </a:bodyPr>
          <a:lstStyle>
            <a:lvl1pPr>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1pPr>
            <a:lvl2pPr marL="742950" indent="-28575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2pPr>
            <a:lvl3pPr marL="11430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3pPr>
            <a:lvl4pPr marL="16002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4pPr>
            <a:lvl5pPr marL="20574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5pPr>
            <a:lvl6pPr marL="25146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6pPr>
            <a:lvl7pPr marL="29718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7pPr>
            <a:lvl8pPr marL="34290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8pPr>
            <a:lvl9pPr marL="38862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9pPr>
          </a:lstStyle>
          <a:p>
            <a:pPr algn="ctr" eaLnBrk="1" hangingPunct="1"/>
            <a:r>
              <a:rPr lang="en-US" altLang="en-US" sz="2531"/>
              <a:t>“Existence precedes essence” implies that the human being has no essence (no essential self).</a:t>
            </a:r>
          </a:p>
        </p:txBody>
      </p:sp>
    </p:spTree>
    <p:extLst>
      <p:ext uri="{BB962C8B-B14F-4D97-AF65-F5344CB8AC3E}">
        <p14:creationId xmlns:p14="http://schemas.microsoft.com/office/powerpoint/2010/main" val="22485314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12293"/>
                                        </p:tgtEl>
                                        <p:attrNameLst>
                                          <p:attrName>style.visibility</p:attrName>
                                        </p:attrNameLst>
                                      </p:cBhvr>
                                      <p:to>
                                        <p:strVal val="visible"/>
                                      </p:to>
                                    </p:set>
                                    <p:animEffect transition="in" filter="wipe(left)">
                                      <p:cBhvr>
                                        <p:cTn id="7" dur="500"/>
                                        <p:tgtEl>
                                          <p:spTgt spid="1229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0" presetClass="entr" presetSubtype="29827032" fill="hold" grpId="0" nodeType="clickEffect">
                                  <p:stCondLst>
                                    <p:cond delay="0"/>
                                  </p:stCondLst>
                                  <p:childTnLst>
                                    <p:set>
                                      <p:cBhvr>
                                        <p:cTn id="11" dur="1" fill="hold">
                                          <p:stCondLst>
                                            <p:cond delay="499"/>
                                          </p:stCondLst>
                                        </p:cTn>
                                        <p:tgtEl>
                                          <p:spTgt spid="12290"/>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grpId="0" nodeType="clickEffect">
                                  <p:stCondLst>
                                    <p:cond delay="0"/>
                                  </p:stCondLst>
                                  <p:childTnLst>
                                    <p:set>
                                      <p:cBhvr>
                                        <p:cTn id="15" dur="1" fill="hold">
                                          <p:stCondLst>
                                            <p:cond delay="499"/>
                                          </p:stCondLst>
                                        </p:cTn>
                                        <p:tgtEl>
                                          <p:spTgt spid="122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autoUpdateAnimBg="0"/>
      <p:bldP spid="12295" grpId="0"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458" name="Group 1">
            <a:extLst>
              <a:ext uri="{FF2B5EF4-FFF2-40B4-BE49-F238E27FC236}">
                <a16:creationId xmlns:a16="http://schemas.microsoft.com/office/drawing/2014/main" id="{04C16195-98BF-2D46-A349-7522209A4658}"/>
              </a:ext>
            </a:extLst>
          </p:cNvPr>
          <p:cNvGrpSpPr>
            <a:grpSpLocks/>
          </p:cNvGrpSpPr>
          <p:nvPr/>
        </p:nvGrpSpPr>
        <p:grpSpPr bwMode="auto">
          <a:xfrm>
            <a:off x="410766" y="517922"/>
            <a:ext cx="8322469" cy="4321969"/>
            <a:chOff x="0" y="0"/>
            <a:chExt cx="7456" cy="3872"/>
          </a:xfrm>
        </p:grpSpPr>
        <p:pic>
          <p:nvPicPr>
            <p:cNvPr id="19461" name="Picture 2">
              <a:extLst>
                <a:ext uri="{FF2B5EF4-FFF2-40B4-BE49-F238E27FC236}">
                  <a16:creationId xmlns:a16="http://schemas.microsoft.com/office/drawing/2014/main" id="{AADA1DA6-6205-B849-BA9C-527279090A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8755" b="18729"/>
            <a:stretch>
              <a:fillRect/>
            </a:stretch>
          </p:blipFill>
          <p:spPr bwMode="auto">
            <a:xfrm>
              <a:off x="128" y="128"/>
              <a:ext cx="7200" cy="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9462" name="Picture 3">
              <a:extLst>
                <a:ext uri="{FF2B5EF4-FFF2-40B4-BE49-F238E27FC236}">
                  <a16:creationId xmlns:a16="http://schemas.microsoft.com/office/drawing/2014/main" id="{2290FEA1-76AA-F740-803D-8F24495BC809}"/>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7456" cy="3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sp>
        <p:nvSpPr>
          <p:cNvPr id="20484" name="Rectangle 4">
            <a:extLst>
              <a:ext uri="{FF2B5EF4-FFF2-40B4-BE49-F238E27FC236}">
                <a16:creationId xmlns:a16="http://schemas.microsoft.com/office/drawing/2014/main" id="{8A1451BB-8A49-6844-A2DE-D38751B8782A}"/>
              </a:ext>
            </a:extLst>
          </p:cNvPr>
          <p:cNvSpPr>
            <a:spLocks noGrp="1" noChangeArrowheads="1"/>
          </p:cNvSpPr>
          <p:nvPr>
            <p:ph type="title"/>
          </p:nvPr>
        </p:nvSpPr>
        <p:spPr/>
        <p:txBody>
          <a:bodyPr/>
          <a:lstStyle/>
          <a:p>
            <a:pPr eaLnBrk="1" hangingPunct="1">
              <a:defRPr/>
            </a:pPr>
            <a:r>
              <a:rPr lang="en-US" dirty="0">
                <a:sym typeface="Helvetica Neue Light" charset="0"/>
              </a:rPr>
              <a:t>Existence Before Essence</a:t>
            </a:r>
          </a:p>
        </p:txBody>
      </p:sp>
      <p:sp>
        <p:nvSpPr>
          <p:cNvPr id="19460" name="Rectangle 5">
            <a:extLst>
              <a:ext uri="{FF2B5EF4-FFF2-40B4-BE49-F238E27FC236}">
                <a16:creationId xmlns:a16="http://schemas.microsoft.com/office/drawing/2014/main" id="{08D59056-1778-1744-A19A-3A42A2C9DAA1}"/>
              </a:ext>
            </a:extLst>
          </p:cNvPr>
          <p:cNvSpPr>
            <a:spLocks noGrp="1" noChangeArrowheads="1"/>
          </p:cNvSpPr>
          <p:nvPr>
            <p:ph type="body" idx="1"/>
          </p:nvPr>
        </p:nvSpPr>
        <p:spPr>
          <a:xfrm>
            <a:off x="562570" y="5706070"/>
            <a:ext cx="8108156" cy="1098352"/>
          </a:xfrm>
        </p:spPr>
        <p:txBody>
          <a:bodyPr/>
          <a:lstStyle/>
          <a:p>
            <a:pPr marL="0" indent="0"/>
            <a:r>
              <a:rPr lang="en-US" altLang="en-US" sz="2531"/>
              <a:t>People are born like a blank slate and create their essence or being through their unique experiences.</a:t>
            </a:r>
          </a:p>
        </p:txBody>
      </p:sp>
    </p:spTree>
    <p:extLst>
      <p:ext uri="{BB962C8B-B14F-4D97-AF65-F5344CB8AC3E}">
        <p14:creationId xmlns:p14="http://schemas.microsoft.com/office/powerpoint/2010/main" val="277589040"/>
      </p:ext>
    </p:extLst>
  </p:cSld>
  <p:clrMapOvr>
    <a:masterClrMapping/>
  </p:clrMapOvr>
  <p:transition spd="med">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4" name="Rectangle 8">
            <a:extLst>
              <a:ext uri="{FF2B5EF4-FFF2-40B4-BE49-F238E27FC236}">
                <a16:creationId xmlns:a16="http://schemas.microsoft.com/office/drawing/2014/main" id="{C93121BC-ACD5-1C47-B385-86FAA8DCC9F0}"/>
              </a:ext>
            </a:extLst>
          </p:cNvPr>
          <p:cNvSpPr>
            <a:spLocks noChangeArrowheads="1"/>
          </p:cNvSpPr>
          <p:nvPr/>
        </p:nvSpPr>
        <p:spPr bwMode="auto">
          <a:xfrm>
            <a:off x="685354" y="609451"/>
            <a:ext cx="7773293" cy="1143000"/>
          </a:xfrm>
          <a:prstGeom prst="rect">
            <a:avLst/>
          </a:prstGeom>
          <a:noFill/>
          <a:ln w="9525">
            <a:noFill/>
            <a:miter lim="800000"/>
            <a:headEnd/>
            <a:tailEnd/>
          </a:ln>
          <a:effectLst/>
        </p:spPr>
        <p:txBody>
          <a:bodyPr lIns="91439" tIns="45719" rIns="91439" bIns="45719" anchor="ctr"/>
          <a:lstStyle/>
          <a:p>
            <a:pPr algn="ctr" eaLnBrk="1" hangingPunct="1">
              <a:defRPr/>
            </a:pPr>
            <a:r>
              <a:rPr lang="en-US" sz="5062" dirty="0">
                <a:effectLst>
                  <a:outerShdw blurRad="38100" dist="38100" dir="2700000" algn="tl">
                    <a:srgbClr val="000000"/>
                  </a:outerShdw>
                </a:effectLst>
                <a:latin typeface="+mj-lt"/>
                <a:ea typeface="+mj-ea"/>
                <a:cs typeface="+mj-cs"/>
                <a:sym typeface="Helvetica Neue Light" charset="0"/>
              </a:rPr>
              <a:t>Tenant 1: </a:t>
            </a:r>
            <a:r>
              <a:rPr lang="en-US" sz="5062" dirty="0" err="1">
                <a:effectLst>
                  <a:outerShdw blurRad="38100" dist="38100" dir="2700000" algn="tl">
                    <a:srgbClr val="000000"/>
                  </a:outerShdw>
                </a:effectLst>
                <a:latin typeface="+mj-lt"/>
                <a:ea typeface="+mj-ea"/>
                <a:cs typeface="+mj-cs"/>
                <a:sym typeface="Helvetica Neue Light" charset="0"/>
              </a:rPr>
              <a:t>Absurdism</a:t>
            </a:r>
            <a:r>
              <a:rPr lang="en-US" sz="5062" dirty="0">
                <a:effectLst>
                  <a:outerShdw blurRad="38100" dist="38100" dir="2700000" algn="tl">
                    <a:srgbClr val="000000"/>
                  </a:outerShdw>
                </a:effectLst>
                <a:latin typeface="+mj-lt"/>
                <a:ea typeface="+mj-ea"/>
                <a:cs typeface="+mj-cs"/>
                <a:sym typeface="Helvetica Neue Light" charset="0"/>
              </a:rPr>
              <a:t>	</a:t>
            </a:r>
          </a:p>
        </p:txBody>
      </p:sp>
      <p:sp>
        <p:nvSpPr>
          <p:cNvPr id="4105" name="Rectangle 9">
            <a:extLst>
              <a:ext uri="{FF2B5EF4-FFF2-40B4-BE49-F238E27FC236}">
                <a16:creationId xmlns:a16="http://schemas.microsoft.com/office/drawing/2014/main" id="{74429478-4F21-CA4C-BA3A-246C733B0CF1}"/>
              </a:ext>
            </a:extLst>
          </p:cNvPr>
          <p:cNvSpPr>
            <a:spLocks noChangeArrowheads="1"/>
          </p:cNvSpPr>
          <p:nvPr/>
        </p:nvSpPr>
        <p:spPr bwMode="auto">
          <a:xfrm>
            <a:off x="685354" y="1981275"/>
            <a:ext cx="7773293" cy="380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9" tIns="45719" rIns="91439" bIns="45719"/>
          <a:lstStyle>
            <a:lvl1pPr marL="487363" indent="-487363">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1pPr>
            <a:lvl2pPr marL="742950" indent="-28575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2pPr>
            <a:lvl3pPr marL="11430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3pPr>
            <a:lvl4pPr marL="16002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4pPr>
            <a:lvl5pPr marL="20574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5pPr>
            <a:lvl6pPr marL="25146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6pPr>
            <a:lvl7pPr marL="29718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7pPr>
            <a:lvl8pPr marL="34290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8pPr>
            <a:lvl9pPr marL="38862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9pPr>
          </a:lstStyle>
          <a:p>
            <a:pPr eaLnBrk="1" hangingPunct="1">
              <a:spcBef>
                <a:spcPct val="20000"/>
              </a:spcBef>
              <a:buFontTx/>
              <a:buChar char="•"/>
            </a:pPr>
            <a:r>
              <a:rPr lang="en-US" altLang="en-US" sz="3094"/>
              <a:t>The belief nothing can explain or rationalize human existence.  </a:t>
            </a:r>
          </a:p>
          <a:p>
            <a:pPr eaLnBrk="1" hangingPunct="1">
              <a:spcBef>
                <a:spcPct val="20000"/>
              </a:spcBef>
              <a:buFontTx/>
              <a:buChar char="•"/>
            </a:pPr>
            <a:r>
              <a:rPr lang="en-US" altLang="en-US" sz="3094"/>
              <a:t>There is no answer to “Why am I?”</a:t>
            </a:r>
          </a:p>
          <a:p>
            <a:pPr eaLnBrk="1" hangingPunct="1">
              <a:spcBef>
                <a:spcPct val="20000"/>
              </a:spcBef>
              <a:buFontTx/>
              <a:buChar char="•"/>
            </a:pPr>
            <a:r>
              <a:rPr lang="en-US" altLang="en-US" sz="3094"/>
              <a:t>Humans exist in a meaningless, irrational universe and any search for order will bring them into direct conflict with this universe.</a:t>
            </a:r>
          </a:p>
        </p:txBody>
      </p:sp>
    </p:spTree>
    <p:extLst>
      <p:ext uri="{BB962C8B-B14F-4D97-AF65-F5344CB8AC3E}">
        <p14:creationId xmlns:p14="http://schemas.microsoft.com/office/powerpoint/2010/main" val="32806601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10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2" presetClass="entr" presetSubtype="8" fill="hold" grpId="0" nodeType="clickEffect">
                                  <p:stCondLst>
                                    <p:cond delay="0"/>
                                  </p:stCondLst>
                                  <p:childTnLst>
                                    <p:set>
                                      <p:cBhvr>
                                        <p:cTn id="10" dur="1" fill="hold">
                                          <p:stCondLst>
                                            <p:cond delay="0"/>
                                          </p:stCondLst>
                                        </p:cTn>
                                        <p:tgtEl>
                                          <p:spTgt spid="4105">
                                            <p:txEl>
                                              <p:pRg st="0" end="0"/>
                                            </p:txEl>
                                          </p:spTgt>
                                        </p:tgtEl>
                                        <p:attrNameLst>
                                          <p:attrName>style.visibility</p:attrName>
                                        </p:attrNameLst>
                                      </p:cBhvr>
                                      <p:to>
                                        <p:strVal val="visible"/>
                                      </p:to>
                                    </p:set>
                                    <p:animEffect transition="in" filter="slide(fromLeft)">
                                      <p:cBhvr>
                                        <p:cTn id="11" dur="500"/>
                                        <p:tgtEl>
                                          <p:spTgt spid="4105">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2" presetClass="entr" presetSubtype="8" fill="hold" grpId="0" nodeType="clickEffect">
                                  <p:stCondLst>
                                    <p:cond delay="0"/>
                                  </p:stCondLst>
                                  <p:childTnLst>
                                    <p:set>
                                      <p:cBhvr>
                                        <p:cTn id="15" dur="1" fill="hold">
                                          <p:stCondLst>
                                            <p:cond delay="0"/>
                                          </p:stCondLst>
                                        </p:cTn>
                                        <p:tgtEl>
                                          <p:spTgt spid="4105">
                                            <p:txEl>
                                              <p:pRg st="1" end="1"/>
                                            </p:txEl>
                                          </p:spTgt>
                                        </p:tgtEl>
                                        <p:attrNameLst>
                                          <p:attrName>style.visibility</p:attrName>
                                        </p:attrNameLst>
                                      </p:cBhvr>
                                      <p:to>
                                        <p:strVal val="visible"/>
                                      </p:to>
                                    </p:set>
                                    <p:animEffect transition="in" filter="slide(fromLeft)">
                                      <p:cBhvr>
                                        <p:cTn id="16" dur="500"/>
                                        <p:tgtEl>
                                          <p:spTgt spid="4105">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2" presetClass="entr" presetSubtype="8" fill="hold" grpId="0" nodeType="clickEffect">
                                  <p:stCondLst>
                                    <p:cond delay="0"/>
                                  </p:stCondLst>
                                  <p:childTnLst>
                                    <p:set>
                                      <p:cBhvr>
                                        <p:cTn id="20" dur="1" fill="hold">
                                          <p:stCondLst>
                                            <p:cond delay="0"/>
                                          </p:stCondLst>
                                        </p:cTn>
                                        <p:tgtEl>
                                          <p:spTgt spid="4105">
                                            <p:txEl>
                                              <p:pRg st="2" end="2"/>
                                            </p:txEl>
                                          </p:spTgt>
                                        </p:tgtEl>
                                        <p:attrNameLst>
                                          <p:attrName>style.visibility</p:attrName>
                                        </p:attrNameLst>
                                      </p:cBhvr>
                                      <p:to>
                                        <p:strVal val="visible"/>
                                      </p:to>
                                    </p:set>
                                    <p:animEffect transition="in" filter="slide(fromLeft)">
                                      <p:cBhvr>
                                        <p:cTn id="21" dur="500"/>
                                        <p:tgtEl>
                                          <p:spTgt spid="410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4" grpId="0" autoUpdateAnimBg="0"/>
      <p:bldP spid="4105"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a:extLst>
              <a:ext uri="{FF2B5EF4-FFF2-40B4-BE49-F238E27FC236}">
                <a16:creationId xmlns:a16="http://schemas.microsoft.com/office/drawing/2014/main" id="{12E81D03-494E-1D41-A76B-3EC023EB99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9403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Text Box 3">
            <a:extLst>
              <a:ext uri="{FF2B5EF4-FFF2-40B4-BE49-F238E27FC236}">
                <a16:creationId xmlns:a16="http://schemas.microsoft.com/office/drawing/2014/main" id="{F6ECD197-CD6F-4149-8701-4E1F460B6661}"/>
              </a:ext>
            </a:extLst>
          </p:cNvPr>
          <p:cNvSpPr txBox="1">
            <a:spLocks noChangeArrowheads="1"/>
          </p:cNvSpPr>
          <p:nvPr/>
        </p:nvSpPr>
        <p:spPr bwMode="auto">
          <a:xfrm>
            <a:off x="5029647" y="5867921"/>
            <a:ext cx="4114354" cy="795600"/>
          </a:xfrm>
          <a:prstGeom prst="rect">
            <a:avLst/>
          </a:prstGeom>
          <a:noFill/>
          <a:ln w="9525">
            <a:noFill/>
            <a:miter lim="800000"/>
            <a:headEnd/>
            <a:tailEnd/>
          </a:ln>
          <a:effectLst/>
        </p:spPr>
        <p:txBody>
          <a:bodyPr lIns="91439" tIns="45719" rIns="91439" bIns="45719">
            <a:spAutoFit/>
          </a:bodyPr>
          <a:lstStyle/>
          <a:p>
            <a:pPr algn="ctr" eaLnBrk="1" hangingPunct="1">
              <a:spcBef>
                <a:spcPct val="50000"/>
              </a:spcBef>
              <a:defRPr/>
            </a:pPr>
            <a:r>
              <a:rPr lang="en-US" sz="1828"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EDGAR DEGAS</a:t>
            </a:r>
          </a:p>
          <a:p>
            <a:pPr algn="ctr" eaLnBrk="1" hangingPunct="1">
              <a:spcBef>
                <a:spcPct val="50000"/>
              </a:spcBef>
              <a:defRPr/>
            </a:pPr>
            <a:r>
              <a:rPr lang="en-US" sz="1828"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a:t>
            </a:r>
            <a:r>
              <a:rPr lang="en-US" sz="1828" b="1" dirty="0" err="1">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L’absinthe</a:t>
            </a:r>
            <a:r>
              <a:rPr lang="en-US" sz="1828"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 (1876)</a:t>
            </a:r>
          </a:p>
        </p:txBody>
      </p:sp>
      <p:sp>
        <p:nvSpPr>
          <p:cNvPr id="6148" name="Rectangle 4">
            <a:extLst>
              <a:ext uri="{FF2B5EF4-FFF2-40B4-BE49-F238E27FC236}">
                <a16:creationId xmlns:a16="http://schemas.microsoft.com/office/drawing/2014/main" id="{690B79DC-6ACC-874D-8DCC-4E50420A0D8A}"/>
              </a:ext>
            </a:extLst>
          </p:cNvPr>
          <p:cNvSpPr>
            <a:spLocks noChangeArrowheads="1"/>
          </p:cNvSpPr>
          <p:nvPr/>
        </p:nvSpPr>
        <p:spPr bwMode="auto">
          <a:xfrm>
            <a:off x="4952628" y="303609"/>
            <a:ext cx="4191372" cy="1143000"/>
          </a:xfrm>
          <a:prstGeom prst="rect">
            <a:avLst/>
          </a:prstGeom>
          <a:noFill/>
          <a:ln w="9525">
            <a:noFill/>
            <a:miter lim="800000"/>
            <a:headEnd/>
            <a:tailEnd/>
          </a:ln>
          <a:effectLst/>
        </p:spPr>
        <p:txBody>
          <a:bodyPr lIns="91439" tIns="45719" rIns="91439" bIns="45719" anchor="ctr"/>
          <a:lstStyle/>
          <a:p>
            <a:pPr algn="ctr" eaLnBrk="1" hangingPunct="1">
              <a:defRPr/>
            </a:pPr>
            <a:r>
              <a:rPr lang="en-US" sz="4219" dirty="0">
                <a:effectLst>
                  <a:outerShdw blurRad="38100" dist="38100" dir="2700000" algn="tl">
                    <a:srgbClr val="000000"/>
                  </a:outerShdw>
                </a:effectLst>
                <a:latin typeface="+mj-lt"/>
                <a:ea typeface="+mj-ea"/>
                <a:cs typeface="+mj-cs"/>
                <a:sym typeface="Helvetica Neue Light" charset="0"/>
              </a:rPr>
              <a:t>#2:Alienation or Estrangement</a:t>
            </a:r>
          </a:p>
        </p:txBody>
      </p:sp>
      <p:sp>
        <p:nvSpPr>
          <p:cNvPr id="6149" name="Rectangle 5">
            <a:extLst>
              <a:ext uri="{FF2B5EF4-FFF2-40B4-BE49-F238E27FC236}">
                <a16:creationId xmlns:a16="http://schemas.microsoft.com/office/drawing/2014/main" id="{C4F92017-2F89-3F42-8259-A41B54602F1B}"/>
              </a:ext>
            </a:extLst>
          </p:cNvPr>
          <p:cNvSpPr>
            <a:spLocks noChangeArrowheads="1"/>
          </p:cNvSpPr>
          <p:nvPr/>
        </p:nvSpPr>
        <p:spPr bwMode="auto">
          <a:xfrm>
            <a:off x="4940350" y="1660922"/>
            <a:ext cx="4191372" cy="4391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9" tIns="45719" rIns="91439" bIns="45719"/>
          <a:lstStyle>
            <a:lvl1pPr marL="487363" indent="-487363">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1pPr>
            <a:lvl2pPr marL="742950" indent="-28575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2pPr>
            <a:lvl3pPr marL="11430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3pPr>
            <a:lvl4pPr marL="16002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4pPr>
            <a:lvl5pPr marL="20574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5pPr>
            <a:lvl6pPr marL="25146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6pPr>
            <a:lvl7pPr marL="29718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7pPr>
            <a:lvl8pPr marL="34290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8pPr>
            <a:lvl9pPr marL="38862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9pPr>
          </a:lstStyle>
          <a:p>
            <a:pPr algn="ctr" eaLnBrk="1" hangingPunct="1">
              <a:spcBef>
                <a:spcPct val="20000"/>
              </a:spcBef>
              <a:buFontTx/>
              <a:buChar char="•"/>
            </a:pPr>
            <a:r>
              <a:rPr lang="en-US" altLang="en-US" sz="3094"/>
              <a:t>From all other humans</a:t>
            </a:r>
          </a:p>
          <a:p>
            <a:pPr algn="ctr" eaLnBrk="1" hangingPunct="1">
              <a:spcBef>
                <a:spcPct val="20000"/>
              </a:spcBef>
              <a:buFontTx/>
              <a:buChar char="•"/>
            </a:pPr>
            <a:r>
              <a:rPr lang="en-US" altLang="en-US" sz="3094"/>
              <a:t>From human institutions</a:t>
            </a:r>
          </a:p>
          <a:p>
            <a:pPr algn="ctr" eaLnBrk="1" hangingPunct="1">
              <a:spcBef>
                <a:spcPct val="20000"/>
              </a:spcBef>
              <a:buFontTx/>
              <a:buChar char="•"/>
            </a:pPr>
            <a:r>
              <a:rPr lang="en-US" altLang="en-US" sz="3094"/>
              <a:t>From the past</a:t>
            </a:r>
          </a:p>
          <a:p>
            <a:pPr algn="ctr" eaLnBrk="1" hangingPunct="1">
              <a:spcBef>
                <a:spcPct val="20000"/>
              </a:spcBef>
              <a:buFontTx/>
              <a:buChar char="•"/>
            </a:pPr>
            <a:r>
              <a:rPr lang="en-US" altLang="en-US" sz="3094"/>
              <a:t>From the future</a:t>
            </a:r>
          </a:p>
          <a:p>
            <a:pPr algn="ctr" eaLnBrk="1" hangingPunct="1">
              <a:spcBef>
                <a:spcPct val="20000"/>
              </a:spcBef>
              <a:buFontTx/>
              <a:buChar char="•"/>
            </a:pPr>
            <a:r>
              <a:rPr lang="en-US" altLang="en-US" sz="3094"/>
              <a:t>We only exist right now, right here…</a:t>
            </a:r>
          </a:p>
        </p:txBody>
      </p:sp>
    </p:spTree>
    <p:extLst>
      <p:ext uri="{BB962C8B-B14F-4D97-AF65-F5344CB8AC3E}">
        <p14:creationId xmlns:p14="http://schemas.microsoft.com/office/powerpoint/2010/main" val="373337104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149">
                                            <p:txEl>
                                              <p:pRg st="0" end="0"/>
                                            </p:txEl>
                                          </p:spTgt>
                                        </p:tgtEl>
                                        <p:attrNameLst>
                                          <p:attrName>style.visibility</p:attrName>
                                        </p:attrNameLst>
                                      </p:cBhvr>
                                      <p:to>
                                        <p:strVal val="visible"/>
                                      </p:to>
                                    </p:set>
                                    <p:anim calcmode="lin" valueType="num">
                                      <p:cBhvr additive="base">
                                        <p:cTn id="7" dur="500" fill="hold"/>
                                        <p:tgtEl>
                                          <p:spTgt spid="614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14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149">
                                            <p:txEl>
                                              <p:pRg st="1" end="1"/>
                                            </p:txEl>
                                          </p:spTgt>
                                        </p:tgtEl>
                                        <p:attrNameLst>
                                          <p:attrName>style.visibility</p:attrName>
                                        </p:attrNameLst>
                                      </p:cBhvr>
                                      <p:to>
                                        <p:strVal val="visible"/>
                                      </p:to>
                                    </p:set>
                                    <p:anim calcmode="lin" valueType="num">
                                      <p:cBhvr additive="base">
                                        <p:cTn id="13" dur="500" fill="hold"/>
                                        <p:tgtEl>
                                          <p:spTgt spid="614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14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149">
                                            <p:txEl>
                                              <p:pRg st="2" end="2"/>
                                            </p:txEl>
                                          </p:spTgt>
                                        </p:tgtEl>
                                        <p:attrNameLst>
                                          <p:attrName>style.visibility</p:attrName>
                                        </p:attrNameLst>
                                      </p:cBhvr>
                                      <p:to>
                                        <p:strVal val="visible"/>
                                      </p:to>
                                    </p:set>
                                    <p:anim calcmode="lin" valueType="num">
                                      <p:cBhvr additive="base">
                                        <p:cTn id="19" dur="500" fill="hold"/>
                                        <p:tgtEl>
                                          <p:spTgt spid="614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14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149">
                                            <p:txEl>
                                              <p:pRg st="3" end="3"/>
                                            </p:txEl>
                                          </p:spTgt>
                                        </p:tgtEl>
                                        <p:attrNameLst>
                                          <p:attrName>style.visibility</p:attrName>
                                        </p:attrNameLst>
                                      </p:cBhvr>
                                      <p:to>
                                        <p:strVal val="visible"/>
                                      </p:to>
                                    </p:set>
                                    <p:anim calcmode="lin" valueType="num">
                                      <p:cBhvr additive="base">
                                        <p:cTn id="25" dur="500" fill="hold"/>
                                        <p:tgtEl>
                                          <p:spTgt spid="6149">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14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149">
                                            <p:txEl>
                                              <p:pRg st="4" end="4"/>
                                            </p:txEl>
                                          </p:spTgt>
                                        </p:tgtEl>
                                        <p:attrNameLst>
                                          <p:attrName>style.visibility</p:attrName>
                                        </p:attrNameLst>
                                      </p:cBhvr>
                                      <p:to>
                                        <p:strVal val="visible"/>
                                      </p:to>
                                    </p:set>
                                    <p:anim calcmode="lin" valueType="num">
                                      <p:cBhvr additive="base">
                                        <p:cTn id="31" dur="500" fill="hold"/>
                                        <p:tgtEl>
                                          <p:spTgt spid="6149">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149">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9" grpId="0" build="p"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4">
            <a:extLst>
              <a:ext uri="{FF2B5EF4-FFF2-40B4-BE49-F238E27FC236}">
                <a16:creationId xmlns:a16="http://schemas.microsoft.com/office/drawing/2014/main" id="{8AFE370A-7909-E74D-AC01-CCBB2ECC23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354" y="1252389"/>
            <a:ext cx="4141143" cy="5016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7" name="Text Box 5">
            <a:extLst>
              <a:ext uri="{FF2B5EF4-FFF2-40B4-BE49-F238E27FC236}">
                <a16:creationId xmlns:a16="http://schemas.microsoft.com/office/drawing/2014/main" id="{7D4FB995-5877-BC44-9181-131EC818691B}"/>
              </a:ext>
            </a:extLst>
          </p:cNvPr>
          <p:cNvSpPr txBox="1">
            <a:spLocks noChangeArrowheads="1"/>
          </p:cNvSpPr>
          <p:nvPr/>
        </p:nvSpPr>
        <p:spPr bwMode="auto">
          <a:xfrm>
            <a:off x="4952628" y="4800824"/>
            <a:ext cx="4191372" cy="784828"/>
          </a:xfrm>
          <a:prstGeom prst="rect">
            <a:avLst/>
          </a:prstGeom>
          <a:noFill/>
          <a:ln w="9525">
            <a:noFill/>
            <a:miter lim="800000"/>
            <a:headEnd/>
            <a:tailEnd/>
          </a:ln>
          <a:effectLst/>
        </p:spPr>
        <p:txBody>
          <a:bodyPr lIns="91439" tIns="45719" rIns="91439" bIns="45719">
            <a:spAutoFit/>
          </a:bodyPr>
          <a:lstStyle/>
          <a:p>
            <a:pPr algn="ctr" eaLnBrk="1" hangingPunct="1">
              <a:spcBef>
                <a:spcPct val="50000"/>
              </a:spcBef>
              <a:defRPr/>
            </a:pPr>
            <a:r>
              <a:rPr lang="en-US"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EDVARD MUNCH</a:t>
            </a:r>
          </a:p>
          <a:p>
            <a:pPr algn="ctr" eaLnBrk="1" hangingPunct="1">
              <a:spcBef>
                <a:spcPct val="50000"/>
              </a:spcBef>
              <a:defRPr/>
            </a:pPr>
            <a:r>
              <a:rPr lang="en-US" b="1" i="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Night in Saint Cloud</a:t>
            </a:r>
            <a:r>
              <a:rPr lang="en-US"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 (1890)</a:t>
            </a:r>
          </a:p>
        </p:txBody>
      </p:sp>
      <p:sp>
        <p:nvSpPr>
          <p:cNvPr id="3080" name="Rectangle 8">
            <a:extLst>
              <a:ext uri="{FF2B5EF4-FFF2-40B4-BE49-F238E27FC236}">
                <a16:creationId xmlns:a16="http://schemas.microsoft.com/office/drawing/2014/main" id="{08E55635-C0BE-4144-BC2A-56A37BF3EC7C}"/>
              </a:ext>
            </a:extLst>
          </p:cNvPr>
          <p:cNvSpPr>
            <a:spLocks noChangeArrowheads="1"/>
          </p:cNvSpPr>
          <p:nvPr/>
        </p:nvSpPr>
        <p:spPr bwMode="auto">
          <a:xfrm>
            <a:off x="685354" y="53578"/>
            <a:ext cx="777329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9" tIns="45719" rIns="91439" bIns="45719" anchor="ctr"/>
          <a:lstStyle>
            <a:lvl1pPr>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1pPr>
            <a:lvl2pPr marL="742950" indent="-28575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2pPr>
            <a:lvl3pPr marL="11430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3pPr>
            <a:lvl4pPr marL="16002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4pPr>
            <a:lvl5pPr marL="20574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5pPr>
            <a:lvl6pPr marL="25146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6pPr>
            <a:lvl7pPr marL="29718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7pPr>
            <a:lvl8pPr marL="34290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8pPr>
            <a:lvl9pPr marL="38862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9pPr>
          </a:lstStyle>
          <a:p>
            <a:pPr algn="ctr" eaLnBrk="1" hangingPunct="1"/>
            <a:r>
              <a:rPr lang="en-US" altLang="en-US" sz="4430" b="1">
                <a:solidFill>
                  <a:schemeClr val="tx1"/>
                </a:solidFill>
              </a:rPr>
              <a:t>Nothingness and Death</a:t>
            </a:r>
          </a:p>
        </p:txBody>
      </p:sp>
    </p:spTree>
    <p:extLst>
      <p:ext uri="{BB962C8B-B14F-4D97-AF65-F5344CB8AC3E}">
        <p14:creationId xmlns:p14="http://schemas.microsoft.com/office/powerpoint/2010/main" val="9727916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57572" presetClass="entr" presetSubtype="29860640" fill="hold" grpId="0" nodeType="clickEffect">
                                  <p:stCondLst>
                                    <p:cond delay="0"/>
                                  </p:stCondLst>
                                  <p:childTnLst>
                                    <p:set>
                                      <p:cBhvr>
                                        <p:cTn id="6" dur="1" fill="hold">
                                          <p:stCondLst>
                                            <p:cond delay="499"/>
                                          </p:stCondLst>
                                        </p:cTn>
                                        <p:tgtEl>
                                          <p:spTgt spid="308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80" grpId="0"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a:extLst>
              <a:ext uri="{FF2B5EF4-FFF2-40B4-BE49-F238E27FC236}">
                <a16:creationId xmlns:a16="http://schemas.microsoft.com/office/drawing/2014/main" id="{623CF3DE-4C32-A941-B1AF-DDDD52092C05}"/>
              </a:ext>
            </a:extLst>
          </p:cNvPr>
          <p:cNvSpPr>
            <a:spLocks noChangeArrowheads="1"/>
          </p:cNvSpPr>
          <p:nvPr/>
        </p:nvSpPr>
        <p:spPr bwMode="auto">
          <a:xfrm>
            <a:off x="685354" y="1905373"/>
            <a:ext cx="7773293" cy="4114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9" tIns="45719" rIns="91439" bIns="45719"/>
          <a:lstStyle>
            <a:lvl1pPr marL="487363" indent="-487363">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1pPr>
            <a:lvl2pPr marL="742950" indent="-28575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2pPr>
            <a:lvl3pPr marL="11430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3pPr>
            <a:lvl4pPr marL="16002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4pPr>
            <a:lvl5pPr marL="20574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5pPr>
            <a:lvl6pPr marL="25146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6pPr>
            <a:lvl7pPr marL="29718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7pPr>
            <a:lvl8pPr marL="34290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8pPr>
            <a:lvl9pPr marL="38862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9pPr>
          </a:lstStyle>
          <a:p>
            <a:pPr eaLnBrk="1" hangingPunct="1">
              <a:spcBef>
                <a:spcPct val="20000"/>
              </a:spcBef>
              <a:buFontTx/>
              <a:buChar char="•"/>
            </a:pPr>
            <a:r>
              <a:rPr lang="en-US" altLang="en-US" sz="2812"/>
              <a:t>Death hangs over all of us. Our awareness of it can bring freedom or anguish.</a:t>
            </a:r>
          </a:p>
          <a:p>
            <a:pPr eaLnBrk="1" hangingPunct="1">
              <a:spcBef>
                <a:spcPct val="20000"/>
              </a:spcBef>
              <a:buFontTx/>
              <a:buChar char="•"/>
            </a:pPr>
            <a:r>
              <a:rPr lang="en-US" altLang="en-US" sz="2812"/>
              <a:t>“Nothingness is our inherent lack of self. We are in constant pursuit of a self. Nothingness is the creative well-spring from which all human possibilities can be realized.” –Jean-Paul Sartre</a:t>
            </a:r>
          </a:p>
          <a:p>
            <a:pPr algn="ctr" eaLnBrk="1" hangingPunct="1">
              <a:spcBef>
                <a:spcPct val="20000"/>
              </a:spcBef>
              <a:buFontTx/>
              <a:buChar char="•"/>
            </a:pPr>
            <a:endParaRPr lang="en-US" altLang="en-US" sz="2812"/>
          </a:p>
        </p:txBody>
      </p:sp>
      <p:sp>
        <p:nvSpPr>
          <p:cNvPr id="15364" name="Rectangle 4">
            <a:extLst>
              <a:ext uri="{FF2B5EF4-FFF2-40B4-BE49-F238E27FC236}">
                <a16:creationId xmlns:a16="http://schemas.microsoft.com/office/drawing/2014/main" id="{1F3BECB1-09DE-A244-A8D4-D2E7A8BEB72B}"/>
              </a:ext>
            </a:extLst>
          </p:cNvPr>
          <p:cNvSpPr>
            <a:spLocks noChangeArrowheads="1"/>
          </p:cNvSpPr>
          <p:nvPr/>
        </p:nvSpPr>
        <p:spPr bwMode="auto">
          <a:xfrm>
            <a:off x="685354" y="762372"/>
            <a:ext cx="7773293" cy="1143000"/>
          </a:xfrm>
          <a:prstGeom prst="rect">
            <a:avLst/>
          </a:prstGeom>
          <a:noFill/>
          <a:ln w="9525">
            <a:noFill/>
            <a:miter lim="800000"/>
            <a:headEnd/>
            <a:tailEnd/>
          </a:ln>
          <a:effectLst/>
        </p:spPr>
        <p:txBody>
          <a:bodyPr lIns="91439" tIns="45719" rIns="91439" bIns="45719" anchor="ctr"/>
          <a:lstStyle/>
          <a:p>
            <a:pPr algn="ctr" eaLnBrk="1" hangingPunct="1">
              <a:defRPr/>
            </a:pPr>
            <a:r>
              <a:rPr lang="en-US" sz="4430" b="1" dirty="0">
                <a:effectLst>
                  <a:outerShdw blurRad="38100" dist="38100" dir="2700000" algn="tl">
                    <a:srgbClr val="C0C0C0"/>
                  </a:outerShdw>
                </a:effectLst>
                <a:latin typeface="Helvetica Neue Light" charset="0"/>
                <a:ea typeface="ヒラギノ角ゴ ProN W3" charset="0"/>
                <a:cs typeface="ヒラギノ角ゴ ProN W3" charset="0"/>
                <a:sym typeface="Helvetica Neue Light" charset="0"/>
              </a:rPr>
              <a:t>#3: Nothingness and Death</a:t>
            </a:r>
          </a:p>
        </p:txBody>
      </p:sp>
    </p:spTree>
    <p:extLst>
      <p:ext uri="{BB962C8B-B14F-4D97-AF65-F5344CB8AC3E}">
        <p14:creationId xmlns:p14="http://schemas.microsoft.com/office/powerpoint/2010/main" val="3409994410"/>
      </p:ext>
    </p:extLst>
  </p:cSld>
  <p:clrMapOvr>
    <a:masterClrMapping/>
  </p:clrMapOvr>
  <p:transition>
    <p:cut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blinds(horizontal)">
                                      <p:cBhvr>
                                        <p:cTn id="7" dur="500"/>
                                        <p:tgtEl>
                                          <p:spTgt spid="153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blinds(horizontal)">
                                      <p:cBhvr>
                                        <p:cTn id="12" dur="500"/>
                                        <p:tgtEl>
                                          <p:spTgt spid="1536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725AFBF7-7AA1-BA47-9F58-6A6CE5C420B6}"/>
              </a:ext>
            </a:extLst>
          </p:cNvPr>
          <p:cNvSpPr>
            <a:spLocks noChangeArrowheads="1"/>
          </p:cNvSpPr>
          <p:nvPr/>
        </p:nvSpPr>
        <p:spPr bwMode="auto">
          <a:xfrm>
            <a:off x="609452" y="533549"/>
            <a:ext cx="7772177" cy="1143000"/>
          </a:xfrm>
          <a:prstGeom prst="rect">
            <a:avLst/>
          </a:prstGeom>
          <a:solidFill>
            <a:schemeClr val="bg1"/>
          </a:solidFill>
          <a:ln w="9525">
            <a:noFill/>
            <a:miter lim="800000"/>
            <a:headEnd/>
            <a:tailEnd/>
          </a:ln>
          <a:effectLst/>
        </p:spPr>
        <p:txBody>
          <a:bodyPr lIns="91439" tIns="45719" rIns="91439" bIns="45719" anchor="ctr"/>
          <a:lstStyle/>
          <a:p>
            <a:pPr algn="ctr" eaLnBrk="1" hangingPunct="1">
              <a:defRPr/>
            </a:pPr>
            <a:r>
              <a:rPr lang="en-US" sz="3234"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#4: Freedom: Choice and Commitment</a:t>
            </a:r>
          </a:p>
        </p:txBody>
      </p:sp>
      <p:sp>
        <p:nvSpPr>
          <p:cNvPr id="13315" name="Rectangle 3">
            <a:extLst>
              <a:ext uri="{FF2B5EF4-FFF2-40B4-BE49-F238E27FC236}">
                <a16:creationId xmlns:a16="http://schemas.microsoft.com/office/drawing/2014/main" id="{62389BCF-1E11-6F4B-86E2-B17ECE0926FF}"/>
              </a:ext>
            </a:extLst>
          </p:cNvPr>
          <p:cNvSpPr>
            <a:spLocks noChangeArrowheads="1"/>
          </p:cNvSpPr>
          <p:nvPr/>
        </p:nvSpPr>
        <p:spPr bwMode="auto">
          <a:xfrm>
            <a:off x="685354" y="1828354"/>
            <a:ext cx="7773293" cy="42672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439" tIns="45719" rIns="91439" bIns="45719"/>
          <a:lstStyle>
            <a:lvl1pPr marL="487363" indent="-487363">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1pPr>
            <a:lvl2pPr marL="742950" indent="-28575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2pPr>
            <a:lvl3pPr marL="11430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3pPr>
            <a:lvl4pPr marL="16002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4pPr>
            <a:lvl5pPr marL="20574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5pPr>
            <a:lvl6pPr marL="25146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6pPr>
            <a:lvl7pPr marL="29718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7pPr>
            <a:lvl8pPr marL="34290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8pPr>
            <a:lvl9pPr marL="38862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9pPr>
          </a:lstStyle>
          <a:p>
            <a:pPr eaLnBrk="1" hangingPunct="1">
              <a:spcBef>
                <a:spcPct val="20000"/>
              </a:spcBef>
              <a:buFontTx/>
              <a:buChar char="•"/>
            </a:pPr>
            <a:r>
              <a:rPr lang="en-US" altLang="en-US" sz="2812"/>
              <a:t>Humans have freedom to choose</a:t>
            </a:r>
          </a:p>
          <a:p>
            <a:pPr eaLnBrk="1" hangingPunct="1">
              <a:spcBef>
                <a:spcPct val="20000"/>
              </a:spcBef>
              <a:buFontTx/>
              <a:buChar char="•"/>
            </a:pPr>
            <a:r>
              <a:rPr lang="en-US" altLang="en-US" sz="2812"/>
              <a:t>Each individual makes choices that create his or her own nature</a:t>
            </a:r>
          </a:p>
          <a:p>
            <a:pPr eaLnBrk="1" hangingPunct="1">
              <a:spcBef>
                <a:spcPct val="20000"/>
              </a:spcBef>
              <a:buFontTx/>
              <a:buChar char="•"/>
            </a:pPr>
            <a:r>
              <a:rPr lang="en-US" altLang="en-US" sz="2812"/>
              <a:t>Because we choose, we must accept risk and responsibility for wherever our commitments take us</a:t>
            </a:r>
          </a:p>
          <a:p>
            <a:pPr eaLnBrk="1" hangingPunct="1">
              <a:spcBef>
                <a:spcPct val="20000"/>
              </a:spcBef>
              <a:buFontTx/>
              <a:buChar char="•"/>
            </a:pPr>
            <a:r>
              <a:rPr lang="en-US" altLang="en-US" sz="2812"/>
              <a:t>“A human being is absolutely free and absolutely responsible. Anguish is the result.”                        –Jean-Paul Sartre</a:t>
            </a:r>
          </a:p>
        </p:txBody>
      </p:sp>
    </p:spTree>
    <p:extLst>
      <p:ext uri="{BB962C8B-B14F-4D97-AF65-F5344CB8AC3E}">
        <p14:creationId xmlns:p14="http://schemas.microsoft.com/office/powerpoint/2010/main" val="42365881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331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3315">
                                            <p:txEl>
                                              <p:pRg st="0" end="0"/>
                                            </p:txEl>
                                          </p:spTgt>
                                        </p:tgtEl>
                                        <p:attrNameLst>
                                          <p:attrName>style.visibility</p:attrName>
                                        </p:attrNameLst>
                                      </p:cBhvr>
                                      <p:to>
                                        <p:strVal val="visible"/>
                                      </p:to>
                                    </p:set>
                                    <p:anim calcmode="lin" valueType="num">
                                      <p:cBhvr additive="base">
                                        <p:cTn id="11" dur="5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33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3315">
                                            <p:txEl>
                                              <p:pRg st="1" end="1"/>
                                            </p:txEl>
                                          </p:spTgt>
                                        </p:tgtEl>
                                        <p:attrNameLst>
                                          <p:attrName>style.visibility</p:attrName>
                                        </p:attrNameLst>
                                      </p:cBhvr>
                                      <p:to>
                                        <p:strVal val="visible"/>
                                      </p:to>
                                    </p:set>
                                    <p:anim calcmode="lin" valueType="num">
                                      <p:cBhvr additive="base">
                                        <p:cTn id="17" dur="500" fill="hold"/>
                                        <p:tgtEl>
                                          <p:spTgt spid="13315">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331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3315">
                                            <p:txEl>
                                              <p:pRg st="2" end="2"/>
                                            </p:txEl>
                                          </p:spTgt>
                                        </p:tgtEl>
                                        <p:attrNameLst>
                                          <p:attrName>style.visibility</p:attrName>
                                        </p:attrNameLst>
                                      </p:cBhvr>
                                      <p:to>
                                        <p:strVal val="visible"/>
                                      </p:to>
                                    </p:set>
                                    <p:anim calcmode="lin" valueType="num">
                                      <p:cBhvr additive="base">
                                        <p:cTn id="23" dur="5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331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3315">
                                            <p:txEl>
                                              <p:pRg st="3" end="3"/>
                                            </p:txEl>
                                          </p:spTgt>
                                        </p:tgtEl>
                                        <p:attrNameLst>
                                          <p:attrName>style.visibility</p:attrName>
                                        </p:attrNameLst>
                                      </p:cBhvr>
                                      <p:to>
                                        <p:strVal val="visible"/>
                                      </p:to>
                                    </p:set>
                                    <p:anim calcmode="lin" valueType="num">
                                      <p:cBhvr additive="base">
                                        <p:cTn id="29" dur="5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331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animBg="1" autoUpdateAnimBg="0"/>
      <p:bldP spid="13315" grpId="0" build="p"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a:extLst>
              <a:ext uri="{FF2B5EF4-FFF2-40B4-BE49-F238E27FC236}">
                <a16:creationId xmlns:a16="http://schemas.microsoft.com/office/drawing/2014/main" id="{6EF044EB-F234-1944-8133-EDCE532F16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29272" y="1481213"/>
            <a:ext cx="5079876" cy="3886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3" name="Text Box 3">
            <a:extLst>
              <a:ext uri="{FF2B5EF4-FFF2-40B4-BE49-F238E27FC236}">
                <a16:creationId xmlns:a16="http://schemas.microsoft.com/office/drawing/2014/main" id="{E6FCDF5A-1392-CA40-9A77-14450E60AA25}"/>
              </a:ext>
            </a:extLst>
          </p:cNvPr>
          <p:cNvSpPr txBox="1">
            <a:spLocks noChangeArrowheads="1"/>
          </p:cNvSpPr>
          <p:nvPr/>
        </p:nvSpPr>
        <p:spPr bwMode="auto">
          <a:xfrm>
            <a:off x="1981275" y="5410275"/>
            <a:ext cx="5105549" cy="1065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9" tIns="45719" rIns="91439" bIns="45719">
            <a:spAutoFit/>
          </a:bodyPr>
          <a:lstStyle>
            <a:lvl1pPr>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1pPr>
            <a:lvl2pPr marL="742950" indent="-28575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2pPr>
            <a:lvl3pPr marL="11430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3pPr>
            <a:lvl4pPr marL="16002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4pPr>
            <a:lvl5pPr marL="20574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5pPr>
            <a:lvl6pPr marL="25146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6pPr>
            <a:lvl7pPr marL="29718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7pPr>
            <a:lvl8pPr marL="34290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8pPr>
            <a:lvl9pPr marL="38862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9pPr>
          </a:lstStyle>
          <a:p>
            <a:pPr algn="ctr" eaLnBrk="1" hangingPunct="1">
              <a:spcBef>
                <a:spcPct val="50000"/>
              </a:spcBef>
            </a:pPr>
            <a:r>
              <a:rPr lang="en-US" altLang="en-US" sz="2531" b="1"/>
              <a:t>MAN RAY</a:t>
            </a:r>
          </a:p>
          <a:p>
            <a:pPr algn="ctr" eaLnBrk="1" hangingPunct="1">
              <a:spcBef>
                <a:spcPct val="50000"/>
              </a:spcBef>
            </a:pPr>
            <a:r>
              <a:rPr lang="en-US" altLang="en-US" sz="2531" b="1"/>
              <a:t>Les Larmes (Tears)</a:t>
            </a:r>
          </a:p>
        </p:txBody>
      </p:sp>
      <p:sp>
        <p:nvSpPr>
          <p:cNvPr id="7174" name="Rectangle 6">
            <a:extLst>
              <a:ext uri="{FF2B5EF4-FFF2-40B4-BE49-F238E27FC236}">
                <a16:creationId xmlns:a16="http://schemas.microsoft.com/office/drawing/2014/main" id="{CDC2D107-C251-7442-9DF5-B1E9866E0B0F}"/>
              </a:ext>
            </a:extLst>
          </p:cNvPr>
          <p:cNvSpPr>
            <a:spLocks noChangeArrowheads="1"/>
          </p:cNvSpPr>
          <p:nvPr/>
        </p:nvSpPr>
        <p:spPr bwMode="auto">
          <a:xfrm>
            <a:off x="685354" y="228824"/>
            <a:ext cx="7773293" cy="1143000"/>
          </a:xfrm>
          <a:prstGeom prst="rect">
            <a:avLst/>
          </a:prstGeom>
          <a:noFill/>
          <a:ln w="9525">
            <a:noFill/>
            <a:miter lim="800000"/>
            <a:headEnd/>
            <a:tailEnd/>
          </a:ln>
          <a:effectLst/>
        </p:spPr>
        <p:txBody>
          <a:bodyPr lIns="91439" tIns="45719" rIns="91439" bIns="45719" anchor="ctr"/>
          <a:lstStyle/>
          <a:p>
            <a:pPr algn="ctr" eaLnBrk="1" hangingPunct="1">
              <a:defRPr/>
            </a:pPr>
            <a:r>
              <a:rPr lang="en-US" sz="3234"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Dread and Anxiety</a:t>
            </a:r>
          </a:p>
        </p:txBody>
      </p:sp>
    </p:spTree>
    <p:extLst>
      <p:ext uri="{BB962C8B-B14F-4D97-AF65-F5344CB8AC3E}">
        <p14:creationId xmlns:p14="http://schemas.microsoft.com/office/powerpoint/2010/main" val="2158997969"/>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9818880" presetClass="entr" presetSubtype="29850452" fill="hold" grpId="0" nodeType="clickEffect">
                                  <p:stCondLst>
                                    <p:cond delay="0"/>
                                  </p:stCondLst>
                                  <p:childTnLst>
                                    <p:set>
                                      <p:cBhvr>
                                        <p:cTn id="6" dur="1" fill="hold">
                                          <p:stCondLst>
                                            <p:cond delay="499"/>
                                          </p:stCondLst>
                                        </p:cTn>
                                        <p:tgtEl>
                                          <p:spTgt spid="71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4" grpId="0"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026">
            <a:extLst>
              <a:ext uri="{FF2B5EF4-FFF2-40B4-BE49-F238E27FC236}">
                <a16:creationId xmlns:a16="http://schemas.microsoft.com/office/drawing/2014/main" id="{749608FC-8D3F-E14A-B67E-74EE4739F301}"/>
              </a:ext>
            </a:extLst>
          </p:cNvPr>
          <p:cNvSpPr>
            <a:spLocks noChangeArrowheads="1"/>
          </p:cNvSpPr>
          <p:nvPr/>
        </p:nvSpPr>
        <p:spPr bwMode="auto">
          <a:xfrm>
            <a:off x="685354" y="228824"/>
            <a:ext cx="7773293" cy="1143000"/>
          </a:xfrm>
          <a:prstGeom prst="rect">
            <a:avLst/>
          </a:prstGeom>
          <a:noFill/>
          <a:ln w="9525">
            <a:noFill/>
            <a:miter lim="800000"/>
            <a:headEnd/>
            <a:tailEnd/>
          </a:ln>
          <a:effectLst/>
        </p:spPr>
        <p:txBody>
          <a:bodyPr lIns="91439" tIns="45719" rIns="91439" bIns="45719" anchor="ctr"/>
          <a:lstStyle/>
          <a:p>
            <a:pPr algn="ctr" eaLnBrk="1" hangingPunct="1">
              <a:defRPr/>
            </a:pPr>
            <a:r>
              <a:rPr lang="en-US" sz="3234" b="1">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#5: Dread </a:t>
            </a:r>
            <a:r>
              <a:rPr lang="en-US" sz="3234"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and Anxiety</a:t>
            </a:r>
          </a:p>
        </p:txBody>
      </p:sp>
      <p:sp>
        <p:nvSpPr>
          <p:cNvPr id="14339" name="Rectangle 1027">
            <a:extLst>
              <a:ext uri="{FF2B5EF4-FFF2-40B4-BE49-F238E27FC236}">
                <a16:creationId xmlns:a16="http://schemas.microsoft.com/office/drawing/2014/main" id="{030AEA3F-2E2D-6B4D-B042-CADA1E9A2168}"/>
              </a:ext>
            </a:extLst>
          </p:cNvPr>
          <p:cNvSpPr>
            <a:spLocks noChangeArrowheads="1"/>
          </p:cNvSpPr>
          <p:nvPr/>
        </p:nvSpPr>
        <p:spPr bwMode="auto">
          <a:xfrm>
            <a:off x="685354" y="1295921"/>
            <a:ext cx="7773293" cy="5257354"/>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439" tIns="45719" rIns="91439" bIns="45719"/>
          <a:lstStyle>
            <a:lvl1pPr marL="487363" indent="-487363">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1pPr>
            <a:lvl2pPr marL="742950" indent="-28575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2pPr>
            <a:lvl3pPr marL="11430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3pPr>
            <a:lvl4pPr marL="16002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4pPr>
            <a:lvl5pPr marL="20574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5pPr>
            <a:lvl6pPr marL="25146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6pPr>
            <a:lvl7pPr marL="29718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7pPr>
            <a:lvl8pPr marL="34290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8pPr>
            <a:lvl9pPr marL="38862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9pPr>
          </a:lstStyle>
          <a:p>
            <a:pPr eaLnBrk="1" hangingPunct="1">
              <a:spcBef>
                <a:spcPct val="20000"/>
              </a:spcBef>
              <a:buFontTx/>
              <a:buChar char="•"/>
            </a:pPr>
            <a:r>
              <a:rPr lang="en-US" altLang="en-US" sz="2531" b="1"/>
              <a:t>Anxiety stems from our understanding and recognition of the total freedom of choice that confronts us every moment, and the individual’s confrontation with nothingness.</a:t>
            </a:r>
          </a:p>
        </p:txBody>
      </p:sp>
    </p:spTree>
    <p:extLst>
      <p:ext uri="{BB962C8B-B14F-4D97-AF65-F5344CB8AC3E}">
        <p14:creationId xmlns:p14="http://schemas.microsoft.com/office/powerpoint/2010/main" val="4040966943"/>
      </p:ext>
    </p:extLst>
  </p:cSld>
  <p:clrMapOvr>
    <a:masterClrMapping/>
  </p:clrMapOvr>
  <p:transition spd="med">
    <p:cu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9818880" presetClass="entr" presetSubtype="29854008" fill="hold" grpId="0" nodeType="clickEffect">
                                  <p:stCondLst>
                                    <p:cond delay="0"/>
                                  </p:stCondLst>
                                  <p:childTnLst>
                                    <p:set>
                                      <p:cBhvr>
                                        <p:cTn id="6" dur="1" fill="hold">
                                          <p:stCondLst>
                                            <p:cond delay="499"/>
                                          </p:stCondLst>
                                        </p:cTn>
                                        <p:tgtEl>
                                          <p:spTgt spid="1433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8" presetClass="entr" presetSubtype="12" fill="hold" grpId="0" nodeType="clickEffect">
                                  <p:stCondLst>
                                    <p:cond delay="0"/>
                                  </p:stCondLst>
                                  <p:childTnLst>
                                    <p:set>
                                      <p:cBhvr>
                                        <p:cTn id="10" dur="1" fill="hold">
                                          <p:stCondLst>
                                            <p:cond delay="0"/>
                                          </p:stCondLst>
                                        </p:cTn>
                                        <p:tgtEl>
                                          <p:spTgt spid="14339">
                                            <p:txEl>
                                              <p:pRg st="0" end="0"/>
                                            </p:txEl>
                                          </p:spTgt>
                                        </p:tgtEl>
                                        <p:attrNameLst>
                                          <p:attrName>style.visibility</p:attrName>
                                        </p:attrNameLst>
                                      </p:cBhvr>
                                      <p:to>
                                        <p:strVal val="visible"/>
                                      </p:to>
                                    </p:set>
                                    <p:animEffect transition="in" filter="strips(downLeft)">
                                      <p:cBhvr>
                                        <p:cTn id="11" dur="500"/>
                                        <p:tgtEl>
                                          <p:spTgt spid="1433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autoUpdateAnimBg="0"/>
      <p:bldP spid="14339" grpId="0" build="p"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0"/>
            <a:ext cx="818271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2532" name="Rectangle 4">
            <a:extLst>
              <a:ext uri="{FF2B5EF4-FFF2-40B4-BE49-F238E27FC236}">
                <a16:creationId xmlns:a16="http://schemas.microsoft.com/office/drawing/2014/main" id="{606F2135-8E7D-9E4F-92B1-5267AD850A85}"/>
              </a:ext>
            </a:extLst>
          </p:cNvPr>
          <p:cNvSpPr>
            <a:spLocks noGrp="1" noChangeArrowheads="1"/>
          </p:cNvSpPr>
          <p:nvPr>
            <p:ph type="title"/>
          </p:nvPr>
        </p:nvSpPr>
        <p:spPr>
          <a:xfrm>
            <a:off x="2284026" y="2043663"/>
            <a:ext cx="4578895" cy="2031055"/>
          </a:xfrm>
        </p:spPr>
        <p:txBody>
          <a:bodyPr vert="horz" lIns="91440" tIns="45720" rIns="91440" bIns="45720" rtlCol="0" anchor="b">
            <a:normAutofit/>
          </a:bodyPr>
          <a:lstStyle/>
          <a:p>
            <a:pPr algn="ctr" defTabSz="914400">
              <a:defRPr/>
            </a:pPr>
            <a:r>
              <a:rPr lang="en-US" sz="5100" kern="1200">
                <a:solidFill>
                  <a:srgbClr val="FFFFFF"/>
                </a:solidFill>
                <a:latin typeface="+mj-lt"/>
                <a:ea typeface="+mj-ea"/>
                <a:cs typeface="+mj-cs"/>
                <a:sym typeface="Helvetica Neue Light" charset="0"/>
              </a:rPr>
              <a:t>The Big Names of Existentialism</a:t>
            </a:r>
          </a:p>
        </p:txBody>
      </p:sp>
      <p:sp>
        <p:nvSpPr>
          <p:cNvPr id="28676" name="Rectangle 5">
            <a:extLst>
              <a:ext uri="{FF2B5EF4-FFF2-40B4-BE49-F238E27FC236}">
                <a16:creationId xmlns:a16="http://schemas.microsoft.com/office/drawing/2014/main" id="{046FB967-D5D2-924E-8D2D-8D2B1AC2EFFE}"/>
              </a:ext>
            </a:extLst>
          </p:cNvPr>
          <p:cNvSpPr>
            <a:spLocks noGrp="1" noChangeArrowheads="1"/>
          </p:cNvSpPr>
          <p:nvPr>
            <p:ph type="body" idx="1"/>
          </p:nvPr>
        </p:nvSpPr>
        <p:spPr>
          <a:xfrm>
            <a:off x="2284026" y="4074718"/>
            <a:ext cx="4578895" cy="682079"/>
          </a:xfrm>
        </p:spPr>
        <p:txBody>
          <a:bodyPr vert="horz" lIns="91440" tIns="45720" rIns="91440" bIns="45720" rtlCol="0">
            <a:normAutofit/>
          </a:bodyPr>
          <a:lstStyle/>
          <a:p>
            <a:pPr marL="0" indent="0" algn="ctr" defTabSz="914400">
              <a:spcBef>
                <a:spcPts val="1000"/>
              </a:spcBef>
              <a:buNone/>
            </a:pPr>
            <a:r>
              <a:rPr lang="en-US" altLang="en-US" sz="2200" kern="1200" dirty="0">
                <a:solidFill>
                  <a:srgbClr val="FFFFFF"/>
                </a:solidFill>
                <a:effectLst/>
                <a:latin typeface="+mn-lt"/>
                <a:ea typeface="+mn-ea"/>
                <a:cs typeface="+mn-cs"/>
              </a:rPr>
              <a:t>Kierkegaard, Nietzsche and Heidegger</a:t>
            </a:r>
          </a:p>
        </p:txBody>
      </p:sp>
    </p:spTree>
    <p:extLst>
      <p:ext uri="{BB962C8B-B14F-4D97-AF65-F5344CB8AC3E}">
        <p14:creationId xmlns:p14="http://schemas.microsoft.com/office/powerpoint/2010/main" val="2750087694"/>
      </p:ext>
    </p:extLst>
  </p:cSld>
  <p:clrMapOvr>
    <a:masterClrMapping/>
  </p:clrMapOvr>
  <p:transition spd="slow">
    <p:dissolv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6C1EB2C1-1E17-3F40-BB3C-F14D82D3D6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6434" y="0"/>
            <a:ext cx="4817566"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9" name="Rectangle 3">
            <a:extLst>
              <a:ext uri="{FF2B5EF4-FFF2-40B4-BE49-F238E27FC236}">
                <a16:creationId xmlns:a16="http://schemas.microsoft.com/office/drawing/2014/main" id="{A73ABEF6-3AEF-844C-BA18-E49BE4FF4337}"/>
              </a:ext>
            </a:extLst>
          </p:cNvPr>
          <p:cNvSpPr>
            <a:spLocks noChangeArrowheads="1"/>
          </p:cNvSpPr>
          <p:nvPr/>
        </p:nvSpPr>
        <p:spPr bwMode="auto">
          <a:xfrm>
            <a:off x="0" y="380628"/>
            <a:ext cx="434317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9" tIns="45719" rIns="91439" bIns="45719" anchor="ctr"/>
          <a:lstStyle>
            <a:lvl1pPr>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1pPr>
            <a:lvl2pPr marL="742950" indent="-28575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2pPr>
            <a:lvl3pPr marL="11430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3pPr>
            <a:lvl4pPr marL="16002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4pPr>
            <a:lvl5pPr marL="2057400" indent="-228600">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5pPr>
            <a:lvl6pPr marL="25146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6pPr>
            <a:lvl7pPr marL="29718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7pPr>
            <a:lvl8pPr marL="34290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8pPr>
            <a:lvl9pPr marL="3886200" indent="-228600" eaLnBrk="0" fontAlgn="base" hangingPunct="0">
              <a:spcBef>
                <a:spcPct val="0"/>
              </a:spcBef>
              <a:spcAft>
                <a:spcPct val="0"/>
              </a:spcAft>
              <a:defRPr sz="4200">
                <a:solidFill>
                  <a:srgbClr val="62B0FF"/>
                </a:solidFill>
                <a:latin typeface="Helvetica Neue Light" panose="02000403000000020004" pitchFamily="2" charset="0"/>
                <a:ea typeface="ヒラギノ角ゴ ProN W3" panose="020B0300000000000000" pitchFamily="34" charset="-128"/>
                <a:cs typeface="ヒラギノ角ゴ ProN W3" panose="020B0300000000000000" pitchFamily="34" charset="-128"/>
                <a:sym typeface="Helvetica Neue Light" panose="02000403000000020004" pitchFamily="2" charset="0"/>
              </a:defRPr>
            </a:lvl9pPr>
          </a:lstStyle>
          <a:p>
            <a:pPr algn="ctr" eaLnBrk="1" hangingPunct="1"/>
            <a:r>
              <a:rPr lang="en-US" altLang="en-US" sz="4430" b="1">
                <a:solidFill>
                  <a:schemeClr val="tx1"/>
                </a:solidFill>
              </a:rPr>
              <a:t>Some Famous Existentialists</a:t>
            </a:r>
          </a:p>
        </p:txBody>
      </p:sp>
      <p:sp>
        <p:nvSpPr>
          <p:cNvPr id="11268" name="Rectangle 4">
            <a:extLst>
              <a:ext uri="{FF2B5EF4-FFF2-40B4-BE49-F238E27FC236}">
                <a16:creationId xmlns:a16="http://schemas.microsoft.com/office/drawing/2014/main" id="{E2AA6A68-0E0B-0048-AD40-E6C8A2FE8597}"/>
              </a:ext>
            </a:extLst>
          </p:cNvPr>
          <p:cNvSpPr>
            <a:spLocks noChangeArrowheads="1"/>
          </p:cNvSpPr>
          <p:nvPr/>
        </p:nvSpPr>
        <p:spPr bwMode="auto">
          <a:xfrm>
            <a:off x="0" y="1981275"/>
            <a:ext cx="4267275" cy="4038451"/>
          </a:xfrm>
          <a:prstGeom prst="rect">
            <a:avLst/>
          </a:prstGeom>
          <a:noFill/>
          <a:ln w="9525">
            <a:noFill/>
            <a:miter lim="800000"/>
            <a:headEnd/>
            <a:tailEnd/>
          </a:ln>
          <a:effectLst/>
        </p:spPr>
        <p:txBody>
          <a:bodyPr lIns="91439" tIns="45719" rIns="91439" bIns="45719"/>
          <a:lstStyle/>
          <a:p>
            <a:pPr marL="342882" indent="-342882" algn="ctr" eaLnBrk="1" hangingPunct="1">
              <a:spcBef>
                <a:spcPct val="20000"/>
              </a:spcBef>
              <a:buFontTx/>
              <a:buChar char="•"/>
              <a:defRPr/>
            </a:pPr>
            <a:r>
              <a:rPr lang="en-US" sz="3094" dirty="0" err="1">
                <a:solidFill>
                  <a:srgbClr val="66CCFF"/>
                </a:solidFill>
                <a:latin typeface="+mn-lt"/>
                <a:sym typeface="Helvetica Neue Light" charset="0"/>
              </a:rPr>
              <a:t>Søren</a:t>
            </a:r>
            <a:r>
              <a:rPr lang="en-US" sz="3094" dirty="0">
                <a:solidFill>
                  <a:srgbClr val="66CCFF"/>
                </a:solidFill>
                <a:latin typeface="+mn-lt"/>
                <a:sym typeface="Helvetica Neue Light" charset="0"/>
              </a:rPr>
              <a:t> Kierkegaard (1813-1855)</a:t>
            </a:r>
          </a:p>
          <a:p>
            <a:pPr marL="342882" indent="-342882" algn="ctr" eaLnBrk="1" hangingPunct="1">
              <a:spcBef>
                <a:spcPct val="20000"/>
              </a:spcBef>
              <a:buFontTx/>
              <a:buChar char="•"/>
              <a:defRPr/>
            </a:pPr>
            <a:r>
              <a:rPr lang="en-US" sz="3094" dirty="0">
                <a:solidFill>
                  <a:srgbClr val="66CCFF"/>
                </a:solidFill>
                <a:latin typeface="+mn-lt"/>
                <a:sym typeface="Helvetica Neue Light" charset="0"/>
              </a:rPr>
              <a:t>Friedrich Nietzsche (1844-1900)</a:t>
            </a:r>
          </a:p>
          <a:p>
            <a:pPr marL="342882" indent="-342882" algn="ctr" eaLnBrk="1" hangingPunct="1">
              <a:spcBef>
                <a:spcPct val="20000"/>
              </a:spcBef>
              <a:buFontTx/>
              <a:buChar char="•"/>
              <a:defRPr/>
            </a:pPr>
            <a:r>
              <a:rPr lang="en-US" sz="3094" dirty="0">
                <a:solidFill>
                  <a:srgbClr val="66CCFF"/>
                </a:solidFill>
                <a:latin typeface="+mn-lt"/>
                <a:sym typeface="Helvetica Neue Light" charset="0"/>
              </a:rPr>
              <a:t>Jean-Paul Sartre (1905-1980)</a:t>
            </a:r>
          </a:p>
          <a:p>
            <a:pPr marL="342882" indent="-342882" algn="ctr" eaLnBrk="1" hangingPunct="1">
              <a:spcBef>
                <a:spcPct val="20000"/>
              </a:spcBef>
              <a:buFontTx/>
              <a:buChar char="•"/>
              <a:defRPr/>
            </a:pPr>
            <a:r>
              <a:rPr lang="en-US" sz="3094" dirty="0">
                <a:solidFill>
                  <a:srgbClr val="66CCFF"/>
                </a:solidFill>
                <a:latin typeface="+mn-lt"/>
                <a:sym typeface="Helvetica Neue Light" charset="0"/>
              </a:rPr>
              <a:t>Albert Camus    (1913-1960)</a:t>
            </a:r>
          </a:p>
          <a:p>
            <a:pPr marL="342882" indent="-342882" algn="ctr" eaLnBrk="1" hangingPunct="1">
              <a:spcBef>
                <a:spcPct val="20000"/>
              </a:spcBef>
              <a:defRPr/>
            </a:pPr>
            <a:endParaRPr lang="en-US" sz="2812"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endParaRPr>
          </a:p>
          <a:p>
            <a:pPr marL="342882" indent="-342882" algn="ctr" eaLnBrk="1" hangingPunct="1">
              <a:spcBef>
                <a:spcPct val="20000"/>
              </a:spcBef>
              <a:defRPr/>
            </a:pPr>
            <a:endParaRPr lang="en-US" sz="2812"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endParaRPr>
          </a:p>
        </p:txBody>
      </p:sp>
      <p:sp>
        <p:nvSpPr>
          <p:cNvPr id="11269" name="Text Box 5">
            <a:extLst>
              <a:ext uri="{FF2B5EF4-FFF2-40B4-BE49-F238E27FC236}">
                <a16:creationId xmlns:a16="http://schemas.microsoft.com/office/drawing/2014/main" id="{8D79482F-E2D3-2C44-8013-2089728D26F7}"/>
              </a:ext>
            </a:extLst>
          </p:cNvPr>
          <p:cNvSpPr txBox="1">
            <a:spLocks noChangeArrowheads="1"/>
          </p:cNvSpPr>
          <p:nvPr/>
        </p:nvSpPr>
        <p:spPr bwMode="auto">
          <a:xfrm>
            <a:off x="4724922" y="3962549"/>
            <a:ext cx="4038451" cy="2383279"/>
          </a:xfrm>
          <a:prstGeom prst="rect">
            <a:avLst/>
          </a:prstGeom>
          <a:solidFill>
            <a:schemeClr val="bg1"/>
          </a:solidFill>
          <a:ln w="9525">
            <a:noFill/>
            <a:miter lim="800000"/>
            <a:headEnd/>
            <a:tailEnd/>
          </a:ln>
          <a:effectLst/>
        </p:spPr>
        <p:txBody>
          <a:bodyPr lIns="91439" tIns="45719" rIns="91439" bIns="45719">
            <a:spAutoFit/>
          </a:bodyPr>
          <a:lstStyle/>
          <a:p>
            <a:pPr algn="ctr" eaLnBrk="1" hangingPunct="1">
              <a:spcBef>
                <a:spcPct val="50000"/>
              </a:spcBef>
              <a:defRPr/>
            </a:pPr>
            <a:r>
              <a:rPr lang="en-US"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“A woman is not born…she is created.”</a:t>
            </a:r>
          </a:p>
          <a:p>
            <a:pPr algn="ctr" eaLnBrk="1" hangingPunct="1">
              <a:spcBef>
                <a:spcPct val="50000"/>
              </a:spcBef>
              <a:defRPr/>
            </a:pPr>
            <a:r>
              <a:rPr lang="en-US" sz="1969"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de Beauvoir’s most famous text is </a:t>
            </a:r>
            <a:r>
              <a:rPr lang="en-US" sz="1969" b="1" i="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The Second Sex </a:t>
            </a:r>
            <a:r>
              <a:rPr lang="en-US" sz="1969"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rPr>
              <a:t>(1949), which some claim is the basis for current gender studies…</a:t>
            </a:r>
            <a:endParaRPr lang="en-US" b="1"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endParaRPr>
          </a:p>
          <a:p>
            <a:pPr algn="ctr" eaLnBrk="1" hangingPunct="1">
              <a:spcBef>
                <a:spcPct val="50000"/>
              </a:spcBef>
              <a:defRPr/>
            </a:pPr>
            <a:endParaRPr lang="en-US" sz="1617" dirty="0">
              <a:effectLst>
                <a:outerShdw blurRad="38100" dist="38100" dir="2700000" algn="tl">
                  <a:srgbClr val="000000">
                    <a:alpha val="43137"/>
                  </a:srgbClr>
                </a:outerShdw>
              </a:effectLst>
              <a:latin typeface="Helvetica Neue Light" charset="0"/>
              <a:ea typeface="ヒラギノ角ゴ ProN W3" charset="0"/>
              <a:cs typeface="ヒラギノ角ゴ ProN W3" charset="0"/>
              <a:sym typeface="Helvetica Neue Light" charset="0"/>
            </a:endParaRPr>
          </a:p>
        </p:txBody>
      </p:sp>
    </p:spTree>
    <p:extLst>
      <p:ext uri="{BB962C8B-B14F-4D97-AF65-F5344CB8AC3E}">
        <p14:creationId xmlns:p14="http://schemas.microsoft.com/office/powerpoint/2010/main" val="29932639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1268">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1268">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1268">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1268">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4" presetClass="entr" presetSubtype="10" fill="hold" nodeType="clickEffect">
                                  <p:stCondLst>
                                    <p:cond delay="0"/>
                                  </p:stCondLst>
                                  <p:childTnLst>
                                    <p:set>
                                      <p:cBhvr>
                                        <p:cTn id="22" dur="1" fill="hold">
                                          <p:stCondLst>
                                            <p:cond delay="0"/>
                                          </p:stCondLst>
                                        </p:cTn>
                                        <p:tgtEl>
                                          <p:spTgt spid="11266"/>
                                        </p:tgtEl>
                                        <p:attrNameLst>
                                          <p:attrName>style.visibility</p:attrName>
                                        </p:attrNameLst>
                                      </p:cBhvr>
                                      <p:to>
                                        <p:strVal val="visible"/>
                                      </p:to>
                                    </p:set>
                                    <p:animEffect transition="in" filter="randombar(horizontal)">
                                      <p:cBhvr>
                                        <p:cTn id="23" dur="500"/>
                                        <p:tgtEl>
                                          <p:spTgt spid="11266"/>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22" presetClass="entr" presetSubtype="1" fill="hold" grpId="0" nodeType="clickEffect">
                                  <p:stCondLst>
                                    <p:cond delay="0"/>
                                  </p:stCondLst>
                                  <p:childTnLst>
                                    <p:set>
                                      <p:cBhvr>
                                        <p:cTn id="27" dur="1" fill="hold">
                                          <p:stCondLst>
                                            <p:cond delay="0"/>
                                          </p:stCondLst>
                                        </p:cTn>
                                        <p:tgtEl>
                                          <p:spTgt spid="11269"/>
                                        </p:tgtEl>
                                        <p:attrNameLst>
                                          <p:attrName>style.visibility</p:attrName>
                                        </p:attrNameLst>
                                      </p:cBhvr>
                                      <p:to>
                                        <p:strVal val="visible"/>
                                      </p:to>
                                    </p:set>
                                    <p:animEffect transition="in" filter="wipe(up)">
                                      <p:cBhvr>
                                        <p:cTn id="28" dur="500"/>
                                        <p:tgtEl>
                                          <p:spTgt spid="112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8" grpId="0" build="p" autoUpdateAnimBg="0"/>
      <p:bldP spid="11269" grpId="0" animBg="1"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722" name="Group 1">
            <a:extLst>
              <a:ext uri="{FF2B5EF4-FFF2-40B4-BE49-F238E27FC236}">
                <a16:creationId xmlns:a16="http://schemas.microsoft.com/office/drawing/2014/main" id="{6791D34A-D159-4443-B57B-B3916086ED61}"/>
              </a:ext>
            </a:extLst>
          </p:cNvPr>
          <p:cNvGrpSpPr>
            <a:grpSpLocks/>
          </p:cNvGrpSpPr>
          <p:nvPr/>
        </p:nvGrpSpPr>
        <p:grpSpPr bwMode="auto">
          <a:xfrm>
            <a:off x="3625453" y="178594"/>
            <a:ext cx="5339953" cy="2830711"/>
            <a:chOff x="0" y="0"/>
            <a:chExt cx="4784" cy="2536"/>
          </a:xfrm>
        </p:grpSpPr>
        <p:pic>
          <p:nvPicPr>
            <p:cNvPr id="30725" name="Picture 2">
              <a:extLst>
                <a:ext uri="{FF2B5EF4-FFF2-40B4-BE49-F238E27FC236}">
                  <a16:creationId xmlns:a16="http://schemas.microsoft.com/office/drawing/2014/main" id="{1D81CBF8-07AD-CA44-9591-27EA8444A2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637" b="4620"/>
            <a:stretch>
              <a:fillRect/>
            </a:stretch>
          </p:blipFill>
          <p:spPr bwMode="auto">
            <a:xfrm>
              <a:off x="128" y="128"/>
              <a:ext cx="4528" cy="2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30726" name="Picture 3">
              <a:extLst>
                <a:ext uri="{FF2B5EF4-FFF2-40B4-BE49-F238E27FC236}">
                  <a16:creationId xmlns:a16="http://schemas.microsoft.com/office/drawing/2014/main" id="{82EB49FE-5137-D14E-BC71-7FD6A2958C43}"/>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784" cy="2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sp>
        <p:nvSpPr>
          <p:cNvPr id="26628" name="Rectangle 4">
            <a:extLst>
              <a:ext uri="{FF2B5EF4-FFF2-40B4-BE49-F238E27FC236}">
                <a16:creationId xmlns:a16="http://schemas.microsoft.com/office/drawing/2014/main" id="{BB79E6D8-F40B-DF4F-9DF6-4C5BFA57E61E}"/>
              </a:ext>
            </a:extLst>
          </p:cNvPr>
          <p:cNvSpPr>
            <a:spLocks noGrp="1" noChangeArrowheads="1"/>
          </p:cNvSpPr>
          <p:nvPr>
            <p:ph type="title"/>
          </p:nvPr>
        </p:nvSpPr>
        <p:spPr>
          <a:xfrm>
            <a:off x="276820" y="339328"/>
            <a:ext cx="3491508" cy="2616398"/>
          </a:xfrm>
        </p:spPr>
        <p:txBody>
          <a:bodyPr/>
          <a:lstStyle/>
          <a:p>
            <a:pPr eaLnBrk="1" hangingPunct="1">
              <a:defRPr/>
            </a:pPr>
            <a:r>
              <a:rPr lang="en-US" sz="4219" dirty="0">
                <a:sym typeface="Helvetica Neue Light" charset="0"/>
              </a:rPr>
              <a:t>Nihilism is the state of belief in nothing</a:t>
            </a:r>
          </a:p>
        </p:txBody>
      </p:sp>
      <p:sp>
        <p:nvSpPr>
          <p:cNvPr id="26629" name="Rectangle 5">
            <a:extLst>
              <a:ext uri="{FF2B5EF4-FFF2-40B4-BE49-F238E27FC236}">
                <a16:creationId xmlns:a16="http://schemas.microsoft.com/office/drawing/2014/main" id="{18B2BDE2-B9CB-EC4A-A3A1-310E19D29558}"/>
              </a:ext>
            </a:extLst>
          </p:cNvPr>
          <p:cNvSpPr>
            <a:spLocks noGrp="1" noChangeArrowheads="1"/>
          </p:cNvSpPr>
          <p:nvPr>
            <p:ph type="body" idx="1"/>
          </p:nvPr>
        </p:nvSpPr>
        <p:spPr>
          <a:xfrm>
            <a:off x="553641" y="3080742"/>
            <a:ext cx="8036719" cy="3714750"/>
          </a:xfrm>
        </p:spPr>
        <p:txBody>
          <a:bodyPr/>
          <a:lstStyle/>
          <a:p>
            <a:pPr marL="0" indent="0" algn="ctr">
              <a:defRPr/>
            </a:pPr>
            <a:r>
              <a:rPr lang="en-US">
                <a:effectLst/>
                <a:sym typeface="Helvetica Neue Light"/>
              </a:rPr>
              <a:t>“When you ain’t got nothin’, </a:t>
            </a:r>
          </a:p>
          <a:p>
            <a:pPr marL="0" indent="0" algn="ctr">
              <a:defRPr/>
            </a:pPr>
            <a:r>
              <a:rPr lang="en-US">
                <a:effectLst/>
                <a:sym typeface="Helvetica Neue Light"/>
              </a:rPr>
              <a:t>you got nothing to lose.” (Bob Dylan)  </a:t>
            </a:r>
          </a:p>
          <a:p>
            <a:pPr marL="0" indent="0" algn="ctr">
              <a:defRPr/>
            </a:pPr>
            <a:endParaRPr lang="en-US">
              <a:effectLst/>
              <a:sym typeface="Helvetica Neue Light"/>
            </a:endParaRPr>
          </a:p>
          <a:p>
            <a:pPr marL="0" indent="0">
              <a:defRPr/>
            </a:pPr>
            <a:endParaRPr lang="en-US">
              <a:effectLst/>
              <a:sym typeface="Helvetica Neue Light"/>
            </a:endParaRPr>
          </a:p>
          <a:p>
            <a:pPr marL="0" indent="0">
              <a:defRPr/>
            </a:pPr>
            <a:r>
              <a:rPr lang="en-US">
                <a:effectLst/>
                <a:sym typeface="Helvetica Neue Light"/>
              </a:rPr>
              <a:t>A nihilist refuses to see this possibility.  For the nihilist, when you ain’t got nothin’, you got nothing to win</a:t>
            </a:r>
            <a:endParaRPr lang="en-US">
              <a:sym typeface="Helvetica Neue Light"/>
            </a:endParaRPr>
          </a:p>
        </p:txBody>
      </p:sp>
    </p:spTree>
    <p:extLst>
      <p:ext uri="{BB962C8B-B14F-4D97-AF65-F5344CB8AC3E}">
        <p14:creationId xmlns:p14="http://schemas.microsoft.com/office/powerpoint/2010/main" val="842438818"/>
      </p:ext>
    </p:extLst>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E3B7E-9F39-B14F-8628-DF7AD648E8B2}"/>
              </a:ext>
            </a:extLst>
          </p:cNvPr>
          <p:cNvSpPr>
            <a:spLocks noGrp="1"/>
          </p:cNvSpPr>
          <p:nvPr>
            <p:ph type="ctrTitle"/>
          </p:nvPr>
        </p:nvSpPr>
        <p:spPr>
          <a:xfrm>
            <a:off x="492807" y="773599"/>
            <a:ext cx="7773293" cy="1470050"/>
          </a:xfrm>
        </p:spPr>
        <p:txBody>
          <a:bodyPr/>
          <a:lstStyle/>
          <a:p>
            <a:pPr>
              <a:defRPr/>
            </a:pPr>
            <a:r>
              <a:rPr lang="en-US" dirty="0">
                <a:sym typeface="Helvetica Neue Light" charset="0"/>
              </a:rPr>
              <a:t>Albert Camus: </a:t>
            </a:r>
            <a:br>
              <a:rPr lang="en-US" dirty="0">
                <a:sym typeface="Helvetica Neue Light" charset="0"/>
              </a:rPr>
            </a:br>
            <a:r>
              <a:rPr lang="en-US" dirty="0">
                <a:sym typeface="Helvetica Neue Light" charset="0"/>
              </a:rPr>
              <a:t>The Smiling Sisyphus</a:t>
            </a:r>
          </a:p>
        </p:txBody>
      </p:sp>
      <p:pic>
        <p:nvPicPr>
          <p:cNvPr id="4" name="Picture 3">
            <a:extLst>
              <a:ext uri="{FF2B5EF4-FFF2-40B4-BE49-F238E27FC236}">
                <a16:creationId xmlns:a16="http://schemas.microsoft.com/office/drawing/2014/main" id="{5EF63A7C-3ACF-1B49-9779-104326353BE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39515" y="2912688"/>
            <a:ext cx="5079876" cy="3403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56908900"/>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slide(fromBottom)">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89C1607-D487-7D40-9ECC-C0A469938606}"/>
              </a:ext>
            </a:extLst>
          </p:cNvPr>
          <p:cNvSpPr>
            <a:spLocks noGrp="1"/>
          </p:cNvSpPr>
          <p:nvPr>
            <p:ph type="body" idx="1"/>
          </p:nvPr>
        </p:nvSpPr>
        <p:spPr>
          <a:xfrm>
            <a:off x="706562" y="1350615"/>
            <a:ext cx="5718348" cy="5126757"/>
          </a:xfrm>
        </p:spPr>
        <p:txBody>
          <a:bodyPr>
            <a:normAutofit fontScale="92500" lnSpcReduction="20000"/>
          </a:bodyPr>
          <a:lstStyle/>
          <a:p>
            <a:pPr>
              <a:buFont typeface="Arial" charset="0"/>
              <a:buChar char="•"/>
              <a:defRPr/>
            </a:pPr>
            <a:r>
              <a:rPr lang="en-US" sz="2320" dirty="0">
                <a:sym typeface="Helvetica Neue Light" charset="0"/>
              </a:rPr>
              <a:t> Born Nov. 7, 1913 in Mondovi, French Algeria</a:t>
            </a:r>
          </a:p>
          <a:p>
            <a:pPr>
              <a:defRPr/>
            </a:pPr>
            <a:endParaRPr lang="en-US" sz="2320" dirty="0">
              <a:sym typeface="Helvetica Neue Light" charset="0"/>
            </a:endParaRPr>
          </a:p>
          <a:p>
            <a:pPr>
              <a:buFont typeface="Arial" charset="0"/>
              <a:buChar char="•"/>
              <a:defRPr/>
            </a:pPr>
            <a:r>
              <a:rPr lang="en-US" sz="2320" dirty="0">
                <a:sym typeface="Helvetica Neue Light" charset="0"/>
              </a:rPr>
              <a:t> Father dies in 1914 during World War I, only story Albert knows is that his father became violently ill at a public execution.</a:t>
            </a:r>
          </a:p>
          <a:p>
            <a:pPr>
              <a:defRPr/>
            </a:pPr>
            <a:endParaRPr lang="en-US" sz="2320" dirty="0">
              <a:sym typeface="Helvetica Neue Light" charset="0"/>
            </a:endParaRPr>
          </a:p>
          <a:p>
            <a:pPr>
              <a:buFont typeface="Arial" charset="0"/>
              <a:buChar char="•"/>
              <a:defRPr/>
            </a:pPr>
            <a:r>
              <a:rPr lang="en-US" sz="2320" dirty="0">
                <a:sym typeface="Helvetica Neue Light" charset="0"/>
              </a:rPr>
              <a:t> Mother  was illiterate, partially deaf, and afflicted with a speech disorder – very poor.</a:t>
            </a:r>
          </a:p>
          <a:p>
            <a:pPr>
              <a:defRPr/>
            </a:pPr>
            <a:endParaRPr lang="en-US" sz="2320" dirty="0">
              <a:sym typeface="Helvetica Neue Light" charset="0"/>
            </a:endParaRPr>
          </a:p>
          <a:p>
            <a:pPr>
              <a:buFont typeface="Arial" charset="0"/>
              <a:buChar char="•"/>
              <a:defRPr/>
            </a:pPr>
            <a:r>
              <a:rPr lang="en-US" sz="2320" dirty="0">
                <a:sym typeface="Helvetica Neue Light" charset="0"/>
              </a:rPr>
              <a:t> Attended elementary in a school close to a Moslem community and saw first-hand the idea of the “outsider” he would later develop.</a:t>
            </a:r>
          </a:p>
        </p:txBody>
      </p:sp>
      <p:pic>
        <p:nvPicPr>
          <p:cNvPr id="4" name="Picture 3">
            <a:extLst>
              <a:ext uri="{FF2B5EF4-FFF2-40B4-BE49-F238E27FC236}">
                <a16:creationId xmlns:a16="http://schemas.microsoft.com/office/drawing/2014/main" id="{732F19E9-6177-0448-8A93-64A73D087FF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400353" y="1371824"/>
            <a:ext cx="2514824" cy="37013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21386866"/>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5"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2000"/>
                                        <p:tgtEl>
                                          <p:spTgt spid="4"/>
                                        </p:tgtEl>
                                      </p:cBhvr>
                                    </p:animEffect>
                                    <p:anim calcmode="lin" valueType="num">
                                      <p:cBhvr>
                                        <p:cTn id="18" dur="2000" fill="hold"/>
                                        <p:tgtEl>
                                          <p:spTgt spid="4"/>
                                        </p:tgtEl>
                                        <p:attrNameLst>
                                          <p:attrName>style.rotation</p:attrName>
                                        </p:attrNameLst>
                                      </p:cBhvr>
                                      <p:tavLst>
                                        <p:tav tm="0">
                                          <p:val>
                                            <p:fltVal val="720"/>
                                          </p:val>
                                        </p:tav>
                                        <p:tav tm="100000">
                                          <p:val>
                                            <p:fltVal val="0"/>
                                          </p:val>
                                        </p:tav>
                                      </p:tavLst>
                                    </p:anim>
                                    <p:anim calcmode="lin" valueType="num">
                                      <p:cBhvr>
                                        <p:cTn id="19" dur="2000" fill="hold"/>
                                        <p:tgtEl>
                                          <p:spTgt spid="4"/>
                                        </p:tgtEl>
                                        <p:attrNameLst>
                                          <p:attrName>ppt_h</p:attrName>
                                        </p:attrNameLst>
                                      </p:cBhvr>
                                      <p:tavLst>
                                        <p:tav tm="0">
                                          <p:val>
                                            <p:fltVal val="0"/>
                                          </p:val>
                                        </p:tav>
                                        <p:tav tm="100000">
                                          <p:val>
                                            <p:strVal val="#ppt_h"/>
                                          </p:val>
                                        </p:tav>
                                      </p:tavLst>
                                    </p:anim>
                                    <p:anim calcmode="lin" valueType="num">
                                      <p:cBhvr>
                                        <p:cTn id="20" dur="2000" fill="hold"/>
                                        <p:tgtEl>
                                          <p:spTgt spid="4"/>
                                        </p:tgtEl>
                                        <p:attrNameLst>
                                          <p:attrName>ppt_w</p:attrName>
                                        </p:attrNameLst>
                                      </p:cBhvr>
                                      <p:tavLst>
                                        <p:tav tm="0">
                                          <p:val>
                                            <p:fltVal val="0"/>
                                          </p:val>
                                        </p:tav>
                                        <p:tav tm="100000">
                                          <p:val>
                                            <p:strVal val="#ppt_w"/>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3" presetClass="entr" presetSubtype="10"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blinds(horizontal)">
                                      <p:cBhvr>
                                        <p:cTn id="25" dur="500"/>
                                        <p:tgtEl>
                                          <p:spTgt spid="2">
                                            <p:txEl>
                                              <p:pRg st="4" end="4"/>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3" presetClass="entr" presetSubtype="10" fill="hold" nodeType="clickEffect">
                                  <p:stCondLst>
                                    <p:cond delay="0"/>
                                  </p:stCondLst>
                                  <p:childTnLst>
                                    <p:set>
                                      <p:cBhvr>
                                        <p:cTn id="29" dur="1" fill="hold">
                                          <p:stCondLst>
                                            <p:cond delay="0"/>
                                          </p:stCondLst>
                                        </p:cTn>
                                        <p:tgtEl>
                                          <p:spTgt spid="2">
                                            <p:txEl>
                                              <p:pRg st="6" end="6"/>
                                            </p:txEl>
                                          </p:spTgt>
                                        </p:tgtEl>
                                        <p:attrNameLst>
                                          <p:attrName>style.visibility</p:attrName>
                                        </p:attrNameLst>
                                      </p:cBhvr>
                                      <p:to>
                                        <p:strVal val="visible"/>
                                      </p:to>
                                    </p:set>
                                    <p:animEffect transition="in" filter="blinds(horizontal)">
                                      <p:cBhvr>
                                        <p:cTn id="30"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5A98C1B-3747-1C42-9E00-F8C752BB53FD}"/>
              </a:ext>
            </a:extLst>
          </p:cNvPr>
          <p:cNvSpPr>
            <a:spLocks noGrp="1"/>
          </p:cNvSpPr>
          <p:nvPr>
            <p:ph type="body" idx="1"/>
          </p:nvPr>
        </p:nvSpPr>
        <p:spPr>
          <a:xfrm>
            <a:off x="706562" y="1350615"/>
            <a:ext cx="5718348" cy="5126757"/>
          </a:xfrm>
        </p:spPr>
        <p:txBody>
          <a:bodyPr anchor="t">
            <a:noAutofit/>
          </a:bodyPr>
          <a:lstStyle/>
          <a:p>
            <a:pPr>
              <a:defRPr/>
            </a:pPr>
            <a:r>
              <a:rPr lang="en-US" sz="1969" dirty="0">
                <a:sym typeface="Helvetica Neue Light" charset="0"/>
              </a:rPr>
              <a:t>Camus publishes this non-fiction work a year after completing </a:t>
            </a:r>
            <a:r>
              <a:rPr lang="en-US" sz="1969" i="1" dirty="0">
                <a:sym typeface="Helvetica Neue Light" charset="0"/>
              </a:rPr>
              <a:t>The Stranger.  </a:t>
            </a:r>
            <a:r>
              <a:rPr lang="en-US" sz="1969" dirty="0">
                <a:sym typeface="Helvetica Neue Light" charset="0"/>
              </a:rPr>
              <a:t>In this retelling of the myth of Sisyphus, he embodies his concept of the Absurd.</a:t>
            </a:r>
          </a:p>
          <a:p>
            <a:pPr>
              <a:defRPr/>
            </a:pPr>
            <a:r>
              <a:rPr lang="en-US" sz="1969" dirty="0">
                <a:sym typeface="Helvetica Neue Light" charset="0"/>
              </a:rPr>
              <a:t>The story concludes with Camus’ pivotal philosophical statement:</a:t>
            </a:r>
          </a:p>
          <a:p>
            <a:pPr>
              <a:defRPr/>
            </a:pPr>
            <a:r>
              <a:rPr lang="en-US" sz="1969" dirty="0">
                <a:sym typeface="Helvetica Neue Light" charset="0"/>
              </a:rPr>
              <a:t>“The struggle itself toward the heights is enough to fill a man’s heart.  One must imagine Sisyphus happy.”</a:t>
            </a:r>
          </a:p>
          <a:p>
            <a:pPr>
              <a:defRPr/>
            </a:pPr>
            <a:r>
              <a:rPr lang="en-US" sz="1969" dirty="0">
                <a:sym typeface="Helvetica Neue Light" charset="0"/>
              </a:rPr>
              <a:t>To understand his point, we must understand the themes that his writing explores. </a:t>
            </a:r>
          </a:p>
        </p:txBody>
      </p:sp>
      <p:sp>
        <p:nvSpPr>
          <p:cNvPr id="3" name="Title 2">
            <a:extLst>
              <a:ext uri="{FF2B5EF4-FFF2-40B4-BE49-F238E27FC236}">
                <a16:creationId xmlns:a16="http://schemas.microsoft.com/office/drawing/2014/main" id="{891604C8-E6C3-3348-A2DB-69B66C54AD12}"/>
              </a:ext>
            </a:extLst>
          </p:cNvPr>
          <p:cNvSpPr>
            <a:spLocks noGrp="1"/>
          </p:cNvSpPr>
          <p:nvPr>
            <p:ph type="title"/>
          </p:nvPr>
        </p:nvSpPr>
        <p:spPr>
          <a:xfrm>
            <a:off x="706562" y="512341"/>
            <a:ext cx="8156153" cy="776883"/>
          </a:xfrm>
        </p:spPr>
        <p:txBody>
          <a:bodyPr/>
          <a:lstStyle/>
          <a:p>
            <a:pPr>
              <a:defRPr/>
            </a:pPr>
            <a:r>
              <a:rPr lang="en-US" dirty="0">
                <a:sym typeface="Helvetica Neue Light" charset="0"/>
              </a:rPr>
              <a:t>The Myth of Sisyphus</a:t>
            </a:r>
          </a:p>
        </p:txBody>
      </p:sp>
      <p:pic>
        <p:nvPicPr>
          <p:cNvPr id="4" name="Picture 3">
            <a:extLst>
              <a:ext uri="{FF2B5EF4-FFF2-40B4-BE49-F238E27FC236}">
                <a16:creationId xmlns:a16="http://schemas.microsoft.com/office/drawing/2014/main" id="{ED098A8F-14E5-104E-83A6-97F14BFEACC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400354" y="1600647"/>
            <a:ext cx="2571750" cy="43431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39818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43" presetClass="entr" presetSubtype="0" fill="hold"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fade">
                                      <p:cBhvr>
                                        <p:cTn id="13" dur="100"/>
                                        <p:tgtEl>
                                          <p:spTgt spid="2">
                                            <p:txEl>
                                              <p:pRg st="0" end="0"/>
                                            </p:txEl>
                                          </p:spTgt>
                                        </p:tgtEl>
                                      </p:cBhvr>
                                    </p:animEffect>
                                    <p:anim calcmode="lin" valueType="num">
                                      <p:cBhvr>
                                        <p:cTn id="14" dur="4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5" dur="400" fill="hold"/>
                                        <p:tgtEl>
                                          <p:spTgt spid="2">
                                            <p:txEl>
                                              <p:pRg st="0" end="0"/>
                                            </p:txEl>
                                          </p:spTgt>
                                        </p:tgtEl>
                                        <p:attrNameLst>
                                          <p:attrName>ppt_y</p:attrName>
                                        </p:attrNameLst>
                                      </p:cBhvr>
                                      <p:tavLst>
                                        <p:tav tm="0">
                                          <p:val>
                                            <p:strVal val="#ppt_y+0.31"/>
                                          </p:val>
                                        </p:tav>
                                        <p:tav tm="100000">
                                          <p:val>
                                            <p:strVal val="#ppt_y+0.31"/>
                                          </p:val>
                                        </p:tav>
                                      </p:tavLst>
                                    </p:anim>
                                    <p:anim calcmode="lin" valueType="num">
                                      <p:cBhvr>
                                        <p:cTn id="16" dur="600" decel="50000" fill="hold">
                                          <p:stCondLst>
                                            <p:cond delay="400"/>
                                          </p:stCondLst>
                                        </p:cTn>
                                        <p:tgtEl>
                                          <p:spTgt spid="2">
                                            <p:txEl>
                                              <p:pRg st="0" end="0"/>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7" dur="600" decel="50000" fill="hold">
                                          <p:stCondLst>
                                            <p:cond delay="400"/>
                                          </p:stCondLst>
                                        </p:cTn>
                                        <p:tgtEl>
                                          <p:spTgt spid="2">
                                            <p:txEl>
                                              <p:pRg st="0" end="0"/>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43"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100"/>
                                        <p:tgtEl>
                                          <p:spTgt spid="4"/>
                                        </p:tgtEl>
                                      </p:cBhvr>
                                    </p:animEffect>
                                    <p:anim calcmode="lin" valueType="num">
                                      <p:cBhvr>
                                        <p:cTn id="23" dur="400" fill="hold"/>
                                        <p:tgtEl>
                                          <p:spTgt spid="4"/>
                                        </p:tgtEl>
                                        <p:attrNameLst>
                                          <p:attrName>ppt_x</p:attrName>
                                        </p:attrNameLst>
                                      </p:cBhvr>
                                      <p:tavLst>
                                        <p:tav tm="0">
                                          <p:val>
                                            <p:strVal val="#ppt_x"/>
                                          </p:val>
                                        </p:tav>
                                        <p:tav tm="100000">
                                          <p:val>
                                            <p:strVal val="#ppt_x"/>
                                          </p:val>
                                        </p:tav>
                                      </p:tavLst>
                                    </p:anim>
                                    <p:anim calcmode="lin" valueType="num">
                                      <p:cBhvr>
                                        <p:cTn id="24" dur="400" fill="hold"/>
                                        <p:tgtEl>
                                          <p:spTgt spid="4"/>
                                        </p:tgtEl>
                                        <p:attrNameLst>
                                          <p:attrName>ppt_y</p:attrName>
                                        </p:attrNameLst>
                                      </p:cBhvr>
                                      <p:tavLst>
                                        <p:tav tm="0">
                                          <p:val>
                                            <p:strVal val="#ppt_y+0.31"/>
                                          </p:val>
                                        </p:tav>
                                        <p:tav tm="100000">
                                          <p:val>
                                            <p:strVal val="#ppt_y+0.31"/>
                                          </p:val>
                                        </p:tav>
                                      </p:tavLst>
                                    </p:anim>
                                    <p:anim calcmode="lin" valueType="num">
                                      <p:cBhvr>
                                        <p:cTn id="25" dur="600" decel="50000" fill="hold">
                                          <p:stCondLst>
                                            <p:cond delay="400"/>
                                          </p:stCondLst>
                                        </p:cTn>
                                        <p:tgtEl>
                                          <p:spTgt spid="4"/>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6" dur="600" decel="50000" fill="hold">
                                          <p:stCondLst>
                                            <p:cond delay="400"/>
                                          </p:stCondLst>
                                        </p:cTn>
                                        <p:tgtEl>
                                          <p:spTgt spid="4"/>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43" presetClass="entr" presetSubtype="0" fill="hold" nodeType="clickEffect">
                                  <p:stCondLst>
                                    <p:cond delay="0"/>
                                  </p:stCondLst>
                                  <p:childTnLst>
                                    <p:set>
                                      <p:cBhvr>
                                        <p:cTn id="30" dur="1" fill="hold">
                                          <p:stCondLst>
                                            <p:cond delay="0"/>
                                          </p:stCondLst>
                                        </p:cTn>
                                        <p:tgtEl>
                                          <p:spTgt spid="2">
                                            <p:txEl>
                                              <p:pRg st="1" end="1"/>
                                            </p:txEl>
                                          </p:spTgt>
                                        </p:tgtEl>
                                        <p:attrNameLst>
                                          <p:attrName>style.visibility</p:attrName>
                                        </p:attrNameLst>
                                      </p:cBhvr>
                                      <p:to>
                                        <p:strVal val="visible"/>
                                      </p:to>
                                    </p:set>
                                    <p:animEffect transition="in" filter="fade">
                                      <p:cBhvr>
                                        <p:cTn id="31" dur="100"/>
                                        <p:tgtEl>
                                          <p:spTgt spid="2">
                                            <p:txEl>
                                              <p:pRg st="1" end="1"/>
                                            </p:txEl>
                                          </p:spTgt>
                                        </p:tgtEl>
                                      </p:cBhvr>
                                    </p:animEffect>
                                    <p:anim calcmode="lin" valueType="num">
                                      <p:cBhvr>
                                        <p:cTn id="32" dur="4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33" dur="400" fill="hold"/>
                                        <p:tgtEl>
                                          <p:spTgt spid="2">
                                            <p:txEl>
                                              <p:pRg st="1" end="1"/>
                                            </p:txEl>
                                          </p:spTgt>
                                        </p:tgtEl>
                                        <p:attrNameLst>
                                          <p:attrName>ppt_y</p:attrName>
                                        </p:attrNameLst>
                                      </p:cBhvr>
                                      <p:tavLst>
                                        <p:tav tm="0">
                                          <p:val>
                                            <p:strVal val="#ppt_y+0.31"/>
                                          </p:val>
                                        </p:tav>
                                        <p:tav tm="100000">
                                          <p:val>
                                            <p:strVal val="#ppt_y+0.31"/>
                                          </p:val>
                                        </p:tav>
                                      </p:tavLst>
                                    </p:anim>
                                    <p:anim calcmode="lin" valueType="num">
                                      <p:cBhvr>
                                        <p:cTn id="34" dur="600" decel="50000" fill="hold">
                                          <p:stCondLst>
                                            <p:cond delay="400"/>
                                          </p:stCondLst>
                                        </p:cTn>
                                        <p:tgtEl>
                                          <p:spTgt spid="2">
                                            <p:txEl>
                                              <p:pRg st="1" end="1"/>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35" dur="600" decel="50000" fill="hold">
                                          <p:stCondLst>
                                            <p:cond delay="400"/>
                                          </p:stCondLst>
                                        </p:cTn>
                                        <p:tgtEl>
                                          <p:spTgt spid="2">
                                            <p:txEl>
                                              <p:pRg st="1" end="1"/>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par>
                                <p:cTn id="36" presetID="43" presetClass="entr" presetSubtype="0" fill="hold" nodeType="withEffect">
                                  <p:stCondLst>
                                    <p:cond delay="0"/>
                                  </p:stCondLst>
                                  <p:childTnLst>
                                    <p:set>
                                      <p:cBhvr>
                                        <p:cTn id="37" dur="1" fill="hold">
                                          <p:stCondLst>
                                            <p:cond delay="0"/>
                                          </p:stCondLst>
                                        </p:cTn>
                                        <p:tgtEl>
                                          <p:spTgt spid="2">
                                            <p:txEl>
                                              <p:pRg st="2" end="2"/>
                                            </p:txEl>
                                          </p:spTgt>
                                        </p:tgtEl>
                                        <p:attrNameLst>
                                          <p:attrName>style.visibility</p:attrName>
                                        </p:attrNameLst>
                                      </p:cBhvr>
                                      <p:to>
                                        <p:strVal val="visible"/>
                                      </p:to>
                                    </p:set>
                                    <p:animEffect transition="in" filter="fade">
                                      <p:cBhvr>
                                        <p:cTn id="38" dur="100"/>
                                        <p:tgtEl>
                                          <p:spTgt spid="2">
                                            <p:txEl>
                                              <p:pRg st="2" end="2"/>
                                            </p:txEl>
                                          </p:spTgt>
                                        </p:tgtEl>
                                      </p:cBhvr>
                                    </p:animEffect>
                                    <p:anim calcmode="lin" valueType="num">
                                      <p:cBhvr>
                                        <p:cTn id="39" dur="4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40" dur="400" fill="hold"/>
                                        <p:tgtEl>
                                          <p:spTgt spid="2">
                                            <p:txEl>
                                              <p:pRg st="2" end="2"/>
                                            </p:txEl>
                                          </p:spTgt>
                                        </p:tgtEl>
                                        <p:attrNameLst>
                                          <p:attrName>ppt_y</p:attrName>
                                        </p:attrNameLst>
                                      </p:cBhvr>
                                      <p:tavLst>
                                        <p:tav tm="0">
                                          <p:val>
                                            <p:strVal val="#ppt_y+0.31"/>
                                          </p:val>
                                        </p:tav>
                                        <p:tav tm="100000">
                                          <p:val>
                                            <p:strVal val="#ppt_y+0.31"/>
                                          </p:val>
                                        </p:tav>
                                      </p:tavLst>
                                    </p:anim>
                                    <p:anim calcmode="lin" valueType="num">
                                      <p:cBhvr>
                                        <p:cTn id="41" dur="600" decel="50000" fill="hold">
                                          <p:stCondLst>
                                            <p:cond delay="400"/>
                                          </p:stCondLst>
                                        </p:cTn>
                                        <p:tgtEl>
                                          <p:spTgt spid="2">
                                            <p:txEl>
                                              <p:pRg st="2" end="2"/>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42" dur="600" decel="50000" fill="hold">
                                          <p:stCondLst>
                                            <p:cond delay="400"/>
                                          </p:stCondLst>
                                        </p:cTn>
                                        <p:tgtEl>
                                          <p:spTgt spid="2">
                                            <p:txEl>
                                              <p:pRg st="2" end="2"/>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43" presetClass="entr" presetSubtype="0" fill="hold" nodeType="clickEffect">
                                  <p:stCondLst>
                                    <p:cond delay="0"/>
                                  </p:stCondLst>
                                  <p:childTnLst>
                                    <p:set>
                                      <p:cBhvr>
                                        <p:cTn id="46" dur="1" fill="hold">
                                          <p:stCondLst>
                                            <p:cond delay="0"/>
                                          </p:stCondLst>
                                        </p:cTn>
                                        <p:tgtEl>
                                          <p:spTgt spid="2">
                                            <p:txEl>
                                              <p:pRg st="3" end="3"/>
                                            </p:txEl>
                                          </p:spTgt>
                                        </p:tgtEl>
                                        <p:attrNameLst>
                                          <p:attrName>style.visibility</p:attrName>
                                        </p:attrNameLst>
                                      </p:cBhvr>
                                      <p:to>
                                        <p:strVal val="visible"/>
                                      </p:to>
                                    </p:set>
                                    <p:animEffect transition="in" filter="fade">
                                      <p:cBhvr>
                                        <p:cTn id="47" dur="100"/>
                                        <p:tgtEl>
                                          <p:spTgt spid="2">
                                            <p:txEl>
                                              <p:pRg st="3" end="3"/>
                                            </p:txEl>
                                          </p:spTgt>
                                        </p:tgtEl>
                                      </p:cBhvr>
                                    </p:animEffect>
                                    <p:anim calcmode="lin" valueType="num">
                                      <p:cBhvr>
                                        <p:cTn id="48" dur="4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49" dur="400" fill="hold"/>
                                        <p:tgtEl>
                                          <p:spTgt spid="2">
                                            <p:txEl>
                                              <p:pRg st="3" end="3"/>
                                            </p:txEl>
                                          </p:spTgt>
                                        </p:tgtEl>
                                        <p:attrNameLst>
                                          <p:attrName>ppt_y</p:attrName>
                                        </p:attrNameLst>
                                      </p:cBhvr>
                                      <p:tavLst>
                                        <p:tav tm="0">
                                          <p:val>
                                            <p:strVal val="#ppt_y+0.31"/>
                                          </p:val>
                                        </p:tav>
                                        <p:tav tm="100000">
                                          <p:val>
                                            <p:strVal val="#ppt_y+0.31"/>
                                          </p:val>
                                        </p:tav>
                                      </p:tavLst>
                                    </p:anim>
                                    <p:anim calcmode="lin" valueType="num">
                                      <p:cBhvr>
                                        <p:cTn id="50" dur="600" decel="50000" fill="hold">
                                          <p:stCondLst>
                                            <p:cond delay="400"/>
                                          </p:stCondLst>
                                        </p:cTn>
                                        <p:tgtEl>
                                          <p:spTgt spid="2">
                                            <p:txEl>
                                              <p:pRg st="3" end="3"/>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51" dur="600" decel="50000" fill="hold">
                                          <p:stCondLst>
                                            <p:cond delay="400"/>
                                          </p:stCondLst>
                                        </p:cTn>
                                        <p:tgtEl>
                                          <p:spTgt spid="2">
                                            <p:txEl>
                                              <p:pRg st="3" end="3"/>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a:extLst>
              <a:ext uri="{FF2B5EF4-FFF2-40B4-BE49-F238E27FC236}">
                <a16:creationId xmlns:a16="http://schemas.microsoft.com/office/drawing/2014/main" id="{A4CCF230-70FC-164D-A983-C2604DD9F6C2}"/>
              </a:ext>
            </a:extLst>
          </p:cNvPr>
          <p:cNvSpPr>
            <a:spLocks noGrp="1" noChangeArrowheads="1"/>
          </p:cNvSpPr>
          <p:nvPr>
            <p:ph type="title"/>
          </p:nvPr>
        </p:nvSpPr>
        <p:spPr>
          <a:xfrm>
            <a:off x="607219" y="4875609"/>
            <a:ext cx="8036719" cy="857250"/>
          </a:xfrm>
        </p:spPr>
        <p:txBody>
          <a:bodyPr/>
          <a:lstStyle/>
          <a:p>
            <a:pPr eaLnBrk="1" hangingPunct="1">
              <a:defRPr/>
            </a:pPr>
            <a:r>
              <a:rPr lang="en-US" sz="4008" b="1" i="1" dirty="0" err="1">
                <a:sym typeface="Helvetica Neue Light" charset="0"/>
              </a:rPr>
              <a:t>L’Étranger</a:t>
            </a:r>
            <a:r>
              <a:rPr lang="en-US" sz="4008" dirty="0">
                <a:sym typeface="Helvetica Neue Light" charset="0"/>
              </a:rPr>
              <a:t> </a:t>
            </a:r>
            <a:br>
              <a:rPr lang="en-US" sz="4008" dirty="0">
                <a:sym typeface="Helvetica Neue Light" charset="0"/>
              </a:rPr>
            </a:br>
            <a:r>
              <a:rPr lang="en-US" sz="4008" dirty="0">
                <a:sym typeface="Helvetica Neue Light" charset="0"/>
              </a:rPr>
              <a:t>(</a:t>
            </a:r>
            <a:r>
              <a:rPr lang="en-US" sz="4008" i="1" dirty="0">
                <a:sym typeface="Helvetica Neue Light" charset="0"/>
              </a:rPr>
              <a:t>The Stranger</a:t>
            </a:r>
            <a:r>
              <a:rPr lang="en-US" sz="4008" dirty="0">
                <a:sym typeface="Helvetica Neue Light" charset="0"/>
              </a:rPr>
              <a:t> or </a:t>
            </a:r>
            <a:r>
              <a:rPr lang="en-US" sz="4008" i="1" dirty="0">
                <a:sym typeface="Helvetica Neue Light" charset="0"/>
              </a:rPr>
              <a:t>The Outsider)</a:t>
            </a:r>
          </a:p>
        </p:txBody>
      </p:sp>
      <p:sp>
        <p:nvSpPr>
          <p:cNvPr id="115715" name="Rectangle 3">
            <a:extLst>
              <a:ext uri="{FF2B5EF4-FFF2-40B4-BE49-F238E27FC236}">
                <a16:creationId xmlns:a16="http://schemas.microsoft.com/office/drawing/2014/main" id="{72745C07-F29E-534B-AB7A-07AC0AC7A6E2}"/>
              </a:ext>
            </a:extLst>
          </p:cNvPr>
          <p:cNvSpPr>
            <a:spLocks noGrp="1" noChangeArrowheads="1"/>
          </p:cNvSpPr>
          <p:nvPr>
            <p:ph type="body" idx="1"/>
          </p:nvPr>
        </p:nvSpPr>
        <p:spPr>
          <a:xfrm>
            <a:off x="767953" y="5813226"/>
            <a:ext cx="8036719" cy="1098352"/>
          </a:xfrm>
        </p:spPr>
        <p:txBody>
          <a:bodyPr/>
          <a:lstStyle/>
          <a:p>
            <a:pPr marL="0" indent="0">
              <a:defRPr/>
            </a:pPr>
            <a:r>
              <a:rPr lang="en-US">
                <a:sym typeface="Helvetica Neue Light"/>
              </a:rPr>
              <a:t>Written by Albert Camus in 1942 </a:t>
            </a:r>
          </a:p>
          <a:p>
            <a:pPr marL="0" indent="0">
              <a:defRPr/>
            </a:pPr>
            <a:r>
              <a:rPr lang="en-US" sz="1406">
                <a:sym typeface="Helvetica Neue Light"/>
              </a:rPr>
              <a:t>(who did not sail the ocean blue)</a:t>
            </a:r>
          </a:p>
          <a:p>
            <a:pPr marL="0" indent="0">
              <a:defRPr/>
            </a:pPr>
            <a:endParaRPr lang="en-US">
              <a:sym typeface="Helvetica Neue Light"/>
            </a:endParaRPr>
          </a:p>
        </p:txBody>
      </p:sp>
      <p:pic>
        <p:nvPicPr>
          <p:cNvPr id="38916" name="Picture 2">
            <a:extLst>
              <a:ext uri="{FF2B5EF4-FFF2-40B4-BE49-F238E27FC236}">
                <a16:creationId xmlns:a16="http://schemas.microsoft.com/office/drawing/2014/main" id="{69548277-4138-4640-8FEC-7D5065125E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5804" y="125016"/>
            <a:ext cx="2749227" cy="4238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597498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9938" name="Group 1">
            <a:extLst>
              <a:ext uri="{FF2B5EF4-FFF2-40B4-BE49-F238E27FC236}">
                <a16:creationId xmlns:a16="http://schemas.microsoft.com/office/drawing/2014/main" id="{979BC66F-1F40-1D42-92C2-985649C1F54C}"/>
              </a:ext>
            </a:extLst>
          </p:cNvPr>
          <p:cNvGrpSpPr>
            <a:grpSpLocks/>
          </p:cNvGrpSpPr>
          <p:nvPr/>
        </p:nvGrpSpPr>
        <p:grpSpPr bwMode="auto">
          <a:xfrm>
            <a:off x="4920258" y="1803797"/>
            <a:ext cx="3812977" cy="4321969"/>
            <a:chOff x="0" y="0"/>
            <a:chExt cx="3416" cy="3872"/>
          </a:xfrm>
        </p:grpSpPr>
        <p:pic>
          <p:nvPicPr>
            <p:cNvPr id="39941" name="Picture 2">
              <a:extLst>
                <a:ext uri="{FF2B5EF4-FFF2-40B4-BE49-F238E27FC236}">
                  <a16:creationId xmlns:a16="http://schemas.microsoft.com/office/drawing/2014/main" id="{38BA1CFD-6A60-B842-8350-DEC2DC7CE5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531" r="3484"/>
            <a:stretch>
              <a:fillRect/>
            </a:stretch>
          </p:blipFill>
          <p:spPr bwMode="auto">
            <a:xfrm>
              <a:off x="128" y="128"/>
              <a:ext cx="3160" cy="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39942" name="Picture 3">
              <a:extLst>
                <a:ext uri="{FF2B5EF4-FFF2-40B4-BE49-F238E27FC236}">
                  <a16:creationId xmlns:a16="http://schemas.microsoft.com/office/drawing/2014/main" id="{9340A775-E696-6B43-AC6B-5E40C687C565}"/>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416" cy="3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sp>
        <p:nvSpPr>
          <p:cNvPr id="31748" name="Rectangle 4">
            <a:extLst>
              <a:ext uri="{FF2B5EF4-FFF2-40B4-BE49-F238E27FC236}">
                <a16:creationId xmlns:a16="http://schemas.microsoft.com/office/drawing/2014/main" id="{E4651C33-EEFE-8444-B31A-40AC3689C70C}"/>
              </a:ext>
            </a:extLst>
          </p:cNvPr>
          <p:cNvSpPr>
            <a:spLocks noGrp="1" noChangeArrowheads="1"/>
          </p:cNvSpPr>
          <p:nvPr>
            <p:ph type="title"/>
          </p:nvPr>
        </p:nvSpPr>
        <p:spPr/>
        <p:txBody>
          <a:bodyPr/>
          <a:lstStyle/>
          <a:p>
            <a:pPr eaLnBrk="1" hangingPunct="1">
              <a:defRPr/>
            </a:pPr>
            <a:r>
              <a:rPr lang="en-US">
                <a:sym typeface="Helvetica Neue Light" charset="0"/>
              </a:rPr>
              <a:t>Albert Camus</a:t>
            </a:r>
          </a:p>
        </p:txBody>
      </p:sp>
      <p:sp>
        <p:nvSpPr>
          <p:cNvPr id="31749" name="Rectangle 5">
            <a:extLst>
              <a:ext uri="{FF2B5EF4-FFF2-40B4-BE49-F238E27FC236}">
                <a16:creationId xmlns:a16="http://schemas.microsoft.com/office/drawing/2014/main" id="{74C6D98D-E95A-8B4A-AC65-2F95858E2BBA}"/>
              </a:ext>
            </a:extLst>
          </p:cNvPr>
          <p:cNvSpPr>
            <a:spLocks noGrp="1" noChangeArrowheads="1"/>
          </p:cNvSpPr>
          <p:nvPr>
            <p:ph type="body" idx="1"/>
          </p:nvPr>
        </p:nvSpPr>
        <p:spPr>
          <a:xfrm>
            <a:off x="553641" y="1946672"/>
            <a:ext cx="3616523" cy="4643438"/>
          </a:xfrm>
        </p:spPr>
        <p:txBody>
          <a:bodyPr/>
          <a:lstStyle/>
          <a:p>
            <a:pPr eaLnBrk="1" hangingPunct="1">
              <a:buFontTx/>
              <a:buBlip>
                <a:blip r:embed="rId4"/>
              </a:buBlip>
              <a:defRPr/>
            </a:pPr>
            <a:r>
              <a:rPr lang="en-US" sz="2250" i="1">
                <a:sym typeface="Helvetica Neue Light" charset="0"/>
              </a:rPr>
              <a:t>The Stranger</a:t>
            </a:r>
          </a:p>
          <a:p>
            <a:pPr eaLnBrk="1" hangingPunct="1">
              <a:buFontTx/>
              <a:buBlip>
                <a:blip r:embed="rId4"/>
              </a:buBlip>
              <a:defRPr/>
            </a:pPr>
            <a:r>
              <a:rPr lang="en-US" sz="2250">
                <a:sym typeface="Helvetica Neue Light" charset="0"/>
              </a:rPr>
              <a:t>A tale of absurdity, death, and coming to grips with the meaning of one’s existence.</a:t>
            </a:r>
          </a:p>
          <a:p>
            <a:pPr eaLnBrk="1" hangingPunct="1">
              <a:buFontTx/>
              <a:buBlip>
                <a:blip r:embed="rId4"/>
              </a:buBlip>
              <a:defRPr/>
            </a:pPr>
            <a:r>
              <a:rPr lang="en-US" sz="2250">
                <a:sym typeface="Helvetica Neue Light" charset="0"/>
              </a:rPr>
              <a:t>No single work by any existentialist has reached more people directly</a:t>
            </a:r>
          </a:p>
          <a:p>
            <a:pPr eaLnBrk="1" hangingPunct="1">
              <a:buFontTx/>
              <a:buBlip>
                <a:blip r:embed="rId4"/>
              </a:buBlip>
              <a:defRPr/>
            </a:pPr>
            <a:r>
              <a:rPr lang="en-US" sz="2250">
                <a:sym typeface="Helvetica Neue Light" charset="0"/>
              </a:rPr>
              <a:t>The Nobel Prize for literature in 1957</a:t>
            </a:r>
          </a:p>
        </p:txBody>
      </p:sp>
    </p:spTree>
    <p:extLst>
      <p:ext uri="{BB962C8B-B14F-4D97-AF65-F5344CB8AC3E}">
        <p14:creationId xmlns:p14="http://schemas.microsoft.com/office/powerpoint/2010/main" val="3468258960"/>
      </p:ext>
    </p:extLst>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B1F53-9B7F-4D41-98A5-4603B76BE348}"/>
              </a:ext>
            </a:extLst>
          </p:cNvPr>
          <p:cNvSpPr>
            <a:spLocks noGrp="1"/>
          </p:cNvSpPr>
          <p:nvPr>
            <p:ph type="title"/>
          </p:nvPr>
        </p:nvSpPr>
        <p:spPr/>
        <p:txBody>
          <a:bodyPr/>
          <a:lstStyle/>
          <a:p>
            <a:pPr>
              <a:defRPr/>
            </a:pPr>
            <a:r>
              <a:rPr lang="en-US" dirty="0">
                <a:sym typeface="Helvetica Neue Light" charset="0"/>
              </a:rPr>
              <a:t>Themes of Albert Camus</a:t>
            </a:r>
          </a:p>
        </p:txBody>
      </p:sp>
      <p:sp>
        <p:nvSpPr>
          <p:cNvPr id="3" name="Content Placeholder 2">
            <a:extLst>
              <a:ext uri="{FF2B5EF4-FFF2-40B4-BE49-F238E27FC236}">
                <a16:creationId xmlns:a16="http://schemas.microsoft.com/office/drawing/2014/main" id="{64ABF5B3-B56E-AC49-B206-AF4A37191D18}"/>
              </a:ext>
            </a:extLst>
          </p:cNvPr>
          <p:cNvSpPr>
            <a:spLocks noGrp="1"/>
          </p:cNvSpPr>
          <p:nvPr>
            <p:ph idx="1"/>
          </p:nvPr>
        </p:nvSpPr>
        <p:spPr/>
        <p:txBody>
          <a:bodyPr/>
          <a:lstStyle/>
          <a:p>
            <a:pPr marL="410751">
              <a:lnSpc>
                <a:spcPct val="80000"/>
              </a:lnSpc>
              <a:buFont typeface="Wingdings" pitchFamily="2" charset="2"/>
              <a:buChar char=""/>
            </a:pPr>
            <a:r>
              <a:rPr lang="en-US" altLang="en-US" b="1">
                <a:solidFill>
                  <a:srgbClr val="C00000"/>
                </a:solidFill>
                <a:effectLst/>
              </a:rPr>
              <a:t>The Absurd</a:t>
            </a:r>
          </a:p>
          <a:p>
            <a:pPr marL="410751">
              <a:lnSpc>
                <a:spcPct val="80000"/>
              </a:lnSpc>
              <a:buFont typeface="Wingdings" pitchFamily="2" charset="2"/>
              <a:buChar char=""/>
            </a:pPr>
            <a:r>
              <a:rPr lang="en-US" altLang="en-US" b="1">
                <a:solidFill>
                  <a:srgbClr val="7030A0"/>
                </a:solidFill>
                <a:effectLst/>
              </a:rPr>
              <a:t>Revolt</a:t>
            </a:r>
          </a:p>
          <a:p>
            <a:pPr marL="410751">
              <a:lnSpc>
                <a:spcPct val="80000"/>
              </a:lnSpc>
              <a:buFont typeface="Wingdings" pitchFamily="2" charset="2"/>
              <a:buChar char=""/>
            </a:pPr>
            <a:r>
              <a:rPr lang="en-US" altLang="en-US" b="1">
                <a:solidFill>
                  <a:srgbClr val="FFC000"/>
                </a:solidFill>
                <a:effectLst/>
              </a:rPr>
              <a:t>The Outsider</a:t>
            </a:r>
          </a:p>
          <a:p>
            <a:pPr marL="410751">
              <a:lnSpc>
                <a:spcPct val="80000"/>
              </a:lnSpc>
              <a:buFont typeface="Wingdings" pitchFamily="2" charset="2"/>
              <a:buChar char=""/>
            </a:pPr>
            <a:r>
              <a:rPr lang="en-US" altLang="en-US" b="1">
                <a:solidFill>
                  <a:srgbClr val="0070C0"/>
                </a:solidFill>
                <a:effectLst/>
              </a:rPr>
              <a:t>Guilt and Innocence</a:t>
            </a:r>
          </a:p>
          <a:p>
            <a:pPr marL="410751">
              <a:lnSpc>
                <a:spcPct val="80000"/>
              </a:lnSpc>
              <a:buFont typeface="Wingdings" pitchFamily="2" charset="2"/>
              <a:buChar char=""/>
            </a:pPr>
            <a:r>
              <a:rPr lang="en-US" altLang="en-US" b="1">
                <a:solidFill>
                  <a:srgbClr val="00B050"/>
                </a:solidFill>
                <a:effectLst/>
              </a:rPr>
              <a:t>Christianity vs. Paganism</a:t>
            </a:r>
          </a:p>
          <a:p>
            <a:pPr marL="410751">
              <a:lnSpc>
                <a:spcPct val="80000"/>
              </a:lnSpc>
              <a:buFont typeface="Wingdings" pitchFamily="2" charset="2"/>
              <a:buChar char=""/>
            </a:pPr>
            <a:r>
              <a:rPr lang="en-US" altLang="en-US" b="1">
                <a:effectLst/>
              </a:rPr>
              <a:t>Individual vs. History and Mass Culture</a:t>
            </a:r>
          </a:p>
          <a:p>
            <a:pPr marL="410751">
              <a:lnSpc>
                <a:spcPct val="80000"/>
              </a:lnSpc>
              <a:buFont typeface="Wingdings" pitchFamily="2" charset="2"/>
              <a:buChar char=""/>
            </a:pPr>
            <a:r>
              <a:rPr lang="en-US" altLang="en-US" b="1">
                <a:solidFill>
                  <a:srgbClr val="8AC6CD"/>
                </a:solidFill>
                <a:effectLst/>
              </a:rPr>
              <a:t>Suicide</a:t>
            </a:r>
          </a:p>
          <a:p>
            <a:pPr marL="410751">
              <a:lnSpc>
                <a:spcPct val="80000"/>
              </a:lnSpc>
              <a:buFont typeface="Wingdings" pitchFamily="2" charset="2"/>
              <a:buChar char=""/>
            </a:pPr>
            <a:r>
              <a:rPr lang="en-US" altLang="en-US" b="1">
                <a:solidFill>
                  <a:srgbClr val="FF0000"/>
                </a:solidFill>
                <a:effectLst/>
              </a:rPr>
              <a:t>The Death Penalty</a:t>
            </a:r>
          </a:p>
        </p:txBody>
      </p:sp>
      <p:pic>
        <p:nvPicPr>
          <p:cNvPr id="5" name="Picture 4">
            <a:extLst>
              <a:ext uri="{FF2B5EF4-FFF2-40B4-BE49-F238E27FC236}">
                <a16:creationId xmlns:a16="http://schemas.microsoft.com/office/drawing/2014/main" id="{6666D255-96EC-E449-830C-370312BB010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90080" y="1218902"/>
            <a:ext cx="7623721" cy="50776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924092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35"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2000"/>
                                        <p:tgtEl>
                                          <p:spTgt spid="3">
                                            <p:txEl>
                                              <p:pRg st="0" end="0"/>
                                            </p:txEl>
                                          </p:spTgt>
                                        </p:tgtEl>
                                      </p:cBhvr>
                                    </p:animEffect>
                                    <p:anim calcmode="lin" valueType="num">
                                      <p:cBhvr>
                                        <p:cTn id="14" dur="2000" fill="hold"/>
                                        <p:tgtEl>
                                          <p:spTgt spid="3">
                                            <p:txEl>
                                              <p:pRg st="0" end="0"/>
                                            </p:txEl>
                                          </p:spTgt>
                                        </p:tgtEl>
                                        <p:attrNameLst>
                                          <p:attrName>style.rotation</p:attrName>
                                        </p:attrNameLst>
                                      </p:cBhvr>
                                      <p:tavLst>
                                        <p:tav tm="0">
                                          <p:val>
                                            <p:fltVal val="720"/>
                                          </p:val>
                                        </p:tav>
                                        <p:tav tm="100000">
                                          <p:val>
                                            <p:fltVal val="0"/>
                                          </p:val>
                                        </p:tav>
                                      </p:tavLst>
                                    </p:anim>
                                    <p:anim calcmode="lin" valueType="num">
                                      <p:cBhvr>
                                        <p:cTn id="15" dur="2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6" dur="2000" fill="hold"/>
                                        <p:tgtEl>
                                          <p:spTgt spid="3">
                                            <p:txEl>
                                              <p:pRg st="0" end="0"/>
                                            </p:txEl>
                                          </p:spTgt>
                                        </p:tgtEl>
                                        <p:attrNameLst>
                                          <p:attrName>ppt_w</p:attrName>
                                        </p:attrNameLst>
                                      </p:cBhvr>
                                      <p:tavLst>
                                        <p:tav tm="0">
                                          <p:val>
                                            <p:fltVal val="0"/>
                                          </p:val>
                                        </p:tav>
                                        <p:tav tm="100000">
                                          <p:val>
                                            <p:strVal val="#ppt_w"/>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35"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2000"/>
                                        <p:tgtEl>
                                          <p:spTgt spid="3">
                                            <p:txEl>
                                              <p:pRg st="1" end="1"/>
                                            </p:txEl>
                                          </p:spTgt>
                                        </p:tgtEl>
                                      </p:cBhvr>
                                    </p:animEffect>
                                    <p:anim calcmode="lin" valueType="num">
                                      <p:cBhvr>
                                        <p:cTn id="22" dur="2000" fill="hold"/>
                                        <p:tgtEl>
                                          <p:spTgt spid="3">
                                            <p:txEl>
                                              <p:pRg st="1" end="1"/>
                                            </p:txEl>
                                          </p:spTgt>
                                        </p:tgtEl>
                                        <p:attrNameLst>
                                          <p:attrName>style.rotation</p:attrName>
                                        </p:attrNameLst>
                                      </p:cBhvr>
                                      <p:tavLst>
                                        <p:tav tm="0">
                                          <p:val>
                                            <p:fltVal val="720"/>
                                          </p:val>
                                        </p:tav>
                                        <p:tav tm="100000">
                                          <p:val>
                                            <p:fltVal val="0"/>
                                          </p:val>
                                        </p:tav>
                                      </p:tavLst>
                                    </p:anim>
                                    <p:anim calcmode="lin" valueType="num">
                                      <p:cBhvr>
                                        <p:cTn id="23" dur="2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4" dur="2000" fill="hold"/>
                                        <p:tgtEl>
                                          <p:spTgt spid="3">
                                            <p:txEl>
                                              <p:pRg st="1" end="1"/>
                                            </p:txEl>
                                          </p:spTgt>
                                        </p:tgtEl>
                                        <p:attrNameLst>
                                          <p:attrName>ppt_w</p:attrName>
                                        </p:attrNameLst>
                                      </p:cBhvr>
                                      <p:tavLst>
                                        <p:tav tm="0">
                                          <p:val>
                                            <p:fltVal val="0"/>
                                          </p:val>
                                        </p:tav>
                                        <p:tav tm="100000">
                                          <p:val>
                                            <p:strVal val="#ppt_w"/>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35" presetClass="entr" presetSubtype="0" fill="hold"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2000"/>
                                        <p:tgtEl>
                                          <p:spTgt spid="3">
                                            <p:txEl>
                                              <p:pRg st="2" end="2"/>
                                            </p:txEl>
                                          </p:spTgt>
                                        </p:tgtEl>
                                      </p:cBhvr>
                                    </p:animEffect>
                                    <p:anim calcmode="lin" valueType="num">
                                      <p:cBhvr>
                                        <p:cTn id="30" dur="2000" fill="hold"/>
                                        <p:tgtEl>
                                          <p:spTgt spid="3">
                                            <p:txEl>
                                              <p:pRg st="2" end="2"/>
                                            </p:txEl>
                                          </p:spTgt>
                                        </p:tgtEl>
                                        <p:attrNameLst>
                                          <p:attrName>style.rotation</p:attrName>
                                        </p:attrNameLst>
                                      </p:cBhvr>
                                      <p:tavLst>
                                        <p:tav tm="0">
                                          <p:val>
                                            <p:fltVal val="720"/>
                                          </p:val>
                                        </p:tav>
                                        <p:tav tm="100000">
                                          <p:val>
                                            <p:fltVal val="0"/>
                                          </p:val>
                                        </p:tav>
                                      </p:tavLst>
                                    </p:anim>
                                    <p:anim calcmode="lin" valueType="num">
                                      <p:cBhvr>
                                        <p:cTn id="31" dur="2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2" dur="2000" fill="hold"/>
                                        <p:tgtEl>
                                          <p:spTgt spid="3">
                                            <p:txEl>
                                              <p:pRg st="2" end="2"/>
                                            </p:txEl>
                                          </p:spTgt>
                                        </p:tgtEl>
                                        <p:attrNameLst>
                                          <p:attrName>ppt_w</p:attrName>
                                        </p:attrNameLst>
                                      </p:cBhvr>
                                      <p:tavLst>
                                        <p:tav tm="0">
                                          <p:val>
                                            <p:fltVal val="0"/>
                                          </p:val>
                                        </p:tav>
                                        <p:tav tm="100000">
                                          <p:val>
                                            <p:strVal val="#ppt_w"/>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35"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2000"/>
                                        <p:tgtEl>
                                          <p:spTgt spid="3">
                                            <p:txEl>
                                              <p:pRg st="3" end="3"/>
                                            </p:txEl>
                                          </p:spTgt>
                                        </p:tgtEl>
                                      </p:cBhvr>
                                    </p:animEffect>
                                    <p:anim calcmode="lin" valueType="num">
                                      <p:cBhvr>
                                        <p:cTn id="38" dur="2000" fill="hold"/>
                                        <p:tgtEl>
                                          <p:spTgt spid="3">
                                            <p:txEl>
                                              <p:pRg st="3" end="3"/>
                                            </p:txEl>
                                          </p:spTgt>
                                        </p:tgtEl>
                                        <p:attrNameLst>
                                          <p:attrName>style.rotation</p:attrName>
                                        </p:attrNameLst>
                                      </p:cBhvr>
                                      <p:tavLst>
                                        <p:tav tm="0">
                                          <p:val>
                                            <p:fltVal val="720"/>
                                          </p:val>
                                        </p:tav>
                                        <p:tav tm="100000">
                                          <p:val>
                                            <p:fltVal val="0"/>
                                          </p:val>
                                        </p:tav>
                                      </p:tavLst>
                                    </p:anim>
                                    <p:anim calcmode="lin" valueType="num">
                                      <p:cBhvr>
                                        <p:cTn id="39" dur="2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40" dur="2000" fill="hold"/>
                                        <p:tgtEl>
                                          <p:spTgt spid="3">
                                            <p:txEl>
                                              <p:pRg st="3" end="3"/>
                                            </p:txEl>
                                          </p:spTgt>
                                        </p:tgtEl>
                                        <p:attrNameLst>
                                          <p:attrName>ppt_w</p:attrName>
                                        </p:attrNameLst>
                                      </p:cBhvr>
                                      <p:tavLst>
                                        <p:tav tm="0">
                                          <p:val>
                                            <p:fltVal val="0"/>
                                          </p:val>
                                        </p:tav>
                                        <p:tav tm="100000">
                                          <p:val>
                                            <p:strVal val="#ppt_w"/>
                                          </p:val>
                                        </p:tav>
                                      </p:tavLst>
                                    </p:anim>
                                  </p:childTnLst>
                                </p:cTn>
                              </p:par>
                            </p:childTnLst>
                          </p:cTn>
                        </p:par>
                      </p:childTnLst>
                    </p:cTn>
                  </p:par>
                  <p:par>
                    <p:cTn id="41" fill="hold" nodeType="clickPar">
                      <p:stCondLst>
                        <p:cond delay="indefinite"/>
                      </p:stCondLst>
                      <p:childTnLst>
                        <p:par>
                          <p:cTn id="42" fill="hold" nodeType="withGroup">
                            <p:stCondLst>
                              <p:cond delay="0"/>
                            </p:stCondLst>
                            <p:childTnLst>
                              <p:par>
                                <p:cTn id="43" presetID="35" presetClass="entr" presetSubtype="0" fill="hold" nodeType="click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Effect transition="in" filter="fade">
                                      <p:cBhvr>
                                        <p:cTn id="45" dur="2000"/>
                                        <p:tgtEl>
                                          <p:spTgt spid="3">
                                            <p:txEl>
                                              <p:pRg st="4" end="4"/>
                                            </p:txEl>
                                          </p:spTgt>
                                        </p:tgtEl>
                                      </p:cBhvr>
                                    </p:animEffect>
                                    <p:anim calcmode="lin" valueType="num">
                                      <p:cBhvr>
                                        <p:cTn id="46" dur="2000" fill="hold"/>
                                        <p:tgtEl>
                                          <p:spTgt spid="3">
                                            <p:txEl>
                                              <p:pRg st="4" end="4"/>
                                            </p:txEl>
                                          </p:spTgt>
                                        </p:tgtEl>
                                        <p:attrNameLst>
                                          <p:attrName>style.rotation</p:attrName>
                                        </p:attrNameLst>
                                      </p:cBhvr>
                                      <p:tavLst>
                                        <p:tav tm="0">
                                          <p:val>
                                            <p:fltVal val="720"/>
                                          </p:val>
                                        </p:tav>
                                        <p:tav tm="100000">
                                          <p:val>
                                            <p:fltVal val="0"/>
                                          </p:val>
                                        </p:tav>
                                      </p:tavLst>
                                    </p:anim>
                                    <p:anim calcmode="lin" valueType="num">
                                      <p:cBhvr>
                                        <p:cTn id="47" dur="2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8" dur="2000" fill="hold"/>
                                        <p:tgtEl>
                                          <p:spTgt spid="3">
                                            <p:txEl>
                                              <p:pRg st="4" end="4"/>
                                            </p:txEl>
                                          </p:spTgt>
                                        </p:tgtEl>
                                        <p:attrNameLst>
                                          <p:attrName>ppt_w</p:attrName>
                                        </p:attrNameLst>
                                      </p:cBhvr>
                                      <p:tavLst>
                                        <p:tav tm="0">
                                          <p:val>
                                            <p:fltVal val="0"/>
                                          </p:val>
                                        </p:tav>
                                        <p:tav tm="100000">
                                          <p:val>
                                            <p:strVal val="#ppt_w"/>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35" presetClass="entr" presetSubtype="0" fill="hold" nodeType="click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Effect transition="in" filter="fade">
                                      <p:cBhvr>
                                        <p:cTn id="53" dur="2000"/>
                                        <p:tgtEl>
                                          <p:spTgt spid="3">
                                            <p:txEl>
                                              <p:pRg st="5" end="5"/>
                                            </p:txEl>
                                          </p:spTgt>
                                        </p:tgtEl>
                                      </p:cBhvr>
                                    </p:animEffect>
                                    <p:anim calcmode="lin" valueType="num">
                                      <p:cBhvr>
                                        <p:cTn id="54" dur="2000" fill="hold"/>
                                        <p:tgtEl>
                                          <p:spTgt spid="3">
                                            <p:txEl>
                                              <p:pRg st="5" end="5"/>
                                            </p:txEl>
                                          </p:spTgt>
                                        </p:tgtEl>
                                        <p:attrNameLst>
                                          <p:attrName>style.rotation</p:attrName>
                                        </p:attrNameLst>
                                      </p:cBhvr>
                                      <p:tavLst>
                                        <p:tav tm="0">
                                          <p:val>
                                            <p:fltVal val="720"/>
                                          </p:val>
                                        </p:tav>
                                        <p:tav tm="100000">
                                          <p:val>
                                            <p:fltVal val="0"/>
                                          </p:val>
                                        </p:tav>
                                      </p:tavLst>
                                    </p:anim>
                                    <p:anim calcmode="lin" valueType="num">
                                      <p:cBhvr>
                                        <p:cTn id="55" dur="2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56" dur="2000" fill="hold"/>
                                        <p:tgtEl>
                                          <p:spTgt spid="3">
                                            <p:txEl>
                                              <p:pRg st="5" end="5"/>
                                            </p:txEl>
                                          </p:spTgt>
                                        </p:tgtEl>
                                        <p:attrNameLst>
                                          <p:attrName>ppt_w</p:attrName>
                                        </p:attrNameLst>
                                      </p:cBhvr>
                                      <p:tavLst>
                                        <p:tav tm="0">
                                          <p:val>
                                            <p:fltVal val="0"/>
                                          </p:val>
                                        </p:tav>
                                        <p:tav tm="100000">
                                          <p:val>
                                            <p:strVal val="#ppt_w"/>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35" presetClass="entr" presetSubtype="0" fill="hold" nodeType="clickEffect">
                                  <p:stCondLst>
                                    <p:cond delay="0"/>
                                  </p:stCondLst>
                                  <p:childTnLst>
                                    <p:set>
                                      <p:cBhvr>
                                        <p:cTn id="60" dur="1" fill="hold">
                                          <p:stCondLst>
                                            <p:cond delay="0"/>
                                          </p:stCondLst>
                                        </p:cTn>
                                        <p:tgtEl>
                                          <p:spTgt spid="3">
                                            <p:txEl>
                                              <p:pRg st="6" end="6"/>
                                            </p:txEl>
                                          </p:spTgt>
                                        </p:tgtEl>
                                        <p:attrNameLst>
                                          <p:attrName>style.visibility</p:attrName>
                                        </p:attrNameLst>
                                      </p:cBhvr>
                                      <p:to>
                                        <p:strVal val="visible"/>
                                      </p:to>
                                    </p:set>
                                    <p:animEffect transition="in" filter="fade">
                                      <p:cBhvr>
                                        <p:cTn id="61" dur="2000"/>
                                        <p:tgtEl>
                                          <p:spTgt spid="3">
                                            <p:txEl>
                                              <p:pRg st="6" end="6"/>
                                            </p:txEl>
                                          </p:spTgt>
                                        </p:tgtEl>
                                      </p:cBhvr>
                                    </p:animEffect>
                                    <p:anim calcmode="lin" valueType="num">
                                      <p:cBhvr>
                                        <p:cTn id="62" dur="2000" fill="hold"/>
                                        <p:tgtEl>
                                          <p:spTgt spid="3">
                                            <p:txEl>
                                              <p:pRg st="6" end="6"/>
                                            </p:txEl>
                                          </p:spTgt>
                                        </p:tgtEl>
                                        <p:attrNameLst>
                                          <p:attrName>style.rotation</p:attrName>
                                        </p:attrNameLst>
                                      </p:cBhvr>
                                      <p:tavLst>
                                        <p:tav tm="0">
                                          <p:val>
                                            <p:fltVal val="720"/>
                                          </p:val>
                                        </p:tav>
                                        <p:tav tm="100000">
                                          <p:val>
                                            <p:fltVal val="0"/>
                                          </p:val>
                                        </p:tav>
                                      </p:tavLst>
                                    </p:anim>
                                    <p:anim calcmode="lin" valueType="num">
                                      <p:cBhvr>
                                        <p:cTn id="63" dur="2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64" dur="2000" fill="hold"/>
                                        <p:tgtEl>
                                          <p:spTgt spid="3">
                                            <p:txEl>
                                              <p:pRg st="6" end="6"/>
                                            </p:txEl>
                                          </p:spTgt>
                                        </p:tgtEl>
                                        <p:attrNameLst>
                                          <p:attrName>ppt_w</p:attrName>
                                        </p:attrNameLst>
                                      </p:cBhvr>
                                      <p:tavLst>
                                        <p:tav tm="0">
                                          <p:val>
                                            <p:fltVal val="0"/>
                                          </p:val>
                                        </p:tav>
                                        <p:tav tm="100000">
                                          <p:val>
                                            <p:strVal val="#ppt_w"/>
                                          </p:val>
                                        </p:tav>
                                      </p:tavLst>
                                    </p:anim>
                                  </p:childTnLst>
                                </p:cTn>
                              </p:par>
                            </p:childTnLst>
                          </p:cTn>
                        </p:par>
                      </p:childTnLst>
                    </p:cTn>
                  </p:par>
                  <p:par>
                    <p:cTn id="65" fill="hold" nodeType="clickPar">
                      <p:stCondLst>
                        <p:cond delay="indefinite"/>
                      </p:stCondLst>
                      <p:childTnLst>
                        <p:par>
                          <p:cTn id="66" fill="hold" nodeType="withGroup">
                            <p:stCondLst>
                              <p:cond delay="0"/>
                            </p:stCondLst>
                            <p:childTnLst>
                              <p:par>
                                <p:cTn id="67" presetID="35" presetClass="entr" presetSubtype="0" fill="hold" nodeType="clickEffect">
                                  <p:stCondLst>
                                    <p:cond delay="0"/>
                                  </p:stCondLst>
                                  <p:childTnLst>
                                    <p:set>
                                      <p:cBhvr>
                                        <p:cTn id="68" dur="1" fill="hold">
                                          <p:stCondLst>
                                            <p:cond delay="0"/>
                                          </p:stCondLst>
                                        </p:cTn>
                                        <p:tgtEl>
                                          <p:spTgt spid="3">
                                            <p:txEl>
                                              <p:pRg st="7" end="7"/>
                                            </p:txEl>
                                          </p:spTgt>
                                        </p:tgtEl>
                                        <p:attrNameLst>
                                          <p:attrName>style.visibility</p:attrName>
                                        </p:attrNameLst>
                                      </p:cBhvr>
                                      <p:to>
                                        <p:strVal val="visible"/>
                                      </p:to>
                                    </p:set>
                                    <p:animEffect transition="in" filter="fade">
                                      <p:cBhvr>
                                        <p:cTn id="69" dur="2000"/>
                                        <p:tgtEl>
                                          <p:spTgt spid="3">
                                            <p:txEl>
                                              <p:pRg st="7" end="7"/>
                                            </p:txEl>
                                          </p:spTgt>
                                        </p:tgtEl>
                                      </p:cBhvr>
                                    </p:animEffect>
                                    <p:anim calcmode="lin" valueType="num">
                                      <p:cBhvr>
                                        <p:cTn id="70" dur="2000" fill="hold"/>
                                        <p:tgtEl>
                                          <p:spTgt spid="3">
                                            <p:txEl>
                                              <p:pRg st="7" end="7"/>
                                            </p:txEl>
                                          </p:spTgt>
                                        </p:tgtEl>
                                        <p:attrNameLst>
                                          <p:attrName>style.rotation</p:attrName>
                                        </p:attrNameLst>
                                      </p:cBhvr>
                                      <p:tavLst>
                                        <p:tav tm="0">
                                          <p:val>
                                            <p:fltVal val="720"/>
                                          </p:val>
                                        </p:tav>
                                        <p:tav tm="100000">
                                          <p:val>
                                            <p:fltVal val="0"/>
                                          </p:val>
                                        </p:tav>
                                      </p:tavLst>
                                    </p:anim>
                                    <p:anim calcmode="lin" valueType="num">
                                      <p:cBhvr>
                                        <p:cTn id="71" dur="2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72" dur="2000" fill="hold"/>
                                        <p:tgtEl>
                                          <p:spTgt spid="3">
                                            <p:txEl>
                                              <p:pRg st="7" end="7"/>
                                            </p:txEl>
                                          </p:spTgt>
                                        </p:tgtEl>
                                        <p:attrNameLst>
                                          <p:attrName>ppt_w</p:attrName>
                                        </p:attrNameLst>
                                      </p:cBhvr>
                                      <p:tavLst>
                                        <p:tav tm="0">
                                          <p:val>
                                            <p:fltVal val="0"/>
                                          </p:val>
                                        </p:tav>
                                        <p:tav tm="100000">
                                          <p:val>
                                            <p:strVal val="#ppt_w"/>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51" presetClass="entr" presetSubtype="0" fill="hold" nodeType="clickEffect">
                                  <p:stCondLst>
                                    <p:cond delay="0"/>
                                  </p:stCondLst>
                                  <p:childTnLst>
                                    <p:set>
                                      <p:cBhvr>
                                        <p:cTn id="76" dur="1" fill="hold">
                                          <p:stCondLst>
                                            <p:cond delay="0"/>
                                          </p:stCondLst>
                                        </p:cTn>
                                        <p:tgtEl>
                                          <p:spTgt spid="5"/>
                                        </p:tgtEl>
                                        <p:attrNameLst>
                                          <p:attrName>style.visibility</p:attrName>
                                        </p:attrNameLst>
                                      </p:cBhvr>
                                      <p:to>
                                        <p:strVal val="visible"/>
                                      </p:to>
                                    </p:set>
                                    <p:animEffect transition="in" filter="fade">
                                      <p:cBhvr>
                                        <p:cTn id="77" dur="770" decel="100000"/>
                                        <p:tgtEl>
                                          <p:spTgt spid="5"/>
                                        </p:tgtEl>
                                      </p:cBhvr>
                                    </p:animEffect>
                                    <p:animScale>
                                      <p:cBhvr>
                                        <p:cTn id="78" dur="770" decel="100000"/>
                                        <p:tgtEl>
                                          <p:spTgt spid="5"/>
                                        </p:tgtEl>
                                      </p:cBhvr>
                                      <p:from x="10000" y="10000"/>
                                      <p:to x="200000" y="450000"/>
                                    </p:animScale>
                                    <p:animScale>
                                      <p:cBhvr>
                                        <p:cTn id="79" dur="1230" accel="100000" fill="hold">
                                          <p:stCondLst>
                                            <p:cond delay="770"/>
                                          </p:stCondLst>
                                        </p:cTn>
                                        <p:tgtEl>
                                          <p:spTgt spid="5"/>
                                        </p:tgtEl>
                                      </p:cBhvr>
                                      <p:from x="200000" y="450000"/>
                                      <p:to x="100000" y="100000"/>
                                    </p:animScale>
                                    <p:set>
                                      <p:cBhvr>
                                        <p:cTn id="80" dur="770" fill="hold"/>
                                        <p:tgtEl>
                                          <p:spTgt spid="5"/>
                                        </p:tgtEl>
                                        <p:attrNameLst>
                                          <p:attrName>ppt_x</p:attrName>
                                        </p:attrNameLst>
                                      </p:cBhvr>
                                      <p:to>
                                        <p:strVal val="(0.5)"/>
                                      </p:to>
                                    </p:set>
                                    <p:anim from="(0.5)" to="(#ppt_x)" calcmode="lin" valueType="num">
                                      <p:cBhvr>
                                        <p:cTn id="81" dur="1230" accel="100000" fill="hold">
                                          <p:stCondLst>
                                            <p:cond delay="770"/>
                                          </p:stCondLst>
                                        </p:cTn>
                                        <p:tgtEl>
                                          <p:spTgt spid="5"/>
                                        </p:tgtEl>
                                        <p:attrNameLst>
                                          <p:attrName>ppt_x</p:attrName>
                                        </p:attrNameLst>
                                      </p:cBhvr>
                                    </p:anim>
                                    <p:set>
                                      <p:cBhvr>
                                        <p:cTn id="82" dur="770" fill="hold"/>
                                        <p:tgtEl>
                                          <p:spTgt spid="5"/>
                                        </p:tgtEl>
                                        <p:attrNameLst>
                                          <p:attrName>ppt_y</p:attrName>
                                        </p:attrNameLst>
                                      </p:cBhvr>
                                      <p:to>
                                        <p:strVal val="(#ppt_y+0.4)"/>
                                      </p:to>
                                    </p:set>
                                    <p:anim from="(#ppt_y+0.4)" to="(#ppt_y)" calcmode="lin" valueType="num">
                                      <p:cBhvr>
                                        <p:cTn id="83" dur="1230" accel="100000" fill="hold">
                                          <p:stCondLst>
                                            <p:cond delay="770"/>
                                          </p:stCondLst>
                                        </p:cTn>
                                        <p:tgtEl>
                                          <p:spTgt spid="5"/>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92389587-13E3-1D4C-80F3-D0085D62989F}"/>
              </a:ext>
            </a:extLst>
          </p:cNvPr>
          <p:cNvSpPr>
            <a:spLocks noGrp="1" noChangeArrowheads="1"/>
          </p:cNvSpPr>
          <p:nvPr>
            <p:ph type="title"/>
          </p:nvPr>
        </p:nvSpPr>
        <p:spPr>
          <a:xfrm>
            <a:off x="392906" y="267891"/>
            <a:ext cx="8036719" cy="857250"/>
          </a:xfrm>
        </p:spPr>
        <p:txBody>
          <a:bodyPr/>
          <a:lstStyle/>
          <a:p>
            <a:pPr algn="ctr" eaLnBrk="1" hangingPunct="1">
              <a:defRPr/>
            </a:pPr>
            <a:r>
              <a:rPr lang="en-US">
                <a:sym typeface="Helvetica Neue Light"/>
              </a:rPr>
              <a:t>Camus’ Absurd World	</a:t>
            </a:r>
          </a:p>
        </p:txBody>
      </p:sp>
      <p:sp>
        <p:nvSpPr>
          <p:cNvPr id="41987" name="Rectangle 3">
            <a:extLst>
              <a:ext uri="{FF2B5EF4-FFF2-40B4-BE49-F238E27FC236}">
                <a16:creationId xmlns:a16="http://schemas.microsoft.com/office/drawing/2014/main" id="{A5EC27C5-2B4B-2447-8D89-1B483F2E198C}"/>
              </a:ext>
            </a:extLst>
          </p:cNvPr>
          <p:cNvSpPr>
            <a:spLocks noGrp="1" noChangeArrowheads="1"/>
          </p:cNvSpPr>
          <p:nvPr>
            <p:ph type="body" idx="1"/>
          </p:nvPr>
        </p:nvSpPr>
        <p:spPr>
          <a:xfrm>
            <a:off x="553640" y="2330648"/>
            <a:ext cx="8036719" cy="1098352"/>
          </a:xfrm>
        </p:spPr>
        <p:txBody>
          <a:bodyPr/>
          <a:lstStyle/>
          <a:p>
            <a:pPr marL="0" indent="0" algn="ctr"/>
            <a:r>
              <a:rPr lang="en-US" altLang="en-US" b="1" dirty="0">
                <a:effectLst/>
              </a:rPr>
              <a:t>The world of values is </a:t>
            </a:r>
          </a:p>
          <a:p>
            <a:pPr marL="0" indent="0" algn="ctr"/>
            <a:r>
              <a:rPr lang="en-US" altLang="en-US" b="1" dirty="0">
                <a:effectLst/>
              </a:rPr>
              <a:t>never predictable nor controllable.</a:t>
            </a:r>
          </a:p>
          <a:p>
            <a:pPr marL="0" indent="0" algn="ctr"/>
            <a:endParaRPr lang="en-US" altLang="en-US" b="1" dirty="0">
              <a:effectLst/>
            </a:endParaRPr>
          </a:p>
          <a:p>
            <a:pPr marL="0" indent="0" algn="ctr"/>
            <a:endParaRPr lang="en-US" altLang="en-US" b="1" dirty="0">
              <a:effectLst/>
            </a:endParaRPr>
          </a:p>
          <a:p>
            <a:pPr marL="0" indent="0"/>
            <a:endParaRPr lang="en-US" altLang="en-US" b="1" i="1" dirty="0">
              <a:effectLst/>
            </a:endParaRPr>
          </a:p>
        </p:txBody>
      </p:sp>
    </p:spTree>
    <p:extLst>
      <p:ext uri="{BB962C8B-B14F-4D97-AF65-F5344CB8AC3E}">
        <p14:creationId xmlns:p14="http://schemas.microsoft.com/office/powerpoint/2010/main" val="15398393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47302-F06B-7C47-A5F4-E570CC20E117}"/>
              </a:ext>
            </a:extLst>
          </p:cNvPr>
          <p:cNvSpPr>
            <a:spLocks noGrp="1"/>
          </p:cNvSpPr>
          <p:nvPr>
            <p:ph type="title"/>
          </p:nvPr>
        </p:nvSpPr>
        <p:spPr/>
        <p:txBody>
          <a:bodyPr/>
          <a:lstStyle/>
          <a:p>
            <a:pPr>
              <a:defRPr/>
            </a:pPr>
            <a:r>
              <a:rPr lang="en-US" dirty="0">
                <a:sym typeface="Helvetica Neue Light" charset="0"/>
              </a:rPr>
              <a:t>Revolt</a:t>
            </a:r>
          </a:p>
        </p:txBody>
      </p:sp>
      <p:sp>
        <p:nvSpPr>
          <p:cNvPr id="3" name="Content Placeholder 2">
            <a:extLst>
              <a:ext uri="{FF2B5EF4-FFF2-40B4-BE49-F238E27FC236}">
                <a16:creationId xmlns:a16="http://schemas.microsoft.com/office/drawing/2014/main" id="{4956158F-5348-5A4D-AFA8-4352DAA90055}"/>
              </a:ext>
            </a:extLst>
          </p:cNvPr>
          <p:cNvSpPr>
            <a:spLocks noGrp="1"/>
          </p:cNvSpPr>
          <p:nvPr>
            <p:ph idx="1"/>
          </p:nvPr>
        </p:nvSpPr>
        <p:spPr>
          <a:xfrm>
            <a:off x="380629" y="1676549"/>
            <a:ext cx="8458646" cy="4680273"/>
          </a:xfrm>
        </p:spPr>
        <p:txBody>
          <a:bodyPr/>
          <a:lstStyle/>
          <a:p>
            <a:pPr eaLnBrk="1" hangingPunct="1">
              <a:buFont typeface="Wingdings" pitchFamily="2" charset="2"/>
              <a:buNone/>
              <a:defRPr/>
            </a:pPr>
            <a:r>
              <a:rPr lang="en-US" b="1">
                <a:effectLst/>
                <a:sym typeface="Helvetica Neue Light"/>
              </a:rPr>
              <a:t>	</a:t>
            </a:r>
            <a:r>
              <a:rPr lang="en-US" sz="2180" b="1">
                <a:solidFill>
                  <a:srgbClr val="FFC000"/>
                </a:solidFill>
                <a:sym typeface="Helvetica Neue Light"/>
              </a:rPr>
              <a:t>“A spirit of opposition                                                                                                           against </a:t>
            </a:r>
            <a:r>
              <a:rPr lang="en-US" sz="2180" b="1" i="1">
                <a:solidFill>
                  <a:srgbClr val="FFC000"/>
                </a:solidFill>
                <a:sym typeface="Helvetica Neue Light"/>
              </a:rPr>
              <a:t>any</a:t>
            </a:r>
            <a:r>
              <a:rPr lang="en-US" sz="2180" b="1">
                <a:solidFill>
                  <a:srgbClr val="FFC000"/>
                </a:solidFill>
                <a:sym typeface="Helvetica Neue Light"/>
              </a:rPr>
              <a:t> perceived                                                                                        unfairness, oppression,                                                                                                                   or indignity in the                                                                                                           human condition.”</a:t>
            </a:r>
          </a:p>
          <a:p>
            <a:pPr eaLnBrk="1" hangingPunct="1">
              <a:buFont typeface="Wingdings" pitchFamily="2" charset="2"/>
              <a:buNone/>
              <a:defRPr/>
            </a:pPr>
            <a:endParaRPr lang="en-US" b="1">
              <a:effectLst/>
              <a:sym typeface="Helvetica Neue Light"/>
            </a:endParaRPr>
          </a:p>
          <a:p>
            <a:pPr eaLnBrk="1" hangingPunct="1">
              <a:buFont typeface="Wingdings" pitchFamily="2" charset="2"/>
              <a:buNone/>
              <a:defRPr/>
            </a:pPr>
            <a:r>
              <a:rPr lang="en-US">
                <a:sym typeface="Helvetica Neue Light"/>
              </a:rPr>
              <a:t>	</a:t>
            </a:r>
            <a:r>
              <a:rPr lang="en-US" sz="2391">
                <a:sym typeface="Helvetica Neue Light"/>
              </a:rPr>
              <a:t>This idea runs counter to existentialism as it proposes that there is a common good that is more important than one’s destiny.  True revolt is performed out of compassion for others.</a:t>
            </a:r>
          </a:p>
        </p:txBody>
      </p:sp>
      <p:pic>
        <p:nvPicPr>
          <p:cNvPr id="4" name="Picture 3">
            <a:extLst>
              <a:ext uri="{FF2B5EF4-FFF2-40B4-BE49-F238E27FC236}">
                <a16:creationId xmlns:a16="http://schemas.microsoft.com/office/drawing/2014/main" id="{185E5A66-8CA9-6846-916D-DE66974FD62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733726" y="228824"/>
            <a:ext cx="5181451" cy="34658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16139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7" presetClass="entr" presetSubtype="0" fill="hold" nodeType="clickEffect">
                                  <p:stCondLst>
                                    <p:cond delay="0"/>
                                  </p:stCondLst>
                                  <p:iterate type="lt">
                                    <p:tmPct val="50000"/>
                                  </p:iterate>
                                  <p:childTnLst>
                                    <p:set>
                                      <p:cBhvr>
                                        <p:cTn id="12" dur="1" fill="hold">
                                          <p:stCondLst>
                                            <p:cond delay="0"/>
                                          </p:stCondLst>
                                        </p:cTn>
                                        <p:tgtEl>
                                          <p:spTgt spid="3">
                                            <p:txEl>
                                              <p:pRg st="0" end="0"/>
                                            </p:txEl>
                                          </p:spTgt>
                                        </p:tgtEl>
                                        <p:attrNameLst>
                                          <p:attrName>style.visibility</p:attrName>
                                        </p:attrNameLst>
                                      </p:cBhvr>
                                      <p:to>
                                        <p:strVal val="visible"/>
                                      </p:to>
                                    </p:set>
                                    <p:anim calcmode="discrete" valueType="clr">
                                      <p:cBhvr override="childStyle">
                                        <p:cTn id="13" dur="80"/>
                                        <p:tgtEl>
                                          <p:spTgt spid="3">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4" dur="80"/>
                                        <p:tgtEl>
                                          <p:spTgt spid="3">
                                            <p:txEl>
                                              <p:pRg st="0" end="0"/>
                                            </p:txEl>
                                          </p:spTgt>
                                        </p:tgtEl>
                                        <p:attrNameLst>
                                          <p:attrName>fillcolor</p:attrName>
                                        </p:attrNameLst>
                                      </p:cBhvr>
                                      <p:tavLst>
                                        <p:tav tm="0">
                                          <p:val>
                                            <p:clrVal>
                                              <a:schemeClr val="accent2"/>
                                            </p:clrVal>
                                          </p:val>
                                        </p:tav>
                                        <p:tav tm="50000">
                                          <p:val>
                                            <p:clrVal>
                                              <a:schemeClr val="hlink"/>
                                            </p:clrVal>
                                          </p:val>
                                        </p:tav>
                                      </p:tavLst>
                                    </p:anim>
                                    <p:set>
                                      <p:cBhvr>
                                        <p:cTn id="15" dur="80"/>
                                        <p:tgtEl>
                                          <p:spTgt spid="3">
                                            <p:txEl>
                                              <p:pRg st="0" end="0"/>
                                            </p:txEl>
                                          </p:spTgt>
                                        </p:tgtEl>
                                        <p:attrNameLst>
                                          <p:attrName>fill.type</p:attrName>
                                        </p:attrNameLst>
                                      </p:cBhvr>
                                      <p:to>
                                        <p:strVal val="solid"/>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9" presetClass="entr" presetSubtype="1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 calcmode="lin" valueType="num">
                                      <p:cBhvr>
                                        <p:cTn id="20" dur="5000" fill="hold"/>
                                        <p:tgtEl>
                                          <p:spTgt spid="4"/>
                                        </p:tgtEl>
                                        <p:attrNameLst>
                                          <p:attrName>ppt_w</p:attrName>
                                        </p:attrNameLst>
                                      </p:cBhvr>
                                      <p:tavLst>
                                        <p:tav tm="0" fmla="#ppt_w*sin(2.5*pi*$)">
                                          <p:val>
                                            <p:fltVal val="0"/>
                                          </p:val>
                                        </p:tav>
                                        <p:tav tm="100000">
                                          <p:val>
                                            <p:fltVal val="1"/>
                                          </p:val>
                                        </p:tav>
                                      </p:tavLst>
                                    </p:anim>
                                    <p:anim calcmode="lin" valueType="num">
                                      <p:cBhvr>
                                        <p:cTn id="21" dur="5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37" presetClass="entr" presetSubtype="0"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29"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36DC2-8F19-5441-A6C4-3CF48F897D2A}"/>
              </a:ext>
            </a:extLst>
          </p:cNvPr>
          <p:cNvSpPr>
            <a:spLocks noGrp="1"/>
          </p:cNvSpPr>
          <p:nvPr>
            <p:ph type="title"/>
          </p:nvPr>
        </p:nvSpPr>
        <p:spPr/>
        <p:txBody>
          <a:bodyPr/>
          <a:lstStyle/>
          <a:p>
            <a:pPr>
              <a:defRPr/>
            </a:pPr>
            <a:r>
              <a:rPr lang="en-US" dirty="0">
                <a:sym typeface="Helvetica Neue Light" charset="0"/>
              </a:rPr>
              <a:t>The Outsider</a:t>
            </a:r>
          </a:p>
        </p:txBody>
      </p:sp>
      <p:sp>
        <p:nvSpPr>
          <p:cNvPr id="3" name="Content Placeholder 2">
            <a:extLst>
              <a:ext uri="{FF2B5EF4-FFF2-40B4-BE49-F238E27FC236}">
                <a16:creationId xmlns:a16="http://schemas.microsoft.com/office/drawing/2014/main" id="{F1538732-1370-294E-B99C-8B926ABCABED}"/>
              </a:ext>
            </a:extLst>
          </p:cNvPr>
          <p:cNvSpPr>
            <a:spLocks noGrp="1"/>
          </p:cNvSpPr>
          <p:nvPr>
            <p:ph idx="1"/>
          </p:nvPr>
        </p:nvSpPr>
        <p:spPr>
          <a:xfrm>
            <a:off x="3809629" y="1784822"/>
            <a:ext cx="4876725" cy="4572000"/>
          </a:xfrm>
        </p:spPr>
        <p:txBody>
          <a:bodyPr>
            <a:normAutofit fontScale="92500"/>
          </a:bodyPr>
          <a:lstStyle/>
          <a:p>
            <a:pPr marL="411459">
              <a:buNone/>
              <a:defRPr/>
            </a:pPr>
            <a:r>
              <a:rPr lang="en-US" dirty="0">
                <a:sym typeface="Helvetica Neue Light" charset="0"/>
              </a:rPr>
              <a:t>	“The `stranger’ or the outsider observes everything, even his own behavior, from an outside perspective.”</a:t>
            </a:r>
          </a:p>
          <a:p>
            <a:pPr marL="411459">
              <a:buNone/>
              <a:defRPr/>
            </a:pPr>
            <a:endParaRPr lang="en-US" dirty="0">
              <a:sym typeface="Helvetica Neue Light" charset="0"/>
            </a:endParaRPr>
          </a:p>
          <a:p>
            <a:pPr marL="411459">
              <a:buNone/>
              <a:defRPr/>
            </a:pPr>
            <a:r>
              <a:rPr lang="en-US" dirty="0">
                <a:sym typeface="Helvetica Neue Light" charset="0"/>
              </a:rPr>
              <a:t>	Camus lived most of his life being </a:t>
            </a:r>
            <a:r>
              <a:rPr lang="en-US" i="1" dirty="0">
                <a:sym typeface="Helvetica Neue Light" charset="0"/>
              </a:rPr>
              <a:t>in</a:t>
            </a:r>
            <a:r>
              <a:rPr lang="en-US" dirty="0">
                <a:sym typeface="Helvetica Neue Light" charset="0"/>
              </a:rPr>
              <a:t> various groups without being </a:t>
            </a:r>
            <a:r>
              <a:rPr lang="en-US" i="1" dirty="0">
                <a:sym typeface="Helvetica Neue Light" charset="0"/>
              </a:rPr>
              <a:t>of</a:t>
            </a:r>
            <a:r>
              <a:rPr lang="en-US" dirty="0">
                <a:sym typeface="Helvetica Neue Light" charset="0"/>
              </a:rPr>
              <a:t> them.  This view requires a “zero-degree” objectivity about everything.  Camus had this with friends and community.</a:t>
            </a:r>
          </a:p>
        </p:txBody>
      </p:sp>
      <p:pic>
        <p:nvPicPr>
          <p:cNvPr id="4" name="Picture 3">
            <a:extLst>
              <a:ext uri="{FF2B5EF4-FFF2-40B4-BE49-F238E27FC236}">
                <a16:creationId xmlns:a16="http://schemas.microsoft.com/office/drawing/2014/main" id="{64353ED6-EE05-C04C-B184-2CDAF74E4C5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5353" y="1600647"/>
            <a:ext cx="3353098" cy="46936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712575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5" presetClass="entr" presetSubtype="1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checkerboard(across)">
                                      <p:cBhvr>
                                        <p:cTn id="13" dur="500"/>
                                        <p:tgtEl>
                                          <p:spTgt spid="3">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5" presetClass="entr" presetSubtype="10"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checkerboard(across)">
                                      <p:cBhvr>
                                        <p:cTn id="18" dur="500"/>
                                        <p:tgtEl>
                                          <p:spTgt spid="4"/>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5" presetClass="entr" presetSubtype="1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checkerboard(across)">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510BC-C31E-F742-AA72-9D693E80BB58}"/>
              </a:ext>
            </a:extLst>
          </p:cNvPr>
          <p:cNvSpPr>
            <a:spLocks noGrp="1"/>
          </p:cNvSpPr>
          <p:nvPr>
            <p:ph type="title"/>
          </p:nvPr>
        </p:nvSpPr>
        <p:spPr>
          <a:xfrm>
            <a:off x="457647" y="512341"/>
            <a:ext cx="8228707" cy="915293"/>
          </a:xfrm>
        </p:spPr>
        <p:txBody>
          <a:bodyPr/>
          <a:lstStyle/>
          <a:p>
            <a:pPr>
              <a:defRPr/>
            </a:pPr>
            <a:r>
              <a:rPr lang="en-US" sz="4640" dirty="0">
                <a:sym typeface="Helvetica Neue Light" charset="0"/>
              </a:rPr>
              <a:t>Guilt and 	Innocence    Paganism vs. Christianity</a:t>
            </a:r>
          </a:p>
        </p:txBody>
      </p:sp>
      <p:sp>
        <p:nvSpPr>
          <p:cNvPr id="3" name="Content Placeholder 2">
            <a:extLst>
              <a:ext uri="{FF2B5EF4-FFF2-40B4-BE49-F238E27FC236}">
                <a16:creationId xmlns:a16="http://schemas.microsoft.com/office/drawing/2014/main" id="{69155153-82F1-414B-8E61-F93F220F77BB}"/>
              </a:ext>
            </a:extLst>
          </p:cNvPr>
          <p:cNvSpPr>
            <a:spLocks noGrp="1"/>
          </p:cNvSpPr>
          <p:nvPr>
            <p:ph sz="half" idx="1"/>
          </p:nvPr>
        </p:nvSpPr>
        <p:spPr>
          <a:xfrm>
            <a:off x="285750" y="1982391"/>
            <a:ext cx="4038451" cy="4526236"/>
          </a:xfrm>
        </p:spPr>
        <p:txBody>
          <a:bodyPr>
            <a:normAutofit fontScale="92500" lnSpcReduction="10000"/>
          </a:bodyPr>
          <a:lstStyle/>
          <a:p>
            <a:pPr marL="411459">
              <a:buNone/>
              <a:defRPr/>
            </a:pPr>
            <a:endParaRPr lang="en-US" dirty="0">
              <a:sym typeface="Helvetica Neue Light" charset="0"/>
            </a:endParaRPr>
          </a:p>
          <a:p>
            <a:pPr marL="411459">
              <a:spcBef>
                <a:spcPct val="0"/>
              </a:spcBef>
              <a:buNone/>
              <a:defRPr/>
            </a:pPr>
            <a:r>
              <a:rPr lang="en-US" dirty="0">
                <a:sym typeface="Helvetica Neue Light" charset="0"/>
              </a:rPr>
              <a:t>	</a:t>
            </a:r>
            <a:r>
              <a:rPr lang="en-US" sz="2672" dirty="0">
                <a:solidFill>
                  <a:srgbClr val="62B0FF"/>
                </a:solidFill>
                <a:effectLst>
                  <a:outerShdw blurRad="38100" dist="38100" dir="2700000" algn="tl">
                    <a:srgbClr val="FFFFFF"/>
                  </a:outerShdw>
                </a:effectLst>
                <a:sym typeface="Helvetica Neue Light" charset="0"/>
              </a:rPr>
              <a:t>There is no clear answer to this in </a:t>
            </a:r>
            <a:r>
              <a:rPr lang="en-US" sz="2672" u="sng" dirty="0">
                <a:solidFill>
                  <a:srgbClr val="62B0FF"/>
                </a:solidFill>
                <a:effectLst>
                  <a:outerShdw blurRad="38100" dist="38100" dir="2700000" algn="tl">
                    <a:srgbClr val="FFFFFF"/>
                  </a:outerShdw>
                </a:effectLst>
                <a:sym typeface="Helvetica Neue Light" charset="0"/>
              </a:rPr>
              <a:t>The Stranger</a:t>
            </a:r>
            <a:r>
              <a:rPr lang="en-US" sz="2672" dirty="0">
                <a:solidFill>
                  <a:srgbClr val="62B0FF"/>
                </a:solidFill>
                <a:effectLst>
                  <a:outerShdw blurRad="38100" dist="38100" dir="2700000" algn="tl">
                    <a:srgbClr val="FFFFFF"/>
                  </a:outerShdw>
                </a:effectLst>
                <a:sym typeface="Helvetica Neue Light" charset="0"/>
              </a:rPr>
              <a:t>.  The reader must decide if the character is legally innocent of the murder he is charged with or if he is technically guilty?   </a:t>
            </a:r>
          </a:p>
          <a:p>
            <a:pPr marL="411459">
              <a:spcBef>
                <a:spcPct val="0"/>
              </a:spcBef>
              <a:buNone/>
              <a:defRPr/>
            </a:pPr>
            <a:r>
              <a:rPr lang="en-US" sz="2672" dirty="0">
                <a:solidFill>
                  <a:srgbClr val="62B0FF"/>
                </a:solidFill>
                <a:effectLst>
                  <a:outerShdw blurRad="38100" dist="38100" dir="2700000" algn="tl">
                    <a:srgbClr val="FFFFFF"/>
                  </a:outerShdw>
                </a:effectLst>
                <a:sym typeface="Helvetica Neue Light" charset="0"/>
              </a:rPr>
              <a:t>It is the struggle between universal guilt (original sin) and universal innocence (pagan primitivism)</a:t>
            </a:r>
          </a:p>
        </p:txBody>
      </p:sp>
      <p:sp>
        <p:nvSpPr>
          <p:cNvPr id="4" name="Content Placeholder 3">
            <a:extLst>
              <a:ext uri="{FF2B5EF4-FFF2-40B4-BE49-F238E27FC236}">
                <a16:creationId xmlns:a16="http://schemas.microsoft.com/office/drawing/2014/main" id="{5CF82305-353B-5848-8EBE-A3C9589D3CAF}"/>
              </a:ext>
            </a:extLst>
          </p:cNvPr>
          <p:cNvSpPr>
            <a:spLocks noGrp="1"/>
          </p:cNvSpPr>
          <p:nvPr>
            <p:ph sz="half" idx="2"/>
          </p:nvPr>
        </p:nvSpPr>
        <p:spPr>
          <a:xfrm>
            <a:off x="4732735" y="1821656"/>
            <a:ext cx="4038451" cy="2649885"/>
          </a:xfrm>
        </p:spPr>
        <p:txBody>
          <a:bodyPr>
            <a:normAutofit fontScale="92500" lnSpcReduction="10000"/>
          </a:bodyPr>
          <a:lstStyle/>
          <a:p>
            <a:pPr marL="411459">
              <a:buNone/>
              <a:defRPr/>
            </a:pPr>
            <a:endParaRPr lang="en-US" dirty="0">
              <a:sym typeface="Helvetica Neue Light" charset="0"/>
            </a:endParaRPr>
          </a:p>
          <a:p>
            <a:pPr marL="411459">
              <a:buNone/>
              <a:defRPr/>
            </a:pPr>
            <a:r>
              <a:rPr lang="en-US" dirty="0">
                <a:sym typeface="Helvetica Neue Light" charset="0"/>
              </a:rPr>
              <a:t>	</a:t>
            </a:r>
            <a:r>
              <a:rPr lang="en-US" sz="2391" dirty="0">
                <a:sym typeface="Helvetica Neue Light" charset="0"/>
              </a:rPr>
              <a:t>Camus respects the Christianity even uses many Christian symbols in his writing, but he maintains Pagan world views. </a:t>
            </a:r>
          </a:p>
        </p:txBody>
      </p:sp>
      <p:sp>
        <p:nvSpPr>
          <p:cNvPr id="5" name="TextBox 4">
            <a:extLst>
              <a:ext uri="{FF2B5EF4-FFF2-40B4-BE49-F238E27FC236}">
                <a16:creationId xmlns:a16="http://schemas.microsoft.com/office/drawing/2014/main" id="{82166F58-1D82-F747-8DE8-2B1A0DF92DE3}"/>
              </a:ext>
            </a:extLst>
          </p:cNvPr>
          <p:cNvSpPr txBox="1">
            <a:spLocks noChangeArrowheads="1"/>
          </p:cNvSpPr>
          <p:nvPr/>
        </p:nvSpPr>
        <p:spPr bwMode="auto">
          <a:xfrm>
            <a:off x="5105549" y="4179094"/>
            <a:ext cx="3657824" cy="2429125"/>
          </a:xfrm>
          <a:prstGeom prst="rect">
            <a:avLst/>
          </a:prstGeom>
          <a:noFill/>
          <a:ln w="9525">
            <a:noFill/>
            <a:miter lim="800000"/>
            <a:headEnd/>
            <a:tailEnd/>
          </a:ln>
        </p:spPr>
        <p:txBody>
          <a:bodyPr lIns="91439" tIns="45719" rIns="91439" bIns="45719">
            <a:spAutoFit/>
          </a:bodyPr>
          <a:lstStyle/>
          <a:p>
            <a:pPr algn="ctr" eaLnBrk="1" hangingPunct="1">
              <a:defRPr/>
            </a:pPr>
            <a:r>
              <a:rPr lang="en-US" dirty="0">
                <a:solidFill>
                  <a:srgbClr val="FFC000"/>
                </a:solidFill>
                <a:effectLst>
                  <a:outerShdw blurRad="38100" dist="38100" dir="2700000" algn="tl">
                    <a:srgbClr val="000000">
                      <a:alpha val="43137"/>
                    </a:srgbClr>
                  </a:outerShdw>
                </a:effectLst>
                <a:latin typeface="Corbel" pitchFamily="34" charset="0"/>
                <a:ea typeface="ヒラギノ角ゴ ProN W3" charset="0"/>
                <a:cs typeface="ヒラギノ角ゴ ProN W3" charset="0"/>
                <a:sym typeface="Helvetica Neue Light" charset="0"/>
              </a:rPr>
              <a:t>“I </a:t>
            </a:r>
            <a:r>
              <a:rPr lang="en-US" sz="2531" dirty="0">
                <a:solidFill>
                  <a:srgbClr val="FFC000"/>
                </a:solidFill>
                <a:effectLst>
                  <a:outerShdw blurRad="38100" dist="38100" dir="2700000" algn="tl">
                    <a:srgbClr val="000000">
                      <a:alpha val="43137"/>
                    </a:srgbClr>
                  </a:outerShdw>
                </a:effectLst>
                <a:latin typeface="Corbel" pitchFamily="34" charset="0"/>
                <a:ea typeface="ヒラギノ角ゴ ProN W3" charset="0"/>
                <a:cs typeface="ヒラギノ角ゴ ProN W3" charset="0"/>
                <a:sym typeface="Helvetica Neue Light" charset="0"/>
              </a:rPr>
              <a:t>continue to believe that this world has no supernatural meaning . . . But I know that something in this world has meaning – man.”</a:t>
            </a:r>
          </a:p>
        </p:txBody>
      </p:sp>
    </p:spTree>
    <p:extLst>
      <p:ext uri="{BB962C8B-B14F-4D97-AF65-F5344CB8AC3E}">
        <p14:creationId xmlns:p14="http://schemas.microsoft.com/office/powerpoint/2010/main" val="22429553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5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770" decel="100000"/>
                                        <p:tgtEl>
                                          <p:spTgt spid="3">
                                            <p:txEl>
                                              <p:pRg st="1" end="1"/>
                                            </p:txEl>
                                          </p:spTgt>
                                        </p:tgtEl>
                                      </p:cBhvr>
                                    </p:animEffect>
                                    <p:animScale>
                                      <p:cBhvr>
                                        <p:cTn id="14" dur="770" decel="100000"/>
                                        <p:tgtEl>
                                          <p:spTgt spid="3">
                                            <p:txEl>
                                              <p:pRg st="1" end="1"/>
                                            </p:txEl>
                                          </p:spTgt>
                                        </p:tgtEl>
                                      </p:cBhvr>
                                      <p:from x="10000" y="10000"/>
                                      <p:to x="200000" y="450000"/>
                                    </p:animScale>
                                    <p:animScale>
                                      <p:cBhvr>
                                        <p:cTn id="15" dur="1230" accel="100000" fill="hold">
                                          <p:stCondLst>
                                            <p:cond delay="770"/>
                                          </p:stCondLst>
                                        </p:cTn>
                                        <p:tgtEl>
                                          <p:spTgt spid="3">
                                            <p:txEl>
                                              <p:pRg st="1" end="1"/>
                                            </p:txEl>
                                          </p:spTgt>
                                        </p:tgtEl>
                                      </p:cBhvr>
                                      <p:from x="200000" y="450000"/>
                                      <p:to x="100000" y="100000"/>
                                    </p:animScale>
                                    <p:set>
                                      <p:cBhvr>
                                        <p:cTn id="16" dur="770" fill="hold"/>
                                        <p:tgtEl>
                                          <p:spTgt spid="3">
                                            <p:txEl>
                                              <p:pRg st="1" end="1"/>
                                            </p:txEl>
                                          </p:spTgt>
                                        </p:tgtEl>
                                        <p:attrNameLst>
                                          <p:attrName>ppt_x</p:attrName>
                                        </p:attrNameLst>
                                      </p:cBhvr>
                                      <p:to>
                                        <p:strVal val="(0.5)"/>
                                      </p:to>
                                    </p:set>
                                    <p:anim from="(0.5)" to="(#ppt_x)" calcmode="lin" valueType="num">
                                      <p:cBhvr>
                                        <p:cTn id="17" dur="1230" accel="100000" fill="hold">
                                          <p:stCondLst>
                                            <p:cond delay="770"/>
                                          </p:stCondLst>
                                        </p:cTn>
                                        <p:tgtEl>
                                          <p:spTgt spid="3">
                                            <p:txEl>
                                              <p:pRg st="1" end="1"/>
                                            </p:txEl>
                                          </p:spTgt>
                                        </p:tgtEl>
                                        <p:attrNameLst>
                                          <p:attrName>ppt_x</p:attrName>
                                        </p:attrNameLst>
                                      </p:cBhvr>
                                    </p:anim>
                                    <p:set>
                                      <p:cBhvr>
                                        <p:cTn id="18" dur="770" fill="hold"/>
                                        <p:tgtEl>
                                          <p:spTgt spid="3">
                                            <p:txEl>
                                              <p:pRg st="1" end="1"/>
                                            </p:txEl>
                                          </p:spTgt>
                                        </p:tgtEl>
                                        <p:attrNameLst>
                                          <p:attrName>ppt_y</p:attrName>
                                        </p:attrNameLst>
                                      </p:cBhvr>
                                      <p:to>
                                        <p:strVal val="(#ppt_y+0.4)"/>
                                      </p:to>
                                    </p:set>
                                    <p:anim from="(#ppt_y+0.4)" to="(#ppt_y)" calcmode="lin" valueType="num">
                                      <p:cBhvr>
                                        <p:cTn id="19" dur="1230" accel="100000" fill="hold">
                                          <p:stCondLst>
                                            <p:cond delay="770"/>
                                          </p:stCondLst>
                                        </p:cTn>
                                        <p:tgtEl>
                                          <p:spTgt spid="3">
                                            <p:txEl>
                                              <p:pRg st="1" end="1"/>
                                            </p:txEl>
                                          </p:spTgt>
                                        </p:tgtEl>
                                        <p:attrNameLst>
                                          <p:attrName>ppt_y</p:attrName>
                                        </p:attrNameLst>
                                      </p:cBhvr>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51"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770" decel="100000"/>
                                        <p:tgtEl>
                                          <p:spTgt spid="3">
                                            <p:txEl>
                                              <p:pRg st="2" end="2"/>
                                            </p:txEl>
                                          </p:spTgt>
                                        </p:tgtEl>
                                      </p:cBhvr>
                                    </p:animEffect>
                                    <p:animScale>
                                      <p:cBhvr>
                                        <p:cTn id="25" dur="770" decel="100000"/>
                                        <p:tgtEl>
                                          <p:spTgt spid="3">
                                            <p:txEl>
                                              <p:pRg st="2" end="2"/>
                                            </p:txEl>
                                          </p:spTgt>
                                        </p:tgtEl>
                                      </p:cBhvr>
                                      <p:from x="10000" y="10000"/>
                                      <p:to x="200000" y="450000"/>
                                    </p:animScale>
                                    <p:animScale>
                                      <p:cBhvr>
                                        <p:cTn id="26" dur="1230" accel="100000" fill="hold">
                                          <p:stCondLst>
                                            <p:cond delay="770"/>
                                          </p:stCondLst>
                                        </p:cTn>
                                        <p:tgtEl>
                                          <p:spTgt spid="3">
                                            <p:txEl>
                                              <p:pRg st="2" end="2"/>
                                            </p:txEl>
                                          </p:spTgt>
                                        </p:tgtEl>
                                      </p:cBhvr>
                                      <p:from x="200000" y="450000"/>
                                      <p:to x="100000" y="100000"/>
                                    </p:animScale>
                                    <p:set>
                                      <p:cBhvr>
                                        <p:cTn id="27" dur="770" fill="hold"/>
                                        <p:tgtEl>
                                          <p:spTgt spid="3">
                                            <p:txEl>
                                              <p:pRg st="2" end="2"/>
                                            </p:txEl>
                                          </p:spTgt>
                                        </p:tgtEl>
                                        <p:attrNameLst>
                                          <p:attrName>ppt_x</p:attrName>
                                        </p:attrNameLst>
                                      </p:cBhvr>
                                      <p:to>
                                        <p:strVal val="(0.5)"/>
                                      </p:to>
                                    </p:set>
                                    <p:anim from="(0.5)" to="(#ppt_x)" calcmode="lin" valueType="num">
                                      <p:cBhvr>
                                        <p:cTn id="28" dur="1230" accel="100000" fill="hold">
                                          <p:stCondLst>
                                            <p:cond delay="770"/>
                                          </p:stCondLst>
                                        </p:cTn>
                                        <p:tgtEl>
                                          <p:spTgt spid="3">
                                            <p:txEl>
                                              <p:pRg st="2" end="2"/>
                                            </p:txEl>
                                          </p:spTgt>
                                        </p:tgtEl>
                                        <p:attrNameLst>
                                          <p:attrName>ppt_x</p:attrName>
                                        </p:attrNameLst>
                                      </p:cBhvr>
                                    </p:anim>
                                    <p:set>
                                      <p:cBhvr>
                                        <p:cTn id="29" dur="770" fill="hold"/>
                                        <p:tgtEl>
                                          <p:spTgt spid="3">
                                            <p:txEl>
                                              <p:pRg st="2" end="2"/>
                                            </p:txEl>
                                          </p:spTgt>
                                        </p:tgtEl>
                                        <p:attrNameLst>
                                          <p:attrName>ppt_y</p:attrName>
                                        </p:attrNameLst>
                                      </p:cBhvr>
                                      <p:to>
                                        <p:strVal val="(#ppt_y+0.4)"/>
                                      </p:to>
                                    </p:set>
                                    <p:anim from="(#ppt_y+0.4)" to="(#ppt_y)" calcmode="lin" valueType="num">
                                      <p:cBhvr>
                                        <p:cTn id="30" dur="1230" accel="100000" fill="hold">
                                          <p:stCondLst>
                                            <p:cond delay="770"/>
                                          </p:stCondLst>
                                        </p:cTn>
                                        <p:tgtEl>
                                          <p:spTgt spid="3">
                                            <p:txEl>
                                              <p:pRg st="2" end="2"/>
                                            </p:txEl>
                                          </p:spTgt>
                                        </p:tgtEl>
                                        <p:attrNameLst>
                                          <p:attrName>ppt_y</p:attrName>
                                        </p:attrNameLst>
                                      </p:cBhvr>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51" presetClass="entr" presetSubtype="0" fill="hold"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770" decel="100000"/>
                                        <p:tgtEl>
                                          <p:spTgt spid="4">
                                            <p:txEl>
                                              <p:pRg st="1" end="1"/>
                                            </p:txEl>
                                          </p:spTgt>
                                        </p:tgtEl>
                                      </p:cBhvr>
                                    </p:animEffect>
                                    <p:animScale>
                                      <p:cBhvr>
                                        <p:cTn id="36" dur="770" decel="100000"/>
                                        <p:tgtEl>
                                          <p:spTgt spid="4">
                                            <p:txEl>
                                              <p:pRg st="1" end="1"/>
                                            </p:txEl>
                                          </p:spTgt>
                                        </p:tgtEl>
                                      </p:cBhvr>
                                      <p:from x="10000" y="10000"/>
                                      <p:to x="200000" y="450000"/>
                                    </p:animScale>
                                    <p:animScale>
                                      <p:cBhvr>
                                        <p:cTn id="37" dur="1230" accel="100000" fill="hold">
                                          <p:stCondLst>
                                            <p:cond delay="770"/>
                                          </p:stCondLst>
                                        </p:cTn>
                                        <p:tgtEl>
                                          <p:spTgt spid="4">
                                            <p:txEl>
                                              <p:pRg st="1" end="1"/>
                                            </p:txEl>
                                          </p:spTgt>
                                        </p:tgtEl>
                                      </p:cBhvr>
                                      <p:from x="200000" y="450000"/>
                                      <p:to x="100000" y="100000"/>
                                    </p:animScale>
                                    <p:set>
                                      <p:cBhvr>
                                        <p:cTn id="38" dur="770" fill="hold"/>
                                        <p:tgtEl>
                                          <p:spTgt spid="4">
                                            <p:txEl>
                                              <p:pRg st="1" end="1"/>
                                            </p:txEl>
                                          </p:spTgt>
                                        </p:tgtEl>
                                        <p:attrNameLst>
                                          <p:attrName>ppt_x</p:attrName>
                                        </p:attrNameLst>
                                      </p:cBhvr>
                                      <p:to>
                                        <p:strVal val="(0.5)"/>
                                      </p:to>
                                    </p:set>
                                    <p:anim from="(0.5)" to="(#ppt_x)" calcmode="lin" valueType="num">
                                      <p:cBhvr>
                                        <p:cTn id="39" dur="1230" accel="100000" fill="hold">
                                          <p:stCondLst>
                                            <p:cond delay="770"/>
                                          </p:stCondLst>
                                        </p:cTn>
                                        <p:tgtEl>
                                          <p:spTgt spid="4">
                                            <p:txEl>
                                              <p:pRg st="1" end="1"/>
                                            </p:txEl>
                                          </p:spTgt>
                                        </p:tgtEl>
                                        <p:attrNameLst>
                                          <p:attrName>ppt_x</p:attrName>
                                        </p:attrNameLst>
                                      </p:cBhvr>
                                    </p:anim>
                                    <p:set>
                                      <p:cBhvr>
                                        <p:cTn id="40" dur="770" fill="hold"/>
                                        <p:tgtEl>
                                          <p:spTgt spid="4">
                                            <p:txEl>
                                              <p:pRg st="1" end="1"/>
                                            </p:txEl>
                                          </p:spTgt>
                                        </p:tgtEl>
                                        <p:attrNameLst>
                                          <p:attrName>ppt_y</p:attrName>
                                        </p:attrNameLst>
                                      </p:cBhvr>
                                      <p:to>
                                        <p:strVal val="(#ppt_y+0.4)"/>
                                      </p:to>
                                    </p:set>
                                    <p:anim from="(#ppt_y+0.4)" to="(#ppt_y)" calcmode="lin" valueType="num">
                                      <p:cBhvr>
                                        <p:cTn id="41" dur="1230" accel="100000" fill="hold">
                                          <p:stCondLst>
                                            <p:cond delay="770"/>
                                          </p:stCondLst>
                                        </p:cTn>
                                        <p:tgtEl>
                                          <p:spTgt spid="4">
                                            <p:txEl>
                                              <p:pRg st="1" end="1"/>
                                            </p:txEl>
                                          </p:spTgt>
                                        </p:tgtEl>
                                        <p:attrNameLst>
                                          <p:attrName>ppt_y</p:attrName>
                                        </p:attrNameLst>
                                      </p:cBhvr>
                                    </p:anim>
                                  </p:childTnLst>
                                </p:cTn>
                              </p:par>
                            </p:childTnLst>
                          </p:cTn>
                        </p:par>
                      </p:childTnLst>
                    </p:cTn>
                  </p:par>
                  <p:par>
                    <p:cTn id="42" fill="hold" nodeType="clickPar">
                      <p:stCondLst>
                        <p:cond delay="indefinite"/>
                      </p:stCondLst>
                      <p:childTnLst>
                        <p:par>
                          <p:cTn id="43" fill="hold" nodeType="withGroup">
                            <p:stCondLst>
                              <p:cond delay="0"/>
                            </p:stCondLst>
                            <p:childTnLst>
                              <p:par>
                                <p:cTn id="44" presetID="51" presetClass="entr" presetSubtype="0" fill="hold" nodeType="clickEffect">
                                  <p:stCondLst>
                                    <p:cond delay="0"/>
                                  </p:stCondLst>
                                  <p:childTnLst>
                                    <p:set>
                                      <p:cBhvr>
                                        <p:cTn id="45" dur="1" fill="hold">
                                          <p:stCondLst>
                                            <p:cond delay="0"/>
                                          </p:stCondLst>
                                        </p:cTn>
                                        <p:tgtEl>
                                          <p:spTgt spid="5">
                                            <p:txEl>
                                              <p:pRg st="0" end="0"/>
                                            </p:txEl>
                                          </p:spTgt>
                                        </p:tgtEl>
                                        <p:attrNameLst>
                                          <p:attrName>style.visibility</p:attrName>
                                        </p:attrNameLst>
                                      </p:cBhvr>
                                      <p:to>
                                        <p:strVal val="visible"/>
                                      </p:to>
                                    </p:set>
                                    <p:animEffect transition="in" filter="fade">
                                      <p:cBhvr>
                                        <p:cTn id="46" dur="770" decel="100000"/>
                                        <p:tgtEl>
                                          <p:spTgt spid="5">
                                            <p:txEl>
                                              <p:pRg st="0" end="0"/>
                                            </p:txEl>
                                          </p:spTgt>
                                        </p:tgtEl>
                                      </p:cBhvr>
                                    </p:animEffect>
                                    <p:animScale>
                                      <p:cBhvr>
                                        <p:cTn id="47" dur="770" decel="100000"/>
                                        <p:tgtEl>
                                          <p:spTgt spid="5">
                                            <p:txEl>
                                              <p:pRg st="0" end="0"/>
                                            </p:txEl>
                                          </p:spTgt>
                                        </p:tgtEl>
                                      </p:cBhvr>
                                      <p:from x="10000" y="10000"/>
                                      <p:to x="200000" y="450000"/>
                                    </p:animScale>
                                    <p:animScale>
                                      <p:cBhvr>
                                        <p:cTn id="48" dur="1230" accel="100000" fill="hold">
                                          <p:stCondLst>
                                            <p:cond delay="770"/>
                                          </p:stCondLst>
                                        </p:cTn>
                                        <p:tgtEl>
                                          <p:spTgt spid="5">
                                            <p:txEl>
                                              <p:pRg st="0" end="0"/>
                                            </p:txEl>
                                          </p:spTgt>
                                        </p:tgtEl>
                                      </p:cBhvr>
                                      <p:from x="200000" y="450000"/>
                                      <p:to x="100000" y="100000"/>
                                    </p:animScale>
                                    <p:set>
                                      <p:cBhvr>
                                        <p:cTn id="49" dur="770" fill="hold"/>
                                        <p:tgtEl>
                                          <p:spTgt spid="5">
                                            <p:txEl>
                                              <p:pRg st="0" end="0"/>
                                            </p:txEl>
                                          </p:spTgt>
                                        </p:tgtEl>
                                        <p:attrNameLst>
                                          <p:attrName>ppt_x</p:attrName>
                                        </p:attrNameLst>
                                      </p:cBhvr>
                                      <p:to>
                                        <p:strVal val="(0.5)"/>
                                      </p:to>
                                    </p:set>
                                    <p:anim from="(0.5)" to="(#ppt_x)" calcmode="lin" valueType="num">
                                      <p:cBhvr>
                                        <p:cTn id="50" dur="1230" accel="100000" fill="hold">
                                          <p:stCondLst>
                                            <p:cond delay="770"/>
                                          </p:stCondLst>
                                        </p:cTn>
                                        <p:tgtEl>
                                          <p:spTgt spid="5">
                                            <p:txEl>
                                              <p:pRg st="0" end="0"/>
                                            </p:txEl>
                                          </p:spTgt>
                                        </p:tgtEl>
                                        <p:attrNameLst>
                                          <p:attrName>ppt_x</p:attrName>
                                        </p:attrNameLst>
                                      </p:cBhvr>
                                    </p:anim>
                                    <p:set>
                                      <p:cBhvr>
                                        <p:cTn id="51" dur="770" fill="hold"/>
                                        <p:tgtEl>
                                          <p:spTgt spid="5">
                                            <p:txEl>
                                              <p:pRg st="0" end="0"/>
                                            </p:txEl>
                                          </p:spTgt>
                                        </p:tgtEl>
                                        <p:attrNameLst>
                                          <p:attrName>ppt_y</p:attrName>
                                        </p:attrNameLst>
                                      </p:cBhvr>
                                      <p:to>
                                        <p:strVal val="(#ppt_y+0.4)"/>
                                      </p:to>
                                    </p:set>
                                    <p:anim from="(#ppt_y+0.4)" to="(#ppt_y)" calcmode="lin" valueType="num">
                                      <p:cBhvr>
                                        <p:cTn id="52" dur="1230" accel="100000" fill="hold">
                                          <p:stCondLst>
                                            <p:cond delay="770"/>
                                          </p:stCondLst>
                                        </p:cTn>
                                        <p:tgtEl>
                                          <p:spTgt spid="5">
                                            <p:txEl>
                                              <p:pRg st="0" end="0"/>
                                            </p:txEl>
                                          </p:spTgt>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6F918-F828-664B-892B-4D716AF78C1D}"/>
              </a:ext>
            </a:extLst>
          </p:cNvPr>
          <p:cNvSpPr>
            <a:spLocks noGrp="1"/>
          </p:cNvSpPr>
          <p:nvPr>
            <p:ph type="title"/>
          </p:nvPr>
        </p:nvSpPr>
        <p:spPr>
          <a:xfrm>
            <a:off x="838275" y="457647"/>
            <a:ext cx="7925098" cy="914177"/>
          </a:xfrm>
        </p:spPr>
        <p:txBody>
          <a:bodyPr/>
          <a:lstStyle/>
          <a:p>
            <a:pPr>
              <a:defRPr/>
            </a:pPr>
            <a:r>
              <a:rPr lang="en-US" sz="3797" dirty="0">
                <a:sym typeface="Helvetica Neue Light" charset="0"/>
              </a:rPr>
              <a:t>Individual vs. </a:t>
            </a:r>
            <a:br>
              <a:rPr lang="en-US" sz="3797" dirty="0">
                <a:sym typeface="Helvetica Neue Light" charset="0"/>
              </a:rPr>
            </a:br>
            <a:r>
              <a:rPr lang="en-US" sz="3797" dirty="0">
                <a:sym typeface="Helvetica Neue Light" charset="0"/>
              </a:rPr>
              <a:t>History and Mass Culture</a:t>
            </a:r>
          </a:p>
        </p:txBody>
      </p:sp>
      <p:sp>
        <p:nvSpPr>
          <p:cNvPr id="3" name="Content Placeholder 2">
            <a:extLst>
              <a:ext uri="{FF2B5EF4-FFF2-40B4-BE49-F238E27FC236}">
                <a16:creationId xmlns:a16="http://schemas.microsoft.com/office/drawing/2014/main" id="{9D5AFB2A-8D84-2E43-A2B9-538A9B7F62B9}"/>
              </a:ext>
            </a:extLst>
          </p:cNvPr>
          <p:cNvSpPr>
            <a:spLocks noGrp="1"/>
          </p:cNvSpPr>
          <p:nvPr>
            <p:ph idx="1"/>
          </p:nvPr>
        </p:nvSpPr>
        <p:spPr/>
        <p:txBody>
          <a:bodyPr/>
          <a:lstStyle/>
          <a:p>
            <a:pPr eaLnBrk="1" hangingPunct="1">
              <a:buFont typeface="Wingdings" pitchFamily="2" charset="2"/>
              <a:buNone/>
              <a:defRPr/>
            </a:pPr>
            <a:r>
              <a:rPr lang="en-US" dirty="0">
                <a:sym typeface="Helvetica Neue Light" charset="0"/>
              </a:rPr>
              <a:t>	Modern life has an alienating and dehumanizing effect of man.  We live in an age that is becoming more impersonal everyday.  If anything, modern man lives the drudgery of Sisyphus in meaningless jobs with mind-numbing repetitions.</a:t>
            </a:r>
          </a:p>
        </p:txBody>
      </p:sp>
      <p:pic>
        <p:nvPicPr>
          <p:cNvPr id="46084" name="Picture 3">
            <a:extLst>
              <a:ext uri="{FF2B5EF4-FFF2-40B4-BE49-F238E27FC236}">
                <a16:creationId xmlns:a16="http://schemas.microsoft.com/office/drawing/2014/main" id="{BA017696-08F6-2A45-BAAD-B92E2811DA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73783" y="4755059"/>
            <a:ext cx="1573857" cy="1875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5" name="Picture 4">
            <a:extLst>
              <a:ext uri="{FF2B5EF4-FFF2-40B4-BE49-F238E27FC236}">
                <a16:creationId xmlns:a16="http://schemas.microsoft.com/office/drawing/2014/main" id="{90DE8451-8937-F147-8C23-80378C93DC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3804047"/>
            <a:ext cx="1721197" cy="1312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6" name="Picture 5">
            <a:extLst>
              <a:ext uri="{FF2B5EF4-FFF2-40B4-BE49-F238E27FC236}">
                <a16:creationId xmlns:a16="http://schemas.microsoft.com/office/drawing/2014/main" id="{7E1A6B0E-AE23-8E4C-A42F-3209CADA9B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15125" y="3696891"/>
            <a:ext cx="1848445" cy="122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7" name="Picture 6">
            <a:extLst>
              <a:ext uri="{FF2B5EF4-FFF2-40B4-BE49-F238E27FC236}">
                <a16:creationId xmlns:a16="http://schemas.microsoft.com/office/drawing/2014/main" id="{82BAE834-2091-9943-922F-A3171B54A01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76077" y="3456595"/>
            <a:ext cx="1071563" cy="107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8" name="Picture 7">
            <a:extLst>
              <a:ext uri="{FF2B5EF4-FFF2-40B4-BE49-F238E27FC236}">
                <a16:creationId xmlns:a16="http://schemas.microsoft.com/office/drawing/2014/main" id="{4BCE14EF-0C14-0E4D-A472-A5F429FE323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2247" y="3696891"/>
            <a:ext cx="1393031" cy="14678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9" name="Picture 9">
            <a:extLst>
              <a:ext uri="{FF2B5EF4-FFF2-40B4-BE49-F238E27FC236}">
                <a16:creationId xmlns:a16="http://schemas.microsoft.com/office/drawing/2014/main" id="{34A7171A-6497-A041-8048-55A9973EC19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07969" y="5143500"/>
            <a:ext cx="1607344" cy="13394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90" name="Picture 10">
            <a:extLst>
              <a:ext uri="{FF2B5EF4-FFF2-40B4-BE49-F238E27FC236}">
                <a16:creationId xmlns:a16="http://schemas.microsoft.com/office/drawing/2014/main" id="{62577137-8E8B-5D41-BA4F-8253EE58970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64844" y="5357813"/>
            <a:ext cx="1774775" cy="1272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925821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7"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935DA-54B5-674B-901A-F31311730421}"/>
              </a:ext>
            </a:extLst>
          </p:cNvPr>
          <p:cNvSpPr>
            <a:spLocks noGrp="1"/>
          </p:cNvSpPr>
          <p:nvPr>
            <p:ph type="title"/>
          </p:nvPr>
        </p:nvSpPr>
        <p:spPr>
          <a:xfrm>
            <a:off x="446484" y="750094"/>
            <a:ext cx="8229824" cy="914177"/>
          </a:xfrm>
        </p:spPr>
        <p:txBody>
          <a:bodyPr/>
          <a:lstStyle/>
          <a:p>
            <a:pPr>
              <a:defRPr/>
            </a:pPr>
            <a:r>
              <a:rPr lang="en-US" dirty="0">
                <a:sym typeface="Helvetica Neue Light" charset="0"/>
              </a:rPr>
              <a:t>Suicide						Death </a:t>
            </a:r>
            <a:br>
              <a:rPr lang="en-US" dirty="0">
                <a:sym typeface="Helvetica Neue Light" charset="0"/>
              </a:rPr>
            </a:br>
            <a:r>
              <a:rPr lang="en-US" dirty="0">
                <a:sym typeface="Helvetica Neue Light" charset="0"/>
              </a:rPr>
              <a:t>									Penalty</a:t>
            </a:r>
          </a:p>
        </p:txBody>
      </p:sp>
      <p:sp>
        <p:nvSpPr>
          <p:cNvPr id="3" name="Content Placeholder 2">
            <a:extLst>
              <a:ext uri="{FF2B5EF4-FFF2-40B4-BE49-F238E27FC236}">
                <a16:creationId xmlns:a16="http://schemas.microsoft.com/office/drawing/2014/main" id="{E56DA3E8-84DC-D241-A313-F5A260577191}"/>
              </a:ext>
            </a:extLst>
          </p:cNvPr>
          <p:cNvSpPr>
            <a:spLocks noGrp="1"/>
          </p:cNvSpPr>
          <p:nvPr>
            <p:ph sz="half" idx="1"/>
          </p:nvPr>
        </p:nvSpPr>
        <p:spPr>
          <a:xfrm>
            <a:off x="0" y="1553766"/>
            <a:ext cx="2887638" cy="4526236"/>
          </a:xfrm>
        </p:spPr>
        <p:txBody>
          <a:bodyPr>
            <a:noAutofit/>
          </a:bodyPr>
          <a:lstStyle/>
          <a:p>
            <a:pPr marL="411459">
              <a:buNone/>
              <a:defRPr/>
            </a:pPr>
            <a:r>
              <a:rPr lang="en-US" sz="2250" dirty="0">
                <a:sym typeface="Helvetica Neue Light" charset="0"/>
              </a:rPr>
              <a:t>	This, for Camus, is the fundamental issue for moral philosophy as it represents the only possible response to the Absurd.  In the end, the morally valid response is to continue living.</a:t>
            </a:r>
          </a:p>
        </p:txBody>
      </p:sp>
      <p:sp>
        <p:nvSpPr>
          <p:cNvPr id="4" name="Content Placeholder 3">
            <a:extLst>
              <a:ext uri="{FF2B5EF4-FFF2-40B4-BE49-F238E27FC236}">
                <a16:creationId xmlns:a16="http://schemas.microsoft.com/office/drawing/2014/main" id="{E479BF92-FF8D-5341-ACD3-B5D77970B86E}"/>
              </a:ext>
            </a:extLst>
          </p:cNvPr>
          <p:cNvSpPr>
            <a:spLocks noGrp="1"/>
          </p:cNvSpPr>
          <p:nvPr>
            <p:ph sz="half" idx="2"/>
          </p:nvPr>
        </p:nvSpPr>
        <p:spPr>
          <a:xfrm>
            <a:off x="5965032" y="1903140"/>
            <a:ext cx="2709044" cy="4526235"/>
          </a:xfrm>
        </p:spPr>
        <p:txBody>
          <a:bodyPr>
            <a:noAutofit/>
          </a:bodyPr>
          <a:lstStyle/>
          <a:p>
            <a:pPr marL="411459">
              <a:buNone/>
              <a:defRPr/>
            </a:pPr>
            <a:r>
              <a:rPr lang="en-US" sz="2250" dirty="0">
                <a:sym typeface="Helvetica Neue Light" charset="0"/>
              </a:rPr>
              <a:t>	Camus opposes the death penalty in all of his writings. He considered it “the most premeditated of murders” because it causes the victim to suffer his death every day until it happens.</a:t>
            </a:r>
          </a:p>
        </p:txBody>
      </p:sp>
      <p:pic>
        <p:nvPicPr>
          <p:cNvPr id="5" name="Picture 4">
            <a:extLst>
              <a:ext uri="{FF2B5EF4-FFF2-40B4-BE49-F238E27FC236}">
                <a16:creationId xmlns:a16="http://schemas.microsoft.com/office/drawing/2014/main" id="{9798D7AB-0318-5B40-A1C8-6F18AB6473B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18234" y="1178719"/>
            <a:ext cx="2971354" cy="380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03460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dissolve">
                                      <p:cBhvr>
                                        <p:cTn id="18" dur="500"/>
                                        <p:tgtEl>
                                          <p:spTgt spid="4">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dissolve">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DDF4196-4470-1845-844D-53084B36E972}"/>
              </a:ext>
            </a:extLst>
          </p:cNvPr>
          <p:cNvSpPr>
            <a:spLocks noGrp="1"/>
          </p:cNvSpPr>
          <p:nvPr>
            <p:ph type="body" idx="1"/>
          </p:nvPr>
        </p:nvSpPr>
        <p:spPr>
          <a:xfrm>
            <a:off x="392906" y="1285875"/>
            <a:ext cx="4103191" cy="5306467"/>
          </a:xfrm>
        </p:spPr>
        <p:txBody>
          <a:bodyPr>
            <a:noAutofit/>
          </a:bodyPr>
          <a:lstStyle/>
          <a:p>
            <a:pPr>
              <a:defRPr/>
            </a:pPr>
            <a:r>
              <a:rPr lang="en-US" sz="2250" dirty="0">
                <a:sym typeface="Helvetica Neue Light" charset="0"/>
              </a:rPr>
              <a:t>Although Camus was personally committed to values such as individualism, free choice, inner strength, authenticity, personal responsibility, and self determination, he repeatedly denied that he was an existentialist.</a:t>
            </a:r>
          </a:p>
          <a:p>
            <a:pPr>
              <a:defRPr/>
            </a:pPr>
            <a:r>
              <a:rPr lang="en-US" sz="2250" dirty="0">
                <a:sym typeface="Helvetica Neue Light" charset="0"/>
              </a:rPr>
              <a:t>Although he embraced many of the ideas, he believed that for one to be considered anything one must commit themselves totally to that doctrine, he was unwilling to do this.</a:t>
            </a:r>
          </a:p>
        </p:txBody>
      </p:sp>
      <p:sp>
        <p:nvSpPr>
          <p:cNvPr id="3" name="Title 2">
            <a:extLst>
              <a:ext uri="{FF2B5EF4-FFF2-40B4-BE49-F238E27FC236}">
                <a16:creationId xmlns:a16="http://schemas.microsoft.com/office/drawing/2014/main" id="{DFDDC244-ED47-A546-8355-5E008C9FB3C8}"/>
              </a:ext>
            </a:extLst>
          </p:cNvPr>
          <p:cNvSpPr>
            <a:spLocks noGrp="1"/>
          </p:cNvSpPr>
          <p:nvPr>
            <p:ph type="title"/>
          </p:nvPr>
        </p:nvSpPr>
        <p:spPr>
          <a:xfrm>
            <a:off x="706562" y="512341"/>
            <a:ext cx="8156153" cy="776883"/>
          </a:xfrm>
        </p:spPr>
        <p:txBody>
          <a:bodyPr/>
          <a:lstStyle/>
          <a:p>
            <a:pPr>
              <a:defRPr/>
            </a:pPr>
            <a:r>
              <a:rPr lang="en-US" dirty="0">
                <a:sym typeface="Helvetica Neue Light" charset="0"/>
              </a:rPr>
              <a:t>Existentialism?</a:t>
            </a:r>
          </a:p>
        </p:txBody>
      </p:sp>
      <p:pic>
        <p:nvPicPr>
          <p:cNvPr id="4" name="Picture 3">
            <a:extLst>
              <a:ext uri="{FF2B5EF4-FFF2-40B4-BE49-F238E27FC236}">
                <a16:creationId xmlns:a16="http://schemas.microsoft.com/office/drawing/2014/main" id="{DFD06925-54A2-2D45-A803-5DB97D803CD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20655" y="228824"/>
            <a:ext cx="4623346" cy="63501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75136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7" presetClass="entr" presetSubtype="1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17" presetClass="entr" presetSubtype="10" fill="hold"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anim calcmode="lin" valueType="num">
                                      <p:cBhvr>
                                        <p:cTn id="19" dur="500" fill="hold"/>
                                        <p:tgtEl>
                                          <p:spTgt spid="2">
                                            <p:txEl>
                                              <p:pRg st="0" end="0"/>
                                            </p:txEl>
                                          </p:spTgt>
                                        </p:tgtEl>
                                        <p:attrNameLst>
                                          <p:attrName>ppt_w</p:attrName>
                                        </p:attrNameLst>
                                      </p:cBhvr>
                                      <p:tavLst>
                                        <p:tav tm="0">
                                          <p:val>
                                            <p:fltVal val="0"/>
                                          </p:val>
                                        </p:tav>
                                        <p:tav tm="100000">
                                          <p:val>
                                            <p:strVal val="#ppt_w"/>
                                          </p:val>
                                        </p:tav>
                                      </p:tavLst>
                                    </p:anim>
                                    <p:anim calcmode="lin" valueType="num">
                                      <p:cBhvr>
                                        <p:cTn id="20" dur="500" fill="hold"/>
                                        <p:tgtEl>
                                          <p:spTgt spid="2">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17" presetClass="entr" presetSubtype="10" fill="hold" nodeType="clickEffect">
                                  <p:stCondLst>
                                    <p:cond delay="0"/>
                                  </p:stCondLst>
                                  <p:childTnLst>
                                    <p:set>
                                      <p:cBhvr>
                                        <p:cTn id="24" dur="1" fill="hold">
                                          <p:stCondLst>
                                            <p:cond delay="0"/>
                                          </p:stCondLst>
                                        </p:cTn>
                                        <p:tgtEl>
                                          <p:spTgt spid="2">
                                            <p:txEl>
                                              <p:pRg st="1" end="1"/>
                                            </p:txEl>
                                          </p:spTgt>
                                        </p:tgtEl>
                                        <p:attrNameLst>
                                          <p:attrName>style.visibility</p:attrName>
                                        </p:attrNameLst>
                                      </p:cBhvr>
                                      <p:to>
                                        <p:strVal val="visible"/>
                                      </p:to>
                                    </p:set>
                                    <p:anim calcmode="lin" valueType="num">
                                      <p:cBhvr>
                                        <p:cTn id="25" dur="500" fill="hold"/>
                                        <p:tgtEl>
                                          <p:spTgt spid="2">
                                            <p:txEl>
                                              <p:pRg st="1" end="1"/>
                                            </p:txEl>
                                          </p:spTgt>
                                        </p:tgtEl>
                                        <p:attrNameLst>
                                          <p:attrName>ppt_w</p:attrName>
                                        </p:attrNameLst>
                                      </p:cBhvr>
                                      <p:tavLst>
                                        <p:tav tm="0">
                                          <p:val>
                                            <p:fltVal val="0"/>
                                          </p:val>
                                        </p:tav>
                                        <p:tav tm="100000">
                                          <p:val>
                                            <p:strVal val="#ppt_w"/>
                                          </p:val>
                                        </p:tav>
                                      </p:tavLst>
                                    </p:anim>
                                    <p:anim calcmode="lin" valueType="num">
                                      <p:cBhvr>
                                        <p:cTn id="26" dur="500" fill="hold"/>
                                        <p:tgtEl>
                                          <p:spTgt spid="2">
                                            <p:txEl>
                                              <p:pRg st="1" end="1"/>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2133</Words>
  <Application>Microsoft Macintosh PowerPoint</Application>
  <PresentationFormat>On-screen Show (4:3)</PresentationFormat>
  <Paragraphs>232</Paragraphs>
  <Slides>55</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55</vt:i4>
      </vt:variant>
    </vt:vector>
  </HeadingPairs>
  <TitlesOfParts>
    <vt:vector size="64" baseType="lpstr">
      <vt:lpstr>Arial</vt:lpstr>
      <vt:lpstr>Arial Black</vt:lpstr>
      <vt:lpstr>Calibri</vt:lpstr>
      <vt:lpstr>Calibri Light</vt:lpstr>
      <vt:lpstr>Corbel</vt:lpstr>
      <vt:lpstr>Helvetica Neue Light</vt:lpstr>
      <vt:lpstr>Tahoma</vt:lpstr>
      <vt:lpstr>Wingdings</vt:lpstr>
      <vt:lpstr>Office Theme</vt:lpstr>
      <vt:lpstr>Research in Context (ADAD5003)</vt:lpstr>
      <vt:lpstr>Aims of today</vt:lpstr>
      <vt:lpstr>KEYWORDS &amp; THINKERS</vt:lpstr>
      <vt:lpstr>PowerPoint Presentation</vt:lpstr>
      <vt:lpstr>Questions for you</vt:lpstr>
      <vt:lpstr>PowerPoint Presentation</vt:lpstr>
      <vt:lpstr>J.S Mill</vt:lpstr>
      <vt:lpstr>Question </vt:lpstr>
      <vt:lpstr>Question </vt:lpstr>
      <vt:lpstr>Articles</vt:lpstr>
      <vt:lpstr>Freedom fighters or hate speakers?</vt:lpstr>
      <vt:lpstr>What is activism?</vt:lpstr>
      <vt:lpstr>Introducing Utilitarianism</vt:lpstr>
      <vt:lpstr>Utilitarianism continued</vt:lpstr>
      <vt:lpstr>Two types of U: act &amp; rule</vt:lpstr>
      <vt:lpstr>Jeremy Bentham’s basic assumptions:</vt:lpstr>
      <vt:lpstr>Two flaws of act U:</vt:lpstr>
      <vt:lpstr>Rule Utilitarianism</vt:lpstr>
      <vt:lpstr>John Stuart Mill</vt:lpstr>
      <vt:lpstr>Mill’s Rule</vt:lpstr>
      <vt:lpstr>Mill’s “Harm Principle”</vt:lpstr>
      <vt:lpstr>PowerPoint Presentation</vt:lpstr>
      <vt:lpstr>Introduction to Existentialism</vt:lpstr>
      <vt:lpstr>What is philosophy?</vt:lpstr>
      <vt:lpstr>PowerPoint Presentation</vt:lpstr>
      <vt:lpstr>The Problem of Meaning</vt:lpstr>
      <vt:lpstr>PowerPoint Presentation</vt:lpstr>
      <vt:lpstr>PowerPoint Presentation</vt:lpstr>
      <vt:lpstr>Two Different Types of Existentialists</vt:lpstr>
      <vt:lpstr>PowerPoint Presentation</vt:lpstr>
      <vt:lpstr>PowerPoint Presentation</vt:lpstr>
      <vt:lpstr>Existence Before Essence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Big Names of Existentialism</vt:lpstr>
      <vt:lpstr>PowerPoint Presentation</vt:lpstr>
      <vt:lpstr>Nihilism is the state of belief in nothing</vt:lpstr>
      <vt:lpstr>Albert Camus:  The Smiling Sisyphus</vt:lpstr>
      <vt:lpstr>PowerPoint Presentation</vt:lpstr>
      <vt:lpstr>The Myth of Sisyphus</vt:lpstr>
      <vt:lpstr>L’Étranger  (The Stranger or The Outsider)</vt:lpstr>
      <vt:lpstr>Albert Camus</vt:lpstr>
      <vt:lpstr>Themes of Albert Camus</vt:lpstr>
      <vt:lpstr>Camus’ Absurd World </vt:lpstr>
      <vt:lpstr>Revolt</vt:lpstr>
      <vt:lpstr>The Outsider</vt:lpstr>
      <vt:lpstr>Guilt and  Innocence    Paganism vs. Christianity</vt:lpstr>
      <vt:lpstr>Individual vs.  History and Mass Culture</vt:lpstr>
      <vt:lpstr>Suicide      Death           Penalty</vt:lpstr>
      <vt:lpstr>Existentialism?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in Context (ADAD5003)</dc:title>
  <dc:creator>Timi O'neill</dc:creator>
  <cp:lastModifiedBy>Timi O'neill</cp:lastModifiedBy>
  <cp:revision>1</cp:revision>
  <dcterms:created xsi:type="dcterms:W3CDTF">2019-10-31T00:20:37Z</dcterms:created>
  <dcterms:modified xsi:type="dcterms:W3CDTF">2019-10-31T00:26:05Z</dcterms:modified>
</cp:coreProperties>
</file>