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2B79C5-8161-1796-EFB5-6193914EFB06}" v="1114" dt="2026-02-21T12:17:10.137"/>
    <p1510:client id="{D824A059-2E4E-4DDC-8765-60A82A9E9E75}" v="535" dt="2026-02-21T21:58:29.8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wayne Murray (2432292)" userId="S::2432292@student.uwtsd.ac.uk::2ec9c393-3325-418a-b77a-28b90a0e7f0c" providerId="AD" clId="Web-{9C2B79C5-8161-1796-EFB5-6193914EFB06}"/>
    <pc:docChg chg="addSld delSld modSld">
      <pc:chgData name="Dwayne Murray (2432292)" userId="S::2432292@student.uwtsd.ac.uk::2ec9c393-3325-418a-b77a-28b90a0e7f0c" providerId="AD" clId="Web-{9C2B79C5-8161-1796-EFB5-6193914EFB06}" dt="2026-02-21T12:17:10.137" v="1114" actId="20577"/>
      <pc:docMkLst>
        <pc:docMk/>
      </pc:docMkLst>
      <pc:sldChg chg="modSp">
        <pc:chgData name="Dwayne Murray (2432292)" userId="S::2432292@student.uwtsd.ac.uk::2ec9c393-3325-418a-b77a-28b90a0e7f0c" providerId="AD" clId="Web-{9C2B79C5-8161-1796-EFB5-6193914EFB06}" dt="2026-02-21T11:30:44.750" v="59" actId="20577"/>
        <pc:sldMkLst>
          <pc:docMk/>
          <pc:sldMk cId="109857222" sldId="256"/>
        </pc:sldMkLst>
        <pc:spChg chg="mod">
          <ac:chgData name="Dwayne Murray (2432292)" userId="S::2432292@student.uwtsd.ac.uk::2ec9c393-3325-418a-b77a-28b90a0e7f0c" providerId="AD" clId="Web-{9C2B79C5-8161-1796-EFB5-6193914EFB06}" dt="2026-02-21T11:30:28.875" v="4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wayne Murray (2432292)" userId="S::2432292@student.uwtsd.ac.uk::2ec9c393-3325-418a-b77a-28b90a0e7f0c" providerId="AD" clId="Web-{9C2B79C5-8161-1796-EFB5-6193914EFB06}" dt="2026-02-21T11:30:44.750" v="5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Dwayne Murray (2432292)" userId="S::2432292@student.uwtsd.ac.uk::2ec9c393-3325-418a-b77a-28b90a0e7f0c" providerId="AD" clId="Web-{9C2B79C5-8161-1796-EFB5-6193914EFB06}" dt="2026-02-21T11:48:53.871" v="355" actId="20577"/>
        <pc:sldMkLst>
          <pc:docMk/>
          <pc:sldMk cId="607445656" sldId="257"/>
        </pc:sldMkLst>
        <pc:spChg chg="mod">
          <ac:chgData name="Dwayne Murray (2432292)" userId="S::2432292@student.uwtsd.ac.uk::2ec9c393-3325-418a-b77a-28b90a0e7f0c" providerId="AD" clId="Web-{9C2B79C5-8161-1796-EFB5-6193914EFB06}" dt="2026-02-21T11:48:53.871" v="355" actId="20577"/>
          <ac:spMkLst>
            <pc:docMk/>
            <pc:sldMk cId="607445656" sldId="257"/>
            <ac:spMk id="2" creationId="{54581937-3AE8-4060-25DC-DAF39E47599A}"/>
          </ac:spMkLst>
        </pc:spChg>
        <pc:spChg chg="mod">
          <ac:chgData name="Dwayne Murray (2432292)" userId="S::2432292@student.uwtsd.ac.uk::2ec9c393-3325-418a-b77a-28b90a0e7f0c" providerId="AD" clId="Web-{9C2B79C5-8161-1796-EFB5-6193914EFB06}" dt="2026-02-21T11:42:32.350" v="296" actId="20577"/>
          <ac:spMkLst>
            <pc:docMk/>
            <pc:sldMk cId="607445656" sldId="257"/>
            <ac:spMk id="3" creationId="{37B64DAF-3646-04CD-9109-C4D228C699C6}"/>
          </ac:spMkLst>
        </pc:spChg>
      </pc:sldChg>
      <pc:sldChg chg="addSp delSp modSp new del">
        <pc:chgData name="Dwayne Murray (2432292)" userId="S::2432292@student.uwtsd.ac.uk::2ec9c393-3325-418a-b77a-28b90a0e7f0c" providerId="AD" clId="Web-{9C2B79C5-8161-1796-EFB5-6193914EFB06}" dt="2026-02-21T11:35:31.135" v="64"/>
        <pc:sldMkLst>
          <pc:docMk/>
          <pc:sldMk cId="823993038" sldId="257"/>
        </pc:sldMkLst>
        <pc:spChg chg="add del mod">
          <ac:chgData name="Dwayne Murray (2432292)" userId="S::2432292@student.uwtsd.ac.uk::2ec9c393-3325-418a-b77a-28b90a0e7f0c" providerId="AD" clId="Web-{9C2B79C5-8161-1796-EFB5-6193914EFB06}" dt="2026-02-21T11:34:13.427" v="63"/>
          <ac:spMkLst>
            <pc:docMk/>
            <pc:sldMk cId="823993038" sldId="257"/>
            <ac:spMk id="2" creationId="{A94904F5-9EF6-4DF9-4023-731861D77A8E}"/>
          </ac:spMkLst>
        </pc:spChg>
      </pc:sldChg>
      <pc:sldChg chg="modSp new">
        <pc:chgData name="Dwayne Murray (2432292)" userId="S::2432292@student.uwtsd.ac.uk::2ec9c393-3325-418a-b77a-28b90a0e7f0c" providerId="AD" clId="Web-{9C2B79C5-8161-1796-EFB5-6193914EFB06}" dt="2026-02-21T11:47:17.308" v="340" actId="20577"/>
        <pc:sldMkLst>
          <pc:docMk/>
          <pc:sldMk cId="88726741" sldId="258"/>
        </pc:sldMkLst>
        <pc:spChg chg="mod">
          <ac:chgData name="Dwayne Murray (2432292)" userId="S::2432292@student.uwtsd.ac.uk::2ec9c393-3325-418a-b77a-28b90a0e7f0c" providerId="AD" clId="Web-{9C2B79C5-8161-1796-EFB5-6193914EFB06}" dt="2026-02-21T11:44:27.134" v="317" actId="20577"/>
          <ac:spMkLst>
            <pc:docMk/>
            <pc:sldMk cId="88726741" sldId="258"/>
            <ac:spMk id="2" creationId="{FEDB4DD7-898A-5415-586A-B6C33788C609}"/>
          </ac:spMkLst>
        </pc:spChg>
        <pc:spChg chg="mod">
          <ac:chgData name="Dwayne Murray (2432292)" userId="S::2432292@student.uwtsd.ac.uk::2ec9c393-3325-418a-b77a-28b90a0e7f0c" providerId="AD" clId="Web-{9C2B79C5-8161-1796-EFB5-6193914EFB06}" dt="2026-02-21T11:47:17.308" v="340" actId="20577"/>
          <ac:spMkLst>
            <pc:docMk/>
            <pc:sldMk cId="88726741" sldId="258"/>
            <ac:spMk id="3" creationId="{A236D7D9-10BD-F615-9A9E-DC0C1540D3D4}"/>
          </ac:spMkLst>
        </pc:spChg>
      </pc:sldChg>
      <pc:sldChg chg="addSp delSp modSp new">
        <pc:chgData name="Dwayne Murray (2432292)" userId="S::2432292@student.uwtsd.ac.uk::2ec9c393-3325-418a-b77a-28b90a0e7f0c" providerId="AD" clId="Web-{9C2B79C5-8161-1796-EFB5-6193914EFB06}" dt="2026-02-21T12:05:47.093" v="874" actId="20577"/>
        <pc:sldMkLst>
          <pc:docMk/>
          <pc:sldMk cId="1285141217" sldId="259"/>
        </pc:sldMkLst>
        <pc:spChg chg="mod">
          <ac:chgData name="Dwayne Murray (2432292)" userId="S::2432292@student.uwtsd.ac.uk::2ec9c393-3325-418a-b77a-28b90a0e7f0c" providerId="AD" clId="Web-{9C2B79C5-8161-1796-EFB5-6193914EFB06}" dt="2026-02-21T12:05:47.093" v="874" actId="20577"/>
          <ac:spMkLst>
            <pc:docMk/>
            <pc:sldMk cId="1285141217" sldId="259"/>
            <ac:spMk id="2" creationId="{1EDBAEF6-9A70-0A4E-08C1-CF8E496E658B}"/>
          </ac:spMkLst>
        </pc:spChg>
        <pc:spChg chg="del mod">
          <ac:chgData name="Dwayne Murray (2432292)" userId="S::2432292@student.uwtsd.ac.uk::2ec9c393-3325-418a-b77a-28b90a0e7f0c" providerId="AD" clId="Web-{9C2B79C5-8161-1796-EFB5-6193914EFB06}" dt="2026-02-21T11:55:44.379" v="394"/>
          <ac:spMkLst>
            <pc:docMk/>
            <pc:sldMk cId="1285141217" sldId="259"/>
            <ac:spMk id="3" creationId="{CF8FE647-09F7-390E-7E5B-CA6151A0BADF}"/>
          </ac:spMkLst>
        </pc:spChg>
        <pc:graphicFrameChg chg="add mod ord modGraphic">
          <ac:chgData name="Dwayne Murray (2432292)" userId="S::2432292@student.uwtsd.ac.uk::2ec9c393-3325-418a-b77a-28b90a0e7f0c" providerId="AD" clId="Web-{9C2B79C5-8161-1796-EFB5-6193914EFB06}" dt="2026-02-21T12:05:00.983" v="862"/>
          <ac:graphicFrameMkLst>
            <pc:docMk/>
            <pc:sldMk cId="1285141217" sldId="259"/>
            <ac:graphicFrameMk id="4" creationId="{057DAA51-1B22-71CD-F4C3-AE896B13E37C}"/>
          </ac:graphicFrameMkLst>
        </pc:graphicFrameChg>
      </pc:sldChg>
      <pc:sldChg chg="modSp new">
        <pc:chgData name="Dwayne Murray (2432292)" userId="S::2432292@student.uwtsd.ac.uk::2ec9c393-3325-418a-b77a-28b90a0e7f0c" providerId="AD" clId="Web-{9C2B79C5-8161-1796-EFB5-6193914EFB06}" dt="2026-02-21T12:15:10.493" v="1088" actId="20577"/>
        <pc:sldMkLst>
          <pc:docMk/>
          <pc:sldMk cId="3263508646" sldId="260"/>
        </pc:sldMkLst>
        <pc:spChg chg="mod">
          <ac:chgData name="Dwayne Murray (2432292)" userId="S::2432292@student.uwtsd.ac.uk::2ec9c393-3325-418a-b77a-28b90a0e7f0c" providerId="AD" clId="Web-{9C2B79C5-8161-1796-EFB5-6193914EFB06}" dt="2026-02-21T12:07:59.047" v="880" actId="20577"/>
          <ac:spMkLst>
            <pc:docMk/>
            <pc:sldMk cId="3263508646" sldId="260"/>
            <ac:spMk id="2" creationId="{7C24F500-9FBA-EFCE-A360-1AEF76E6DA22}"/>
          </ac:spMkLst>
        </pc:spChg>
        <pc:spChg chg="mod">
          <ac:chgData name="Dwayne Murray (2432292)" userId="S::2432292@student.uwtsd.ac.uk::2ec9c393-3325-418a-b77a-28b90a0e7f0c" providerId="AD" clId="Web-{9C2B79C5-8161-1796-EFB5-6193914EFB06}" dt="2026-02-21T12:15:10.493" v="1088" actId="20577"/>
          <ac:spMkLst>
            <pc:docMk/>
            <pc:sldMk cId="3263508646" sldId="260"/>
            <ac:spMk id="3" creationId="{09897156-8B8A-8280-1D2F-31407F6A28C8}"/>
          </ac:spMkLst>
        </pc:spChg>
      </pc:sldChg>
      <pc:sldChg chg="modSp new">
        <pc:chgData name="Dwayne Murray (2432292)" userId="S::2432292@student.uwtsd.ac.uk::2ec9c393-3325-418a-b77a-28b90a0e7f0c" providerId="AD" clId="Web-{9C2B79C5-8161-1796-EFB5-6193914EFB06}" dt="2026-02-21T12:17:10.137" v="1114" actId="20577"/>
        <pc:sldMkLst>
          <pc:docMk/>
          <pc:sldMk cId="4244484704" sldId="261"/>
        </pc:sldMkLst>
        <pc:spChg chg="mod">
          <ac:chgData name="Dwayne Murray (2432292)" userId="S::2432292@student.uwtsd.ac.uk::2ec9c393-3325-418a-b77a-28b90a0e7f0c" providerId="AD" clId="Web-{9C2B79C5-8161-1796-EFB5-6193914EFB06}" dt="2026-02-21T12:16:33.010" v="1112" actId="20577"/>
          <ac:spMkLst>
            <pc:docMk/>
            <pc:sldMk cId="4244484704" sldId="261"/>
            <ac:spMk id="2" creationId="{647AB700-27E7-AFCA-E63D-FDF57EC9AC05}"/>
          </ac:spMkLst>
        </pc:spChg>
        <pc:spChg chg="mod">
          <ac:chgData name="Dwayne Murray (2432292)" userId="S::2432292@student.uwtsd.ac.uk::2ec9c393-3325-418a-b77a-28b90a0e7f0c" providerId="AD" clId="Web-{9C2B79C5-8161-1796-EFB5-6193914EFB06}" dt="2026-02-21T12:17:10.137" v="1114" actId="20577"/>
          <ac:spMkLst>
            <pc:docMk/>
            <pc:sldMk cId="4244484704" sldId="261"/>
            <ac:spMk id="3" creationId="{E1A4E23B-F1E3-674F-936C-0749DFABE9D5}"/>
          </ac:spMkLst>
        </pc:spChg>
      </pc:sldChg>
    </pc:docChg>
  </pc:docChgLst>
  <pc:docChgLst>
    <pc:chgData name="Dwayne Murray (2432292)" userId="S::2432292@student.uwtsd.ac.uk::2ec9c393-3325-418a-b77a-28b90a0e7f0c" providerId="AD" clId="Web-{D824A059-2E4E-4DDC-8765-60A82A9E9E75}"/>
    <pc:docChg chg="addSld delSld modSld">
      <pc:chgData name="Dwayne Murray (2432292)" userId="S::2432292@student.uwtsd.ac.uk::2ec9c393-3325-418a-b77a-28b90a0e7f0c" providerId="AD" clId="Web-{D824A059-2E4E-4DDC-8765-60A82A9E9E75}" dt="2026-02-21T21:58:29.862" v="559" actId="20577"/>
      <pc:docMkLst>
        <pc:docMk/>
      </pc:docMkLst>
      <pc:sldChg chg="addSp delSp modSp mod setBg">
        <pc:chgData name="Dwayne Murray (2432292)" userId="S::2432292@student.uwtsd.ac.uk::2ec9c393-3325-418a-b77a-28b90a0e7f0c" providerId="AD" clId="Web-{D824A059-2E4E-4DDC-8765-60A82A9E9E75}" dt="2026-02-21T15:10:29.523" v="353" actId="14100"/>
        <pc:sldMkLst>
          <pc:docMk/>
          <pc:sldMk cId="109857222" sldId="256"/>
        </pc:sldMkLst>
        <pc:spChg chg="mod">
          <ac:chgData name="Dwayne Murray (2432292)" userId="S::2432292@student.uwtsd.ac.uk::2ec9c393-3325-418a-b77a-28b90a0e7f0c" providerId="AD" clId="Web-{D824A059-2E4E-4DDC-8765-60A82A9E9E75}" dt="2026-02-21T15:10:17.555" v="35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wayne Murray (2432292)" userId="S::2432292@student.uwtsd.ac.uk::2ec9c393-3325-418a-b77a-28b90a0e7f0c" providerId="AD" clId="Web-{D824A059-2E4E-4DDC-8765-60A82A9E9E75}" dt="2026-02-21T15:10:29.523" v="353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12" creationId="{74751229-0244-4FBB-BED1-407467F4C951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7:07.196" v="284"/>
          <ac:spMkLst>
            <pc:docMk/>
            <pc:sldMk cId="109857222" sldId="256"/>
            <ac:spMk id="17" creationId="{F12E7CC5-C78B-4EBD-9565-3FA00FAA6CF2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7:07.196" v="284"/>
          <ac:spMkLst>
            <pc:docMk/>
            <pc:sldMk cId="109857222" sldId="256"/>
            <ac:spMk id="19" creationId="{3A4529A5-F675-429F-8044-01372BB13422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7:07.196" v="284"/>
          <ac:spMkLst>
            <pc:docMk/>
            <pc:sldMk cId="109857222" sldId="256"/>
            <ac:spMk id="21" creationId="{63DAB858-5A0C-4AFF-AAC6-705EDF8DB733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7:12.650" v="286"/>
          <ac:spMkLst>
            <pc:docMk/>
            <pc:sldMk cId="109857222" sldId="256"/>
            <ac:spMk id="23" creationId="{337940BB-FBC4-492E-BD92-3B7B914D0EAE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7:12.650" v="286"/>
          <ac:spMkLst>
            <pc:docMk/>
            <pc:sldMk cId="109857222" sldId="256"/>
            <ac:spMk id="24" creationId="{3FCFB1DE-0B7E-48CC-BA90-B2AB0889F9D6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25" creationId="{712D4376-A578-4FF1-94FC-245E7A6A489F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26" creationId="{5AE9FC70-8A26-4CF2-8E04-EBDADB8B81C4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27" creationId="{AEA7509D-F04F-40CB-A0B3-EEF16499CC9F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28" creationId="{609CB703-C563-4F1F-BF28-83C06E978C4F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14:58:05.572" v="288"/>
          <ac:spMkLst>
            <pc:docMk/>
            <pc:sldMk cId="109857222" sldId="256"/>
            <ac:spMk id="29" creationId="{C5CB530E-515E-412C-9DF1-5F8FFBD6F383}"/>
          </ac:spMkLst>
        </pc:spChg>
        <pc:picChg chg="add mod ord">
          <ac:chgData name="Dwayne Murray (2432292)" userId="S::2432292@student.uwtsd.ac.uk::2ec9c393-3325-418a-b77a-28b90a0e7f0c" providerId="AD" clId="Web-{D824A059-2E4E-4DDC-8765-60A82A9E9E75}" dt="2026-02-21T14:58:05.572" v="288"/>
          <ac:picMkLst>
            <pc:docMk/>
            <pc:sldMk cId="109857222" sldId="256"/>
            <ac:picMk id="7" creationId="{F924B30D-77A5-F776-78E1-1D1CCC820DD6}"/>
          </ac:picMkLst>
        </pc:picChg>
        <pc:picChg chg="add del">
          <ac:chgData name="Dwayne Murray (2432292)" userId="S::2432292@student.uwtsd.ac.uk::2ec9c393-3325-418a-b77a-28b90a0e7f0c" providerId="AD" clId="Web-{D824A059-2E4E-4DDC-8765-60A82A9E9E75}" dt="2026-02-21T14:58:05.572" v="288"/>
          <ac:picMkLst>
            <pc:docMk/>
            <pc:sldMk cId="109857222" sldId="256"/>
            <ac:picMk id="9" creationId="{ABCC6BF0-E7ED-44A3-A2A5-A7D497A1C058}"/>
          </ac:picMkLst>
        </pc:picChg>
      </pc:sldChg>
      <pc:sldChg chg="addSp delSp modSp mod setBg">
        <pc:chgData name="Dwayne Murray (2432292)" userId="S::2432292@student.uwtsd.ac.uk::2ec9c393-3325-418a-b77a-28b90a0e7f0c" providerId="AD" clId="Web-{D824A059-2E4E-4DDC-8765-60A82A9E9E75}" dt="2026-02-21T15:11:49.493" v="357" actId="20577"/>
        <pc:sldMkLst>
          <pc:docMk/>
          <pc:sldMk cId="607445656" sldId="257"/>
        </pc:sldMkLst>
        <pc:spChg chg="mod">
          <ac:chgData name="Dwayne Murray (2432292)" userId="S::2432292@student.uwtsd.ac.uk::2ec9c393-3325-418a-b77a-28b90a0e7f0c" providerId="AD" clId="Web-{D824A059-2E4E-4DDC-8765-60A82A9E9E75}" dt="2026-02-21T15:11:05.118" v="355" actId="14100"/>
          <ac:spMkLst>
            <pc:docMk/>
            <pc:sldMk cId="607445656" sldId="257"/>
            <ac:spMk id="2" creationId="{54581937-3AE8-4060-25DC-DAF39E47599A}"/>
          </ac:spMkLst>
        </pc:spChg>
        <pc:spChg chg="del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3" creationId="{37B64DAF-3646-04CD-9109-C4D228C699C6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9" creationId="{BACC6370-2D7E-4714-9D71-7542949D7D5D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11" creationId="{256B2C21-A230-48C0-8DF1-C46611373C44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13" creationId="{3847E18C-932D-4C95-AABA-FEC7C9499AD7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15" creationId="{3150CB11-0C61-439E-910F-5787759E72A0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17" creationId="{43F8A58B-5155-44CE-A5FF-7647B47D0A7A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0:37.374" v="291"/>
          <ac:spMkLst>
            <pc:docMk/>
            <pc:sldMk cId="607445656" sldId="257"/>
            <ac:spMk id="19" creationId="{443F2ACA-E6D6-4028-82DD-F03C262D5DE6}"/>
          </ac:spMkLst>
        </pc:spChg>
        <pc:graphicFrameChg chg="add modGraphic">
          <ac:chgData name="Dwayne Murray (2432292)" userId="S::2432292@student.uwtsd.ac.uk::2ec9c393-3325-418a-b77a-28b90a0e7f0c" providerId="AD" clId="Web-{D824A059-2E4E-4DDC-8765-60A82A9E9E75}" dt="2026-02-21T15:11:49.493" v="357" actId="20577"/>
          <ac:graphicFrameMkLst>
            <pc:docMk/>
            <pc:sldMk cId="607445656" sldId="257"/>
            <ac:graphicFrameMk id="5" creationId="{541FB803-BFA4-BBBD-F4CF-12C62EC28602}"/>
          </ac:graphicFrameMkLst>
        </pc:graphicFrameChg>
      </pc:sldChg>
      <pc:sldChg chg="addSp delSp modSp mod setBg">
        <pc:chgData name="Dwayne Murray (2432292)" userId="S::2432292@student.uwtsd.ac.uk::2ec9c393-3325-418a-b77a-28b90a0e7f0c" providerId="AD" clId="Web-{D824A059-2E4E-4DDC-8765-60A82A9E9E75}" dt="2026-02-21T15:03:23.214" v="305" actId="20577"/>
        <pc:sldMkLst>
          <pc:docMk/>
          <pc:sldMk cId="88726741" sldId="258"/>
        </pc:sldMkLst>
        <pc:spChg chg="mod">
          <ac:chgData name="Dwayne Murray (2432292)" userId="S::2432292@student.uwtsd.ac.uk::2ec9c393-3325-418a-b77a-28b90a0e7f0c" providerId="AD" clId="Web-{D824A059-2E4E-4DDC-8765-60A82A9E9E75}" dt="2026-02-21T15:03:05.571" v="303" actId="20577"/>
          <ac:spMkLst>
            <pc:docMk/>
            <pc:sldMk cId="88726741" sldId="258"/>
            <ac:spMk id="2" creationId="{FEDB4DD7-898A-5415-586A-B6C33788C609}"/>
          </ac:spMkLst>
        </pc:spChg>
        <pc:spChg chg="del">
          <ac:chgData name="Dwayne Murray (2432292)" userId="S::2432292@student.uwtsd.ac.uk::2ec9c393-3325-418a-b77a-28b90a0e7f0c" providerId="AD" clId="Web-{D824A059-2E4E-4DDC-8765-60A82A9E9E75}" dt="2026-02-21T15:01:13.501" v="295"/>
          <ac:spMkLst>
            <pc:docMk/>
            <pc:sldMk cId="88726741" sldId="258"/>
            <ac:spMk id="3" creationId="{A236D7D9-10BD-F615-9A9E-DC0C1540D3D4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1:13.501" v="295"/>
          <ac:spMkLst>
            <pc:docMk/>
            <pc:sldMk cId="88726741" sldId="258"/>
            <ac:spMk id="9" creationId="{BACC6370-2D7E-4714-9D71-7542949D7D5D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1:13.501" v="295"/>
          <ac:spMkLst>
            <pc:docMk/>
            <pc:sldMk cId="88726741" sldId="258"/>
            <ac:spMk id="11" creationId="{F68B3F68-107C-434F-AA38-110D5EA91B85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1:13.501" v="295"/>
          <ac:spMkLst>
            <pc:docMk/>
            <pc:sldMk cId="88726741" sldId="258"/>
            <ac:spMk id="13" creationId="{AAD0DBB9-1A4B-4391-81D4-CB19F9AB918A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15:01:13.501" v="295"/>
          <ac:spMkLst>
            <pc:docMk/>
            <pc:sldMk cId="88726741" sldId="258"/>
            <ac:spMk id="15" creationId="{063BBA22-50EA-4C4D-BE05-F1CE4E63AA56}"/>
          </ac:spMkLst>
        </pc:spChg>
        <pc:graphicFrameChg chg="add modGraphic">
          <ac:chgData name="Dwayne Murray (2432292)" userId="S::2432292@student.uwtsd.ac.uk::2ec9c393-3325-418a-b77a-28b90a0e7f0c" providerId="AD" clId="Web-{D824A059-2E4E-4DDC-8765-60A82A9E9E75}" dt="2026-02-21T15:03:23.214" v="305" actId="20577"/>
          <ac:graphicFrameMkLst>
            <pc:docMk/>
            <pc:sldMk cId="88726741" sldId="258"/>
            <ac:graphicFrameMk id="5" creationId="{E5EC917C-7F9F-99CA-3966-5AB5C6B492E9}"/>
          </ac:graphicFrameMkLst>
        </pc:graphicFrameChg>
      </pc:sldChg>
      <pc:sldChg chg="addSp delSp modSp mod setBg">
        <pc:chgData name="Dwayne Murray (2432292)" userId="S::2432292@student.uwtsd.ac.uk::2ec9c393-3325-418a-b77a-28b90a0e7f0c" providerId="AD" clId="Web-{D824A059-2E4E-4DDC-8765-60A82A9E9E75}" dt="2026-02-21T21:25:53.346" v="396"/>
        <pc:sldMkLst>
          <pc:docMk/>
          <pc:sldMk cId="1285141217" sldId="259"/>
        </pc:sldMkLst>
        <pc:spChg chg="mod">
          <ac:chgData name="Dwayne Murray (2432292)" userId="S::2432292@student.uwtsd.ac.uk::2ec9c393-3325-418a-b77a-28b90a0e7f0c" providerId="AD" clId="Web-{D824A059-2E4E-4DDC-8765-60A82A9E9E75}" dt="2026-02-21T21:25:35.360" v="392"/>
          <ac:spMkLst>
            <pc:docMk/>
            <pc:sldMk cId="1285141217" sldId="259"/>
            <ac:spMk id="2" creationId="{1EDBAEF6-9A70-0A4E-08C1-CF8E496E658B}"/>
          </ac:spMkLst>
        </pc:spChg>
        <pc:spChg chg="add del mod">
          <ac:chgData name="Dwayne Murray (2432292)" userId="S::2432292@student.uwtsd.ac.uk::2ec9c393-3325-418a-b77a-28b90a0e7f0c" providerId="AD" clId="Web-{D824A059-2E4E-4DDC-8765-60A82A9E9E75}" dt="2026-02-21T15:04:53.560" v="308"/>
          <ac:spMkLst>
            <pc:docMk/>
            <pc:sldMk cId="1285141217" sldId="259"/>
            <ac:spMk id="5" creationId="{D49A0BBF-1571-25B9-CF0F-FA11D287F03D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9" creationId="{BACC6370-2D7E-4714-9D71-7542949D7D5D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11" creationId="{256B2C21-A230-48C0-8DF1-C46611373C44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13" creationId="{3847E18C-932D-4C95-AABA-FEC7C9499AD7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15" creationId="{3150CB11-0C61-439E-910F-5787759E72A0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17" creationId="{43F8A58B-5155-44CE-A5FF-7647B47D0A7A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19" creationId="{443F2ACA-E6D6-4028-82DD-F03C262D5DE6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24:49.230" v="390"/>
          <ac:spMkLst>
            <pc:docMk/>
            <pc:sldMk cId="1285141217" sldId="259"/>
            <ac:spMk id="24" creationId="{6AA24DE7-C336-4994-8C52-D9B3F3D0FA4D}"/>
          </ac:spMkLst>
        </pc:spChg>
        <pc:graphicFrameChg chg="add del mod modGraphic">
          <ac:chgData name="Dwayne Murray (2432292)" userId="S::2432292@student.uwtsd.ac.uk::2ec9c393-3325-418a-b77a-28b90a0e7f0c" providerId="AD" clId="Web-{D824A059-2E4E-4DDC-8765-60A82A9E9E75}" dt="2026-02-21T21:25:53.346" v="396"/>
          <ac:graphicFrameMkLst>
            <pc:docMk/>
            <pc:sldMk cId="1285141217" sldId="259"/>
            <ac:graphicFrameMk id="4" creationId="{057DAA51-1B22-71CD-F4C3-AE896B13E37C}"/>
          </ac:graphicFrameMkLst>
        </pc:graphicFrameChg>
      </pc:sldChg>
      <pc:sldChg chg="addSp delSp modSp">
        <pc:chgData name="Dwayne Murray (2432292)" userId="S::2432292@student.uwtsd.ac.uk::2ec9c393-3325-418a-b77a-28b90a0e7f0c" providerId="AD" clId="Web-{D824A059-2E4E-4DDC-8765-60A82A9E9E75}" dt="2026-02-21T15:13:05.057" v="377" actId="20577"/>
        <pc:sldMkLst>
          <pc:docMk/>
          <pc:sldMk cId="3263508646" sldId="260"/>
        </pc:sldMkLst>
        <pc:spChg chg="del">
          <ac:chgData name="Dwayne Murray (2432292)" userId="S::2432292@student.uwtsd.ac.uk::2ec9c393-3325-418a-b77a-28b90a0e7f0c" providerId="AD" clId="Web-{D824A059-2E4E-4DDC-8765-60A82A9E9E75}" dt="2026-02-21T15:08:55.100" v="341"/>
          <ac:spMkLst>
            <pc:docMk/>
            <pc:sldMk cId="3263508646" sldId="260"/>
            <ac:spMk id="3" creationId="{09897156-8B8A-8280-1D2F-31407F6A28C8}"/>
          </ac:spMkLst>
        </pc:spChg>
        <pc:graphicFrameChg chg="add mod modGraphic">
          <ac:chgData name="Dwayne Murray (2432292)" userId="S::2432292@student.uwtsd.ac.uk::2ec9c393-3325-418a-b77a-28b90a0e7f0c" providerId="AD" clId="Web-{D824A059-2E4E-4DDC-8765-60A82A9E9E75}" dt="2026-02-21T15:13:05.057" v="377" actId="20577"/>
          <ac:graphicFrameMkLst>
            <pc:docMk/>
            <pc:sldMk cId="3263508646" sldId="260"/>
            <ac:graphicFrameMk id="5" creationId="{9C6FBBDA-DA3E-A0A9-139E-67BBE50BA5AF}"/>
          </ac:graphicFrameMkLst>
        </pc:graphicFrameChg>
      </pc:sldChg>
      <pc:sldChg chg="addSp delSp modSp mod setBg">
        <pc:chgData name="Dwayne Murray (2432292)" userId="S::2432292@student.uwtsd.ac.uk::2ec9c393-3325-418a-b77a-28b90a0e7f0c" providerId="AD" clId="Web-{D824A059-2E4E-4DDC-8765-60A82A9E9E75}" dt="2026-02-21T21:32:32.105" v="524" actId="1076"/>
        <pc:sldMkLst>
          <pc:docMk/>
          <pc:sldMk cId="4244484704" sldId="261"/>
        </pc:sldMkLst>
        <pc:spChg chg="mo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2" creationId="{647AB700-27E7-AFCA-E63D-FDF57EC9AC05}"/>
          </ac:spMkLst>
        </pc:spChg>
        <pc:spChg chg="mod ord">
          <ac:chgData name="Dwayne Murray (2432292)" userId="S::2432292@student.uwtsd.ac.uk::2ec9c393-3325-418a-b77a-28b90a0e7f0c" providerId="AD" clId="Web-{D824A059-2E4E-4DDC-8765-60A82A9E9E75}" dt="2026-02-21T21:32:32.105" v="524" actId="1076"/>
          <ac:spMkLst>
            <pc:docMk/>
            <pc:sldMk cId="4244484704" sldId="261"/>
            <ac:spMk id="3" creationId="{E1A4E23B-F1E3-674F-936C-0749DFABE9D5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10" creationId="{EDDBB197-D710-4A4F-A9CA-FD2177498BE8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12" creationId="{975D1CFA-2CDB-4B64-BD9F-85744E8DA12F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23" creationId="{C4285719-470E-454C-AF62-8323075F1F5B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25" creationId="{CD9FE4EF-C4D8-49A0-B2FF-81D8DB7D8A24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27" creationId="{4300840D-0A0B-4512-BACA-B439D5B9C57C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29" creationId="{D2B78728-A580-49A7-84F9-6EF6F583ADE0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31" creationId="{38FAA1A1-D861-433F-88FA-1E9D6FD31D11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30.242" v="508"/>
          <ac:spMkLst>
            <pc:docMk/>
            <pc:sldMk cId="4244484704" sldId="261"/>
            <ac:spMk id="33" creationId="{8D71EDA1-87BF-4D5D-AB79-F346FD19278A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35" creationId="{75F47824-961D-465D-84F9-EAE11BC6173B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37" creationId="{FEC9DA3E-C1D7-472D-B7C0-F71AE41FBA23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38" creationId="{1661932C-CA15-4E17-B115-FAE7CBEE4789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39" creationId="{8590ADD5-9383-4D3D-9047-3DA2593CCB5D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40" creationId="{DABE3E45-88CF-45D8-8D40-C773324D93F6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0:43.336" v="510"/>
          <ac:spMkLst>
            <pc:docMk/>
            <pc:sldMk cId="4244484704" sldId="261"/>
            <ac:spMk id="42" creationId="{B91ECDA9-56DC-4270-8F33-01C5637B8CEB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09.196" v="512"/>
          <ac:spMkLst>
            <pc:docMk/>
            <pc:sldMk cId="4244484704" sldId="261"/>
            <ac:spMk id="378" creationId="{5A0118C5-4F8D-4CF4-BADD-53FEACC6C42A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09.196" v="512"/>
          <ac:spMkLst>
            <pc:docMk/>
            <pc:sldMk cId="4244484704" sldId="261"/>
            <ac:spMk id="379" creationId="{52D7FCC1-2D52-49CE-A986-EE6E0CA64957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09.196" v="512"/>
          <ac:spMkLst>
            <pc:docMk/>
            <pc:sldMk cId="4244484704" sldId="261"/>
            <ac:spMk id="380" creationId="{28C3CACD-E5A7-4AAC-AE47-75CF7D30FF7C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18.446" v="514"/>
          <ac:spMkLst>
            <pc:docMk/>
            <pc:sldMk cId="4244484704" sldId="261"/>
            <ac:spMk id="392" creationId="{F541DB91-0B10-46D9-B34B-7BFF9602606D}"/>
          </ac:spMkLst>
        </pc:spChg>
        <pc:spChg chg="add del">
          <ac:chgData name="Dwayne Murray (2432292)" userId="S::2432292@student.uwtsd.ac.uk::2ec9c393-3325-418a-b77a-28b90a0e7f0c" providerId="AD" clId="Web-{D824A059-2E4E-4DDC-8765-60A82A9E9E75}" dt="2026-02-21T21:31:18.446" v="514"/>
          <ac:spMkLst>
            <pc:docMk/>
            <pc:sldMk cId="4244484704" sldId="261"/>
            <ac:spMk id="393" creationId="{9CF7FE1C-8BC5-4B0C-A2BC-93AB72C90FDD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395" creationId="{C4285719-470E-454C-AF62-8323075F1F5B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396" creationId="{CD9FE4EF-C4D8-49A0-B2FF-81D8DB7D8A24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397" creationId="{4300840D-0A0B-4512-BACA-B439D5B9C57C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398" creationId="{D2B78728-A580-49A7-84F9-6EF6F583ADE0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399" creationId="{38FAA1A1-D861-433F-88FA-1E9D6FD31D11}"/>
          </ac:spMkLst>
        </pc:spChg>
        <pc:spChg chg="add">
          <ac:chgData name="Dwayne Murray (2432292)" userId="S::2432292@student.uwtsd.ac.uk::2ec9c393-3325-418a-b77a-28b90a0e7f0c" providerId="AD" clId="Web-{D824A059-2E4E-4DDC-8765-60A82A9E9E75}" dt="2026-02-21T21:31:18.462" v="515"/>
          <ac:spMkLst>
            <pc:docMk/>
            <pc:sldMk cId="4244484704" sldId="261"/>
            <ac:spMk id="400" creationId="{8D71EDA1-87BF-4D5D-AB79-F346FD19278A}"/>
          </ac:spMkLst>
        </pc:spChg>
        <pc:grpChg chg="add del">
          <ac:chgData name="Dwayne Murray (2432292)" userId="S::2432292@student.uwtsd.ac.uk::2ec9c393-3325-418a-b77a-28b90a0e7f0c" providerId="AD" clId="Web-{D824A059-2E4E-4DDC-8765-60A82A9E9E75}" dt="2026-02-21T21:31:18.446" v="514"/>
          <ac:grpSpMkLst>
            <pc:docMk/>
            <pc:sldMk cId="4244484704" sldId="261"/>
            <ac:grpSpMk id="14" creationId="{25EE5136-01F1-466C-962D-BA9B4C6757AA}"/>
          </ac:grpSpMkLst>
        </pc:grpChg>
        <pc:grpChg chg="add del">
          <ac:chgData name="Dwayne Murray (2432292)" userId="S::2432292@student.uwtsd.ac.uk::2ec9c393-3325-418a-b77a-28b90a0e7f0c" providerId="AD" clId="Web-{D824A059-2E4E-4DDC-8765-60A82A9E9E75}" dt="2026-02-21T21:31:09.196" v="512"/>
          <ac:grpSpMkLst>
            <pc:docMk/>
            <pc:sldMk cId="4244484704" sldId="261"/>
            <ac:grpSpMk id="381" creationId="{3A35C15A-135A-4FD3-BA11-A046CFA3907A}"/>
          </ac:grpSpMkLst>
        </pc:grpChg>
        <pc:picChg chg="add mod">
          <ac:chgData name="Dwayne Murray (2432292)" userId="S::2432292@student.uwtsd.ac.uk::2ec9c393-3325-418a-b77a-28b90a0e7f0c" providerId="AD" clId="Web-{D824A059-2E4E-4DDC-8765-60A82A9E9E75}" dt="2026-02-21T21:32:23.698" v="523" actId="1076"/>
          <ac:picMkLst>
            <pc:docMk/>
            <pc:sldMk cId="4244484704" sldId="261"/>
            <ac:picMk id="7" creationId="{2DA58EF8-796A-3C5D-99A5-A51B6B36E31D}"/>
          </ac:picMkLst>
        </pc:picChg>
      </pc:sldChg>
      <pc:sldChg chg="modSp new">
        <pc:chgData name="Dwayne Murray (2432292)" userId="S::2432292@student.uwtsd.ac.uk::2ec9c393-3325-418a-b77a-28b90a0e7f0c" providerId="AD" clId="Web-{D824A059-2E4E-4DDC-8765-60A82A9E9E75}" dt="2026-02-21T21:58:29.862" v="559" actId="20577"/>
        <pc:sldMkLst>
          <pc:docMk/>
          <pc:sldMk cId="1845644264" sldId="262"/>
        </pc:sldMkLst>
        <pc:spChg chg="mod">
          <ac:chgData name="Dwayne Murray (2432292)" userId="S::2432292@student.uwtsd.ac.uk::2ec9c393-3325-418a-b77a-28b90a0e7f0c" providerId="AD" clId="Web-{D824A059-2E4E-4DDC-8765-60A82A9E9E75}" dt="2026-02-21T21:36:59.752" v="534" actId="20577"/>
          <ac:spMkLst>
            <pc:docMk/>
            <pc:sldMk cId="1845644264" sldId="262"/>
            <ac:spMk id="2" creationId="{46689CDF-A947-55C2-21B6-4A2A7617F933}"/>
          </ac:spMkLst>
        </pc:spChg>
        <pc:spChg chg="mod">
          <ac:chgData name="Dwayne Murray (2432292)" userId="S::2432292@student.uwtsd.ac.uk::2ec9c393-3325-418a-b77a-28b90a0e7f0c" providerId="AD" clId="Web-{D824A059-2E4E-4DDC-8765-60A82A9E9E75}" dt="2026-02-21T21:58:29.862" v="559" actId="20577"/>
          <ac:spMkLst>
            <pc:docMk/>
            <pc:sldMk cId="1845644264" sldId="262"/>
            <ac:spMk id="3" creationId="{D66743B1-0F8F-9387-71E9-16D8FFFF2738}"/>
          </ac:spMkLst>
        </pc:spChg>
      </pc:sldChg>
      <pc:sldChg chg="add del replId">
        <pc:chgData name="Dwayne Murray (2432292)" userId="S::2432292@student.uwtsd.ac.uk::2ec9c393-3325-418a-b77a-28b90a0e7f0c" providerId="AD" clId="Web-{D824A059-2E4E-4DDC-8765-60A82A9E9E75}" dt="2026-02-21T15:00:25.717" v="290"/>
        <pc:sldMkLst>
          <pc:docMk/>
          <pc:sldMk cId="3182626375" sldId="262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9E77C-18B1-4DC8-B712-BFCE8258048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79A6F79-9223-44AB-85B3-883E5F25A1F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16 years old</a:t>
          </a:r>
        </a:p>
      </dgm:t>
    </dgm:pt>
    <dgm:pt modelId="{AA52310C-E4F8-4220-9214-10D7F5C2F10F}" type="parTrans" cxnId="{44CBAA07-01E0-467D-9D3F-0C8EA19D6A09}">
      <dgm:prSet/>
      <dgm:spPr/>
      <dgm:t>
        <a:bodyPr/>
        <a:lstStyle/>
        <a:p>
          <a:endParaRPr lang="en-US"/>
        </a:p>
      </dgm:t>
    </dgm:pt>
    <dgm:pt modelId="{04BF43B8-6AC4-4572-999C-52E293B81BA3}" type="sibTrans" cxnId="{44CBAA07-01E0-467D-9D3F-0C8EA19D6A09}">
      <dgm:prSet/>
      <dgm:spPr/>
      <dgm:t>
        <a:bodyPr/>
        <a:lstStyle/>
        <a:p>
          <a:endParaRPr lang="en-US"/>
        </a:p>
      </dgm:t>
    </dgm:pt>
    <dgm:pt modelId="{A33FDE36-469A-4665-8BF5-C798076A8EE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Caring for mother for 5 years (since 11)</a:t>
          </a:r>
        </a:p>
      </dgm:t>
    </dgm:pt>
    <dgm:pt modelId="{83534A85-3147-4DE9-ADBA-A5E2F07AE8C4}" type="parTrans" cxnId="{D7670ECA-C3BD-4F92-A826-402C830D0C94}">
      <dgm:prSet/>
      <dgm:spPr/>
      <dgm:t>
        <a:bodyPr/>
        <a:lstStyle/>
        <a:p>
          <a:endParaRPr lang="en-US"/>
        </a:p>
      </dgm:t>
    </dgm:pt>
    <dgm:pt modelId="{49A3BF37-6A46-4D6A-837D-F079ADCFEC3A}" type="sibTrans" cxnId="{D7670ECA-C3BD-4F92-A826-402C830D0C94}">
      <dgm:prSet/>
      <dgm:spPr/>
      <dgm:t>
        <a:bodyPr/>
        <a:lstStyle/>
        <a:p>
          <a:endParaRPr lang="en-US"/>
        </a:p>
      </dgm:t>
    </dgm:pt>
    <dgm:pt modelId="{2FDD644E-95F9-4CEA-9FE1-19348A4B777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Father passed away 5 years ago</a:t>
          </a:r>
        </a:p>
      </dgm:t>
    </dgm:pt>
    <dgm:pt modelId="{614667E0-C437-4A6D-B491-DC2A4F1C312B}" type="parTrans" cxnId="{0498A1CD-F1ED-4C30-9BD7-4B7514DEA55D}">
      <dgm:prSet/>
      <dgm:spPr/>
      <dgm:t>
        <a:bodyPr/>
        <a:lstStyle/>
        <a:p>
          <a:endParaRPr lang="en-US"/>
        </a:p>
      </dgm:t>
    </dgm:pt>
    <dgm:pt modelId="{50BE64E1-066E-4487-AE5D-B930B096960B}" type="sibTrans" cxnId="{0498A1CD-F1ED-4C30-9BD7-4B7514DEA55D}">
      <dgm:prSet/>
      <dgm:spPr/>
      <dgm:t>
        <a:bodyPr/>
        <a:lstStyle/>
        <a:p>
          <a:endParaRPr lang="en-US"/>
        </a:p>
      </dgm:t>
    </dgm:pt>
    <dgm:pt modelId="{E44A6326-734D-4886-B9B0-19AFDA72086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Father provided care before passing</a:t>
          </a:r>
        </a:p>
      </dgm:t>
    </dgm:pt>
    <dgm:pt modelId="{BEDF4E83-D8F2-49DA-B8D9-DAAD19D1E2A6}" type="parTrans" cxnId="{E3DC9F51-0BB4-4715-99DF-B5E9F6E1B788}">
      <dgm:prSet/>
      <dgm:spPr/>
      <dgm:t>
        <a:bodyPr/>
        <a:lstStyle/>
        <a:p>
          <a:endParaRPr lang="en-US"/>
        </a:p>
      </dgm:t>
    </dgm:pt>
    <dgm:pt modelId="{27B760B9-8DC5-42F4-B1B4-21785DA6ED49}" type="sibTrans" cxnId="{E3DC9F51-0BB4-4715-99DF-B5E9F6E1B788}">
      <dgm:prSet/>
      <dgm:spPr/>
      <dgm:t>
        <a:bodyPr/>
        <a:lstStyle/>
        <a:p>
          <a:endParaRPr lang="en-US"/>
        </a:p>
      </dgm:t>
    </dgm:pt>
    <dgm:pt modelId="{044FA44A-1BE7-4550-99F0-6CCDB195FA1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Mother has mobility problems</a:t>
          </a:r>
        </a:p>
      </dgm:t>
    </dgm:pt>
    <dgm:pt modelId="{6630381C-117B-470A-B2B8-211FD4D50D5F}" type="parTrans" cxnId="{D571BA86-7A34-41F8-9A0D-5CBE0695F688}">
      <dgm:prSet/>
      <dgm:spPr/>
      <dgm:t>
        <a:bodyPr/>
        <a:lstStyle/>
        <a:p>
          <a:endParaRPr lang="en-US"/>
        </a:p>
      </dgm:t>
    </dgm:pt>
    <dgm:pt modelId="{EB9D1AD0-7C4F-4A44-8CBE-0CAA54A90530}" type="sibTrans" cxnId="{D571BA86-7A34-41F8-9A0D-5CBE0695F688}">
      <dgm:prSet/>
      <dgm:spPr/>
      <dgm:t>
        <a:bodyPr/>
        <a:lstStyle/>
        <a:p>
          <a:endParaRPr lang="en-US"/>
        </a:p>
      </dgm:t>
    </dgm:pt>
    <dgm:pt modelId="{43CA8E84-C90D-4724-B55C-D2B1AC56989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latin typeface="Arial"/>
              <a:ea typeface="+mn-ea"/>
              <a:cs typeface="Arial"/>
            </a:rPr>
            <a:t>Jenny assists with cooking, cleaning and shopping</a:t>
          </a:r>
        </a:p>
      </dgm:t>
    </dgm:pt>
    <dgm:pt modelId="{EFCA16C9-6601-4AEE-80FC-9AAB7D2BEB6D}" type="parTrans" cxnId="{EFA795FE-B9B9-45CF-91B9-539510F552A7}">
      <dgm:prSet/>
      <dgm:spPr/>
      <dgm:t>
        <a:bodyPr/>
        <a:lstStyle/>
        <a:p>
          <a:endParaRPr lang="en-US"/>
        </a:p>
      </dgm:t>
    </dgm:pt>
    <dgm:pt modelId="{F4515875-425F-4D7F-AB9E-2B52FF36BF3B}" type="sibTrans" cxnId="{EFA795FE-B9B9-45CF-91B9-539510F552A7}">
      <dgm:prSet/>
      <dgm:spPr/>
      <dgm:t>
        <a:bodyPr/>
        <a:lstStyle/>
        <a:p>
          <a:endParaRPr lang="en-US"/>
        </a:p>
      </dgm:t>
    </dgm:pt>
    <dgm:pt modelId="{BF72443C-C607-402B-8E9F-45A7459E5C3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>
              <a:solidFill>
                <a:srgbClr val="FFFFFF"/>
              </a:solidFill>
              <a:latin typeface="Arial"/>
              <a:ea typeface="+mn-ea"/>
              <a:cs typeface="Arial"/>
            </a:rPr>
            <a:t>Mother needs help with administrative tasks due to memory loss low mood and forgetfulness</a:t>
          </a:r>
        </a:p>
      </dgm:t>
    </dgm:pt>
    <dgm:pt modelId="{F58AB708-182E-44AE-9280-C119C72E8355}" type="parTrans" cxnId="{47921F80-B3ED-427F-A60C-27932457F77B}">
      <dgm:prSet/>
      <dgm:spPr/>
      <dgm:t>
        <a:bodyPr/>
        <a:lstStyle/>
        <a:p>
          <a:endParaRPr lang="en-US"/>
        </a:p>
      </dgm:t>
    </dgm:pt>
    <dgm:pt modelId="{25B2F974-26D6-41AA-8146-5FB318F89941}" type="sibTrans" cxnId="{47921F80-B3ED-427F-A60C-27932457F77B}">
      <dgm:prSet/>
      <dgm:spPr/>
      <dgm:t>
        <a:bodyPr/>
        <a:lstStyle/>
        <a:p>
          <a:endParaRPr lang="en-US"/>
        </a:p>
      </dgm:t>
    </dgm:pt>
    <dgm:pt modelId="{7268F901-2B01-45D4-A690-20014C89C149}" type="pres">
      <dgm:prSet presAssocID="{0049E77C-18B1-4DC8-B712-BFCE8258048C}" presName="linear" presStyleCnt="0">
        <dgm:presLayoutVars>
          <dgm:animLvl val="lvl"/>
          <dgm:resizeHandles val="exact"/>
        </dgm:presLayoutVars>
      </dgm:prSet>
      <dgm:spPr/>
    </dgm:pt>
    <dgm:pt modelId="{88EDBA0E-BB8C-41A2-A6BD-FE3A281A5AF2}" type="pres">
      <dgm:prSet presAssocID="{179A6F79-9223-44AB-85B3-883E5F25A1F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CB4924E-5C8C-4F0D-88F3-1252BE56BC60}" type="pres">
      <dgm:prSet presAssocID="{04BF43B8-6AC4-4572-999C-52E293B81BA3}" presName="spacer" presStyleCnt="0"/>
      <dgm:spPr/>
    </dgm:pt>
    <dgm:pt modelId="{271C5BAA-0EF6-47D3-B71D-FB776760FC3A}" type="pres">
      <dgm:prSet presAssocID="{A33FDE36-469A-4665-8BF5-C798076A8EE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674D3B7-CFDC-4AA5-8F52-0A285840C723}" type="pres">
      <dgm:prSet presAssocID="{49A3BF37-6A46-4D6A-837D-F079ADCFEC3A}" presName="spacer" presStyleCnt="0"/>
      <dgm:spPr/>
    </dgm:pt>
    <dgm:pt modelId="{382453E0-5810-4043-BC6A-F3206096AAE1}" type="pres">
      <dgm:prSet presAssocID="{2FDD644E-95F9-4CEA-9FE1-19348A4B777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9C1150E-6A61-4151-9D1C-AB540E8E0DF5}" type="pres">
      <dgm:prSet presAssocID="{50BE64E1-066E-4487-AE5D-B930B096960B}" presName="spacer" presStyleCnt="0"/>
      <dgm:spPr/>
    </dgm:pt>
    <dgm:pt modelId="{99989681-577B-4FB3-9714-F02AA8DE2D0D}" type="pres">
      <dgm:prSet presAssocID="{E44A6326-734D-4886-B9B0-19AFDA72086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F708112-ED55-4785-8FA9-AA4761E5E651}" type="pres">
      <dgm:prSet presAssocID="{27B760B9-8DC5-42F4-B1B4-21785DA6ED49}" presName="spacer" presStyleCnt="0"/>
      <dgm:spPr/>
    </dgm:pt>
    <dgm:pt modelId="{DF107A40-4863-4178-9E65-B4C0A7D0CC88}" type="pres">
      <dgm:prSet presAssocID="{044FA44A-1BE7-4550-99F0-6CCDB195FA1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4E8EC67-8404-4561-97B5-50A6DC4040D3}" type="pres">
      <dgm:prSet presAssocID="{EB9D1AD0-7C4F-4A44-8CBE-0CAA54A90530}" presName="spacer" presStyleCnt="0"/>
      <dgm:spPr/>
    </dgm:pt>
    <dgm:pt modelId="{21BD407B-D2C5-4698-A859-CB27FA260DEC}" type="pres">
      <dgm:prSet presAssocID="{43CA8E84-C90D-4724-B55C-D2B1AC56989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C14516F-148E-404F-94DD-AE9E197E9C27}" type="pres">
      <dgm:prSet presAssocID="{F4515875-425F-4D7F-AB9E-2B52FF36BF3B}" presName="spacer" presStyleCnt="0"/>
      <dgm:spPr/>
    </dgm:pt>
    <dgm:pt modelId="{9710330E-409D-4DD0-A6C4-005DA4AD3429}" type="pres">
      <dgm:prSet presAssocID="{BF72443C-C607-402B-8E9F-45A7459E5C3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4CBAA07-01E0-467D-9D3F-0C8EA19D6A09}" srcId="{0049E77C-18B1-4DC8-B712-BFCE8258048C}" destId="{179A6F79-9223-44AB-85B3-883E5F25A1F2}" srcOrd="0" destOrd="0" parTransId="{AA52310C-E4F8-4220-9214-10D7F5C2F10F}" sibTransId="{04BF43B8-6AC4-4572-999C-52E293B81BA3}"/>
    <dgm:cxn modelId="{118F944D-5B3A-4A7E-A0EB-CAC108836694}" type="presOf" srcId="{179A6F79-9223-44AB-85B3-883E5F25A1F2}" destId="{88EDBA0E-BB8C-41A2-A6BD-FE3A281A5AF2}" srcOrd="0" destOrd="0" presId="urn:microsoft.com/office/officeart/2005/8/layout/vList2"/>
    <dgm:cxn modelId="{E3DC9F51-0BB4-4715-99DF-B5E9F6E1B788}" srcId="{0049E77C-18B1-4DC8-B712-BFCE8258048C}" destId="{E44A6326-734D-4886-B9B0-19AFDA720860}" srcOrd="3" destOrd="0" parTransId="{BEDF4E83-D8F2-49DA-B8D9-DAAD19D1E2A6}" sibTransId="{27B760B9-8DC5-42F4-B1B4-21785DA6ED49}"/>
    <dgm:cxn modelId="{47921F80-B3ED-427F-A60C-27932457F77B}" srcId="{0049E77C-18B1-4DC8-B712-BFCE8258048C}" destId="{BF72443C-C607-402B-8E9F-45A7459E5C3C}" srcOrd="6" destOrd="0" parTransId="{F58AB708-182E-44AE-9280-C119C72E8355}" sibTransId="{25B2F974-26D6-41AA-8146-5FB318F89941}"/>
    <dgm:cxn modelId="{D571BA86-7A34-41F8-9A0D-5CBE0695F688}" srcId="{0049E77C-18B1-4DC8-B712-BFCE8258048C}" destId="{044FA44A-1BE7-4550-99F0-6CCDB195FA15}" srcOrd="4" destOrd="0" parTransId="{6630381C-117B-470A-B2B8-211FD4D50D5F}" sibTransId="{EB9D1AD0-7C4F-4A44-8CBE-0CAA54A90530}"/>
    <dgm:cxn modelId="{DDBBB598-EEA3-4814-B443-EF352364195E}" type="presOf" srcId="{0049E77C-18B1-4DC8-B712-BFCE8258048C}" destId="{7268F901-2B01-45D4-A690-20014C89C149}" srcOrd="0" destOrd="0" presId="urn:microsoft.com/office/officeart/2005/8/layout/vList2"/>
    <dgm:cxn modelId="{8DC46799-EBC5-4572-AE18-CA9B5A21438D}" type="presOf" srcId="{E44A6326-734D-4886-B9B0-19AFDA720860}" destId="{99989681-577B-4FB3-9714-F02AA8DE2D0D}" srcOrd="0" destOrd="0" presId="urn:microsoft.com/office/officeart/2005/8/layout/vList2"/>
    <dgm:cxn modelId="{325BA2B5-774F-4792-975A-9D742ACF3425}" type="presOf" srcId="{A33FDE36-469A-4665-8BF5-C798076A8EEB}" destId="{271C5BAA-0EF6-47D3-B71D-FB776760FC3A}" srcOrd="0" destOrd="0" presId="urn:microsoft.com/office/officeart/2005/8/layout/vList2"/>
    <dgm:cxn modelId="{33EB4FBF-C8CF-4075-B920-283DA55F7920}" type="presOf" srcId="{BF72443C-C607-402B-8E9F-45A7459E5C3C}" destId="{9710330E-409D-4DD0-A6C4-005DA4AD3429}" srcOrd="0" destOrd="0" presId="urn:microsoft.com/office/officeart/2005/8/layout/vList2"/>
    <dgm:cxn modelId="{D7670ECA-C3BD-4F92-A826-402C830D0C94}" srcId="{0049E77C-18B1-4DC8-B712-BFCE8258048C}" destId="{A33FDE36-469A-4665-8BF5-C798076A8EEB}" srcOrd="1" destOrd="0" parTransId="{83534A85-3147-4DE9-ADBA-A5E2F07AE8C4}" sibTransId="{49A3BF37-6A46-4D6A-837D-F079ADCFEC3A}"/>
    <dgm:cxn modelId="{0498A1CD-F1ED-4C30-9BD7-4B7514DEA55D}" srcId="{0049E77C-18B1-4DC8-B712-BFCE8258048C}" destId="{2FDD644E-95F9-4CEA-9FE1-19348A4B7779}" srcOrd="2" destOrd="0" parTransId="{614667E0-C437-4A6D-B491-DC2A4F1C312B}" sibTransId="{50BE64E1-066E-4487-AE5D-B930B096960B}"/>
    <dgm:cxn modelId="{3A3E63D6-B85C-4BFA-8168-8B89A3A6681B}" type="presOf" srcId="{2FDD644E-95F9-4CEA-9FE1-19348A4B7779}" destId="{382453E0-5810-4043-BC6A-F3206096AAE1}" srcOrd="0" destOrd="0" presId="urn:microsoft.com/office/officeart/2005/8/layout/vList2"/>
    <dgm:cxn modelId="{00A589D6-06D7-4744-AA5E-326460537B79}" type="presOf" srcId="{43CA8E84-C90D-4724-B55C-D2B1AC569895}" destId="{21BD407B-D2C5-4698-A859-CB27FA260DEC}" srcOrd="0" destOrd="0" presId="urn:microsoft.com/office/officeart/2005/8/layout/vList2"/>
    <dgm:cxn modelId="{033F21E9-039D-4BD3-A4BA-C2E368640C35}" type="presOf" srcId="{044FA44A-1BE7-4550-99F0-6CCDB195FA15}" destId="{DF107A40-4863-4178-9E65-B4C0A7D0CC88}" srcOrd="0" destOrd="0" presId="urn:microsoft.com/office/officeart/2005/8/layout/vList2"/>
    <dgm:cxn modelId="{EFA795FE-B9B9-45CF-91B9-539510F552A7}" srcId="{0049E77C-18B1-4DC8-B712-BFCE8258048C}" destId="{43CA8E84-C90D-4724-B55C-D2B1AC569895}" srcOrd="5" destOrd="0" parTransId="{EFCA16C9-6601-4AEE-80FC-9AAB7D2BEB6D}" sibTransId="{F4515875-425F-4D7F-AB9E-2B52FF36BF3B}"/>
    <dgm:cxn modelId="{159C32F1-0C40-41E1-AA3B-3DADAD70734A}" type="presParOf" srcId="{7268F901-2B01-45D4-A690-20014C89C149}" destId="{88EDBA0E-BB8C-41A2-A6BD-FE3A281A5AF2}" srcOrd="0" destOrd="0" presId="urn:microsoft.com/office/officeart/2005/8/layout/vList2"/>
    <dgm:cxn modelId="{7181A1AF-6202-469F-9593-D28410633748}" type="presParOf" srcId="{7268F901-2B01-45D4-A690-20014C89C149}" destId="{4CB4924E-5C8C-4F0D-88F3-1252BE56BC60}" srcOrd="1" destOrd="0" presId="urn:microsoft.com/office/officeart/2005/8/layout/vList2"/>
    <dgm:cxn modelId="{A33DD7A2-0885-453C-A668-EFEC6749411C}" type="presParOf" srcId="{7268F901-2B01-45D4-A690-20014C89C149}" destId="{271C5BAA-0EF6-47D3-B71D-FB776760FC3A}" srcOrd="2" destOrd="0" presId="urn:microsoft.com/office/officeart/2005/8/layout/vList2"/>
    <dgm:cxn modelId="{EEE2EBDA-4B40-465A-AE70-CFBE2127DA88}" type="presParOf" srcId="{7268F901-2B01-45D4-A690-20014C89C149}" destId="{7674D3B7-CFDC-4AA5-8F52-0A285840C723}" srcOrd="3" destOrd="0" presId="urn:microsoft.com/office/officeart/2005/8/layout/vList2"/>
    <dgm:cxn modelId="{9419ED75-C4F0-48AD-97E4-B49B392F703E}" type="presParOf" srcId="{7268F901-2B01-45D4-A690-20014C89C149}" destId="{382453E0-5810-4043-BC6A-F3206096AAE1}" srcOrd="4" destOrd="0" presId="urn:microsoft.com/office/officeart/2005/8/layout/vList2"/>
    <dgm:cxn modelId="{14CDA645-1A33-484B-A42B-FCF7F33C0AE7}" type="presParOf" srcId="{7268F901-2B01-45D4-A690-20014C89C149}" destId="{49C1150E-6A61-4151-9D1C-AB540E8E0DF5}" srcOrd="5" destOrd="0" presId="urn:microsoft.com/office/officeart/2005/8/layout/vList2"/>
    <dgm:cxn modelId="{37C1EAEE-6CFE-4639-9637-A0A65FCF1A38}" type="presParOf" srcId="{7268F901-2B01-45D4-A690-20014C89C149}" destId="{99989681-577B-4FB3-9714-F02AA8DE2D0D}" srcOrd="6" destOrd="0" presId="urn:microsoft.com/office/officeart/2005/8/layout/vList2"/>
    <dgm:cxn modelId="{900AFA3C-81DA-48D0-B8BF-0A54247DF6B9}" type="presParOf" srcId="{7268F901-2B01-45D4-A690-20014C89C149}" destId="{2F708112-ED55-4785-8FA9-AA4761E5E651}" srcOrd="7" destOrd="0" presId="urn:microsoft.com/office/officeart/2005/8/layout/vList2"/>
    <dgm:cxn modelId="{8D5F0337-E362-48E2-B9A6-6CEC75FF6CDC}" type="presParOf" srcId="{7268F901-2B01-45D4-A690-20014C89C149}" destId="{DF107A40-4863-4178-9E65-B4C0A7D0CC88}" srcOrd="8" destOrd="0" presId="urn:microsoft.com/office/officeart/2005/8/layout/vList2"/>
    <dgm:cxn modelId="{208C4BF5-32BC-40E4-86ED-FF4FEBB300E6}" type="presParOf" srcId="{7268F901-2B01-45D4-A690-20014C89C149}" destId="{04E8EC67-8404-4561-97B5-50A6DC4040D3}" srcOrd="9" destOrd="0" presId="urn:microsoft.com/office/officeart/2005/8/layout/vList2"/>
    <dgm:cxn modelId="{71B14BDA-0345-41EF-A04A-9714A0EC0408}" type="presParOf" srcId="{7268F901-2B01-45D4-A690-20014C89C149}" destId="{21BD407B-D2C5-4698-A859-CB27FA260DEC}" srcOrd="10" destOrd="0" presId="urn:microsoft.com/office/officeart/2005/8/layout/vList2"/>
    <dgm:cxn modelId="{1CAFD956-7586-4975-A017-2670F77802A3}" type="presParOf" srcId="{7268F901-2B01-45D4-A690-20014C89C149}" destId="{0C14516F-148E-404F-94DD-AE9E197E9C27}" srcOrd="11" destOrd="0" presId="urn:microsoft.com/office/officeart/2005/8/layout/vList2"/>
    <dgm:cxn modelId="{D7AD22B5-A9B8-473E-87D3-904D303BCB96}" type="presParOf" srcId="{7268F901-2B01-45D4-A690-20014C89C149}" destId="{9710330E-409D-4DD0-A6C4-005DA4AD342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EF4481-02A9-40B4-9B4D-DE3EC2072A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C28DEC-F111-4927-A2B2-DB15809E1C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Sensorimotor 0-2 years</a:t>
          </a:r>
        </a:p>
      </dgm:t>
    </dgm:pt>
    <dgm:pt modelId="{F89363A7-BED6-4AB1-A8C3-ED01FA7552CB}" type="parTrans" cxnId="{FCA82BA3-A525-4F5F-99D1-2DD248F44957}">
      <dgm:prSet/>
      <dgm:spPr/>
      <dgm:t>
        <a:bodyPr/>
        <a:lstStyle/>
        <a:p>
          <a:endParaRPr lang="en-US"/>
        </a:p>
      </dgm:t>
    </dgm:pt>
    <dgm:pt modelId="{A588CEC1-33DF-419C-B7D8-D4AE11B86427}" type="sibTrans" cxnId="{FCA82BA3-A525-4F5F-99D1-2DD248F44957}">
      <dgm:prSet/>
      <dgm:spPr/>
      <dgm:t>
        <a:bodyPr/>
        <a:lstStyle/>
        <a:p>
          <a:endParaRPr lang="en-US"/>
        </a:p>
      </dgm:t>
    </dgm:pt>
    <dgm:pt modelId="{82B65099-C033-4244-9624-04F85AB570A1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>
              <a:latin typeface="Aptos Display" panose="020F0302020204030204"/>
            </a:rPr>
            <a:t>Pre operation</a:t>
          </a:r>
          <a:r>
            <a:rPr lang="en-US"/>
            <a:t> 2-7 years</a:t>
          </a:r>
        </a:p>
      </dgm:t>
    </dgm:pt>
    <dgm:pt modelId="{B79086CA-8013-4A5C-A68E-E5518DF7BD85}" type="parTrans" cxnId="{13D3A470-4E2D-454B-AEAD-63165E78AD42}">
      <dgm:prSet/>
      <dgm:spPr/>
      <dgm:t>
        <a:bodyPr/>
        <a:lstStyle/>
        <a:p>
          <a:endParaRPr lang="en-US"/>
        </a:p>
      </dgm:t>
    </dgm:pt>
    <dgm:pt modelId="{BED452E1-2016-4673-91C7-4C1A2A3EDC4F}" type="sibTrans" cxnId="{13D3A470-4E2D-454B-AEAD-63165E78AD42}">
      <dgm:prSet/>
      <dgm:spPr/>
      <dgm:t>
        <a:bodyPr/>
        <a:lstStyle/>
        <a:p>
          <a:endParaRPr lang="en-US"/>
        </a:p>
      </dgm:t>
    </dgm:pt>
    <dgm:pt modelId="{D49C9E43-F70B-49C8-8C7B-2A6E8E5674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Concrete operational 7-11 years</a:t>
          </a:r>
        </a:p>
      </dgm:t>
    </dgm:pt>
    <dgm:pt modelId="{099A078D-95FF-429A-9DFE-A5439CFFCBA0}" type="parTrans" cxnId="{8A396A85-FC83-4A24-8DC5-D5B580F96F31}">
      <dgm:prSet/>
      <dgm:spPr/>
      <dgm:t>
        <a:bodyPr/>
        <a:lstStyle/>
        <a:p>
          <a:endParaRPr lang="en-US"/>
        </a:p>
      </dgm:t>
    </dgm:pt>
    <dgm:pt modelId="{822504ED-26AE-42A8-97FD-13ACF7DB433A}" type="sibTrans" cxnId="{8A396A85-FC83-4A24-8DC5-D5B580F96F31}">
      <dgm:prSet/>
      <dgm:spPr/>
      <dgm:t>
        <a:bodyPr/>
        <a:lstStyle/>
        <a:p>
          <a:endParaRPr lang="en-US"/>
        </a:p>
      </dgm:t>
    </dgm:pt>
    <dgm:pt modelId="{C9BB29C4-9845-448C-81D2-E405CEABB3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Formal operational 12 years +</a:t>
          </a:r>
        </a:p>
      </dgm:t>
    </dgm:pt>
    <dgm:pt modelId="{9BFA119E-A5A5-402A-B1A0-C318C0EC1D2D}" type="parTrans" cxnId="{AB71D37C-CD17-4D25-A6A8-7320E92C0DE8}">
      <dgm:prSet/>
      <dgm:spPr/>
      <dgm:t>
        <a:bodyPr/>
        <a:lstStyle/>
        <a:p>
          <a:endParaRPr lang="en-US"/>
        </a:p>
      </dgm:t>
    </dgm:pt>
    <dgm:pt modelId="{A13634FF-A44B-4725-939F-C481CAB8ECFA}" type="sibTrans" cxnId="{AB71D37C-CD17-4D25-A6A8-7320E92C0DE8}">
      <dgm:prSet/>
      <dgm:spPr/>
      <dgm:t>
        <a:bodyPr/>
        <a:lstStyle/>
        <a:p>
          <a:endParaRPr lang="en-US"/>
        </a:p>
      </dgm:t>
    </dgm:pt>
    <dgm:pt modelId="{EEE4219B-B2B2-41A4-9D03-FA3D185A2132}" type="pres">
      <dgm:prSet presAssocID="{37EF4481-02A9-40B4-9B4D-DE3EC2072A53}" presName="root" presStyleCnt="0">
        <dgm:presLayoutVars>
          <dgm:dir/>
          <dgm:resizeHandles val="exact"/>
        </dgm:presLayoutVars>
      </dgm:prSet>
      <dgm:spPr/>
    </dgm:pt>
    <dgm:pt modelId="{D1594EC7-F6E9-4E9F-9AAE-3A3D7EA7F72D}" type="pres">
      <dgm:prSet presAssocID="{9EC28DEC-F111-4927-A2B2-DB15809E1CB5}" presName="compNode" presStyleCnt="0"/>
      <dgm:spPr/>
    </dgm:pt>
    <dgm:pt modelId="{8B61D977-8379-4DB0-8B9F-291AF567FED5}" type="pres">
      <dgm:prSet presAssocID="{9EC28DEC-F111-4927-A2B2-DB15809E1CB5}" presName="iconBgRect" presStyleLbl="bgShp" presStyleIdx="0" presStyleCnt="4"/>
      <dgm:spPr/>
    </dgm:pt>
    <dgm:pt modelId="{B4C09429-BA8F-4EBA-AE15-09577F79A3BD}" type="pres">
      <dgm:prSet presAssocID="{9EC28DEC-F111-4927-A2B2-DB15809E1CB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456FF4F7-9E76-4F0E-B58A-419921A138FF}" type="pres">
      <dgm:prSet presAssocID="{9EC28DEC-F111-4927-A2B2-DB15809E1CB5}" presName="spaceRect" presStyleCnt="0"/>
      <dgm:spPr/>
    </dgm:pt>
    <dgm:pt modelId="{118678FA-135A-4255-9CDC-9C692C6DE74F}" type="pres">
      <dgm:prSet presAssocID="{9EC28DEC-F111-4927-A2B2-DB15809E1CB5}" presName="textRect" presStyleLbl="revTx" presStyleIdx="0" presStyleCnt="4">
        <dgm:presLayoutVars>
          <dgm:chMax val="1"/>
          <dgm:chPref val="1"/>
        </dgm:presLayoutVars>
      </dgm:prSet>
      <dgm:spPr/>
    </dgm:pt>
    <dgm:pt modelId="{FBAE74AA-C92A-4E65-9393-C4ACFD0FE099}" type="pres">
      <dgm:prSet presAssocID="{A588CEC1-33DF-419C-B7D8-D4AE11B86427}" presName="sibTrans" presStyleCnt="0"/>
      <dgm:spPr/>
    </dgm:pt>
    <dgm:pt modelId="{0E4D53F3-9496-4FF6-A61C-F2AEEA19C6EC}" type="pres">
      <dgm:prSet presAssocID="{82B65099-C033-4244-9624-04F85AB570A1}" presName="compNode" presStyleCnt="0"/>
      <dgm:spPr/>
    </dgm:pt>
    <dgm:pt modelId="{F5136336-8B7D-4050-A8C3-15BDA8F2DC20}" type="pres">
      <dgm:prSet presAssocID="{82B65099-C033-4244-9624-04F85AB570A1}" presName="iconBgRect" presStyleLbl="bgShp" presStyleIdx="1" presStyleCnt="4"/>
      <dgm:spPr/>
    </dgm:pt>
    <dgm:pt modelId="{456A66A2-93D2-4D3E-9328-188EE45DE5D7}" type="pres">
      <dgm:prSet presAssocID="{82B65099-C033-4244-9624-04F85AB570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"/>
        </a:ext>
      </dgm:extLst>
    </dgm:pt>
    <dgm:pt modelId="{436771EC-6616-45B5-AF3C-70E82518AFC5}" type="pres">
      <dgm:prSet presAssocID="{82B65099-C033-4244-9624-04F85AB570A1}" presName="spaceRect" presStyleCnt="0"/>
      <dgm:spPr/>
    </dgm:pt>
    <dgm:pt modelId="{C5C0E433-ACDA-481B-87DC-11B599BC9C1E}" type="pres">
      <dgm:prSet presAssocID="{82B65099-C033-4244-9624-04F85AB570A1}" presName="textRect" presStyleLbl="revTx" presStyleIdx="1" presStyleCnt="4">
        <dgm:presLayoutVars>
          <dgm:chMax val="1"/>
          <dgm:chPref val="1"/>
        </dgm:presLayoutVars>
      </dgm:prSet>
      <dgm:spPr/>
    </dgm:pt>
    <dgm:pt modelId="{3887898C-03B6-4326-B921-4E566A8C62E5}" type="pres">
      <dgm:prSet presAssocID="{BED452E1-2016-4673-91C7-4C1A2A3EDC4F}" presName="sibTrans" presStyleCnt="0"/>
      <dgm:spPr/>
    </dgm:pt>
    <dgm:pt modelId="{18B8F171-CF75-48A0-8B07-62790DFEC416}" type="pres">
      <dgm:prSet presAssocID="{D49C9E43-F70B-49C8-8C7B-2A6E8E5674BF}" presName="compNode" presStyleCnt="0"/>
      <dgm:spPr/>
    </dgm:pt>
    <dgm:pt modelId="{CB37951A-3B04-4AAC-8B4D-9D22BF57BAE2}" type="pres">
      <dgm:prSet presAssocID="{D49C9E43-F70B-49C8-8C7B-2A6E8E5674BF}" presName="iconBgRect" presStyleLbl="bgShp" presStyleIdx="2" presStyleCnt="4"/>
      <dgm:spPr/>
    </dgm:pt>
    <dgm:pt modelId="{850239CC-5FCC-4454-8868-846D224BC14B}" type="pres">
      <dgm:prSet presAssocID="{D49C9E43-F70B-49C8-8C7B-2A6E8E5674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A0FF1142-050A-48D4-BE1C-7868CD14F23A}" type="pres">
      <dgm:prSet presAssocID="{D49C9E43-F70B-49C8-8C7B-2A6E8E5674BF}" presName="spaceRect" presStyleCnt="0"/>
      <dgm:spPr/>
    </dgm:pt>
    <dgm:pt modelId="{7BE2E631-0C87-4800-B1AA-B124103C1535}" type="pres">
      <dgm:prSet presAssocID="{D49C9E43-F70B-49C8-8C7B-2A6E8E5674BF}" presName="textRect" presStyleLbl="revTx" presStyleIdx="2" presStyleCnt="4">
        <dgm:presLayoutVars>
          <dgm:chMax val="1"/>
          <dgm:chPref val="1"/>
        </dgm:presLayoutVars>
      </dgm:prSet>
      <dgm:spPr/>
    </dgm:pt>
    <dgm:pt modelId="{21B22479-5041-482B-82C8-BF4C261FD30D}" type="pres">
      <dgm:prSet presAssocID="{822504ED-26AE-42A8-97FD-13ACF7DB433A}" presName="sibTrans" presStyleCnt="0"/>
      <dgm:spPr/>
    </dgm:pt>
    <dgm:pt modelId="{F6DEFFE0-EEE3-4FFE-9313-B41C7653E229}" type="pres">
      <dgm:prSet presAssocID="{C9BB29C4-9845-448C-81D2-E405CEABB360}" presName="compNode" presStyleCnt="0"/>
      <dgm:spPr/>
    </dgm:pt>
    <dgm:pt modelId="{3928698E-CDF6-4D2C-8E8C-ABC9E8469731}" type="pres">
      <dgm:prSet presAssocID="{C9BB29C4-9845-448C-81D2-E405CEABB360}" presName="iconBgRect" presStyleLbl="bgShp" presStyleIdx="3" presStyleCnt="4"/>
      <dgm:spPr/>
    </dgm:pt>
    <dgm:pt modelId="{D64EAF15-E849-4744-91C5-C2345FFF0FDF}" type="pres">
      <dgm:prSet presAssocID="{C9BB29C4-9845-448C-81D2-E405CEABB36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8E3D957-55D1-41A6-91EE-6487AFD86AD0}" type="pres">
      <dgm:prSet presAssocID="{C9BB29C4-9845-448C-81D2-E405CEABB360}" presName="spaceRect" presStyleCnt="0"/>
      <dgm:spPr/>
    </dgm:pt>
    <dgm:pt modelId="{6C7E43AF-B688-4E05-925D-4C9D946F6B0F}" type="pres">
      <dgm:prSet presAssocID="{C9BB29C4-9845-448C-81D2-E405CEABB36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1B14E0E-7810-49BA-9FFD-4C621759EB62}" type="presOf" srcId="{D49C9E43-F70B-49C8-8C7B-2A6E8E5674BF}" destId="{7BE2E631-0C87-4800-B1AA-B124103C1535}" srcOrd="0" destOrd="0" presId="urn:microsoft.com/office/officeart/2018/5/layout/IconCircleLabelList"/>
    <dgm:cxn modelId="{28F30D19-4029-4257-A94C-53A056C09FED}" type="presOf" srcId="{82B65099-C033-4244-9624-04F85AB570A1}" destId="{C5C0E433-ACDA-481B-87DC-11B599BC9C1E}" srcOrd="0" destOrd="0" presId="urn:microsoft.com/office/officeart/2018/5/layout/IconCircleLabelList"/>
    <dgm:cxn modelId="{7C027226-0C52-48D1-A39D-6AEAFEB0DDEB}" type="presOf" srcId="{9EC28DEC-F111-4927-A2B2-DB15809E1CB5}" destId="{118678FA-135A-4255-9CDC-9C692C6DE74F}" srcOrd="0" destOrd="0" presId="urn:microsoft.com/office/officeart/2018/5/layout/IconCircleLabelList"/>
    <dgm:cxn modelId="{9A22BA48-8D60-4AA7-846E-EDC48190BB10}" type="presOf" srcId="{C9BB29C4-9845-448C-81D2-E405CEABB360}" destId="{6C7E43AF-B688-4E05-925D-4C9D946F6B0F}" srcOrd="0" destOrd="0" presId="urn:microsoft.com/office/officeart/2018/5/layout/IconCircleLabelList"/>
    <dgm:cxn modelId="{13D3A470-4E2D-454B-AEAD-63165E78AD42}" srcId="{37EF4481-02A9-40B4-9B4D-DE3EC2072A53}" destId="{82B65099-C033-4244-9624-04F85AB570A1}" srcOrd="1" destOrd="0" parTransId="{B79086CA-8013-4A5C-A68E-E5518DF7BD85}" sibTransId="{BED452E1-2016-4673-91C7-4C1A2A3EDC4F}"/>
    <dgm:cxn modelId="{AB71D37C-CD17-4D25-A6A8-7320E92C0DE8}" srcId="{37EF4481-02A9-40B4-9B4D-DE3EC2072A53}" destId="{C9BB29C4-9845-448C-81D2-E405CEABB360}" srcOrd="3" destOrd="0" parTransId="{9BFA119E-A5A5-402A-B1A0-C318C0EC1D2D}" sibTransId="{A13634FF-A44B-4725-939F-C481CAB8ECFA}"/>
    <dgm:cxn modelId="{8A396A85-FC83-4A24-8DC5-D5B580F96F31}" srcId="{37EF4481-02A9-40B4-9B4D-DE3EC2072A53}" destId="{D49C9E43-F70B-49C8-8C7B-2A6E8E5674BF}" srcOrd="2" destOrd="0" parTransId="{099A078D-95FF-429A-9DFE-A5439CFFCBA0}" sibTransId="{822504ED-26AE-42A8-97FD-13ACF7DB433A}"/>
    <dgm:cxn modelId="{FCA82BA3-A525-4F5F-99D1-2DD248F44957}" srcId="{37EF4481-02A9-40B4-9B4D-DE3EC2072A53}" destId="{9EC28DEC-F111-4927-A2B2-DB15809E1CB5}" srcOrd="0" destOrd="0" parTransId="{F89363A7-BED6-4AB1-A8C3-ED01FA7552CB}" sibTransId="{A588CEC1-33DF-419C-B7D8-D4AE11B86427}"/>
    <dgm:cxn modelId="{5C284DFD-31AF-4D3C-A369-EA16D26214A8}" type="presOf" srcId="{37EF4481-02A9-40B4-9B4D-DE3EC2072A53}" destId="{EEE4219B-B2B2-41A4-9D03-FA3D185A2132}" srcOrd="0" destOrd="0" presId="urn:microsoft.com/office/officeart/2018/5/layout/IconCircleLabelList"/>
    <dgm:cxn modelId="{95F82BCA-9F77-4F96-BE52-2CC3C0C25F28}" type="presParOf" srcId="{EEE4219B-B2B2-41A4-9D03-FA3D185A2132}" destId="{D1594EC7-F6E9-4E9F-9AAE-3A3D7EA7F72D}" srcOrd="0" destOrd="0" presId="urn:microsoft.com/office/officeart/2018/5/layout/IconCircleLabelList"/>
    <dgm:cxn modelId="{A8847D21-3248-44F6-8DCF-A96D3C9C9C82}" type="presParOf" srcId="{D1594EC7-F6E9-4E9F-9AAE-3A3D7EA7F72D}" destId="{8B61D977-8379-4DB0-8B9F-291AF567FED5}" srcOrd="0" destOrd="0" presId="urn:microsoft.com/office/officeart/2018/5/layout/IconCircleLabelList"/>
    <dgm:cxn modelId="{F2B46E9B-1214-4C5A-B364-3E80766E28D6}" type="presParOf" srcId="{D1594EC7-F6E9-4E9F-9AAE-3A3D7EA7F72D}" destId="{B4C09429-BA8F-4EBA-AE15-09577F79A3BD}" srcOrd="1" destOrd="0" presId="urn:microsoft.com/office/officeart/2018/5/layout/IconCircleLabelList"/>
    <dgm:cxn modelId="{BEEE491B-7D02-468D-A679-2EF99398F492}" type="presParOf" srcId="{D1594EC7-F6E9-4E9F-9AAE-3A3D7EA7F72D}" destId="{456FF4F7-9E76-4F0E-B58A-419921A138FF}" srcOrd="2" destOrd="0" presId="urn:microsoft.com/office/officeart/2018/5/layout/IconCircleLabelList"/>
    <dgm:cxn modelId="{C97B608E-647B-4937-AF52-B9E0430D2D2C}" type="presParOf" srcId="{D1594EC7-F6E9-4E9F-9AAE-3A3D7EA7F72D}" destId="{118678FA-135A-4255-9CDC-9C692C6DE74F}" srcOrd="3" destOrd="0" presId="urn:microsoft.com/office/officeart/2018/5/layout/IconCircleLabelList"/>
    <dgm:cxn modelId="{331DACB4-6DF6-4279-A0B9-D31F40D0BFA8}" type="presParOf" srcId="{EEE4219B-B2B2-41A4-9D03-FA3D185A2132}" destId="{FBAE74AA-C92A-4E65-9393-C4ACFD0FE099}" srcOrd="1" destOrd="0" presId="urn:microsoft.com/office/officeart/2018/5/layout/IconCircleLabelList"/>
    <dgm:cxn modelId="{5A3ADD8B-3001-4B14-BFEE-FE55F62740BB}" type="presParOf" srcId="{EEE4219B-B2B2-41A4-9D03-FA3D185A2132}" destId="{0E4D53F3-9496-4FF6-A61C-F2AEEA19C6EC}" srcOrd="2" destOrd="0" presId="urn:microsoft.com/office/officeart/2018/5/layout/IconCircleLabelList"/>
    <dgm:cxn modelId="{1DF6758E-6FC4-4DD1-9BCC-8BCBC729168E}" type="presParOf" srcId="{0E4D53F3-9496-4FF6-A61C-F2AEEA19C6EC}" destId="{F5136336-8B7D-4050-A8C3-15BDA8F2DC20}" srcOrd="0" destOrd="0" presId="urn:microsoft.com/office/officeart/2018/5/layout/IconCircleLabelList"/>
    <dgm:cxn modelId="{A8237055-5619-43EF-AD76-E3C94A0EBBC4}" type="presParOf" srcId="{0E4D53F3-9496-4FF6-A61C-F2AEEA19C6EC}" destId="{456A66A2-93D2-4D3E-9328-188EE45DE5D7}" srcOrd="1" destOrd="0" presId="urn:microsoft.com/office/officeart/2018/5/layout/IconCircleLabelList"/>
    <dgm:cxn modelId="{D619E183-CEBC-400A-A85E-258E03645DD7}" type="presParOf" srcId="{0E4D53F3-9496-4FF6-A61C-F2AEEA19C6EC}" destId="{436771EC-6616-45B5-AF3C-70E82518AFC5}" srcOrd="2" destOrd="0" presId="urn:microsoft.com/office/officeart/2018/5/layout/IconCircleLabelList"/>
    <dgm:cxn modelId="{EB3D047D-D5CA-4DE9-A9B9-BF1AD4785FB4}" type="presParOf" srcId="{0E4D53F3-9496-4FF6-A61C-F2AEEA19C6EC}" destId="{C5C0E433-ACDA-481B-87DC-11B599BC9C1E}" srcOrd="3" destOrd="0" presId="urn:microsoft.com/office/officeart/2018/5/layout/IconCircleLabelList"/>
    <dgm:cxn modelId="{895086ED-C0BB-432A-A7DA-B29C6A661E37}" type="presParOf" srcId="{EEE4219B-B2B2-41A4-9D03-FA3D185A2132}" destId="{3887898C-03B6-4326-B921-4E566A8C62E5}" srcOrd="3" destOrd="0" presId="urn:microsoft.com/office/officeart/2018/5/layout/IconCircleLabelList"/>
    <dgm:cxn modelId="{66031331-5B36-4B40-82AB-E43687E7F030}" type="presParOf" srcId="{EEE4219B-B2B2-41A4-9D03-FA3D185A2132}" destId="{18B8F171-CF75-48A0-8B07-62790DFEC416}" srcOrd="4" destOrd="0" presId="urn:microsoft.com/office/officeart/2018/5/layout/IconCircleLabelList"/>
    <dgm:cxn modelId="{6398E749-002E-4917-9B2C-91426C0F364C}" type="presParOf" srcId="{18B8F171-CF75-48A0-8B07-62790DFEC416}" destId="{CB37951A-3B04-4AAC-8B4D-9D22BF57BAE2}" srcOrd="0" destOrd="0" presId="urn:microsoft.com/office/officeart/2018/5/layout/IconCircleLabelList"/>
    <dgm:cxn modelId="{FE8F6AEC-57A1-48E3-893A-4EBBA4049D80}" type="presParOf" srcId="{18B8F171-CF75-48A0-8B07-62790DFEC416}" destId="{850239CC-5FCC-4454-8868-846D224BC14B}" srcOrd="1" destOrd="0" presId="urn:microsoft.com/office/officeart/2018/5/layout/IconCircleLabelList"/>
    <dgm:cxn modelId="{5BB12D52-92E9-43B0-BF2A-824554F2021B}" type="presParOf" srcId="{18B8F171-CF75-48A0-8B07-62790DFEC416}" destId="{A0FF1142-050A-48D4-BE1C-7868CD14F23A}" srcOrd="2" destOrd="0" presId="urn:microsoft.com/office/officeart/2018/5/layout/IconCircleLabelList"/>
    <dgm:cxn modelId="{9E292C8C-6B39-4D43-8B85-FD3A272500E2}" type="presParOf" srcId="{18B8F171-CF75-48A0-8B07-62790DFEC416}" destId="{7BE2E631-0C87-4800-B1AA-B124103C1535}" srcOrd="3" destOrd="0" presId="urn:microsoft.com/office/officeart/2018/5/layout/IconCircleLabelList"/>
    <dgm:cxn modelId="{0F109BDD-C6DC-45DD-80C1-E9895CDAFC5E}" type="presParOf" srcId="{EEE4219B-B2B2-41A4-9D03-FA3D185A2132}" destId="{21B22479-5041-482B-82C8-BF4C261FD30D}" srcOrd="5" destOrd="0" presId="urn:microsoft.com/office/officeart/2018/5/layout/IconCircleLabelList"/>
    <dgm:cxn modelId="{B0027CD2-70BC-4277-9CA2-66154B386F25}" type="presParOf" srcId="{EEE4219B-B2B2-41A4-9D03-FA3D185A2132}" destId="{F6DEFFE0-EEE3-4FFE-9313-B41C7653E229}" srcOrd="6" destOrd="0" presId="urn:microsoft.com/office/officeart/2018/5/layout/IconCircleLabelList"/>
    <dgm:cxn modelId="{2E1A3997-A892-4B19-8EE3-24D5FA079181}" type="presParOf" srcId="{F6DEFFE0-EEE3-4FFE-9313-B41C7653E229}" destId="{3928698E-CDF6-4D2C-8E8C-ABC9E8469731}" srcOrd="0" destOrd="0" presId="urn:microsoft.com/office/officeart/2018/5/layout/IconCircleLabelList"/>
    <dgm:cxn modelId="{42373677-680B-43E7-A878-CC80D916A7BF}" type="presParOf" srcId="{F6DEFFE0-EEE3-4FFE-9313-B41C7653E229}" destId="{D64EAF15-E849-4744-91C5-C2345FFF0FDF}" srcOrd="1" destOrd="0" presId="urn:microsoft.com/office/officeart/2018/5/layout/IconCircleLabelList"/>
    <dgm:cxn modelId="{58A75A60-6965-421B-8845-7B78D056D183}" type="presParOf" srcId="{F6DEFFE0-EEE3-4FFE-9313-B41C7653E229}" destId="{D8E3D957-55D1-41A6-91EE-6487AFD86AD0}" srcOrd="2" destOrd="0" presId="urn:microsoft.com/office/officeart/2018/5/layout/IconCircleLabelList"/>
    <dgm:cxn modelId="{B0D32C7D-EA69-4EDE-8AF6-E229F89EB91F}" type="presParOf" srcId="{F6DEFFE0-EEE3-4FFE-9313-B41C7653E229}" destId="{6C7E43AF-B688-4E05-925D-4C9D946F6B0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BE84AC-B702-4239-8F73-2EC2B5EB179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60B82C-DB16-4356-9FE0-177E21BE61B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Jenny is at the formal operational stage of her life, She has a clear understanding of her mothers condition and the support it needs.</a:t>
          </a:r>
        </a:p>
      </dgm:t>
    </dgm:pt>
    <dgm:pt modelId="{3B2B2CA9-36CB-4696-A653-82EF8321F752}" type="parTrans" cxnId="{F2E54884-3A03-4392-9551-70C4214E60AB}">
      <dgm:prSet/>
      <dgm:spPr/>
      <dgm:t>
        <a:bodyPr/>
        <a:lstStyle/>
        <a:p>
          <a:endParaRPr lang="en-US"/>
        </a:p>
      </dgm:t>
    </dgm:pt>
    <dgm:pt modelId="{CD1A62E5-85BC-4732-BBD8-5C85283A2419}" type="sibTrans" cxnId="{F2E54884-3A03-4392-9551-70C4214E60AB}">
      <dgm:prSet/>
      <dgm:spPr/>
      <dgm:t>
        <a:bodyPr/>
        <a:lstStyle/>
        <a:p>
          <a:endParaRPr lang="en-US"/>
        </a:p>
      </dgm:t>
    </dgm:pt>
    <dgm:pt modelId="{CDB4483C-9BE6-4D0D-B501-86558A79097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She may overthink situations</a:t>
          </a:r>
        </a:p>
      </dgm:t>
    </dgm:pt>
    <dgm:pt modelId="{CCC49800-359D-4D12-95CD-2EF731E6372E}" type="parTrans" cxnId="{6DF65E7D-4C55-4821-BFD8-2A19922AE0E2}">
      <dgm:prSet/>
      <dgm:spPr/>
      <dgm:t>
        <a:bodyPr/>
        <a:lstStyle/>
        <a:p>
          <a:endParaRPr lang="en-US"/>
        </a:p>
      </dgm:t>
    </dgm:pt>
    <dgm:pt modelId="{EFBD0739-76E4-4F26-BE7A-072790EF7845}" type="sibTrans" cxnId="{6DF65E7D-4C55-4821-BFD8-2A19922AE0E2}">
      <dgm:prSet/>
      <dgm:spPr/>
      <dgm:t>
        <a:bodyPr/>
        <a:lstStyle/>
        <a:p>
          <a:endParaRPr lang="en-US"/>
        </a:p>
      </dgm:t>
    </dgm:pt>
    <dgm:pt modelId="{A9397534-3808-41A6-8E7F-F349534F2741}">
      <dgm:prSet/>
      <dgm:spPr/>
      <dgm:t>
        <a:bodyPr/>
        <a:lstStyle/>
        <a:p>
          <a:r>
            <a:rPr lang="en-US">
              <a:latin typeface="Arial"/>
              <a:cs typeface="Arial"/>
            </a:rPr>
            <a:t>Worry; future, mums conditions </a:t>
          </a:r>
        </a:p>
      </dgm:t>
    </dgm:pt>
    <dgm:pt modelId="{F30DD552-2547-4486-B9D9-700A02070CEB}" type="parTrans" cxnId="{AEB807B3-7B5B-4F7E-8E0A-B33BC080E9C5}">
      <dgm:prSet/>
      <dgm:spPr/>
      <dgm:t>
        <a:bodyPr/>
        <a:lstStyle/>
        <a:p>
          <a:endParaRPr lang="en-US"/>
        </a:p>
      </dgm:t>
    </dgm:pt>
    <dgm:pt modelId="{A4E12592-7DFA-4226-AAD5-21AC417E99AC}" type="sibTrans" cxnId="{AEB807B3-7B5B-4F7E-8E0A-B33BC080E9C5}">
      <dgm:prSet/>
      <dgm:spPr/>
      <dgm:t>
        <a:bodyPr/>
        <a:lstStyle/>
        <a:p>
          <a:endParaRPr lang="en-US"/>
        </a:p>
      </dgm:t>
    </dgm:pt>
    <dgm:pt modelId="{B8DB40A4-7519-4022-9072-7F7F0E607F7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guilty if seeks help</a:t>
          </a:r>
        </a:p>
      </dgm:t>
    </dgm:pt>
    <dgm:pt modelId="{23462155-F7BE-427D-85AF-F69B289702D7}" type="parTrans" cxnId="{F33E321A-A5D3-436C-8B96-FA04E249A24A}">
      <dgm:prSet/>
      <dgm:spPr/>
      <dgm:t>
        <a:bodyPr/>
        <a:lstStyle/>
        <a:p>
          <a:endParaRPr lang="en-US"/>
        </a:p>
      </dgm:t>
    </dgm:pt>
    <dgm:pt modelId="{2F421482-C11D-498C-8FF6-F2C4B3BE67DA}" type="sibTrans" cxnId="{F33E321A-A5D3-436C-8B96-FA04E249A24A}">
      <dgm:prSet/>
      <dgm:spPr/>
      <dgm:t>
        <a:bodyPr/>
        <a:lstStyle/>
        <a:p>
          <a:endParaRPr lang="en-US"/>
        </a:p>
      </dgm:t>
    </dgm:pt>
    <dgm:pt modelId="{2C61796B-9EBA-4DC7-814D-064AD5C20C4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May develop anxiety/stress</a:t>
          </a:r>
        </a:p>
      </dgm:t>
    </dgm:pt>
    <dgm:pt modelId="{BE736802-D920-4821-8A3C-275850FF19FA}" type="parTrans" cxnId="{D46BACB2-CC71-4463-A7D6-391BEE10909A}">
      <dgm:prSet/>
      <dgm:spPr/>
      <dgm:t>
        <a:bodyPr/>
        <a:lstStyle/>
        <a:p>
          <a:endParaRPr lang="en-US"/>
        </a:p>
      </dgm:t>
    </dgm:pt>
    <dgm:pt modelId="{34E19C08-D4B0-4AF3-BF47-BDAD218F1563}" type="sibTrans" cxnId="{D46BACB2-CC71-4463-A7D6-391BEE10909A}">
      <dgm:prSet/>
      <dgm:spPr/>
      <dgm:t>
        <a:bodyPr/>
        <a:lstStyle/>
        <a:p>
          <a:endParaRPr lang="en-US"/>
        </a:p>
      </dgm:t>
    </dgm:pt>
    <dgm:pt modelId="{FABDD30B-B4F1-44B5-820C-F7A7BF96C15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May struggle to find life balance </a:t>
          </a:r>
        </a:p>
      </dgm:t>
    </dgm:pt>
    <dgm:pt modelId="{08222A32-21D0-4234-A429-10424DB1910F}" type="parTrans" cxnId="{2E5A7A7B-FECF-4C73-925B-69FBB1BEAD0A}">
      <dgm:prSet/>
      <dgm:spPr/>
      <dgm:t>
        <a:bodyPr/>
        <a:lstStyle/>
        <a:p>
          <a:endParaRPr lang="en-US"/>
        </a:p>
      </dgm:t>
    </dgm:pt>
    <dgm:pt modelId="{952F10EF-D660-4DAB-8C88-8DA027B7719E}" type="sibTrans" cxnId="{2E5A7A7B-FECF-4C73-925B-69FBB1BEAD0A}">
      <dgm:prSet/>
      <dgm:spPr/>
      <dgm:t>
        <a:bodyPr/>
        <a:lstStyle/>
        <a:p>
          <a:endParaRPr lang="en-US"/>
        </a:p>
      </dgm:t>
    </dgm:pt>
    <dgm:pt modelId="{A8445A5B-AFC1-4C3C-932A-B4A276BAB317}">
      <dgm:prSet/>
      <dgm:spPr/>
      <dgm:t>
        <a:bodyPr/>
        <a:lstStyle/>
        <a:p>
          <a:r>
            <a:rPr lang="en-US">
              <a:latin typeface="Arial"/>
              <a:cs typeface="Arial"/>
            </a:rPr>
            <a:t>Lack of social/love life</a:t>
          </a:r>
        </a:p>
      </dgm:t>
    </dgm:pt>
    <dgm:pt modelId="{10EF6899-1194-43C0-8B94-913FD8CE7699}" type="parTrans" cxnId="{CFE93F3D-32E2-4F76-9AC5-524EAA40B102}">
      <dgm:prSet/>
      <dgm:spPr/>
      <dgm:t>
        <a:bodyPr/>
        <a:lstStyle/>
        <a:p>
          <a:endParaRPr lang="en-US"/>
        </a:p>
      </dgm:t>
    </dgm:pt>
    <dgm:pt modelId="{75A35B29-7E6E-4E63-BC5F-172DF6669B55}" type="sibTrans" cxnId="{CFE93F3D-32E2-4F76-9AC5-524EAA40B102}">
      <dgm:prSet/>
      <dgm:spPr/>
      <dgm:t>
        <a:bodyPr/>
        <a:lstStyle/>
        <a:p>
          <a:endParaRPr lang="en-US"/>
        </a:p>
      </dgm:t>
    </dgm:pt>
    <dgm:pt modelId="{59132ABC-8AC7-40D9-AF16-E9AD8E27BE87}" type="pres">
      <dgm:prSet presAssocID="{64BE84AC-B702-4239-8F73-2EC2B5EB179D}" presName="Name0" presStyleCnt="0">
        <dgm:presLayoutVars>
          <dgm:dir/>
          <dgm:resizeHandles val="exact"/>
        </dgm:presLayoutVars>
      </dgm:prSet>
      <dgm:spPr/>
    </dgm:pt>
    <dgm:pt modelId="{3AAECFF0-B0A2-44E3-9AD1-402F0E26C3A4}" type="pres">
      <dgm:prSet presAssocID="{EA60B82C-DB16-4356-9FE0-177E21BE61BD}" presName="node" presStyleLbl="node1" presStyleIdx="0" presStyleCnt="7">
        <dgm:presLayoutVars>
          <dgm:bulletEnabled val="1"/>
        </dgm:presLayoutVars>
      </dgm:prSet>
      <dgm:spPr/>
    </dgm:pt>
    <dgm:pt modelId="{8D5812C5-FFB6-4600-85B5-D17EF039C697}" type="pres">
      <dgm:prSet presAssocID="{CD1A62E5-85BC-4732-BBD8-5C85283A2419}" presName="sibTrans" presStyleLbl="sibTrans1D1" presStyleIdx="0" presStyleCnt="6"/>
      <dgm:spPr/>
    </dgm:pt>
    <dgm:pt modelId="{D6F1E1F4-C494-47BB-B39D-F339547EF82D}" type="pres">
      <dgm:prSet presAssocID="{CD1A62E5-85BC-4732-BBD8-5C85283A2419}" presName="connectorText" presStyleLbl="sibTrans1D1" presStyleIdx="0" presStyleCnt="6"/>
      <dgm:spPr/>
    </dgm:pt>
    <dgm:pt modelId="{AD291338-F394-4780-A4F7-6B5CD7E222C7}" type="pres">
      <dgm:prSet presAssocID="{CDB4483C-9BE6-4D0D-B501-86558A790973}" presName="node" presStyleLbl="node1" presStyleIdx="1" presStyleCnt="7">
        <dgm:presLayoutVars>
          <dgm:bulletEnabled val="1"/>
        </dgm:presLayoutVars>
      </dgm:prSet>
      <dgm:spPr/>
    </dgm:pt>
    <dgm:pt modelId="{073D55B4-D6AE-4A5C-90B7-D711A747B533}" type="pres">
      <dgm:prSet presAssocID="{EFBD0739-76E4-4F26-BE7A-072790EF7845}" presName="sibTrans" presStyleLbl="sibTrans1D1" presStyleIdx="1" presStyleCnt="6"/>
      <dgm:spPr/>
    </dgm:pt>
    <dgm:pt modelId="{00497460-0C2F-444D-8BA9-8C8A3221A5F6}" type="pres">
      <dgm:prSet presAssocID="{EFBD0739-76E4-4F26-BE7A-072790EF7845}" presName="connectorText" presStyleLbl="sibTrans1D1" presStyleIdx="1" presStyleCnt="6"/>
      <dgm:spPr/>
    </dgm:pt>
    <dgm:pt modelId="{E9E59A67-6596-4A6B-95AC-EDAD89E67AFE}" type="pres">
      <dgm:prSet presAssocID="{A9397534-3808-41A6-8E7F-F349534F2741}" presName="node" presStyleLbl="node1" presStyleIdx="2" presStyleCnt="7">
        <dgm:presLayoutVars>
          <dgm:bulletEnabled val="1"/>
        </dgm:presLayoutVars>
      </dgm:prSet>
      <dgm:spPr/>
    </dgm:pt>
    <dgm:pt modelId="{210C7430-FAF2-4314-87E3-FAF77CD8F0AB}" type="pres">
      <dgm:prSet presAssocID="{A4E12592-7DFA-4226-AAD5-21AC417E99AC}" presName="sibTrans" presStyleLbl="sibTrans1D1" presStyleIdx="2" presStyleCnt="6"/>
      <dgm:spPr/>
    </dgm:pt>
    <dgm:pt modelId="{5116D590-A69C-40D4-9CDF-31211A73DA63}" type="pres">
      <dgm:prSet presAssocID="{A4E12592-7DFA-4226-AAD5-21AC417E99AC}" presName="connectorText" presStyleLbl="sibTrans1D1" presStyleIdx="2" presStyleCnt="6"/>
      <dgm:spPr/>
    </dgm:pt>
    <dgm:pt modelId="{A91D4AE0-FF09-453C-B452-206A834BED23}" type="pres">
      <dgm:prSet presAssocID="{B8DB40A4-7519-4022-9072-7F7F0E607F73}" presName="node" presStyleLbl="node1" presStyleIdx="3" presStyleCnt="7">
        <dgm:presLayoutVars>
          <dgm:bulletEnabled val="1"/>
        </dgm:presLayoutVars>
      </dgm:prSet>
      <dgm:spPr/>
    </dgm:pt>
    <dgm:pt modelId="{88155429-7543-4F3C-98E4-501A245B78C3}" type="pres">
      <dgm:prSet presAssocID="{2F421482-C11D-498C-8FF6-F2C4B3BE67DA}" presName="sibTrans" presStyleLbl="sibTrans1D1" presStyleIdx="3" presStyleCnt="6"/>
      <dgm:spPr/>
    </dgm:pt>
    <dgm:pt modelId="{235D6FE2-767B-482E-ACA5-A5CF915275D3}" type="pres">
      <dgm:prSet presAssocID="{2F421482-C11D-498C-8FF6-F2C4B3BE67DA}" presName="connectorText" presStyleLbl="sibTrans1D1" presStyleIdx="3" presStyleCnt="6"/>
      <dgm:spPr/>
    </dgm:pt>
    <dgm:pt modelId="{D4855F99-3D25-4066-A6E8-96CD2C4D99E0}" type="pres">
      <dgm:prSet presAssocID="{2C61796B-9EBA-4DC7-814D-064AD5C20C4F}" presName="node" presStyleLbl="node1" presStyleIdx="4" presStyleCnt="7">
        <dgm:presLayoutVars>
          <dgm:bulletEnabled val="1"/>
        </dgm:presLayoutVars>
      </dgm:prSet>
      <dgm:spPr/>
    </dgm:pt>
    <dgm:pt modelId="{66DF7CC1-D83C-41DD-AD8A-7511AB9F7006}" type="pres">
      <dgm:prSet presAssocID="{34E19C08-D4B0-4AF3-BF47-BDAD218F1563}" presName="sibTrans" presStyleLbl="sibTrans1D1" presStyleIdx="4" presStyleCnt="6"/>
      <dgm:spPr/>
    </dgm:pt>
    <dgm:pt modelId="{B824CB8F-C596-43A6-83C6-D90DA568997C}" type="pres">
      <dgm:prSet presAssocID="{34E19C08-D4B0-4AF3-BF47-BDAD218F1563}" presName="connectorText" presStyleLbl="sibTrans1D1" presStyleIdx="4" presStyleCnt="6"/>
      <dgm:spPr/>
    </dgm:pt>
    <dgm:pt modelId="{F31FD020-ADCF-4779-B021-1B65792FC3AB}" type="pres">
      <dgm:prSet presAssocID="{FABDD30B-B4F1-44B5-820C-F7A7BF96C15F}" presName="node" presStyleLbl="node1" presStyleIdx="5" presStyleCnt="7">
        <dgm:presLayoutVars>
          <dgm:bulletEnabled val="1"/>
        </dgm:presLayoutVars>
      </dgm:prSet>
      <dgm:spPr/>
    </dgm:pt>
    <dgm:pt modelId="{C7E58F62-FA8B-42EC-9929-F71A47BBE487}" type="pres">
      <dgm:prSet presAssocID="{952F10EF-D660-4DAB-8C88-8DA027B7719E}" presName="sibTrans" presStyleLbl="sibTrans1D1" presStyleIdx="5" presStyleCnt="6"/>
      <dgm:spPr/>
    </dgm:pt>
    <dgm:pt modelId="{BE485340-C518-45A7-A834-75485E41504E}" type="pres">
      <dgm:prSet presAssocID="{952F10EF-D660-4DAB-8C88-8DA027B7719E}" presName="connectorText" presStyleLbl="sibTrans1D1" presStyleIdx="5" presStyleCnt="6"/>
      <dgm:spPr/>
    </dgm:pt>
    <dgm:pt modelId="{B085AE23-27BD-4202-BE69-A729365D6097}" type="pres">
      <dgm:prSet presAssocID="{A8445A5B-AFC1-4C3C-932A-B4A276BAB317}" presName="node" presStyleLbl="node1" presStyleIdx="6" presStyleCnt="7">
        <dgm:presLayoutVars>
          <dgm:bulletEnabled val="1"/>
        </dgm:presLayoutVars>
      </dgm:prSet>
      <dgm:spPr/>
    </dgm:pt>
  </dgm:ptLst>
  <dgm:cxnLst>
    <dgm:cxn modelId="{FEB2A10F-C78D-4301-B4AA-982E86540DEE}" type="presOf" srcId="{EFBD0739-76E4-4F26-BE7A-072790EF7845}" destId="{00497460-0C2F-444D-8BA9-8C8A3221A5F6}" srcOrd="1" destOrd="0" presId="urn:microsoft.com/office/officeart/2016/7/layout/RepeatingBendingProcessNew"/>
    <dgm:cxn modelId="{D9922217-5565-42A9-821B-A889F24973D7}" type="presOf" srcId="{A8445A5B-AFC1-4C3C-932A-B4A276BAB317}" destId="{B085AE23-27BD-4202-BE69-A729365D6097}" srcOrd="0" destOrd="0" presId="urn:microsoft.com/office/officeart/2016/7/layout/RepeatingBendingProcessNew"/>
    <dgm:cxn modelId="{F33E321A-A5D3-436C-8B96-FA04E249A24A}" srcId="{64BE84AC-B702-4239-8F73-2EC2B5EB179D}" destId="{B8DB40A4-7519-4022-9072-7F7F0E607F73}" srcOrd="3" destOrd="0" parTransId="{23462155-F7BE-427D-85AF-F69B289702D7}" sibTransId="{2F421482-C11D-498C-8FF6-F2C4B3BE67DA}"/>
    <dgm:cxn modelId="{A190131C-E58B-49F4-99F4-F7F8AD318941}" type="presOf" srcId="{A4E12592-7DFA-4226-AAD5-21AC417E99AC}" destId="{5116D590-A69C-40D4-9CDF-31211A73DA63}" srcOrd="1" destOrd="0" presId="urn:microsoft.com/office/officeart/2016/7/layout/RepeatingBendingProcessNew"/>
    <dgm:cxn modelId="{7D81CA1C-129E-4B68-B01D-75E0647D7406}" type="presOf" srcId="{FABDD30B-B4F1-44B5-820C-F7A7BF96C15F}" destId="{F31FD020-ADCF-4779-B021-1B65792FC3AB}" srcOrd="0" destOrd="0" presId="urn:microsoft.com/office/officeart/2016/7/layout/RepeatingBendingProcessNew"/>
    <dgm:cxn modelId="{B7566C24-F3D9-4327-A0FD-868CBEA61184}" type="presOf" srcId="{2F421482-C11D-498C-8FF6-F2C4B3BE67DA}" destId="{88155429-7543-4F3C-98E4-501A245B78C3}" srcOrd="0" destOrd="0" presId="urn:microsoft.com/office/officeart/2016/7/layout/RepeatingBendingProcessNew"/>
    <dgm:cxn modelId="{73556128-1CB8-49B9-9B7C-D218AE486921}" type="presOf" srcId="{34E19C08-D4B0-4AF3-BF47-BDAD218F1563}" destId="{66DF7CC1-D83C-41DD-AD8A-7511AB9F7006}" srcOrd="0" destOrd="0" presId="urn:microsoft.com/office/officeart/2016/7/layout/RepeatingBendingProcessNew"/>
    <dgm:cxn modelId="{96FA5931-A8D5-439E-ABCE-B136AEFC8A46}" type="presOf" srcId="{B8DB40A4-7519-4022-9072-7F7F0E607F73}" destId="{A91D4AE0-FF09-453C-B452-206A834BED23}" srcOrd="0" destOrd="0" presId="urn:microsoft.com/office/officeart/2016/7/layout/RepeatingBendingProcessNew"/>
    <dgm:cxn modelId="{CFE93F3D-32E2-4F76-9AC5-524EAA40B102}" srcId="{64BE84AC-B702-4239-8F73-2EC2B5EB179D}" destId="{A8445A5B-AFC1-4C3C-932A-B4A276BAB317}" srcOrd="6" destOrd="0" parTransId="{10EF6899-1194-43C0-8B94-913FD8CE7699}" sibTransId="{75A35B29-7E6E-4E63-BC5F-172DF6669B55}"/>
    <dgm:cxn modelId="{B55B1E40-901A-44B4-89E2-1676C9292FB5}" type="presOf" srcId="{64BE84AC-B702-4239-8F73-2EC2B5EB179D}" destId="{59132ABC-8AC7-40D9-AF16-E9AD8E27BE87}" srcOrd="0" destOrd="0" presId="urn:microsoft.com/office/officeart/2016/7/layout/RepeatingBendingProcessNew"/>
    <dgm:cxn modelId="{7228FB67-4CD6-4119-88B4-58BD4C212D9C}" type="presOf" srcId="{CD1A62E5-85BC-4732-BBD8-5C85283A2419}" destId="{D6F1E1F4-C494-47BB-B39D-F339547EF82D}" srcOrd="1" destOrd="0" presId="urn:microsoft.com/office/officeart/2016/7/layout/RepeatingBendingProcessNew"/>
    <dgm:cxn modelId="{7485F94E-A620-49E0-BEFC-FCE13ED7A737}" type="presOf" srcId="{EFBD0739-76E4-4F26-BE7A-072790EF7845}" destId="{073D55B4-D6AE-4A5C-90B7-D711A747B533}" srcOrd="0" destOrd="0" presId="urn:microsoft.com/office/officeart/2016/7/layout/RepeatingBendingProcessNew"/>
    <dgm:cxn modelId="{E3E5057B-83DA-4232-8427-A5F17C793EB4}" type="presOf" srcId="{EA60B82C-DB16-4356-9FE0-177E21BE61BD}" destId="{3AAECFF0-B0A2-44E3-9AD1-402F0E26C3A4}" srcOrd="0" destOrd="0" presId="urn:microsoft.com/office/officeart/2016/7/layout/RepeatingBendingProcessNew"/>
    <dgm:cxn modelId="{2E5A7A7B-FECF-4C73-925B-69FBB1BEAD0A}" srcId="{64BE84AC-B702-4239-8F73-2EC2B5EB179D}" destId="{FABDD30B-B4F1-44B5-820C-F7A7BF96C15F}" srcOrd="5" destOrd="0" parTransId="{08222A32-21D0-4234-A429-10424DB1910F}" sibTransId="{952F10EF-D660-4DAB-8C88-8DA027B7719E}"/>
    <dgm:cxn modelId="{6DF65E7D-4C55-4821-BFD8-2A19922AE0E2}" srcId="{64BE84AC-B702-4239-8F73-2EC2B5EB179D}" destId="{CDB4483C-9BE6-4D0D-B501-86558A790973}" srcOrd="1" destOrd="0" parTransId="{CCC49800-359D-4D12-95CD-2EF731E6372E}" sibTransId="{EFBD0739-76E4-4F26-BE7A-072790EF7845}"/>
    <dgm:cxn modelId="{F2E54884-3A03-4392-9551-70C4214E60AB}" srcId="{64BE84AC-B702-4239-8F73-2EC2B5EB179D}" destId="{EA60B82C-DB16-4356-9FE0-177E21BE61BD}" srcOrd="0" destOrd="0" parTransId="{3B2B2CA9-36CB-4696-A653-82EF8321F752}" sibTransId="{CD1A62E5-85BC-4732-BBD8-5C85283A2419}"/>
    <dgm:cxn modelId="{84408B93-E811-4B43-AFEC-CEF58CB1C544}" type="presOf" srcId="{CD1A62E5-85BC-4732-BBD8-5C85283A2419}" destId="{8D5812C5-FFB6-4600-85B5-D17EF039C697}" srcOrd="0" destOrd="0" presId="urn:microsoft.com/office/officeart/2016/7/layout/RepeatingBendingProcessNew"/>
    <dgm:cxn modelId="{D1F3DB9C-A132-4108-A6BA-BA2C1BDA66F0}" type="presOf" srcId="{A4E12592-7DFA-4226-AAD5-21AC417E99AC}" destId="{210C7430-FAF2-4314-87E3-FAF77CD8F0AB}" srcOrd="0" destOrd="0" presId="urn:microsoft.com/office/officeart/2016/7/layout/RepeatingBendingProcessNew"/>
    <dgm:cxn modelId="{46AC91A4-7A95-4C3D-BF61-232749AC20D4}" type="presOf" srcId="{A9397534-3808-41A6-8E7F-F349534F2741}" destId="{E9E59A67-6596-4A6B-95AC-EDAD89E67AFE}" srcOrd="0" destOrd="0" presId="urn:microsoft.com/office/officeart/2016/7/layout/RepeatingBendingProcessNew"/>
    <dgm:cxn modelId="{D46BACB2-CC71-4463-A7D6-391BEE10909A}" srcId="{64BE84AC-B702-4239-8F73-2EC2B5EB179D}" destId="{2C61796B-9EBA-4DC7-814D-064AD5C20C4F}" srcOrd="4" destOrd="0" parTransId="{BE736802-D920-4821-8A3C-275850FF19FA}" sibTransId="{34E19C08-D4B0-4AF3-BF47-BDAD218F1563}"/>
    <dgm:cxn modelId="{AEB807B3-7B5B-4F7E-8E0A-B33BC080E9C5}" srcId="{64BE84AC-B702-4239-8F73-2EC2B5EB179D}" destId="{A9397534-3808-41A6-8E7F-F349534F2741}" srcOrd="2" destOrd="0" parTransId="{F30DD552-2547-4486-B9D9-700A02070CEB}" sibTransId="{A4E12592-7DFA-4226-AAD5-21AC417E99AC}"/>
    <dgm:cxn modelId="{D2BF96CF-7D9C-4873-AC79-F3486AE51B98}" type="presOf" srcId="{CDB4483C-9BE6-4D0D-B501-86558A790973}" destId="{AD291338-F394-4780-A4F7-6B5CD7E222C7}" srcOrd="0" destOrd="0" presId="urn:microsoft.com/office/officeart/2016/7/layout/RepeatingBendingProcessNew"/>
    <dgm:cxn modelId="{683BB6D0-F3DA-4892-BB6C-64AA629665A0}" type="presOf" srcId="{2C61796B-9EBA-4DC7-814D-064AD5C20C4F}" destId="{D4855F99-3D25-4066-A6E8-96CD2C4D99E0}" srcOrd="0" destOrd="0" presId="urn:microsoft.com/office/officeart/2016/7/layout/RepeatingBendingProcessNew"/>
    <dgm:cxn modelId="{1B733DDA-E81D-4EC8-B9E7-D561FCAF1A0E}" type="presOf" srcId="{2F421482-C11D-498C-8FF6-F2C4B3BE67DA}" destId="{235D6FE2-767B-482E-ACA5-A5CF915275D3}" srcOrd="1" destOrd="0" presId="urn:microsoft.com/office/officeart/2016/7/layout/RepeatingBendingProcessNew"/>
    <dgm:cxn modelId="{C4BE81DD-87D6-4093-9B2C-E3FC5C5AE186}" type="presOf" srcId="{952F10EF-D660-4DAB-8C88-8DA027B7719E}" destId="{C7E58F62-FA8B-42EC-9929-F71A47BBE487}" srcOrd="0" destOrd="0" presId="urn:microsoft.com/office/officeart/2016/7/layout/RepeatingBendingProcessNew"/>
    <dgm:cxn modelId="{FBF053EA-694D-4B42-8AFC-06EE50B4A456}" type="presOf" srcId="{952F10EF-D660-4DAB-8C88-8DA027B7719E}" destId="{BE485340-C518-45A7-A834-75485E41504E}" srcOrd="1" destOrd="0" presId="urn:microsoft.com/office/officeart/2016/7/layout/RepeatingBendingProcessNew"/>
    <dgm:cxn modelId="{171DEBFA-0331-445B-8F39-6A2A6590CCC4}" type="presOf" srcId="{34E19C08-D4B0-4AF3-BF47-BDAD218F1563}" destId="{B824CB8F-C596-43A6-83C6-D90DA568997C}" srcOrd="1" destOrd="0" presId="urn:microsoft.com/office/officeart/2016/7/layout/RepeatingBendingProcessNew"/>
    <dgm:cxn modelId="{D3006634-DC3A-4DDA-AFDE-A6DF3CB7AEF9}" type="presParOf" srcId="{59132ABC-8AC7-40D9-AF16-E9AD8E27BE87}" destId="{3AAECFF0-B0A2-44E3-9AD1-402F0E26C3A4}" srcOrd="0" destOrd="0" presId="urn:microsoft.com/office/officeart/2016/7/layout/RepeatingBendingProcessNew"/>
    <dgm:cxn modelId="{B6B531A9-E219-46BC-B9E5-A5EE24DE65E7}" type="presParOf" srcId="{59132ABC-8AC7-40D9-AF16-E9AD8E27BE87}" destId="{8D5812C5-FFB6-4600-85B5-D17EF039C697}" srcOrd="1" destOrd="0" presId="urn:microsoft.com/office/officeart/2016/7/layout/RepeatingBendingProcessNew"/>
    <dgm:cxn modelId="{DF1174FE-805B-4242-BA64-91FD6C2B0883}" type="presParOf" srcId="{8D5812C5-FFB6-4600-85B5-D17EF039C697}" destId="{D6F1E1F4-C494-47BB-B39D-F339547EF82D}" srcOrd="0" destOrd="0" presId="urn:microsoft.com/office/officeart/2016/7/layout/RepeatingBendingProcessNew"/>
    <dgm:cxn modelId="{DB1957D9-583E-461A-9575-24C78D875614}" type="presParOf" srcId="{59132ABC-8AC7-40D9-AF16-E9AD8E27BE87}" destId="{AD291338-F394-4780-A4F7-6B5CD7E222C7}" srcOrd="2" destOrd="0" presId="urn:microsoft.com/office/officeart/2016/7/layout/RepeatingBendingProcessNew"/>
    <dgm:cxn modelId="{86604CAD-495A-4090-8810-100FB13F9482}" type="presParOf" srcId="{59132ABC-8AC7-40D9-AF16-E9AD8E27BE87}" destId="{073D55B4-D6AE-4A5C-90B7-D711A747B533}" srcOrd="3" destOrd="0" presId="urn:microsoft.com/office/officeart/2016/7/layout/RepeatingBendingProcessNew"/>
    <dgm:cxn modelId="{5527BCBE-BBBF-4706-8992-BFF8B91F01F0}" type="presParOf" srcId="{073D55B4-D6AE-4A5C-90B7-D711A747B533}" destId="{00497460-0C2F-444D-8BA9-8C8A3221A5F6}" srcOrd="0" destOrd="0" presId="urn:microsoft.com/office/officeart/2016/7/layout/RepeatingBendingProcessNew"/>
    <dgm:cxn modelId="{48A52C34-F669-4708-B37C-BAA08CDF20AC}" type="presParOf" srcId="{59132ABC-8AC7-40D9-AF16-E9AD8E27BE87}" destId="{E9E59A67-6596-4A6B-95AC-EDAD89E67AFE}" srcOrd="4" destOrd="0" presId="urn:microsoft.com/office/officeart/2016/7/layout/RepeatingBendingProcessNew"/>
    <dgm:cxn modelId="{D0F0D299-AA6B-4424-8366-53A48E02412A}" type="presParOf" srcId="{59132ABC-8AC7-40D9-AF16-E9AD8E27BE87}" destId="{210C7430-FAF2-4314-87E3-FAF77CD8F0AB}" srcOrd="5" destOrd="0" presId="urn:microsoft.com/office/officeart/2016/7/layout/RepeatingBendingProcessNew"/>
    <dgm:cxn modelId="{EDC394BA-D70F-49E4-A9B3-908C82A6BE44}" type="presParOf" srcId="{210C7430-FAF2-4314-87E3-FAF77CD8F0AB}" destId="{5116D590-A69C-40D4-9CDF-31211A73DA63}" srcOrd="0" destOrd="0" presId="urn:microsoft.com/office/officeart/2016/7/layout/RepeatingBendingProcessNew"/>
    <dgm:cxn modelId="{4A115BC7-CA39-4539-8EFD-4434705210E0}" type="presParOf" srcId="{59132ABC-8AC7-40D9-AF16-E9AD8E27BE87}" destId="{A91D4AE0-FF09-453C-B452-206A834BED23}" srcOrd="6" destOrd="0" presId="urn:microsoft.com/office/officeart/2016/7/layout/RepeatingBendingProcessNew"/>
    <dgm:cxn modelId="{E3F8B1C5-FD38-4B58-AE06-E202745BA82F}" type="presParOf" srcId="{59132ABC-8AC7-40D9-AF16-E9AD8E27BE87}" destId="{88155429-7543-4F3C-98E4-501A245B78C3}" srcOrd="7" destOrd="0" presId="urn:microsoft.com/office/officeart/2016/7/layout/RepeatingBendingProcessNew"/>
    <dgm:cxn modelId="{583BB7E9-E804-4B7E-A4CB-6EE9FC8CC91B}" type="presParOf" srcId="{88155429-7543-4F3C-98E4-501A245B78C3}" destId="{235D6FE2-767B-482E-ACA5-A5CF915275D3}" srcOrd="0" destOrd="0" presId="urn:microsoft.com/office/officeart/2016/7/layout/RepeatingBendingProcessNew"/>
    <dgm:cxn modelId="{6470A1F3-04DB-4B7E-A788-DDF568605095}" type="presParOf" srcId="{59132ABC-8AC7-40D9-AF16-E9AD8E27BE87}" destId="{D4855F99-3D25-4066-A6E8-96CD2C4D99E0}" srcOrd="8" destOrd="0" presId="urn:microsoft.com/office/officeart/2016/7/layout/RepeatingBendingProcessNew"/>
    <dgm:cxn modelId="{A9411BE3-8A0D-438C-8F8F-A9D538486F61}" type="presParOf" srcId="{59132ABC-8AC7-40D9-AF16-E9AD8E27BE87}" destId="{66DF7CC1-D83C-41DD-AD8A-7511AB9F7006}" srcOrd="9" destOrd="0" presId="urn:microsoft.com/office/officeart/2016/7/layout/RepeatingBendingProcessNew"/>
    <dgm:cxn modelId="{B66B048F-5461-4528-AE2E-519A51D908E3}" type="presParOf" srcId="{66DF7CC1-D83C-41DD-AD8A-7511AB9F7006}" destId="{B824CB8F-C596-43A6-83C6-D90DA568997C}" srcOrd="0" destOrd="0" presId="urn:microsoft.com/office/officeart/2016/7/layout/RepeatingBendingProcessNew"/>
    <dgm:cxn modelId="{3E7B5FA6-F735-436B-B392-F0F51F3155C4}" type="presParOf" srcId="{59132ABC-8AC7-40D9-AF16-E9AD8E27BE87}" destId="{F31FD020-ADCF-4779-B021-1B65792FC3AB}" srcOrd="10" destOrd="0" presId="urn:microsoft.com/office/officeart/2016/7/layout/RepeatingBendingProcessNew"/>
    <dgm:cxn modelId="{41D900DF-88D8-4729-9A3C-93EB46A6B306}" type="presParOf" srcId="{59132ABC-8AC7-40D9-AF16-E9AD8E27BE87}" destId="{C7E58F62-FA8B-42EC-9929-F71A47BBE487}" srcOrd="11" destOrd="0" presId="urn:microsoft.com/office/officeart/2016/7/layout/RepeatingBendingProcessNew"/>
    <dgm:cxn modelId="{9D12B176-1462-49EE-BAB5-5C09231BE594}" type="presParOf" srcId="{C7E58F62-FA8B-42EC-9929-F71A47BBE487}" destId="{BE485340-C518-45A7-A834-75485E41504E}" srcOrd="0" destOrd="0" presId="urn:microsoft.com/office/officeart/2016/7/layout/RepeatingBendingProcessNew"/>
    <dgm:cxn modelId="{5986D74C-CD1F-4F21-8C22-9F7D718CB5C4}" type="presParOf" srcId="{59132ABC-8AC7-40D9-AF16-E9AD8E27BE87}" destId="{B085AE23-27BD-4202-BE69-A729365D6097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DBA0E-BB8C-41A2-A6BD-FE3A281A5AF2}">
      <dsp:nvSpPr>
        <dsp:cNvPr id="0" name=""/>
        <dsp:cNvSpPr/>
      </dsp:nvSpPr>
      <dsp:spPr>
        <a:xfrm>
          <a:off x="0" y="3413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16 years old</a:t>
          </a:r>
        </a:p>
      </dsp:txBody>
      <dsp:txXfrm>
        <a:off x="35268" y="69405"/>
        <a:ext cx="6596297" cy="651938"/>
      </dsp:txXfrm>
    </dsp:sp>
    <dsp:sp modelId="{271C5BAA-0EF6-47D3-B71D-FB776760FC3A}">
      <dsp:nvSpPr>
        <dsp:cNvPr id="0" name=""/>
        <dsp:cNvSpPr/>
      </dsp:nvSpPr>
      <dsp:spPr>
        <a:xfrm>
          <a:off x="0" y="81133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Caring for mother for 5 years (since 11)</a:t>
          </a:r>
        </a:p>
      </dsp:txBody>
      <dsp:txXfrm>
        <a:off x="35268" y="846600"/>
        <a:ext cx="6596297" cy="651938"/>
      </dsp:txXfrm>
    </dsp:sp>
    <dsp:sp modelId="{382453E0-5810-4043-BC6A-F3206096AAE1}">
      <dsp:nvSpPr>
        <dsp:cNvPr id="0" name=""/>
        <dsp:cNvSpPr/>
      </dsp:nvSpPr>
      <dsp:spPr>
        <a:xfrm>
          <a:off x="0" y="158852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Father passed away 5 years ago</a:t>
          </a:r>
        </a:p>
      </dsp:txBody>
      <dsp:txXfrm>
        <a:off x="35268" y="1623795"/>
        <a:ext cx="6596297" cy="651938"/>
      </dsp:txXfrm>
    </dsp:sp>
    <dsp:sp modelId="{99989681-577B-4FB3-9714-F02AA8DE2D0D}">
      <dsp:nvSpPr>
        <dsp:cNvPr id="0" name=""/>
        <dsp:cNvSpPr/>
      </dsp:nvSpPr>
      <dsp:spPr>
        <a:xfrm>
          <a:off x="0" y="236572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Father provided care before passing</a:t>
          </a:r>
        </a:p>
      </dsp:txBody>
      <dsp:txXfrm>
        <a:off x="35268" y="2400990"/>
        <a:ext cx="6596297" cy="651938"/>
      </dsp:txXfrm>
    </dsp:sp>
    <dsp:sp modelId="{DF107A40-4863-4178-9E65-B4C0A7D0CC88}">
      <dsp:nvSpPr>
        <dsp:cNvPr id="0" name=""/>
        <dsp:cNvSpPr/>
      </dsp:nvSpPr>
      <dsp:spPr>
        <a:xfrm>
          <a:off x="0" y="314291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Mother has mobility problems</a:t>
          </a:r>
        </a:p>
      </dsp:txBody>
      <dsp:txXfrm>
        <a:off x="35268" y="3178185"/>
        <a:ext cx="6596297" cy="651938"/>
      </dsp:txXfrm>
    </dsp:sp>
    <dsp:sp modelId="{21BD407B-D2C5-4698-A859-CB27FA260DEC}">
      <dsp:nvSpPr>
        <dsp:cNvPr id="0" name=""/>
        <dsp:cNvSpPr/>
      </dsp:nvSpPr>
      <dsp:spPr>
        <a:xfrm>
          <a:off x="0" y="392011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/>
              <a:ea typeface="+mn-ea"/>
              <a:cs typeface="Arial"/>
            </a:rPr>
            <a:t>Jenny assists with cooking, cleaning and shopping</a:t>
          </a:r>
        </a:p>
      </dsp:txBody>
      <dsp:txXfrm>
        <a:off x="35268" y="3955380"/>
        <a:ext cx="6596297" cy="651938"/>
      </dsp:txXfrm>
    </dsp:sp>
    <dsp:sp modelId="{9710330E-409D-4DD0-A6C4-005DA4AD3429}">
      <dsp:nvSpPr>
        <dsp:cNvPr id="0" name=""/>
        <dsp:cNvSpPr/>
      </dsp:nvSpPr>
      <dsp:spPr>
        <a:xfrm>
          <a:off x="0" y="469730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Mother needs help with administrative tasks due to memory loss low mood and forgetfulness</a:t>
          </a:r>
        </a:p>
      </dsp:txBody>
      <dsp:txXfrm>
        <a:off x="35268" y="4732575"/>
        <a:ext cx="6596297" cy="651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1D977-8379-4DB0-8B9F-291AF567FED5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9429-BA8F-4EBA-AE15-09577F79A3BD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78FA-135A-4255-9CDC-9C692C6DE74F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Sensorimotor 0-2 years</a:t>
          </a:r>
        </a:p>
      </dsp:txBody>
      <dsp:txXfrm>
        <a:off x="100682" y="2684598"/>
        <a:ext cx="2370489" cy="720000"/>
      </dsp:txXfrm>
    </dsp:sp>
    <dsp:sp modelId="{F5136336-8B7D-4050-A8C3-15BDA8F2DC20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6A66A2-93D2-4D3E-9328-188EE45DE5D7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0E433-ACDA-481B-87DC-11B599BC9C1E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>
              <a:latin typeface="Aptos Display" panose="020F0302020204030204"/>
            </a:rPr>
            <a:t>Pre operation</a:t>
          </a:r>
          <a:r>
            <a:rPr lang="en-US" sz="1600" kern="1200"/>
            <a:t> 2-7 years</a:t>
          </a:r>
        </a:p>
      </dsp:txBody>
      <dsp:txXfrm>
        <a:off x="2886007" y="2684598"/>
        <a:ext cx="2370489" cy="720000"/>
      </dsp:txXfrm>
    </dsp:sp>
    <dsp:sp modelId="{CB37951A-3B04-4AAC-8B4D-9D22BF57BAE2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239CC-5FCC-4454-8868-846D224BC14B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2E631-0C87-4800-B1AA-B124103C1535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Concrete operational 7-11 years</a:t>
          </a:r>
        </a:p>
      </dsp:txBody>
      <dsp:txXfrm>
        <a:off x="5671332" y="2684598"/>
        <a:ext cx="2370489" cy="720000"/>
      </dsp:txXfrm>
    </dsp:sp>
    <dsp:sp modelId="{3928698E-CDF6-4D2C-8E8C-ABC9E8469731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EAF15-E849-4744-91C5-C2345FFF0FDF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E43AF-B688-4E05-925D-4C9D946F6B0F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Formal operational 12 years +</a:t>
          </a:r>
        </a:p>
      </dsp:txBody>
      <dsp:txXfrm>
        <a:off x="8456657" y="26845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812C5-FFB6-4600-85B5-D17EF039C697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3AAECFF0-B0A2-44E3-9AD1-402F0E26C3A4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Jenny is at the formal operational stage of her life, She has a clear understanding of her mothers condition and the support it needs.</a:t>
          </a:r>
        </a:p>
      </dsp:txBody>
      <dsp:txXfrm>
        <a:off x="2092" y="573182"/>
        <a:ext cx="2241239" cy="1344743"/>
      </dsp:txXfrm>
    </dsp:sp>
    <dsp:sp modelId="{073D55B4-D6AE-4A5C-90B7-D711A747B533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AD291338-F394-4780-A4F7-6B5CD7E222C7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She may overthink situations</a:t>
          </a:r>
        </a:p>
      </dsp:txBody>
      <dsp:txXfrm>
        <a:off x="2758817" y="573182"/>
        <a:ext cx="2241239" cy="1344743"/>
      </dsp:txXfrm>
    </dsp:sp>
    <dsp:sp modelId="{210C7430-FAF2-4314-87E3-FAF77CD8F0AB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E9E59A67-6596-4A6B-95AC-EDAD89E67AFE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Worry; future, mums conditions </a:t>
          </a:r>
        </a:p>
      </dsp:txBody>
      <dsp:txXfrm>
        <a:off x="5515542" y="573182"/>
        <a:ext cx="2241239" cy="1344743"/>
      </dsp:txXfrm>
    </dsp:sp>
    <dsp:sp modelId="{88155429-7543-4F3C-98E4-501A245B78C3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A91D4AE0-FF09-453C-B452-206A834BED23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guilty if seeks help</a:t>
          </a:r>
        </a:p>
      </dsp:txBody>
      <dsp:txXfrm>
        <a:off x="8272267" y="573182"/>
        <a:ext cx="2241239" cy="1344743"/>
      </dsp:txXfrm>
    </dsp:sp>
    <dsp:sp modelId="{66DF7CC1-D83C-41DD-AD8A-7511AB9F7006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D4855F99-3D25-4066-A6E8-96CD2C4D99E0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May develop anxiety/stress</a:t>
          </a:r>
        </a:p>
      </dsp:txBody>
      <dsp:txXfrm>
        <a:off x="2092" y="2433411"/>
        <a:ext cx="2241239" cy="1344743"/>
      </dsp:txXfrm>
    </dsp:sp>
    <dsp:sp modelId="{C7E58F62-FA8B-42EC-9929-F71A47BBE487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F31FD020-ADCF-4779-B021-1B65792FC3AB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May struggle to find life balance </a:t>
          </a:r>
        </a:p>
      </dsp:txBody>
      <dsp:txXfrm>
        <a:off x="2758817" y="2433411"/>
        <a:ext cx="2241239" cy="1344743"/>
      </dsp:txXfrm>
    </dsp:sp>
    <dsp:sp modelId="{B085AE23-27BD-4202-BE69-A729365D6097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Lack of social/love life</a:t>
          </a:r>
        </a:p>
      </dsp:txBody>
      <dsp:txXfrm>
        <a:off x="5515542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zheimers.org.uk/get-support/living-with-dementia/support-with-memory-problems" TargetMode="External"/><Relationship Id="rId3" Type="http://schemas.openxmlformats.org/officeDocument/2006/relationships/hyperlink" Target="http://www.mind.org.uk" TargetMode="External"/><Relationship Id="rId7" Type="http://schemas.openxmlformats.org/officeDocument/2006/relationships/hyperlink" Target="https://www.ncbi.nlm.nih.gov/books/NBK537095/" TargetMode="External"/><Relationship Id="rId2" Type="http://schemas.openxmlformats.org/officeDocument/2006/relationships/hyperlink" Target="https://www.ageuk.org.uk/information-advice/care/arranging-care/home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piaget.html" TargetMode="External"/><Relationship Id="rId5" Type="http://schemas.openxmlformats.org/officeDocument/2006/relationships/hyperlink" Target="https://www.nhs.uk/social-care-and-support/" TargetMode="External"/><Relationship Id="rId4" Type="http://schemas.openxmlformats.org/officeDocument/2006/relationships/hyperlink" Target="https://www.mind.org.uk/information-support/guides-to-support-and-services/bereavement/support-and-self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7101" y="724845"/>
            <a:ext cx="6679851" cy="3175483"/>
          </a:xfrm>
        </p:spPr>
        <p:txBody>
          <a:bodyPr anchor="b">
            <a:normAutofit/>
          </a:bodyPr>
          <a:lstStyle/>
          <a:p>
            <a:pPr algn="l"/>
            <a:r>
              <a:rPr lang="en-US" sz="4000">
                <a:latin typeface="Arial"/>
                <a:cs typeface="Arial"/>
              </a:rPr>
              <a:t>Dwayne Murray 22432292</a:t>
            </a:r>
            <a:br>
              <a:rPr lang="en-US" sz="4000">
                <a:latin typeface="Arial"/>
                <a:cs typeface="Arial"/>
              </a:rPr>
            </a:br>
            <a:r>
              <a:rPr lang="en-US" sz="4000">
                <a:latin typeface="Arial"/>
                <a:ea typeface="+mj-lt"/>
                <a:cs typeface="Arial"/>
              </a:rPr>
              <a:t>Psychology in Health and Social Care LCHS4010</a:t>
            </a:r>
            <a:br>
              <a:rPr lang="en-US" sz="4000">
                <a:latin typeface="Arial"/>
                <a:ea typeface="+mj-lt"/>
                <a:cs typeface="Arial"/>
              </a:rPr>
            </a:br>
            <a:endParaRPr lang="en-US" sz="4000" b="1">
              <a:latin typeface="Arial"/>
              <a:ea typeface="+mj-lt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67985"/>
            <a:ext cx="7107823" cy="2058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>
                <a:latin typeface="Arial"/>
                <a:cs typeface="Arial"/>
              </a:rPr>
              <a:t>Jennys community support plan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F924B30D-77A5-F776-78E1-1D1CCC820D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Brain in head">
            <a:extLst>
              <a:ext uri="{FF2B5EF4-FFF2-40B4-BE49-F238E27FC236}">
                <a16:creationId xmlns:a16="http://schemas.microsoft.com/office/drawing/2014/main" id="{ABCC6BF0-E7ED-44A3-A2A5-A7D497A1C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81937-3AE8-4060-25DC-DAF39E475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36" y="1704632"/>
            <a:ext cx="3480607" cy="2375483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  <a:latin typeface="Arial"/>
                <a:cs typeface="Arial"/>
              </a:rPr>
              <a:t>Jennys current circumstances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FB803-BFA4-BBBD-F4CF-12C62EC286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1271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445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B4DD7-898A-5415-586A-B6C33788C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 err="1">
                <a:solidFill>
                  <a:srgbClr val="FFFFFF"/>
                </a:solidFill>
              </a:rPr>
              <a:t>Piagets</a:t>
            </a:r>
            <a:r>
              <a:rPr lang="en-US" sz="4000">
                <a:solidFill>
                  <a:srgbClr val="FFFFFF"/>
                </a:solidFill>
              </a:rPr>
              <a:t> cognitive development theory</a:t>
            </a:r>
            <a:br>
              <a:rPr lang="en-US"/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EC917C-7F9F-99CA-3966-5AB5C6B492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00288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726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AA24DE7-C336-4994-8C52-D9B3F3D0F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311" y="953311"/>
            <a:ext cx="10603149" cy="5263867"/>
          </a:xfrm>
          <a:prstGeom prst="roundRect">
            <a:avLst>
              <a:gd name="adj" fmla="val 1566"/>
            </a:avLst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BAEF6-9A70-0A4E-08C1-CF8E496E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40080"/>
            <a:ext cx="2752354" cy="2709275"/>
          </a:xfrm>
          <a:prstGeom prst="rect">
            <a:avLst/>
          </a:prstGeom>
          <a:solidFill>
            <a:schemeClr val="tx2"/>
          </a:solidFill>
          <a:ln w="174625" cmpd="thinThick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Jennys wellbeing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7DAA51-1B22-71CD-F4C3-AE896B13E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684825"/>
              </p:ext>
            </p:extLst>
          </p:nvPr>
        </p:nvGraphicFramePr>
        <p:xfrm>
          <a:off x="4568327" y="1596707"/>
          <a:ext cx="5888755" cy="397700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767982">
                  <a:extLst>
                    <a:ext uri="{9D8B030D-6E8A-4147-A177-3AD203B41FA5}">
                      <a16:colId xmlns:a16="http://schemas.microsoft.com/office/drawing/2014/main" val="3466604586"/>
                    </a:ext>
                  </a:extLst>
                </a:gridCol>
                <a:gridCol w="3120773">
                  <a:extLst>
                    <a:ext uri="{9D8B030D-6E8A-4147-A177-3AD203B41FA5}">
                      <a16:colId xmlns:a16="http://schemas.microsoft.com/office/drawing/2014/main" val="682001906"/>
                    </a:ext>
                  </a:extLst>
                </a:gridCol>
              </a:tblGrid>
              <a:tr h="566446">
                <a:tc>
                  <a:txBody>
                    <a:bodyPr/>
                    <a:lstStyle/>
                    <a:p>
                      <a:r>
                        <a:rPr lang="en-US" sz="2100" b="1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Pros</a:t>
                      </a:r>
                    </a:p>
                  </a:txBody>
                  <a:tcPr marL="83184" marR="128200" marT="23767" marB="1782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b="1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Cons</a:t>
                      </a:r>
                    </a:p>
                  </a:txBody>
                  <a:tcPr marL="83184" marR="128200" marT="23767" marB="1782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093398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Quick problem solver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Been caring since concrete age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433708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Enhanced practical thinking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Impact by grief of father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6349465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Mature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Stress of responsibilities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778101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Independent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 help/ support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4650406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endParaRPr lang="en-US" sz="16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Lack of focus in education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696787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endParaRPr lang="en-US" sz="16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Accelerated maturity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5982744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endParaRPr lang="en-US" sz="16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Isolated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7596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5141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F500-9FBA-EFCE-A360-1AEF76E6D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Jenny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6FBBDA-DA3E-A0A9-139E-67BBE50BA5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383920"/>
              </p:ext>
            </p:extLst>
          </p:nvPr>
        </p:nvGraphicFramePr>
        <p:xfrm>
          <a:off x="984337" y="203439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3508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5" name="Rectangle 39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" name="Freeform: Shape 39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AB700-27E7-AFCA-E63D-FDF57EC9A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Jennys support plan of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4E23B-F1E3-674F-936C-0749DFABE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206" y="591922"/>
            <a:ext cx="6051530" cy="56766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400">
                <a:latin typeface="Arial"/>
                <a:cs typeface="Arial"/>
              </a:rPr>
              <a:t>I have produced a support plan to help jenny with caring for her mother.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Family for support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Home care support for cooking and cleaning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Administrative assistance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Grievance support for Jenny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Bereavement counselling for </a:t>
            </a:r>
            <a:r>
              <a:rPr lang="en-US" sz="1400" err="1">
                <a:latin typeface="Arial"/>
                <a:cs typeface="Arial"/>
              </a:rPr>
              <a:t>jennys</a:t>
            </a:r>
            <a:r>
              <a:rPr lang="en-US" sz="1400">
                <a:latin typeface="Arial"/>
                <a:cs typeface="Arial"/>
              </a:rPr>
              <a:t> mother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Enables jenny to focus on herself a bit more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Attend after school/youth club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school to be observant of attendance and wellbeing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school for a report on where jenny needs improvement</a:t>
            </a:r>
          </a:p>
          <a:p>
            <a:pPr marL="0" indent="0">
              <a:buNone/>
            </a:pPr>
            <a:br>
              <a:rPr lang="en-US" sz="1400"/>
            </a:br>
            <a:endParaRPr lang="en-US" sz="1400"/>
          </a:p>
        </p:txBody>
      </p:sp>
      <p:pic>
        <p:nvPicPr>
          <p:cNvPr id="7" name="Graphic 6" descr="House">
            <a:extLst>
              <a:ext uri="{FF2B5EF4-FFF2-40B4-BE49-F238E27FC236}">
                <a16:creationId xmlns:a16="http://schemas.microsoft.com/office/drawing/2014/main" id="{2DA58EF8-796A-3C5D-99A5-A51B6B36E3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79228" y="1251270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484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9CDF-A947-55C2-21B6-4A2A7617F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743B1-0F8F-9387-71E9-16D8FFFF2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latin typeface="Arial"/>
                <a:ea typeface="Calibri"/>
                <a:cs typeface="Arial"/>
              </a:rPr>
              <a:t>Age UK (2018). </a:t>
            </a:r>
            <a:r>
              <a:rPr lang="en-US" sz="1400" i="1">
                <a:latin typeface="Arial"/>
                <a:ea typeface="Calibri"/>
                <a:cs typeface="Arial"/>
              </a:rPr>
              <a:t>Homecare help for elderly | Domiciliary care | Age UK</a:t>
            </a:r>
            <a:r>
              <a:rPr lang="en-US" sz="1400">
                <a:latin typeface="Arial"/>
                <a:ea typeface="Calibri"/>
                <a:cs typeface="Arial"/>
              </a:rPr>
              <a:t>. [online] Ageuk.org.uk. Available at: </a:t>
            </a:r>
            <a:r>
              <a:rPr lang="en-US" sz="1400">
                <a:latin typeface="Arial"/>
                <a:ea typeface="Calibri"/>
                <a:cs typeface="Arial"/>
                <a:hlinkClick r:id="rId2"/>
              </a:rPr>
              <a:t>https://www.ageuk.org.uk/information-advice/care/arranging-care/homecare/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ea typeface="Calibri"/>
                <a:cs typeface="Arial"/>
              </a:rPr>
              <a:t>‌Mind (2019). </a:t>
            </a:r>
            <a:r>
              <a:rPr lang="en-US" sz="1400" i="1">
                <a:latin typeface="Arial"/>
                <a:ea typeface="Calibri"/>
                <a:cs typeface="Arial"/>
              </a:rPr>
              <a:t>Support and self-care for grief</a:t>
            </a:r>
            <a:r>
              <a:rPr lang="en-US" sz="1400">
                <a:latin typeface="Arial"/>
                <a:ea typeface="Calibri"/>
                <a:cs typeface="Arial"/>
              </a:rPr>
              <a:t>. [online] </a:t>
            </a:r>
            <a:r>
              <a:rPr lang="en-US" sz="1400">
                <a:latin typeface="Arial"/>
                <a:ea typeface="Calibri"/>
                <a:cs typeface="Arial"/>
                <a:hlinkClick r:id="rId3"/>
              </a:rPr>
              <a:t>www.mind.org.uk</a:t>
            </a:r>
            <a:r>
              <a:rPr lang="en-US" sz="1400">
                <a:latin typeface="Arial"/>
                <a:ea typeface="Calibri"/>
                <a:cs typeface="Arial"/>
              </a:rPr>
              <a:t>. Available at: </a:t>
            </a:r>
            <a:r>
              <a:rPr lang="en-US" sz="1400">
                <a:latin typeface="Arial"/>
                <a:ea typeface="Calibri"/>
                <a:cs typeface="Arial"/>
                <a:hlinkClick r:id="rId4"/>
              </a:rPr>
              <a:t>https://www.mind.org.uk/information-support/guides-to-support-and-services/bereavement/support-and-self-care/</a:t>
            </a:r>
            <a:endParaRPr lang="en-US" sz="1400">
              <a:latin typeface="Arial"/>
              <a:ea typeface="Calibri"/>
              <a:cs typeface="Arial"/>
            </a:endParaRPr>
          </a:p>
          <a:p>
            <a:r>
              <a:rPr lang="en-US" sz="1400">
                <a:latin typeface="Arial"/>
                <a:ea typeface="Calibri"/>
                <a:cs typeface="Arial"/>
              </a:rPr>
              <a:t>NHS website (2023). </a:t>
            </a:r>
            <a:r>
              <a:rPr lang="en-US" sz="1400" i="1">
                <a:latin typeface="Arial"/>
                <a:ea typeface="Calibri"/>
                <a:cs typeface="Arial"/>
              </a:rPr>
              <a:t>Social care and support guide</a:t>
            </a:r>
            <a:r>
              <a:rPr lang="en-US" sz="1400">
                <a:latin typeface="Arial"/>
                <a:ea typeface="Calibri"/>
                <a:cs typeface="Arial"/>
              </a:rPr>
              <a:t>. [online] nhs.uk. Available at: </a:t>
            </a:r>
            <a:r>
              <a:rPr lang="en-US" sz="1400">
                <a:latin typeface="Arial"/>
                <a:ea typeface="Calibri"/>
                <a:cs typeface="Arial"/>
                <a:hlinkClick r:id="rId5"/>
              </a:rPr>
              <a:t>https://www.nhs.uk/social-care-and-support/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‌McLeod, S. (2025). </a:t>
            </a:r>
            <a:r>
              <a:rPr lang="en-US" sz="1400" i="1">
                <a:latin typeface="Arial"/>
                <a:ea typeface="Calibri"/>
                <a:cs typeface="Arial"/>
              </a:rPr>
              <a:t>Piaget cognitive stages of development</a:t>
            </a:r>
            <a:r>
              <a:rPr lang="en-US" sz="1400">
                <a:latin typeface="Arial"/>
                <a:ea typeface="Calibri"/>
                <a:cs typeface="Arial"/>
              </a:rPr>
              <a:t>. [online] Simply Psychology. Available at: </a:t>
            </a:r>
            <a:r>
              <a:rPr lang="en-US" sz="1400">
                <a:latin typeface="Arial"/>
                <a:ea typeface="Calibri"/>
                <a:cs typeface="Arial"/>
                <a:hlinkClick r:id="rId6"/>
              </a:rPr>
              <a:t>https://www.simplypsychology.org/piaget.html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‌Malik, F. and Marwaha, R. (2023). </a:t>
            </a:r>
            <a:r>
              <a:rPr lang="en-US" sz="1400" i="1">
                <a:latin typeface="Arial"/>
                <a:ea typeface="Calibri"/>
                <a:cs typeface="Arial"/>
              </a:rPr>
              <a:t>Cognitive development</a:t>
            </a:r>
            <a:r>
              <a:rPr lang="en-US" sz="1400">
                <a:latin typeface="Arial"/>
                <a:ea typeface="Calibri"/>
                <a:cs typeface="Arial"/>
              </a:rPr>
              <a:t>. [online] National Library of Medicine. Available at: </a:t>
            </a:r>
            <a:r>
              <a:rPr lang="en-US" sz="1400">
                <a:latin typeface="Arial"/>
                <a:ea typeface="Calibri"/>
                <a:cs typeface="Arial"/>
                <a:hlinkClick r:id="rId7"/>
              </a:rPr>
              <a:t>https://www.ncbi.nlm.nih.gov/books/NBK537095/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‌Alzheimer’s Society. (2021). </a:t>
            </a:r>
            <a:r>
              <a:rPr lang="en-US" sz="1400" i="1">
                <a:latin typeface="Arial"/>
                <a:ea typeface="Calibri"/>
                <a:cs typeface="Arial"/>
              </a:rPr>
              <a:t>Who can support with memory problems?</a:t>
            </a:r>
            <a:r>
              <a:rPr lang="en-US" sz="1400">
                <a:latin typeface="Arial"/>
                <a:ea typeface="Calibri"/>
                <a:cs typeface="Arial"/>
              </a:rPr>
              <a:t> [online] Available at: </a:t>
            </a:r>
            <a:r>
              <a:rPr lang="en-US" sz="1400">
                <a:latin typeface="Arial"/>
                <a:ea typeface="Calibri"/>
                <a:cs typeface="Arial"/>
                <a:hlinkClick r:id="rId8"/>
              </a:rPr>
              <a:t>https://www.alzheimers.org.uk/get-support/living-with-dementia/support-with-memory-problems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Aptos" panose="020B0004020202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5644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Dwayne Murray 22432292 Psychology in Health and Social Care LCHS4010 </vt:lpstr>
      <vt:lpstr>Jennys current circumstances</vt:lpstr>
      <vt:lpstr>Piagets cognitive development theory </vt:lpstr>
      <vt:lpstr>Jennys wellbeing</vt:lpstr>
      <vt:lpstr>Jenny</vt:lpstr>
      <vt:lpstr>Jennys support plan of action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2026-02-21T11:25:26Z</dcterms:created>
  <dcterms:modified xsi:type="dcterms:W3CDTF">2026-02-21T21:59:16Z</dcterms:modified>
</cp:coreProperties>
</file>