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736"/>
    <p:restoredTop sz="96327"/>
  </p:normalViewPr>
  <p:slideViewPr>
    <p:cSldViewPr snapToGrid="0" snapToObjects="1">
      <p:cViewPr varScale="1">
        <p:scale>
          <a:sx n="108" d="100"/>
          <a:sy n="108" d="100"/>
        </p:scale>
        <p:origin x="101" y="5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3" Type="http://schemas.openxmlformats.org/officeDocument/2006/relationships/customXml" Target="../customXml/item3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viewProps" Target="viewProps.xml"/><Relationship Id="rId10" Type="http://schemas.openxmlformats.org/officeDocument/2006/relationships/slide" Target="slides/slide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hyperlink" Target="https://www.google.com/search?q=uses+of+philopohyca+YouTube&amp;sca_esv=aa9b2ca921490c7e&amp;ei=d032aIiGLMGbhbIP_POwoQ4&amp;ved=0ahUKEwjIncC8hLOQAxXBTUEAHfw5LOQQ4dUDCBE&amp;uact=5&amp;oq=uses+of+philopohyca+YouTube&amp;gs_lp=Egxnd3Mtd2l6LXNlcnAiG3VzZXMgb2YgcGhpbG9wb2h5Y2EgWW91VHViZTIHECEYoAEYCjIHECEYoAEYCkjCRFAAWKJDcAd4AZABAJgBlQGgAd4VqgEEMjcuNrgBA8gBAPgBAZgCKKACrhioAhTCAhQQABiABBiRAhi0AhiKBRjqAtgBAcICFBAuGIAEGJECGLQCGIoFGOoC2AEBwgIXEC4YgAQYkQIY1AIYtAIYigUY6gLYAQHCAh0QLhiABBi0AhjUAxjlAhi3AxiKBRjqAhiKA9gBAcICHRAAGIAEGLQCGNQDGOUCGLcDGIoFGOoCGIoD2AEBwgIQEAAYAxi0AhjqAhiPAdgBAsICEBAuGAMYtAIY6gIYjwHYAQLCAgsQABiABBiRAhiKBcICChAAGIAEGEMYigXCAgsQABiABBixAxiDAcICBRAAGIAEwgILEC4YgAQYsQMYgwHCAg4QLhiABBixAxjRAxjHAcICEBAAGIAEGLEDGEMYgwEYigXCAgsQLhiABBjHARivAcICCBAAGIAEGLEDwgIREC4YgAQYsQMYgwEYxwEYrwHCAhYQLhiABBixAxjRAxhDGIMBGMcBGIoFwgIIEC4YgAQYsQPCAgUQLhiABMICGhAuGIAEGMcBGK8BGJcFGNwEGN4EGOAE2AECwgINEAAYgAQYsQMYQxiKBcICDhAuGIAEGLEDGIMBGIoFwgIQEC4YgAQY0QMYQxjHARiKBcICDhAAGIAEGLEDGIMBGIoFwgILEAAYgAQYkgMYigXCAggQABiABBjJA8ICERAAGIAEGJECGLEDGIMBGIoFwgILEAAYgAQYhgMYigXCAgYQABgWGB7CAgcQABiABBgNwgIGEAAYDRgewgIIEAAYChgNGB7CAggQABgIGA0YHsICCBAAGIAEGKIEwgIIEAAYBRgNGB7CAgUQABjvBZgDE-IDBRIBMSBA8QUYG182g1IxaboGBAgBGAe6BgYIAhABGAqSBwUzMC4xMKAHseABsgcFMjMuMTC4B_IXwgcIMC41LjMwLjXIB-oB&amp;sclient=gws-wiz-serp#fpstate=ive&amp;vld=cid:417ca17f,vid:oU2Z9J-MijI,st:0" TargetMode="Externa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hyperlink" Target="https://www.youtube.com/watch?v=VtySK0s_PXo" TargetMode="Externa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mailto:r.humphreys@uwtsd.ac.uk" TargetMode="Externa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01CE7-9434-A5E8-D428-984084F41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b="1" dirty="0"/>
              <a:t>Philosophy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03DD9-6F9E-035B-CB18-D0436E88F7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7903942" cy="3575934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/>
              <a:t>Main Branches, corresponding concepts and questions</a:t>
            </a:r>
          </a:p>
          <a:p>
            <a:pPr>
              <a:buFontTx/>
              <a:buChar char="-"/>
            </a:pPr>
            <a:r>
              <a:rPr lang="en-GB" dirty="0"/>
              <a:t>Approaches and theories</a:t>
            </a:r>
          </a:p>
          <a:p>
            <a:pPr>
              <a:buFontTx/>
              <a:buChar char="-"/>
            </a:pPr>
            <a:r>
              <a:rPr lang="en-GB" dirty="0"/>
              <a:t>Connections to other disciplines… example, CAS. </a:t>
            </a:r>
          </a:p>
          <a:p>
            <a:pPr>
              <a:buFontTx/>
              <a:buChar char="-"/>
            </a:pPr>
            <a:r>
              <a:rPr lang="en-GB" dirty="0"/>
              <a:t>Why is it important? </a:t>
            </a:r>
            <a:r>
              <a:rPr lang="en-GB" dirty="0">
                <a:hlinkClick r:id="rId2"/>
              </a:rPr>
              <a:t>uses of </a:t>
            </a:r>
            <a:r>
              <a:rPr lang="en-GB" dirty="0" err="1">
                <a:hlinkClick r:id="rId2"/>
              </a:rPr>
              <a:t>philopohyca</a:t>
            </a:r>
            <a:r>
              <a:rPr lang="en-GB" dirty="0">
                <a:hlinkClick r:id="rId2"/>
              </a:rPr>
              <a:t> YouTube - Google Search</a:t>
            </a:r>
            <a:endParaRPr lang="en-GB" dirty="0"/>
          </a:p>
          <a:p>
            <a:pPr>
              <a:buFontTx/>
              <a:buChar char="-"/>
            </a:pPr>
            <a:endParaRPr lang="en-GB" dirty="0"/>
          </a:p>
        </p:txBody>
      </p:sp>
      <p:pic>
        <p:nvPicPr>
          <p:cNvPr id="7" name="Picture 6" descr="A book cover with a cat">
            <a:extLst>
              <a:ext uri="{FF2B5EF4-FFF2-40B4-BE49-F238E27FC236}">
                <a16:creationId xmlns:a16="http://schemas.microsoft.com/office/drawing/2014/main" id="{8038CCBC-50A7-8903-E126-A1A9AF9A962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5346"/>
          <a:stretch>
            <a:fillRect/>
          </a:stretch>
        </p:blipFill>
        <p:spPr>
          <a:xfrm>
            <a:off x="8452661" y="1197033"/>
            <a:ext cx="3387404" cy="42045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597475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5004C-6F40-348B-98E6-30346A2D2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Uses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2D424-00E1-6BFE-76FB-AA87EDA4C2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make better decisions</a:t>
            </a:r>
          </a:p>
          <a:p>
            <a:r>
              <a:rPr lang="en-GB" dirty="0"/>
              <a:t>To understand ‘blocked thinking’</a:t>
            </a:r>
          </a:p>
          <a:p>
            <a:r>
              <a:rPr lang="en-GB" dirty="0"/>
              <a:t>To connect knowledge</a:t>
            </a:r>
          </a:p>
          <a:p>
            <a:r>
              <a:rPr lang="en-GB" dirty="0"/>
              <a:t>To understand human nature</a:t>
            </a:r>
          </a:p>
          <a:p>
            <a:r>
              <a:rPr lang="en-GB" dirty="0"/>
              <a:t>To engage with science critically</a:t>
            </a:r>
          </a:p>
          <a:p>
            <a:r>
              <a:rPr lang="en-GB" dirty="0"/>
              <a:t>To approach environmental problems</a:t>
            </a:r>
          </a:p>
          <a:p>
            <a:r>
              <a:rPr lang="en-GB" dirty="0"/>
              <a:t>To discuss social realities</a:t>
            </a:r>
          </a:p>
        </p:txBody>
      </p:sp>
      <p:pic>
        <p:nvPicPr>
          <p:cNvPr id="5" name="Picture 4" descr="A person smoking a cigarette">
            <a:extLst>
              <a:ext uri="{FF2B5EF4-FFF2-40B4-BE49-F238E27FC236}">
                <a16:creationId xmlns:a16="http://schemas.microsoft.com/office/drawing/2014/main" id="{0B4CECA8-726B-7024-7B1E-7B68021650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4619" y="2365131"/>
            <a:ext cx="4762500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2244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013F6-6369-81F4-22D2-87FDD6010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/>
              <a:t>Mary Midgley on what Philosophy is for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40F718-5139-12D9-E4C8-68B3C15DEC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645673" cy="357593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>
                <a:hlinkClick r:id="rId2"/>
              </a:rPr>
              <a:t>Introducing Mary Midgley and what is philosophy for?</a:t>
            </a:r>
            <a:endParaRPr lang="en-GB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7" descr="A group of statues of men&#10;&#10;AI-generated content may be incorrect.">
            <a:extLst>
              <a:ext uri="{FF2B5EF4-FFF2-40B4-BE49-F238E27FC236}">
                <a16:creationId xmlns:a16="http://schemas.microsoft.com/office/drawing/2014/main" id="{90A46BEF-689A-C092-8B48-D1B27A956B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437" r="-1" b="4026"/>
          <a:stretch>
            <a:fillRect/>
          </a:stretch>
        </p:blipFill>
        <p:spPr>
          <a:xfrm>
            <a:off x="6194392" y="1825625"/>
            <a:ext cx="5645673" cy="3575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367100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DB72C-7E6B-F3DE-723A-776DFD857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Careers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639AD-793C-85A1-FDAF-6D5EF54502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645673" cy="3575934"/>
          </a:xfrm>
        </p:spPr>
        <p:txBody>
          <a:bodyPr>
            <a:normAutofit/>
          </a:bodyPr>
          <a:lstStyle/>
          <a:p>
            <a:r>
              <a:rPr lang="en-GB" sz="1800"/>
              <a:t>Journalism</a:t>
            </a:r>
          </a:p>
          <a:p>
            <a:r>
              <a:rPr lang="en-GB" sz="1800"/>
              <a:t>Marketing</a:t>
            </a:r>
          </a:p>
          <a:p>
            <a:r>
              <a:rPr lang="en-GB" sz="1800"/>
              <a:t>Teacher</a:t>
            </a:r>
          </a:p>
          <a:p>
            <a:r>
              <a:rPr lang="en-GB" sz="1800"/>
              <a:t>Academic</a:t>
            </a:r>
          </a:p>
          <a:p>
            <a:r>
              <a:rPr lang="en-GB" sz="1800"/>
              <a:t>HR</a:t>
            </a:r>
          </a:p>
          <a:p>
            <a:r>
              <a:rPr lang="en-GB" sz="1800"/>
              <a:t>Publishing</a:t>
            </a:r>
          </a:p>
          <a:p>
            <a:r>
              <a:rPr lang="en-GB" sz="1800"/>
              <a:t>Charitable organisation / NGO</a:t>
            </a:r>
          </a:p>
          <a:p>
            <a:r>
              <a:rPr lang="en-GB" sz="1800"/>
              <a:t>Government</a:t>
            </a:r>
          </a:p>
          <a:p>
            <a:r>
              <a:rPr lang="en-GB" sz="1800"/>
              <a:t>Social work </a:t>
            </a:r>
          </a:p>
        </p:txBody>
      </p:sp>
      <p:pic>
        <p:nvPicPr>
          <p:cNvPr id="12" name="Picture 11" descr="People in meeting">
            <a:extLst>
              <a:ext uri="{FF2B5EF4-FFF2-40B4-BE49-F238E27FC236}">
                <a16:creationId xmlns:a16="http://schemas.microsoft.com/office/drawing/2014/main" id="{BBBA29A4-B33A-0970-0300-027F694492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299" r="-1" b="-1"/>
          <a:stretch>
            <a:fillRect/>
          </a:stretch>
        </p:blipFill>
        <p:spPr>
          <a:xfrm>
            <a:off x="6194392" y="1825625"/>
            <a:ext cx="5645673" cy="3575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203222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559B-24F3-3537-467B-C94E4E87BD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Questions? </a:t>
            </a:r>
          </a:p>
        </p:txBody>
      </p:sp>
      <p:pic>
        <p:nvPicPr>
          <p:cNvPr id="9" name="Content Placeholder 8" descr="A person standing on a bench looking at the ocean&#10;&#10;AI-generated content may be incorrect.">
            <a:extLst>
              <a:ext uri="{FF2B5EF4-FFF2-40B4-BE49-F238E27FC236}">
                <a16:creationId xmlns:a16="http://schemas.microsoft.com/office/drawing/2014/main" id="{DD6BC59E-13BF-567C-E011-7BEF674FF9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10856" y="1690688"/>
            <a:ext cx="3576638" cy="3711575"/>
          </a:xfrm>
        </p:spPr>
      </p:pic>
    </p:spTree>
    <p:extLst>
      <p:ext uri="{BB962C8B-B14F-4D97-AF65-F5344CB8AC3E}">
        <p14:creationId xmlns:p14="http://schemas.microsoft.com/office/powerpoint/2010/main" val="27023966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55445-9B11-CC86-E220-9A9D1B514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 Rebekah Humphreys, Humanities, Philosophy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699C97-5A2C-18E6-02ED-792EA3A3C7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r.humphreys@uwtsd.ac.uk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946179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customXml/itemProps3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112</Words>
  <Application>Microsoft Office PowerPoint</Application>
  <PresentationFormat>Widescreen</PresentationFormat>
  <Paragraphs>30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UWTSD Holding Page</vt:lpstr>
      <vt:lpstr>UWTSD Text 2</vt:lpstr>
      <vt:lpstr>UWTSD Logo Variations place image in Background</vt:lpstr>
      <vt:lpstr>PowerPoint Presentation</vt:lpstr>
      <vt:lpstr>Philosophy </vt:lpstr>
      <vt:lpstr>Uses </vt:lpstr>
      <vt:lpstr>Mary Midgley on what Philosophy is for </vt:lpstr>
      <vt:lpstr>Careers</vt:lpstr>
      <vt:lpstr>Questions? </vt:lpstr>
      <vt:lpstr>Dr Rebekah Humphreys, Humanities, Philosophy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Rebekah Humphreys</cp:lastModifiedBy>
  <cp:revision>21</cp:revision>
  <dcterms:created xsi:type="dcterms:W3CDTF">2021-03-09T15:35:42Z</dcterms:created>
  <dcterms:modified xsi:type="dcterms:W3CDTF">2025-10-20T15:21:43Z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ediaServiceImageTags">
    <vt:lpwstr/>
  </property>
</Properties>
</file>