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5" r:id="rId1"/>
  </p:sldMasterIdLst>
  <p:sldIdLst>
    <p:sldId id="256" r:id="rId2"/>
    <p:sldId id="257" r:id="rId3"/>
    <p:sldId id="259" r:id="rId4"/>
    <p:sldId id="258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125"/>
    <p:restoredTop sz="94665"/>
  </p:normalViewPr>
  <p:slideViewPr>
    <p:cSldViewPr snapToGrid="0" snapToObjects="1">
      <p:cViewPr varScale="1">
        <p:scale>
          <a:sx n="107" d="100"/>
          <a:sy n="107" d="100"/>
        </p:scale>
        <p:origin x="36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11/26/20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777383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67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020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11/26/20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9228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11/26/20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6114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11/26/20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719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11/26/20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8406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11/26/20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536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11/26/20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021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209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460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11/26/20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014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24" r:id="rId6"/>
    <p:sldLayoutId id="2147483719" r:id="rId7"/>
    <p:sldLayoutId id="2147483720" r:id="rId8"/>
    <p:sldLayoutId id="2147483721" r:id="rId9"/>
    <p:sldLayoutId id="2147483723" r:id="rId10"/>
    <p:sldLayoutId id="214748372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55D7866-985D-4D23-BF0E-72CA30F5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96BF0C-3BFE-4D6F-A967-CD172055EB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023" b="330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ADDB668-2CA4-4D2B-9C34-3487CA33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731" y="4716089"/>
            <a:ext cx="6288261" cy="1573149"/>
          </a:xfrm>
          <a:prstGeom prst="rect">
            <a:avLst/>
          </a:prstGeom>
          <a:solidFill>
            <a:schemeClr val="bg1">
              <a:alpha val="95000"/>
            </a:schemeClr>
          </a:solidFill>
          <a:ln w="12700">
            <a:solidFill>
              <a:schemeClr val="tx2">
                <a:lumMod val="10000"/>
                <a:lumOff val="9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FF1FB8-90AA-134F-9B19-2DA4575790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9388" y="4907629"/>
            <a:ext cx="3212386" cy="1185353"/>
          </a:xfrm>
        </p:spPr>
        <p:txBody>
          <a:bodyPr anchor="ctr">
            <a:normAutofit/>
          </a:bodyPr>
          <a:lstStyle/>
          <a:p>
            <a:r>
              <a:rPr lang="en-US" sz="2600" dirty="0" err="1"/>
              <a:t>Fframwaith</a:t>
            </a:r>
            <a:r>
              <a:rPr lang="en-US" sz="2600" dirty="0"/>
              <a:t> </a:t>
            </a:r>
            <a:r>
              <a:rPr lang="en-US" sz="2600" dirty="0" err="1"/>
              <a:t>Cymwyseddau</a:t>
            </a:r>
            <a:r>
              <a:rPr lang="en-US" sz="2600" dirty="0"/>
              <a:t> </a:t>
            </a:r>
            <a:r>
              <a:rPr lang="en-US" sz="2600" dirty="0" err="1"/>
              <a:t>i</a:t>
            </a:r>
            <a:r>
              <a:rPr lang="en-US" sz="2600" dirty="0"/>
              <a:t> </a:t>
            </a:r>
            <a:r>
              <a:rPr lang="en-US" sz="2600" dirty="0" err="1"/>
              <a:t>Athrawon</a:t>
            </a:r>
            <a:endParaRPr lang="en-US" sz="2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D0CB3F-C819-0E4B-ACE2-E68ED026DE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03912" y="4907629"/>
            <a:ext cx="2228641" cy="1185353"/>
          </a:xfrm>
        </p:spPr>
        <p:txBody>
          <a:bodyPr anchor="ctr">
            <a:normAutofit/>
          </a:bodyPr>
          <a:lstStyle/>
          <a:p>
            <a:r>
              <a:rPr lang="en-US" sz="1700" dirty="0" err="1"/>
              <a:t>Dyddiad</a:t>
            </a:r>
            <a:r>
              <a:rPr lang="en-US" sz="1700" dirty="0"/>
              <a:t> </a:t>
            </a:r>
            <a:r>
              <a:rPr lang="en-US" sz="1700" dirty="0" err="1"/>
              <a:t>Cyflwyno</a:t>
            </a:r>
            <a:r>
              <a:rPr lang="en-US" sz="1700" dirty="0"/>
              <a:t>:</a:t>
            </a:r>
          </a:p>
          <a:p>
            <a:r>
              <a:rPr lang="en-US" sz="1700" dirty="0"/>
              <a:t>07.06.2021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568BC19-F052-4108-93E1-6A3D1DEC0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7962" y="5175711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5FD337D-4D6B-4C8B-B6F5-121097E09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722114" y="5495733"/>
            <a:ext cx="1021458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647838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C9887-E256-4848-B0CB-21970D5D1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Beth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gyflwyno</a:t>
            </a:r>
            <a:r>
              <a:rPr lang="en-US" dirty="0"/>
              <a:t>?  </a:t>
            </a:r>
            <a:r>
              <a:rPr lang="en-US" dirty="0" err="1"/>
              <a:t>Rhan</a:t>
            </a:r>
            <a:r>
              <a:rPr lang="en-US" dirty="0"/>
              <a:t>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57DCD-5957-E94C-9885-34EBCD2F2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3816" y="2315496"/>
            <a:ext cx="10771632" cy="399386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b="1" dirty="0" err="1"/>
              <a:t>Pecyn</a:t>
            </a:r>
            <a:r>
              <a:rPr lang="en-US" b="1" dirty="0"/>
              <a:t> </a:t>
            </a:r>
            <a:r>
              <a:rPr lang="en-US" b="1" dirty="0" err="1"/>
              <a:t>cyflawn</a:t>
            </a:r>
            <a:r>
              <a:rPr lang="en-US" b="1" dirty="0"/>
              <a:t> </a:t>
            </a:r>
            <a:r>
              <a:rPr lang="en-US" b="1" dirty="0" err="1"/>
              <a:t>sy’n</a:t>
            </a:r>
            <a:r>
              <a:rPr lang="en-US" b="1" dirty="0"/>
              <a:t> </a:t>
            </a:r>
            <a:r>
              <a:rPr lang="en-US" b="1" dirty="0" err="1"/>
              <a:t>cynnwys</a:t>
            </a:r>
            <a:r>
              <a:rPr lang="en-US" b="1" dirty="0"/>
              <a:t> </a:t>
            </a:r>
            <a:r>
              <a:rPr lang="en-US" b="1" dirty="0" err="1"/>
              <a:t>yr</a:t>
            </a:r>
            <a:r>
              <a:rPr lang="en-US" b="1" dirty="0"/>
              <a:t> </a:t>
            </a:r>
            <a:r>
              <a:rPr lang="en-US" b="1" dirty="0" err="1"/>
              <a:t>isod</a:t>
            </a:r>
            <a:r>
              <a:rPr lang="en-US" b="1" dirty="0"/>
              <a:t> ac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canolbwyntio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un </a:t>
            </a:r>
            <a:r>
              <a:rPr lang="en-US" b="1" dirty="0" err="1"/>
              <a:t>wers</a:t>
            </a:r>
            <a:r>
              <a:rPr lang="en-US" b="1" dirty="0"/>
              <a:t>.</a:t>
            </a:r>
          </a:p>
          <a:p>
            <a:r>
              <a:rPr lang="en-US" dirty="0" err="1"/>
              <a:t>Tystiolaeth</a:t>
            </a:r>
            <a:r>
              <a:rPr lang="en-US" dirty="0"/>
              <a:t> </a:t>
            </a:r>
            <a:r>
              <a:rPr lang="en-US" dirty="0" err="1"/>
              <a:t>ffilm</a:t>
            </a:r>
            <a:r>
              <a:rPr lang="en-US" dirty="0"/>
              <a:t> (10 </a:t>
            </a:r>
            <a:r>
              <a:rPr lang="en-US" dirty="0" err="1"/>
              <a:t>munud</a:t>
            </a:r>
            <a:r>
              <a:rPr lang="en-US" dirty="0"/>
              <a:t> o </a:t>
            </a:r>
            <a:r>
              <a:rPr lang="en-US" dirty="0" err="1"/>
              <a:t>wers</a:t>
            </a:r>
            <a:r>
              <a:rPr lang="en-US" dirty="0"/>
              <a:t> a </a:t>
            </a:r>
            <a:r>
              <a:rPr lang="en-US" dirty="0" err="1"/>
              <a:t>gyflwynwyd</a:t>
            </a:r>
            <a:r>
              <a:rPr lang="en-US" dirty="0"/>
              <a:t> </a:t>
            </a:r>
            <a:r>
              <a:rPr lang="en-US" dirty="0" err="1"/>
              <a:t>gennych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ysgol</a:t>
            </a:r>
            <a:r>
              <a:rPr lang="en-US" dirty="0"/>
              <a:t>)</a:t>
            </a:r>
          </a:p>
          <a:p>
            <a:r>
              <a:rPr lang="en-US" dirty="0" err="1"/>
              <a:t>Nodiadau’r</a:t>
            </a:r>
            <a:r>
              <a:rPr lang="en-US" dirty="0"/>
              <a:t> </a:t>
            </a:r>
            <a:r>
              <a:rPr lang="en-US" dirty="0" err="1"/>
              <a:t>tiwtor</a:t>
            </a:r>
            <a:r>
              <a:rPr lang="en-US" dirty="0"/>
              <a:t> / </a:t>
            </a:r>
            <a:r>
              <a:rPr lang="en-US" dirty="0" err="1"/>
              <a:t>adroddiad</a:t>
            </a:r>
            <a:r>
              <a:rPr lang="en-US" dirty="0"/>
              <a:t> </a:t>
            </a:r>
            <a:r>
              <a:rPr lang="en-US" dirty="0" err="1"/>
              <a:t>arsylwi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wers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mesur</a:t>
            </a:r>
            <a:r>
              <a:rPr lang="en-US" dirty="0"/>
              <a:t> </a:t>
            </a:r>
            <a:r>
              <a:rPr lang="en-US" dirty="0" err="1"/>
              <a:t>sgiliau’r</a:t>
            </a:r>
            <a:r>
              <a:rPr lang="en-US" dirty="0"/>
              <a:t> </a:t>
            </a:r>
            <a:r>
              <a:rPr lang="en-US" dirty="0" err="1"/>
              <a:t>myfyriwr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erbyn</a:t>
            </a:r>
            <a:r>
              <a:rPr lang="en-US" dirty="0"/>
              <a:t> </a:t>
            </a:r>
            <a:r>
              <a:rPr lang="en-US" dirty="0" err="1"/>
              <a:t>MPLl</a:t>
            </a:r>
            <a:r>
              <a:rPr lang="en-US" dirty="0"/>
              <a:t> y FFCI.</a:t>
            </a:r>
          </a:p>
          <a:p>
            <a:r>
              <a:rPr lang="en-US" dirty="0" err="1"/>
              <a:t>Cynllun</a:t>
            </a:r>
            <a:r>
              <a:rPr lang="en-US" dirty="0"/>
              <a:t> y </a:t>
            </a:r>
            <a:r>
              <a:rPr lang="en-US" dirty="0" err="1"/>
              <a:t>wers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canolbwyntio’n</a:t>
            </a:r>
            <a:r>
              <a:rPr lang="en-US" dirty="0"/>
              <a:t> </a:t>
            </a:r>
            <a:r>
              <a:rPr lang="en-US" dirty="0" err="1"/>
              <a:t>benodol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feithrin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llythrennedd</a:t>
            </a:r>
            <a:r>
              <a:rPr lang="en-US" dirty="0"/>
              <a:t> y </a:t>
            </a:r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Gymraeg</a:t>
            </a:r>
            <a:r>
              <a:rPr lang="en-US" dirty="0"/>
              <a:t> ac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dilyn</a:t>
            </a:r>
            <a:r>
              <a:rPr lang="en-US" dirty="0"/>
              <a:t> </a:t>
            </a:r>
            <a:r>
              <a:rPr lang="en-US" dirty="0" err="1"/>
              <a:t>templed</a:t>
            </a:r>
            <a:r>
              <a:rPr lang="en-US" dirty="0"/>
              <a:t> y </a:t>
            </a:r>
            <a:r>
              <a:rPr lang="en-US" dirty="0" err="1"/>
              <a:t>Brifysgol</a:t>
            </a:r>
            <a:r>
              <a:rPr lang="en-US" dirty="0"/>
              <a:t>.</a:t>
            </a:r>
          </a:p>
          <a:p>
            <a:r>
              <a:rPr lang="en-US" dirty="0"/>
              <a:t>Hunan </a:t>
            </a:r>
            <a:r>
              <a:rPr lang="en-US" dirty="0" err="1"/>
              <a:t>adfyfyriad</a:t>
            </a:r>
            <a:r>
              <a:rPr lang="en-US" dirty="0"/>
              <a:t> </a:t>
            </a:r>
            <a:r>
              <a:rPr lang="en-US" dirty="0" err="1"/>
              <a:t>ysgrifenedig</a:t>
            </a:r>
            <a:r>
              <a:rPr lang="en-US" dirty="0"/>
              <a:t> </a:t>
            </a:r>
            <a:r>
              <a:rPr lang="en-US" dirty="0" err="1"/>
              <a:t>gennych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rhoi</a:t>
            </a:r>
            <a:r>
              <a:rPr lang="en-US" dirty="0"/>
              <a:t> </a:t>
            </a:r>
            <a:r>
              <a:rPr lang="en-US" dirty="0" err="1"/>
              <a:t>ystyriaeth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adroddiad</a:t>
            </a:r>
            <a:r>
              <a:rPr lang="en-US" dirty="0"/>
              <a:t> y </a:t>
            </a:r>
            <a:r>
              <a:rPr lang="en-US" dirty="0" err="1"/>
              <a:t>tiwtor</a:t>
            </a:r>
            <a:r>
              <a:rPr lang="en-US" dirty="0"/>
              <a:t> (</a:t>
            </a:r>
            <a:r>
              <a:rPr lang="en-US" dirty="0" err="1"/>
              <a:t>hyd</a:t>
            </a:r>
            <a:r>
              <a:rPr lang="en-US" dirty="0"/>
              <a:t> at 1000 o </a:t>
            </a:r>
            <a:r>
              <a:rPr lang="en-US" dirty="0" err="1"/>
              <a:t>eiriau</a:t>
            </a:r>
            <a:r>
              <a:rPr lang="en-US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39876270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C9887-E256-4848-B0CB-21970D5D1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Beth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gyflwyno</a:t>
            </a:r>
            <a:r>
              <a:rPr lang="en-US" dirty="0"/>
              <a:t>?  </a:t>
            </a:r>
            <a:r>
              <a:rPr lang="en-US" dirty="0" err="1"/>
              <a:t>Rhan</a:t>
            </a:r>
            <a:r>
              <a:rPr lang="en-US" dirty="0"/>
              <a:t>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57DCD-5957-E94C-9885-34EBCD2F2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271250"/>
            <a:ext cx="10168128" cy="415904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Cynlluniau </a:t>
            </a:r>
            <a:r>
              <a:rPr lang="en-US" dirty="0" err="1"/>
              <a:t>gwersi</a:t>
            </a:r>
            <a:r>
              <a:rPr lang="en-US" dirty="0"/>
              <a:t> neu </a:t>
            </a:r>
            <a:r>
              <a:rPr lang="en-US" dirty="0" err="1"/>
              <a:t>gynlluniau</a:t>
            </a:r>
            <a:r>
              <a:rPr lang="en-US" dirty="0"/>
              <a:t> </a:t>
            </a:r>
            <a:r>
              <a:rPr lang="en-US" dirty="0" err="1"/>
              <a:t>wythnosol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arddangos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enghraifft</a:t>
            </a:r>
            <a:r>
              <a:rPr lang="en-US" dirty="0"/>
              <a:t> </a:t>
            </a:r>
            <a:r>
              <a:rPr lang="en-US" dirty="0" err="1"/>
              <a:t>orau</a:t>
            </a:r>
            <a:r>
              <a:rPr lang="en-US" dirty="0"/>
              <a:t> </a:t>
            </a:r>
            <a:r>
              <a:rPr lang="en-US" dirty="0" err="1"/>
              <a:t>ohonoch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meithrin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llythrennedd</a:t>
            </a:r>
            <a:r>
              <a:rPr lang="en-US" dirty="0"/>
              <a:t> y </a:t>
            </a:r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Gymraeg</a:t>
            </a:r>
            <a:r>
              <a:rPr lang="en-US" dirty="0"/>
              <a:t> ac / </a:t>
            </a:r>
            <a:r>
              <a:rPr lang="en-US" dirty="0" err="1"/>
              <a:t>neu’n</a:t>
            </a:r>
            <a:r>
              <a:rPr lang="en-US" dirty="0"/>
              <a:t> </a:t>
            </a:r>
            <a:r>
              <a:rPr lang="en-US" dirty="0" err="1"/>
              <a:t>gwella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 </a:t>
            </a:r>
            <a:r>
              <a:rPr lang="en-US" dirty="0" err="1"/>
              <a:t>personol</a:t>
            </a:r>
            <a:r>
              <a:rPr lang="en-US" dirty="0"/>
              <a:t>.  (o </a:t>
            </a:r>
            <a:r>
              <a:rPr lang="en-US" dirty="0" err="1"/>
              <a:t>leiaf</a:t>
            </a:r>
            <a:r>
              <a:rPr lang="en-US" dirty="0"/>
              <a:t> 3 </a:t>
            </a:r>
            <a:r>
              <a:rPr lang="en-US" dirty="0" err="1"/>
              <a:t>chynllun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ychwanegol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gynllun</a:t>
            </a:r>
            <a:r>
              <a:rPr lang="en-US" dirty="0"/>
              <a:t> y </a:t>
            </a:r>
            <a:r>
              <a:rPr lang="en-US" dirty="0" err="1"/>
              <a:t>wers</a:t>
            </a:r>
            <a:r>
              <a:rPr lang="en-US" dirty="0"/>
              <a:t> a </a:t>
            </a:r>
            <a:r>
              <a:rPr lang="en-US" dirty="0" err="1"/>
              <a:t>recordiwyd</a:t>
            </a:r>
            <a:r>
              <a:rPr lang="en-US" dirty="0"/>
              <a:t>)</a:t>
            </a:r>
          </a:p>
          <a:p>
            <a:r>
              <a:rPr lang="en-US" err="1"/>
              <a:t>Adnoddau</a:t>
            </a:r>
            <a:r>
              <a:rPr lang="en-US" dirty="0"/>
              <a:t> </a:t>
            </a:r>
            <a:r>
              <a:rPr lang="en-US" err="1"/>
              <a:t>gwreiddiol</a:t>
            </a:r>
            <a:r>
              <a:rPr lang="en-US" dirty="0"/>
              <a:t> </a:t>
            </a:r>
            <a:r>
              <a:rPr lang="en-US" err="1"/>
              <a:t>sy’n</a:t>
            </a:r>
            <a:r>
              <a:rPr lang="en-US" dirty="0"/>
              <a:t> </a:t>
            </a:r>
            <a:r>
              <a:rPr lang="en-US" err="1"/>
              <a:t>dangos</a:t>
            </a:r>
            <a:r>
              <a:rPr lang="en-US" dirty="0"/>
              <a:t> </a:t>
            </a:r>
            <a:r>
              <a:rPr lang="en-US" err="1"/>
              <a:t>tystiolaeth</a:t>
            </a:r>
            <a:r>
              <a:rPr lang="en-US" dirty="0"/>
              <a:t> o </a:t>
            </a:r>
            <a:r>
              <a:rPr lang="en-US" err="1"/>
              <a:t>feithrin</a:t>
            </a:r>
            <a:r>
              <a:rPr lang="en-US" dirty="0"/>
              <a:t> </a:t>
            </a:r>
            <a:r>
              <a:rPr lang="en-US" err="1"/>
              <a:t>llythrennedd</a:t>
            </a:r>
            <a:r>
              <a:rPr lang="en-US" dirty="0"/>
              <a:t> </a:t>
            </a:r>
            <a:r>
              <a:rPr lang="en-US" err="1"/>
              <a:t>dysgwyr</a:t>
            </a:r>
            <a:r>
              <a:rPr lang="en-US" dirty="0"/>
              <a:t> a </a:t>
            </a:r>
            <a:r>
              <a:rPr lang="en-US" err="1"/>
              <a:t>gwahaniaethu</a:t>
            </a:r>
            <a:r>
              <a:rPr lang="en-US" dirty="0"/>
              <a:t>.  (</a:t>
            </a:r>
            <a:r>
              <a:rPr lang="en-US" err="1"/>
              <a:t>hyd</a:t>
            </a:r>
            <a:r>
              <a:rPr lang="en-US" dirty="0"/>
              <a:t> at 3 </a:t>
            </a:r>
            <a:r>
              <a:rPr lang="en-US" err="1"/>
              <a:t>enghraifft</a:t>
            </a:r>
            <a:r>
              <a:rPr lang="en-US" dirty="0"/>
              <a:t>)</a:t>
            </a:r>
          </a:p>
          <a:p>
            <a:r>
              <a:rPr lang="en-US" err="1"/>
              <a:t>Tystiolaeth</a:t>
            </a:r>
            <a:r>
              <a:rPr lang="en-US" dirty="0"/>
              <a:t> o </a:t>
            </a:r>
            <a:r>
              <a:rPr lang="en-US" err="1"/>
              <a:t>gywiro</a:t>
            </a:r>
            <a:r>
              <a:rPr lang="en-US" dirty="0"/>
              <a:t> </a:t>
            </a:r>
            <a:r>
              <a:rPr lang="en-US" err="1"/>
              <a:t>gwaith</a:t>
            </a:r>
            <a:r>
              <a:rPr lang="en-US" dirty="0"/>
              <a:t> </a:t>
            </a:r>
            <a:r>
              <a:rPr lang="en-US" err="1"/>
              <a:t>dysgwyr</a:t>
            </a:r>
            <a:r>
              <a:rPr lang="en-US" dirty="0"/>
              <a:t>. </a:t>
            </a:r>
          </a:p>
        </p:txBody>
      </p:sp>
    </p:spTree>
    <p:extLst>
      <p:ext uri="{BB962C8B-B14F-4D97-AF65-F5344CB8AC3E}">
        <p14:creationId xmlns:p14="http://schemas.microsoft.com/office/powerpoint/2010/main" val="23542136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C9887-E256-4848-B0CB-21970D5D1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Sut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gyflwyno</a:t>
            </a:r>
            <a:r>
              <a:rPr lang="en-US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57DCD-5957-E94C-9885-34EBCD2F2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032327"/>
            <a:ext cx="10168128" cy="42770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 err="1"/>
              <a:t>Byddwch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derbyn</a:t>
            </a:r>
            <a:r>
              <a:rPr lang="en-US" dirty="0"/>
              <a:t> </a:t>
            </a:r>
            <a:r>
              <a:rPr lang="en-US" dirty="0" err="1"/>
              <a:t>mwy</a:t>
            </a:r>
            <a:r>
              <a:rPr lang="en-US" dirty="0"/>
              <a:t> o </a:t>
            </a:r>
            <a:r>
              <a:rPr lang="en-US" dirty="0" err="1"/>
              <a:t>wybodaeth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nes</a:t>
            </a:r>
            <a:r>
              <a:rPr lang="en-US" dirty="0"/>
              <a:t> at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esbonio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union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gyflwyno’r</a:t>
            </a:r>
            <a:r>
              <a:rPr lang="en-US" dirty="0"/>
              <a:t> </a:t>
            </a:r>
            <a:r>
              <a:rPr lang="en-US" dirty="0" err="1"/>
              <a:t>portffolio</a:t>
            </a:r>
            <a:r>
              <a:rPr lang="en-US" dirty="0"/>
              <a:t>.</a:t>
            </a:r>
          </a:p>
          <a:p>
            <a:r>
              <a:rPr lang="en-US" dirty="0" err="1"/>
              <a:t>Byddwch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uwchlwytho</a:t>
            </a:r>
            <a:r>
              <a:rPr lang="en-US" dirty="0"/>
              <a:t> </a:t>
            </a:r>
            <a:r>
              <a:rPr lang="en-US" dirty="0" err="1"/>
              <a:t>popeth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ffeiliau</a:t>
            </a:r>
            <a:r>
              <a:rPr lang="en-US" dirty="0"/>
              <a:t>. </a:t>
            </a:r>
            <a:r>
              <a:rPr lang="en-US" dirty="0" err="1"/>
              <a:t>e.e</a:t>
            </a:r>
            <a:r>
              <a:rPr lang="en-US" dirty="0"/>
              <a:t> </a:t>
            </a:r>
            <a:r>
              <a:rPr lang="en-US" dirty="0" err="1"/>
              <a:t>Bydd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hunan</a:t>
            </a:r>
            <a:r>
              <a:rPr lang="en-US" dirty="0"/>
              <a:t> </a:t>
            </a:r>
            <a:r>
              <a:rPr lang="en-US" dirty="0" err="1"/>
              <a:t>adfyfyriad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dogfen</a:t>
            </a:r>
            <a:r>
              <a:rPr lang="en-US" dirty="0"/>
              <a:t> Word </a:t>
            </a:r>
            <a:r>
              <a:rPr lang="en-US" dirty="0" err="1"/>
              <a:t>ayb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4735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AE734-F12A-304A-BC76-D84B7A2AE6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Dyddiad</a:t>
            </a:r>
            <a:r>
              <a:rPr lang="en-US" dirty="0"/>
              <a:t> </a:t>
            </a:r>
            <a:r>
              <a:rPr lang="en-US" dirty="0" err="1"/>
              <a:t>cyflwyno</a:t>
            </a:r>
            <a:r>
              <a:rPr lang="en-US" dirty="0"/>
              <a:t>: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98398-774F-2F4B-B16D-56E2846D3A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sz="3000" b="1" dirty="0"/>
              <a:t>7fed o </a:t>
            </a:r>
            <a:r>
              <a:rPr lang="en-US" sz="3000" b="1" dirty="0" err="1"/>
              <a:t>Fehefin</a:t>
            </a:r>
            <a:r>
              <a:rPr lang="en-US" sz="3000" b="1" dirty="0"/>
              <a:t> 2021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err="1"/>
              <a:t>Dylech</a:t>
            </a:r>
            <a:r>
              <a:rPr lang="en-US" dirty="0"/>
              <a:t> chi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dechrau</a:t>
            </a:r>
            <a:r>
              <a:rPr lang="en-US" dirty="0"/>
              <a:t> </a:t>
            </a:r>
            <a:r>
              <a:rPr lang="en-US" dirty="0" err="1"/>
              <a:t>casglu</a:t>
            </a:r>
            <a:r>
              <a:rPr lang="en-US" dirty="0"/>
              <a:t> </a:t>
            </a:r>
            <a:r>
              <a:rPr lang="en-US" dirty="0" err="1"/>
              <a:t>tystiolaeth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barod</a:t>
            </a:r>
            <a:r>
              <a:rPr lang="en-US" dirty="0"/>
              <a:t>.  </a:t>
            </a:r>
          </a:p>
          <a:p>
            <a:pPr marL="0" indent="0">
              <a:buNone/>
            </a:pPr>
            <a:r>
              <a:rPr lang="en-US" dirty="0" err="1"/>
              <a:t>Gwnewch</a:t>
            </a:r>
            <a:r>
              <a:rPr lang="en-US" dirty="0"/>
              <a:t> </a:t>
            </a:r>
            <a:r>
              <a:rPr lang="en-US" dirty="0" err="1"/>
              <a:t>gopi</a:t>
            </a:r>
            <a:r>
              <a:rPr lang="en-US" dirty="0"/>
              <a:t> o </a:t>
            </a:r>
            <a:r>
              <a:rPr lang="en-US" dirty="0" err="1"/>
              <a:t>unrhyw</a:t>
            </a:r>
            <a:r>
              <a:rPr lang="en-US" dirty="0"/>
              <a:t> </a:t>
            </a:r>
            <a:r>
              <a:rPr lang="en-US" dirty="0" err="1"/>
              <a:t>adnoddau</a:t>
            </a:r>
            <a:r>
              <a:rPr lang="en-US" dirty="0"/>
              <a:t> a </a:t>
            </a:r>
            <a:r>
              <a:rPr lang="en-US" dirty="0" err="1"/>
              <a:t>chynlluniau</a:t>
            </a:r>
            <a:r>
              <a:rPr lang="en-US" dirty="0"/>
              <a:t> </a:t>
            </a:r>
            <a:r>
              <a:rPr lang="en-US" dirty="0" err="1"/>
              <a:t>gwers</a:t>
            </a:r>
            <a:r>
              <a:rPr lang="en-US" dirty="0"/>
              <a:t> addas </a:t>
            </a:r>
            <a:r>
              <a:rPr lang="en-US" dirty="0" err="1"/>
              <a:t>a’u</a:t>
            </a:r>
            <a:r>
              <a:rPr lang="en-US" dirty="0"/>
              <a:t> </a:t>
            </a:r>
            <a:r>
              <a:rPr lang="en-US" dirty="0" err="1"/>
              <a:t>cadw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ffeil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wahân</a:t>
            </a:r>
            <a:r>
              <a:rPr lang="en-US" dirty="0"/>
              <a:t> ‘</a:t>
            </a:r>
            <a:r>
              <a:rPr lang="en-US" dirty="0" err="1"/>
              <a:t>Portffolio</a:t>
            </a:r>
            <a:r>
              <a:rPr lang="en-US" dirty="0"/>
              <a:t> </a:t>
            </a:r>
            <a:r>
              <a:rPr lang="en-US" dirty="0" err="1"/>
              <a:t>Fframwaith</a:t>
            </a:r>
            <a:r>
              <a:rPr lang="en-US" dirty="0"/>
              <a:t>’.  </a:t>
            </a:r>
          </a:p>
          <a:p>
            <a:pPr marL="0" indent="0">
              <a:buNone/>
            </a:pPr>
            <a:r>
              <a:rPr lang="en-US" dirty="0" err="1"/>
              <a:t>Byddwch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drefnus</a:t>
            </a:r>
            <a:r>
              <a:rPr lang="en-US" dirty="0"/>
              <a:t> er </a:t>
            </a:r>
            <a:r>
              <a:rPr lang="en-US" dirty="0" err="1"/>
              <a:t>mwyn</a:t>
            </a:r>
            <a:r>
              <a:rPr lang="en-US" dirty="0"/>
              <a:t> </a:t>
            </a:r>
            <a:r>
              <a:rPr lang="en-US" dirty="0" err="1"/>
              <a:t>arbed</a:t>
            </a:r>
            <a:r>
              <a:rPr lang="en-US" dirty="0"/>
              <a:t> </a:t>
            </a:r>
            <a:r>
              <a:rPr lang="en-US" dirty="0" err="1"/>
              <a:t>llawer</a:t>
            </a:r>
            <a:r>
              <a:rPr lang="en-US" dirty="0"/>
              <a:t> o </a:t>
            </a:r>
            <a:r>
              <a:rPr lang="en-US" dirty="0" err="1"/>
              <a:t>amser</a:t>
            </a:r>
            <a:r>
              <a:rPr lang="en-US" dirty="0"/>
              <a:t>! </a:t>
            </a:r>
          </a:p>
        </p:txBody>
      </p:sp>
    </p:spTree>
    <p:extLst>
      <p:ext uri="{BB962C8B-B14F-4D97-AF65-F5344CB8AC3E}">
        <p14:creationId xmlns:p14="http://schemas.microsoft.com/office/powerpoint/2010/main" val="2470482104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LightSeedRightStep">
      <a:dk1>
        <a:srgbClr val="000000"/>
      </a:dk1>
      <a:lt1>
        <a:srgbClr val="FFFFFF"/>
      </a:lt1>
      <a:dk2>
        <a:srgbClr val="3A3621"/>
      </a:dk2>
      <a:lt2>
        <a:srgbClr val="E2E8E5"/>
      </a:lt2>
      <a:accent1>
        <a:srgbClr val="EA73A4"/>
      </a:accent1>
      <a:accent2>
        <a:srgbClr val="E55454"/>
      </a:accent2>
      <a:accent3>
        <a:srgbClr val="E59053"/>
      </a:accent3>
      <a:accent4>
        <a:srgbClr val="B6A343"/>
      </a:accent4>
      <a:accent5>
        <a:srgbClr val="95AB54"/>
      </a:accent5>
      <a:accent6>
        <a:srgbClr val="69B643"/>
      </a:accent6>
      <a:hlink>
        <a:srgbClr val="578F78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261</Words>
  <Application>Microsoft Macintosh PowerPoint</Application>
  <PresentationFormat>Widescreen</PresentationFormat>
  <Paragraphs>22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Avenir Next LT Pro</vt:lpstr>
      <vt:lpstr>Calibri</vt:lpstr>
      <vt:lpstr>AccentBoxVTI</vt:lpstr>
      <vt:lpstr>Fframwaith Cymwyseddau i Athrawon</vt:lpstr>
      <vt:lpstr>Beth i’w gyflwyno?  Rhan 1</vt:lpstr>
      <vt:lpstr>Beth i’w gyflwyno?  Rhan 2</vt:lpstr>
      <vt:lpstr>Sut i’w gyflwyno?</vt:lpstr>
      <vt:lpstr>Dyddiad cyflwyno: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Fframwaith Cymhwysedd Iaith</dc:title>
  <dc:creator>Eleri Powell</dc:creator>
  <cp:lastModifiedBy>Eleri Powell</cp:lastModifiedBy>
  <cp:revision>13</cp:revision>
  <dcterms:created xsi:type="dcterms:W3CDTF">2020-11-25T14:50:45Z</dcterms:created>
  <dcterms:modified xsi:type="dcterms:W3CDTF">2020-11-26T16:02:35Z</dcterms:modified>
</cp:coreProperties>
</file>