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64" r:id="rId4"/>
    <p:sldId id="260" r:id="rId5"/>
    <p:sldId id="263" r:id="rId6"/>
    <p:sldId id="262" r:id="rId7"/>
    <p:sldId id="261" r:id="rId8"/>
    <p:sldId id="257"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0DCDF-A212-0FEB-D729-0CAA149DF3C9}" v="192" dt="2023-12-12T11:03:14.759"/>
    <p1510:client id="{257E63E1-1D7D-FE87-46CB-83FE76F137AD}" v="855" dt="2023-12-11T15:44:52.100"/>
    <p1510:client id="{29B18802-7BB2-30BD-806B-DE99B74CE604}" v="324" dt="2023-12-09T14:08:44.245"/>
    <p1510:client id="{3C98474B-CB67-BB55-75C8-872C5C5BA7F8}" v="78" dt="2023-12-26T11:04:15.875"/>
    <p1510:client id="{42191FE0-55B6-446D-8BAA-934E5337D81B}" v="125" dt="2023-12-08T14:14:55.235"/>
    <p1510:client id="{504491C5-D79D-E341-21C7-ABB3ED003603}" v="2" dt="2023-12-12T11:07:13.685"/>
    <p1510:client id="{76F34959-1F40-7EF7-34B9-36E4D27B56DE}" v="3" dt="2023-12-09T14:36:20.237"/>
    <p1510:client id="{D33ED012-5958-F76D-0474-7806D268D667}" v="148" dt="2023-12-20T11:14:27.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257E63E1-1D7D-FE87-46CB-83FE76F137AD}"/>
    <pc:docChg chg="addSld modSld">
      <pc:chgData name="Leo Smith (2302380)" userId="S::2302380@student.uwtsd.ac.uk::e1cc3032-326f-46d8-bac8-4cf5033f208b" providerId="AD" clId="Web-{257E63E1-1D7D-FE87-46CB-83FE76F137AD}" dt="2023-12-11T15:53:05.911" v="982"/>
      <pc:docMkLst>
        <pc:docMk/>
      </pc:docMkLst>
      <pc:sldChg chg="modNotes">
        <pc:chgData name="Leo Smith (2302380)" userId="S::2302380@student.uwtsd.ac.uk::e1cc3032-326f-46d8-bac8-4cf5033f208b" providerId="AD" clId="Web-{257E63E1-1D7D-FE87-46CB-83FE76F137AD}" dt="2023-12-11T15:53:05.911" v="982"/>
        <pc:sldMkLst>
          <pc:docMk/>
          <pc:sldMk cId="1266390334" sldId="257"/>
        </pc:sldMkLst>
      </pc:sldChg>
      <pc:sldChg chg="modSp">
        <pc:chgData name="Leo Smith (2302380)" userId="S::2302380@student.uwtsd.ac.uk::e1cc3032-326f-46d8-bac8-4cf5033f208b" providerId="AD" clId="Web-{257E63E1-1D7D-FE87-46CB-83FE76F137AD}" dt="2023-12-11T14:24:02.022" v="8" actId="20577"/>
        <pc:sldMkLst>
          <pc:docMk/>
          <pc:sldMk cId="750171174" sldId="258"/>
        </pc:sldMkLst>
        <pc:graphicFrameChg chg="modGraphic">
          <ac:chgData name="Leo Smith (2302380)" userId="S::2302380@student.uwtsd.ac.uk::e1cc3032-326f-46d8-bac8-4cf5033f208b" providerId="AD" clId="Web-{257E63E1-1D7D-FE87-46CB-83FE76F137AD}" dt="2023-12-11T14:24:02.022" v="8" actId="20577"/>
          <ac:graphicFrameMkLst>
            <pc:docMk/>
            <pc:sldMk cId="750171174" sldId="258"/>
            <ac:graphicFrameMk id="6" creationId="{6828FB5A-0A80-06C5-D042-A5E90A1D7675}"/>
          </ac:graphicFrameMkLst>
        </pc:graphicFrameChg>
      </pc:sldChg>
      <pc:sldChg chg="modSp">
        <pc:chgData name="Leo Smith (2302380)" userId="S::2302380@student.uwtsd.ac.uk::e1cc3032-326f-46d8-bac8-4cf5033f208b" providerId="AD" clId="Web-{257E63E1-1D7D-FE87-46CB-83FE76F137AD}" dt="2023-12-11T15:10:11.821" v="711" actId="20577"/>
        <pc:sldMkLst>
          <pc:docMk/>
          <pc:sldMk cId="746809706" sldId="259"/>
        </pc:sldMkLst>
        <pc:spChg chg="mod">
          <ac:chgData name="Leo Smith (2302380)" userId="S::2302380@student.uwtsd.ac.uk::e1cc3032-326f-46d8-bac8-4cf5033f208b" providerId="AD" clId="Web-{257E63E1-1D7D-FE87-46CB-83FE76F137AD}" dt="2023-12-11T15:10:11.821" v="711" actId="20577"/>
          <ac:spMkLst>
            <pc:docMk/>
            <pc:sldMk cId="746809706" sldId="259"/>
            <ac:spMk id="3" creationId="{3A26A1D0-3639-D537-1ACB-F5C6A8DFF208}"/>
          </ac:spMkLst>
        </pc:spChg>
      </pc:sldChg>
      <pc:sldChg chg="addSp delSp modSp new mod setBg modNotes">
        <pc:chgData name="Leo Smith (2302380)" userId="S::2302380@student.uwtsd.ac.uk::e1cc3032-326f-46d8-bac8-4cf5033f208b" providerId="AD" clId="Web-{257E63E1-1D7D-FE87-46CB-83FE76F137AD}" dt="2023-12-11T14:53:07.228" v="401" actId="20577"/>
        <pc:sldMkLst>
          <pc:docMk/>
          <pc:sldMk cId="736580761" sldId="261"/>
        </pc:sldMkLst>
        <pc:spChg chg="add del">
          <ac:chgData name="Leo Smith (2302380)" userId="S::2302380@student.uwtsd.ac.uk::e1cc3032-326f-46d8-bac8-4cf5033f208b" providerId="AD" clId="Web-{257E63E1-1D7D-FE87-46CB-83FE76F137AD}" dt="2023-12-11T14:30:33.486" v="160"/>
          <ac:spMkLst>
            <pc:docMk/>
            <pc:sldMk cId="736580761" sldId="261"/>
            <ac:spMk id="2" creationId="{2E577E47-592B-EBE9-0EFB-D5879FDC7A52}"/>
          </ac:spMkLst>
        </pc:spChg>
        <pc:spChg chg="add del">
          <ac:chgData name="Leo Smith (2302380)" userId="S::2302380@student.uwtsd.ac.uk::e1cc3032-326f-46d8-bac8-4cf5033f208b" providerId="AD" clId="Web-{257E63E1-1D7D-FE87-46CB-83FE76F137AD}" dt="2023-12-11T14:30:42.330" v="164"/>
          <ac:spMkLst>
            <pc:docMk/>
            <pc:sldMk cId="736580761" sldId="261"/>
            <ac:spMk id="2" creationId="{AD05682B-85D3-69C0-98DE-A25142C8CC27}"/>
          </ac:spMkLst>
        </pc:spChg>
        <pc:spChg chg="add del">
          <ac:chgData name="Leo Smith (2302380)" userId="S::2302380@student.uwtsd.ac.uk::e1cc3032-326f-46d8-bac8-4cf5033f208b" providerId="AD" clId="Web-{257E63E1-1D7D-FE87-46CB-83FE76F137AD}" dt="2023-12-11T14:31:51.160" v="188"/>
          <ac:spMkLst>
            <pc:docMk/>
            <pc:sldMk cId="736580761" sldId="261"/>
            <ac:spMk id="2" creationId="{AF1C83C9-17EC-9220-D22C-2AEF049AA814}"/>
          </ac:spMkLst>
        </pc:spChg>
        <pc:spChg chg="add">
          <ac:chgData name="Leo Smith (2302380)" userId="S::2302380@student.uwtsd.ac.uk::e1cc3032-326f-46d8-bac8-4cf5033f208b" providerId="AD" clId="Web-{257E63E1-1D7D-FE87-46CB-83FE76F137AD}" dt="2023-12-11T14:31:51.176" v="191"/>
          <ac:spMkLst>
            <pc:docMk/>
            <pc:sldMk cId="736580761" sldId="261"/>
            <ac:spMk id="2" creationId="{FC1BE0DF-AF50-C10B-4F2E-C30564BB382E}"/>
          </ac:spMkLst>
        </pc:spChg>
        <pc:spChg chg="add del">
          <ac:chgData name="Leo Smith (2302380)" userId="S::2302380@student.uwtsd.ac.uk::e1cc3032-326f-46d8-bac8-4cf5033f208b" providerId="AD" clId="Web-{257E63E1-1D7D-FE87-46CB-83FE76F137AD}" dt="2023-12-11T14:31:51.160" v="188"/>
          <ac:spMkLst>
            <pc:docMk/>
            <pc:sldMk cId="736580761" sldId="261"/>
            <ac:spMk id="3" creationId="{76A0233A-B7E8-3E9B-9C4E-89033CD990CE}"/>
          </ac:spMkLst>
        </pc:spChg>
        <pc:spChg chg="add del">
          <ac:chgData name="Leo Smith (2302380)" userId="S::2302380@student.uwtsd.ac.uk::e1cc3032-326f-46d8-bac8-4cf5033f208b" providerId="AD" clId="Web-{257E63E1-1D7D-FE87-46CB-83FE76F137AD}" dt="2023-12-11T14:30:33.486" v="160"/>
          <ac:spMkLst>
            <pc:docMk/>
            <pc:sldMk cId="736580761" sldId="261"/>
            <ac:spMk id="3" creationId="{A0E8C1E2-EC59-58FF-BD63-04052D613E54}"/>
          </ac:spMkLst>
        </pc:spChg>
        <pc:spChg chg="add mod">
          <ac:chgData name="Leo Smith (2302380)" userId="S::2302380@student.uwtsd.ac.uk::e1cc3032-326f-46d8-bac8-4cf5033f208b" providerId="AD" clId="Web-{257E63E1-1D7D-FE87-46CB-83FE76F137AD}" dt="2023-12-11T14:53:07.228" v="401" actId="20577"/>
          <ac:spMkLst>
            <pc:docMk/>
            <pc:sldMk cId="736580761" sldId="261"/>
            <ac:spMk id="3" creationId="{CB81DDBF-A955-6424-5DB0-739EF8D1768A}"/>
          </ac:spMkLst>
        </pc:spChg>
        <pc:spChg chg="add del">
          <ac:chgData name="Leo Smith (2302380)" userId="S::2302380@student.uwtsd.ac.uk::e1cc3032-326f-46d8-bac8-4cf5033f208b" providerId="AD" clId="Web-{257E63E1-1D7D-FE87-46CB-83FE76F137AD}" dt="2023-12-11T14:30:42.330" v="164"/>
          <ac:spMkLst>
            <pc:docMk/>
            <pc:sldMk cId="736580761" sldId="261"/>
            <ac:spMk id="3" creationId="{DD163491-9740-8F95-2664-AA0C8BBBAE09}"/>
          </ac:spMkLst>
        </pc:spChg>
        <pc:spChg chg="add del">
          <ac:chgData name="Leo Smith (2302380)" userId="S::2302380@student.uwtsd.ac.uk::e1cc3032-326f-46d8-bac8-4cf5033f208b" providerId="AD" clId="Web-{257E63E1-1D7D-FE87-46CB-83FE76F137AD}" dt="2023-12-11T14:31:35.285" v="185"/>
          <ac:spMkLst>
            <pc:docMk/>
            <pc:sldMk cId="736580761" sldId="261"/>
            <ac:spMk id="6" creationId="{1FD35FDC-8A47-DCC6-1752-A2B0F34FAD00}"/>
          </ac:spMkLst>
        </pc:spChg>
        <pc:spChg chg="add del">
          <ac:chgData name="Leo Smith (2302380)" userId="S::2302380@student.uwtsd.ac.uk::e1cc3032-326f-46d8-bac8-4cf5033f208b" providerId="AD" clId="Web-{257E63E1-1D7D-FE87-46CB-83FE76F137AD}" dt="2023-12-11T14:30:33.486" v="160"/>
          <ac:spMkLst>
            <pc:docMk/>
            <pc:sldMk cId="736580761" sldId="261"/>
            <ac:spMk id="8" creationId="{100EDD19-6802-4EC3-95CE-CFFAB042CFD6}"/>
          </ac:spMkLst>
        </pc:spChg>
        <pc:spChg chg="add del">
          <ac:chgData name="Leo Smith (2302380)" userId="S::2302380@student.uwtsd.ac.uk::e1cc3032-326f-46d8-bac8-4cf5033f208b" providerId="AD" clId="Web-{257E63E1-1D7D-FE87-46CB-83FE76F137AD}" dt="2023-12-11T14:31:11.112" v="177"/>
          <ac:spMkLst>
            <pc:docMk/>
            <pc:sldMk cId="736580761" sldId="261"/>
            <ac:spMk id="9" creationId="{9F7D5CDA-D291-4307-BF55-1381FED29634}"/>
          </ac:spMkLst>
        </pc:spChg>
        <pc:spChg chg="add del">
          <ac:chgData name="Leo Smith (2302380)" userId="S::2302380@student.uwtsd.ac.uk::e1cc3032-326f-46d8-bac8-4cf5033f208b" providerId="AD" clId="Web-{257E63E1-1D7D-FE87-46CB-83FE76F137AD}" dt="2023-12-11T14:30:33.486" v="160"/>
          <ac:spMkLst>
            <pc:docMk/>
            <pc:sldMk cId="736580761" sldId="261"/>
            <ac:spMk id="10" creationId="{DB17E863-922E-4C26-BD64-E8FD41D28661}"/>
          </ac:spMkLst>
        </pc:spChg>
        <pc:spChg chg="add del">
          <ac:chgData name="Leo Smith (2302380)" userId="S::2302380@student.uwtsd.ac.uk::e1cc3032-326f-46d8-bac8-4cf5033f208b" providerId="AD" clId="Web-{257E63E1-1D7D-FE87-46CB-83FE76F137AD}" dt="2023-12-11T14:31:32.269" v="184"/>
          <ac:spMkLst>
            <pc:docMk/>
            <pc:sldMk cId="736580761" sldId="261"/>
            <ac:spMk id="11" creationId="{45D37F4E-DDB4-456B-97E0-9937730A039F}"/>
          </ac:spMkLst>
        </pc:spChg>
        <pc:spChg chg="add del">
          <ac:chgData name="Leo Smith (2302380)" userId="S::2302380@student.uwtsd.ac.uk::e1cc3032-326f-46d8-bac8-4cf5033f208b" providerId="AD" clId="Web-{257E63E1-1D7D-FE87-46CB-83FE76F137AD}" dt="2023-12-11T14:30:42.330" v="164"/>
          <ac:spMkLst>
            <pc:docMk/>
            <pc:sldMk cId="736580761" sldId="261"/>
            <ac:spMk id="12" creationId="{081E4A58-353D-44AE-B2FC-2A74E2E400F7}"/>
          </ac:spMkLst>
        </pc:spChg>
        <pc:spChg chg="add del">
          <ac:chgData name="Leo Smith (2302380)" userId="S::2302380@student.uwtsd.ac.uk::e1cc3032-326f-46d8-bac8-4cf5033f208b" providerId="AD" clId="Web-{257E63E1-1D7D-FE87-46CB-83FE76F137AD}" dt="2023-12-11T14:30:42.330" v="164"/>
          <ac:spMkLst>
            <pc:docMk/>
            <pc:sldMk cId="736580761" sldId="261"/>
            <ac:spMk id="13" creationId="{907EF6B7-1338-4443-8C46-6A318D952DFD}"/>
          </ac:spMkLst>
        </pc:spChg>
        <pc:spChg chg="add del">
          <ac:chgData name="Leo Smith (2302380)" userId="S::2302380@student.uwtsd.ac.uk::e1cc3032-326f-46d8-bac8-4cf5033f208b" providerId="AD" clId="Web-{257E63E1-1D7D-FE87-46CB-83FE76F137AD}" dt="2023-12-11T14:30:42.330" v="164"/>
          <ac:spMkLst>
            <pc:docMk/>
            <pc:sldMk cId="736580761" sldId="261"/>
            <ac:spMk id="14" creationId="{DAAE4CDD-124C-4DCF-9584-B6033B545DD5}"/>
          </ac:spMkLst>
        </pc:spChg>
        <pc:spChg chg="add del">
          <ac:chgData name="Leo Smith (2302380)" userId="S::2302380@student.uwtsd.ac.uk::e1cc3032-326f-46d8-bac8-4cf5033f208b" providerId="AD" clId="Web-{257E63E1-1D7D-FE87-46CB-83FE76F137AD}" dt="2023-12-11T14:31:32.269" v="184"/>
          <ac:spMkLst>
            <pc:docMk/>
            <pc:sldMk cId="736580761" sldId="261"/>
            <ac:spMk id="15" creationId="{B2DD41CD-8F47-4F56-AD12-4E2FF7696987}"/>
          </ac:spMkLst>
        </pc:spChg>
        <pc:spChg chg="add del mod replId">
          <ac:chgData name="Leo Smith (2302380)" userId="S::2302380@student.uwtsd.ac.uk::e1cc3032-326f-46d8-bac8-4cf5033f208b" providerId="AD" clId="Web-{257E63E1-1D7D-FE87-46CB-83FE76F137AD}" dt="2023-12-11T14:31:11.112" v="177"/>
          <ac:spMkLst>
            <pc:docMk/>
            <pc:sldMk cId="736580761" sldId="261"/>
            <ac:spMk id="16" creationId="{6284062C-80CB-B510-0002-BF57AA557EEF}"/>
          </ac:spMkLst>
        </pc:spChg>
        <pc:spChg chg="add del mod replId">
          <ac:chgData name="Leo Smith (2302380)" userId="S::2302380@student.uwtsd.ac.uk::e1cc3032-326f-46d8-bac8-4cf5033f208b" providerId="AD" clId="Web-{257E63E1-1D7D-FE87-46CB-83FE76F137AD}" dt="2023-12-11T14:30:42.361" v="167"/>
          <ac:spMkLst>
            <pc:docMk/>
            <pc:sldMk cId="736580761" sldId="261"/>
            <ac:spMk id="16" creationId="{808A39C4-933A-F1A9-6DED-BD4FD048CBF1}"/>
          </ac:spMkLst>
        </pc:spChg>
        <pc:spChg chg="add del mod replId">
          <ac:chgData name="Leo Smith (2302380)" userId="S::2302380@student.uwtsd.ac.uk::e1cc3032-326f-46d8-bac8-4cf5033f208b" providerId="AD" clId="Web-{257E63E1-1D7D-FE87-46CB-83FE76F137AD}" dt="2023-12-11T14:31:11.112" v="177"/>
          <ac:spMkLst>
            <pc:docMk/>
            <pc:sldMk cId="736580761" sldId="261"/>
            <ac:spMk id="17" creationId="{2F845DAE-1542-10DE-BA47-C4D28BBD2454}"/>
          </ac:spMkLst>
        </pc:spChg>
        <pc:spChg chg="add del mod replId">
          <ac:chgData name="Leo Smith (2302380)" userId="S::2302380@student.uwtsd.ac.uk::e1cc3032-326f-46d8-bac8-4cf5033f208b" providerId="AD" clId="Web-{257E63E1-1D7D-FE87-46CB-83FE76F137AD}" dt="2023-12-11T14:31:32.269" v="184"/>
          <ac:spMkLst>
            <pc:docMk/>
            <pc:sldMk cId="736580761" sldId="261"/>
            <ac:spMk id="17" creationId="{620EDBB8-36A8-8C29-29B8-32FCC14DDE1C}"/>
          </ac:spMkLst>
        </pc:spChg>
        <pc:spChg chg="add del mod replId">
          <ac:chgData name="Leo Smith (2302380)" userId="S::2302380@student.uwtsd.ac.uk::e1cc3032-326f-46d8-bac8-4cf5033f208b" providerId="AD" clId="Web-{257E63E1-1D7D-FE87-46CB-83FE76F137AD}" dt="2023-12-11T14:30:42.361" v="167"/>
          <ac:spMkLst>
            <pc:docMk/>
            <pc:sldMk cId="736580761" sldId="261"/>
            <ac:spMk id="17" creationId="{BC6307B0-EE9D-BE15-3BDF-C999F41A454F}"/>
          </ac:spMkLst>
        </pc:spChg>
        <pc:spChg chg="add del mod replId">
          <ac:chgData name="Leo Smith (2302380)" userId="S::2302380@student.uwtsd.ac.uk::e1cc3032-326f-46d8-bac8-4cf5033f208b" providerId="AD" clId="Web-{257E63E1-1D7D-FE87-46CB-83FE76F137AD}" dt="2023-12-11T14:31:32.269" v="184"/>
          <ac:spMkLst>
            <pc:docMk/>
            <pc:sldMk cId="736580761" sldId="261"/>
            <ac:spMk id="18" creationId="{06F6F9FE-E319-1432-B8FD-C80BE0AF0C8F}"/>
          </ac:spMkLst>
        </pc:spChg>
        <pc:spChg chg="add del">
          <ac:chgData name="Leo Smith (2302380)" userId="S::2302380@student.uwtsd.ac.uk::e1cc3032-326f-46d8-bac8-4cf5033f208b" providerId="AD" clId="Web-{257E63E1-1D7D-FE87-46CB-83FE76F137AD}" dt="2023-12-11T14:31:51.176" v="191"/>
          <ac:spMkLst>
            <pc:docMk/>
            <pc:sldMk cId="736580761" sldId="261"/>
            <ac:spMk id="20" creationId="{D1D34770-47A8-402C-AF23-2B653F2D88C1}"/>
          </ac:spMkLst>
        </pc:spChg>
        <pc:spChg chg="add del mod replId">
          <ac:chgData name="Leo Smith (2302380)" userId="S::2302380@student.uwtsd.ac.uk::e1cc3032-326f-46d8-bac8-4cf5033f208b" providerId="AD" clId="Web-{257E63E1-1D7D-FE87-46CB-83FE76F137AD}" dt="2023-12-11T14:31:32.269" v="184"/>
          <ac:spMkLst>
            <pc:docMk/>
            <pc:sldMk cId="736580761" sldId="261"/>
            <ac:spMk id="21" creationId="{9FB8E3B1-88AD-C144-0063-AE8035DDD3EA}"/>
          </ac:spMkLst>
        </pc:spChg>
        <pc:spChg chg="add mod">
          <ac:chgData name="Leo Smith (2302380)" userId="S::2302380@student.uwtsd.ac.uk::e1cc3032-326f-46d8-bac8-4cf5033f208b" providerId="AD" clId="Web-{257E63E1-1D7D-FE87-46CB-83FE76F137AD}" dt="2023-12-11T14:32:55.600" v="207" actId="1076"/>
          <ac:spMkLst>
            <pc:docMk/>
            <pc:sldMk cId="736580761" sldId="261"/>
            <ac:spMk id="22" creationId="{BFB65CDD-BF11-3F20-1C8B-DC814A444418}"/>
          </ac:spMkLst>
        </pc:spChg>
        <pc:spChg chg="add del">
          <ac:chgData name="Leo Smith (2302380)" userId="S::2302380@student.uwtsd.ac.uk::e1cc3032-326f-46d8-bac8-4cf5033f208b" providerId="AD" clId="Web-{257E63E1-1D7D-FE87-46CB-83FE76F137AD}" dt="2023-12-11T14:31:51.160" v="188"/>
          <ac:spMkLst>
            <pc:docMk/>
            <pc:sldMk cId="736580761" sldId="261"/>
            <ac:spMk id="25" creationId="{D1D34770-47A8-402C-AF23-2B653F2D88C1}"/>
          </ac:spMkLst>
        </pc:spChg>
        <pc:spChg chg="add">
          <ac:chgData name="Leo Smith (2302380)" userId="S::2302380@student.uwtsd.ac.uk::e1cc3032-326f-46d8-bac8-4cf5033f208b" providerId="AD" clId="Web-{257E63E1-1D7D-FE87-46CB-83FE76F137AD}" dt="2023-12-11T14:31:51.176" v="191"/>
          <ac:spMkLst>
            <pc:docMk/>
            <pc:sldMk cId="736580761" sldId="261"/>
            <ac:spMk id="27" creationId="{B2DD41CD-8F47-4F56-AD12-4E2FF7696987}"/>
          </ac:spMkLst>
        </pc:spChg>
        <pc:spChg chg="add">
          <ac:chgData name="Leo Smith (2302380)" userId="S::2302380@student.uwtsd.ac.uk::e1cc3032-326f-46d8-bac8-4cf5033f208b" providerId="AD" clId="Web-{257E63E1-1D7D-FE87-46CB-83FE76F137AD}" dt="2023-12-11T14:31:51.176" v="191"/>
          <ac:spMkLst>
            <pc:docMk/>
            <pc:sldMk cId="736580761" sldId="261"/>
            <ac:spMk id="28" creationId="{45D37F4E-DDB4-456B-97E0-9937730A039F}"/>
          </ac:spMkLst>
        </pc:spChg>
        <pc:spChg chg="add del mod replId">
          <ac:chgData name="Leo Smith (2302380)" userId="S::2302380@student.uwtsd.ac.uk::e1cc3032-326f-46d8-bac8-4cf5033f208b" providerId="AD" clId="Web-{257E63E1-1D7D-FE87-46CB-83FE76F137AD}" dt="2023-12-11T14:31:51.176" v="191"/>
          <ac:spMkLst>
            <pc:docMk/>
            <pc:sldMk cId="736580761" sldId="261"/>
            <ac:spMk id="29" creationId="{AC38CD6F-BA30-355B-CF0C-13B4E28EBBBB}"/>
          </ac:spMkLst>
        </pc:spChg>
        <pc:spChg chg="add del mod replId">
          <ac:chgData name="Leo Smith (2302380)" userId="S::2302380@student.uwtsd.ac.uk::e1cc3032-326f-46d8-bac8-4cf5033f208b" providerId="AD" clId="Web-{257E63E1-1D7D-FE87-46CB-83FE76F137AD}" dt="2023-12-11T14:31:51.176" v="191"/>
          <ac:spMkLst>
            <pc:docMk/>
            <pc:sldMk cId="736580761" sldId="261"/>
            <ac:spMk id="30" creationId="{C9EC8DC3-9619-29BB-F3C9-F5B1019A37AE}"/>
          </ac:spMkLst>
        </pc:spChg>
        <pc:picChg chg="add">
          <ac:chgData name="Leo Smith (2302380)" userId="S::2302380@student.uwtsd.ac.uk::e1cc3032-326f-46d8-bac8-4cf5033f208b" providerId="AD" clId="Web-{257E63E1-1D7D-FE87-46CB-83FE76F137AD}" dt="2023-12-11T14:31:51.176" v="191"/>
          <ac:picMkLst>
            <pc:docMk/>
            <pc:sldMk cId="736580761" sldId="261"/>
            <ac:picMk id="4" creationId="{51B1813D-0FC1-81A6-D738-F4B2F4B72731}"/>
          </ac:picMkLst>
        </pc:picChg>
        <pc:picChg chg="add del">
          <ac:chgData name="Leo Smith (2302380)" userId="S::2302380@student.uwtsd.ac.uk::e1cc3032-326f-46d8-bac8-4cf5033f208b" providerId="AD" clId="Web-{257E63E1-1D7D-FE87-46CB-83FE76F137AD}" dt="2023-12-11T14:31:51.160" v="188"/>
          <ac:picMkLst>
            <pc:docMk/>
            <pc:sldMk cId="736580761" sldId="261"/>
            <ac:picMk id="4" creationId="{FA06AEE7-066F-4456-6235-3CE14FBCD207}"/>
          </ac:picMkLst>
        </pc:picChg>
        <pc:picChg chg="add del">
          <ac:chgData name="Leo Smith (2302380)" userId="S::2302380@student.uwtsd.ac.uk::e1cc3032-326f-46d8-bac8-4cf5033f208b" providerId="AD" clId="Web-{257E63E1-1D7D-FE87-46CB-83FE76F137AD}" dt="2023-12-11T14:31:28.988" v="182"/>
          <ac:picMkLst>
            <pc:docMk/>
            <pc:sldMk cId="736580761" sldId="261"/>
            <ac:picMk id="5" creationId="{E43D8524-2799-FFDD-D279-E54F4C1E529F}"/>
          </ac:picMkLst>
        </pc:picChg>
        <pc:picChg chg="add del mod replId">
          <ac:chgData name="Leo Smith (2302380)" userId="S::2302380@student.uwtsd.ac.uk::e1cc3032-326f-46d8-bac8-4cf5033f208b" providerId="AD" clId="Web-{257E63E1-1D7D-FE87-46CB-83FE76F137AD}" dt="2023-12-11T14:31:11.112" v="177"/>
          <ac:picMkLst>
            <pc:docMk/>
            <pc:sldMk cId="736580761" sldId="261"/>
            <ac:picMk id="18" creationId="{778F9F0A-E211-CEF8-253A-3E9A62BF34BE}"/>
          </ac:picMkLst>
        </pc:picChg>
        <pc:picChg chg="add del mod replId">
          <ac:chgData name="Leo Smith (2302380)" userId="S::2302380@student.uwtsd.ac.uk::e1cc3032-326f-46d8-bac8-4cf5033f208b" providerId="AD" clId="Web-{257E63E1-1D7D-FE87-46CB-83FE76F137AD}" dt="2023-12-11T14:31:32.269" v="184"/>
          <ac:picMkLst>
            <pc:docMk/>
            <pc:sldMk cId="736580761" sldId="261"/>
            <ac:picMk id="19" creationId="{FC8139BD-98D8-7BA0-B81A-B6E5C06F70A4}"/>
          </ac:picMkLst>
        </pc:picChg>
        <pc:picChg chg="add del mod replId">
          <ac:chgData name="Leo Smith (2302380)" userId="S::2302380@student.uwtsd.ac.uk::e1cc3032-326f-46d8-bac8-4cf5033f208b" providerId="AD" clId="Web-{257E63E1-1D7D-FE87-46CB-83FE76F137AD}" dt="2023-12-11T14:31:51.176" v="191"/>
          <ac:picMkLst>
            <pc:docMk/>
            <pc:sldMk cId="736580761" sldId="261"/>
            <ac:picMk id="31" creationId="{54F790D7-6E65-254B-5C9E-839A5BBAD808}"/>
          </ac:picMkLst>
        </pc:picChg>
      </pc:sldChg>
      <pc:sldChg chg="addSp delSp modSp new mod setBg modNotes">
        <pc:chgData name="Leo Smith (2302380)" userId="S::2302380@student.uwtsd.ac.uk::e1cc3032-326f-46d8-bac8-4cf5033f208b" providerId="AD" clId="Web-{257E63E1-1D7D-FE87-46CB-83FE76F137AD}" dt="2023-12-11T15:44:52.100" v="980" actId="1076"/>
        <pc:sldMkLst>
          <pc:docMk/>
          <pc:sldMk cId="1549407905" sldId="262"/>
        </pc:sldMkLst>
        <pc:spChg chg="add">
          <ac:chgData name="Leo Smith (2302380)" userId="S::2302380@student.uwtsd.ac.uk::e1cc3032-326f-46d8-bac8-4cf5033f208b" providerId="AD" clId="Web-{257E63E1-1D7D-FE87-46CB-83FE76F137AD}" dt="2023-12-11T15:07:56.629" v="645"/>
          <ac:spMkLst>
            <pc:docMk/>
            <pc:sldMk cId="1549407905" sldId="262"/>
            <ac:spMk id="2" creationId="{4083CE10-BF4E-8F18-B96E-6ED7D3AB7953}"/>
          </ac:spMkLst>
        </pc:spChg>
        <pc:spChg chg="add mod">
          <ac:chgData name="Leo Smith (2302380)" userId="S::2302380@student.uwtsd.ac.uk::e1cc3032-326f-46d8-bac8-4cf5033f208b" providerId="AD" clId="Web-{257E63E1-1D7D-FE87-46CB-83FE76F137AD}" dt="2023-12-11T15:44:52.100" v="980" actId="1076"/>
          <ac:spMkLst>
            <pc:docMk/>
            <pc:sldMk cId="1549407905" sldId="262"/>
            <ac:spMk id="3" creationId="{A5550EFC-A5FB-0637-AA75-2221CB8405CA}"/>
          </ac:spMkLst>
        </pc:spChg>
        <pc:spChg chg="add mod">
          <ac:chgData name="Leo Smith (2302380)" userId="S::2302380@student.uwtsd.ac.uk::e1cc3032-326f-46d8-bac8-4cf5033f208b" providerId="AD" clId="Web-{257E63E1-1D7D-FE87-46CB-83FE76F137AD}" dt="2023-12-11T15:08:46.506" v="659" actId="20577"/>
          <ac:spMkLst>
            <pc:docMk/>
            <pc:sldMk cId="1549407905" sldId="262"/>
            <ac:spMk id="4" creationId="{EC8ACCC0-910A-EC06-299D-91E705EEDD95}"/>
          </ac:spMkLst>
        </pc:spChg>
        <pc:spChg chg="add del mod">
          <ac:chgData name="Leo Smith (2302380)" userId="S::2302380@student.uwtsd.ac.uk::e1cc3032-326f-46d8-bac8-4cf5033f208b" providerId="AD" clId="Web-{257E63E1-1D7D-FE87-46CB-83FE76F137AD}" dt="2023-12-11T15:07:49.363" v="643"/>
          <ac:spMkLst>
            <pc:docMk/>
            <pc:sldMk cId="1549407905" sldId="262"/>
            <ac:spMk id="7" creationId="{7CED22B3-2112-80A5-7758-77D7AC24C3C5}"/>
          </ac:spMkLst>
        </pc:spChg>
        <pc:spChg chg="del mod replId">
          <ac:chgData name="Leo Smith (2302380)" userId="S::2302380@student.uwtsd.ac.uk::e1cc3032-326f-46d8-bac8-4cf5033f208b" providerId="AD" clId="Web-{257E63E1-1D7D-FE87-46CB-83FE76F137AD}" dt="2023-12-11T15:07:56.629" v="645"/>
          <ac:spMkLst>
            <pc:docMk/>
            <pc:sldMk cId="1549407905" sldId="262"/>
            <ac:spMk id="8" creationId="{A05B4677-AFAD-3E86-BE9C-D815F068014D}"/>
          </ac:spMkLst>
        </pc:spChg>
        <pc:spChg chg="del mod replId">
          <ac:chgData name="Leo Smith (2302380)" userId="S::2302380@student.uwtsd.ac.uk::e1cc3032-326f-46d8-bac8-4cf5033f208b" providerId="AD" clId="Web-{257E63E1-1D7D-FE87-46CB-83FE76F137AD}" dt="2023-12-11T15:07:56.629" v="645"/>
          <ac:spMkLst>
            <pc:docMk/>
            <pc:sldMk cId="1549407905" sldId="262"/>
            <ac:spMk id="9" creationId="{3ADBAC90-9CA7-A46D-3908-81FED95F6CB3}"/>
          </ac:spMkLst>
        </pc:spChg>
        <pc:spChg chg="add del mod replId">
          <ac:chgData name="Leo Smith (2302380)" userId="S::2302380@student.uwtsd.ac.uk::e1cc3032-326f-46d8-bac8-4cf5033f208b" providerId="AD" clId="Web-{257E63E1-1D7D-FE87-46CB-83FE76F137AD}" dt="2023-12-11T15:07:56.629" v="645"/>
          <ac:spMkLst>
            <pc:docMk/>
            <pc:sldMk cId="1549407905" sldId="262"/>
            <ac:spMk id="10" creationId="{E67EBEC6-FC59-FD18-BDC7-D72FA9AE44EA}"/>
          </ac:spMkLst>
        </pc:spChg>
        <pc:spChg chg="add">
          <ac:chgData name="Leo Smith (2302380)" userId="S::2302380@student.uwtsd.ac.uk::e1cc3032-326f-46d8-bac8-4cf5033f208b" providerId="AD" clId="Web-{257E63E1-1D7D-FE87-46CB-83FE76F137AD}" dt="2023-12-11T15:07:56.629" v="645"/>
          <ac:spMkLst>
            <pc:docMk/>
            <pc:sldMk cId="1549407905" sldId="262"/>
            <ac:spMk id="12" creationId="{53B021B3-DE93-4AB7-8A18-CF5F1CED88B8}"/>
          </ac:spMkLst>
        </pc:spChg>
        <pc:spChg chg="add">
          <ac:chgData name="Leo Smith (2302380)" userId="S::2302380@student.uwtsd.ac.uk::e1cc3032-326f-46d8-bac8-4cf5033f208b" providerId="AD" clId="Web-{257E63E1-1D7D-FE87-46CB-83FE76F137AD}" dt="2023-12-11T15:07:56.629" v="645"/>
          <ac:spMkLst>
            <pc:docMk/>
            <pc:sldMk cId="1549407905" sldId="262"/>
            <ac:spMk id="14" creationId="{52D502E5-F6B4-4D58-B4AE-FC466FF15EE8}"/>
          </ac:spMkLst>
        </pc:spChg>
        <pc:spChg chg="add del">
          <ac:chgData name="Leo Smith (2302380)" userId="S::2302380@student.uwtsd.ac.uk::e1cc3032-326f-46d8-bac8-4cf5033f208b" providerId="AD" clId="Web-{257E63E1-1D7D-FE87-46CB-83FE76F137AD}" dt="2023-12-11T15:07:59.786" v="646"/>
          <ac:spMkLst>
            <pc:docMk/>
            <pc:sldMk cId="1549407905" sldId="262"/>
            <ac:spMk id="16" creationId="{9DECDBF4-02B6-4BB4-B65B-B8107AD6A9E8}"/>
          </ac:spMkLst>
        </pc:spChg>
        <pc:picChg chg="add mod modCrop">
          <ac:chgData name="Leo Smith (2302380)" userId="S::2302380@student.uwtsd.ac.uk::e1cc3032-326f-46d8-bac8-4cf5033f208b" providerId="AD" clId="Web-{257E63E1-1D7D-FE87-46CB-83FE76F137AD}" dt="2023-12-11T15:25:48.738" v="729"/>
          <ac:picMkLst>
            <pc:docMk/>
            <pc:sldMk cId="1549407905" sldId="262"/>
            <ac:picMk id="5" creationId="{0DC1B823-E5D4-92DF-3C32-986D47763658}"/>
          </ac:picMkLst>
        </pc:picChg>
        <pc:picChg chg="add">
          <ac:chgData name="Leo Smith (2302380)" userId="S::2302380@student.uwtsd.ac.uk::e1cc3032-326f-46d8-bac8-4cf5033f208b" providerId="AD" clId="Web-{257E63E1-1D7D-FE87-46CB-83FE76F137AD}" dt="2023-12-11T15:07:56.629" v="645"/>
          <ac:picMkLst>
            <pc:docMk/>
            <pc:sldMk cId="1549407905" sldId="262"/>
            <ac:picMk id="6" creationId="{36FF86F8-B8BC-0D69-C5F2-DBA07E4BCD0F}"/>
          </ac:picMkLst>
        </pc:picChg>
        <pc:picChg chg="add del mod replId">
          <ac:chgData name="Leo Smith (2302380)" userId="S::2302380@student.uwtsd.ac.uk::e1cc3032-326f-46d8-bac8-4cf5033f208b" providerId="AD" clId="Web-{257E63E1-1D7D-FE87-46CB-83FE76F137AD}" dt="2023-12-11T15:07:56.629" v="645"/>
          <ac:picMkLst>
            <pc:docMk/>
            <pc:sldMk cId="1549407905" sldId="262"/>
            <ac:picMk id="11" creationId="{8E09FE8D-2BAA-33C1-0EC0-6463321BF9FC}"/>
          </ac:picMkLst>
        </pc:picChg>
        <pc:picChg chg="add del mod replId">
          <ac:chgData name="Leo Smith (2302380)" userId="S::2302380@student.uwtsd.ac.uk::e1cc3032-326f-46d8-bac8-4cf5033f208b" providerId="AD" clId="Web-{257E63E1-1D7D-FE87-46CB-83FE76F137AD}" dt="2023-12-11T15:07:56.629" v="645"/>
          <ac:picMkLst>
            <pc:docMk/>
            <pc:sldMk cId="1549407905" sldId="262"/>
            <ac:picMk id="13" creationId="{EFB67CE5-026D-74A2-6F0F-2B50440CA158}"/>
          </ac:picMkLst>
        </pc:picChg>
      </pc:sldChg>
      <pc:sldChg chg="addSp delSp modSp new mod setBg modNotes">
        <pc:chgData name="Leo Smith (2302380)" userId="S::2302380@student.uwtsd.ac.uk::e1cc3032-326f-46d8-bac8-4cf5033f208b" providerId="AD" clId="Web-{257E63E1-1D7D-FE87-46CB-83FE76F137AD}" dt="2023-12-11T15:44:46.709" v="979"/>
        <pc:sldMkLst>
          <pc:docMk/>
          <pc:sldMk cId="431937312" sldId="263"/>
        </pc:sldMkLst>
        <pc:spChg chg="add">
          <ac:chgData name="Leo Smith (2302380)" userId="S::2302380@student.uwtsd.ac.uk::e1cc3032-326f-46d8-bac8-4cf5033f208b" providerId="AD" clId="Web-{257E63E1-1D7D-FE87-46CB-83FE76F137AD}" dt="2023-12-11T15:25:57.286" v="731"/>
          <ac:spMkLst>
            <pc:docMk/>
            <pc:sldMk cId="431937312" sldId="263"/>
            <ac:spMk id="2" creationId="{4C9BE8EB-4241-B0EA-320E-48F6AC489B2F}"/>
          </ac:spMkLst>
        </pc:spChg>
        <pc:spChg chg="add del">
          <ac:chgData name="Leo Smith (2302380)" userId="S::2302380@student.uwtsd.ac.uk::e1cc3032-326f-46d8-bac8-4cf5033f208b" providerId="AD" clId="Web-{257E63E1-1D7D-FE87-46CB-83FE76F137AD}" dt="2023-12-11T15:25:16.519" v="723"/>
          <ac:spMkLst>
            <pc:docMk/>
            <pc:sldMk cId="431937312" sldId="263"/>
            <ac:spMk id="2" creationId="{4F0362D1-8EB7-8ECB-C2A2-ED3A23004215}"/>
          </ac:spMkLst>
        </pc:spChg>
        <pc:spChg chg="add del">
          <ac:chgData name="Leo Smith (2302380)" userId="S::2302380@student.uwtsd.ac.uk::e1cc3032-326f-46d8-bac8-4cf5033f208b" providerId="AD" clId="Web-{257E63E1-1D7D-FE87-46CB-83FE76F137AD}" dt="2023-12-11T15:25:16.519" v="723"/>
          <ac:spMkLst>
            <pc:docMk/>
            <pc:sldMk cId="431937312" sldId="263"/>
            <ac:spMk id="3" creationId="{05ED96B4-5530-1166-EF21-3CC47354498A}"/>
          </ac:spMkLst>
        </pc:spChg>
        <pc:spChg chg="add del mod">
          <ac:chgData name="Leo Smith (2302380)" userId="S::2302380@student.uwtsd.ac.uk::e1cc3032-326f-46d8-bac8-4cf5033f208b" providerId="AD" clId="Web-{257E63E1-1D7D-FE87-46CB-83FE76F137AD}" dt="2023-12-11T15:26:38.693" v="739"/>
          <ac:spMkLst>
            <pc:docMk/>
            <pc:sldMk cId="431937312" sldId="263"/>
            <ac:spMk id="3" creationId="{D41F3435-823A-1857-EB92-1E6A15799C6C}"/>
          </ac:spMkLst>
        </pc:spChg>
        <pc:spChg chg="add mod">
          <ac:chgData name="Leo Smith (2302380)" userId="S::2302380@student.uwtsd.ac.uk::e1cc3032-326f-46d8-bac8-4cf5033f208b" providerId="AD" clId="Web-{257E63E1-1D7D-FE87-46CB-83FE76F137AD}" dt="2023-12-11T15:43:12.925" v="976" actId="20577"/>
          <ac:spMkLst>
            <pc:docMk/>
            <pc:sldMk cId="431937312" sldId="263"/>
            <ac:spMk id="6" creationId="{BB50A907-D190-EF0C-1DC0-037AFB6B2AFD}"/>
          </ac:spMkLst>
        </pc:spChg>
        <pc:spChg chg="add del mod">
          <ac:chgData name="Leo Smith (2302380)" userId="S::2302380@student.uwtsd.ac.uk::e1cc3032-326f-46d8-bac8-4cf5033f208b" providerId="AD" clId="Web-{257E63E1-1D7D-FE87-46CB-83FE76F137AD}" dt="2023-12-11T15:40:40.796" v="952"/>
          <ac:spMkLst>
            <pc:docMk/>
            <pc:sldMk cId="431937312" sldId="263"/>
            <ac:spMk id="7" creationId="{3EB73B21-4889-197C-46A4-1B427DAD583E}"/>
          </ac:spMkLst>
        </pc:spChg>
        <pc:spChg chg="add del">
          <ac:chgData name="Leo Smith (2302380)" userId="S::2302380@student.uwtsd.ac.uk::e1cc3032-326f-46d8-bac8-4cf5033f208b" providerId="AD" clId="Web-{257E63E1-1D7D-FE87-46CB-83FE76F137AD}" dt="2023-12-11T15:25:16.519" v="723"/>
          <ac:spMkLst>
            <pc:docMk/>
            <pc:sldMk cId="431937312" sldId="263"/>
            <ac:spMk id="8" creationId="{DAF1966E-FD40-4A4A-B61B-C4DF7FA05F06}"/>
          </ac:spMkLst>
        </pc:spChg>
        <pc:spChg chg="add del">
          <ac:chgData name="Leo Smith (2302380)" userId="S::2302380@student.uwtsd.ac.uk::e1cc3032-326f-46d8-bac8-4cf5033f208b" providerId="AD" clId="Web-{257E63E1-1D7D-FE87-46CB-83FE76F137AD}" dt="2023-12-11T15:25:16.519" v="723"/>
          <ac:spMkLst>
            <pc:docMk/>
            <pc:sldMk cId="431937312" sldId="263"/>
            <ac:spMk id="10" creationId="{047BFA19-D45E-416B-A404-7AF2F3F27017}"/>
          </ac:spMkLst>
        </pc:spChg>
        <pc:spChg chg="add del">
          <ac:chgData name="Leo Smith (2302380)" userId="S::2302380@student.uwtsd.ac.uk::e1cc3032-326f-46d8-bac8-4cf5033f208b" providerId="AD" clId="Web-{257E63E1-1D7D-FE87-46CB-83FE76F137AD}" dt="2023-12-11T15:25:16.519" v="723"/>
          <ac:spMkLst>
            <pc:docMk/>
            <pc:sldMk cId="431937312" sldId="263"/>
            <ac:spMk id="12" creationId="{8E0105E7-23DB-4CF2-8258-FF47C7620F6E}"/>
          </ac:spMkLst>
        </pc:spChg>
        <pc:spChg chg="add del">
          <ac:chgData name="Leo Smith (2302380)" userId="S::2302380@student.uwtsd.ac.uk::e1cc3032-326f-46d8-bac8-4cf5033f208b" providerId="AD" clId="Web-{257E63E1-1D7D-FE87-46CB-83FE76F137AD}" dt="2023-12-11T15:25:16.519" v="723"/>
          <ac:spMkLst>
            <pc:docMk/>
            <pc:sldMk cId="431937312" sldId="263"/>
            <ac:spMk id="14" creationId="{074B4F7D-14B2-478B-8BF5-01E4E0C5D263}"/>
          </ac:spMkLst>
        </pc:spChg>
        <pc:spChg chg="add del mod replId">
          <ac:chgData name="Leo Smith (2302380)" userId="S::2302380@student.uwtsd.ac.uk::e1cc3032-326f-46d8-bac8-4cf5033f208b" providerId="AD" clId="Web-{257E63E1-1D7D-FE87-46CB-83FE76F137AD}" dt="2023-12-11T15:25:16.534" v="726"/>
          <ac:spMkLst>
            <pc:docMk/>
            <pc:sldMk cId="431937312" sldId="263"/>
            <ac:spMk id="18" creationId="{8E5D6D07-F028-ADF9-4D55-34A1D5FA37E3}"/>
          </ac:spMkLst>
        </pc:spChg>
        <pc:spChg chg="add del mod replId">
          <ac:chgData name="Leo Smith (2302380)" userId="S::2302380@student.uwtsd.ac.uk::e1cc3032-326f-46d8-bac8-4cf5033f208b" providerId="AD" clId="Web-{257E63E1-1D7D-FE87-46CB-83FE76F137AD}" dt="2023-12-11T15:25:16.534" v="726"/>
          <ac:spMkLst>
            <pc:docMk/>
            <pc:sldMk cId="431937312" sldId="263"/>
            <ac:spMk id="19" creationId="{2B4495AC-233D-E5AD-1223-FCBB520EBE68}"/>
          </ac:spMkLst>
        </pc:spChg>
        <pc:spChg chg="add del mod replId">
          <ac:chgData name="Leo Smith (2302380)" userId="S::2302380@student.uwtsd.ac.uk::e1cc3032-326f-46d8-bac8-4cf5033f208b" providerId="AD" clId="Web-{257E63E1-1D7D-FE87-46CB-83FE76F137AD}" dt="2023-12-11T15:25:57.286" v="731"/>
          <ac:spMkLst>
            <pc:docMk/>
            <pc:sldMk cId="431937312" sldId="263"/>
            <ac:spMk id="19" creationId="{6E1FC3C7-6417-9643-28EC-854B70BB6F93}"/>
          </ac:spMkLst>
        </pc:spChg>
        <pc:spChg chg="add del mod replId">
          <ac:chgData name="Leo Smith (2302380)" userId="S::2302380@student.uwtsd.ac.uk::e1cc3032-326f-46d8-bac8-4cf5033f208b" providerId="AD" clId="Web-{257E63E1-1D7D-FE87-46CB-83FE76F137AD}" dt="2023-12-11T15:25:57.286" v="731"/>
          <ac:spMkLst>
            <pc:docMk/>
            <pc:sldMk cId="431937312" sldId="263"/>
            <ac:spMk id="20" creationId="{9C4377EA-E2A3-489A-924A-E7F54D0A0ECE}"/>
          </ac:spMkLst>
        </pc:spChg>
        <pc:spChg chg="add del">
          <ac:chgData name="Leo Smith (2302380)" userId="S::2302380@student.uwtsd.ac.uk::e1cc3032-326f-46d8-bac8-4cf5033f208b" providerId="AD" clId="Web-{257E63E1-1D7D-FE87-46CB-83FE76F137AD}" dt="2023-12-11T15:39:36.341" v="939"/>
          <ac:spMkLst>
            <pc:docMk/>
            <pc:sldMk cId="431937312" sldId="263"/>
            <ac:spMk id="22" creationId="{3B1FBD85-8991-2A31-6956-1A07186D5C91}"/>
          </ac:spMkLst>
        </pc:spChg>
        <pc:spChg chg="add">
          <ac:chgData name="Leo Smith (2302380)" userId="S::2302380@student.uwtsd.ac.uk::e1cc3032-326f-46d8-bac8-4cf5033f208b" providerId="AD" clId="Web-{257E63E1-1D7D-FE87-46CB-83FE76F137AD}" dt="2023-12-11T15:25:57.286" v="731"/>
          <ac:spMkLst>
            <pc:docMk/>
            <pc:sldMk cId="431937312" sldId="263"/>
            <ac:spMk id="24" creationId="{D252BC7B-4F7B-6E34-71DB-D06EFE32DC26}"/>
          </ac:spMkLst>
        </pc:spChg>
        <pc:spChg chg="add">
          <ac:chgData name="Leo Smith (2302380)" userId="S::2302380@student.uwtsd.ac.uk::e1cc3032-326f-46d8-bac8-4cf5033f208b" providerId="AD" clId="Web-{257E63E1-1D7D-FE87-46CB-83FE76F137AD}" dt="2023-12-11T15:25:57.286" v="731"/>
          <ac:spMkLst>
            <pc:docMk/>
            <pc:sldMk cId="431937312" sldId="263"/>
            <ac:spMk id="26" creationId="{12F97F52-C578-5AB2-B699-50008FCBA822}"/>
          </ac:spMkLst>
        </pc:spChg>
        <pc:grpChg chg="add del">
          <ac:chgData name="Leo Smith (2302380)" userId="S::2302380@student.uwtsd.ac.uk::e1cc3032-326f-46d8-bac8-4cf5033f208b" providerId="AD" clId="Web-{257E63E1-1D7D-FE87-46CB-83FE76F137AD}" dt="2023-12-11T15:25:57.286" v="731"/>
          <ac:grpSpMkLst>
            <pc:docMk/>
            <pc:sldMk cId="431937312" sldId="263"/>
            <ac:grpSpMk id="16" creationId="{26D12BCC-61D9-328E-F085-BB357865E89C}"/>
          </ac:grpSpMkLst>
        </pc:grpChg>
        <pc:picChg chg="add mod">
          <ac:chgData name="Leo Smith (2302380)" userId="S::2302380@student.uwtsd.ac.uk::e1cc3032-326f-46d8-bac8-4cf5033f208b" providerId="AD" clId="Web-{257E63E1-1D7D-FE87-46CB-83FE76F137AD}" dt="2023-12-11T15:26:13.567" v="733" actId="1076"/>
          <ac:picMkLst>
            <pc:docMk/>
            <pc:sldMk cId="431937312" sldId="263"/>
            <ac:picMk id="5" creationId="{6E6DF2A3-A84F-3784-1B92-1F6ECA660D18}"/>
          </ac:picMkLst>
        </pc:picChg>
        <pc:picChg chg="add mod">
          <ac:chgData name="Leo Smith (2302380)" userId="S::2302380@student.uwtsd.ac.uk::e1cc3032-326f-46d8-bac8-4cf5033f208b" providerId="AD" clId="Web-{257E63E1-1D7D-FE87-46CB-83FE76F137AD}" dt="2023-12-11T15:40:30.655" v="949" actId="14100"/>
          <ac:picMkLst>
            <pc:docMk/>
            <pc:sldMk cId="431937312" sldId="263"/>
            <ac:picMk id="11" creationId="{479C4B08-413D-A627-ABEE-CCB9CFB649D6}"/>
          </ac:picMkLst>
        </pc:picChg>
      </pc:sldChg>
    </pc:docChg>
  </pc:docChgLst>
  <pc:docChgLst>
    <pc:chgData name="Leo Smith (2302380)" userId="S::2302380@student.uwtsd.ac.uk::e1cc3032-326f-46d8-bac8-4cf5033f208b" providerId="AD" clId="Web-{42191FE0-55B6-446D-8BAA-934E5337D81B}"/>
    <pc:docChg chg="addSld modSld">
      <pc:chgData name="Leo Smith (2302380)" userId="S::2302380@student.uwtsd.ac.uk::e1cc3032-326f-46d8-bac8-4cf5033f208b" providerId="AD" clId="Web-{42191FE0-55B6-446D-8BAA-934E5337D81B}" dt="2023-12-08T14:15:52.332" v="401"/>
      <pc:docMkLst>
        <pc:docMk/>
      </pc:docMkLst>
      <pc:sldChg chg="addSp delSp modSp mod setBg addAnim delAnim modNotes">
        <pc:chgData name="Leo Smith (2302380)" userId="S::2302380@student.uwtsd.ac.uk::e1cc3032-326f-46d8-bac8-4cf5033f208b" providerId="AD" clId="Web-{42191FE0-55B6-446D-8BAA-934E5337D81B}" dt="2023-12-08T14:15:52.332" v="401"/>
        <pc:sldMkLst>
          <pc:docMk/>
          <pc:sldMk cId="109857222" sldId="256"/>
        </pc:sldMkLst>
        <pc:spChg chg="mod ord">
          <ac:chgData name="Leo Smith (2302380)" userId="S::2302380@student.uwtsd.ac.uk::e1cc3032-326f-46d8-bac8-4cf5033f208b" providerId="AD" clId="Web-{42191FE0-55B6-446D-8BAA-934E5337D81B}" dt="2023-12-08T13:39:12.408" v="34" actId="20577"/>
          <ac:spMkLst>
            <pc:docMk/>
            <pc:sldMk cId="109857222" sldId="256"/>
            <ac:spMk id="2" creationId="{00000000-0000-0000-0000-000000000000}"/>
          </ac:spMkLst>
        </pc:spChg>
        <pc:spChg chg="mod ord">
          <ac:chgData name="Leo Smith (2302380)" userId="S::2302380@student.uwtsd.ac.uk::e1cc3032-326f-46d8-bac8-4cf5033f208b" providerId="AD" clId="Web-{42191FE0-55B6-446D-8BAA-934E5337D81B}" dt="2023-12-08T13:38:02.373" v="31"/>
          <ac:spMkLst>
            <pc:docMk/>
            <pc:sldMk cId="109857222" sldId="256"/>
            <ac:spMk id="3" creationId="{00000000-0000-0000-0000-000000000000}"/>
          </ac:spMkLst>
        </pc:spChg>
        <pc:spChg chg="add del">
          <ac:chgData name="Leo Smith (2302380)" userId="S::2302380@student.uwtsd.ac.uk::e1cc3032-326f-46d8-bac8-4cf5033f208b" providerId="AD" clId="Web-{42191FE0-55B6-446D-8BAA-934E5337D81B}" dt="2023-12-08T13:37:59.810" v="26"/>
          <ac:spMkLst>
            <pc:docMk/>
            <pc:sldMk cId="109857222" sldId="256"/>
            <ac:spMk id="14" creationId="{AAD8F19F-4A55-467B-BED0-8837659A90A4}"/>
          </ac:spMkLst>
        </pc:spChg>
        <pc:spChg chg="add del">
          <ac:chgData name="Leo Smith (2302380)" userId="S::2302380@student.uwtsd.ac.uk::e1cc3032-326f-46d8-bac8-4cf5033f208b" providerId="AD" clId="Web-{42191FE0-55B6-446D-8BAA-934E5337D81B}" dt="2023-12-08T13:38:02.357" v="30"/>
          <ac:spMkLst>
            <pc:docMk/>
            <pc:sldMk cId="109857222" sldId="256"/>
            <ac:spMk id="16" creationId="{9DBC4630-03DA-474F-BBCB-BA3AE6B317A4}"/>
          </ac:spMkLst>
        </pc:spChg>
        <pc:spChg chg="add del">
          <ac:chgData name="Leo Smith (2302380)" userId="S::2302380@student.uwtsd.ac.uk::e1cc3032-326f-46d8-bac8-4cf5033f208b" providerId="AD" clId="Web-{42191FE0-55B6-446D-8BAA-934E5337D81B}" dt="2023-12-08T13:38:02.357" v="30"/>
          <ac:spMkLst>
            <pc:docMk/>
            <pc:sldMk cId="109857222" sldId="256"/>
            <ac:spMk id="17" creationId="{F6E384F5-137A-40B1-97F0-694CC6ECD59C}"/>
          </ac:spMkLst>
        </pc:spChg>
        <pc:spChg chg="add del">
          <ac:chgData name="Leo Smith (2302380)" userId="S::2302380@student.uwtsd.ac.uk::e1cc3032-326f-46d8-bac8-4cf5033f208b" providerId="AD" clId="Web-{42191FE0-55B6-446D-8BAA-934E5337D81B}" dt="2023-12-08T13:38:02.357" v="30"/>
          <ac:spMkLst>
            <pc:docMk/>
            <pc:sldMk cId="109857222" sldId="256"/>
            <ac:spMk id="18" creationId="{78418A25-6EAC-4140-BFE6-284E1925B5EE}"/>
          </ac:spMkLst>
        </pc:spChg>
        <pc:spChg chg="add del">
          <ac:chgData name="Leo Smith (2302380)" userId="S::2302380@student.uwtsd.ac.uk::e1cc3032-326f-46d8-bac8-4cf5033f208b" providerId="AD" clId="Web-{42191FE0-55B6-446D-8BAA-934E5337D81B}" dt="2023-12-08T13:38:02.357" v="30"/>
          <ac:spMkLst>
            <pc:docMk/>
            <pc:sldMk cId="109857222" sldId="256"/>
            <ac:spMk id="20" creationId="{C20267F5-D4E6-477A-A590-81F2ABD1B862}"/>
          </ac:spMkLst>
        </pc:spChg>
        <pc:spChg chg="add del">
          <ac:chgData name="Leo Smith (2302380)" userId="S::2302380@student.uwtsd.ac.uk::e1cc3032-326f-46d8-bac8-4cf5033f208b" providerId="AD" clId="Web-{42191FE0-55B6-446D-8BAA-934E5337D81B}" dt="2023-12-08T13:38:02.357" v="30"/>
          <ac:spMkLst>
            <pc:docMk/>
            <pc:sldMk cId="109857222" sldId="256"/>
            <ac:spMk id="22" creationId="{6B9D64DB-4D5C-4A91-B45F-F301E3174F9F}"/>
          </ac:spMkLst>
        </pc:spChg>
        <pc:spChg chg="add del">
          <ac:chgData name="Leo Smith (2302380)" userId="S::2302380@student.uwtsd.ac.uk::e1cc3032-326f-46d8-bac8-4cf5033f208b" providerId="AD" clId="Web-{42191FE0-55B6-446D-8BAA-934E5337D81B}" dt="2023-12-08T13:38:02.357" v="30"/>
          <ac:spMkLst>
            <pc:docMk/>
            <pc:sldMk cId="109857222" sldId="256"/>
            <ac:spMk id="24" creationId="{CB14CE1B-4BC5-4EF2-BE3D-05E4F580B3DB}"/>
          </ac:spMkLst>
        </pc:spChg>
        <pc:spChg chg="add del">
          <ac:chgData name="Leo Smith (2302380)" userId="S::2302380@student.uwtsd.ac.uk::e1cc3032-326f-46d8-bac8-4cf5033f208b" providerId="AD" clId="Web-{42191FE0-55B6-446D-8BAA-934E5337D81B}" dt="2023-12-08T14:10:41.580" v="335"/>
          <ac:spMkLst>
            <pc:docMk/>
            <pc:sldMk cId="109857222" sldId="256"/>
            <ac:spMk id="26" creationId="{BCED4D40-4B67-4331-AC48-79B82B4A47D8}"/>
          </ac:spMkLst>
        </pc:spChg>
        <pc:spChg chg="add del">
          <ac:chgData name="Leo Smith (2302380)" userId="S::2302380@student.uwtsd.ac.uk::e1cc3032-326f-46d8-bac8-4cf5033f208b" providerId="AD" clId="Web-{42191FE0-55B6-446D-8BAA-934E5337D81B}" dt="2023-12-08T14:10:41.580" v="335"/>
          <ac:spMkLst>
            <pc:docMk/>
            <pc:sldMk cId="109857222" sldId="256"/>
            <ac:spMk id="27" creationId="{670CEDEF-4F34-412E-84EE-329C1E936AF5}"/>
          </ac:spMkLst>
        </pc:spChg>
        <pc:spChg chg="add">
          <ac:chgData name="Leo Smith (2302380)" userId="S::2302380@student.uwtsd.ac.uk::e1cc3032-326f-46d8-bac8-4cf5033f208b" providerId="AD" clId="Web-{42191FE0-55B6-446D-8BAA-934E5337D81B}" dt="2023-12-08T14:10:41.580" v="335"/>
          <ac:spMkLst>
            <pc:docMk/>
            <pc:sldMk cId="109857222" sldId="256"/>
            <ac:spMk id="32" creationId="{BCED4D40-4B67-4331-AC48-79B82B4A47D8}"/>
          </ac:spMkLst>
        </pc:spChg>
        <pc:spChg chg="add">
          <ac:chgData name="Leo Smith (2302380)" userId="S::2302380@student.uwtsd.ac.uk::e1cc3032-326f-46d8-bac8-4cf5033f208b" providerId="AD" clId="Web-{42191FE0-55B6-446D-8BAA-934E5337D81B}" dt="2023-12-08T14:10:41.580" v="335"/>
          <ac:spMkLst>
            <pc:docMk/>
            <pc:sldMk cId="109857222" sldId="256"/>
            <ac:spMk id="34" creationId="{670CEDEF-4F34-412E-84EE-329C1E936AF5}"/>
          </ac:spMkLst>
        </pc:spChg>
        <pc:picChg chg="add mod ord">
          <ac:chgData name="Leo Smith (2302380)" userId="S::2302380@student.uwtsd.ac.uk::e1cc3032-326f-46d8-bac8-4cf5033f208b" providerId="AD" clId="Web-{42191FE0-55B6-446D-8BAA-934E5337D81B}" dt="2023-12-08T14:10:41.580" v="335"/>
          <ac:picMkLst>
            <pc:docMk/>
            <pc:sldMk cId="109857222" sldId="256"/>
            <ac:picMk id="4" creationId="{93C775F5-0054-AFB4-56A8-B87E0BE5B994}"/>
          </ac:picMkLst>
        </pc:picChg>
        <pc:picChg chg="add mod">
          <ac:chgData name="Leo Smith (2302380)" userId="S::2302380@student.uwtsd.ac.uk::e1cc3032-326f-46d8-bac8-4cf5033f208b" providerId="AD" clId="Web-{42191FE0-55B6-446D-8BAA-934E5337D81B}" dt="2023-12-08T14:10:41.580" v="335"/>
          <ac:picMkLst>
            <pc:docMk/>
            <pc:sldMk cId="109857222" sldId="256"/>
            <ac:picMk id="5" creationId="{7601BE28-00F4-684B-F0E8-7A37269003E6}"/>
          </ac:picMkLst>
        </pc:picChg>
        <pc:picChg chg="add mod ord">
          <ac:chgData name="Leo Smith (2302380)" userId="S::2302380@student.uwtsd.ac.uk::e1cc3032-326f-46d8-bac8-4cf5033f208b" providerId="AD" clId="Web-{42191FE0-55B6-446D-8BAA-934E5337D81B}" dt="2023-12-08T14:10:41.580" v="335"/>
          <ac:picMkLst>
            <pc:docMk/>
            <pc:sldMk cId="109857222" sldId="256"/>
            <ac:picMk id="6" creationId="{0CB0CF85-3E0A-463B-A415-C57C0323B24C}"/>
          </ac:picMkLst>
        </pc:picChg>
        <pc:picChg chg="add mod ord">
          <ac:chgData name="Leo Smith (2302380)" userId="S::2302380@student.uwtsd.ac.uk::e1cc3032-326f-46d8-bac8-4cf5033f208b" providerId="AD" clId="Web-{42191FE0-55B6-446D-8BAA-934E5337D81B}" dt="2023-12-08T14:10:41.580" v="335"/>
          <ac:picMkLst>
            <pc:docMk/>
            <pc:sldMk cId="109857222" sldId="256"/>
            <ac:picMk id="7" creationId="{1FA63364-9A11-856D-33E0-F149853336E4}"/>
          </ac:picMkLst>
        </pc:picChg>
        <pc:picChg chg="add mod ord">
          <ac:chgData name="Leo Smith (2302380)" userId="S::2302380@student.uwtsd.ac.uk::e1cc3032-326f-46d8-bac8-4cf5033f208b" providerId="AD" clId="Web-{42191FE0-55B6-446D-8BAA-934E5337D81B}" dt="2023-12-08T14:10:41.580" v="335"/>
          <ac:picMkLst>
            <pc:docMk/>
            <pc:sldMk cId="109857222" sldId="256"/>
            <ac:picMk id="8" creationId="{9A721004-49C3-F538-3393-BDE513FEB301}"/>
          </ac:picMkLst>
        </pc:picChg>
        <pc:picChg chg="add del mod ord">
          <ac:chgData name="Leo Smith (2302380)" userId="S::2302380@student.uwtsd.ac.uk::e1cc3032-326f-46d8-bac8-4cf5033f208b" providerId="AD" clId="Web-{42191FE0-55B6-446D-8BAA-934E5337D81B}" dt="2023-12-08T14:10:37.877" v="334"/>
          <ac:picMkLst>
            <pc:docMk/>
            <pc:sldMk cId="109857222" sldId="256"/>
            <ac:picMk id="9" creationId="{BDACFA87-A531-7CE9-A6B7-C1C4D12628F3}"/>
          </ac:picMkLst>
        </pc:picChg>
      </pc:sldChg>
      <pc:sldChg chg="addSp delSp modSp new mod setBg setClrOvrMap">
        <pc:chgData name="Leo Smith (2302380)" userId="S::2302380@student.uwtsd.ac.uk::e1cc3032-326f-46d8-bac8-4cf5033f208b" providerId="AD" clId="Web-{42191FE0-55B6-446D-8BAA-934E5337D81B}" dt="2023-12-08T14:02:06.191" v="136" actId="14100"/>
        <pc:sldMkLst>
          <pc:docMk/>
          <pc:sldMk cId="1266390334" sldId="257"/>
        </pc:sldMkLst>
        <pc:spChg chg="mod ord">
          <ac:chgData name="Leo Smith (2302380)" userId="S::2302380@student.uwtsd.ac.uk::e1cc3032-326f-46d8-bac8-4cf5033f208b" providerId="AD" clId="Web-{42191FE0-55B6-446D-8BAA-934E5337D81B}" dt="2023-12-08T14:00:05.840" v="117"/>
          <ac:spMkLst>
            <pc:docMk/>
            <pc:sldMk cId="1266390334" sldId="257"/>
            <ac:spMk id="2" creationId="{FB9C1919-A28D-DD61-49C9-65CB467F29F2}"/>
          </ac:spMkLst>
        </pc:spChg>
        <pc:spChg chg="del">
          <ac:chgData name="Leo Smith (2302380)" userId="S::2302380@student.uwtsd.ac.uk::e1cc3032-326f-46d8-bac8-4cf5033f208b" providerId="AD" clId="Web-{42191FE0-55B6-446D-8BAA-934E5337D81B}" dt="2023-12-08T13:39:37.831" v="38"/>
          <ac:spMkLst>
            <pc:docMk/>
            <pc:sldMk cId="1266390334" sldId="257"/>
            <ac:spMk id="3" creationId="{5EB5402B-949D-8534-36D1-139C44469815}"/>
          </ac:spMkLst>
        </pc:spChg>
        <pc:spChg chg="add del mod">
          <ac:chgData name="Leo Smith (2302380)" userId="S::2302380@student.uwtsd.ac.uk::e1cc3032-326f-46d8-bac8-4cf5033f208b" providerId="AD" clId="Web-{42191FE0-55B6-446D-8BAA-934E5337D81B}" dt="2023-12-08T13:59:46.745" v="116"/>
          <ac:spMkLst>
            <pc:docMk/>
            <pc:sldMk cId="1266390334" sldId="257"/>
            <ac:spMk id="12" creationId="{2791F4B9-E174-B6CB-876B-0C86857A8475}"/>
          </ac:spMkLst>
        </pc:spChg>
        <pc:spChg chg="add del">
          <ac:chgData name="Leo Smith (2302380)" userId="S::2302380@student.uwtsd.ac.uk::e1cc3032-326f-46d8-bac8-4cf5033f208b" providerId="AD" clId="Web-{42191FE0-55B6-446D-8BAA-934E5337D81B}" dt="2023-12-08T13:52:25.360" v="51"/>
          <ac:spMkLst>
            <pc:docMk/>
            <pc:sldMk cId="1266390334" sldId="257"/>
            <ac:spMk id="13" creationId="{3B47FC9C-2ED3-4100-A4EF-E8CDFEE106C9}"/>
          </ac:spMkLst>
        </pc:spChg>
        <pc:spChg chg="add del">
          <ac:chgData name="Leo Smith (2302380)" userId="S::2302380@student.uwtsd.ac.uk::e1cc3032-326f-46d8-bac8-4cf5033f208b" providerId="AD" clId="Web-{42191FE0-55B6-446D-8BAA-934E5337D81B}" dt="2023-12-08T13:52:40.096" v="55"/>
          <ac:spMkLst>
            <pc:docMk/>
            <pc:sldMk cId="1266390334" sldId="257"/>
            <ac:spMk id="18" creationId="{3B47FC9C-2ED3-4100-A4EF-E8CDFEE106C9}"/>
          </ac:spMkLst>
        </pc:spChg>
        <pc:spChg chg="add del mod ord">
          <ac:chgData name="Leo Smith (2302380)" userId="S::2302380@student.uwtsd.ac.uk::e1cc3032-326f-46d8-bac8-4cf5033f208b" providerId="AD" clId="Web-{42191FE0-55B6-446D-8BAA-934E5337D81B}" dt="2023-12-08T13:55:15.964" v="71"/>
          <ac:spMkLst>
            <pc:docMk/>
            <pc:sldMk cId="1266390334" sldId="257"/>
            <ac:spMk id="22" creationId="{59E0D99A-6E93-55C6-20E4-BE6EE8AB11FB}"/>
          </ac:spMkLst>
        </pc:spChg>
        <pc:spChg chg="add del">
          <ac:chgData name="Leo Smith (2302380)" userId="S::2302380@student.uwtsd.ac.uk::e1cc3032-326f-46d8-bac8-4cf5033f208b" providerId="AD" clId="Web-{42191FE0-55B6-446D-8BAA-934E5337D81B}" dt="2023-12-08T13:53:12.097" v="62"/>
          <ac:spMkLst>
            <pc:docMk/>
            <pc:sldMk cId="1266390334" sldId="257"/>
            <ac:spMk id="25" creationId="{5CB593EA-2F98-479F-B4C4-F366571FA64D}"/>
          </ac:spMkLst>
        </pc:spChg>
        <pc:spChg chg="add del">
          <ac:chgData name="Leo Smith (2302380)" userId="S::2302380@student.uwtsd.ac.uk::e1cc3032-326f-46d8-bac8-4cf5033f208b" providerId="AD" clId="Web-{42191FE0-55B6-446D-8BAA-934E5337D81B}" dt="2023-12-08T13:53:12.097" v="62"/>
          <ac:spMkLst>
            <pc:docMk/>
            <pc:sldMk cId="1266390334" sldId="257"/>
            <ac:spMk id="27" creationId="{39BEB6D0-9E4E-4221-93D1-74ABECEE9EFC}"/>
          </ac:spMkLst>
        </pc:spChg>
        <pc:spChg chg="add del">
          <ac:chgData name="Leo Smith (2302380)" userId="S::2302380@student.uwtsd.ac.uk::e1cc3032-326f-46d8-bac8-4cf5033f208b" providerId="AD" clId="Web-{42191FE0-55B6-446D-8BAA-934E5337D81B}" dt="2023-12-08T13:53:12.097" v="61"/>
          <ac:spMkLst>
            <pc:docMk/>
            <pc:sldMk cId="1266390334" sldId="257"/>
            <ac:spMk id="32" creationId="{AB902CB9-C7DC-4673-B7D5-F22DCF0EC54E}"/>
          </ac:spMkLst>
        </pc:spChg>
        <pc:spChg chg="add del">
          <ac:chgData name="Leo Smith (2302380)" userId="S::2302380@student.uwtsd.ac.uk::e1cc3032-326f-46d8-bac8-4cf5033f208b" providerId="AD" clId="Web-{42191FE0-55B6-446D-8BAA-934E5337D81B}" dt="2023-12-08T13:53:43.224" v="66"/>
          <ac:spMkLst>
            <pc:docMk/>
            <pc:sldMk cId="1266390334" sldId="257"/>
            <ac:spMk id="34" creationId="{39BEB6D0-9E4E-4221-93D1-74ABECEE9EFC}"/>
          </ac:spMkLst>
        </pc:spChg>
        <pc:spChg chg="add del">
          <ac:chgData name="Leo Smith (2302380)" userId="S::2302380@student.uwtsd.ac.uk::e1cc3032-326f-46d8-bac8-4cf5033f208b" providerId="AD" clId="Web-{42191FE0-55B6-446D-8BAA-934E5337D81B}" dt="2023-12-08T13:53:43.224" v="66"/>
          <ac:spMkLst>
            <pc:docMk/>
            <pc:sldMk cId="1266390334" sldId="257"/>
            <ac:spMk id="35" creationId="{5CB593EA-2F98-479F-B4C4-F366571FA64D}"/>
          </ac:spMkLst>
        </pc:spChg>
        <pc:spChg chg="add del">
          <ac:chgData name="Leo Smith (2302380)" userId="S::2302380@student.uwtsd.ac.uk::e1cc3032-326f-46d8-bac8-4cf5033f208b" providerId="AD" clId="Web-{42191FE0-55B6-446D-8BAA-934E5337D81B}" dt="2023-12-08T13:53:43.209" v="65"/>
          <ac:spMkLst>
            <pc:docMk/>
            <pc:sldMk cId="1266390334" sldId="257"/>
            <ac:spMk id="40" creationId="{7BC0F8B1-F985-469B-8332-13DBC7665557}"/>
          </ac:spMkLst>
        </pc:spChg>
        <pc:spChg chg="add del">
          <ac:chgData name="Leo Smith (2302380)" userId="S::2302380@student.uwtsd.ac.uk::e1cc3032-326f-46d8-bac8-4cf5033f208b" providerId="AD" clId="Web-{42191FE0-55B6-446D-8BAA-934E5337D81B}" dt="2023-12-08T13:53:43.209" v="65"/>
          <ac:spMkLst>
            <pc:docMk/>
            <pc:sldMk cId="1266390334" sldId="257"/>
            <ac:spMk id="42" creationId="{89D15953-1642-4DD6-AD9E-01AA19247FF6}"/>
          </ac:spMkLst>
        </pc:spChg>
        <pc:spChg chg="add del">
          <ac:chgData name="Leo Smith (2302380)" userId="S::2302380@student.uwtsd.ac.uk::e1cc3032-326f-46d8-bac8-4cf5033f208b" providerId="AD" clId="Web-{42191FE0-55B6-446D-8BAA-934E5337D81B}" dt="2023-12-08T13:53:43.209" v="65"/>
          <ac:spMkLst>
            <pc:docMk/>
            <pc:sldMk cId="1266390334" sldId="257"/>
            <ac:spMk id="44" creationId="{FBF3780C-749F-4B50-9E1D-F2B1F6DBB7DD}"/>
          </ac:spMkLst>
        </pc:spChg>
        <pc:spChg chg="add del">
          <ac:chgData name="Leo Smith (2302380)" userId="S::2302380@student.uwtsd.ac.uk::e1cc3032-326f-46d8-bac8-4cf5033f208b" providerId="AD" clId="Web-{42191FE0-55B6-446D-8BAA-934E5337D81B}" dt="2023-12-08T13:53:59.866" v="67"/>
          <ac:spMkLst>
            <pc:docMk/>
            <pc:sldMk cId="1266390334" sldId="257"/>
            <ac:spMk id="46" creationId="{769201C5-687E-46FB-BA72-23BA40BFEE1E}"/>
          </ac:spMkLst>
        </pc:spChg>
        <pc:spChg chg="add del">
          <ac:chgData name="Leo Smith (2302380)" userId="S::2302380@student.uwtsd.ac.uk::e1cc3032-326f-46d8-bac8-4cf5033f208b" providerId="AD" clId="Web-{42191FE0-55B6-446D-8BAA-934E5337D81B}" dt="2023-12-08T13:53:59.866" v="67"/>
          <ac:spMkLst>
            <pc:docMk/>
            <pc:sldMk cId="1266390334" sldId="257"/>
            <ac:spMk id="47" creationId="{8DF8AE6E-38CD-4B2A-8E02-F099DD30EF40}"/>
          </ac:spMkLst>
        </pc:spChg>
        <pc:spChg chg="add del">
          <ac:chgData name="Leo Smith (2302380)" userId="S::2302380@student.uwtsd.ac.uk::e1cc3032-326f-46d8-bac8-4cf5033f208b" providerId="AD" clId="Web-{42191FE0-55B6-446D-8BAA-934E5337D81B}" dt="2023-12-08T13:53:59.866" v="67"/>
          <ac:spMkLst>
            <pc:docMk/>
            <pc:sldMk cId="1266390334" sldId="257"/>
            <ac:spMk id="48" creationId="{339141A8-FDFD-4ABE-A499-72C9669F4BE6}"/>
          </ac:spMkLst>
        </pc:spChg>
        <pc:spChg chg="add del">
          <ac:chgData name="Leo Smith (2302380)" userId="S::2302380@student.uwtsd.ac.uk::e1cc3032-326f-46d8-bac8-4cf5033f208b" providerId="AD" clId="Web-{42191FE0-55B6-446D-8BAA-934E5337D81B}" dt="2023-12-08T13:53:59.866" v="67"/>
          <ac:spMkLst>
            <pc:docMk/>
            <pc:sldMk cId="1266390334" sldId="257"/>
            <ac:spMk id="49" creationId="{23293907-0F26-4752-BCD0-3AC2C5026383}"/>
          </ac:spMkLst>
        </pc:spChg>
        <pc:spChg chg="add del">
          <ac:chgData name="Leo Smith (2302380)" userId="S::2302380@student.uwtsd.ac.uk::e1cc3032-326f-46d8-bac8-4cf5033f208b" providerId="AD" clId="Web-{42191FE0-55B6-446D-8BAA-934E5337D81B}" dt="2023-12-08T13:53:59.866" v="67"/>
          <ac:spMkLst>
            <pc:docMk/>
            <pc:sldMk cId="1266390334" sldId="257"/>
            <ac:spMk id="50" creationId="{8A439E11-755A-4258-859D-56A6B6AFCB66}"/>
          </ac:spMkLst>
        </pc:spChg>
        <pc:spChg chg="add del">
          <ac:chgData name="Leo Smith (2302380)" userId="S::2302380@student.uwtsd.ac.uk::e1cc3032-326f-46d8-bac8-4cf5033f208b" providerId="AD" clId="Web-{42191FE0-55B6-446D-8BAA-934E5337D81B}" dt="2023-12-08T13:53:59.866" v="67"/>
          <ac:spMkLst>
            <pc:docMk/>
            <pc:sldMk cId="1266390334" sldId="257"/>
            <ac:spMk id="51" creationId="{1E32D174-F8A9-4FF0-8888-1B4F5E184961}"/>
          </ac:spMkLst>
        </pc:spChg>
        <pc:spChg chg="add del">
          <ac:chgData name="Leo Smith (2302380)" userId="S::2302380@student.uwtsd.ac.uk::e1cc3032-326f-46d8-bac8-4cf5033f208b" providerId="AD" clId="Web-{42191FE0-55B6-446D-8BAA-934E5337D81B}" dt="2023-12-08T13:53:59.866" v="67"/>
          <ac:spMkLst>
            <pc:docMk/>
            <pc:sldMk cId="1266390334" sldId="257"/>
            <ac:spMk id="52" creationId="{E916EF49-F958-4F28-A999-F8FA8D09AF86}"/>
          </ac:spMkLst>
        </pc:spChg>
        <pc:spChg chg="add del">
          <ac:chgData name="Leo Smith (2302380)" userId="S::2302380@student.uwtsd.ac.uk::e1cc3032-326f-46d8-bac8-4cf5033f208b" providerId="AD" clId="Web-{42191FE0-55B6-446D-8BAA-934E5337D81B}" dt="2023-12-08T13:53:59.866" v="67"/>
          <ac:spMkLst>
            <pc:docMk/>
            <pc:sldMk cId="1266390334" sldId="257"/>
            <ac:spMk id="54" creationId="{A7665D74-DFEA-412C-928C-F090E67084F3}"/>
          </ac:spMkLst>
        </pc:spChg>
        <pc:spChg chg="add del">
          <ac:chgData name="Leo Smith (2302380)" userId="S::2302380@student.uwtsd.ac.uk::e1cc3032-326f-46d8-bac8-4cf5033f208b" providerId="AD" clId="Web-{42191FE0-55B6-446D-8BAA-934E5337D81B}" dt="2023-12-08T13:53:59.866" v="67"/>
          <ac:spMkLst>
            <pc:docMk/>
            <pc:sldMk cId="1266390334" sldId="257"/>
            <ac:spMk id="56" creationId="{3E84BD56-679D-4E0C-9C9B-D694ABF07373}"/>
          </ac:spMkLst>
        </pc:spChg>
        <pc:spChg chg="add del">
          <ac:chgData name="Leo Smith (2302380)" userId="S::2302380@student.uwtsd.ac.uk::e1cc3032-326f-46d8-bac8-4cf5033f208b" providerId="AD" clId="Web-{42191FE0-55B6-446D-8BAA-934E5337D81B}" dt="2023-12-08T13:53:59.866" v="67"/>
          <ac:spMkLst>
            <pc:docMk/>
            <pc:sldMk cId="1266390334" sldId="257"/>
            <ac:spMk id="58" creationId="{2335FEDF-EF88-4E68-9CF7-5A72EF32AFC2}"/>
          </ac:spMkLst>
        </pc:spChg>
        <pc:spChg chg="add del">
          <ac:chgData name="Leo Smith (2302380)" userId="S::2302380@student.uwtsd.ac.uk::e1cc3032-326f-46d8-bac8-4cf5033f208b" providerId="AD" clId="Web-{42191FE0-55B6-446D-8BAA-934E5337D81B}" dt="2023-12-08T13:53:59.866" v="67"/>
          <ac:spMkLst>
            <pc:docMk/>
            <pc:sldMk cId="1266390334" sldId="257"/>
            <ac:spMk id="60" creationId="{837A7BE2-DF08-4ECE-A520-13927DBF4C5E}"/>
          </ac:spMkLst>
        </pc:spChg>
        <pc:spChg chg="add del">
          <ac:chgData name="Leo Smith (2302380)" userId="S::2302380@student.uwtsd.ac.uk::e1cc3032-326f-46d8-bac8-4cf5033f208b" providerId="AD" clId="Web-{42191FE0-55B6-446D-8BAA-934E5337D81B}" dt="2023-12-08T14:00:05.840" v="117"/>
          <ac:spMkLst>
            <pc:docMk/>
            <pc:sldMk cId="1266390334" sldId="257"/>
            <ac:spMk id="65" creationId="{AB902CB9-C7DC-4673-B7D5-F22DCF0EC54E}"/>
          </ac:spMkLst>
        </pc:spChg>
        <pc:spChg chg="add">
          <ac:chgData name="Leo Smith (2302380)" userId="S::2302380@student.uwtsd.ac.uk::e1cc3032-326f-46d8-bac8-4cf5033f208b" providerId="AD" clId="Web-{42191FE0-55B6-446D-8BAA-934E5337D81B}" dt="2023-12-08T14:00:05.840" v="117"/>
          <ac:spMkLst>
            <pc:docMk/>
            <pc:sldMk cId="1266390334" sldId="257"/>
            <ac:spMk id="70" creationId="{72018E1B-E0B9-4440-AFF3-4112E50A2763}"/>
          </ac:spMkLst>
        </pc:spChg>
        <pc:picChg chg="add del mod ord">
          <ac:chgData name="Leo Smith (2302380)" userId="S::2302380@student.uwtsd.ac.uk::e1cc3032-326f-46d8-bac8-4cf5033f208b" providerId="AD" clId="Web-{42191FE0-55B6-446D-8BAA-934E5337D81B}" dt="2023-12-08T13:57:17.127" v="91"/>
          <ac:picMkLst>
            <pc:docMk/>
            <pc:sldMk cId="1266390334" sldId="257"/>
            <ac:picMk id="4" creationId="{88DE8D2B-C0E7-6665-1C20-75CF051CBFD3}"/>
          </ac:picMkLst>
        </pc:picChg>
        <pc:picChg chg="add del mod ord">
          <ac:chgData name="Leo Smith (2302380)" userId="S::2302380@student.uwtsd.ac.uk::e1cc3032-326f-46d8-bac8-4cf5033f208b" providerId="AD" clId="Web-{42191FE0-55B6-446D-8BAA-934E5337D81B}" dt="2023-12-08T13:57:46.957" v="94"/>
          <ac:picMkLst>
            <pc:docMk/>
            <pc:sldMk cId="1266390334" sldId="257"/>
            <ac:picMk id="5" creationId="{99B4BB0C-BDEF-F50E-22AF-AE344F7E5D27}"/>
          </ac:picMkLst>
        </pc:picChg>
        <pc:picChg chg="add mod ord">
          <ac:chgData name="Leo Smith (2302380)" userId="S::2302380@student.uwtsd.ac.uk::e1cc3032-326f-46d8-bac8-4cf5033f208b" providerId="AD" clId="Web-{42191FE0-55B6-446D-8BAA-934E5337D81B}" dt="2023-12-08T14:00:05.840" v="117"/>
          <ac:picMkLst>
            <pc:docMk/>
            <pc:sldMk cId="1266390334" sldId="257"/>
            <ac:picMk id="6" creationId="{9F88CD3A-5D78-1845-18DA-E642AD1B1D43}"/>
          </ac:picMkLst>
        </pc:picChg>
        <pc:picChg chg="add del mod ord modCrop">
          <ac:chgData name="Leo Smith (2302380)" userId="S::2302380@student.uwtsd.ac.uk::e1cc3032-326f-46d8-bac8-4cf5033f208b" providerId="AD" clId="Web-{42191FE0-55B6-446D-8BAA-934E5337D81B}" dt="2023-12-08T13:55:14.464" v="70"/>
          <ac:picMkLst>
            <pc:docMk/>
            <pc:sldMk cId="1266390334" sldId="257"/>
            <ac:picMk id="7" creationId="{EF072AEC-F8CA-AC55-0A81-C3A931663046}"/>
          </ac:picMkLst>
        </pc:picChg>
        <pc:picChg chg="add mod ord">
          <ac:chgData name="Leo Smith (2302380)" userId="S::2302380@student.uwtsd.ac.uk::e1cc3032-326f-46d8-bac8-4cf5033f208b" providerId="AD" clId="Web-{42191FE0-55B6-446D-8BAA-934E5337D81B}" dt="2023-12-08T14:00:05.840" v="117"/>
          <ac:picMkLst>
            <pc:docMk/>
            <pc:sldMk cId="1266390334" sldId="257"/>
            <ac:picMk id="8" creationId="{1472F7A0-E040-69C1-67C8-482EC4F19C61}"/>
          </ac:picMkLst>
        </pc:picChg>
        <pc:picChg chg="add mod ord">
          <ac:chgData name="Leo Smith (2302380)" userId="S::2302380@student.uwtsd.ac.uk::e1cc3032-326f-46d8-bac8-4cf5033f208b" providerId="AD" clId="Web-{42191FE0-55B6-446D-8BAA-934E5337D81B}" dt="2023-12-08T14:00:12.028" v="118" actId="1076"/>
          <ac:picMkLst>
            <pc:docMk/>
            <pc:sldMk cId="1266390334" sldId="257"/>
            <ac:picMk id="9" creationId="{E94DBF8A-77E6-A49D-980E-FBA36EC9F056}"/>
          </ac:picMkLst>
        </pc:picChg>
        <pc:picChg chg="add mod ord">
          <ac:chgData name="Leo Smith (2302380)" userId="S::2302380@student.uwtsd.ac.uk::e1cc3032-326f-46d8-bac8-4cf5033f208b" providerId="AD" clId="Web-{42191FE0-55B6-446D-8BAA-934E5337D81B}" dt="2023-12-08T14:00:05.840" v="117"/>
          <ac:picMkLst>
            <pc:docMk/>
            <pc:sldMk cId="1266390334" sldId="257"/>
            <ac:picMk id="10" creationId="{BDAB05E0-6A02-885B-B747-2DE7B209884B}"/>
          </ac:picMkLst>
        </pc:picChg>
        <pc:picChg chg="add mod">
          <ac:chgData name="Leo Smith (2302380)" userId="S::2302380@student.uwtsd.ac.uk::e1cc3032-326f-46d8-bac8-4cf5033f208b" providerId="AD" clId="Web-{42191FE0-55B6-446D-8BAA-934E5337D81B}" dt="2023-12-08T14:00:05.840" v="117"/>
          <ac:picMkLst>
            <pc:docMk/>
            <pc:sldMk cId="1266390334" sldId="257"/>
            <ac:picMk id="11" creationId="{A647436E-373B-E74D-1404-CF8C1331E854}"/>
          </ac:picMkLst>
        </pc:picChg>
        <pc:cxnChg chg="add mod">
          <ac:chgData name="Leo Smith (2302380)" userId="S::2302380@student.uwtsd.ac.uk::e1cc3032-326f-46d8-bac8-4cf5033f208b" providerId="AD" clId="Web-{42191FE0-55B6-446D-8BAA-934E5337D81B}" dt="2023-12-08T14:01:13.907" v="126" actId="14100"/>
          <ac:cxnSpMkLst>
            <pc:docMk/>
            <pc:sldMk cId="1266390334" sldId="257"/>
            <ac:cxnSpMk id="14" creationId="{FB587FDC-40D8-902F-08B8-23FA217D15CD}"/>
          </ac:cxnSpMkLst>
        </pc:cxnChg>
        <pc:cxnChg chg="add mod">
          <ac:chgData name="Leo Smith (2302380)" userId="S::2302380@student.uwtsd.ac.uk::e1cc3032-326f-46d8-bac8-4cf5033f208b" providerId="AD" clId="Web-{42191FE0-55B6-446D-8BAA-934E5337D81B}" dt="2023-12-08T14:02:06.191" v="136" actId="14100"/>
          <ac:cxnSpMkLst>
            <pc:docMk/>
            <pc:sldMk cId="1266390334" sldId="257"/>
            <ac:cxnSpMk id="15" creationId="{415B7ACA-BCEE-306F-104A-2B7C18146753}"/>
          </ac:cxnSpMkLst>
        </pc:cxnChg>
      </pc:sldChg>
      <pc:sldChg chg="new">
        <pc:chgData name="Leo Smith (2302380)" userId="S::2302380@student.uwtsd.ac.uk::e1cc3032-326f-46d8-bac8-4cf5033f208b" providerId="AD" clId="Web-{42191FE0-55B6-446D-8BAA-934E5337D81B}" dt="2023-12-08T14:14:55.235" v="399"/>
        <pc:sldMkLst>
          <pc:docMk/>
          <pc:sldMk cId="750171174" sldId="258"/>
        </pc:sldMkLst>
      </pc:sldChg>
    </pc:docChg>
  </pc:docChgLst>
  <pc:docChgLst>
    <pc:chgData name="Leo Smith (2302380)" userId="S::2302380@student.uwtsd.ac.uk::e1cc3032-326f-46d8-bac8-4cf5033f208b" providerId="AD" clId="Web-{504491C5-D79D-E341-21C7-ABB3ED003603}"/>
    <pc:docChg chg="modSld">
      <pc:chgData name="Leo Smith (2302380)" userId="S::2302380@student.uwtsd.ac.uk::e1cc3032-326f-46d8-bac8-4cf5033f208b" providerId="AD" clId="Web-{504491C5-D79D-E341-21C7-ABB3ED003603}" dt="2023-12-12T11:07:06.466" v="13"/>
      <pc:docMkLst>
        <pc:docMk/>
      </pc:docMkLst>
      <pc:sldChg chg="modNotes">
        <pc:chgData name="Leo Smith (2302380)" userId="S::2302380@student.uwtsd.ac.uk::e1cc3032-326f-46d8-bac8-4cf5033f208b" providerId="AD" clId="Web-{504491C5-D79D-E341-21C7-ABB3ED003603}" dt="2023-12-12T11:06:07.699" v="5"/>
        <pc:sldMkLst>
          <pc:docMk/>
          <pc:sldMk cId="109857222" sldId="256"/>
        </pc:sldMkLst>
      </pc:sldChg>
      <pc:sldChg chg="modNotes">
        <pc:chgData name="Leo Smith (2302380)" userId="S::2302380@student.uwtsd.ac.uk::e1cc3032-326f-46d8-bac8-4cf5033f208b" providerId="AD" clId="Web-{504491C5-D79D-E341-21C7-ABB3ED003603}" dt="2023-12-12T11:06:26.355" v="8"/>
        <pc:sldMkLst>
          <pc:docMk/>
          <pc:sldMk cId="750171174" sldId="258"/>
        </pc:sldMkLst>
      </pc:sldChg>
      <pc:sldChg chg="modNotes">
        <pc:chgData name="Leo Smith (2302380)" userId="S::2302380@student.uwtsd.ac.uk::e1cc3032-326f-46d8-bac8-4cf5033f208b" providerId="AD" clId="Web-{504491C5-D79D-E341-21C7-ABB3ED003603}" dt="2023-12-12T11:06:57.575" v="11"/>
        <pc:sldMkLst>
          <pc:docMk/>
          <pc:sldMk cId="3621509226" sldId="260"/>
        </pc:sldMkLst>
      </pc:sldChg>
      <pc:sldChg chg="modNotes">
        <pc:chgData name="Leo Smith (2302380)" userId="S::2302380@student.uwtsd.ac.uk::e1cc3032-326f-46d8-bac8-4cf5033f208b" providerId="AD" clId="Web-{504491C5-D79D-E341-21C7-ABB3ED003603}" dt="2023-12-12T11:07:06.466" v="13"/>
        <pc:sldMkLst>
          <pc:docMk/>
          <pc:sldMk cId="431937312" sldId="263"/>
        </pc:sldMkLst>
      </pc:sldChg>
    </pc:docChg>
  </pc:docChgLst>
  <pc:docChgLst>
    <pc:chgData name="Leo Smith (2302380)" userId="S::2302380@student.uwtsd.ac.uk::e1cc3032-326f-46d8-bac8-4cf5033f208b" providerId="AD" clId="Web-{D33ED012-5958-F76D-0474-7806D268D667}"/>
    <pc:docChg chg="addSld modSld sldOrd">
      <pc:chgData name="Leo Smith (2302380)" userId="S::2302380@student.uwtsd.ac.uk::e1cc3032-326f-46d8-bac8-4cf5033f208b" providerId="AD" clId="Web-{D33ED012-5958-F76D-0474-7806D268D667}" dt="2023-12-20T11:14:27.524" v="478" actId="1076"/>
      <pc:docMkLst>
        <pc:docMk/>
      </pc:docMkLst>
      <pc:sldChg chg="modNotes">
        <pc:chgData name="Leo Smith (2302380)" userId="S::2302380@student.uwtsd.ac.uk::e1cc3032-326f-46d8-bac8-4cf5033f208b" providerId="AD" clId="Web-{D33ED012-5958-F76D-0474-7806D268D667}" dt="2023-12-20T11:01:52.562" v="375"/>
        <pc:sldMkLst>
          <pc:docMk/>
          <pc:sldMk cId="109857222" sldId="256"/>
        </pc:sldMkLst>
      </pc:sldChg>
      <pc:sldChg chg="modSp">
        <pc:chgData name="Leo Smith (2302380)" userId="S::2302380@student.uwtsd.ac.uk::e1cc3032-326f-46d8-bac8-4cf5033f208b" providerId="AD" clId="Web-{D33ED012-5958-F76D-0474-7806D268D667}" dt="2023-12-20T11:14:27.524" v="478" actId="1076"/>
        <pc:sldMkLst>
          <pc:docMk/>
          <pc:sldMk cId="746809706" sldId="259"/>
        </pc:sldMkLst>
        <pc:spChg chg="mod">
          <ac:chgData name="Leo Smith (2302380)" userId="S::2302380@student.uwtsd.ac.uk::e1cc3032-326f-46d8-bac8-4cf5033f208b" providerId="AD" clId="Web-{D33ED012-5958-F76D-0474-7806D268D667}" dt="2023-12-20T11:14:27.524" v="478" actId="1076"/>
          <ac:spMkLst>
            <pc:docMk/>
            <pc:sldMk cId="746809706" sldId="259"/>
            <ac:spMk id="3" creationId="{3A26A1D0-3639-D537-1ACB-F5C6A8DFF208}"/>
          </ac:spMkLst>
        </pc:spChg>
      </pc:sldChg>
      <pc:sldChg chg="modSp new ord modNotes">
        <pc:chgData name="Leo Smith (2302380)" userId="S::2302380@student.uwtsd.ac.uk::e1cc3032-326f-46d8-bac8-4cf5033f208b" providerId="AD" clId="Web-{D33ED012-5958-F76D-0474-7806D268D667}" dt="2023-12-20T11:09:53.878" v="376" actId="20577"/>
        <pc:sldMkLst>
          <pc:docMk/>
          <pc:sldMk cId="3835480583" sldId="264"/>
        </pc:sldMkLst>
        <pc:spChg chg="mod">
          <ac:chgData name="Leo Smith (2302380)" userId="S::2302380@student.uwtsd.ac.uk::e1cc3032-326f-46d8-bac8-4cf5033f208b" providerId="AD" clId="Web-{D33ED012-5958-F76D-0474-7806D268D667}" dt="2023-12-20T10:38:40.367" v="5" actId="20577"/>
          <ac:spMkLst>
            <pc:docMk/>
            <pc:sldMk cId="3835480583" sldId="264"/>
            <ac:spMk id="2" creationId="{675B280D-54FF-5C06-7313-31A8EB9DC425}"/>
          </ac:spMkLst>
        </pc:spChg>
        <pc:spChg chg="mod">
          <ac:chgData name="Leo Smith (2302380)" userId="S::2302380@student.uwtsd.ac.uk::e1cc3032-326f-46d8-bac8-4cf5033f208b" providerId="AD" clId="Web-{D33ED012-5958-F76D-0474-7806D268D667}" dt="2023-12-20T11:09:53.878" v="376" actId="20577"/>
          <ac:spMkLst>
            <pc:docMk/>
            <pc:sldMk cId="3835480583" sldId="264"/>
            <ac:spMk id="3" creationId="{2F189515-F1F1-B9E5-640E-832E98BEBB92}"/>
          </ac:spMkLst>
        </pc:spChg>
      </pc:sldChg>
    </pc:docChg>
  </pc:docChgLst>
  <pc:docChgLst>
    <pc:chgData name="Leo Smith (2302380)" userId="S::2302380@student.uwtsd.ac.uk::e1cc3032-326f-46d8-bac8-4cf5033f208b" providerId="AD" clId="Web-{3C98474B-CB67-BB55-75C8-872C5C5BA7F8}"/>
    <pc:docChg chg="modSld">
      <pc:chgData name="Leo Smith (2302380)" userId="S::2302380@student.uwtsd.ac.uk::e1cc3032-326f-46d8-bac8-4cf5033f208b" providerId="AD" clId="Web-{3C98474B-CB67-BB55-75C8-872C5C5BA7F8}" dt="2023-12-26T11:04:15.875" v="640" actId="20577"/>
      <pc:docMkLst>
        <pc:docMk/>
      </pc:docMkLst>
      <pc:sldChg chg="modSp">
        <pc:chgData name="Leo Smith (2302380)" userId="S::2302380@student.uwtsd.ac.uk::e1cc3032-326f-46d8-bac8-4cf5033f208b" providerId="AD" clId="Web-{3C98474B-CB67-BB55-75C8-872C5C5BA7F8}" dt="2023-12-26T11:03:35.953" v="638" actId="20577"/>
        <pc:sldMkLst>
          <pc:docMk/>
          <pc:sldMk cId="3621509226" sldId="260"/>
        </pc:sldMkLst>
        <pc:spChg chg="mod">
          <ac:chgData name="Leo Smith (2302380)" userId="S::2302380@student.uwtsd.ac.uk::e1cc3032-326f-46d8-bac8-4cf5033f208b" providerId="AD" clId="Web-{3C98474B-CB67-BB55-75C8-872C5C5BA7F8}" dt="2023-12-26T11:03:35.953" v="638" actId="20577"/>
          <ac:spMkLst>
            <pc:docMk/>
            <pc:sldMk cId="3621509226" sldId="260"/>
            <ac:spMk id="8" creationId="{DB3EB2C3-9997-E555-C0A2-6EB2BDD5BF2D}"/>
          </ac:spMkLst>
        </pc:spChg>
      </pc:sldChg>
      <pc:sldChg chg="modSp">
        <pc:chgData name="Leo Smith (2302380)" userId="S::2302380@student.uwtsd.ac.uk::e1cc3032-326f-46d8-bac8-4cf5033f208b" providerId="AD" clId="Web-{3C98474B-CB67-BB55-75C8-872C5C5BA7F8}" dt="2023-12-26T10:58:34.181" v="615" actId="20577"/>
        <pc:sldMkLst>
          <pc:docMk/>
          <pc:sldMk cId="736580761" sldId="261"/>
        </pc:sldMkLst>
        <pc:spChg chg="mod">
          <ac:chgData name="Leo Smith (2302380)" userId="S::2302380@student.uwtsd.ac.uk::e1cc3032-326f-46d8-bac8-4cf5033f208b" providerId="AD" clId="Web-{3C98474B-CB67-BB55-75C8-872C5C5BA7F8}" dt="2023-12-26T10:58:34.181" v="615" actId="20577"/>
          <ac:spMkLst>
            <pc:docMk/>
            <pc:sldMk cId="736580761" sldId="261"/>
            <ac:spMk id="3" creationId="{CB81DDBF-A955-6424-5DB0-739EF8D1768A}"/>
          </ac:spMkLst>
        </pc:spChg>
      </pc:sldChg>
      <pc:sldChg chg="modSp">
        <pc:chgData name="Leo Smith (2302380)" userId="S::2302380@student.uwtsd.ac.uk::e1cc3032-326f-46d8-bac8-4cf5033f208b" providerId="AD" clId="Web-{3C98474B-CB67-BB55-75C8-872C5C5BA7F8}" dt="2023-12-26T11:04:15.875" v="640" actId="20577"/>
        <pc:sldMkLst>
          <pc:docMk/>
          <pc:sldMk cId="1549407905" sldId="262"/>
        </pc:sldMkLst>
        <pc:spChg chg="mod">
          <ac:chgData name="Leo Smith (2302380)" userId="S::2302380@student.uwtsd.ac.uk::e1cc3032-326f-46d8-bac8-4cf5033f208b" providerId="AD" clId="Web-{3C98474B-CB67-BB55-75C8-872C5C5BA7F8}" dt="2023-12-26T11:04:15.875" v="640" actId="20577"/>
          <ac:spMkLst>
            <pc:docMk/>
            <pc:sldMk cId="1549407905" sldId="262"/>
            <ac:spMk id="3" creationId="{A5550EFC-A5FB-0637-AA75-2221CB8405CA}"/>
          </ac:spMkLst>
        </pc:spChg>
      </pc:sldChg>
      <pc:sldChg chg="addSp delSp modSp mod setBg modNotes">
        <pc:chgData name="Leo Smith (2302380)" userId="S::2302380@student.uwtsd.ac.uk::e1cc3032-326f-46d8-bac8-4cf5033f208b" providerId="AD" clId="Web-{3C98474B-CB67-BB55-75C8-872C5C5BA7F8}" dt="2023-12-26T10:36:03.474" v="587"/>
        <pc:sldMkLst>
          <pc:docMk/>
          <pc:sldMk cId="3835480583" sldId="264"/>
        </pc:sldMkLst>
        <pc:spChg chg="mod">
          <ac:chgData name="Leo Smith (2302380)" userId="S::2302380@student.uwtsd.ac.uk::e1cc3032-326f-46d8-bac8-4cf5033f208b" providerId="AD" clId="Web-{3C98474B-CB67-BB55-75C8-872C5C5BA7F8}" dt="2023-12-26T10:32:39.015" v="577"/>
          <ac:spMkLst>
            <pc:docMk/>
            <pc:sldMk cId="3835480583" sldId="264"/>
            <ac:spMk id="2" creationId="{675B280D-54FF-5C06-7313-31A8EB9DC425}"/>
          </ac:spMkLst>
        </pc:spChg>
        <pc:spChg chg="add del mod">
          <ac:chgData name="Leo Smith (2302380)" userId="S::2302380@student.uwtsd.ac.uk::e1cc3032-326f-46d8-bac8-4cf5033f208b" providerId="AD" clId="Web-{3C98474B-CB67-BB55-75C8-872C5C5BA7F8}" dt="2023-12-26T10:32:39.015" v="577"/>
          <ac:spMkLst>
            <pc:docMk/>
            <pc:sldMk cId="3835480583" sldId="264"/>
            <ac:spMk id="3" creationId="{2F189515-F1F1-B9E5-640E-832E98BEBB92}"/>
          </ac:spMkLst>
        </pc:spChg>
        <pc:spChg chg="add del">
          <ac:chgData name="Leo Smith (2302380)" userId="S::2302380@student.uwtsd.ac.uk::e1cc3032-326f-46d8-bac8-4cf5033f208b" providerId="AD" clId="Web-{3C98474B-CB67-BB55-75C8-872C5C5BA7F8}" dt="2023-12-26T10:32:36.046" v="574"/>
          <ac:spMkLst>
            <pc:docMk/>
            <pc:sldMk cId="3835480583" sldId="264"/>
            <ac:spMk id="9" creationId="{56E9B3E6-E277-4D68-BA48-9CB43FFBD6E2}"/>
          </ac:spMkLst>
        </pc:spChg>
        <pc:spChg chg="add del">
          <ac:chgData name="Leo Smith (2302380)" userId="S::2302380@student.uwtsd.ac.uk::e1cc3032-326f-46d8-bac8-4cf5033f208b" providerId="AD" clId="Web-{3C98474B-CB67-BB55-75C8-872C5C5BA7F8}" dt="2023-12-26T10:32:38.984" v="576"/>
          <ac:spMkLst>
            <pc:docMk/>
            <pc:sldMk cId="3835480583" sldId="264"/>
            <ac:spMk id="13" creationId="{3847E18C-932D-4C95-AABA-FEC7C9499AD7}"/>
          </ac:spMkLst>
        </pc:spChg>
        <pc:spChg chg="add del">
          <ac:chgData name="Leo Smith (2302380)" userId="S::2302380@student.uwtsd.ac.uk::e1cc3032-326f-46d8-bac8-4cf5033f208b" providerId="AD" clId="Web-{3C98474B-CB67-BB55-75C8-872C5C5BA7F8}" dt="2023-12-26T10:32:38.984" v="576"/>
          <ac:spMkLst>
            <pc:docMk/>
            <pc:sldMk cId="3835480583" sldId="264"/>
            <ac:spMk id="15" creationId="{3150CB11-0C61-439E-910F-5787759E72A0}"/>
          </ac:spMkLst>
        </pc:spChg>
        <pc:spChg chg="add del">
          <ac:chgData name="Leo Smith (2302380)" userId="S::2302380@student.uwtsd.ac.uk::e1cc3032-326f-46d8-bac8-4cf5033f208b" providerId="AD" clId="Web-{3C98474B-CB67-BB55-75C8-872C5C5BA7F8}" dt="2023-12-26T10:32:36.046" v="574"/>
          <ac:spMkLst>
            <pc:docMk/>
            <pc:sldMk cId="3835480583" sldId="264"/>
            <ac:spMk id="16" creationId="{D5B0017B-2ECA-49AF-B397-DC140825DF8D}"/>
          </ac:spMkLst>
        </pc:spChg>
        <pc:spChg chg="add del">
          <ac:chgData name="Leo Smith (2302380)" userId="S::2302380@student.uwtsd.ac.uk::e1cc3032-326f-46d8-bac8-4cf5033f208b" providerId="AD" clId="Web-{3C98474B-CB67-BB55-75C8-872C5C5BA7F8}" dt="2023-12-26T10:32:38.984" v="576"/>
          <ac:spMkLst>
            <pc:docMk/>
            <pc:sldMk cId="3835480583" sldId="264"/>
            <ac:spMk id="17" creationId="{43F8A58B-5155-44CE-A5FF-7647B47D0A7A}"/>
          </ac:spMkLst>
        </pc:spChg>
        <pc:spChg chg="add del">
          <ac:chgData name="Leo Smith (2302380)" userId="S::2302380@student.uwtsd.ac.uk::e1cc3032-326f-46d8-bac8-4cf5033f208b" providerId="AD" clId="Web-{3C98474B-CB67-BB55-75C8-872C5C5BA7F8}" dt="2023-12-26T10:32:38.984" v="576"/>
          <ac:spMkLst>
            <pc:docMk/>
            <pc:sldMk cId="3835480583" sldId="264"/>
            <ac:spMk id="19" creationId="{443F2ACA-E6D6-4028-82DD-F03C262D5DE6}"/>
          </ac:spMkLst>
        </pc:spChg>
        <pc:spChg chg="add del">
          <ac:chgData name="Leo Smith (2302380)" userId="S::2302380@student.uwtsd.ac.uk::e1cc3032-326f-46d8-bac8-4cf5033f208b" providerId="AD" clId="Web-{3C98474B-CB67-BB55-75C8-872C5C5BA7F8}" dt="2023-12-26T10:32:38.984" v="576"/>
          <ac:spMkLst>
            <pc:docMk/>
            <pc:sldMk cId="3835480583" sldId="264"/>
            <ac:spMk id="20" creationId="{BACC6370-2D7E-4714-9D71-7542949D7D5D}"/>
          </ac:spMkLst>
        </pc:spChg>
        <pc:spChg chg="add del">
          <ac:chgData name="Leo Smith (2302380)" userId="S::2302380@student.uwtsd.ac.uk::e1cc3032-326f-46d8-bac8-4cf5033f208b" providerId="AD" clId="Web-{3C98474B-CB67-BB55-75C8-872C5C5BA7F8}" dt="2023-12-26T10:32:38.984" v="576"/>
          <ac:spMkLst>
            <pc:docMk/>
            <pc:sldMk cId="3835480583" sldId="264"/>
            <ac:spMk id="21" creationId="{256B2C21-A230-48C0-8DF1-C46611373C44}"/>
          </ac:spMkLst>
        </pc:spChg>
        <pc:spChg chg="add">
          <ac:chgData name="Leo Smith (2302380)" userId="S::2302380@student.uwtsd.ac.uk::e1cc3032-326f-46d8-bac8-4cf5033f208b" providerId="AD" clId="Web-{3C98474B-CB67-BB55-75C8-872C5C5BA7F8}" dt="2023-12-26T10:32:39.015" v="577"/>
          <ac:spMkLst>
            <pc:docMk/>
            <pc:sldMk cId="3835480583" sldId="264"/>
            <ac:spMk id="24" creationId="{56E9B3E6-E277-4D68-BA48-9CB43FFBD6E2}"/>
          </ac:spMkLst>
        </pc:spChg>
        <pc:spChg chg="add">
          <ac:chgData name="Leo Smith (2302380)" userId="S::2302380@student.uwtsd.ac.uk::e1cc3032-326f-46d8-bac8-4cf5033f208b" providerId="AD" clId="Web-{3C98474B-CB67-BB55-75C8-872C5C5BA7F8}" dt="2023-12-26T10:32:39.015" v="577"/>
          <ac:spMkLst>
            <pc:docMk/>
            <pc:sldMk cId="3835480583" sldId="264"/>
            <ac:spMk id="27" creationId="{D5B0017B-2ECA-49AF-B397-DC140825DF8D}"/>
          </ac:spMkLst>
        </pc:spChg>
        <pc:grpChg chg="add del">
          <ac:chgData name="Leo Smith (2302380)" userId="S::2302380@student.uwtsd.ac.uk::e1cc3032-326f-46d8-bac8-4cf5033f208b" providerId="AD" clId="Web-{3C98474B-CB67-BB55-75C8-872C5C5BA7F8}" dt="2023-12-26T10:32:36.046" v="574"/>
          <ac:grpSpMkLst>
            <pc:docMk/>
            <pc:sldMk cId="3835480583" sldId="264"/>
            <ac:grpSpMk id="11" creationId="{AE1C45F0-260A-458C-96ED-C1F6D2151219}"/>
          </ac:grpSpMkLst>
        </pc:grpChg>
        <pc:grpChg chg="add">
          <ac:chgData name="Leo Smith (2302380)" userId="S::2302380@student.uwtsd.ac.uk::e1cc3032-326f-46d8-bac8-4cf5033f208b" providerId="AD" clId="Web-{3C98474B-CB67-BB55-75C8-872C5C5BA7F8}" dt="2023-12-26T10:32:39.015" v="577"/>
          <ac:grpSpMkLst>
            <pc:docMk/>
            <pc:sldMk cId="3835480583" sldId="264"/>
            <ac:grpSpMk id="25" creationId="{AE1C45F0-260A-458C-96ED-C1F6D2151219}"/>
          </ac:grpSpMkLst>
        </pc:grpChg>
        <pc:graphicFrameChg chg="add del">
          <ac:chgData name="Leo Smith (2302380)" userId="S::2302380@student.uwtsd.ac.uk::e1cc3032-326f-46d8-bac8-4cf5033f208b" providerId="AD" clId="Web-{3C98474B-CB67-BB55-75C8-872C5C5BA7F8}" dt="2023-12-26T10:32:36.046" v="574"/>
          <ac:graphicFrameMkLst>
            <pc:docMk/>
            <pc:sldMk cId="3835480583" sldId="264"/>
            <ac:graphicFrameMk id="5" creationId="{3F906074-06FA-8C38-F8BC-F970AC5FB21B}"/>
          </ac:graphicFrameMkLst>
        </pc:graphicFrameChg>
        <pc:graphicFrameChg chg="add del">
          <ac:chgData name="Leo Smith (2302380)" userId="S::2302380@student.uwtsd.ac.uk::e1cc3032-326f-46d8-bac8-4cf5033f208b" providerId="AD" clId="Web-{3C98474B-CB67-BB55-75C8-872C5C5BA7F8}" dt="2023-12-26T10:32:38.984" v="576"/>
          <ac:graphicFrameMkLst>
            <pc:docMk/>
            <pc:sldMk cId="3835480583" sldId="264"/>
            <ac:graphicFrameMk id="22" creationId="{335D867C-A3B7-2188-90F4-375A99727E9C}"/>
          </ac:graphicFrameMkLst>
        </pc:graphicFrameChg>
        <pc:graphicFrameChg chg="add modGraphic">
          <ac:chgData name="Leo Smith (2302380)" userId="S::2302380@student.uwtsd.ac.uk::e1cc3032-326f-46d8-bac8-4cf5033f208b" providerId="AD" clId="Web-{3C98474B-CB67-BB55-75C8-872C5C5BA7F8}" dt="2023-12-26T10:33:22.610" v="582"/>
          <ac:graphicFrameMkLst>
            <pc:docMk/>
            <pc:sldMk cId="3835480583" sldId="264"/>
            <ac:graphicFrameMk id="29" creationId="{3F906074-06FA-8C38-F8BC-F970AC5FB21B}"/>
          </ac:graphicFrameMkLst>
        </pc:graphicFrameChg>
        <pc:cxnChg chg="add del">
          <ac:chgData name="Leo Smith (2302380)" userId="S::2302380@student.uwtsd.ac.uk::e1cc3032-326f-46d8-bac8-4cf5033f208b" providerId="AD" clId="Web-{3C98474B-CB67-BB55-75C8-872C5C5BA7F8}" dt="2023-12-26T10:32:36.046" v="574"/>
          <ac:cxnSpMkLst>
            <pc:docMk/>
            <pc:sldMk cId="3835480583" sldId="264"/>
            <ac:cxnSpMk id="18" creationId="{6CF1BAF6-AD41-4082-B212-8A1F9A2E8779}"/>
          </ac:cxnSpMkLst>
        </pc:cxnChg>
        <pc:cxnChg chg="add">
          <ac:chgData name="Leo Smith (2302380)" userId="S::2302380@student.uwtsd.ac.uk::e1cc3032-326f-46d8-bac8-4cf5033f208b" providerId="AD" clId="Web-{3C98474B-CB67-BB55-75C8-872C5C5BA7F8}" dt="2023-12-26T10:32:39.015" v="577"/>
          <ac:cxnSpMkLst>
            <pc:docMk/>
            <pc:sldMk cId="3835480583" sldId="264"/>
            <ac:cxnSpMk id="28" creationId="{6CF1BAF6-AD41-4082-B212-8A1F9A2E8779}"/>
          </ac:cxnSpMkLst>
        </pc:cxnChg>
      </pc:sldChg>
    </pc:docChg>
  </pc:docChgLst>
  <pc:docChgLst>
    <pc:chgData name="Leo Smith (2302380)" userId="S::2302380@student.uwtsd.ac.uk::e1cc3032-326f-46d8-bac8-4cf5033f208b" providerId="AD" clId="Web-{76F34959-1F40-7EF7-34B9-36E4D27B56DE}"/>
    <pc:docChg chg="modSld">
      <pc:chgData name="Leo Smith (2302380)" userId="S::2302380@student.uwtsd.ac.uk::e1cc3032-326f-46d8-bac8-4cf5033f208b" providerId="AD" clId="Web-{76F34959-1F40-7EF7-34B9-36E4D27B56DE}" dt="2023-12-09T14:36:19.549" v="6"/>
      <pc:docMkLst>
        <pc:docMk/>
      </pc:docMkLst>
      <pc:sldChg chg="modSp">
        <pc:chgData name="Leo Smith (2302380)" userId="S::2302380@student.uwtsd.ac.uk::e1cc3032-326f-46d8-bac8-4cf5033f208b" providerId="AD" clId="Web-{76F34959-1F40-7EF7-34B9-36E4D27B56DE}" dt="2023-12-09T14:20:21.753" v="3" actId="20577"/>
        <pc:sldMkLst>
          <pc:docMk/>
          <pc:sldMk cId="1266390334" sldId="257"/>
        </pc:sldMkLst>
        <pc:spChg chg="mod">
          <ac:chgData name="Leo Smith (2302380)" userId="S::2302380@student.uwtsd.ac.uk::e1cc3032-326f-46d8-bac8-4cf5033f208b" providerId="AD" clId="Web-{76F34959-1F40-7EF7-34B9-36E4D27B56DE}" dt="2023-12-09T14:20:21.753" v="3" actId="20577"/>
          <ac:spMkLst>
            <pc:docMk/>
            <pc:sldMk cId="1266390334" sldId="257"/>
            <ac:spMk id="2" creationId="{FB9C1919-A28D-DD61-49C9-65CB467F29F2}"/>
          </ac:spMkLst>
        </pc:spChg>
      </pc:sldChg>
      <pc:sldChg chg="modNotes">
        <pc:chgData name="Leo Smith (2302380)" userId="S::2302380@student.uwtsd.ac.uk::e1cc3032-326f-46d8-bac8-4cf5033f208b" providerId="AD" clId="Web-{76F34959-1F40-7EF7-34B9-36E4D27B56DE}" dt="2023-12-09T14:36:19.549" v="6"/>
        <pc:sldMkLst>
          <pc:docMk/>
          <pc:sldMk cId="3621509226" sldId="260"/>
        </pc:sldMkLst>
      </pc:sldChg>
    </pc:docChg>
  </pc:docChgLst>
  <pc:docChgLst>
    <pc:chgData name="Leo Smith (2302380)" userId="S::2302380@student.uwtsd.ac.uk::e1cc3032-326f-46d8-bac8-4cf5033f208b" providerId="AD" clId="Web-{29B18802-7BB2-30BD-806B-DE99B74CE604}"/>
    <pc:docChg chg="addSld modSld">
      <pc:chgData name="Leo Smith (2302380)" userId="S::2302380@student.uwtsd.ac.uk::e1cc3032-326f-46d8-bac8-4cf5033f208b" providerId="AD" clId="Web-{29B18802-7BB2-30BD-806B-DE99B74CE604}" dt="2023-12-09T14:13:59.022" v="669"/>
      <pc:docMkLst>
        <pc:docMk/>
      </pc:docMkLst>
      <pc:sldChg chg="addSp delSp modSp modNotes">
        <pc:chgData name="Leo Smith (2302380)" userId="S::2302380@student.uwtsd.ac.uk::e1cc3032-326f-46d8-bac8-4cf5033f208b" providerId="AD" clId="Web-{29B18802-7BB2-30BD-806B-DE99B74CE604}" dt="2023-12-09T13:30:18.712" v="129"/>
        <pc:sldMkLst>
          <pc:docMk/>
          <pc:sldMk cId="1266390334" sldId="257"/>
        </pc:sldMkLst>
        <pc:picChg chg="add mod">
          <ac:chgData name="Leo Smith (2302380)" userId="S::2302380@student.uwtsd.ac.uk::e1cc3032-326f-46d8-bac8-4cf5033f208b" providerId="AD" clId="Web-{29B18802-7BB2-30BD-806B-DE99B74CE604}" dt="2023-12-09T13:23:22.808" v="8" actId="1076"/>
          <ac:picMkLst>
            <pc:docMk/>
            <pc:sldMk cId="1266390334" sldId="257"/>
            <ac:picMk id="3" creationId="{699067DD-6904-FC9C-9C9C-51EEC1CF9320}"/>
          </ac:picMkLst>
        </pc:picChg>
        <pc:cxnChg chg="del">
          <ac:chgData name="Leo Smith (2302380)" userId="S::2302380@student.uwtsd.ac.uk::e1cc3032-326f-46d8-bac8-4cf5033f208b" providerId="AD" clId="Web-{29B18802-7BB2-30BD-806B-DE99B74CE604}" dt="2023-12-09T13:21:46.539" v="1"/>
          <ac:cxnSpMkLst>
            <pc:docMk/>
            <pc:sldMk cId="1266390334" sldId="257"/>
            <ac:cxnSpMk id="14" creationId="{FB587FDC-40D8-902F-08B8-23FA217D15CD}"/>
          </ac:cxnSpMkLst>
        </pc:cxnChg>
        <pc:cxnChg chg="del">
          <ac:chgData name="Leo Smith (2302380)" userId="S::2302380@student.uwtsd.ac.uk::e1cc3032-326f-46d8-bac8-4cf5033f208b" providerId="AD" clId="Web-{29B18802-7BB2-30BD-806B-DE99B74CE604}" dt="2023-12-09T13:21:44.492" v="0"/>
          <ac:cxnSpMkLst>
            <pc:docMk/>
            <pc:sldMk cId="1266390334" sldId="257"/>
            <ac:cxnSpMk id="15" creationId="{415B7ACA-BCEE-306F-104A-2B7C18146753}"/>
          </ac:cxnSpMkLst>
        </pc:cxnChg>
      </pc:sldChg>
      <pc:sldChg chg="addSp delSp modSp mod setBg modNotes">
        <pc:chgData name="Leo Smith (2302380)" userId="S::2302380@student.uwtsd.ac.uk::e1cc3032-326f-46d8-bac8-4cf5033f208b" providerId="AD" clId="Web-{29B18802-7BB2-30BD-806B-DE99B74CE604}" dt="2023-12-09T14:00:55.998" v="516"/>
        <pc:sldMkLst>
          <pc:docMk/>
          <pc:sldMk cId="750171174" sldId="258"/>
        </pc:sldMkLst>
        <pc:spChg chg="add">
          <ac:chgData name="Leo Smith (2302380)" userId="S::2302380@student.uwtsd.ac.uk::e1cc3032-326f-46d8-bac8-4cf5033f208b" providerId="AD" clId="Web-{29B18802-7BB2-30BD-806B-DE99B74CE604}" dt="2023-12-09T13:50:42.777" v="376"/>
          <ac:spMkLst>
            <pc:docMk/>
            <pc:sldMk cId="750171174" sldId="258"/>
            <ac:spMk id="2" creationId="{43FA294F-FC08-B049-5B56-2087E4604F50}"/>
          </ac:spMkLst>
        </pc:spChg>
        <pc:spChg chg="del mod">
          <ac:chgData name="Leo Smith (2302380)" userId="S::2302380@student.uwtsd.ac.uk::e1cc3032-326f-46d8-bac8-4cf5033f208b" providerId="AD" clId="Web-{29B18802-7BB2-30BD-806B-DE99B74CE604}" dt="2023-12-09T13:42:58.374" v="281"/>
          <ac:spMkLst>
            <pc:docMk/>
            <pc:sldMk cId="750171174" sldId="258"/>
            <ac:spMk id="3" creationId="{CFEAC16A-76B5-4B1F-93B1-BFEB1FC76F96}"/>
          </ac:spMkLst>
        </pc:spChg>
        <pc:spChg chg="add mod">
          <ac:chgData name="Leo Smith (2302380)" userId="S::2302380@student.uwtsd.ac.uk::e1cc3032-326f-46d8-bac8-4cf5033f208b" providerId="AD" clId="Web-{29B18802-7BB2-30BD-806B-DE99B74CE604}" dt="2023-12-09T13:51:14.606" v="384" actId="1076"/>
          <ac:spMkLst>
            <pc:docMk/>
            <pc:sldMk cId="750171174" sldId="258"/>
            <ac:spMk id="4" creationId="{EEE50FC4-88B3-9A17-8B1D-9B6DD2B51DCE}"/>
          </ac:spMkLst>
        </pc:spChg>
        <pc:spChg chg="del mod replId">
          <ac:chgData name="Leo Smith (2302380)" userId="S::2302380@student.uwtsd.ac.uk::e1cc3032-326f-46d8-bac8-4cf5033f208b" providerId="AD" clId="Web-{29B18802-7BB2-30BD-806B-DE99B74CE604}" dt="2023-12-09T13:42:58.374" v="281"/>
          <ac:spMkLst>
            <pc:docMk/>
            <pc:sldMk cId="750171174" sldId="258"/>
            <ac:spMk id="7" creationId="{9AD57FEC-0C14-1AD8-5CC9-E881B50CB0EC}"/>
          </ac:spMkLst>
        </pc:spChg>
        <pc:spChg chg="add del mod replId">
          <ac:chgData name="Leo Smith (2302380)" userId="S::2302380@student.uwtsd.ac.uk::e1cc3032-326f-46d8-bac8-4cf5033f208b" providerId="AD" clId="Web-{29B18802-7BB2-30BD-806B-DE99B74CE604}" dt="2023-12-09T13:42:58.374" v="281"/>
          <ac:spMkLst>
            <pc:docMk/>
            <pc:sldMk cId="750171174" sldId="258"/>
            <ac:spMk id="8" creationId="{E74579C8-2D98-B4EF-4AF3-EB27F4904CCC}"/>
          </ac:spMkLst>
        </pc:spChg>
        <pc:spChg chg="add mod">
          <ac:chgData name="Leo Smith (2302380)" userId="S::2302380@student.uwtsd.ac.uk::e1cc3032-326f-46d8-bac8-4cf5033f208b" providerId="AD" clId="Web-{29B18802-7BB2-30BD-806B-DE99B74CE604}" dt="2023-12-09T13:51:30.638" v="389" actId="1076"/>
          <ac:spMkLst>
            <pc:docMk/>
            <pc:sldMk cId="750171174" sldId="258"/>
            <ac:spMk id="75" creationId="{672A7C0A-9527-D256-5A48-BDA91B91F795}"/>
          </ac:spMkLst>
        </pc:spChg>
        <pc:spChg chg="add del mod replId">
          <ac:chgData name="Leo Smith (2302380)" userId="S::2302380@student.uwtsd.ac.uk::e1cc3032-326f-46d8-bac8-4cf5033f208b" providerId="AD" clId="Web-{29B18802-7BB2-30BD-806B-DE99B74CE604}" dt="2023-12-09T13:50:42.777" v="376"/>
          <ac:spMkLst>
            <pc:docMk/>
            <pc:sldMk cId="750171174" sldId="258"/>
            <ac:spMk id="77" creationId="{C488E899-324E-20C8-C78B-FAAA94055097}"/>
          </ac:spMkLst>
        </pc:spChg>
        <pc:spChg chg="add del mod replId">
          <ac:chgData name="Leo Smith (2302380)" userId="S::2302380@student.uwtsd.ac.uk::e1cc3032-326f-46d8-bac8-4cf5033f208b" providerId="AD" clId="Web-{29B18802-7BB2-30BD-806B-DE99B74CE604}" dt="2023-12-09T13:50:42.777" v="376"/>
          <ac:spMkLst>
            <pc:docMk/>
            <pc:sldMk cId="750171174" sldId="258"/>
            <ac:spMk id="79" creationId="{67CE88F9-F309-295F-A2E2-CC27931898AD}"/>
          </ac:spMkLst>
        </pc:spChg>
        <pc:spChg chg="add">
          <ac:chgData name="Leo Smith (2302380)" userId="S::2302380@student.uwtsd.ac.uk::e1cc3032-326f-46d8-bac8-4cf5033f208b" providerId="AD" clId="Web-{29B18802-7BB2-30BD-806B-DE99B74CE604}" dt="2023-12-09T13:50:42.777" v="376"/>
          <ac:spMkLst>
            <pc:docMk/>
            <pc:sldMk cId="750171174" sldId="258"/>
            <ac:spMk id="80" creationId="{35DB3719-6FDC-4E5D-891D-FF40B7300F64}"/>
          </ac:spMkLst>
        </pc:spChg>
        <pc:spChg chg="add del mod replId">
          <ac:chgData name="Leo Smith (2302380)" userId="S::2302380@student.uwtsd.ac.uk::e1cc3032-326f-46d8-bac8-4cf5033f208b" providerId="AD" clId="Web-{29B18802-7BB2-30BD-806B-DE99B74CE604}" dt="2023-12-09T13:50:42.777" v="376"/>
          <ac:spMkLst>
            <pc:docMk/>
            <pc:sldMk cId="750171174" sldId="258"/>
            <ac:spMk id="81" creationId="{5A145C27-357C-3D4D-6387-AD6FDD59C037}"/>
          </ac:spMkLst>
        </pc:spChg>
        <pc:spChg chg="add">
          <ac:chgData name="Leo Smith (2302380)" userId="S::2302380@student.uwtsd.ac.uk::e1cc3032-326f-46d8-bac8-4cf5033f208b" providerId="AD" clId="Web-{29B18802-7BB2-30BD-806B-DE99B74CE604}" dt="2023-12-09T13:50:42.777" v="376"/>
          <ac:spMkLst>
            <pc:docMk/>
            <pc:sldMk cId="750171174" sldId="258"/>
            <ac:spMk id="82" creationId="{E0CBAC23-2E3F-4A90-BA59-F8299F6A5439}"/>
          </ac:spMkLst>
        </pc:spChg>
        <pc:graphicFrameChg chg="add mod">
          <ac:chgData name="Leo Smith (2302380)" userId="S::2302380@student.uwtsd.ac.uk::e1cc3032-326f-46d8-bac8-4cf5033f208b" providerId="AD" clId="Web-{29B18802-7BB2-30BD-806B-DE99B74CE604}" dt="2023-12-09T13:51:05.341" v="379" actId="14100"/>
          <ac:graphicFrameMkLst>
            <pc:docMk/>
            <pc:sldMk cId="750171174" sldId="258"/>
            <ac:graphicFrameMk id="6" creationId="{6828FB5A-0A80-06C5-D042-A5E90A1D7675}"/>
          </ac:graphicFrameMkLst>
        </pc:graphicFrameChg>
        <pc:graphicFrameChg chg="add del mod replId modGraphic">
          <ac:chgData name="Leo Smith (2302380)" userId="S::2302380@student.uwtsd.ac.uk::e1cc3032-326f-46d8-bac8-4cf5033f208b" providerId="AD" clId="Web-{29B18802-7BB2-30BD-806B-DE99B74CE604}" dt="2023-12-09T13:50:42.777" v="376"/>
          <ac:graphicFrameMkLst>
            <pc:docMk/>
            <pc:sldMk cId="750171174" sldId="258"/>
            <ac:graphicFrameMk id="78" creationId="{4519EE10-E24E-8C61-6356-55C2E3C84874}"/>
          </ac:graphicFrameMkLst>
        </pc:graphicFrameChg>
        <pc:picChg chg="add del mod">
          <ac:chgData name="Leo Smith (2302380)" userId="S::2302380@student.uwtsd.ac.uk::e1cc3032-326f-46d8-bac8-4cf5033f208b" providerId="AD" clId="Web-{29B18802-7BB2-30BD-806B-DE99B74CE604}" dt="2023-12-09T13:46:39.755" v="296"/>
          <ac:picMkLst>
            <pc:docMk/>
            <pc:sldMk cId="750171174" sldId="258"/>
            <ac:picMk id="74" creationId="{79CDF2E0-4EF3-3037-12BF-1E4EDDC6D4FC}"/>
          </ac:picMkLst>
        </pc:picChg>
      </pc:sldChg>
      <pc:sldChg chg="addSp delSp modSp new mod setBg">
        <pc:chgData name="Leo Smith (2302380)" userId="S::2302380@student.uwtsd.ac.uk::e1cc3032-326f-46d8-bac8-4cf5033f208b" providerId="AD" clId="Web-{29B18802-7BB2-30BD-806B-DE99B74CE604}" dt="2023-12-09T14:03:33.018" v="557" actId="20577"/>
        <pc:sldMkLst>
          <pc:docMk/>
          <pc:sldMk cId="746809706" sldId="259"/>
        </pc:sldMkLst>
        <pc:spChg chg="add">
          <ac:chgData name="Leo Smith (2302380)" userId="S::2302380@student.uwtsd.ac.uk::e1cc3032-326f-46d8-bac8-4cf5033f208b" providerId="AD" clId="Web-{29B18802-7BB2-30BD-806B-DE99B74CE604}" dt="2023-12-09T13:50:39.074" v="374"/>
          <ac:spMkLst>
            <pc:docMk/>
            <pc:sldMk cId="746809706" sldId="259"/>
            <ac:spMk id="2" creationId="{EED93766-E2CE-2F3E-73B7-472E8FD44639}"/>
          </ac:spMkLst>
        </pc:spChg>
        <pc:spChg chg="add mod">
          <ac:chgData name="Leo Smith (2302380)" userId="S::2302380@student.uwtsd.ac.uk::e1cc3032-326f-46d8-bac8-4cf5033f208b" providerId="AD" clId="Web-{29B18802-7BB2-30BD-806B-DE99B74CE604}" dt="2023-12-09T14:03:33.018" v="557" actId="20577"/>
          <ac:spMkLst>
            <pc:docMk/>
            <pc:sldMk cId="746809706" sldId="259"/>
            <ac:spMk id="3" creationId="{3A26A1D0-3639-D537-1ACB-F5C6A8DFF208}"/>
          </ac:spMkLst>
        </pc:spChg>
        <pc:spChg chg="del mod replId">
          <ac:chgData name="Leo Smith (2302380)" userId="S::2302380@student.uwtsd.ac.uk::e1cc3032-326f-46d8-bac8-4cf5033f208b" providerId="AD" clId="Web-{29B18802-7BB2-30BD-806B-DE99B74CE604}" dt="2023-12-09T13:50:39.074" v="374"/>
          <ac:spMkLst>
            <pc:docMk/>
            <pc:sldMk cId="746809706" sldId="259"/>
            <ac:spMk id="5" creationId="{FB6299CD-9294-BE51-1D95-1F6EBA3EDEFB}"/>
          </ac:spMkLst>
        </pc:spChg>
        <pc:spChg chg="del mod replId">
          <ac:chgData name="Leo Smith (2302380)" userId="S::2302380@student.uwtsd.ac.uk::e1cc3032-326f-46d8-bac8-4cf5033f208b" providerId="AD" clId="Web-{29B18802-7BB2-30BD-806B-DE99B74CE604}" dt="2023-12-09T13:50:39.074" v="374"/>
          <ac:spMkLst>
            <pc:docMk/>
            <pc:sldMk cId="746809706" sldId="259"/>
            <ac:spMk id="6" creationId="{42C5EFFA-53CA-B0B8-031B-C35385FBE959}"/>
          </ac:spMkLst>
        </pc:spChg>
        <pc:spChg chg="add">
          <ac:chgData name="Leo Smith (2302380)" userId="S::2302380@student.uwtsd.ac.uk::e1cc3032-326f-46d8-bac8-4cf5033f208b" providerId="AD" clId="Web-{29B18802-7BB2-30BD-806B-DE99B74CE604}" dt="2023-12-09T13:50:39.074" v="374"/>
          <ac:spMkLst>
            <pc:docMk/>
            <pc:sldMk cId="746809706" sldId="259"/>
            <ac:spMk id="8" creationId="{100EDD19-6802-4EC3-95CE-CFFAB042CFD6}"/>
          </ac:spMkLst>
        </pc:spChg>
        <pc:spChg chg="add">
          <ac:chgData name="Leo Smith (2302380)" userId="S::2302380@student.uwtsd.ac.uk::e1cc3032-326f-46d8-bac8-4cf5033f208b" providerId="AD" clId="Web-{29B18802-7BB2-30BD-806B-DE99B74CE604}" dt="2023-12-09T13:50:39.074" v="374"/>
          <ac:spMkLst>
            <pc:docMk/>
            <pc:sldMk cId="746809706" sldId="259"/>
            <ac:spMk id="10" creationId="{DB17E863-922E-4C26-BD64-E8FD41D28661}"/>
          </ac:spMkLst>
        </pc:spChg>
      </pc:sldChg>
      <pc:sldChg chg="addSp delSp modSp new mod setBg modNotes">
        <pc:chgData name="Leo Smith (2302380)" userId="S::2302380@student.uwtsd.ac.uk::e1cc3032-326f-46d8-bac8-4cf5033f208b" providerId="AD" clId="Web-{29B18802-7BB2-30BD-806B-DE99B74CE604}" dt="2023-12-09T14:13:59.022" v="669"/>
        <pc:sldMkLst>
          <pc:docMk/>
          <pc:sldMk cId="3621509226" sldId="260"/>
        </pc:sldMkLst>
        <pc:spChg chg="add mod">
          <ac:chgData name="Leo Smith (2302380)" userId="S::2302380@student.uwtsd.ac.uk::e1cc3032-326f-46d8-bac8-4cf5033f208b" providerId="AD" clId="Web-{29B18802-7BB2-30BD-806B-DE99B74CE604}" dt="2023-12-09T14:08:29.729" v="621" actId="1076"/>
          <ac:spMkLst>
            <pc:docMk/>
            <pc:sldMk cId="3621509226" sldId="260"/>
            <ac:spMk id="2" creationId="{2310AD8E-FB4D-AE9B-C3A7-F9918EB7AF0A}"/>
          </ac:spMkLst>
        </pc:spChg>
        <pc:spChg chg="del">
          <ac:chgData name="Leo Smith (2302380)" userId="S::2302380@student.uwtsd.ac.uk::e1cc3032-326f-46d8-bac8-4cf5033f208b" providerId="AD" clId="Web-{29B18802-7BB2-30BD-806B-DE99B74CE604}" dt="2023-12-09T14:05:08.536" v="563"/>
          <ac:spMkLst>
            <pc:docMk/>
            <pc:sldMk cId="3621509226" sldId="260"/>
            <ac:spMk id="3" creationId="{49C03E42-4633-BCD0-ED1C-C00D104953BE}"/>
          </ac:spMkLst>
        </pc:spChg>
        <pc:spChg chg="del mod replId">
          <ac:chgData name="Leo Smith (2302380)" userId="S::2302380@student.uwtsd.ac.uk::e1cc3032-326f-46d8-bac8-4cf5033f208b" providerId="AD" clId="Web-{29B18802-7BB2-30BD-806B-DE99B74CE604}" dt="2023-12-09T14:05:15.146" v="566"/>
          <ac:spMkLst>
            <pc:docMk/>
            <pc:sldMk cId="3621509226" sldId="260"/>
            <ac:spMk id="6" creationId="{327F07F4-24BB-800A-D46C-8762753462E8}"/>
          </ac:spMkLst>
        </pc:spChg>
        <pc:spChg chg="add mod">
          <ac:chgData name="Leo Smith (2302380)" userId="S::2302380@student.uwtsd.ac.uk::e1cc3032-326f-46d8-bac8-4cf5033f208b" providerId="AD" clId="Web-{29B18802-7BB2-30BD-806B-DE99B74CE604}" dt="2023-12-09T14:08:26.010" v="620" actId="14100"/>
          <ac:spMkLst>
            <pc:docMk/>
            <pc:sldMk cId="3621509226" sldId="260"/>
            <ac:spMk id="8" creationId="{DB3EB2C3-9997-E555-C0A2-6EB2BDD5BF2D}"/>
          </ac:spMkLst>
        </pc:spChg>
        <pc:spChg chg="add del">
          <ac:chgData name="Leo Smith (2302380)" userId="S::2302380@student.uwtsd.ac.uk::e1cc3032-326f-46d8-bac8-4cf5033f208b" providerId="AD" clId="Web-{29B18802-7BB2-30BD-806B-DE99B74CE604}" dt="2023-12-09T14:06:34.820" v="574"/>
          <ac:spMkLst>
            <pc:docMk/>
            <pc:sldMk cId="3621509226" sldId="260"/>
            <ac:spMk id="11" creationId="{743AA782-23D1-4521-8CAD-47662984AA08}"/>
          </ac:spMkLst>
        </pc:spChg>
        <pc:spChg chg="add del">
          <ac:chgData name="Leo Smith (2302380)" userId="S::2302380@student.uwtsd.ac.uk::e1cc3032-326f-46d8-bac8-4cf5033f208b" providerId="AD" clId="Web-{29B18802-7BB2-30BD-806B-DE99B74CE604}" dt="2023-12-09T14:06:34.820" v="574"/>
          <ac:spMkLst>
            <pc:docMk/>
            <pc:sldMk cId="3621509226" sldId="260"/>
            <ac:spMk id="13" creationId="{650D18FE-0824-4A46-B22C-A86B52E5780A}"/>
          </ac:spMkLst>
        </pc:spChg>
        <pc:spChg chg="add del mod replId">
          <ac:chgData name="Leo Smith (2302380)" userId="S::2302380@student.uwtsd.ac.uk::e1cc3032-326f-46d8-bac8-4cf5033f208b" providerId="AD" clId="Web-{29B18802-7BB2-30BD-806B-DE99B74CE604}" dt="2023-12-09T14:06:34.820" v="574"/>
          <ac:spMkLst>
            <pc:docMk/>
            <pc:sldMk cId="3621509226" sldId="260"/>
            <ac:spMk id="15" creationId="{D92F253A-8D40-8E87-1A55-6EEEB657FF70}"/>
          </ac:spMkLst>
        </pc:spChg>
        <pc:spChg chg="add del mod replId">
          <ac:chgData name="Leo Smith (2302380)" userId="S::2302380@student.uwtsd.ac.uk::e1cc3032-326f-46d8-bac8-4cf5033f208b" providerId="AD" clId="Web-{29B18802-7BB2-30BD-806B-DE99B74CE604}" dt="2023-12-09T14:06:34.820" v="574"/>
          <ac:spMkLst>
            <pc:docMk/>
            <pc:sldMk cId="3621509226" sldId="260"/>
            <ac:spMk id="16" creationId="{2360544C-E8D2-43D6-3B9E-442A07BBB272}"/>
          </ac:spMkLst>
        </pc:spChg>
        <pc:spChg chg="add">
          <ac:chgData name="Leo Smith (2302380)" userId="S::2302380@student.uwtsd.ac.uk::e1cc3032-326f-46d8-bac8-4cf5033f208b" providerId="AD" clId="Web-{29B18802-7BB2-30BD-806B-DE99B74CE604}" dt="2023-12-09T14:06:34.820" v="574"/>
          <ac:spMkLst>
            <pc:docMk/>
            <pc:sldMk cId="3621509226" sldId="260"/>
            <ac:spMk id="18" creationId="{743AA782-23D1-4521-8CAD-47662984AA08}"/>
          </ac:spMkLst>
        </pc:spChg>
        <pc:spChg chg="add">
          <ac:chgData name="Leo Smith (2302380)" userId="S::2302380@student.uwtsd.ac.uk::e1cc3032-326f-46d8-bac8-4cf5033f208b" providerId="AD" clId="Web-{29B18802-7BB2-30BD-806B-DE99B74CE604}" dt="2023-12-09T14:06:34.820" v="574"/>
          <ac:spMkLst>
            <pc:docMk/>
            <pc:sldMk cId="3621509226" sldId="260"/>
            <ac:spMk id="20" creationId="{650D18FE-0824-4A46-B22C-A86B52E5780A}"/>
          </ac:spMkLst>
        </pc:spChg>
        <pc:picChg chg="add mod">
          <ac:chgData name="Leo Smith (2302380)" userId="S::2302380@student.uwtsd.ac.uk::e1cc3032-326f-46d8-bac8-4cf5033f208b" providerId="AD" clId="Web-{29B18802-7BB2-30BD-806B-DE99B74CE604}" dt="2023-12-09T14:08:44.245" v="625" actId="14100"/>
          <ac:picMkLst>
            <pc:docMk/>
            <pc:sldMk cId="3621509226" sldId="260"/>
            <ac:picMk id="4" creationId="{60EBBC65-095E-C4A7-B8ED-E78581E4FE5E}"/>
          </ac:picMkLst>
        </pc:picChg>
        <pc:picChg chg="add del mod ord replId">
          <ac:chgData name="Leo Smith (2302380)" userId="S::2302380@student.uwtsd.ac.uk::e1cc3032-326f-46d8-bac8-4cf5033f208b" providerId="AD" clId="Web-{29B18802-7BB2-30BD-806B-DE99B74CE604}" dt="2023-12-09T14:05:15.146" v="566"/>
          <ac:picMkLst>
            <pc:docMk/>
            <pc:sldMk cId="3621509226" sldId="260"/>
            <ac:picMk id="7" creationId="{FBD7F506-391D-6597-01AA-56B3F32C0E8B}"/>
          </ac:picMkLst>
        </pc:picChg>
        <pc:picChg chg="add del mod replId">
          <ac:chgData name="Leo Smith (2302380)" userId="S::2302380@student.uwtsd.ac.uk::e1cc3032-326f-46d8-bac8-4cf5033f208b" providerId="AD" clId="Web-{29B18802-7BB2-30BD-806B-DE99B74CE604}" dt="2023-12-09T14:06:34.820" v="574"/>
          <ac:picMkLst>
            <pc:docMk/>
            <pc:sldMk cId="3621509226" sldId="260"/>
            <ac:picMk id="17" creationId="{D5898A41-80D6-7C8A-2DA9-92FF87A00A21}"/>
          </ac:picMkLst>
        </pc:picChg>
      </pc:sldChg>
    </pc:docChg>
  </pc:docChgLst>
  <pc:docChgLst>
    <pc:chgData name="Leo Smith (2302380)" userId="S::2302380@student.uwtsd.ac.uk::e1cc3032-326f-46d8-bac8-4cf5033f208b" providerId="AD" clId="Web-{18F0DCDF-A212-0FEB-D729-0CAA149DF3C9}"/>
    <pc:docChg chg="modSld">
      <pc:chgData name="Leo Smith (2302380)" userId="S::2302380@student.uwtsd.ac.uk::e1cc3032-326f-46d8-bac8-4cf5033f208b" providerId="AD" clId="Web-{18F0DCDF-A212-0FEB-D729-0CAA149DF3C9}" dt="2023-12-12T11:03:14.759" v="151" actId="1076"/>
      <pc:docMkLst>
        <pc:docMk/>
      </pc:docMkLst>
      <pc:sldChg chg="addSp delSp modSp">
        <pc:chgData name="Leo Smith (2302380)" userId="S::2302380@student.uwtsd.ac.uk::e1cc3032-326f-46d8-bac8-4cf5033f208b" providerId="AD" clId="Web-{18F0DCDF-A212-0FEB-D729-0CAA149DF3C9}" dt="2023-12-12T10:50:02.286" v="77" actId="20577"/>
        <pc:sldMkLst>
          <pc:docMk/>
          <pc:sldMk cId="750171174" sldId="258"/>
        </pc:sldMkLst>
        <pc:spChg chg="add del mod">
          <ac:chgData name="Leo Smith (2302380)" userId="S::2302380@student.uwtsd.ac.uk::e1cc3032-326f-46d8-bac8-4cf5033f208b" providerId="AD" clId="Web-{18F0DCDF-A212-0FEB-D729-0CAA149DF3C9}" dt="2023-12-12T10:50:02.286" v="77" actId="20577"/>
          <ac:spMkLst>
            <pc:docMk/>
            <pc:sldMk cId="750171174" sldId="258"/>
            <ac:spMk id="75" creationId="{672A7C0A-9527-D256-5A48-BDA91B91F795}"/>
          </ac:spMkLst>
        </pc:spChg>
      </pc:sldChg>
      <pc:sldChg chg="modSp">
        <pc:chgData name="Leo Smith (2302380)" userId="S::2302380@student.uwtsd.ac.uk::e1cc3032-326f-46d8-bac8-4cf5033f208b" providerId="AD" clId="Web-{18F0DCDF-A212-0FEB-D729-0CAA149DF3C9}" dt="2023-12-12T11:03:14.759" v="151" actId="1076"/>
        <pc:sldMkLst>
          <pc:docMk/>
          <pc:sldMk cId="746809706" sldId="259"/>
        </pc:sldMkLst>
        <pc:spChg chg="mod">
          <ac:chgData name="Leo Smith (2302380)" userId="S::2302380@student.uwtsd.ac.uk::e1cc3032-326f-46d8-bac8-4cf5033f208b" providerId="AD" clId="Web-{18F0DCDF-A212-0FEB-D729-0CAA149DF3C9}" dt="2023-12-12T11:03:14.759" v="151" actId="1076"/>
          <ac:spMkLst>
            <pc:docMk/>
            <pc:sldMk cId="746809706" sldId="259"/>
            <ac:spMk id="3" creationId="{3A26A1D0-3639-D537-1ACB-F5C6A8DFF208}"/>
          </ac:spMkLst>
        </pc:spChg>
      </pc:sldChg>
      <pc:sldChg chg="addSp modSp modTransition addAnim delAnim">
        <pc:chgData name="Leo Smith (2302380)" userId="S::2302380@student.uwtsd.ac.uk::e1cc3032-326f-46d8-bac8-4cf5033f208b" providerId="AD" clId="Web-{18F0DCDF-A212-0FEB-D729-0CAA149DF3C9}" dt="2023-12-12T10:51:43.933" v="96" actId="20577"/>
        <pc:sldMkLst>
          <pc:docMk/>
          <pc:sldMk cId="3621509226" sldId="260"/>
        </pc:sldMkLst>
        <pc:spChg chg="add mod">
          <ac:chgData name="Leo Smith (2302380)" userId="S::2302380@student.uwtsd.ac.uk::e1cc3032-326f-46d8-bac8-4cf5033f208b" providerId="AD" clId="Web-{18F0DCDF-A212-0FEB-D729-0CAA149DF3C9}" dt="2023-12-12T10:51:43.933" v="96" actId="20577"/>
          <ac:spMkLst>
            <pc:docMk/>
            <pc:sldMk cId="3621509226" sldId="260"/>
            <ac:spMk id="3" creationId="{72822F46-0004-3325-3323-CAA688447813}"/>
          </ac:spMkLst>
        </pc:spChg>
        <pc:spChg chg="mod">
          <ac:chgData name="Leo Smith (2302380)" userId="S::2302380@student.uwtsd.ac.uk::e1cc3032-326f-46d8-bac8-4cf5033f208b" providerId="AD" clId="Web-{18F0DCDF-A212-0FEB-D729-0CAA149DF3C9}" dt="2023-12-12T10:51:25.229" v="91" actId="14100"/>
          <ac:spMkLst>
            <pc:docMk/>
            <pc:sldMk cId="3621509226" sldId="260"/>
            <ac:spMk id="8" creationId="{DB3EB2C3-9997-E555-C0A2-6EB2BDD5BF2D}"/>
          </ac:spMkLst>
        </pc:spChg>
      </pc:sldChg>
      <pc:sldChg chg="modSp">
        <pc:chgData name="Leo Smith (2302380)" userId="S::2302380@student.uwtsd.ac.uk::e1cc3032-326f-46d8-bac8-4cf5033f208b" providerId="AD" clId="Web-{18F0DCDF-A212-0FEB-D729-0CAA149DF3C9}" dt="2023-12-12T10:49:17.767" v="76" actId="20577"/>
        <pc:sldMkLst>
          <pc:docMk/>
          <pc:sldMk cId="736580761" sldId="261"/>
        </pc:sldMkLst>
        <pc:spChg chg="mod">
          <ac:chgData name="Leo Smith (2302380)" userId="S::2302380@student.uwtsd.ac.uk::e1cc3032-326f-46d8-bac8-4cf5033f208b" providerId="AD" clId="Web-{18F0DCDF-A212-0FEB-D729-0CAA149DF3C9}" dt="2023-12-12T10:49:17.767" v="76" actId="20577"/>
          <ac:spMkLst>
            <pc:docMk/>
            <pc:sldMk cId="736580761" sldId="261"/>
            <ac:spMk id="22" creationId="{BFB65CDD-BF11-3F20-1C8B-DC814A444418}"/>
          </ac:spMkLst>
        </pc:spChg>
      </pc:sldChg>
      <pc:sldChg chg="modSp">
        <pc:chgData name="Leo Smith (2302380)" userId="S::2302380@student.uwtsd.ac.uk::e1cc3032-326f-46d8-bac8-4cf5033f208b" providerId="AD" clId="Web-{18F0DCDF-A212-0FEB-D729-0CAA149DF3C9}" dt="2023-12-12T10:48:29.654" v="72" actId="20577"/>
        <pc:sldMkLst>
          <pc:docMk/>
          <pc:sldMk cId="1549407905" sldId="262"/>
        </pc:sldMkLst>
        <pc:spChg chg="mod">
          <ac:chgData name="Leo Smith (2302380)" userId="S::2302380@student.uwtsd.ac.uk::e1cc3032-326f-46d8-bac8-4cf5033f208b" providerId="AD" clId="Web-{18F0DCDF-A212-0FEB-D729-0CAA149DF3C9}" dt="2023-12-12T10:48:29.654" v="72" actId="20577"/>
          <ac:spMkLst>
            <pc:docMk/>
            <pc:sldMk cId="1549407905" sldId="262"/>
            <ac:spMk id="4" creationId="{EC8ACCC0-910A-EC06-299D-91E705EEDD95}"/>
          </ac:spMkLst>
        </pc:spChg>
      </pc:sldChg>
      <pc:sldChg chg="addSp modSp">
        <pc:chgData name="Leo Smith (2302380)" userId="S::2302380@student.uwtsd.ac.uk::e1cc3032-326f-46d8-bac8-4cf5033f208b" providerId="AD" clId="Web-{18F0DCDF-A212-0FEB-D729-0CAA149DF3C9}" dt="2023-12-12T10:48:07.372" v="69" actId="1076"/>
        <pc:sldMkLst>
          <pc:docMk/>
          <pc:sldMk cId="431937312" sldId="263"/>
        </pc:sldMkLst>
        <pc:spChg chg="add mod">
          <ac:chgData name="Leo Smith (2302380)" userId="S::2302380@student.uwtsd.ac.uk::e1cc3032-326f-46d8-bac8-4cf5033f208b" providerId="AD" clId="Web-{18F0DCDF-A212-0FEB-D729-0CAA149DF3C9}" dt="2023-12-12T10:48:07.372" v="69" actId="1076"/>
          <ac:spMkLst>
            <pc:docMk/>
            <pc:sldMk cId="431937312" sldId="263"/>
            <ac:spMk id="3" creationId="{1C52B1AD-5E78-4BFF-CB73-AE962232BC3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12C35F-A839-4D83-A243-6F57A7BFA6F5}"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F1296AF-B0BA-4FAA-932D-87CAC3A50696}">
      <dgm:prSet/>
      <dgm:spPr/>
      <dgm:t>
        <a:bodyPr/>
        <a:lstStyle/>
        <a:p>
          <a:r>
            <a:rPr lang="en-US" dirty="0"/>
            <a:t>Cutting Class sizes</a:t>
          </a:r>
        </a:p>
      </dgm:t>
    </dgm:pt>
    <dgm:pt modelId="{DAE4A6B1-348B-48B8-AC4F-845A180E4E7B}" type="parTrans" cxnId="{521C64EF-CDAE-4884-ADBC-1BE9DD77D234}">
      <dgm:prSet/>
      <dgm:spPr/>
      <dgm:t>
        <a:bodyPr/>
        <a:lstStyle/>
        <a:p>
          <a:endParaRPr lang="en-US"/>
        </a:p>
      </dgm:t>
    </dgm:pt>
    <dgm:pt modelId="{B67302D3-D816-4D39-AED6-6DE80B67EDB0}" type="sibTrans" cxnId="{521C64EF-CDAE-4884-ADBC-1BE9DD77D234}">
      <dgm:prSet/>
      <dgm:spPr/>
      <dgm:t>
        <a:bodyPr/>
        <a:lstStyle/>
        <a:p>
          <a:endParaRPr lang="en-US"/>
        </a:p>
      </dgm:t>
    </dgm:pt>
    <dgm:pt modelId="{8DF5389A-79A4-4582-943F-C20B543A81FA}">
      <dgm:prSet/>
      <dgm:spPr/>
      <dgm:t>
        <a:bodyPr/>
        <a:lstStyle/>
        <a:p>
          <a:r>
            <a:rPr lang="en-US" dirty="0"/>
            <a:t>'Fast track' punishment for young offenders</a:t>
          </a:r>
        </a:p>
      </dgm:t>
    </dgm:pt>
    <dgm:pt modelId="{592C6FCB-F541-414D-9EEE-184380963EAC}" type="parTrans" cxnId="{9A9968C6-CAAF-40C0-9EFB-6D936EB69C11}">
      <dgm:prSet/>
      <dgm:spPr/>
      <dgm:t>
        <a:bodyPr/>
        <a:lstStyle/>
        <a:p>
          <a:endParaRPr lang="en-US"/>
        </a:p>
      </dgm:t>
    </dgm:pt>
    <dgm:pt modelId="{81B5D003-E2D9-4690-BBDF-E4DBA12F70AE}" type="sibTrans" cxnId="{9A9968C6-CAAF-40C0-9EFB-6D936EB69C11}">
      <dgm:prSet/>
      <dgm:spPr/>
      <dgm:t>
        <a:bodyPr/>
        <a:lstStyle/>
        <a:p>
          <a:endParaRPr lang="en-US"/>
        </a:p>
      </dgm:t>
    </dgm:pt>
    <dgm:pt modelId="{577E7C25-FA6C-4B62-8307-561FFB3A349D}">
      <dgm:prSet/>
      <dgm:spPr/>
      <dgm:t>
        <a:bodyPr/>
        <a:lstStyle/>
        <a:p>
          <a:r>
            <a:rPr lang="en-US" dirty="0"/>
            <a:t>Cutting NHS waiting lists</a:t>
          </a:r>
        </a:p>
      </dgm:t>
    </dgm:pt>
    <dgm:pt modelId="{DB48242D-0B4B-4D4B-8915-420FC462E429}" type="parTrans" cxnId="{EA5A9A68-08BD-4299-8223-7905B73824F0}">
      <dgm:prSet/>
      <dgm:spPr/>
      <dgm:t>
        <a:bodyPr/>
        <a:lstStyle/>
        <a:p>
          <a:endParaRPr lang="en-US"/>
        </a:p>
      </dgm:t>
    </dgm:pt>
    <dgm:pt modelId="{546774B8-7666-4642-A926-DE401D37991B}" type="sibTrans" cxnId="{EA5A9A68-08BD-4299-8223-7905B73824F0}">
      <dgm:prSet/>
      <dgm:spPr/>
      <dgm:t>
        <a:bodyPr/>
        <a:lstStyle/>
        <a:p>
          <a:endParaRPr lang="en-US"/>
        </a:p>
      </dgm:t>
    </dgm:pt>
    <dgm:pt modelId="{F8554090-1BA7-4606-BE46-29E2BC6283D2}">
      <dgm:prSet/>
      <dgm:spPr/>
      <dgm:t>
        <a:bodyPr/>
        <a:lstStyle/>
        <a:p>
          <a:r>
            <a:rPr lang="en-US" dirty="0"/>
            <a:t>Getting 250,000 under-25-year-olds "off </a:t>
          </a:r>
          <a:r>
            <a:rPr lang="en-US" dirty="0">
              <a:latin typeface="Calibri Light" panose="020F0302020204030204"/>
            </a:rPr>
            <a:t>benefits</a:t>
          </a:r>
          <a:r>
            <a:rPr lang="en-US" dirty="0"/>
            <a:t> and into work"</a:t>
          </a:r>
        </a:p>
      </dgm:t>
    </dgm:pt>
    <dgm:pt modelId="{87F1BF2E-6A35-4AEA-B330-117DA189BCFD}" type="parTrans" cxnId="{F89D9AF5-E79F-445B-A85A-C5596D23C1E8}">
      <dgm:prSet/>
      <dgm:spPr/>
      <dgm:t>
        <a:bodyPr/>
        <a:lstStyle/>
        <a:p>
          <a:endParaRPr lang="en-US"/>
        </a:p>
      </dgm:t>
    </dgm:pt>
    <dgm:pt modelId="{55C7C402-53B4-46FE-8DF8-3B0FE0F1F8CB}" type="sibTrans" cxnId="{F89D9AF5-E79F-445B-A85A-C5596D23C1E8}">
      <dgm:prSet/>
      <dgm:spPr/>
      <dgm:t>
        <a:bodyPr/>
        <a:lstStyle/>
        <a:p>
          <a:endParaRPr lang="en-US"/>
        </a:p>
      </dgm:t>
    </dgm:pt>
    <dgm:pt modelId="{251DD13B-B4CA-407A-AD73-B6EF5344FB5A}">
      <dgm:prSet/>
      <dgm:spPr/>
      <dgm:t>
        <a:bodyPr/>
        <a:lstStyle/>
        <a:p>
          <a:r>
            <a:rPr lang="en-US" dirty="0"/>
            <a:t>"No rise in income tax rates".</a:t>
          </a:r>
        </a:p>
      </dgm:t>
    </dgm:pt>
    <dgm:pt modelId="{9D2C36DF-148F-4871-933F-EF9EF3FB8919}" type="parTrans" cxnId="{3E1DB2CB-5852-40DA-84B9-6C91BD913F88}">
      <dgm:prSet/>
      <dgm:spPr/>
      <dgm:t>
        <a:bodyPr/>
        <a:lstStyle/>
        <a:p>
          <a:endParaRPr lang="en-US"/>
        </a:p>
      </dgm:t>
    </dgm:pt>
    <dgm:pt modelId="{ABC8746A-9339-4072-B496-EF3CE56C7B46}" type="sibTrans" cxnId="{3E1DB2CB-5852-40DA-84B9-6C91BD913F88}">
      <dgm:prSet/>
      <dgm:spPr/>
      <dgm:t>
        <a:bodyPr/>
        <a:lstStyle/>
        <a:p>
          <a:endParaRPr lang="en-US"/>
        </a:p>
      </dgm:t>
    </dgm:pt>
    <dgm:pt modelId="{88652377-053B-4D30-ACEE-943C304DF1A9}" type="pres">
      <dgm:prSet presAssocID="{AD12C35F-A839-4D83-A243-6F57A7BFA6F5}" presName="linear" presStyleCnt="0">
        <dgm:presLayoutVars>
          <dgm:animLvl val="lvl"/>
          <dgm:resizeHandles val="exact"/>
        </dgm:presLayoutVars>
      </dgm:prSet>
      <dgm:spPr/>
    </dgm:pt>
    <dgm:pt modelId="{7A68164A-C109-4CAF-8559-B9B77EA8DFA7}" type="pres">
      <dgm:prSet presAssocID="{CF1296AF-B0BA-4FAA-932D-87CAC3A50696}" presName="parentText" presStyleLbl="node1" presStyleIdx="0" presStyleCnt="5">
        <dgm:presLayoutVars>
          <dgm:chMax val="0"/>
          <dgm:bulletEnabled val="1"/>
        </dgm:presLayoutVars>
      </dgm:prSet>
      <dgm:spPr/>
    </dgm:pt>
    <dgm:pt modelId="{9811DD9C-0C10-4D09-8517-9659B29D65C3}" type="pres">
      <dgm:prSet presAssocID="{B67302D3-D816-4D39-AED6-6DE80B67EDB0}" presName="spacer" presStyleCnt="0"/>
      <dgm:spPr/>
    </dgm:pt>
    <dgm:pt modelId="{7BE296EC-21F9-49BB-94F0-56DBD54CB84E}" type="pres">
      <dgm:prSet presAssocID="{8DF5389A-79A4-4582-943F-C20B543A81FA}" presName="parentText" presStyleLbl="node1" presStyleIdx="1" presStyleCnt="5">
        <dgm:presLayoutVars>
          <dgm:chMax val="0"/>
          <dgm:bulletEnabled val="1"/>
        </dgm:presLayoutVars>
      </dgm:prSet>
      <dgm:spPr/>
    </dgm:pt>
    <dgm:pt modelId="{8AA03AFE-B8A5-4410-A297-C669ABE2C72E}" type="pres">
      <dgm:prSet presAssocID="{81B5D003-E2D9-4690-BBDF-E4DBA12F70AE}" presName="spacer" presStyleCnt="0"/>
      <dgm:spPr/>
    </dgm:pt>
    <dgm:pt modelId="{BE96B488-36C1-4A48-B7E6-27A515AA342D}" type="pres">
      <dgm:prSet presAssocID="{577E7C25-FA6C-4B62-8307-561FFB3A349D}" presName="parentText" presStyleLbl="node1" presStyleIdx="2" presStyleCnt="5">
        <dgm:presLayoutVars>
          <dgm:chMax val="0"/>
          <dgm:bulletEnabled val="1"/>
        </dgm:presLayoutVars>
      </dgm:prSet>
      <dgm:spPr/>
    </dgm:pt>
    <dgm:pt modelId="{60FFFDFA-BD0D-4FC4-B091-6723D6180D3F}" type="pres">
      <dgm:prSet presAssocID="{546774B8-7666-4642-A926-DE401D37991B}" presName="spacer" presStyleCnt="0"/>
      <dgm:spPr/>
    </dgm:pt>
    <dgm:pt modelId="{F1994823-023A-4A0B-85E0-FA0CB9C64DA1}" type="pres">
      <dgm:prSet presAssocID="{F8554090-1BA7-4606-BE46-29E2BC6283D2}" presName="parentText" presStyleLbl="node1" presStyleIdx="3" presStyleCnt="5">
        <dgm:presLayoutVars>
          <dgm:chMax val="0"/>
          <dgm:bulletEnabled val="1"/>
        </dgm:presLayoutVars>
      </dgm:prSet>
      <dgm:spPr/>
    </dgm:pt>
    <dgm:pt modelId="{F8732C61-A391-42B2-AB44-161600F3BE5F}" type="pres">
      <dgm:prSet presAssocID="{55C7C402-53B4-46FE-8DF8-3B0FE0F1F8CB}" presName="spacer" presStyleCnt="0"/>
      <dgm:spPr/>
    </dgm:pt>
    <dgm:pt modelId="{81BEB0A2-AEA2-411A-8FFF-3F1E609DF030}" type="pres">
      <dgm:prSet presAssocID="{251DD13B-B4CA-407A-AD73-B6EF5344FB5A}" presName="parentText" presStyleLbl="node1" presStyleIdx="4" presStyleCnt="5">
        <dgm:presLayoutVars>
          <dgm:chMax val="0"/>
          <dgm:bulletEnabled val="1"/>
        </dgm:presLayoutVars>
      </dgm:prSet>
      <dgm:spPr/>
    </dgm:pt>
  </dgm:ptLst>
  <dgm:cxnLst>
    <dgm:cxn modelId="{9496E000-6CF4-4659-9CA2-C7AC4B6CB805}" type="presOf" srcId="{F8554090-1BA7-4606-BE46-29E2BC6283D2}" destId="{F1994823-023A-4A0B-85E0-FA0CB9C64DA1}" srcOrd="0" destOrd="0" presId="urn:microsoft.com/office/officeart/2005/8/layout/vList2"/>
    <dgm:cxn modelId="{07A0740F-D3A8-4B6F-9A5D-69E71C360C72}" type="presOf" srcId="{AD12C35F-A839-4D83-A243-6F57A7BFA6F5}" destId="{88652377-053B-4D30-ACEE-943C304DF1A9}" srcOrd="0" destOrd="0" presId="urn:microsoft.com/office/officeart/2005/8/layout/vList2"/>
    <dgm:cxn modelId="{36696124-6F0A-402E-B5CC-F71D7B166626}" type="presOf" srcId="{577E7C25-FA6C-4B62-8307-561FFB3A349D}" destId="{BE96B488-36C1-4A48-B7E6-27A515AA342D}" srcOrd="0" destOrd="0" presId="urn:microsoft.com/office/officeart/2005/8/layout/vList2"/>
    <dgm:cxn modelId="{80E2595B-A4A3-44F9-8989-C1B3B3584984}" type="presOf" srcId="{251DD13B-B4CA-407A-AD73-B6EF5344FB5A}" destId="{81BEB0A2-AEA2-411A-8FFF-3F1E609DF030}" srcOrd="0" destOrd="0" presId="urn:microsoft.com/office/officeart/2005/8/layout/vList2"/>
    <dgm:cxn modelId="{EA5A9A68-08BD-4299-8223-7905B73824F0}" srcId="{AD12C35F-A839-4D83-A243-6F57A7BFA6F5}" destId="{577E7C25-FA6C-4B62-8307-561FFB3A349D}" srcOrd="2" destOrd="0" parTransId="{DB48242D-0B4B-4D4B-8915-420FC462E429}" sibTransId="{546774B8-7666-4642-A926-DE401D37991B}"/>
    <dgm:cxn modelId="{9A9968C6-CAAF-40C0-9EFB-6D936EB69C11}" srcId="{AD12C35F-A839-4D83-A243-6F57A7BFA6F5}" destId="{8DF5389A-79A4-4582-943F-C20B543A81FA}" srcOrd="1" destOrd="0" parTransId="{592C6FCB-F541-414D-9EEE-184380963EAC}" sibTransId="{81B5D003-E2D9-4690-BBDF-E4DBA12F70AE}"/>
    <dgm:cxn modelId="{3E1DB2CB-5852-40DA-84B9-6C91BD913F88}" srcId="{AD12C35F-A839-4D83-A243-6F57A7BFA6F5}" destId="{251DD13B-B4CA-407A-AD73-B6EF5344FB5A}" srcOrd="4" destOrd="0" parTransId="{9D2C36DF-148F-4871-933F-EF9EF3FB8919}" sibTransId="{ABC8746A-9339-4072-B496-EF3CE56C7B46}"/>
    <dgm:cxn modelId="{BFB8B2CB-AB70-473F-9ABB-75BD3FB089FF}" type="presOf" srcId="{CF1296AF-B0BA-4FAA-932D-87CAC3A50696}" destId="{7A68164A-C109-4CAF-8559-B9B77EA8DFA7}" srcOrd="0" destOrd="0" presId="urn:microsoft.com/office/officeart/2005/8/layout/vList2"/>
    <dgm:cxn modelId="{3368CED4-5007-4A3C-A6DC-BE1142DE3D7E}" type="presOf" srcId="{8DF5389A-79A4-4582-943F-C20B543A81FA}" destId="{7BE296EC-21F9-49BB-94F0-56DBD54CB84E}" srcOrd="0" destOrd="0" presId="urn:microsoft.com/office/officeart/2005/8/layout/vList2"/>
    <dgm:cxn modelId="{521C64EF-CDAE-4884-ADBC-1BE9DD77D234}" srcId="{AD12C35F-A839-4D83-A243-6F57A7BFA6F5}" destId="{CF1296AF-B0BA-4FAA-932D-87CAC3A50696}" srcOrd="0" destOrd="0" parTransId="{DAE4A6B1-348B-48B8-AC4F-845A180E4E7B}" sibTransId="{B67302D3-D816-4D39-AED6-6DE80B67EDB0}"/>
    <dgm:cxn modelId="{F89D9AF5-E79F-445B-A85A-C5596D23C1E8}" srcId="{AD12C35F-A839-4D83-A243-6F57A7BFA6F5}" destId="{F8554090-1BA7-4606-BE46-29E2BC6283D2}" srcOrd="3" destOrd="0" parTransId="{87F1BF2E-6A35-4AEA-B330-117DA189BCFD}" sibTransId="{55C7C402-53B4-46FE-8DF8-3B0FE0F1F8CB}"/>
    <dgm:cxn modelId="{C81CE60D-DC3D-4A4E-982E-E57B9C1D5ACE}" type="presParOf" srcId="{88652377-053B-4D30-ACEE-943C304DF1A9}" destId="{7A68164A-C109-4CAF-8559-B9B77EA8DFA7}" srcOrd="0" destOrd="0" presId="urn:microsoft.com/office/officeart/2005/8/layout/vList2"/>
    <dgm:cxn modelId="{261C1E8D-1C3E-4DB6-A225-6FF33AE17B4D}" type="presParOf" srcId="{88652377-053B-4D30-ACEE-943C304DF1A9}" destId="{9811DD9C-0C10-4D09-8517-9659B29D65C3}" srcOrd="1" destOrd="0" presId="urn:microsoft.com/office/officeart/2005/8/layout/vList2"/>
    <dgm:cxn modelId="{AD069366-3441-43C5-9F6F-37CCF59C09F4}" type="presParOf" srcId="{88652377-053B-4D30-ACEE-943C304DF1A9}" destId="{7BE296EC-21F9-49BB-94F0-56DBD54CB84E}" srcOrd="2" destOrd="0" presId="urn:microsoft.com/office/officeart/2005/8/layout/vList2"/>
    <dgm:cxn modelId="{6DC06203-131C-4CA6-8DFC-AC1DB4235FE2}" type="presParOf" srcId="{88652377-053B-4D30-ACEE-943C304DF1A9}" destId="{8AA03AFE-B8A5-4410-A297-C669ABE2C72E}" srcOrd="3" destOrd="0" presId="urn:microsoft.com/office/officeart/2005/8/layout/vList2"/>
    <dgm:cxn modelId="{360C7D72-7F4F-4F51-8B0A-ABA06D2E3CB0}" type="presParOf" srcId="{88652377-053B-4D30-ACEE-943C304DF1A9}" destId="{BE96B488-36C1-4A48-B7E6-27A515AA342D}" srcOrd="4" destOrd="0" presId="urn:microsoft.com/office/officeart/2005/8/layout/vList2"/>
    <dgm:cxn modelId="{DD970F8F-2A2F-439F-97D1-27A2C21BE43E}" type="presParOf" srcId="{88652377-053B-4D30-ACEE-943C304DF1A9}" destId="{60FFFDFA-BD0D-4FC4-B091-6723D6180D3F}" srcOrd="5" destOrd="0" presId="urn:microsoft.com/office/officeart/2005/8/layout/vList2"/>
    <dgm:cxn modelId="{4E973FB0-751D-431E-BA64-BEA73F3FDDE0}" type="presParOf" srcId="{88652377-053B-4D30-ACEE-943C304DF1A9}" destId="{F1994823-023A-4A0B-85E0-FA0CB9C64DA1}" srcOrd="6" destOrd="0" presId="urn:microsoft.com/office/officeart/2005/8/layout/vList2"/>
    <dgm:cxn modelId="{48A01412-3F5F-4396-AB40-646BF9F47A89}" type="presParOf" srcId="{88652377-053B-4D30-ACEE-943C304DF1A9}" destId="{F8732C61-A391-42B2-AB44-161600F3BE5F}" srcOrd="7" destOrd="0" presId="urn:microsoft.com/office/officeart/2005/8/layout/vList2"/>
    <dgm:cxn modelId="{668CAA93-6A1A-44FA-9C11-6D26E4EC3098}" type="presParOf" srcId="{88652377-053B-4D30-ACEE-943C304DF1A9}" destId="{81BEB0A2-AEA2-411A-8FFF-3F1E609DF0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B96EA-0A32-407B-8A23-EC66C78CBBDB}"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CD105ECC-21B8-44DD-8A97-CF7F2B63C6B9}">
      <dgm:prSet/>
      <dgm:spPr/>
      <dgm:t>
        <a:bodyPr/>
        <a:lstStyle/>
        <a:p>
          <a:r>
            <a:rPr lang="en-US"/>
            <a:t>A 'National Teenage Pregnancy Strategy' (TPS) </a:t>
          </a:r>
        </a:p>
      </dgm:t>
    </dgm:pt>
    <dgm:pt modelId="{D9D726B3-3B20-42F9-8BC7-EEDD4AFCE7CD}" type="parTrans" cxnId="{8698EC39-779D-4F53-A1E0-59481A7C194D}">
      <dgm:prSet/>
      <dgm:spPr/>
      <dgm:t>
        <a:bodyPr/>
        <a:lstStyle/>
        <a:p>
          <a:endParaRPr lang="en-US"/>
        </a:p>
      </dgm:t>
    </dgm:pt>
    <dgm:pt modelId="{39235E83-2FBE-4809-A89F-F57A7CED89C6}" type="sibTrans" cxnId="{8698EC39-779D-4F53-A1E0-59481A7C194D}">
      <dgm:prSet/>
      <dgm:spPr/>
      <dgm:t>
        <a:bodyPr/>
        <a:lstStyle/>
        <a:p>
          <a:endParaRPr lang="en-US"/>
        </a:p>
      </dgm:t>
    </dgm:pt>
    <dgm:pt modelId="{1207C6D4-DBA1-4204-83B5-89469E513FDE}">
      <dgm:prSet/>
      <dgm:spPr/>
      <dgm:t>
        <a:bodyPr/>
        <a:lstStyle/>
        <a:p>
          <a:r>
            <a:rPr lang="en-US"/>
            <a:t>The configuration of 'Children's Services' </a:t>
          </a:r>
        </a:p>
      </dgm:t>
    </dgm:pt>
    <dgm:pt modelId="{A44F546C-5FE7-43E6-A77C-6568C80CF745}" type="parTrans" cxnId="{0D15FACE-DF6D-4CD6-A8E1-CA8E3432E392}">
      <dgm:prSet/>
      <dgm:spPr/>
      <dgm:t>
        <a:bodyPr/>
        <a:lstStyle/>
        <a:p>
          <a:endParaRPr lang="en-US"/>
        </a:p>
      </dgm:t>
    </dgm:pt>
    <dgm:pt modelId="{1B103B06-9B50-41D3-8293-F69B60C05C25}" type="sibTrans" cxnId="{0D15FACE-DF6D-4CD6-A8E1-CA8E3432E392}">
      <dgm:prSet/>
      <dgm:spPr/>
      <dgm:t>
        <a:bodyPr/>
        <a:lstStyle/>
        <a:p>
          <a:endParaRPr lang="en-US"/>
        </a:p>
      </dgm:t>
    </dgm:pt>
    <dgm:pt modelId="{81DB1664-9973-47F7-92CF-5729A01E8321}">
      <dgm:prSet/>
      <dgm:spPr/>
      <dgm:t>
        <a:bodyPr/>
        <a:lstStyle/>
        <a:p>
          <a:r>
            <a:rPr lang="en-US"/>
            <a:t>A 'targeting approach'</a:t>
          </a:r>
        </a:p>
      </dgm:t>
    </dgm:pt>
    <dgm:pt modelId="{3C2BCD93-6B20-430B-BF84-F695F8AAABF7}" type="parTrans" cxnId="{B027973D-154E-4789-85CA-0C43471E99C1}">
      <dgm:prSet/>
      <dgm:spPr/>
      <dgm:t>
        <a:bodyPr/>
        <a:lstStyle/>
        <a:p>
          <a:endParaRPr lang="en-US"/>
        </a:p>
      </dgm:t>
    </dgm:pt>
    <dgm:pt modelId="{E9C60718-11D7-499F-893A-E788B3781C1B}" type="sibTrans" cxnId="{B027973D-154E-4789-85CA-0C43471E99C1}">
      <dgm:prSet/>
      <dgm:spPr/>
      <dgm:t>
        <a:bodyPr/>
        <a:lstStyle/>
        <a:p>
          <a:endParaRPr lang="en-US"/>
        </a:p>
      </dgm:t>
    </dgm:pt>
    <dgm:pt modelId="{65ACA753-05BC-418F-95E0-5621F150BF65}" type="pres">
      <dgm:prSet presAssocID="{1E9B96EA-0A32-407B-8A23-EC66C78CBBDB}" presName="hierChild1" presStyleCnt="0">
        <dgm:presLayoutVars>
          <dgm:chPref val="1"/>
          <dgm:dir/>
          <dgm:animOne val="branch"/>
          <dgm:animLvl val="lvl"/>
          <dgm:resizeHandles/>
        </dgm:presLayoutVars>
      </dgm:prSet>
      <dgm:spPr/>
    </dgm:pt>
    <dgm:pt modelId="{9A9405E3-E2EE-4C27-9B2B-98EEFE278AD4}" type="pres">
      <dgm:prSet presAssocID="{CD105ECC-21B8-44DD-8A97-CF7F2B63C6B9}" presName="hierRoot1" presStyleCnt="0"/>
      <dgm:spPr/>
    </dgm:pt>
    <dgm:pt modelId="{0BE7C852-D0D0-4B5F-BB39-9735B503AF43}" type="pres">
      <dgm:prSet presAssocID="{CD105ECC-21B8-44DD-8A97-CF7F2B63C6B9}" presName="composite" presStyleCnt="0"/>
      <dgm:spPr/>
    </dgm:pt>
    <dgm:pt modelId="{6B413265-BD6C-4DD0-8065-8BA8448AC613}" type="pres">
      <dgm:prSet presAssocID="{CD105ECC-21B8-44DD-8A97-CF7F2B63C6B9}" presName="background" presStyleLbl="node0" presStyleIdx="0" presStyleCnt="3"/>
      <dgm:spPr/>
    </dgm:pt>
    <dgm:pt modelId="{947C8642-2B12-48A1-A334-8607CCC019D8}" type="pres">
      <dgm:prSet presAssocID="{CD105ECC-21B8-44DD-8A97-CF7F2B63C6B9}" presName="text" presStyleLbl="fgAcc0" presStyleIdx="0" presStyleCnt="3">
        <dgm:presLayoutVars>
          <dgm:chPref val="3"/>
        </dgm:presLayoutVars>
      </dgm:prSet>
      <dgm:spPr/>
    </dgm:pt>
    <dgm:pt modelId="{E2EA46F7-56E5-44E4-B1B4-E1A7DDE0005A}" type="pres">
      <dgm:prSet presAssocID="{CD105ECC-21B8-44DD-8A97-CF7F2B63C6B9}" presName="hierChild2" presStyleCnt="0"/>
      <dgm:spPr/>
    </dgm:pt>
    <dgm:pt modelId="{6D54720B-78AE-450E-9D33-E74053C7C26B}" type="pres">
      <dgm:prSet presAssocID="{1207C6D4-DBA1-4204-83B5-89469E513FDE}" presName="hierRoot1" presStyleCnt="0"/>
      <dgm:spPr/>
    </dgm:pt>
    <dgm:pt modelId="{4CD03A6F-54AE-4904-8741-B22103E6BF47}" type="pres">
      <dgm:prSet presAssocID="{1207C6D4-DBA1-4204-83B5-89469E513FDE}" presName="composite" presStyleCnt="0"/>
      <dgm:spPr/>
    </dgm:pt>
    <dgm:pt modelId="{2C011CAA-6A3B-4287-BC41-67F84C172961}" type="pres">
      <dgm:prSet presAssocID="{1207C6D4-DBA1-4204-83B5-89469E513FDE}" presName="background" presStyleLbl="node0" presStyleIdx="1" presStyleCnt="3"/>
      <dgm:spPr/>
    </dgm:pt>
    <dgm:pt modelId="{E3D7514D-141E-4ADA-BF91-788F6DDE07D7}" type="pres">
      <dgm:prSet presAssocID="{1207C6D4-DBA1-4204-83B5-89469E513FDE}" presName="text" presStyleLbl="fgAcc0" presStyleIdx="1" presStyleCnt="3">
        <dgm:presLayoutVars>
          <dgm:chPref val="3"/>
        </dgm:presLayoutVars>
      </dgm:prSet>
      <dgm:spPr/>
    </dgm:pt>
    <dgm:pt modelId="{005EC8D5-33A8-4CF7-9011-B279509D19DE}" type="pres">
      <dgm:prSet presAssocID="{1207C6D4-DBA1-4204-83B5-89469E513FDE}" presName="hierChild2" presStyleCnt="0"/>
      <dgm:spPr/>
    </dgm:pt>
    <dgm:pt modelId="{C8A13AA2-7EFF-415D-8D7C-7A03BF2B92AA}" type="pres">
      <dgm:prSet presAssocID="{81DB1664-9973-47F7-92CF-5729A01E8321}" presName="hierRoot1" presStyleCnt="0"/>
      <dgm:spPr/>
    </dgm:pt>
    <dgm:pt modelId="{BF5780B7-4DC8-4DAB-A56B-57BAB8927F8B}" type="pres">
      <dgm:prSet presAssocID="{81DB1664-9973-47F7-92CF-5729A01E8321}" presName="composite" presStyleCnt="0"/>
      <dgm:spPr/>
    </dgm:pt>
    <dgm:pt modelId="{4C36E171-2288-44BD-989D-A9F7935A7AA6}" type="pres">
      <dgm:prSet presAssocID="{81DB1664-9973-47F7-92CF-5729A01E8321}" presName="background" presStyleLbl="node0" presStyleIdx="2" presStyleCnt="3"/>
      <dgm:spPr/>
    </dgm:pt>
    <dgm:pt modelId="{CC172947-8A49-4516-B912-633CAAAD23FB}" type="pres">
      <dgm:prSet presAssocID="{81DB1664-9973-47F7-92CF-5729A01E8321}" presName="text" presStyleLbl="fgAcc0" presStyleIdx="2" presStyleCnt="3">
        <dgm:presLayoutVars>
          <dgm:chPref val="3"/>
        </dgm:presLayoutVars>
      </dgm:prSet>
      <dgm:spPr/>
    </dgm:pt>
    <dgm:pt modelId="{12451086-97DD-453D-9F0F-7CCF8CC1CD71}" type="pres">
      <dgm:prSet presAssocID="{81DB1664-9973-47F7-92CF-5729A01E8321}" presName="hierChild2" presStyleCnt="0"/>
      <dgm:spPr/>
    </dgm:pt>
  </dgm:ptLst>
  <dgm:cxnLst>
    <dgm:cxn modelId="{66FD8129-4E8E-4B4E-8D3D-5C338D26F80F}" type="presOf" srcId="{1207C6D4-DBA1-4204-83B5-89469E513FDE}" destId="{E3D7514D-141E-4ADA-BF91-788F6DDE07D7}" srcOrd="0" destOrd="0" presId="urn:microsoft.com/office/officeart/2005/8/layout/hierarchy1"/>
    <dgm:cxn modelId="{8698EC39-779D-4F53-A1E0-59481A7C194D}" srcId="{1E9B96EA-0A32-407B-8A23-EC66C78CBBDB}" destId="{CD105ECC-21B8-44DD-8A97-CF7F2B63C6B9}" srcOrd="0" destOrd="0" parTransId="{D9D726B3-3B20-42F9-8BC7-EEDD4AFCE7CD}" sibTransId="{39235E83-2FBE-4809-A89F-F57A7CED89C6}"/>
    <dgm:cxn modelId="{B027973D-154E-4789-85CA-0C43471E99C1}" srcId="{1E9B96EA-0A32-407B-8A23-EC66C78CBBDB}" destId="{81DB1664-9973-47F7-92CF-5729A01E8321}" srcOrd="2" destOrd="0" parTransId="{3C2BCD93-6B20-430B-BF84-F695F8AAABF7}" sibTransId="{E9C60718-11D7-499F-893A-E788B3781C1B}"/>
    <dgm:cxn modelId="{CAD47797-1937-45F2-9F23-3F113D9284C8}" type="presOf" srcId="{1E9B96EA-0A32-407B-8A23-EC66C78CBBDB}" destId="{65ACA753-05BC-418F-95E0-5621F150BF65}" srcOrd="0" destOrd="0" presId="urn:microsoft.com/office/officeart/2005/8/layout/hierarchy1"/>
    <dgm:cxn modelId="{10C0B6B5-14AB-4CDE-98AA-9B124B35F786}" type="presOf" srcId="{81DB1664-9973-47F7-92CF-5729A01E8321}" destId="{CC172947-8A49-4516-B912-633CAAAD23FB}" srcOrd="0" destOrd="0" presId="urn:microsoft.com/office/officeart/2005/8/layout/hierarchy1"/>
    <dgm:cxn modelId="{F767B6B9-5730-4386-85F3-D02D5A0C2795}" type="presOf" srcId="{CD105ECC-21B8-44DD-8A97-CF7F2B63C6B9}" destId="{947C8642-2B12-48A1-A334-8607CCC019D8}" srcOrd="0" destOrd="0" presId="urn:microsoft.com/office/officeart/2005/8/layout/hierarchy1"/>
    <dgm:cxn modelId="{0D15FACE-DF6D-4CD6-A8E1-CA8E3432E392}" srcId="{1E9B96EA-0A32-407B-8A23-EC66C78CBBDB}" destId="{1207C6D4-DBA1-4204-83B5-89469E513FDE}" srcOrd="1" destOrd="0" parTransId="{A44F546C-5FE7-43E6-A77C-6568C80CF745}" sibTransId="{1B103B06-9B50-41D3-8293-F69B60C05C25}"/>
    <dgm:cxn modelId="{8DA37358-15AC-4531-ADB5-36D5280EE6F3}" type="presParOf" srcId="{65ACA753-05BC-418F-95E0-5621F150BF65}" destId="{9A9405E3-E2EE-4C27-9B2B-98EEFE278AD4}" srcOrd="0" destOrd="0" presId="urn:microsoft.com/office/officeart/2005/8/layout/hierarchy1"/>
    <dgm:cxn modelId="{B7336EF7-FC40-49F1-9FEB-0FADB32175B0}" type="presParOf" srcId="{9A9405E3-E2EE-4C27-9B2B-98EEFE278AD4}" destId="{0BE7C852-D0D0-4B5F-BB39-9735B503AF43}" srcOrd="0" destOrd="0" presId="urn:microsoft.com/office/officeart/2005/8/layout/hierarchy1"/>
    <dgm:cxn modelId="{D5B9637E-3311-4695-B4C5-7AEFFAE52AE5}" type="presParOf" srcId="{0BE7C852-D0D0-4B5F-BB39-9735B503AF43}" destId="{6B413265-BD6C-4DD0-8065-8BA8448AC613}" srcOrd="0" destOrd="0" presId="urn:microsoft.com/office/officeart/2005/8/layout/hierarchy1"/>
    <dgm:cxn modelId="{D9380F51-05C9-40FD-AB76-B0FE272552E7}" type="presParOf" srcId="{0BE7C852-D0D0-4B5F-BB39-9735B503AF43}" destId="{947C8642-2B12-48A1-A334-8607CCC019D8}" srcOrd="1" destOrd="0" presId="urn:microsoft.com/office/officeart/2005/8/layout/hierarchy1"/>
    <dgm:cxn modelId="{798C9BB3-685E-4F48-98F5-DF1AAB24F78F}" type="presParOf" srcId="{9A9405E3-E2EE-4C27-9B2B-98EEFE278AD4}" destId="{E2EA46F7-56E5-44E4-B1B4-E1A7DDE0005A}" srcOrd="1" destOrd="0" presId="urn:microsoft.com/office/officeart/2005/8/layout/hierarchy1"/>
    <dgm:cxn modelId="{3989FA2D-4616-47CF-9062-CAAAD60E1DFD}" type="presParOf" srcId="{65ACA753-05BC-418F-95E0-5621F150BF65}" destId="{6D54720B-78AE-450E-9D33-E74053C7C26B}" srcOrd="1" destOrd="0" presId="urn:microsoft.com/office/officeart/2005/8/layout/hierarchy1"/>
    <dgm:cxn modelId="{03A71CF9-BE22-42EB-8242-157272E51EC2}" type="presParOf" srcId="{6D54720B-78AE-450E-9D33-E74053C7C26B}" destId="{4CD03A6F-54AE-4904-8741-B22103E6BF47}" srcOrd="0" destOrd="0" presId="urn:microsoft.com/office/officeart/2005/8/layout/hierarchy1"/>
    <dgm:cxn modelId="{9A2623D9-9664-4F88-B267-9EF0782EEEDD}" type="presParOf" srcId="{4CD03A6F-54AE-4904-8741-B22103E6BF47}" destId="{2C011CAA-6A3B-4287-BC41-67F84C172961}" srcOrd="0" destOrd="0" presId="urn:microsoft.com/office/officeart/2005/8/layout/hierarchy1"/>
    <dgm:cxn modelId="{C20D05B8-92B8-4DFB-A4D6-870C5F3E53BD}" type="presParOf" srcId="{4CD03A6F-54AE-4904-8741-B22103E6BF47}" destId="{E3D7514D-141E-4ADA-BF91-788F6DDE07D7}" srcOrd="1" destOrd="0" presId="urn:microsoft.com/office/officeart/2005/8/layout/hierarchy1"/>
    <dgm:cxn modelId="{CED5BA93-87F4-4D39-B273-37BDB96FC1C6}" type="presParOf" srcId="{6D54720B-78AE-450E-9D33-E74053C7C26B}" destId="{005EC8D5-33A8-4CF7-9011-B279509D19DE}" srcOrd="1" destOrd="0" presId="urn:microsoft.com/office/officeart/2005/8/layout/hierarchy1"/>
    <dgm:cxn modelId="{A2102D6E-D614-48E3-955C-6A33F053417C}" type="presParOf" srcId="{65ACA753-05BC-418F-95E0-5621F150BF65}" destId="{C8A13AA2-7EFF-415D-8D7C-7A03BF2B92AA}" srcOrd="2" destOrd="0" presId="urn:microsoft.com/office/officeart/2005/8/layout/hierarchy1"/>
    <dgm:cxn modelId="{49EDA868-56FD-4C38-B065-AAE5BD738529}" type="presParOf" srcId="{C8A13AA2-7EFF-415D-8D7C-7A03BF2B92AA}" destId="{BF5780B7-4DC8-4DAB-A56B-57BAB8927F8B}" srcOrd="0" destOrd="0" presId="urn:microsoft.com/office/officeart/2005/8/layout/hierarchy1"/>
    <dgm:cxn modelId="{650C8730-448C-4556-BF11-888C417DFCEE}" type="presParOf" srcId="{BF5780B7-4DC8-4DAB-A56B-57BAB8927F8B}" destId="{4C36E171-2288-44BD-989D-A9F7935A7AA6}" srcOrd="0" destOrd="0" presId="urn:microsoft.com/office/officeart/2005/8/layout/hierarchy1"/>
    <dgm:cxn modelId="{7A82A4EF-355D-4C7F-8CB9-A4AF4A516054}" type="presParOf" srcId="{BF5780B7-4DC8-4DAB-A56B-57BAB8927F8B}" destId="{CC172947-8A49-4516-B912-633CAAAD23FB}" srcOrd="1" destOrd="0" presId="urn:microsoft.com/office/officeart/2005/8/layout/hierarchy1"/>
    <dgm:cxn modelId="{B816B6D4-D293-4A9C-8123-93E5083A7099}" type="presParOf" srcId="{C8A13AA2-7EFF-415D-8D7C-7A03BF2B92AA}" destId="{12451086-97DD-453D-9F0F-7CCF8CC1CD7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8164A-C109-4CAF-8559-B9B77EA8DFA7}">
      <dsp:nvSpPr>
        <dsp:cNvPr id="0" name=""/>
        <dsp:cNvSpPr/>
      </dsp:nvSpPr>
      <dsp:spPr>
        <a:xfrm>
          <a:off x="0" y="135357"/>
          <a:ext cx="9067753" cy="6236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Cutting Class sizes</a:t>
          </a:r>
        </a:p>
      </dsp:txBody>
      <dsp:txXfrm>
        <a:off x="30442" y="165799"/>
        <a:ext cx="9006869" cy="562726"/>
      </dsp:txXfrm>
    </dsp:sp>
    <dsp:sp modelId="{7BE296EC-21F9-49BB-94F0-56DBD54CB84E}">
      <dsp:nvSpPr>
        <dsp:cNvPr id="0" name=""/>
        <dsp:cNvSpPr/>
      </dsp:nvSpPr>
      <dsp:spPr>
        <a:xfrm>
          <a:off x="0" y="833847"/>
          <a:ext cx="9067753" cy="623610"/>
        </a:xfrm>
        <a:prstGeom prst="roundRect">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'Fast track' punishment for young offenders</a:t>
          </a:r>
        </a:p>
      </dsp:txBody>
      <dsp:txXfrm>
        <a:off x="30442" y="864289"/>
        <a:ext cx="9006869" cy="562726"/>
      </dsp:txXfrm>
    </dsp:sp>
    <dsp:sp modelId="{BE96B488-36C1-4A48-B7E6-27A515AA342D}">
      <dsp:nvSpPr>
        <dsp:cNvPr id="0" name=""/>
        <dsp:cNvSpPr/>
      </dsp:nvSpPr>
      <dsp:spPr>
        <a:xfrm>
          <a:off x="0" y="1532338"/>
          <a:ext cx="9067753" cy="623610"/>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Cutting NHS waiting lists</a:t>
          </a:r>
        </a:p>
      </dsp:txBody>
      <dsp:txXfrm>
        <a:off x="30442" y="1562780"/>
        <a:ext cx="9006869" cy="562726"/>
      </dsp:txXfrm>
    </dsp:sp>
    <dsp:sp modelId="{F1994823-023A-4A0B-85E0-FA0CB9C64DA1}">
      <dsp:nvSpPr>
        <dsp:cNvPr id="0" name=""/>
        <dsp:cNvSpPr/>
      </dsp:nvSpPr>
      <dsp:spPr>
        <a:xfrm>
          <a:off x="0" y="2230828"/>
          <a:ext cx="9067753" cy="623610"/>
        </a:xfrm>
        <a:prstGeom prst="roundRect">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Getting 250,000 under-25-year-olds "off </a:t>
          </a:r>
          <a:r>
            <a:rPr lang="en-US" sz="2600" kern="1200" dirty="0">
              <a:latin typeface="Calibri Light" panose="020F0302020204030204"/>
            </a:rPr>
            <a:t>benefits</a:t>
          </a:r>
          <a:r>
            <a:rPr lang="en-US" sz="2600" kern="1200" dirty="0"/>
            <a:t> and into work"</a:t>
          </a:r>
        </a:p>
      </dsp:txBody>
      <dsp:txXfrm>
        <a:off x="30442" y="2261270"/>
        <a:ext cx="9006869" cy="562726"/>
      </dsp:txXfrm>
    </dsp:sp>
    <dsp:sp modelId="{81BEB0A2-AEA2-411A-8FFF-3F1E609DF030}">
      <dsp:nvSpPr>
        <dsp:cNvPr id="0" name=""/>
        <dsp:cNvSpPr/>
      </dsp:nvSpPr>
      <dsp:spPr>
        <a:xfrm>
          <a:off x="0" y="2929318"/>
          <a:ext cx="9067753" cy="623610"/>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"No rise in income tax rates".</a:t>
          </a:r>
        </a:p>
      </dsp:txBody>
      <dsp:txXfrm>
        <a:off x="30442" y="2959760"/>
        <a:ext cx="9006869"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13265-BD6C-4DD0-8065-8BA8448AC613}">
      <dsp:nvSpPr>
        <dsp:cNvPr id="0" name=""/>
        <dsp:cNvSpPr/>
      </dsp:nvSpPr>
      <dsp:spPr>
        <a:xfrm>
          <a:off x="0" y="524133"/>
          <a:ext cx="2918936" cy="185352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7C8642-2B12-48A1-A334-8607CCC019D8}">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 'National Teenage Pregnancy Strategy' (TPS) </a:t>
          </a:r>
        </a:p>
      </dsp:txBody>
      <dsp:txXfrm>
        <a:off x="378614" y="886531"/>
        <a:ext cx="2810360" cy="1744948"/>
      </dsp:txXfrm>
    </dsp:sp>
    <dsp:sp modelId="{2C011CAA-6A3B-4287-BC41-67F84C172961}">
      <dsp:nvSpPr>
        <dsp:cNvPr id="0" name=""/>
        <dsp:cNvSpPr/>
      </dsp:nvSpPr>
      <dsp:spPr>
        <a:xfrm>
          <a:off x="3567588" y="524133"/>
          <a:ext cx="2918936" cy="185352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7514D-141E-4ADA-BF91-788F6DDE07D7}">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The configuration of 'Children's Services' </a:t>
          </a:r>
        </a:p>
      </dsp:txBody>
      <dsp:txXfrm>
        <a:off x="3946203" y="886531"/>
        <a:ext cx="2810360" cy="1744948"/>
      </dsp:txXfrm>
    </dsp:sp>
    <dsp:sp modelId="{4C36E171-2288-44BD-989D-A9F7935A7AA6}">
      <dsp:nvSpPr>
        <dsp:cNvPr id="0" name=""/>
        <dsp:cNvSpPr/>
      </dsp:nvSpPr>
      <dsp:spPr>
        <a:xfrm>
          <a:off x="7135177" y="524133"/>
          <a:ext cx="2918936" cy="185352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72947-8A49-4516-B912-633CAAAD23FB}">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 'targeting approach'</a:t>
          </a:r>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CE5D38-8FC6-4F61-B254-BCCACD1E85A4}" type="datetimeFigureOut">
              <a:t>12/26/2023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9F9FC-E35D-4CF5-A69D-D810CA16B297}" type="slidenum">
              <a:t>‹#›</a:t>
            </a:fld>
            <a:endParaRPr lang="en-US"/>
          </a:p>
        </p:txBody>
      </p:sp>
    </p:spTree>
    <p:extLst>
      <p:ext uri="{BB962C8B-B14F-4D97-AF65-F5344CB8AC3E}">
        <p14:creationId xmlns:p14="http://schemas.microsoft.com/office/powerpoint/2010/main" val="332988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My name is Leo and for this presentation I have chosen the decade of 1997 to 2007. In 1997, many films were released such as Disney's Herkules, 20th Centry Fox's film Anastasia, and in December 10997, the global hit Titanic was released. But those aren't the only important events which happened in 1997, in May, Tony Blair was elected prime minister. In August, Princess Diana and her boyfriend were killed in a car crash, sending shock and horror all over the world. But what was it like living as a young person, how did the new government treat young people? </a:t>
            </a:r>
            <a:r>
              <a:rPr lang="en-US" dirty="0"/>
              <a:t>What was the new Labour government’s effect on the rights of young people? </a:t>
            </a:r>
            <a:r>
              <a:rPr lang="en-US" dirty="0">
                <a:cs typeface="Calibri"/>
              </a:rPr>
              <a:t>I will be discussing this and more throughout this presentation. </a:t>
            </a:r>
          </a:p>
        </p:txBody>
      </p:sp>
      <p:sp>
        <p:nvSpPr>
          <p:cNvPr id="4" name="Slide Number Placeholder 3"/>
          <p:cNvSpPr>
            <a:spLocks noGrp="1"/>
          </p:cNvSpPr>
          <p:nvPr>
            <p:ph type="sldNum" sz="quarter" idx="5"/>
          </p:nvPr>
        </p:nvSpPr>
        <p:spPr/>
        <p:txBody>
          <a:bodyPr/>
          <a:lstStyle/>
          <a:p>
            <a:fld id="{CC49F9FC-E35D-4CF5-A69D-D810CA16B297}" type="slidenum">
              <a:t>1</a:t>
            </a:fld>
            <a:endParaRPr lang="en-US"/>
          </a:p>
        </p:txBody>
      </p:sp>
    </p:spTree>
    <p:extLst>
      <p:ext uri="{BB962C8B-B14F-4D97-AF65-F5344CB8AC3E}">
        <p14:creationId xmlns:p14="http://schemas.microsoft.com/office/powerpoint/2010/main" val="2490568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Blair came into power at a time of great excitement for the British public, the Cold war had ended in 1991, causing the economy to boom, driven by the advances in technology which created a brief window where peace, stability and the rising of living standards looked like they may become normal for the British public. Despite this, Blair’s proposals mainly focused on young people and punishing them. In 1998, he introduced the 'Crime and Disorder Act', which fulfilled his aim to be 'tough on crime and the causes of crime'. This act established that the youth justice system's aim was to prevent offending by young people. And for the first time a single, dedicated system, the youth justice system, was established across England and Wales.</a:t>
            </a:r>
          </a:p>
          <a:p>
            <a:r>
              <a:rPr lang="en-US"/>
              <a:t>This system combines the work of the police, the Crown Prosecution Service, the Courts, and </a:t>
            </a:r>
            <a:r>
              <a:rPr lang="en-US" err="1"/>
              <a:t>organisations</a:t>
            </a:r>
            <a:r>
              <a:rPr lang="en-US"/>
              <a:t> such as Young Offender Intuitions and the work of Youth offending teams. </a:t>
            </a:r>
          </a:p>
          <a:p>
            <a:endParaRPr lang="en-US" dirty="0">
              <a:cs typeface="Calibri"/>
            </a:endParaRPr>
          </a:p>
        </p:txBody>
      </p:sp>
      <p:sp>
        <p:nvSpPr>
          <p:cNvPr id="4" name="Slide Number Placeholder 3"/>
          <p:cNvSpPr>
            <a:spLocks noGrp="1"/>
          </p:cNvSpPr>
          <p:nvPr>
            <p:ph type="sldNum" sz="quarter" idx="5"/>
          </p:nvPr>
        </p:nvSpPr>
        <p:spPr/>
        <p:txBody>
          <a:bodyPr/>
          <a:lstStyle/>
          <a:p>
            <a:fld id="{CC49F9FC-E35D-4CF5-A69D-D810CA16B297}" type="slidenum">
              <a:rPr lang="en-US"/>
              <a:t>2</a:t>
            </a:fld>
            <a:endParaRPr lang="en-US"/>
          </a:p>
        </p:txBody>
      </p:sp>
    </p:spTree>
    <p:extLst>
      <p:ext uri="{BB962C8B-B14F-4D97-AF65-F5344CB8AC3E}">
        <p14:creationId xmlns:p14="http://schemas.microsoft.com/office/powerpoint/2010/main" val="1543406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 the New Labor government, many new and distinct policies emerged, which put teenage pregnancy and parenthood high on the policy agenda for central and local government. The ten-year coordinated National Teenage Pregnancy Strategy was informed by social exclusion being found to being the main cause of early pregnancy. The overall ethos of this policy saw young women's attitudes (those within deprived areas), their beliefs and behavior as key risk factors. This then had implications on sex education, meaning that there was now more information available about contraception, sex, and relationships. It also had implications for teenage parents, with more support for them to finish their education and learn parenting skills.</a:t>
            </a:r>
            <a:endParaRPr lang="en-US" dirty="0">
              <a:cs typeface="Calibri"/>
            </a:endParaRPr>
          </a:p>
          <a:p>
            <a:r>
              <a:rPr lang="en-US" dirty="0"/>
              <a:t>Children's services were an idea created by labor after the failure of their Connextions policy. Despite good intentions, the children's services policy marginalized young people, separating them from the umbrella of 'children' and this meant that there was no plan for the future of youth work. It defined youth work as a profession which worked well with others, but one that could not be included by them. </a:t>
            </a:r>
            <a:endParaRPr lang="en-US" dirty="0">
              <a:cs typeface="Calibri"/>
            </a:endParaRPr>
          </a:p>
          <a:p>
            <a:r>
              <a:rPr lang="en-US" dirty="0"/>
              <a:t>One of the consequences of New Labours targeting approach was for youth work projects to become more computer and office-hours based, limiting the accessibility of informal learning.</a:t>
            </a:r>
            <a:endParaRPr lang="en-US" dirty="0">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49F9FC-E35D-4CF5-A69D-D810CA16B297}" type="slidenum">
              <a:rPr lang="en-US"/>
              <a:t>3</a:t>
            </a:fld>
            <a:endParaRPr lang="en-US"/>
          </a:p>
        </p:txBody>
      </p:sp>
    </p:spTree>
    <p:extLst>
      <p:ext uri="{BB962C8B-B14F-4D97-AF65-F5344CB8AC3E}">
        <p14:creationId xmlns:p14="http://schemas.microsoft.com/office/powerpoint/2010/main" val="2866572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system established in 1998 by the Labour Government’s Crime and Disorder act is still having an impact today, even though it has been changed by policies and acts, many of its aspects are still working today. Here is a helpful infographic to help you understand the changes made by several policies. While this act established a great deal of coherence between the services that work with young offenders, it came at a negative price to the young people. As the system came into place, more young people were being convicted of crimes, reports looking into the effects of the policy found that the levels of young people offending barely changed, but more young people were </a:t>
            </a:r>
            <a:r>
              <a:rPr lang="en-US" dirty="0" err="1"/>
              <a:t>criminalised</a:t>
            </a:r>
            <a:r>
              <a:rPr lang="en-US" dirty="0"/>
              <a:t> and imprisoned. The rapidness of the criminal justice system meant that the underlying social problems to why the young people were offending, were not tackled and nearly all the targets relating to education, training, mental health, employment, help with addiction and accommodation had been missed entirely. This act led to thirty-two thousand young people being imprisoned by 2002, bringing the number of young people in custody to a record high, becoming higher than any other European State at the time.</a:t>
            </a:r>
          </a:p>
          <a:p>
            <a:endParaRPr lang="en-US" dirty="0">
              <a:cs typeface="Calibri"/>
            </a:endParaRPr>
          </a:p>
        </p:txBody>
      </p:sp>
      <p:sp>
        <p:nvSpPr>
          <p:cNvPr id="4" name="Slide Number Placeholder 3"/>
          <p:cNvSpPr>
            <a:spLocks noGrp="1"/>
          </p:cNvSpPr>
          <p:nvPr>
            <p:ph type="sldNum" sz="quarter" idx="5"/>
          </p:nvPr>
        </p:nvSpPr>
        <p:spPr/>
        <p:txBody>
          <a:bodyPr/>
          <a:lstStyle/>
          <a:p>
            <a:fld id="{CC49F9FC-E35D-4CF5-A69D-D810CA16B297}" type="slidenum">
              <a:rPr lang="en-US"/>
              <a:t>4</a:t>
            </a:fld>
            <a:endParaRPr lang="en-US"/>
          </a:p>
        </p:txBody>
      </p:sp>
    </p:spTree>
    <p:extLst>
      <p:ext uri="{BB962C8B-B14F-4D97-AF65-F5344CB8AC3E}">
        <p14:creationId xmlns:p14="http://schemas.microsoft.com/office/powerpoint/2010/main" val="1002135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 has serious implications for the Youth Justice System (YJS), it meant that if a young person has committed serval minor crimes over the years, they could all be implemented into one sentence, causing them to serve a longer sentence in jail, with little chance of appeal. Since the introduction of the Youth Justice system, a result of this act, the UK government has continued to legislate to improve and refine criminal justice policy relating to children and young people. There was an extension of prevention and diversion activities, resulting in significant and sustained reductions in the number of young people entering the youth justice system. At the same time, the numbers of young people being remanded or sentenced to custody have significantly dropped. However, there have been new challenges in the form of the pandemic, such as more county lines activity, concerns about various forms of child exploitation and serious violence, but also a greater understanding of trauma and its impact on children and young people.</a:t>
            </a:r>
          </a:p>
        </p:txBody>
      </p:sp>
      <p:sp>
        <p:nvSpPr>
          <p:cNvPr id="4" name="Slide Number Placeholder 3"/>
          <p:cNvSpPr>
            <a:spLocks noGrp="1"/>
          </p:cNvSpPr>
          <p:nvPr>
            <p:ph type="sldNum" sz="quarter" idx="5"/>
          </p:nvPr>
        </p:nvSpPr>
        <p:spPr/>
        <p:txBody>
          <a:bodyPr/>
          <a:lstStyle/>
          <a:p>
            <a:fld id="{CC49F9FC-E35D-4CF5-A69D-D810CA16B297}" type="slidenum">
              <a:rPr lang="en-US"/>
              <a:t>5</a:t>
            </a:fld>
            <a:endParaRPr lang="en-US"/>
          </a:p>
        </p:txBody>
      </p:sp>
    </p:spTree>
    <p:extLst>
      <p:ext uri="{BB962C8B-B14F-4D97-AF65-F5344CB8AC3E}">
        <p14:creationId xmlns:p14="http://schemas.microsoft.com/office/powerpoint/2010/main" val="4184702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from the information above, Tony Blair only focused on primary schools, and ignored most teacher's calls for this policy to be implemented in secondary schools too. Most funding set aside for education was invested in the younger generation, with funding going towards creating more places in nurseries for three-year olds. However, this policy did include plans to cut truancy and the number of pupils excluded from schools, and to create half a million new places in colleges and universities. But without any clear indication of how teachers were going to be paid.  However, the solution to this was announced in 1999 where Blair pledged that about £150m will be allocated to education, providing 2,500 extra teachers and 1,000 more classrooms. However, the limitation of class sizes meant that children were being turned away from more popular, over-subscribed primary schools, and, because schools are funded based on the number of pupils they have, reducing class sizes would cut their income. Meaning that Blair’s policy of ‘cutting class sizes’ was not as simple as it seemed, and later caused many issues such as over subscription to schools, meaning that parents had to travel longer to get their children to school. </a:t>
            </a:r>
            <a:endParaRPr lang="en-US"/>
          </a:p>
        </p:txBody>
      </p:sp>
      <p:sp>
        <p:nvSpPr>
          <p:cNvPr id="4" name="Slide Number Placeholder 3"/>
          <p:cNvSpPr>
            <a:spLocks noGrp="1"/>
          </p:cNvSpPr>
          <p:nvPr>
            <p:ph type="sldNum" sz="quarter" idx="5"/>
          </p:nvPr>
        </p:nvSpPr>
        <p:spPr/>
        <p:txBody>
          <a:bodyPr/>
          <a:lstStyle/>
          <a:p>
            <a:fld id="{CC49F9FC-E35D-4CF5-A69D-D810CA16B297}" type="slidenum">
              <a:rPr lang="en-US"/>
              <a:t>6</a:t>
            </a:fld>
            <a:endParaRPr lang="en-US"/>
          </a:p>
        </p:txBody>
      </p:sp>
    </p:spTree>
    <p:extLst>
      <p:ext uri="{BB962C8B-B14F-4D97-AF65-F5344CB8AC3E}">
        <p14:creationId xmlns:p14="http://schemas.microsoft.com/office/powerpoint/2010/main" val="2151162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this policy came into place in 2001, the first child funds started in April 2005 and were available to those born from September 2002 onwards. And before the policy was abolished in January 2011, 6.3 million child trust funds were opened. But what difference did they make to the lives of the 18-year-olds receiving the money years later? The Wealth and assets survey, collected by the Office for National Statistics, from 2016 to 2018 found that 'in the absence of CTFs many young people have no, or very low levels of, financial wealth and therefore the policy will have made a substantial difference to the distribution of financial wealth of those aged 18’. While the research conducted by the Office for National Statistics shows a significant improvement in the distribution of financial wealth for those with access to a child trust fund, it does not account for those with low-income backgrounds. The average amount in a child trust fund is around £650, which realistically will not help those young people in reaching higher education, moving out of their parent’s houses or start their own business as a direct result of the child trust funds, which was Bliar’s main reason for this scheme. It is currently unclear how much child trust funds have helped the young people of today as some are only just being received. Personally, my child trust fund helps me in knowing that I have a fallback if I ever lose money, but that may not be the case for others. </a:t>
            </a:r>
          </a:p>
        </p:txBody>
      </p:sp>
      <p:sp>
        <p:nvSpPr>
          <p:cNvPr id="4" name="Slide Number Placeholder 3"/>
          <p:cNvSpPr>
            <a:spLocks noGrp="1"/>
          </p:cNvSpPr>
          <p:nvPr>
            <p:ph type="sldNum" sz="quarter" idx="5"/>
          </p:nvPr>
        </p:nvSpPr>
        <p:spPr/>
        <p:txBody>
          <a:bodyPr/>
          <a:lstStyle/>
          <a:p>
            <a:fld id="{CC49F9FC-E35D-4CF5-A69D-D810CA16B297}" type="slidenum">
              <a:rPr lang="en-US"/>
              <a:t>7</a:t>
            </a:fld>
            <a:endParaRPr lang="en-US"/>
          </a:p>
        </p:txBody>
      </p:sp>
    </p:spTree>
    <p:extLst>
      <p:ext uri="{BB962C8B-B14F-4D97-AF65-F5344CB8AC3E}">
        <p14:creationId xmlns:p14="http://schemas.microsoft.com/office/powerpoint/2010/main" val="1644339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the end of this decade, we saw the disappearance of Madaline Mcann in May. And Gordon Brown took over from Tony Blair to become the leader of the Labour Government and the Prime Minster in June. Hairspray and Harry Potter and the Order of the Pheonix were released in July and the film Enchanted in December. But what was the impact of this decade on policy development in youth work? Well, during this decade we found that the Crime and Disorder Act of 1998 changed the youth jutice syetm for the forsseable future, causing thousands of young people to be sentenced to jail, when they would normally be let off with a warning or fined, this had serious implications for the rehabilitation of those young people, as the underlying factors that causes them to commit crime weren't identified, and in prison, they would have learnt the skills and behaviors that could have led to a criminal lifestyle, where they could have been warned and offered counselling, where the issues that lead to crime would have been identified and solved, meaning that they may have never committed crime again. We also found that the introduction of Child Trust funds may have helped some young people access higher education and start businesses, but only if they were privileged. And polices on education focused on the younger generation, with no indication of how Blair's policy was going to help those in secondary schools. In conclusion, Tony Blair may have tried to help young people with finances, he harmed them more by labelling them as ‘criminals’ and ‘deviant,’ and this still has implications today. </a:t>
            </a:r>
            <a:r>
              <a:rPr lang="en-US" dirty="0">
                <a:cs typeface="Calibri"/>
              </a:rPr>
              <a:t> </a:t>
            </a:r>
          </a:p>
        </p:txBody>
      </p:sp>
      <p:sp>
        <p:nvSpPr>
          <p:cNvPr id="4" name="Slide Number Placeholder 3"/>
          <p:cNvSpPr>
            <a:spLocks noGrp="1"/>
          </p:cNvSpPr>
          <p:nvPr>
            <p:ph type="sldNum" sz="quarter" idx="5"/>
          </p:nvPr>
        </p:nvSpPr>
        <p:spPr/>
        <p:txBody>
          <a:bodyPr/>
          <a:lstStyle/>
          <a:p>
            <a:fld id="{CC49F9FC-E35D-4CF5-A69D-D810CA16B297}" type="slidenum">
              <a:rPr lang="en-US"/>
              <a:t>8</a:t>
            </a:fld>
            <a:endParaRPr lang="en-US"/>
          </a:p>
        </p:txBody>
      </p:sp>
    </p:spTree>
    <p:extLst>
      <p:ext uri="{BB962C8B-B14F-4D97-AF65-F5344CB8AC3E}">
        <p14:creationId xmlns:p14="http://schemas.microsoft.com/office/powerpoint/2010/main" val="1825939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policybristol.blogs.bris.ac.uk/2015/02/20/is-it-really-worth-investing-in-smaller-primary-school-classes/"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flickr.com/photos/uklabour/4306840924"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news.bbc.co.uk/1/hi/education/133057.stm" TargetMode="External"/><Relationship Id="rId7" Type="http://schemas.openxmlformats.org/officeDocument/2006/relationships/hyperlink" Target="https://www.open.edu/openlearn/mod/oucontent/view.php?id=103879&amp;section=1" TargetMode="External"/><Relationship Id="rId2" Type="http://schemas.openxmlformats.org/officeDocument/2006/relationships/hyperlink" Target="https://www.bbc.co.uk/news/uk-politics-39717751"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personalandhouseholdfinances/incomeandwealth/bulletins/totalwealthingreatbritain/april2016tomarch2018" TargetMode="External"/><Relationship Id="rId5" Type="http://schemas.openxmlformats.org/officeDocument/2006/relationships/hyperlink" Target="https://www.legislation.gov.uk/ukpga/1998/37/part/I/chapter/I/crossheading/crime-and-disorder-general" TargetMode="External"/><Relationship Id="rId4" Type="http://schemas.openxmlformats.org/officeDocument/2006/relationships/hyperlink" Target="https://ifs.org.uk/articles/coming-age-labours-child-trust-fu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ercules Movie 1997 Cast : Ten heartwarming animated movies on Disney+ ...">
            <a:extLst>
              <a:ext uri="{FF2B5EF4-FFF2-40B4-BE49-F238E27FC236}">
                <a16:creationId xmlns:a16="http://schemas.microsoft.com/office/drawing/2014/main" id="{7601BE28-00F4-684B-F0E8-7A37269003E6}"/>
              </a:ext>
            </a:extLst>
          </p:cNvPr>
          <p:cNvPicPr>
            <a:picLocks noChangeAspect="1"/>
          </p:cNvPicPr>
          <p:nvPr/>
        </p:nvPicPr>
        <p:blipFill>
          <a:blip r:embed="rId3"/>
          <a:stretch>
            <a:fillRect/>
          </a:stretch>
        </p:blipFill>
        <p:spPr>
          <a:xfrm>
            <a:off x="319088" y="2763838"/>
            <a:ext cx="2162175" cy="3321050"/>
          </a:xfrm>
          <a:prstGeom prst="rect">
            <a:avLst/>
          </a:prstGeom>
        </p:spPr>
      </p:pic>
      <p:pic>
        <p:nvPicPr>
          <p:cNvPr id="8" name="Picture 7" descr="On this day: Tony Blair wins 1997 general election landslide for Labour ...">
            <a:extLst>
              <a:ext uri="{FF2B5EF4-FFF2-40B4-BE49-F238E27FC236}">
                <a16:creationId xmlns:a16="http://schemas.microsoft.com/office/drawing/2014/main" id="{9A721004-49C3-F538-3393-BDE513FEB301}"/>
              </a:ext>
            </a:extLst>
          </p:cNvPr>
          <p:cNvPicPr>
            <a:picLocks noChangeAspect="1"/>
          </p:cNvPicPr>
          <p:nvPr/>
        </p:nvPicPr>
        <p:blipFill>
          <a:blip r:embed="rId4"/>
          <a:stretch>
            <a:fillRect/>
          </a:stretch>
        </p:blipFill>
        <p:spPr>
          <a:xfrm>
            <a:off x="2559050" y="2763838"/>
            <a:ext cx="2479675" cy="3321050"/>
          </a:xfrm>
          <a:prstGeom prst="rect">
            <a:avLst/>
          </a:prstGeom>
        </p:spPr>
      </p:pic>
      <p:pic>
        <p:nvPicPr>
          <p:cNvPr id="6" name="Picture 5" descr="Anastasia (1997) - Posters — The Movie Database (TMDb)">
            <a:extLst>
              <a:ext uri="{FF2B5EF4-FFF2-40B4-BE49-F238E27FC236}">
                <a16:creationId xmlns:a16="http://schemas.microsoft.com/office/drawing/2014/main" id="{0CB0CF85-3E0A-463B-A415-C57C0323B24C}"/>
              </a:ext>
            </a:extLst>
          </p:cNvPr>
          <p:cNvPicPr>
            <a:picLocks noChangeAspect="1"/>
          </p:cNvPicPr>
          <p:nvPr/>
        </p:nvPicPr>
        <p:blipFill>
          <a:blip r:embed="rId5"/>
          <a:stretch>
            <a:fillRect/>
          </a:stretch>
        </p:blipFill>
        <p:spPr>
          <a:xfrm>
            <a:off x="5118100" y="2763838"/>
            <a:ext cx="2162175" cy="3321050"/>
          </a:xfrm>
          <a:prstGeom prst="rect">
            <a:avLst/>
          </a:prstGeom>
        </p:spPr>
      </p:pic>
      <p:pic>
        <p:nvPicPr>
          <p:cNvPr id="4" name="Picture 3" descr="KulturaDobra.pl | Titanic (1997)">
            <a:extLst>
              <a:ext uri="{FF2B5EF4-FFF2-40B4-BE49-F238E27FC236}">
                <a16:creationId xmlns:a16="http://schemas.microsoft.com/office/drawing/2014/main" id="{93C775F5-0054-AFB4-56A8-B87E0BE5B994}"/>
              </a:ext>
            </a:extLst>
          </p:cNvPr>
          <p:cNvPicPr>
            <a:picLocks noChangeAspect="1"/>
          </p:cNvPicPr>
          <p:nvPr/>
        </p:nvPicPr>
        <p:blipFill>
          <a:blip r:embed="rId6"/>
          <a:stretch>
            <a:fillRect/>
          </a:stretch>
        </p:blipFill>
        <p:spPr>
          <a:xfrm>
            <a:off x="7358063" y="2763838"/>
            <a:ext cx="2182813" cy="3321050"/>
          </a:xfrm>
          <a:prstGeom prst="rect">
            <a:avLst/>
          </a:prstGeom>
        </p:spPr>
      </p:pic>
      <p:pic>
        <p:nvPicPr>
          <p:cNvPr id="7" name="Picture 6" descr="Princess Diana dies at 36 in a high-speed car crash in 1997 - NY Daily News">
            <a:extLst>
              <a:ext uri="{FF2B5EF4-FFF2-40B4-BE49-F238E27FC236}">
                <a16:creationId xmlns:a16="http://schemas.microsoft.com/office/drawing/2014/main" id="{1FA63364-9A11-856D-33E0-F149853336E4}"/>
              </a:ext>
            </a:extLst>
          </p:cNvPr>
          <p:cNvPicPr>
            <a:picLocks noChangeAspect="1"/>
          </p:cNvPicPr>
          <p:nvPr/>
        </p:nvPicPr>
        <p:blipFill>
          <a:blip r:embed="rId7"/>
          <a:stretch>
            <a:fillRect/>
          </a:stretch>
        </p:blipFill>
        <p:spPr>
          <a:xfrm>
            <a:off x="9620250" y="2763838"/>
            <a:ext cx="2246313" cy="3321050"/>
          </a:xfrm>
          <a:prstGeom prst="rect">
            <a:avLst/>
          </a:prstGeom>
        </p:spPr>
      </p:pic>
      <p:sp>
        <p:nvSpPr>
          <p:cNvPr id="2" name="Title 1"/>
          <p:cNvSpPr>
            <a:spLocks noGrp="1"/>
          </p:cNvSpPr>
          <p:nvPr>
            <p:ph type="ctrTitle"/>
          </p:nvPr>
        </p:nvSpPr>
        <p:spPr>
          <a:xfrm>
            <a:off x="638881" y="417576"/>
            <a:ext cx="10909640" cy="1249394"/>
          </a:xfrm>
        </p:spPr>
        <p:txBody>
          <a:bodyPr anchor="ctr">
            <a:normAutofit/>
          </a:bodyPr>
          <a:lstStyle/>
          <a:p>
            <a:r>
              <a:rPr lang="en-US" sz="6600" dirty="0">
                <a:cs typeface="Calibri Light"/>
              </a:rPr>
              <a:t>1997</a:t>
            </a:r>
          </a:p>
        </p:txBody>
      </p:sp>
      <p:sp>
        <p:nvSpPr>
          <p:cNvPr id="3" name="Subtitle 2"/>
          <p:cNvSpPr>
            <a:spLocks noGrp="1"/>
          </p:cNvSpPr>
          <p:nvPr>
            <p:ph type="subTitle" idx="1"/>
          </p:nvPr>
        </p:nvSpPr>
        <p:spPr>
          <a:xfrm>
            <a:off x="638881" y="1809541"/>
            <a:ext cx="10909643" cy="687406"/>
          </a:xfrm>
        </p:spPr>
        <p:txBody>
          <a:bodyPr anchor="ctr">
            <a:norm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A294F-FC08-B049-5B56-2087E4604F50}"/>
              </a:ext>
            </a:extLst>
          </p:cNvPr>
          <p:cNvSpPr>
            <a:spLocks noGrp="1"/>
          </p:cNvSpPr>
          <p:nvPr>
            <p:ph type="title"/>
          </p:nvPr>
        </p:nvSpPr>
        <p:spPr>
          <a:xfrm>
            <a:off x="838200" y="365125"/>
            <a:ext cx="10515600" cy="1325563"/>
          </a:xfrm>
        </p:spPr>
        <p:txBody>
          <a:bodyPr>
            <a:normAutofit/>
          </a:bodyPr>
          <a:lstStyle/>
          <a:p>
            <a:r>
              <a:rPr lang="en-US" sz="5400">
                <a:cs typeface="Calibri Light"/>
              </a:rPr>
              <a:t>The effect of Tony Blair </a:t>
            </a:r>
            <a:endParaRPr lang="en-US" sz="5400"/>
          </a:p>
        </p:txBody>
      </p:sp>
      <p:sp>
        <p:nvSpPr>
          <p:cNvPr id="8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828FB5A-0A80-06C5-D042-A5E90A1D7675}"/>
              </a:ext>
            </a:extLst>
          </p:cNvPr>
          <p:cNvGraphicFramePr>
            <a:graphicFrameLocks/>
          </p:cNvGraphicFramePr>
          <p:nvPr>
            <p:extLst>
              <p:ext uri="{D42A27DB-BD31-4B8C-83A1-F6EECF244321}">
                <p14:modId xmlns:p14="http://schemas.microsoft.com/office/powerpoint/2010/main" val="1001349904"/>
              </p:ext>
            </p:extLst>
          </p:nvPr>
        </p:nvGraphicFramePr>
        <p:xfrm>
          <a:off x="1412676" y="2633422"/>
          <a:ext cx="9067753" cy="3688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EE50FC4-88B3-9A17-8B1D-9B6DD2B51DCE}"/>
              </a:ext>
            </a:extLst>
          </p:cNvPr>
          <p:cNvSpPr txBox="1"/>
          <p:nvPr/>
        </p:nvSpPr>
        <p:spPr>
          <a:xfrm>
            <a:off x="1854919" y="2182594"/>
            <a:ext cx="40966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21792">
              <a:spcAft>
                <a:spcPts val="600"/>
              </a:spcAft>
            </a:pPr>
            <a:r>
              <a:rPr lang="en-US" sz="2800" b="1" u="sng" kern="1200" dirty="0">
                <a:latin typeface="+mn-lt"/>
                <a:ea typeface="+mn-ea"/>
                <a:cs typeface="Calibri"/>
              </a:rPr>
              <a:t>Blair's proposals</a:t>
            </a:r>
            <a:endParaRPr lang="en-US" sz="2800" b="1" u="sng" dirty="0">
              <a:cs typeface="Calibri"/>
            </a:endParaRPr>
          </a:p>
        </p:txBody>
      </p:sp>
      <p:sp>
        <p:nvSpPr>
          <p:cNvPr id="75" name="TextBox 74">
            <a:extLst>
              <a:ext uri="{FF2B5EF4-FFF2-40B4-BE49-F238E27FC236}">
                <a16:creationId xmlns:a16="http://schemas.microsoft.com/office/drawing/2014/main" id="{672A7C0A-9527-D256-5A48-BDA91B91F795}"/>
              </a:ext>
            </a:extLst>
          </p:cNvPr>
          <p:cNvSpPr txBox="1"/>
          <p:nvPr/>
        </p:nvSpPr>
        <p:spPr>
          <a:xfrm>
            <a:off x="5599" y="6462028"/>
            <a:ext cx="282939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21792">
              <a:spcAft>
                <a:spcPts val="600"/>
              </a:spcAft>
            </a:pPr>
            <a:r>
              <a:rPr lang="en-US" sz="2000" kern="1200" dirty="0">
                <a:latin typeface="+mn-lt"/>
                <a:ea typeface="+mn-ea"/>
                <a:cs typeface="Calibri"/>
              </a:rPr>
              <a:t>BBC news</a:t>
            </a:r>
            <a:r>
              <a:rPr lang="en-US" sz="2000" dirty="0">
                <a:cs typeface="Calibri"/>
              </a:rPr>
              <a:t> </a:t>
            </a:r>
            <a:r>
              <a:rPr lang="en-US" sz="2000" kern="1200" dirty="0">
                <a:latin typeface="+mn-lt"/>
                <a:ea typeface="+mn-ea"/>
                <a:cs typeface="Calibri"/>
              </a:rPr>
              <a:t>(2017)</a:t>
            </a:r>
            <a:endParaRPr lang="en-US" sz="2000" dirty="0">
              <a:cs typeface="Calibri"/>
            </a:endParaRPr>
          </a:p>
        </p:txBody>
      </p:sp>
    </p:spTree>
    <p:extLst>
      <p:ext uri="{BB962C8B-B14F-4D97-AF65-F5344CB8AC3E}">
        <p14:creationId xmlns:p14="http://schemas.microsoft.com/office/powerpoint/2010/main" val="750171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B280D-54FF-5C06-7313-31A8EB9DC425}"/>
              </a:ext>
            </a:extLst>
          </p:cNvPr>
          <p:cNvSpPr>
            <a:spLocks noGrp="1"/>
          </p:cNvSpPr>
          <p:nvPr>
            <p:ph type="title"/>
          </p:nvPr>
        </p:nvSpPr>
        <p:spPr>
          <a:xfrm>
            <a:off x="1043631" y="809898"/>
            <a:ext cx="10173010" cy="1554480"/>
          </a:xfrm>
        </p:spPr>
        <p:txBody>
          <a:bodyPr anchor="ctr">
            <a:normAutofit/>
          </a:bodyPr>
          <a:lstStyle/>
          <a:p>
            <a:r>
              <a:rPr lang="en-US" sz="4800">
                <a:ea typeface="Calibri Light"/>
                <a:cs typeface="Calibri Light"/>
              </a:rPr>
              <a:t>Policy Change </a:t>
            </a:r>
            <a:endParaRPr lang="en-US" sz="4800"/>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3F906074-06FA-8C38-F8BC-F970AC5FB21B}"/>
              </a:ext>
            </a:extLst>
          </p:cNvPr>
          <p:cNvGraphicFramePr>
            <a:graphicFrameLocks noGrp="1"/>
          </p:cNvGraphicFramePr>
          <p:nvPr>
            <p:ph idx="1"/>
            <p:extLst>
              <p:ext uri="{D42A27DB-BD31-4B8C-83A1-F6EECF244321}">
                <p14:modId xmlns:p14="http://schemas.microsoft.com/office/powerpoint/2010/main" val="299079620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5480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0AD8E-FB4D-AE9B-C3A7-F9918EB7AF0A}"/>
              </a:ext>
            </a:extLst>
          </p:cNvPr>
          <p:cNvSpPr>
            <a:spLocks noGrp="1"/>
          </p:cNvSpPr>
          <p:nvPr>
            <p:ph type="title"/>
          </p:nvPr>
        </p:nvSpPr>
        <p:spPr>
          <a:xfrm>
            <a:off x="630936" y="345975"/>
            <a:ext cx="4818888" cy="1481328"/>
          </a:xfrm>
        </p:spPr>
        <p:txBody>
          <a:bodyPr anchor="b">
            <a:normAutofit/>
          </a:bodyPr>
          <a:lstStyle/>
          <a:p>
            <a:r>
              <a:rPr lang="en-US" sz="5000">
                <a:cs typeface="Calibri Light"/>
              </a:rPr>
              <a:t>The Youth Justice System</a:t>
            </a:r>
            <a:endParaRPr lang="en-US" sz="5000"/>
          </a:p>
        </p:txBody>
      </p:sp>
      <p:sp>
        <p:nvSpPr>
          <p:cNvPr id="2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B3EB2C3-9997-E555-C0A2-6EB2BDD5BF2D}"/>
              </a:ext>
            </a:extLst>
          </p:cNvPr>
          <p:cNvSpPr>
            <a:spLocks noGrp="1"/>
          </p:cNvSpPr>
          <p:nvPr>
            <p:ph idx="1"/>
          </p:nvPr>
        </p:nvSpPr>
        <p:spPr>
          <a:xfrm>
            <a:off x="310093" y="2384158"/>
            <a:ext cx="6267267" cy="4019756"/>
          </a:xfrm>
        </p:spPr>
        <p:txBody>
          <a:bodyPr anchor="t">
            <a:noAutofit/>
          </a:bodyPr>
          <a:lstStyle/>
          <a:p>
            <a:r>
              <a:rPr lang="en-US" sz="2400" dirty="0">
                <a:latin typeface="Calibri"/>
                <a:cs typeface="Arial"/>
              </a:rPr>
              <a:t>The system established in 1998 by the Labour government’s Crime and Disorder Act survives a degree intact today. Some minor changes were introduced by the Criminal Justice and Immigration Act 2008 and the Sentencing and Punishment of Offenders Act 2012 </a:t>
            </a:r>
            <a:r>
              <a:rPr lang="en-US" sz="2400">
                <a:latin typeface="Calibri"/>
                <a:cs typeface="Arial"/>
              </a:rPr>
              <a:t>introduced</a:t>
            </a:r>
            <a:r>
              <a:rPr lang="en-US" sz="2400" dirty="0">
                <a:latin typeface="Calibri"/>
                <a:cs typeface="Arial"/>
              </a:rPr>
              <a:t> some further changes, but the main structures established in 1998 remains in place. Here is a helpful infographic to help you understand it </a:t>
            </a:r>
            <a:endParaRPr lang="en-US" sz="2400" dirty="0">
              <a:latin typeface="Calibri"/>
              <a:cs typeface="Calibri" panose="020F0502020204030204"/>
            </a:endParaRPr>
          </a:p>
          <a:p>
            <a:pPr marL="0" indent="0">
              <a:buNone/>
            </a:pPr>
            <a:endParaRPr lang="en-US" sz="2400" dirty="0">
              <a:latin typeface="Calibri"/>
              <a:cs typeface="Arial"/>
            </a:endParaRPr>
          </a:p>
        </p:txBody>
      </p:sp>
      <p:pic>
        <p:nvPicPr>
          <p:cNvPr id="4" name="Content Placeholder 3">
            <a:extLst>
              <a:ext uri="{FF2B5EF4-FFF2-40B4-BE49-F238E27FC236}">
                <a16:creationId xmlns:a16="http://schemas.microsoft.com/office/drawing/2014/main" id="{60EBBC65-095E-C4A7-B8ED-E78581E4FE5E}"/>
              </a:ext>
            </a:extLst>
          </p:cNvPr>
          <p:cNvPicPr>
            <a:picLocks noChangeAspect="1"/>
          </p:cNvPicPr>
          <p:nvPr/>
        </p:nvPicPr>
        <p:blipFill>
          <a:blip r:embed="rId3"/>
          <a:stretch>
            <a:fillRect/>
          </a:stretch>
        </p:blipFill>
        <p:spPr>
          <a:xfrm>
            <a:off x="6790259" y="65237"/>
            <a:ext cx="5172756" cy="6674051"/>
          </a:xfrm>
          <a:prstGeom prst="rect">
            <a:avLst/>
          </a:prstGeom>
        </p:spPr>
      </p:pic>
      <p:sp>
        <p:nvSpPr>
          <p:cNvPr id="3" name="TextBox 2">
            <a:extLst>
              <a:ext uri="{FF2B5EF4-FFF2-40B4-BE49-F238E27FC236}">
                <a16:creationId xmlns:a16="http://schemas.microsoft.com/office/drawing/2014/main" id="{72822F46-0004-3325-3323-CAA688447813}"/>
              </a:ext>
            </a:extLst>
          </p:cNvPr>
          <p:cNvSpPr txBox="1"/>
          <p:nvPr/>
        </p:nvSpPr>
        <p:spPr>
          <a:xfrm>
            <a:off x="0" y="6391700"/>
            <a:ext cx="366214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The Open university (2022)</a:t>
            </a:r>
            <a:endParaRPr lang="en-US" sz="2000" dirty="0"/>
          </a:p>
        </p:txBody>
      </p:sp>
    </p:spTree>
    <p:extLst>
      <p:ext uri="{BB962C8B-B14F-4D97-AF65-F5344CB8AC3E}">
        <p14:creationId xmlns:p14="http://schemas.microsoft.com/office/powerpoint/2010/main" val="362150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BE8EB-4241-B0EA-320E-48F6AC489B2F}"/>
              </a:ext>
            </a:extLst>
          </p:cNvPr>
          <p:cNvSpPr>
            <a:spLocks noGrp="1"/>
          </p:cNvSpPr>
          <p:nvPr>
            <p:ph type="title"/>
          </p:nvPr>
        </p:nvSpPr>
        <p:spPr>
          <a:xfrm>
            <a:off x="761800" y="429490"/>
            <a:ext cx="9589765" cy="1432273"/>
          </a:xfrm>
        </p:spPr>
        <p:txBody>
          <a:bodyPr>
            <a:normAutofit/>
          </a:bodyPr>
          <a:lstStyle/>
          <a:p>
            <a:r>
              <a:rPr lang="en-US" sz="4800">
                <a:cs typeface="Calibri Light"/>
              </a:rPr>
              <a:t>The Crime and Disorder Act 1998</a:t>
            </a:r>
            <a:endParaRPr lang="en-US" sz="4800"/>
          </a:p>
        </p:txBody>
      </p:sp>
      <p:pic>
        <p:nvPicPr>
          <p:cNvPr id="5" name="Picture 4">
            <a:extLst>
              <a:ext uri="{FF2B5EF4-FFF2-40B4-BE49-F238E27FC236}">
                <a16:creationId xmlns:a16="http://schemas.microsoft.com/office/drawing/2014/main" id="{6E6DF2A3-A84F-3784-1B92-1F6ECA660D18}"/>
              </a:ext>
            </a:extLst>
          </p:cNvPr>
          <p:cNvPicPr>
            <a:picLocks noChangeAspect="1"/>
          </p:cNvPicPr>
          <p:nvPr/>
        </p:nvPicPr>
        <p:blipFill rotWithShape="1">
          <a:blip r:embed="rId3"/>
          <a:srcRect l="38" r="41350"/>
          <a:stretch/>
        </p:blipFill>
        <p:spPr>
          <a:xfrm>
            <a:off x="560066" y="1494945"/>
            <a:ext cx="10860699" cy="698866"/>
          </a:xfrm>
          <a:prstGeom prst="rect">
            <a:avLst/>
          </a:prstGeom>
        </p:spPr>
      </p:pic>
      <p:sp>
        <p:nvSpPr>
          <p:cNvPr id="6" name="TextBox 5">
            <a:extLst>
              <a:ext uri="{FF2B5EF4-FFF2-40B4-BE49-F238E27FC236}">
                <a16:creationId xmlns:a16="http://schemas.microsoft.com/office/drawing/2014/main" id="{BB50A907-D190-EF0C-1DC0-037AFB6B2AFD}"/>
              </a:ext>
            </a:extLst>
          </p:cNvPr>
          <p:cNvSpPr txBox="1"/>
          <p:nvPr/>
        </p:nvSpPr>
        <p:spPr>
          <a:xfrm>
            <a:off x="226654" y="2087677"/>
            <a:ext cx="7578136"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-This Act limited the number of times that the police could issue warnings to young people, and widened the circumstances in which children and young people could be sent to custody.</a:t>
            </a:r>
          </a:p>
          <a:p>
            <a:endParaRPr lang="en-US" sz="2800" dirty="0">
              <a:cs typeface="Calibri"/>
            </a:endParaRPr>
          </a:p>
          <a:p>
            <a:r>
              <a:rPr lang="en-US" sz="2800" dirty="0">
                <a:cs typeface="Calibri"/>
              </a:rPr>
              <a:t>-The Act introduced Anti-Social Behavior Orders, Sex Offender Orders, Parenting Orders, and 'racially aggravated' offences. The Act also gave local authorities more responsibilities for reducing crime and disorder and abolished rebuttable presumption.</a:t>
            </a:r>
            <a:endParaRPr lang="en-US">
              <a:cs typeface="Calibri"/>
            </a:endParaRPr>
          </a:p>
        </p:txBody>
      </p:sp>
      <p:pic>
        <p:nvPicPr>
          <p:cNvPr id="11" name="Picture 10" descr="BBC - Mark Easton's UK: The politics of 'proper behaviour'">
            <a:extLst>
              <a:ext uri="{FF2B5EF4-FFF2-40B4-BE49-F238E27FC236}">
                <a16:creationId xmlns:a16="http://schemas.microsoft.com/office/drawing/2014/main" id="{479C4B08-413D-A627-ABEE-CCB9CFB649D6}"/>
              </a:ext>
            </a:extLst>
          </p:cNvPr>
          <p:cNvPicPr>
            <a:picLocks noChangeAspect="1"/>
          </p:cNvPicPr>
          <p:nvPr/>
        </p:nvPicPr>
        <p:blipFill>
          <a:blip r:embed="rId4"/>
          <a:stretch>
            <a:fillRect/>
          </a:stretch>
        </p:blipFill>
        <p:spPr>
          <a:xfrm>
            <a:off x="7808883" y="2087413"/>
            <a:ext cx="4208612" cy="4092154"/>
          </a:xfrm>
          <a:prstGeom prst="rect">
            <a:avLst/>
          </a:prstGeom>
        </p:spPr>
      </p:pic>
      <p:sp>
        <p:nvSpPr>
          <p:cNvPr id="3" name="TextBox 2">
            <a:extLst>
              <a:ext uri="{FF2B5EF4-FFF2-40B4-BE49-F238E27FC236}">
                <a16:creationId xmlns:a16="http://schemas.microsoft.com/office/drawing/2014/main" id="{1C52B1AD-5E78-4BFF-CB73-AE962232BC33}"/>
              </a:ext>
            </a:extLst>
          </p:cNvPr>
          <p:cNvSpPr txBox="1"/>
          <p:nvPr/>
        </p:nvSpPr>
        <p:spPr>
          <a:xfrm>
            <a:off x="9434015" y="6454252"/>
            <a:ext cx="332664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Legistlation.gov.uk (2015)</a:t>
            </a:r>
            <a:endParaRPr lang="en-US" dirty="0">
              <a:cs typeface="Calibri" panose="020F0502020204030204"/>
            </a:endParaRPr>
          </a:p>
        </p:txBody>
      </p:sp>
    </p:spTree>
    <p:extLst>
      <p:ext uri="{BB962C8B-B14F-4D97-AF65-F5344CB8AC3E}">
        <p14:creationId xmlns:p14="http://schemas.microsoft.com/office/powerpoint/2010/main" val="4319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3CE10-BF4E-8F18-B96E-6ED7D3AB7953}"/>
              </a:ext>
            </a:extLst>
          </p:cNvPr>
          <p:cNvSpPr>
            <a:spLocks noGrp="1"/>
          </p:cNvSpPr>
          <p:nvPr>
            <p:ph type="title"/>
          </p:nvPr>
        </p:nvSpPr>
        <p:spPr>
          <a:xfrm>
            <a:off x="841248" y="256032"/>
            <a:ext cx="10506456" cy="1014984"/>
          </a:xfrm>
        </p:spPr>
        <p:txBody>
          <a:bodyPr anchor="b">
            <a:normAutofit/>
          </a:bodyPr>
          <a:lstStyle/>
          <a:p>
            <a:r>
              <a:rPr lang="en-US">
                <a:cs typeface="Calibri Light"/>
              </a:rPr>
              <a:t>Cutting class sizes</a:t>
            </a:r>
            <a:endParaRPr lang="en-US"/>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5550EFC-A5FB-0637-AA75-2221CB8405CA}"/>
              </a:ext>
            </a:extLst>
          </p:cNvPr>
          <p:cNvSpPr>
            <a:spLocks/>
          </p:cNvSpPr>
          <p:nvPr/>
        </p:nvSpPr>
        <p:spPr>
          <a:xfrm>
            <a:off x="4975385" y="2273507"/>
            <a:ext cx="6005324" cy="3661410"/>
          </a:xfrm>
          <a:prstGeom prst="rect">
            <a:avLst/>
          </a:prstGeom>
        </p:spPr>
        <p:txBody>
          <a:bodyPr vert="horz" lIns="91440" tIns="45720" rIns="91440" bIns="45720" rtlCol="0" anchor="t">
            <a:noAutofit/>
          </a:bodyPr>
          <a:lstStyle/>
          <a:p>
            <a:pPr defTabSz="768096">
              <a:spcAft>
                <a:spcPts val="600"/>
              </a:spcAft>
            </a:pPr>
            <a:r>
              <a:rPr lang="en-US" sz="2400" kern="1200" dirty="0">
                <a:latin typeface="+mn-lt"/>
                <a:ea typeface="+mn-ea"/>
                <a:cs typeface="Calibri"/>
              </a:rPr>
              <a:t>In 2002, Tony Blair's pledge to 'cut class sizes' was implemented for all five- to seven-year-olds. Reducing their classes to a maximum of thirty pupils. </a:t>
            </a:r>
            <a:endParaRPr lang="en-US" sz="2400" kern="1200" dirty="0">
              <a:latin typeface="+mn-lt"/>
              <a:cs typeface="Calibri"/>
            </a:endParaRPr>
          </a:p>
          <a:p>
            <a:pPr defTabSz="768096">
              <a:spcAft>
                <a:spcPts val="600"/>
              </a:spcAft>
            </a:pPr>
            <a:r>
              <a:rPr lang="en-US" sz="2400" kern="1200" dirty="0">
                <a:solidFill>
                  <a:srgbClr val="000000"/>
                </a:solidFill>
                <a:latin typeface="+mn-lt"/>
                <a:ea typeface="+mn-lt"/>
                <a:cs typeface="+mn-lt"/>
              </a:rPr>
              <a:t>At primary level, Labour </a:t>
            </a:r>
            <a:r>
              <a:rPr lang="en-US" sz="2400" dirty="0">
                <a:solidFill>
                  <a:srgbClr val="000000"/>
                </a:solidFill>
                <a:ea typeface="+mn-lt"/>
                <a:cs typeface="+mn-lt"/>
              </a:rPr>
              <a:t>had</a:t>
            </a:r>
            <a:r>
              <a:rPr lang="en-US" sz="2400" kern="1200" dirty="0">
                <a:solidFill>
                  <a:srgbClr val="000000"/>
                </a:solidFill>
                <a:latin typeface="+mn-lt"/>
                <a:ea typeface="+mn-lt"/>
                <a:cs typeface="+mn-lt"/>
              </a:rPr>
              <a:t> taken steps to improve pupil-teacher ratios, and </a:t>
            </a:r>
            <a:r>
              <a:rPr lang="en-US" sz="2400" dirty="0">
                <a:solidFill>
                  <a:srgbClr val="000000"/>
                </a:solidFill>
                <a:ea typeface="+mn-lt"/>
                <a:cs typeface="+mn-lt"/>
              </a:rPr>
              <a:t>invested </a:t>
            </a:r>
            <a:r>
              <a:rPr lang="en-US" sz="2400" kern="1200" dirty="0">
                <a:solidFill>
                  <a:srgbClr val="000000"/>
                </a:solidFill>
                <a:latin typeface="+mn-lt"/>
                <a:ea typeface="+mn-lt"/>
                <a:cs typeface="+mn-lt"/>
              </a:rPr>
              <a:t>further funding in 2001, to ensure that </a:t>
            </a:r>
            <a:r>
              <a:rPr lang="en-US" sz="2400" dirty="0">
                <a:solidFill>
                  <a:srgbClr val="000000"/>
                </a:solidFill>
                <a:ea typeface="+mn-lt"/>
                <a:cs typeface="+mn-lt"/>
              </a:rPr>
              <a:t>8-</a:t>
            </a:r>
            <a:r>
              <a:rPr lang="en-US" sz="2400" kern="1200" dirty="0">
                <a:solidFill>
                  <a:srgbClr val="000000"/>
                </a:solidFill>
                <a:latin typeface="+mn-lt"/>
                <a:ea typeface="+mn-lt"/>
                <a:cs typeface="+mn-lt"/>
              </a:rPr>
              <a:t> to 11-year-olds who had been in smaller classes in the earlier age group would continue to benefit.</a:t>
            </a:r>
          </a:p>
          <a:p>
            <a:pPr defTabSz="768096">
              <a:spcAft>
                <a:spcPts val="600"/>
              </a:spcAft>
            </a:pPr>
            <a:r>
              <a:rPr lang="en-US" sz="2400" kern="1200" dirty="0">
                <a:solidFill>
                  <a:srgbClr val="000000"/>
                </a:solidFill>
                <a:latin typeface="+mn-lt"/>
                <a:ea typeface="+mn-ea"/>
                <a:cs typeface="Calibri"/>
              </a:rPr>
              <a:t>But what about the older pupils?</a:t>
            </a:r>
            <a:endParaRPr lang="en-US" sz="2400" kern="1200" dirty="0">
              <a:solidFill>
                <a:srgbClr val="000000"/>
              </a:solidFill>
              <a:latin typeface="+mn-lt"/>
              <a:cs typeface="Calibri"/>
            </a:endParaRPr>
          </a:p>
          <a:p>
            <a:pPr marL="0" indent="0">
              <a:spcAft>
                <a:spcPts val="600"/>
              </a:spcAft>
              <a:buNone/>
            </a:pPr>
            <a:endParaRPr lang="en-US">
              <a:cs typeface="Calibri"/>
            </a:endParaRPr>
          </a:p>
        </p:txBody>
      </p:sp>
      <p:sp>
        <p:nvSpPr>
          <p:cNvPr id="4" name="TextBox 3">
            <a:extLst>
              <a:ext uri="{FF2B5EF4-FFF2-40B4-BE49-F238E27FC236}">
                <a16:creationId xmlns:a16="http://schemas.microsoft.com/office/drawing/2014/main" id="{EC8ACCC0-910A-EC06-299D-91E705EEDD95}"/>
              </a:ext>
            </a:extLst>
          </p:cNvPr>
          <p:cNvSpPr txBox="1"/>
          <p:nvPr/>
        </p:nvSpPr>
        <p:spPr>
          <a:xfrm>
            <a:off x="3592" y="6507837"/>
            <a:ext cx="19902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68096">
              <a:spcAft>
                <a:spcPts val="600"/>
              </a:spcAft>
            </a:pPr>
            <a:r>
              <a:rPr lang="en-US" sz="2000" kern="1200" dirty="0">
                <a:latin typeface="+mn-lt"/>
                <a:ea typeface="+mn-ea"/>
                <a:cs typeface="Calibri"/>
              </a:rPr>
              <a:t>BBC News</a:t>
            </a:r>
            <a:r>
              <a:rPr lang="en-US" sz="2000" dirty="0">
                <a:cs typeface="Calibri"/>
              </a:rPr>
              <a:t> (1998)</a:t>
            </a:r>
            <a:endParaRPr lang="en-US" dirty="0">
              <a:cs typeface="Calibri" panose="020F0502020204030204"/>
            </a:endParaRPr>
          </a:p>
        </p:txBody>
      </p:sp>
      <p:pic>
        <p:nvPicPr>
          <p:cNvPr id="5" name="Picture 4">
            <a:extLst>
              <a:ext uri="{FF2B5EF4-FFF2-40B4-BE49-F238E27FC236}">
                <a16:creationId xmlns:a16="http://schemas.microsoft.com/office/drawing/2014/main" id="{0DC1B823-E5D4-92DF-3C32-986D47763658}"/>
              </a:ext>
            </a:extLst>
          </p:cNvPr>
          <p:cNvPicPr>
            <a:picLocks noChangeAspect="1"/>
          </p:cNvPicPr>
          <p:nvPr/>
        </p:nvPicPr>
        <p:blipFill rotWithShape="1">
          <a:blip r:embed="rId3"/>
          <a:srcRect l="38" r="41350"/>
          <a:stretch/>
        </p:blipFill>
        <p:spPr>
          <a:xfrm>
            <a:off x="861990" y="1566832"/>
            <a:ext cx="10860699" cy="698866"/>
          </a:xfrm>
          <a:prstGeom prst="rect">
            <a:avLst/>
          </a:prstGeom>
        </p:spPr>
      </p:pic>
      <p:pic>
        <p:nvPicPr>
          <p:cNvPr id="6" name="Picture 5" descr="A young child holding a paper windmill&#10;&#10;Description automatically generated">
            <a:extLst>
              <a:ext uri="{FF2B5EF4-FFF2-40B4-BE49-F238E27FC236}">
                <a16:creationId xmlns:a16="http://schemas.microsoft.com/office/drawing/2014/main" id="{36FF86F8-B8BC-0D69-C5F2-DBA07E4BCD0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99983" y="2548938"/>
            <a:ext cx="3491604" cy="2668183"/>
          </a:xfrm>
          <a:prstGeom prst="rect">
            <a:avLst/>
          </a:prstGeom>
        </p:spPr>
      </p:pic>
    </p:spTree>
    <p:extLst>
      <p:ext uri="{BB962C8B-B14F-4D97-AF65-F5344CB8AC3E}">
        <p14:creationId xmlns:p14="http://schemas.microsoft.com/office/powerpoint/2010/main" val="1549407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BE0DF-AF50-C10B-4F2E-C30564BB382E}"/>
              </a:ext>
            </a:extLst>
          </p:cNvPr>
          <p:cNvSpPr>
            <a:spLocks noGrp="1"/>
          </p:cNvSpPr>
          <p:nvPr>
            <p:ph type="title"/>
          </p:nvPr>
        </p:nvSpPr>
        <p:spPr>
          <a:xfrm>
            <a:off x="572493" y="238539"/>
            <a:ext cx="11018520" cy="1434415"/>
          </a:xfrm>
        </p:spPr>
        <p:txBody>
          <a:bodyPr anchor="b">
            <a:normAutofit/>
          </a:bodyPr>
          <a:lstStyle/>
          <a:p>
            <a:r>
              <a:rPr lang="en-US" sz="5400">
                <a:cs typeface="Calibri Light"/>
              </a:rPr>
              <a:t>Child Trust Funds</a:t>
            </a:r>
            <a:endParaRPr lang="en-US" sz="5400"/>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81DDBF-A955-6424-5DB0-739EF8D1768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dirty="0">
                <a:cs typeface="Calibri"/>
              </a:rPr>
              <a:t>As a result of Blair's promise to get "250,000 under-25-year-olds "off benefits and into work" tax free child trust funds were set up in 2002, lasting till 2011. </a:t>
            </a:r>
          </a:p>
          <a:p>
            <a:r>
              <a:rPr lang="en-US" sz="2200" dirty="0">
                <a:cs typeface="Calibri"/>
              </a:rPr>
              <a:t>This is where the government </a:t>
            </a:r>
            <a:r>
              <a:rPr lang="en-US" sz="2200" dirty="0">
                <a:latin typeface="Calibri"/>
                <a:cs typeface="Calibri"/>
              </a:rPr>
              <a:t>paid £250 into all accounts, with an additional £250  paid to the accounts of those whose parents were in receipt of certain benefits.</a:t>
            </a:r>
          </a:p>
          <a:p>
            <a:r>
              <a:rPr lang="en-US" sz="2200" dirty="0">
                <a:latin typeface="Calibri"/>
                <a:cs typeface="Times New Roman"/>
              </a:rPr>
              <a:t>Parents, and others, could contribute to the accounts (up to annual limits).</a:t>
            </a:r>
            <a:endParaRPr lang="en-US" sz="2200" dirty="0">
              <a:latin typeface="Calibri"/>
              <a:cs typeface="Calibri"/>
            </a:endParaRPr>
          </a:p>
          <a:p>
            <a:r>
              <a:rPr lang="en-US" sz="2200" dirty="0">
                <a:latin typeface="Calibri"/>
                <a:cs typeface="Calibri"/>
              </a:rPr>
              <a:t>Then, when the young person reached the age of 18, they could access the fund, tax free, and use them however they wished.</a:t>
            </a:r>
            <a:endParaRPr lang="en-US" sz="2200" dirty="0">
              <a:cs typeface="Calibri"/>
            </a:endParaRPr>
          </a:p>
          <a:p>
            <a:pPr marL="0" indent="0">
              <a:buNone/>
            </a:pPr>
            <a:endParaRPr lang="en-US" sz="2200" dirty="0">
              <a:latin typeface="Calibri"/>
              <a:cs typeface="Times New Roman"/>
            </a:endParaRPr>
          </a:p>
          <a:p>
            <a:endParaRPr lang="en-US" sz="2200">
              <a:latin typeface="Calibri"/>
              <a:cs typeface="Calibri"/>
            </a:endParaRPr>
          </a:p>
        </p:txBody>
      </p:sp>
      <p:pic>
        <p:nvPicPr>
          <p:cNvPr id="4" name="Picture 3" descr="A yellow package with a bear on it&#10;&#10;Description automatically generated">
            <a:extLst>
              <a:ext uri="{FF2B5EF4-FFF2-40B4-BE49-F238E27FC236}">
                <a16:creationId xmlns:a16="http://schemas.microsoft.com/office/drawing/2014/main" id="{51B1813D-0FC1-81A6-D738-F4B2F4B7273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520" r="-1" b="14986"/>
          <a:stretch/>
        </p:blipFill>
        <p:spPr>
          <a:xfrm>
            <a:off x="7675658" y="2093976"/>
            <a:ext cx="3941064" cy="4096512"/>
          </a:xfrm>
          <a:prstGeom prst="rect">
            <a:avLst/>
          </a:prstGeom>
        </p:spPr>
      </p:pic>
      <p:sp>
        <p:nvSpPr>
          <p:cNvPr id="22" name="TextBox 21">
            <a:extLst>
              <a:ext uri="{FF2B5EF4-FFF2-40B4-BE49-F238E27FC236}">
                <a16:creationId xmlns:a16="http://schemas.microsoft.com/office/drawing/2014/main" id="{BFB65CDD-BF11-3F20-1C8B-DC814A444418}"/>
              </a:ext>
            </a:extLst>
          </p:cNvPr>
          <p:cNvSpPr txBox="1"/>
          <p:nvPr/>
        </p:nvSpPr>
        <p:spPr>
          <a:xfrm>
            <a:off x="3806" y="6339569"/>
            <a:ext cx="340658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IFS.org (2020)</a:t>
            </a:r>
            <a:endParaRPr lang="en-US" dirty="0">
              <a:cs typeface="Calibri" panose="020F0502020204030204"/>
            </a:endParaRPr>
          </a:p>
        </p:txBody>
      </p:sp>
    </p:spTree>
    <p:extLst>
      <p:ext uri="{BB962C8B-B14F-4D97-AF65-F5344CB8AC3E}">
        <p14:creationId xmlns:p14="http://schemas.microsoft.com/office/powerpoint/2010/main" val="736580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C1919-A28D-DD61-49C9-65CB467F29F2}"/>
              </a:ext>
            </a:extLst>
          </p:cNvPr>
          <p:cNvSpPr>
            <a:spLocks noGrp="1"/>
          </p:cNvSpPr>
          <p:nvPr>
            <p:ph type="title"/>
          </p:nvPr>
        </p:nvSpPr>
        <p:spPr>
          <a:xfrm>
            <a:off x="838200" y="557191"/>
            <a:ext cx="10515600" cy="2217174"/>
          </a:xfrm>
        </p:spPr>
        <p:txBody>
          <a:bodyPr vert="horz" lIns="91440" tIns="45720" rIns="91440" bIns="45720" rtlCol="0" anchor="ctr">
            <a:normAutofit/>
          </a:bodyPr>
          <a:lstStyle/>
          <a:p>
            <a:pPr algn="ctr"/>
            <a:r>
              <a:rPr lang="en-US" sz="7200" kern="1200" dirty="0">
                <a:latin typeface="+mj-lt"/>
                <a:ea typeface="+mj-ea"/>
                <a:cs typeface="+mj-cs"/>
              </a:rPr>
              <a:t>2007</a:t>
            </a:r>
          </a:p>
        </p:txBody>
      </p:sp>
      <p:pic>
        <p:nvPicPr>
          <p:cNvPr id="11" name="Picture 10" descr="Movie Review: &quot;Hairspray&quot; (2007) | Lolo Loves Films">
            <a:extLst>
              <a:ext uri="{FF2B5EF4-FFF2-40B4-BE49-F238E27FC236}">
                <a16:creationId xmlns:a16="http://schemas.microsoft.com/office/drawing/2014/main" id="{A647436E-373B-E74D-1404-CF8C1331E854}"/>
              </a:ext>
            </a:extLst>
          </p:cNvPr>
          <p:cNvPicPr>
            <a:picLocks noChangeAspect="1"/>
          </p:cNvPicPr>
          <p:nvPr/>
        </p:nvPicPr>
        <p:blipFill rotWithShape="1">
          <a:blip r:embed="rId3"/>
          <a:srcRect r="5" b="5577"/>
          <a:stretch/>
        </p:blipFill>
        <p:spPr>
          <a:xfrm>
            <a:off x="184558" y="2962911"/>
            <a:ext cx="2255462" cy="3155238"/>
          </a:xfrm>
          <a:prstGeom prst="rect">
            <a:avLst/>
          </a:prstGeom>
        </p:spPr>
      </p:pic>
      <p:pic>
        <p:nvPicPr>
          <p:cNvPr id="9" name="Content Placeholder 8" descr="A screenshot of a computer&#10;&#10;Description automatically generated">
            <a:extLst>
              <a:ext uri="{FF2B5EF4-FFF2-40B4-BE49-F238E27FC236}">
                <a16:creationId xmlns:a16="http://schemas.microsoft.com/office/drawing/2014/main" id="{E94DBF8A-77E6-A49D-980E-FBA36EC9F056}"/>
              </a:ext>
            </a:extLst>
          </p:cNvPr>
          <p:cNvPicPr>
            <a:picLocks noGrp="1" noChangeAspect="1"/>
          </p:cNvPicPr>
          <p:nvPr>
            <p:ph idx="1"/>
          </p:nvPr>
        </p:nvPicPr>
        <p:blipFill rotWithShape="1">
          <a:blip r:embed="rId4"/>
          <a:srcRect l="46086" r="6800"/>
          <a:stretch/>
        </p:blipFill>
        <p:spPr>
          <a:xfrm>
            <a:off x="2615801" y="2962911"/>
            <a:ext cx="2255462" cy="3155238"/>
          </a:xfrm>
          <a:prstGeom prst="rect">
            <a:avLst/>
          </a:prstGeom>
        </p:spPr>
      </p:pic>
      <p:pic>
        <p:nvPicPr>
          <p:cNvPr id="8" name="Picture 7" descr="Britain's Prime Ministers over the last 40 years">
            <a:extLst>
              <a:ext uri="{FF2B5EF4-FFF2-40B4-BE49-F238E27FC236}">
                <a16:creationId xmlns:a16="http://schemas.microsoft.com/office/drawing/2014/main" id="{1472F7A0-E040-69C1-67C8-482EC4F19C61}"/>
              </a:ext>
            </a:extLst>
          </p:cNvPr>
          <p:cNvPicPr>
            <a:picLocks noChangeAspect="1"/>
          </p:cNvPicPr>
          <p:nvPr/>
        </p:nvPicPr>
        <p:blipFill rotWithShape="1">
          <a:blip r:embed="rId5"/>
          <a:srcRect l="31775" r="23549"/>
          <a:stretch/>
        </p:blipFill>
        <p:spPr>
          <a:xfrm>
            <a:off x="4966833" y="2962911"/>
            <a:ext cx="2255462" cy="3155238"/>
          </a:xfrm>
          <a:prstGeom prst="rect">
            <a:avLst/>
          </a:prstGeom>
        </p:spPr>
      </p:pic>
      <p:pic>
        <p:nvPicPr>
          <p:cNvPr id="10" name="Picture 9" descr="Animated Film Reviews: Ella Enchanted (2007) - Disney Raids the Vaults ...">
            <a:extLst>
              <a:ext uri="{FF2B5EF4-FFF2-40B4-BE49-F238E27FC236}">
                <a16:creationId xmlns:a16="http://schemas.microsoft.com/office/drawing/2014/main" id="{BDAB05E0-6A02-885B-B747-2DE7B209884B}"/>
              </a:ext>
            </a:extLst>
          </p:cNvPr>
          <p:cNvPicPr>
            <a:picLocks noChangeAspect="1"/>
          </p:cNvPicPr>
          <p:nvPr/>
        </p:nvPicPr>
        <p:blipFill rotWithShape="1">
          <a:blip r:embed="rId6"/>
          <a:srcRect r="6" b="1730"/>
          <a:stretch/>
        </p:blipFill>
        <p:spPr>
          <a:xfrm>
            <a:off x="7357971" y="2962911"/>
            <a:ext cx="2255462" cy="3155238"/>
          </a:xfrm>
          <a:prstGeom prst="rect">
            <a:avLst/>
          </a:prstGeom>
        </p:spPr>
      </p:pic>
      <p:pic>
        <p:nvPicPr>
          <p:cNvPr id="6" name="Picture 5" descr="Top 10 Comedy Movies 2007: kinocomedy — LiveJournal">
            <a:extLst>
              <a:ext uri="{FF2B5EF4-FFF2-40B4-BE49-F238E27FC236}">
                <a16:creationId xmlns:a16="http://schemas.microsoft.com/office/drawing/2014/main" id="{9F88CD3A-5D78-1845-18DA-E642AD1B1D43}"/>
              </a:ext>
            </a:extLst>
          </p:cNvPr>
          <p:cNvPicPr>
            <a:picLocks noChangeAspect="1"/>
          </p:cNvPicPr>
          <p:nvPr/>
        </p:nvPicPr>
        <p:blipFill rotWithShape="1">
          <a:blip r:embed="rId7"/>
          <a:srcRect r="5" b="5577"/>
          <a:stretch/>
        </p:blipFill>
        <p:spPr>
          <a:xfrm>
            <a:off x="9749109" y="2962911"/>
            <a:ext cx="2255462" cy="3155238"/>
          </a:xfrm>
          <a:prstGeom prst="rect">
            <a:avLst/>
          </a:prstGeom>
        </p:spPr>
      </p:pic>
      <p:pic>
        <p:nvPicPr>
          <p:cNvPr id="3" name="Picture 2">
            <a:extLst>
              <a:ext uri="{FF2B5EF4-FFF2-40B4-BE49-F238E27FC236}">
                <a16:creationId xmlns:a16="http://schemas.microsoft.com/office/drawing/2014/main" id="{699067DD-6904-FC9C-9C9C-51EEC1CF9320}"/>
              </a:ext>
            </a:extLst>
          </p:cNvPr>
          <p:cNvPicPr>
            <a:picLocks noChangeAspect="1"/>
          </p:cNvPicPr>
          <p:nvPr/>
        </p:nvPicPr>
        <p:blipFill>
          <a:blip r:embed="rId8"/>
          <a:stretch>
            <a:fillRect/>
          </a:stretch>
        </p:blipFill>
        <p:spPr>
          <a:xfrm>
            <a:off x="3301042" y="1981359"/>
            <a:ext cx="6193765" cy="594904"/>
          </a:xfrm>
          <a:prstGeom prst="rect">
            <a:avLst/>
          </a:prstGeom>
        </p:spPr>
      </p:pic>
    </p:spTree>
    <p:extLst>
      <p:ext uri="{BB962C8B-B14F-4D97-AF65-F5344CB8AC3E}">
        <p14:creationId xmlns:p14="http://schemas.microsoft.com/office/powerpoint/2010/main" val="1266390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93766-E2CE-2F3E-73B7-472E8FD44639}"/>
              </a:ext>
            </a:extLst>
          </p:cNvPr>
          <p:cNvSpPr>
            <a:spLocks noGrp="1"/>
          </p:cNvSpPr>
          <p:nvPr>
            <p:ph type="title"/>
          </p:nvPr>
        </p:nvSpPr>
        <p:spPr>
          <a:xfrm>
            <a:off x="838200" y="365125"/>
            <a:ext cx="10515600" cy="1325563"/>
          </a:xfrm>
        </p:spPr>
        <p:txBody>
          <a:bodyPr>
            <a:normAutofit/>
          </a:bodyPr>
          <a:lstStyle/>
          <a:p>
            <a:r>
              <a:rPr lang="en-US" sz="5400">
                <a:cs typeface="Calibri Light"/>
              </a:rPr>
              <a:t>References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26A1D0-3639-D537-1ACB-F5C6A8DFF208}"/>
              </a:ext>
            </a:extLst>
          </p:cNvPr>
          <p:cNvSpPr>
            <a:spLocks noGrp="1"/>
          </p:cNvSpPr>
          <p:nvPr>
            <p:ph idx="1"/>
          </p:nvPr>
        </p:nvSpPr>
        <p:spPr>
          <a:xfrm>
            <a:off x="425470" y="1715321"/>
            <a:ext cx="11588321" cy="5282407"/>
          </a:xfrm>
        </p:spPr>
        <p:txBody>
          <a:bodyPr vert="horz" lIns="91440" tIns="45720" rIns="91440" bIns="45720" rtlCol="0" anchor="t">
            <a:normAutofit lnSpcReduction="10000"/>
          </a:bodyPr>
          <a:lstStyle/>
          <a:p>
            <a:r>
              <a:rPr lang="en-US" sz="2200" dirty="0">
                <a:cs typeface="Calibri"/>
              </a:rPr>
              <a:t>BBC (2017) </a:t>
            </a:r>
            <a:r>
              <a:rPr lang="en-US" sz="2200" i="1" dirty="0">
                <a:cs typeface="Calibri"/>
              </a:rPr>
              <a:t>BBC news, UK politics. </a:t>
            </a:r>
            <a:r>
              <a:rPr lang="en-US" sz="2200" dirty="0">
                <a:cs typeface="Calibri"/>
              </a:rPr>
              <a:t>Available at </a:t>
            </a:r>
            <a:r>
              <a:rPr lang="en-US" sz="2200" dirty="0">
                <a:ea typeface="+mn-lt"/>
                <a:cs typeface="+mn-lt"/>
                <a:hlinkClick r:id="rId2"/>
              </a:rPr>
              <a:t>Tony Blair's legacy 20 years on - BBC News</a:t>
            </a:r>
            <a:r>
              <a:rPr lang="en-US" sz="2200" dirty="0">
                <a:cs typeface="Calibri"/>
              </a:rPr>
              <a:t> Accessed on 9th December 2023</a:t>
            </a:r>
            <a:r>
              <a:rPr lang="en-US" sz="2200" i="1" dirty="0">
                <a:cs typeface="Calibri"/>
              </a:rPr>
              <a:t> </a:t>
            </a:r>
          </a:p>
          <a:p>
            <a:r>
              <a:rPr lang="en-US" sz="2200" dirty="0">
                <a:cs typeface="Calibri"/>
              </a:rPr>
              <a:t>BBC (1998) </a:t>
            </a:r>
            <a:r>
              <a:rPr lang="en-US" sz="2200" i="1" dirty="0">
                <a:cs typeface="Calibri"/>
              </a:rPr>
              <a:t>BBC news, education. </a:t>
            </a:r>
            <a:r>
              <a:rPr lang="en-US" sz="2200" dirty="0">
                <a:cs typeface="Calibri"/>
              </a:rPr>
              <a:t>Available at </a:t>
            </a:r>
            <a:r>
              <a:rPr lang="en-US" sz="2200" dirty="0">
                <a:ea typeface="+mn-lt"/>
                <a:cs typeface="+mn-lt"/>
                <a:hlinkClick r:id="rId3"/>
              </a:rPr>
              <a:t>BBC News | Education | Money to cut class sizes</a:t>
            </a:r>
            <a:r>
              <a:rPr lang="en-US" sz="2200" dirty="0">
                <a:ea typeface="+mn-lt"/>
                <a:cs typeface="+mn-lt"/>
              </a:rPr>
              <a:t> Accessed on 11th December 2023</a:t>
            </a:r>
            <a:endParaRPr lang="en-US" sz="2200" dirty="0">
              <a:ea typeface="Calibri"/>
              <a:cs typeface="Calibri"/>
            </a:endParaRPr>
          </a:p>
          <a:p>
            <a:r>
              <a:rPr lang="en-US" sz="2200" dirty="0">
                <a:ea typeface="Calibri"/>
                <a:cs typeface="Calibri"/>
              </a:rPr>
              <a:t>Curran, S. Harrison, R. Mackinnon, D (2013) </a:t>
            </a:r>
            <a:r>
              <a:rPr lang="en-US" sz="2200" i="1" dirty="0">
                <a:ea typeface="Calibri"/>
                <a:cs typeface="Calibri"/>
              </a:rPr>
              <a:t>Working with young people, 2nd edition. </a:t>
            </a:r>
            <a:r>
              <a:rPr lang="en-US" sz="2200" dirty="0">
                <a:ea typeface="Calibri"/>
                <a:cs typeface="Calibri"/>
              </a:rPr>
              <a:t>London: Sage.</a:t>
            </a:r>
            <a:endParaRPr lang="en-US" sz="2200" dirty="0">
              <a:cs typeface="Calibri"/>
            </a:endParaRPr>
          </a:p>
          <a:p>
            <a:r>
              <a:rPr lang="en-US" sz="2200" dirty="0">
                <a:cs typeface="Calibri"/>
              </a:rPr>
              <a:t>IFS (2020) </a:t>
            </a:r>
            <a:r>
              <a:rPr lang="en-US" sz="2200" i="1" dirty="0">
                <a:cs typeface="Calibri"/>
              </a:rPr>
              <a:t>IFS, coming of age, Labour's child trust funds. </a:t>
            </a:r>
            <a:r>
              <a:rPr lang="en-US" sz="2200" dirty="0">
                <a:cs typeface="Calibri"/>
              </a:rPr>
              <a:t>Available at </a:t>
            </a:r>
            <a:r>
              <a:rPr lang="en-US" sz="2200" dirty="0">
                <a:ea typeface="+mn-lt"/>
                <a:cs typeface="+mn-lt"/>
                <a:hlinkClick r:id="rId4"/>
              </a:rPr>
              <a:t>Coming of age: Labour’s Child Trust Funds | Institute for Fiscal Studies (ifs.org.uk)</a:t>
            </a:r>
            <a:r>
              <a:rPr lang="en-US" sz="2200" dirty="0">
                <a:ea typeface="+mn-lt"/>
                <a:cs typeface="+mn-lt"/>
              </a:rPr>
              <a:t> Accessed on 11th December 2023</a:t>
            </a:r>
            <a:endParaRPr lang="en-US" sz="2200" dirty="0">
              <a:cs typeface="Calibri"/>
            </a:endParaRPr>
          </a:p>
          <a:p>
            <a:r>
              <a:rPr lang="en-US" sz="2200" dirty="0">
                <a:cs typeface="Calibri"/>
              </a:rPr>
              <a:t>Legislation.gov.uk (2015) </a:t>
            </a:r>
            <a:r>
              <a:rPr lang="en-US" sz="2200" i="1" dirty="0">
                <a:cs typeface="Calibri"/>
              </a:rPr>
              <a:t>Crime and disorder, general. </a:t>
            </a:r>
            <a:r>
              <a:rPr lang="en-US" sz="2200" dirty="0">
                <a:cs typeface="Calibri"/>
              </a:rPr>
              <a:t>Available at </a:t>
            </a:r>
            <a:r>
              <a:rPr lang="en-US" sz="2200" dirty="0">
                <a:ea typeface="+mn-lt"/>
                <a:cs typeface="+mn-lt"/>
                <a:hlinkClick r:id="rId5"/>
              </a:rPr>
              <a:t>Crime and Disorder Act 1998 (legislation.gov.uk)</a:t>
            </a:r>
            <a:r>
              <a:rPr lang="en-US" sz="2200" dirty="0">
                <a:ea typeface="+mn-lt"/>
                <a:cs typeface="+mn-lt"/>
              </a:rPr>
              <a:t> Accessed on 11th December 2023</a:t>
            </a:r>
            <a:endParaRPr lang="en-US" sz="2200" dirty="0">
              <a:cs typeface="Calibri"/>
            </a:endParaRPr>
          </a:p>
          <a:p>
            <a:r>
              <a:rPr lang="en-US" sz="2200" dirty="0">
                <a:cs typeface="Calibri"/>
              </a:rPr>
              <a:t>The Office For National Statistics (2016-18) </a:t>
            </a:r>
            <a:r>
              <a:rPr lang="en-US" sz="2200" i="1" dirty="0">
                <a:cs typeface="Calibri"/>
              </a:rPr>
              <a:t>Wealth and Assets survey QMI. </a:t>
            </a:r>
            <a:r>
              <a:rPr lang="en-US" sz="2200" dirty="0">
                <a:cs typeface="Calibri"/>
              </a:rPr>
              <a:t>Available at </a:t>
            </a:r>
            <a:r>
              <a:rPr lang="en-US" sz="2200" dirty="0">
                <a:ea typeface="+mn-lt"/>
                <a:cs typeface="+mn-lt"/>
                <a:hlinkClick r:id="rId6"/>
              </a:rPr>
              <a:t>Total wealth in Great Britain - Office for National Statistics (ons.gov.uk)</a:t>
            </a:r>
            <a:r>
              <a:rPr lang="en-US" sz="2200" dirty="0">
                <a:ea typeface="+mn-lt"/>
                <a:cs typeface="+mn-lt"/>
              </a:rPr>
              <a:t> Accessed on 11th December 2023</a:t>
            </a:r>
            <a:endParaRPr lang="en-US" sz="2200" dirty="0">
              <a:cs typeface="Calibri"/>
            </a:endParaRPr>
          </a:p>
          <a:p>
            <a:r>
              <a:rPr lang="en-US" sz="2200" dirty="0">
                <a:cs typeface="Calibri"/>
              </a:rPr>
              <a:t>The Open University (2022) </a:t>
            </a:r>
            <a:r>
              <a:rPr lang="en-US" sz="2200" i="1" dirty="0">
                <a:cs typeface="Calibri"/>
              </a:rPr>
              <a:t>Youth justice in the UK, children Young People and Crime. </a:t>
            </a:r>
            <a:r>
              <a:rPr lang="en-US" sz="2200" dirty="0">
                <a:cs typeface="Calibri"/>
              </a:rPr>
              <a:t>Available at </a:t>
            </a:r>
            <a:r>
              <a:rPr lang="en-US" sz="2200" dirty="0">
                <a:ea typeface="+mn-lt"/>
                <a:cs typeface="+mn-lt"/>
                <a:hlinkClick r:id="rId7"/>
              </a:rPr>
              <a:t>Youth justice in the UK: children, young people and crime: Session 2: 1 | OpenLearn - Open University</a:t>
            </a:r>
            <a:r>
              <a:rPr lang="en-US" sz="2200" dirty="0">
                <a:ea typeface="+mn-lt"/>
                <a:cs typeface="+mn-lt"/>
              </a:rPr>
              <a:t> Accessed on 9th December 2023</a:t>
            </a:r>
          </a:p>
          <a:p>
            <a:endParaRPr lang="en-US" sz="2200" dirty="0">
              <a:ea typeface="Calibri" panose="020F0502020204030204"/>
              <a:cs typeface="Calibri"/>
            </a:endParaRPr>
          </a:p>
          <a:p>
            <a:endParaRPr lang="en-US" sz="2200" dirty="0">
              <a:ea typeface="Calibri" panose="020F0502020204030204"/>
              <a:cs typeface="Calibri"/>
            </a:endParaRPr>
          </a:p>
        </p:txBody>
      </p:sp>
    </p:spTree>
    <p:extLst>
      <p:ext uri="{BB962C8B-B14F-4D97-AF65-F5344CB8AC3E}">
        <p14:creationId xmlns:p14="http://schemas.microsoft.com/office/powerpoint/2010/main" val="7468097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1997</vt:lpstr>
      <vt:lpstr>The effect of Tony Blair </vt:lpstr>
      <vt:lpstr>Policy Change </vt:lpstr>
      <vt:lpstr>The Youth Justice System</vt:lpstr>
      <vt:lpstr>The Crime and Disorder Act 1998</vt:lpstr>
      <vt:lpstr>Cutting class sizes</vt:lpstr>
      <vt:lpstr>Child Trust Funds</vt:lpstr>
      <vt:lpstr>2007</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911</cp:revision>
  <dcterms:created xsi:type="dcterms:W3CDTF">2023-12-08T13:25:02Z</dcterms:created>
  <dcterms:modified xsi:type="dcterms:W3CDTF">2023-12-26T11:04:17Z</dcterms:modified>
</cp:coreProperties>
</file>