
<file path=[Content_Types].xml><?xml version="1.0" encoding="utf-8"?>
<Types xmlns="http://schemas.openxmlformats.org/package/2006/content-types">
  <Default Extension="2" ContentType="image/jpeg"/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AFC5C9-55AF-4837-AB07-0CE8F8483476}" v="15" dt="2026-06-12T17:18:14.9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vis Frimpomaa (2439611)" userId="61d612ce-511f-4216-b28c-a47acccefd0a" providerId="ADAL" clId="{5EF82CCF-324C-47F3-ABD6-B1AD2B99E3AD}"/>
    <pc:docChg chg="undo custSel addSld delSld modSld">
      <pc:chgData name="Mavis Frimpomaa (2439611)" userId="61d612ce-511f-4216-b28c-a47acccefd0a" providerId="ADAL" clId="{5EF82CCF-324C-47F3-ABD6-B1AD2B99E3AD}" dt="2026-06-12T17:28:14.164" v="194" actId="27636"/>
      <pc:docMkLst>
        <pc:docMk/>
      </pc:docMkLst>
      <pc:sldChg chg="addSp delSp modSp mod setBg">
        <pc:chgData name="Mavis Frimpomaa (2439611)" userId="61d612ce-511f-4216-b28c-a47acccefd0a" providerId="ADAL" clId="{5EF82CCF-324C-47F3-ABD6-B1AD2B99E3AD}" dt="2026-06-12T16:45:52.598" v="3" actId="26606"/>
        <pc:sldMkLst>
          <pc:docMk/>
          <pc:sldMk cId="4145765625" sldId="258"/>
        </pc:sldMkLst>
        <pc:spChg chg="mo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2" creationId="{24680CFB-ED86-CA2A-C2A3-23E9A6A2DE42}"/>
          </ac:spMkLst>
        </pc:spChg>
        <pc:spChg chg="mod or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3" creationId="{F46E28BE-CAAF-0AA4-52FD-80ABB11389BA}"/>
          </ac:spMkLst>
        </pc:spChg>
        <pc:spChg chg="add mo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6" creationId="{047DE7A3-09BB-C87E-960F-ED06DC35169D}"/>
          </ac:spMkLst>
        </pc:spChg>
        <pc:spChg chg="add del">
          <ac:chgData name="Mavis Frimpomaa (2439611)" userId="61d612ce-511f-4216-b28c-a47acccefd0a" providerId="ADAL" clId="{5EF82CCF-324C-47F3-ABD6-B1AD2B99E3AD}" dt="2026-06-12T16:45:52.582" v="2" actId="26606"/>
          <ac:spMkLst>
            <pc:docMk/>
            <pc:sldMk cId="4145765625" sldId="258"/>
            <ac:spMk id="11" creationId="{593B4D24-F4A8-4141-A20A-E0575D199633}"/>
          </ac:spMkLst>
        </pc:spChg>
        <pc:spChg chg="add del">
          <ac:chgData name="Mavis Frimpomaa (2439611)" userId="61d612ce-511f-4216-b28c-a47acccefd0a" providerId="ADAL" clId="{5EF82CCF-324C-47F3-ABD6-B1AD2B99E3AD}" dt="2026-06-12T16:45:52.582" v="2" actId="26606"/>
          <ac:spMkLst>
            <pc:docMk/>
            <pc:sldMk cId="4145765625" sldId="258"/>
            <ac:spMk id="13" creationId="{9F87E4D0-D347-4DA8-81D7-104733308B4B}"/>
          </ac:spMkLst>
        </pc:spChg>
        <pc:spChg chg="add del">
          <ac:chgData name="Mavis Frimpomaa (2439611)" userId="61d612ce-511f-4216-b28c-a47acccefd0a" providerId="ADAL" clId="{5EF82CCF-324C-47F3-ABD6-B1AD2B99E3AD}" dt="2026-06-12T16:45:52.582" v="2" actId="26606"/>
          <ac:spMkLst>
            <pc:docMk/>
            <pc:sldMk cId="4145765625" sldId="258"/>
            <ac:spMk id="15" creationId="{9DC9CEF6-58E1-4D78-BBBE-76F779AD9CF8}"/>
          </ac:spMkLst>
        </pc:spChg>
        <pc:spChg chg="add del">
          <ac:chgData name="Mavis Frimpomaa (2439611)" userId="61d612ce-511f-4216-b28c-a47acccefd0a" providerId="ADAL" clId="{5EF82CCF-324C-47F3-ABD6-B1AD2B99E3AD}" dt="2026-06-12T16:45:52.582" v="2" actId="26606"/>
          <ac:spMkLst>
            <pc:docMk/>
            <pc:sldMk cId="4145765625" sldId="258"/>
            <ac:spMk id="17" creationId="{47AF1248-67F7-4FEF-8D1D-FE33661A9CA9}"/>
          </ac:spMkLst>
        </pc:spChg>
        <pc:spChg chg="ad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19" creationId="{49BB7E9A-6937-4BF0-9F51-A20F197B550F}"/>
          </ac:spMkLst>
        </pc:spChg>
        <pc:spChg chg="ad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20" creationId="{E0939753-89D7-48A8-8441-B9FF25CE8A7E}"/>
          </ac:spMkLst>
        </pc:spChg>
        <pc:spChg chg="ad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21" creationId="{9F5CCFC5-858F-4B45-9B10-D49DD0280D20}"/>
          </ac:spMkLst>
        </pc:spChg>
        <pc:spChg chg="add">
          <ac:chgData name="Mavis Frimpomaa (2439611)" userId="61d612ce-511f-4216-b28c-a47acccefd0a" providerId="ADAL" clId="{5EF82CCF-324C-47F3-ABD6-B1AD2B99E3AD}" dt="2026-06-12T16:45:52.598" v="3" actId="26606"/>
          <ac:spMkLst>
            <pc:docMk/>
            <pc:sldMk cId="4145765625" sldId="258"/>
            <ac:spMk id="22" creationId="{2348ECDC-D455-4B71-90F6-2ECC12B7983B}"/>
          </ac:spMkLst>
        </pc:spChg>
        <pc:picChg chg="add mod">
          <ac:chgData name="Mavis Frimpomaa (2439611)" userId="61d612ce-511f-4216-b28c-a47acccefd0a" providerId="ADAL" clId="{5EF82CCF-324C-47F3-ABD6-B1AD2B99E3AD}" dt="2026-06-12T16:45:52.598" v="3" actId="26606"/>
          <ac:picMkLst>
            <pc:docMk/>
            <pc:sldMk cId="4145765625" sldId="258"/>
            <ac:picMk id="5" creationId="{63FE4E55-CA64-9836-5847-4A4CC7CA392A}"/>
          </ac:picMkLst>
        </pc:picChg>
      </pc:sldChg>
      <pc:sldChg chg="addSp delSp modSp new mod setBg">
        <pc:chgData name="Mavis Frimpomaa (2439611)" userId="61d612ce-511f-4216-b28c-a47acccefd0a" providerId="ADAL" clId="{5EF82CCF-324C-47F3-ABD6-B1AD2B99E3AD}" dt="2026-06-12T16:49:29.373" v="23" actId="26606"/>
        <pc:sldMkLst>
          <pc:docMk/>
          <pc:sldMk cId="2776254920" sldId="259"/>
        </pc:sldMkLst>
        <pc:spChg chg="mod">
          <ac:chgData name="Mavis Frimpomaa (2439611)" userId="61d612ce-511f-4216-b28c-a47acccefd0a" providerId="ADAL" clId="{5EF82CCF-324C-47F3-ABD6-B1AD2B99E3AD}" dt="2026-06-12T16:49:29.373" v="23" actId="26606"/>
          <ac:spMkLst>
            <pc:docMk/>
            <pc:sldMk cId="2776254920" sldId="259"/>
            <ac:spMk id="2" creationId="{03D9F0B7-2587-AA1E-A5EC-5257C3B7C3F0}"/>
          </ac:spMkLst>
        </pc:spChg>
        <pc:spChg chg="mod">
          <ac:chgData name="Mavis Frimpomaa (2439611)" userId="61d612ce-511f-4216-b28c-a47acccefd0a" providerId="ADAL" clId="{5EF82CCF-324C-47F3-ABD6-B1AD2B99E3AD}" dt="2026-06-12T16:49:29.373" v="23" actId="26606"/>
          <ac:spMkLst>
            <pc:docMk/>
            <pc:sldMk cId="2776254920" sldId="259"/>
            <ac:spMk id="3" creationId="{1016D304-3FF6-E062-AAFC-5325F2646E20}"/>
          </ac:spMkLst>
        </pc:spChg>
        <pc:spChg chg="add del">
          <ac:chgData name="Mavis Frimpomaa (2439611)" userId="61d612ce-511f-4216-b28c-a47acccefd0a" providerId="ADAL" clId="{5EF82CCF-324C-47F3-ABD6-B1AD2B99E3AD}" dt="2026-06-12T16:49:16.449" v="18" actId="26606"/>
          <ac:spMkLst>
            <pc:docMk/>
            <pc:sldMk cId="2776254920" sldId="259"/>
            <ac:spMk id="10" creationId="{3D5FBB81-B61B-416A-8F5D-A8DDF62530F1}"/>
          </ac:spMkLst>
        </pc:spChg>
        <pc:spChg chg="add del">
          <ac:chgData name="Mavis Frimpomaa (2439611)" userId="61d612ce-511f-4216-b28c-a47acccefd0a" providerId="ADAL" clId="{5EF82CCF-324C-47F3-ABD6-B1AD2B99E3AD}" dt="2026-06-12T16:49:16.449" v="18" actId="26606"/>
          <ac:spMkLst>
            <pc:docMk/>
            <pc:sldMk cId="2776254920" sldId="259"/>
            <ac:spMk id="12" creationId="{40C0D7D4-D83D-4C58-87D1-955F0A9173D7}"/>
          </ac:spMkLst>
        </pc:spChg>
        <pc:spChg chg="add del">
          <ac:chgData name="Mavis Frimpomaa (2439611)" userId="61d612ce-511f-4216-b28c-a47acccefd0a" providerId="ADAL" clId="{5EF82CCF-324C-47F3-ABD6-B1AD2B99E3AD}" dt="2026-06-12T16:49:16.449" v="18" actId="26606"/>
          <ac:spMkLst>
            <pc:docMk/>
            <pc:sldMk cId="2776254920" sldId="259"/>
            <ac:spMk id="14" creationId="{0BA56A81-C9DD-4EBA-9E13-32FFB51CFD45}"/>
          </ac:spMkLst>
        </pc:spChg>
        <pc:spChg chg="add del">
          <ac:chgData name="Mavis Frimpomaa (2439611)" userId="61d612ce-511f-4216-b28c-a47acccefd0a" providerId="ADAL" clId="{5EF82CCF-324C-47F3-ABD6-B1AD2B99E3AD}" dt="2026-06-12T16:49:16.449" v="18" actId="26606"/>
          <ac:spMkLst>
            <pc:docMk/>
            <pc:sldMk cId="2776254920" sldId="259"/>
            <ac:spMk id="16" creationId="{15F9A324-404E-4C5D-AFF0-C5D0D84182B0}"/>
          </ac:spMkLst>
        </pc:spChg>
        <pc:spChg chg="add del">
          <ac:chgData name="Mavis Frimpomaa (2439611)" userId="61d612ce-511f-4216-b28c-a47acccefd0a" providerId="ADAL" clId="{5EF82CCF-324C-47F3-ABD6-B1AD2B99E3AD}" dt="2026-06-12T16:49:19.485" v="20" actId="26606"/>
          <ac:spMkLst>
            <pc:docMk/>
            <pc:sldMk cId="2776254920" sldId="259"/>
            <ac:spMk id="18" creationId="{49BB7E9A-6937-4BF0-9F51-A20F197B550F}"/>
          </ac:spMkLst>
        </pc:spChg>
        <pc:spChg chg="add del">
          <ac:chgData name="Mavis Frimpomaa (2439611)" userId="61d612ce-511f-4216-b28c-a47acccefd0a" providerId="ADAL" clId="{5EF82CCF-324C-47F3-ABD6-B1AD2B99E3AD}" dt="2026-06-12T16:49:19.485" v="20" actId="26606"/>
          <ac:spMkLst>
            <pc:docMk/>
            <pc:sldMk cId="2776254920" sldId="259"/>
            <ac:spMk id="19" creationId="{E0939753-89D7-48A8-8441-B9FF25CE8A7E}"/>
          </ac:spMkLst>
        </pc:spChg>
        <pc:spChg chg="add del">
          <ac:chgData name="Mavis Frimpomaa (2439611)" userId="61d612ce-511f-4216-b28c-a47acccefd0a" providerId="ADAL" clId="{5EF82CCF-324C-47F3-ABD6-B1AD2B99E3AD}" dt="2026-06-12T16:49:19.485" v="20" actId="26606"/>
          <ac:spMkLst>
            <pc:docMk/>
            <pc:sldMk cId="2776254920" sldId="259"/>
            <ac:spMk id="20" creationId="{9F5CCFC5-858F-4B45-9B10-D49DD0280D20}"/>
          </ac:spMkLst>
        </pc:spChg>
        <pc:spChg chg="add del">
          <ac:chgData name="Mavis Frimpomaa (2439611)" userId="61d612ce-511f-4216-b28c-a47acccefd0a" providerId="ADAL" clId="{5EF82CCF-324C-47F3-ABD6-B1AD2B99E3AD}" dt="2026-06-12T16:49:19.485" v="20" actId="26606"/>
          <ac:spMkLst>
            <pc:docMk/>
            <pc:sldMk cId="2776254920" sldId="259"/>
            <ac:spMk id="21" creationId="{2348ECDC-D455-4B71-90F6-2ECC12B7983B}"/>
          </ac:spMkLst>
        </pc:spChg>
        <pc:spChg chg="add del">
          <ac:chgData name="Mavis Frimpomaa (2439611)" userId="61d612ce-511f-4216-b28c-a47acccefd0a" providerId="ADAL" clId="{5EF82CCF-324C-47F3-ABD6-B1AD2B99E3AD}" dt="2026-06-12T16:49:29.361" v="22" actId="26606"/>
          <ac:spMkLst>
            <pc:docMk/>
            <pc:sldMk cId="2776254920" sldId="259"/>
            <ac:spMk id="23" creationId="{3D5FBB81-B61B-416A-8F5D-A8DDF62530F1}"/>
          </ac:spMkLst>
        </pc:spChg>
        <pc:spChg chg="add del">
          <ac:chgData name="Mavis Frimpomaa (2439611)" userId="61d612ce-511f-4216-b28c-a47acccefd0a" providerId="ADAL" clId="{5EF82CCF-324C-47F3-ABD6-B1AD2B99E3AD}" dt="2026-06-12T16:49:29.361" v="22" actId="26606"/>
          <ac:spMkLst>
            <pc:docMk/>
            <pc:sldMk cId="2776254920" sldId="259"/>
            <ac:spMk id="24" creationId="{40C0D7D4-D83D-4C58-87D1-955F0A9173D7}"/>
          </ac:spMkLst>
        </pc:spChg>
        <pc:spChg chg="add del">
          <ac:chgData name="Mavis Frimpomaa (2439611)" userId="61d612ce-511f-4216-b28c-a47acccefd0a" providerId="ADAL" clId="{5EF82CCF-324C-47F3-ABD6-B1AD2B99E3AD}" dt="2026-06-12T16:49:29.361" v="22" actId="26606"/>
          <ac:spMkLst>
            <pc:docMk/>
            <pc:sldMk cId="2776254920" sldId="259"/>
            <ac:spMk id="25" creationId="{0BA56A81-C9DD-4EBA-9E13-32FFB51CFD45}"/>
          </ac:spMkLst>
        </pc:spChg>
        <pc:spChg chg="add del">
          <ac:chgData name="Mavis Frimpomaa (2439611)" userId="61d612ce-511f-4216-b28c-a47acccefd0a" providerId="ADAL" clId="{5EF82CCF-324C-47F3-ABD6-B1AD2B99E3AD}" dt="2026-06-12T16:49:29.361" v="22" actId="26606"/>
          <ac:spMkLst>
            <pc:docMk/>
            <pc:sldMk cId="2776254920" sldId="259"/>
            <ac:spMk id="26" creationId="{15F9A324-404E-4C5D-AFF0-C5D0D84182B0}"/>
          </ac:spMkLst>
        </pc:spChg>
        <pc:spChg chg="add">
          <ac:chgData name="Mavis Frimpomaa (2439611)" userId="61d612ce-511f-4216-b28c-a47acccefd0a" providerId="ADAL" clId="{5EF82CCF-324C-47F3-ABD6-B1AD2B99E3AD}" dt="2026-06-12T16:49:29.373" v="23" actId="26606"/>
          <ac:spMkLst>
            <pc:docMk/>
            <pc:sldMk cId="2776254920" sldId="259"/>
            <ac:spMk id="28" creationId="{3D5FBB81-B61B-416A-8F5D-A8DDF62530F1}"/>
          </ac:spMkLst>
        </pc:spChg>
        <pc:spChg chg="add">
          <ac:chgData name="Mavis Frimpomaa (2439611)" userId="61d612ce-511f-4216-b28c-a47acccefd0a" providerId="ADAL" clId="{5EF82CCF-324C-47F3-ABD6-B1AD2B99E3AD}" dt="2026-06-12T16:49:29.373" v="23" actId="26606"/>
          <ac:spMkLst>
            <pc:docMk/>
            <pc:sldMk cId="2776254920" sldId="259"/>
            <ac:spMk id="29" creationId="{40C0D7D4-D83D-4C58-87D1-955F0A9173D7}"/>
          </ac:spMkLst>
        </pc:spChg>
        <pc:spChg chg="add">
          <ac:chgData name="Mavis Frimpomaa (2439611)" userId="61d612ce-511f-4216-b28c-a47acccefd0a" providerId="ADAL" clId="{5EF82CCF-324C-47F3-ABD6-B1AD2B99E3AD}" dt="2026-06-12T16:49:29.373" v="23" actId="26606"/>
          <ac:spMkLst>
            <pc:docMk/>
            <pc:sldMk cId="2776254920" sldId="259"/>
            <ac:spMk id="30" creationId="{15F9A324-404E-4C5D-AFF0-C5D0D84182B0}"/>
          </ac:spMkLst>
        </pc:spChg>
        <pc:spChg chg="add">
          <ac:chgData name="Mavis Frimpomaa (2439611)" userId="61d612ce-511f-4216-b28c-a47acccefd0a" providerId="ADAL" clId="{5EF82CCF-324C-47F3-ABD6-B1AD2B99E3AD}" dt="2026-06-12T16:49:29.373" v="23" actId="26606"/>
          <ac:spMkLst>
            <pc:docMk/>
            <pc:sldMk cId="2776254920" sldId="259"/>
            <ac:spMk id="31" creationId="{AC4CE3C4-3600-4353-9FE1-B32D06BEF02B}"/>
          </ac:spMkLst>
        </pc:spChg>
        <pc:picChg chg="add mod ord">
          <ac:chgData name="Mavis Frimpomaa (2439611)" userId="61d612ce-511f-4216-b28c-a47acccefd0a" providerId="ADAL" clId="{5EF82CCF-324C-47F3-ABD6-B1AD2B99E3AD}" dt="2026-06-12T16:49:29.373" v="23" actId="26606"/>
          <ac:picMkLst>
            <pc:docMk/>
            <pc:sldMk cId="2776254920" sldId="259"/>
            <ac:picMk id="5" creationId="{F859E1D8-1E3B-F53C-B883-3B94CCE4F760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6:54:01.323" v="57" actId="26606"/>
        <pc:sldMkLst>
          <pc:docMk/>
          <pc:sldMk cId="1377278698" sldId="260"/>
        </pc:sldMkLst>
        <pc:spChg chg="mod">
          <ac:chgData name="Mavis Frimpomaa (2439611)" userId="61d612ce-511f-4216-b28c-a47acccefd0a" providerId="ADAL" clId="{5EF82CCF-324C-47F3-ABD6-B1AD2B99E3AD}" dt="2026-06-12T16:54:01.323" v="57" actId="26606"/>
          <ac:spMkLst>
            <pc:docMk/>
            <pc:sldMk cId="1377278698" sldId="260"/>
            <ac:spMk id="2" creationId="{F62CF89F-DE8B-8BCB-FB53-218F84C10CE7}"/>
          </ac:spMkLst>
        </pc:spChg>
        <pc:spChg chg="mod ord">
          <ac:chgData name="Mavis Frimpomaa (2439611)" userId="61d612ce-511f-4216-b28c-a47acccefd0a" providerId="ADAL" clId="{5EF82CCF-324C-47F3-ABD6-B1AD2B99E3AD}" dt="2026-06-12T16:54:01.323" v="57" actId="26606"/>
          <ac:spMkLst>
            <pc:docMk/>
            <pc:sldMk cId="1377278698" sldId="260"/>
            <ac:spMk id="3" creationId="{0102EAC6-C6F1-2D03-AD58-4FDD3C87C6D5}"/>
          </ac:spMkLst>
        </pc:spChg>
        <pc:spChg chg="add">
          <ac:chgData name="Mavis Frimpomaa (2439611)" userId="61d612ce-511f-4216-b28c-a47acccefd0a" providerId="ADAL" clId="{5EF82CCF-324C-47F3-ABD6-B1AD2B99E3AD}" dt="2026-06-12T16:54:01.323" v="57" actId="26606"/>
          <ac:spMkLst>
            <pc:docMk/>
            <pc:sldMk cId="1377278698" sldId="260"/>
            <ac:spMk id="10" creationId="{593B4D24-F4A8-4141-A20A-E0575D199633}"/>
          </ac:spMkLst>
        </pc:spChg>
        <pc:spChg chg="add">
          <ac:chgData name="Mavis Frimpomaa (2439611)" userId="61d612ce-511f-4216-b28c-a47acccefd0a" providerId="ADAL" clId="{5EF82CCF-324C-47F3-ABD6-B1AD2B99E3AD}" dt="2026-06-12T16:54:01.323" v="57" actId="26606"/>
          <ac:spMkLst>
            <pc:docMk/>
            <pc:sldMk cId="1377278698" sldId="260"/>
            <ac:spMk id="12" creationId="{9F87E4D0-D347-4DA8-81D7-104733308B4B}"/>
          </ac:spMkLst>
        </pc:spChg>
        <pc:spChg chg="add">
          <ac:chgData name="Mavis Frimpomaa (2439611)" userId="61d612ce-511f-4216-b28c-a47acccefd0a" providerId="ADAL" clId="{5EF82CCF-324C-47F3-ABD6-B1AD2B99E3AD}" dt="2026-06-12T16:54:01.323" v="57" actId="26606"/>
          <ac:spMkLst>
            <pc:docMk/>
            <pc:sldMk cId="1377278698" sldId="260"/>
            <ac:spMk id="14" creationId="{9DC9CEF6-58E1-4D78-BBBE-76F779AD9CF8}"/>
          </ac:spMkLst>
        </pc:spChg>
        <pc:spChg chg="add">
          <ac:chgData name="Mavis Frimpomaa (2439611)" userId="61d612ce-511f-4216-b28c-a47acccefd0a" providerId="ADAL" clId="{5EF82CCF-324C-47F3-ABD6-B1AD2B99E3AD}" dt="2026-06-12T16:54:01.323" v="57" actId="26606"/>
          <ac:spMkLst>
            <pc:docMk/>
            <pc:sldMk cId="1377278698" sldId="260"/>
            <ac:spMk id="16" creationId="{47AF1248-67F7-4FEF-8D1D-FE33661A9CA9}"/>
          </ac:spMkLst>
        </pc:spChg>
        <pc:picChg chg="add mod">
          <ac:chgData name="Mavis Frimpomaa (2439611)" userId="61d612ce-511f-4216-b28c-a47acccefd0a" providerId="ADAL" clId="{5EF82CCF-324C-47F3-ABD6-B1AD2B99E3AD}" dt="2026-06-12T16:54:01.323" v="57" actId="26606"/>
          <ac:picMkLst>
            <pc:docMk/>
            <pc:sldMk cId="1377278698" sldId="260"/>
            <ac:picMk id="5" creationId="{C452A829-1193-A632-FE4C-C08919CEAB37}"/>
          </ac:picMkLst>
        </pc:picChg>
      </pc:sldChg>
      <pc:sldChg chg="addSp delSp modSp new mod setBg">
        <pc:chgData name="Mavis Frimpomaa (2439611)" userId="61d612ce-511f-4216-b28c-a47acccefd0a" providerId="ADAL" clId="{5EF82CCF-324C-47F3-ABD6-B1AD2B99E3AD}" dt="2026-06-12T16:59:11.055" v="85" actId="26606"/>
        <pc:sldMkLst>
          <pc:docMk/>
          <pc:sldMk cId="3105869610" sldId="261"/>
        </pc:sldMkLst>
        <pc:spChg chg="mod">
          <ac:chgData name="Mavis Frimpomaa (2439611)" userId="61d612ce-511f-4216-b28c-a47acccefd0a" providerId="ADAL" clId="{5EF82CCF-324C-47F3-ABD6-B1AD2B99E3AD}" dt="2026-06-12T16:59:11.055" v="85" actId="26606"/>
          <ac:spMkLst>
            <pc:docMk/>
            <pc:sldMk cId="3105869610" sldId="261"/>
            <ac:spMk id="2" creationId="{46B5915D-FDB7-C4B7-D4D9-EF07D9E0AAAB}"/>
          </ac:spMkLst>
        </pc:spChg>
        <pc:spChg chg="mod">
          <ac:chgData name="Mavis Frimpomaa (2439611)" userId="61d612ce-511f-4216-b28c-a47acccefd0a" providerId="ADAL" clId="{5EF82CCF-324C-47F3-ABD6-B1AD2B99E3AD}" dt="2026-06-12T16:59:11.055" v="85" actId="26606"/>
          <ac:spMkLst>
            <pc:docMk/>
            <pc:sldMk cId="3105869610" sldId="261"/>
            <ac:spMk id="3" creationId="{43EF7521-BBA2-A4F6-ABD9-94C8BDD4B79C}"/>
          </ac:spMkLst>
        </pc:spChg>
        <pc:spChg chg="add del">
          <ac:chgData name="Mavis Frimpomaa (2439611)" userId="61d612ce-511f-4216-b28c-a47acccefd0a" providerId="ADAL" clId="{5EF82CCF-324C-47F3-ABD6-B1AD2B99E3AD}" dt="2026-06-12T16:59:11.050" v="84" actId="26606"/>
          <ac:spMkLst>
            <pc:docMk/>
            <pc:sldMk cId="3105869610" sldId="261"/>
            <ac:spMk id="9" creationId="{8181FC64-B306-4821-98E2-780662EFC486}"/>
          </ac:spMkLst>
        </pc:spChg>
        <pc:spChg chg="add del">
          <ac:chgData name="Mavis Frimpomaa (2439611)" userId="61d612ce-511f-4216-b28c-a47acccefd0a" providerId="ADAL" clId="{5EF82CCF-324C-47F3-ABD6-B1AD2B99E3AD}" dt="2026-06-12T16:59:11.050" v="84" actId="26606"/>
          <ac:spMkLst>
            <pc:docMk/>
            <pc:sldMk cId="3105869610" sldId="261"/>
            <ac:spMk id="11" creationId="{5871FC61-DD4E-47D4-81FD-8A7E7D12B371}"/>
          </ac:spMkLst>
        </pc:spChg>
        <pc:spChg chg="add del">
          <ac:chgData name="Mavis Frimpomaa (2439611)" userId="61d612ce-511f-4216-b28c-a47acccefd0a" providerId="ADAL" clId="{5EF82CCF-324C-47F3-ABD6-B1AD2B99E3AD}" dt="2026-06-12T16:59:11.050" v="84" actId="26606"/>
          <ac:spMkLst>
            <pc:docMk/>
            <pc:sldMk cId="3105869610" sldId="261"/>
            <ac:spMk id="13" creationId="{8B598134-D292-43E6-9C55-117198046913}"/>
          </ac:spMkLst>
        </pc:spChg>
        <pc:spChg chg="add del">
          <ac:chgData name="Mavis Frimpomaa (2439611)" userId="61d612ce-511f-4216-b28c-a47acccefd0a" providerId="ADAL" clId="{5EF82CCF-324C-47F3-ABD6-B1AD2B99E3AD}" dt="2026-06-12T16:59:11.050" v="84" actId="26606"/>
          <ac:spMkLst>
            <pc:docMk/>
            <pc:sldMk cId="3105869610" sldId="261"/>
            <ac:spMk id="15" creationId="{829A1E2C-5AC8-40FC-99E9-832069D39792}"/>
          </ac:spMkLst>
        </pc:spChg>
        <pc:spChg chg="add">
          <ac:chgData name="Mavis Frimpomaa (2439611)" userId="61d612ce-511f-4216-b28c-a47acccefd0a" providerId="ADAL" clId="{5EF82CCF-324C-47F3-ABD6-B1AD2B99E3AD}" dt="2026-06-12T16:59:11.055" v="85" actId="26606"/>
          <ac:spMkLst>
            <pc:docMk/>
            <pc:sldMk cId="3105869610" sldId="261"/>
            <ac:spMk id="17" creationId="{8181FC64-B306-4821-98E2-780662EFC486}"/>
          </ac:spMkLst>
        </pc:spChg>
        <pc:spChg chg="add">
          <ac:chgData name="Mavis Frimpomaa (2439611)" userId="61d612ce-511f-4216-b28c-a47acccefd0a" providerId="ADAL" clId="{5EF82CCF-324C-47F3-ABD6-B1AD2B99E3AD}" dt="2026-06-12T16:59:11.055" v="85" actId="26606"/>
          <ac:spMkLst>
            <pc:docMk/>
            <pc:sldMk cId="3105869610" sldId="261"/>
            <ac:spMk id="18" creationId="{5871FC61-DD4E-47D4-81FD-8A7E7D12B371}"/>
          </ac:spMkLst>
        </pc:spChg>
        <pc:spChg chg="add">
          <ac:chgData name="Mavis Frimpomaa (2439611)" userId="61d612ce-511f-4216-b28c-a47acccefd0a" providerId="ADAL" clId="{5EF82CCF-324C-47F3-ABD6-B1AD2B99E3AD}" dt="2026-06-12T16:59:11.055" v="85" actId="26606"/>
          <ac:spMkLst>
            <pc:docMk/>
            <pc:sldMk cId="3105869610" sldId="261"/>
            <ac:spMk id="19" creationId="{829A1E2C-5AC8-40FC-99E9-832069D39792}"/>
          </ac:spMkLst>
        </pc:spChg>
        <pc:spChg chg="add">
          <ac:chgData name="Mavis Frimpomaa (2439611)" userId="61d612ce-511f-4216-b28c-a47acccefd0a" providerId="ADAL" clId="{5EF82CCF-324C-47F3-ABD6-B1AD2B99E3AD}" dt="2026-06-12T16:59:11.055" v="85" actId="26606"/>
          <ac:spMkLst>
            <pc:docMk/>
            <pc:sldMk cId="3105869610" sldId="261"/>
            <ac:spMk id="20" creationId="{55C54A75-E44A-4147-B9D0-FF46CFD31612}"/>
          </ac:spMkLst>
        </pc:spChg>
        <pc:picChg chg="add del">
          <ac:chgData name="Mavis Frimpomaa (2439611)" userId="61d612ce-511f-4216-b28c-a47acccefd0a" providerId="ADAL" clId="{5EF82CCF-324C-47F3-ABD6-B1AD2B99E3AD}" dt="2026-06-12T16:59:11.050" v="84" actId="26606"/>
          <ac:picMkLst>
            <pc:docMk/>
            <pc:sldMk cId="3105869610" sldId="261"/>
            <ac:picMk id="5" creationId="{98E1A0E6-4D81-B44E-9169-7882BCEDC740}"/>
          </ac:picMkLst>
        </pc:picChg>
        <pc:picChg chg="add">
          <ac:chgData name="Mavis Frimpomaa (2439611)" userId="61d612ce-511f-4216-b28c-a47acccefd0a" providerId="ADAL" clId="{5EF82CCF-324C-47F3-ABD6-B1AD2B99E3AD}" dt="2026-06-12T16:59:11.055" v="85" actId="26606"/>
          <ac:picMkLst>
            <pc:docMk/>
            <pc:sldMk cId="3105869610" sldId="261"/>
            <ac:picMk id="21" creationId="{651B4EF5-A029-49CC-D706-219C8F1B69B1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6:56:54.146" v="75" actId="26606"/>
        <pc:sldMkLst>
          <pc:docMk/>
          <pc:sldMk cId="630681038" sldId="262"/>
        </pc:sldMkLst>
        <pc:spChg chg="mod">
          <ac:chgData name="Mavis Frimpomaa (2439611)" userId="61d612ce-511f-4216-b28c-a47acccefd0a" providerId="ADAL" clId="{5EF82CCF-324C-47F3-ABD6-B1AD2B99E3AD}" dt="2026-06-12T16:56:54.146" v="75" actId="26606"/>
          <ac:spMkLst>
            <pc:docMk/>
            <pc:sldMk cId="630681038" sldId="262"/>
            <ac:spMk id="2" creationId="{EAAEBD58-4AD8-D1D9-8CD0-DD4EBAD7B7DB}"/>
          </ac:spMkLst>
        </pc:spChg>
        <pc:spChg chg="mod">
          <ac:chgData name="Mavis Frimpomaa (2439611)" userId="61d612ce-511f-4216-b28c-a47acccefd0a" providerId="ADAL" clId="{5EF82CCF-324C-47F3-ABD6-B1AD2B99E3AD}" dt="2026-06-12T16:56:54.146" v="75" actId="26606"/>
          <ac:spMkLst>
            <pc:docMk/>
            <pc:sldMk cId="630681038" sldId="262"/>
            <ac:spMk id="3" creationId="{79C21646-9D98-BA7E-BBDB-09F3BC92BD4B}"/>
          </ac:spMkLst>
        </pc:spChg>
        <pc:spChg chg="add">
          <ac:chgData name="Mavis Frimpomaa (2439611)" userId="61d612ce-511f-4216-b28c-a47acccefd0a" providerId="ADAL" clId="{5EF82CCF-324C-47F3-ABD6-B1AD2B99E3AD}" dt="2026-06-12T16:56:54.146" v="75" actId="26606"/>
          <ac:spMkLst>
            <pc:docMk/>
            <pc:sldMk cId="630681038" sldId="262"/>
            <ac:spMk id="10" creationId="{3D5FBB81-B61B-416A-8F5D-A8DDF62530F1}"/>
          </ac:spMkLst>
        </pc:spChg>
        <pc:spChg chg="add">
          <ac:chgData name="Mavis Frimpomaa (2439611)" userId="61d612ce-511f-4216-b28c-a47acccefd0a" providerId="ADAL" clId="{5EF82CCF-324C-47F3-ABD6-B1AD2B99E3AD}" dt="2026-06-12T16:56:54.146" v="75" actId="26606"/>
          <ac:spMkLst>
            <pc:docMk/>
            <pc:sldMk cId="630681038" sldId="262"/>
            <ac:spMk id="12" creationId="{40C0D7D4-D83D-4C58-87D1-955F0A9173D7}"/>
          </ac:spMkLst>
        </pc:spChg>
        <pc:spChg chg="add">
          <ac:chgData name="Mavis Frimpomaa (2439611)" userId="61d612ce-511f-4216-b28c-a47acccefd0a" providerId="ADAL" clId="{5EF82CCF-324C-47F3-ABD6-B1AD2B99E3AD}" dt="2026-06-12T16:56:54.146" v="75" actId="26606"/>
          <ac:spMkLst>
            <pc:docMk/>
            <pc:sldMk cId="630681038" sldId="262"/>
            <ac:spMk id="14" creationId="{15F9A324-404E-4C5D-AFF0-C5D0D84182B0}"/>
          </ac:spMkLst>
        </pc:spChg>
        <pc:spChg chg="add">
          <ac:chgData name="Mavis Frimpomaa (2439611)" userId="61d612ce-511f-4216-b28c-a47acccefd0a" providerId="ADAL" clId="{5EF82CCF-324C-47F3-ABD6-B1AD2B99E3AD}" dt="2026-06-12T16:56:54.146" v="75" actId="26606"/>
          <ac:spMkLst>
            <pc:docMk/>
            <pc:sldMk cId="630681038" sldId="262"/>
            <ac:spMk id="16" creationId="{AC4CE3C4-3600-4353-9FE1-B32D06BEF02B}"/>
          </ac:spMkLst>
        </pc:spChg>
        <pc:picChg chg="add">
          <ac:chgData name="Mavis Frimpomaa (2439611)" userId="61d612ce-511f-4216-b28c-a47acccefd0a" providerId="ADAL" clId="{5EF82CCF-324C-47F3-ABD6-B1AD2B99E3AD}" dt="2026-06-12T16:56:54.146" v="75" actId="26606"/>
          <ac:picMkLst>
            <pc:docMk/>
            <pc:sldMk cId="630681038" sldId="262"/>
            <ac:picMk id="7" creationId="{AF2FEE5C-FC27-4CEA-2DE2-2BA27A4565F2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6:58:39.427" v="82" actId="26606"/>
        <pc:sldMkLst>
          <pc:docMk/>
          <pc:sldMk cId="4006244718" sldId="263"/>
        </pc:sldMkLst>
        <pc:spChg chg="mod">
          <ac:chgData name="Mavis Frimpomaa (2439611)" userId="61d612ce-511f-4216-b28c-a47acccefd0a" providerId="ADAL" clId="{5EF82CCF-324C-47F3-ABD6-B1AD2B99E3AD}" dt="2026-06-12T16:58:39.427" v="82" actId="26606"/>
          <ac:spMkLst>
            <pc:docMk/>
            <pc:sldMk cId="4006244718" sldId="263"/>
            <ac:spMk id="2" creationId="{A3BFA0CA-D6EA-55E6-4B89-E98DAF20AF4C}"/>
          </ac:spMkLst>
        </pc:spChg>
        <pc:spChg chg="mod">
          <ac:chgData name="Mavis Frimpomaa (2439611)" userId="61d612ce-511f-4216-b28c-a47acccefd0a" providerId="ADAL" clId="{5EF82CCF-324C-47F3-ABD6-B1AD2B99E3AD}" dt="2026-06-12T16:58:39.427" v="82" actId="26606"/>
          <ac:spMkLst>
            <pc:docMk/>
            <pc:sldMk cId="4006244718" sldId="263"/>
            <ac:spMk id="3" creationId="{0BFC31C3-AF79-9780-883C-C2B6CF28E451}"/>
          </ac:spMkLst>
        </pc:spChg>
        <pc:spChg chg="add">
          <ac:chgData name="Mavis Frimpomaa (2439611)" userId="61d612ce-511f-4216-b28c-a47acccefd0a" providerId="ADAL" clId="{5EF82CCF-324C-47F3-ABD6-B1AD2B99E3AD}" dt="2026-06-12T16:58:39.427" v="82" actId="26606"/>
          <ac:spMkLst>
            <pc:docMk/>
            <pc:sldMk cId="4006244718" sldId="263"/>
            <ac:spMk id="10" creationId="{3D5FBB81-B61B-416A-8F5D-A8DDF62530F1}"/>
          </ac:spMkLst>
        </pc:spChg>
        <pc:spChg chg="add">
          <ac:chgData name="Mavis Frimpomaa (2439611)" userId="61d612ce-511f-4216-b28c-a47acccefd0a" providerId="ADAL" clId="{5EF82CCF-324C-47F3-ABD6-B1AD2B99E3AD}" dt="2026-06-12T16:58:39.427" v="82" actId="26606"/>
          <ac:spMkLst>
            <pc:docMk/>
            <pc:sldMk cId="4006244718" sldId="263"/>
            <ac:spMk id="12" creationId="{40C0D7D4-D83D-4C58-87D1-955F0A9173D7}"/>
          </ac:spMkLst>
        </pc:spChg>
        <pc:spChg chg="add">
          <ac:chgData name="Mavis Frimpomaa (2439611)" userId="61d612ce-511f-4216-b28c-a47acccefd0a" providerId="ADAL" clId="{5EF82CCF-324C-47F3-ABD6-B1AD2B99E3AD}" dt="2026-06-12T16:58:39.427" v="82" actId="26606"/>
          <ac:spMkLst>
            <pc:docMk/>
            <pc:sldMk cId="4006244718" sldId="263"/>
            <ac:spMk id="14" creationId="{15F9A324-404E-4C5D-AFF0-C5D0D84182B0}"/>
          </ac:spMkLst>
        </pc:spChg>
        <pc:spChg chg="add">
          <ac:chgData name="Mavis Frimpomaa (2439611)" userId="61d612ce-511f-4216-b28c-a47acccefd0a" providerId="ADAL" clId="{5EF82CCF-324C-47F3-ABD6-B1AD2B99E3AD}" dt="2026-06-12T16:58:39.427" v="82" actId="26606"/>
          <ac:spMkLst>
            <pc:docMk/>
            <pc:sldMk cId="4006244718" sldId="263"/>
            <ac:spMk id="16" creationId="{AC4CE3C4-3600-4353-9FE1-B32D06BEF02B}"/>
          </ac:spMkLst>
        </pc:spChg>
        <pc:picChg chg="add">
          <ac:chgData name="Mavis Frimpomaa (2439611)" userId="61d612ce-511f-4216-b28c-a47acccefd0a" providerId="ADAL" clId="{5EF82CCF-324C-47F3-ABD6-B1AD2B99E3AD}" dt="2026-06-12T16:58:39.427" v="82" actId="26606"/>
          <ac:picMkLst>
            <pc:docMk/>
            <pc:sldMk cId="4006244718" sldId="263"/>
            <ac:picMk id="7" creationId="{4405025E-F7DF-C3B9-AA4F-0ED43AA8650C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7:01:55.197" v="93" actId="26606"/>
        <pc:sldMkLst>
          <pc:docMk/>
          <pc:sldMk cId="829258926" sldId="264"/>
        </pc:sldMkLst>
        <pc:spChg chg="mod">
          <ac:chgData name="Mavis Frimpomaa (2439611)" userId="61d612ce-511f-4216-b28c-a47acccefd0a" providerId="ADAL" clId="{5EF82CCF-324C-47F3-ABD6-B1AD2B99E3AD}" dt="2026-06-12T17:01:55.197" v="93" actId="26606"/>
          <ac:spMkLst>
            <pc:docMk/>
            <pc:sldMk cId="829258926" sldId="264"/>
            <ac:spMk id="2" creationId="{5A5FDD35-F0EC-B326-839C-C365D6257174}"/>
          </ac:spMkLst>
        </pc:spChg>
        <pc:spChg chg="mod">
          <ac:chgData name="Mavis Frimpomaa (2439611)" userId="61d612ce-511f-4216-b28c-a47acccefd0a" providerId="ADAL" clId="{5EF82CCF-324C-47F3-ABD6-B1AD2B99E3AD}" dt="2026-06-12T17:01:55.197" v="93" actId="26606"/>
          <ac:spMkLst>
            <pc:docMk/>
            <pc:sldMk cId="829258926" sldId="264"/>
            <ac:spMk id="3" creationId="{80E33DBC-00D7-8BCA-9B3E-1D52CEDB96A7}"/>
          </ac:spMkLst>
        </pc:spChg>
        <pc:spChg chg="add">
          <ac:chgData name="Mavis Frimpomaa (2439611)" userId="61d612ce-511f-4216-b28c-a47acccefd0a" providerId="ADAL" clId="{5EF82CCF-324C-47F3-ABD6-B1AD2B99E3AD}" dt="2026-06-12T17:01:55.197" v="93" actId="26606"/>
          <ac:spMkLst>
            <pc:docMk/>
            <pc:sldMk cId="829258926" sldId="264"/>
            <ac:spMk id="10" creationId="{49BB7E9A-6937-4BF0-9F51-A20F197B550F}"/>
          </ac:spMkLst>
        </pc:spChg>
        <pc:spChg chg="add">
          <ac:chgData name="Mavis Frimpomaa (2439611)" userId="61d612ce-511f-4216-b28c-a47acccefd0a" providerId="ADAL" clId="{5EF82CCF-324C-47F3-ABD6-B1AD2B99E3AD}" dt="2026-06-12T17:01:55.197" v="93" actId="26606"/>
          <ac:spMkLst>
            <pc:docMk/>
            <pc:sldMk cId="829258926" sldId="264"/>
            <ac:spMk id="12" creationId="{E0939753-89D7-48A8-8441-B9FF25CE8A7E}"/>
          </ac:spMkLst>
        </pc:spChg>
        <pc:spChg chg="add">
          <ac:chgData name="Mavis Frimpomaa (2439611)" userId="61d612ce-511f-4216-b28c-a47acccefd0a" providerId="ADAL" clId="{5EF82CCF-324C-47F3-ABD6-B1AD2B99E3AD}" dt="2026-06-12T17:01:55.197" v="93" actId="26606"/>
          <ac:spMkLst>
            <pc:docMk/>
            <pc:sldMk cId="829258926" sldId="264"/>
            <ac:spMk id="14" creationId="{9F5CCFC5-858F-4B45-9B10-D49DD0280D20}"/>
          </ac:spMkLst>
        </pc:spChg>
        <pc:spChg chg="add">
          <ac:chgData name="Mavis Frimpomaa (2439611)" userId="61d612ce-511f-4216-b28c-a47acccefd0a" providerId="ADAL" clId="{5EF82CCF-324C-47F3-ABD6-B1AD2B99E3AD}" dt="2026-06-12T17:01:55.197" v="93" actId="26606"/>
          <ac:spMkLst>
            <pc:docMk/>
            <pc:sldMk cId="829258926" sldId="264"/>
            <ac:spMk id="16" creationId="{2348ECDC-D455-4B71-90F6-2ECC12B7983B}"/>
          </ac:spMkLst>
        </pc:spChg>
        <pc:picChg chg="add mod">
          <ac:chgData name="Mavis Frimpomaa (2439611)" userId="61d612ce-511f-4216-b28c-a47acccefd0a" providerId="ADAL" clId="{5EF82CCF-324C-47F3-ABD6-B1AD2B99E3AD}" dt="2026-06-12T17:01:55.197" v="93" actId="26606"/>
          <ac:picMkLst>
            <pc:docMk/>
            <pc:sldMk cId="829258926" sldId="264"/>
            <ac:picMk id="5" creationId="{8D0F0750-8C45-C3E5-DCED-AD89709DE77D}"/>
          </ac:picMkLst>
        </pc:picChg>
      </pc:sldChg>
      <pc:sldChg chg="addSp delSp modSp new del mod setBg">
        <pc:chgData name="Mavis Frimpomaa (2439611)" userId="61d612ce-511f-4216-b28c-a47acccefd0a" providerId="ADAL" clId="{5EF82CCF-324C-47F3-ABD6-B1AD2B99E3AD}" dt="2026-06-12T17:05:15.196" v="102" actId="2696"/>
        <pc:sldMkLst>
          <pc:docMk/>
          <pc:sldMk cId="730866497" sldId="265"/>
        </pc:sldMkLst>
        <pc:spChg chg="mod">
          <ac:chgData name="Mavis Frimpomaa (2439611)" userId="61d612ce-511f-4216-b28c-a47acccefd0a" providerId="ADAL" clId="{5EF82CCF-324C-47F3-ABD6-B1AD2B99E3AD}" dt="2026-06-12T17:04:17.007" v="100" actId="26606"/>
          <ac:spMkLst>
            <pc:docMk/>
            <pc:sldMk cId="730866497" sldId="265"/>
            <ac:spMk id="2" creationId="{8EAFE33D-E7DE-10A8-D013-73DE7C41B0E1}"/>
          </ac:spMkLst>
        </pc:spChg>
        <pc:spChg chg="mod">
          <ac:chgData name="Mavis Frimpomaa (2439611)" userId="61d612ce-511f-4216-b28c-a47acccefd0a" providerId="ADAL" clId="{5EF82CCF-324C-47F3-ABD6-B1AD2B99E3AD}" dt="2026-06-12T17:04:17.007" v="100" actId="26606"/>
          <ac:spMkLst>
            <pc:docMk/>
            <pc:sldMk cId="730866497" sldId="265"/>
            <ac:spMk id="3" creationId="{82CAE45A-76DA-11A8-B151-1538D596D154}"/>
          </ac:spMkLst>
        </pc:spChg>
        <pc:spChg chg="add del">
          <ac:chgData name="Mavis Frimpomaa (2439611)" userId="61d612ce-511f-4216-b28c-a47acccefd0a" providerId="ADAL" clId="{5EF82CCF-324C-47F3-ABD6-B1AD2B99E3AD}" dt="2026-06-12T17:04:16.991" v="99" actId="26606"/>
          <ac:spMkLst>
            <pc:docMk/>
            <pc:sldMk cId="730866497" sldId="265"/>
            <ac:spMk id="10" creationId="{3D5FBB81-B61B-416A-8F5D-A8DDF62530F1}"/>
          </ac:spMkLst>
        </pc:spChg>
        <pc:spChg chg="add del">
          <ac:chgData name="Mavis Frimpomaa (2439611)" userId="61d612ce-511f-4216-b28c-a47acccefd0a" providerId="ADAL" clId="{5EF82CCF-324C-47F3-ABD6-B1AD2B99E3AD}" dt="2026-06-12T17:04:16.991" v="99" actId="26606"/>
          <ac:spMkLst>
            <pc:docMk/>
            <pc:sldMk cId="730866497" sldId="265"/>
            <ac:spMk id="12" creationId="{40C0D7D4-D83D-4C58-87D1-955F0A9173D7}"/>
          </ac:spMkLst>
        </pc:spChg>
        <pc:spChg chg="add del">
          <ac:chgData name="Mavis Frimpomaa (2439611)" userId="61d612ce-511f-4216-b28c-a47acccefd0a" providerId="ADAL" clId="{5EF82CCF-324C-47F3-ABD6-B1AD2B99E3AD}" dt="2026-06-12T17:04:16.991" v="99" actId="26606"/>
          <ac:spMkLst>
            <pc:docMk/>
            <pc:sldMk cId="730866497" sldId="265"/>
            <ac:spMk id="14" creationId="{0BA56A81-C9DD-4EBA-9E13-32FFB51CFD45}"/>
          </ac:spMkLst>
        </pc:spChg>
        <pc:spChg chg="add del">
          <ac:chgData name="Mavis Frimpomaa (2439611)" userId="61d612ce-511f-4216-b28c-a47acccefd0a" providerId="ADAL" clId="{5EF82CCF-324C-47F3-ABD6-B1AD2B99E3AD}" dt="2026-06-12T17:04:16.991" v="99" actId="26606"/>
          <ac:spMkLst>
            <pc:docMk/>
            <pc:sldMk cId="730866497" sldId="265"/>
            <ac:spMk id="16" creationId="{15F9A324-404E-4C5D-AFF0-C5D0D84182B0}"/>
          </ac:spMkLst>
        </pc:spChg>
        <pc:spChg chg="add">
          <ac:chgData name="Mavis Frimpomaa (2439611)" userId="61d612ce-511f-4216-b28c-a47acccefd0a" providerId="ADAL" clId="{5EF82CCF-324C-47F3-ABD6-B1AD2B99E3AD}" dt="2026-06-12T17:04:17.007" v="100" actId="26606"/>
          <ac:spMkLst>
            <pc:docMk/>
            <pc:sldMk cId="730866497" sldId="265"/>
            <ac:spMk id="18" creationId="{8181FC64-B306-4821-98E2-780662EFC486}"/>
          </ac:spMkLst>
        </pc:spChg>
        <pc:spChg chg="add">
          <ac:chgData name="Mavis Frimpomaa (2439611)" userId="61d612ce-511f-4216-b28c-a47acccefd0a" providerId="ADAL" clId="{5EF82CCF-324C-47F3-ABD6-B1AD2B99E3AD}" dt="2026-06-12T17:04:17.007" v="100" actId="26606"/>
          <ac:spMkLst>
            <pc:docMk/>
            <pc:sldMk cId="730866497" sldId="265"/>
            <ac:spMk id="19" creationId="{5871FC61-DD4E-47D4-81FD-8A7E7D12B371}"/>
          </ac:spMkLst>
        </pc:spChg>
        <pc:spChg chg="add">
          <ac:chgData name="Mavis Frimpomaa (2439611)" userId="61d612ce-511f-4216-b28c-a47acccefd0a" providerId="ADAL" clId="{5EF82CCF-324C-47F3-ABD6-B1AD2B99E3AD}" dt="2026-06-12T17:04:17.007" v="100" actId="26606"/>
          <ac:spMkLst>
            <pc:docMk/>
            <pc:sldMk cId="730866497" sldId="265"/>
            <ac:spMk id="20" creationId="{829A1E2C-5AC8-40FC-99E9-832069D39792}"/>
          </ac:spMkLst>
        </pc:spChg>
        <pc:spChg chg="add">
          <ac:chgData name="Mavis Frimpomaa (2439611)" userId="61d612ce-511f-4216-b28c-a47acccefd0a" providerId="ADAL" clId="{5EF82CCF-324C-47F3-ABD6-B1AD2B99E3AD}" dt="2026-06-12T17:04:17.007" v="100" actId="26606"/>
          <ac:spMkLst>
            <pc:docMk/>
            <pc:sldMk cId="730866497" sldId="265"/>
            <ac:spMk id="21" creationId="{55C54A75-E44A-4147-B9D0-FF46CFD31612}"/>
          </ac:spMkLst>
        </pc:spChg>
        <pc:picChg chg="add del mod ord">
          <ac:chgData name="Mavis Frimpomaa (2439611)" userId="61d612ce-511f-4216-b28c-a47acccefd0a" providerId="ADAL" clId="{5EF82CCF-324C-47F3-ABD6-B1AD2B99E3AD}" dt="2026-06-12T17:04:21.430" v="101" actId="21"/>
          <ac:picMkLst>
            <pc:docMk/>
            <pc:sldMk cId="730866497" sldId="265"/>
            <ac:picMk id="5" creationId="{8180EDBC-47B5-0DBF-7B22-6D5A73D7B34A}"/>
          </ac:picMkLst>
        </pc:picChg>
      </pc:sldChg>
      <pc:sldChg chg="addSp delSp modSp new mod setBg">
        <pc:chgData name="Mavis Frimpomaa (2439611)" userId="61d612ce-511f-4216-b28c-a47acccefd0a" providerId="ADAL" clId="{5EF82CCF-324C-47F3-ABD6-B1AD2B99E3AD}" dt="2026-06-12T17:09:46.359" v="111" actId="26606"/>
        <pc:sldMkLst>
          <pc:docMk/>
          <pc:sldMk cId="4247841953" sldId="265"/>
        </pc:sldMkLst>
        <pc:spChg chg="mo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2" creationId="{DDD6197A-7069-7F37-743D-E779CE9A81E6}"/>
          </ac:spMkLst>
        </pc:spChg>
        <pc:spChg chg="del">
          <ac:chgData name="Mavis Frimpomaa (2439611)" userId="61d612ce-511f-4216-b28c-a47acccefd0a" providerId="ADAL" clId="{5EF82CCF-324C-47F3-ABD6-B1AD2B99E3AD}" dt="2026-06-12T17:05:57.609" v="106" actId="22"/>
          <ac:spMkLst>
            <pc:docMk/>
            <pc:sldMk cId="4247841953" sldId="265"/>
            <ac:spMk id="3" creationId="{6A9ED9E2-E0A4-AD9D-9EB4-610F843D8225}"/>
          </ac:spMkLst>
        </pc:spChg>
        <pc:spChg chg="add mo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7" creationId="{95F80A89-3E8D-374B-4FB8-292FE2886A6F}"/>
          </ac:spMkLst>
        </pc:spChg>
        <pc:spChg chg="add mo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10" creationId="{4CE78057-C303-6337-A13E-AF36400B1A87}"/>
          </ac:spMkLst>
        </pc:spChg>
        <pc:spChg chg="ad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15" creationId="{49BB7E9A-6937-4BF0-9F51-A20F197B550F}"/>
          </ac:spMkLst>
        </pc:spChg>
        <pc:spChg chg="ad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17" creationId="{E0939753-89D7-48A8-8441-B9FF25CE8A7E}"/>
          </ac:spMkLst>
        </pc:spChg>
        <pc:spChg chg="ad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19" creationId="{9F5CCFC5-858F-4B45-9B10-D49DD0280D20}"/>
          </ac:spMkLst>
        </pc:spChg>
        <pc:spChg chg="add">
          <ac:chgData name="Mavis Frimpomaa (2439611)" userId="61d612ce-511f-4216-b28c-a47acccefd0a" providerId="ADAL" clId="{5EF82CCF-324C-47F3-ABD6-B1AD2B99E3AD}" dt="2026-06-12T17:09:46.359" v="111" actId="26606"/>
          <ac:spMkLst>
            <pc:docMk/>
            <pc:sldMk cId="4247841953" sldId="265"/>
            <ac:spMk id="21" creationId="{2348ECDC-D455-4B71-90F6-2ECC12B7983B}"/>
          </ac:spMkLst>
        </pc:spChg>
        <pc:picChg chg="add del mod ord">
          <ac:chgData name="Mavis Frimpomaa (2439611)" userId="61d612ce-511f-4216-b28c-a47acccefd0a" providerId="ADAL" clId="{5EF82CCF-324C-47F3-ABD6-B1AD2B99E3AD}" dt="2026-06-12T17:06:03.324" v="107" actId="21"/>
          <ac:picMkLst>
            <pc:docMk/>
            <pc:sldMk cId="4247841953" sldId="265"/>
            <ac:picMk id="5" creationId="{A03967B8-3B11-9A1B-955A-0AA6200BC9B8}"/>
          </ac:picMkLst>
        </pc:picChg>
        <pc:picChg chg="add mod">
          <ac:chgData name="Mavis Frimpomaa (2439611)" userId="61d612ce-511f-4216-b28c-a47acccefd0a" providerId="ADAL" clId="{5EF82CCF-324C-47F3-ABD6-B1AD2B99E3AD}" dt="2026-06-12T17:09:46.359" v="111" actId="26606"/>
          <ac:picMkLst>
            <pc:docMk/>
            <pc:sldMk cId="4247841953" sldId="265"/>
            <ac:picMk id="9" creationId="{FD9C670A-E424-DE49-7765-DED2A62B4984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7:12:23.295" v="119" actId="26606"/>
        <pc:sldMkLst>
          <pc:docMk/>
          <pc:sldMk cId="867671193" sldId="266"/>
        </pc:sldMkLst>
        <pc:spChg chg="mod">
          <ac:chgData name="Mavis Frimpomaa (2439611)" userId="61d612ce-511f-4216-b28c-a47acccefd0a" providerId="ADAL" clId="{5EF82CCF-324C-47F3-ABD6-B1AD2B99E3AD}" dt="2026-06-12T17:12:23.295" v="119" actId="26606"/>
          <ac:spMkLst>
            <pc:docMk/>
            <pc:sldMk cId="867671193" sldId="266"/>
            <ac:spMk id="2" creationId="{6B9ACE4D-3FEE-E325-A6BC-10B3462ED39D}"/>
          </ac:spMkLst>
        </pc:spChg>
        <pc:spChg chg="mod">
          <ac:chgData name="Mavis Frimpomaa (2439611)" userId="61d612ce-511f-4216-b28c-a47acccefd0a" providerId="ADAL" clId="{5EF82CCF-324C-47F3-ABD6-B1AD2B99E3AD}" dt="2026-06-12T17:12:23.295" v="119" actId="26606"/>
          <ac:spMkLst>
            <pc:docMk/>
            <pc:sldMk cId="867671193" sldId="266"/>
            <ac:spMk id="3" creationId="{E7B10F68-FE5F-AB27-4D21-12F11F9C4C9B}"/>
          </ac:spMkLst>
        </pc:spChg>
        <pc:spChg chg="add">
          <ac:chgData name="Mavis Frimpomaa (2439611)" userId="61d612ce-511f-4216-b28c-a47acccefd0a" providerId="ADAL" clId="{5EF82CCF-324C-47F3-ABD6-B1AD2B99E3AD}" dt="2026-06-12T17:12:23.295" v="119" actId="26606"/>
          <ac:spMkLst>
            <pc:docMk/>
            <pc:sldMk cId="867671193" sldId="266"/>
            <ac:spMk id="10" creationId="{3D5FBB81-B61B-416A-8F5D-A8DDF62530F1}"/>
          </ac:spMkLst>
        </pc:spChg>
        <pc:spChg chg="add">
          <ac:chgData name="Mavis Frimpomaa (2439611)" userId="61d612ce-511f-4216-b28c-a47acccefd0a" providerId="ADAL" clId="{5EF82CCF-324C-47F3-ABD6-B1AD2B99E3AD}" dt="2026-06-12T17:12:23.295" v="119" actId="26606"/>
          <ac:spMkLst>
            <pc:docMk/>
            <pc:sldMk cId="867671193" sldId="266"/>
            <ac:spMk id="12" creationId="{40C0D7D4-D83D-4C58-87D1-955F0A9173D7}"/>
          </ac:spMkLst>
        </pc:spChg>
        <pc:spChg chg="add">
          <ac:chgData name="Mavis Frimpomaa (2439611)" userId="61d612ce-511f-4216-b28c-a47acccefd0a" providerId="ADAL" clId="{5EF82CCF-324C-47F3-ABD6-B1AD2B99E3AD}" dt="2026-06-12T17:12:23.295" v="119" actId="26606"/>
          <ac:spMkLst>
            <pc:docMk/>
            <pc:sldMk cId="867671193" sldId="266"/>
            <ac:spMk id="14" creationId="{0BA56A81-C9DD-4EBA-9E13-32FFB51CFD45}"/>
          </ac:spMkLst>
        </pc:spChg>
        <pc:spChg chg="add">
          <ac:chgData name="Mavis Frimpomaa (2439611)" userId="61d612ce-511f-4216-b28c-a47acccefd0a" providerId="ADAL" clId="{5EF82CCF-324C-47F3-ABD6-B1AD2B99E3AD}" dt="2026-06-12T17:12:23.295" v="119" actId="26606"/>
          <ac:spMkLst>
            <pc:docMk/>
            <pc:sldMk cId="867671193" sldId="266"/>
            <ac:spMk id="16" creationId="{15F9A324-404E-4C5D-AFF0-C5D0D84182B0}"/>
          </ac:spMkLst>
        </pc:spChg>
        <pc:picChg chg="add mod ord">
          <ac:chgData name="Mavis Frimpomaa (2439611)" userId="61d612ce-511f-4216-b28c-a47acccefd0a" providerId="ADAL" clId="{5EF82CCF-324C-47F3-ABD6-B1AD2B99E3AD}" dt="2026-06-12T17:12:23.295" v="119" actId="26606"/>
          <ac:picMkLst>
            <pc:docMk/>
            <pc:sldMk cId="867671193" sldId="266"/>
            <ac:picMk id="5" creationId="{A5C47515-217F-843C-9890-66954309CF55}"/>
          </ac:picMkLst>
        </pc:picChg>
      </pc:sldChg>
      <pc:sldChg chg="add del">
        <pc:chgData name="Mavis Frimpomaa (2439611)" userId="61d612ce-511f-4216-b28c-a47acccefd0a" providerId="ADAL" clId="{5EF82CCF-324C-47F3-ABD6-B1AD2B99E3AD}" dt="2026-06-12T17:05:50.792" v="105" actId="2696"/>
        <pc:sldMkLst>
          <pc:docMk/>
          <pc:sldMk cId="3231583431" sldId="266"/>
        </pc:sldMkLst>
      </pc:sldChg>
      <pc:sldChg chg="addSp modSp new mod setBg">
        <pc:chgData name="Mavis Frimpomaa (2439611)" userId="61d612ce-511f-4216-b28c-a47acccefd0a" providerId="ADAL" clId="{5EF82CCF-324C-47F3-ABD6-B1AD2B99E3AD}" dt="2026-06-12T17:16:14.117" v="135" actId="26606"/>
        <pc:sldMkLst>
          <pc:docMk/>
          <pc:sldMk cId="1560759974" sldId="267"/>
        </pc:sldMkLst>
        <pc:spChg chg="mod">
          <ac:chgData name="Mavis Frimpomaa (2439611)" userId="61d612ce-511f-4216-b28c-a47acccefd0a" providerId="ADAL" clId="{5EF82CCF-324C-47F3-ABD6-B1AD2B99E3AD}" dt="2026-06-12T17:16:14.117" v="135" actId="26606"/>
          <ac:spMkLst>
            <pc:docMk/>
            <pc:sldMk cId="1560759974" sldId="267"/>
            <ac:spMk id="2" creationId="{F2EBBE18-3143-FB6B-D0B2-D0FA8FF3B28D}"/>
          </ac:spMkLst>
        </pc:spChg>
        <pc:spChg chg="mod">
          <ac:chgData name="Mavis Frimpomaa (2439611)" userId="61d612ce-511f-4216-b28c-a47acccefd0a" providerId="ADAL" clId="{5EF82CCF-324C-47F3-ABD6-B1AD2B99E3AD}" dt="2026-06-12T17:16:14.117" v="135" actId="26606"/>
          <ac:spMkLst>
            <pc:docMk/>
            <pc:sldMk cId="1560759974" sldId="267"/>
            <ac:spMk id="3" creationId="{0099AFF3-C169-FAFB-18A0-D2415586D819}"/>
          </ac:spMkLst>
        </pc:spChg>
        <pc:spChg chg="add">
          <ac:chgData name="Mavis Frimpomaa (2439611)" userId="61d612ce-511f-4216-b28c-a47acccefd0a" providerId="ADAL" clId="{5EF82CCF-324C-47F3-ABD6-B1AD2B99E3AD}" dt="2026-06-12T17:16:14.117" v="135" actId="26606"/>
          <ac:spMkLst>
            <pc:docMk/>
            <pc:sldMk cId="1560759974" sldId="267"/>
            <ac:spMk id="10" creationId="{3D5FBB81-B61B-416A-8F5D-A8DDF62530F1}"/>
          </ac:spMkLst>
        </pc:spChg>
        <pc:spChg chg="add">
          <ac:chgData name="Mavis Frimpomaa (2439611)" userId="61d612ce-511f-4216-b28c-a47acccefd0a" providerId="ADAL" clId="{5EF82CCF-324C-47F3-ABD6-B1AD2B99E3AD}" dt="2026-06-12T17:16:14.117" v="135" actId="26606"/>
          <ac:spMkLst>
            <pc:docMk/>
            <pc:sldMk cId="1560759974" sldId="267"/>
            <ac:spMk id="12" creationId="{40C0D7D4-D83D-4C58-87D1-955F0A9173D7}"/>
          </ac:spMkLst>
        </pc:spChg>
        <pc:spChg chg="add">
          <ac:chgData name="Mavis Frimpomaa (2439611)" userId="61d612ce-511f-4216-b28c-a47acccefd0a" providerId="ADAL" clId="{5EF82CCF-324C-47F3-ABD6-B1AD2B99E3AD}" dt="2026-06-12T17:16:14.117" v="135" actId="26606"/>
          <ac:spMkLst>
            <pc:docMk/>
            <pc:sldMk cId="1560759974" sldId="267"/>
            <ac:spMk id="14" creationId="{0BA56A81-C9DD-4EBA-9E13-32FFB51CFD45}"/>
          </ac:spMkLst>
        </pc:spChg>
        <pc:spChg chg="add">
          <ac:chgData name="Mavis Frimpomaa (2439611)" userId="61d612ce-511f-4216-b28c-a47acccefd0a" providerId="ADAL" clId="{5EF82CCF-324C-47F3-ABD6-B1AD2B99E3AD}" dt="2026-06-12T17:16:14.117" v="135" actId="26606"/>
          <ac:spMkLst>
            <pc:docMk/>
            <pc:sldMk cId="1560759974" sldId="267"/>
            <ac:spMk id="16" creationId="{15F9A324-404E-4C5D-AFF0-C5D0D84182B0}"/>
          </ac:spMkLst>
        </pc:spChg>
        <pc:picChg chg="add mod ord">
          <ac:chgData name="Mavis Frimpomaa (2439611)" userId="61d612ce-511f-4216-b28c-a47acccefd0a" providerId="ADAL" clId="{5EF82CCF-324C-47F3-ABD6-B1AD2B99E3AD}" dt="2026-06-12T17:16:14.117" v="135" actId="26606"/>
          <ac:picMkLst>
            <pc:docMk/>
            <pc:sldMk cId="1560759974" sldId="267"/>
            <ac:picMk id="5" creationId="{B907A61B-93E6-5B19-978B-27937D1FDDCE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7:16:40.324" v="138" actId="313"/>
        <pc:sldMkLst>
          <pc:docMk/>
          <pc:sldMk cId="2446003077" sldId="268"/>
        </pc:sldMkLst>
        <pc:spChg chg="mod">
          <ac:chgData name="Mavis Frimpomaa (2439611)" userId="61d612ce-511f-4216-b28c-a47acccefd0a" providerId="ADAL" clId="{5EF82CCF-324C-47F3-ABD6-B1AD2B99E3AD}" dt="2026-06-12T17:16:31.506" v="136" actId="26606"/>
          <ac:spMkLst>
            <pc:docMk/>
            <pc:sldMk cId="2446003077" sldId="268"/>
            <ac:spMk id="2" creationId="{4B9FCE82-1C95-A53D-69FB-A68B6135C45F}"/>
          </ac:spMkLst>
        </pc:spChg>
        <pc:spChg chg="mod">
          <ac:chgData name="Mavis Frimpomaa (2439611)" userId="61d612ce-511f-4216-b28c-a47acccefd0a" providerId="ADAL" clId="{5EF82CCF-324C-47F3-ABD6-B1AD2B99E3AD}" dt="2026-06-12T17:16:40.324" v="138" actId="313"/>
          <ac:spMkLst>
            <pc:docMk/>
            <pc:sldMk cId="2446003077" sldId="268"/>
            <ac:spMk id="3" creationId="{87D744C5-6C72-A3F4-1BFE-1F7A3D990427}"/>
          </ac:spMkLst>
        </pc:spChg>
        <pc:spChg chg="add">
          <ac:chgData name="Mavis Frimpomaa (2439611)" userId="61d612ce-511f-4216-b28c-a47acccefd0a" providerId="ADAL" clId="{5EF82CCF-324C-47F3-ABD6-B1AD2B99E3AD}" dt="2026-06-12T17:16:31.506" v="136" actId="26606"/>
          <ac:spMkLst>
            <pc:docMk/>
            <pc:sldMk cId="2446003077" sldId="268"/>
            <ac:spMk id="9" creationId="{8181FC64-B306-4821-98E2-780662EFC486}"/>
          </ac:spMkLst>
        </pc:spChg>
        <pc:spChg chg="add">
          <ac:chgData name="Mavis Frimpomaa (2439611)" userId="61d612ce-511f-4216-b28c-a47acccefd0a" providerId="ADAL" clId="{5EF82CCF-324C-47F3-ABD6-B1AD2B99E3AD}" dt="2026-06-12T17:16:31.506" v="136" actId="26606"/>
          <ac:spMkLst>
            <pc:docMk/>
            <pc:sldMk cId="2446003077" sldId="268"/>
            <ac:spMk id="11" creationId="{5871FC61-DD4E-47D4-81FD-8A7E7D12B371}"/>
          </ac:spMkLst>
        </pc:spChg>
        <pc:spChg chg="add">
          <ac:chgData name="Mavis Frimpomaa (2439611)" userId="61d612ce-511f-4216-b28c-a47acccefd0a" providerId="ADAL" clId="{5EF82CCF-324C-47F3-ABD6-B1AD2B99E3AD}" dt="2026-06-12T17:16:31.506" v="136" actId="26606"/>
          <ac:spMkLst>
            <pc:docMk/>
            <pc:sldMk cId="2446003077" sldId="268"/>
            <ac:spMk id="13" creationId="{829A1E2C-5AC8-40FC-99E9-832069D39792}"/>
          </ac:spMkLst>
        </pc:spChg>
        <pc:spChg chg="add">
          <ac:chgData name="Mavis Frimpomaa (2439611)" userId="61d612ce-511f-4216-b28c-a47acccefd0a" providerId="ADAL" clId="{5EF82CCF-324C-47F3-ABD6-B1AD2B99E3AD}" dt="2026-06-12T17:16:31.506" v="136" actId="26606"/>
          <ac:spMkLst>
            <pc:docMk/>
            <pc:sldMk cId="2446003077" sldId="268"/>
            <ac:spMk id="15" creationId="{55C54A75-E44A-4147-B9D0-FF46CFD31612}"/>
          </ac:spMkLst>
        </pc:spChg>
        <pc:picChg chg="add">
          <ac:chgData name="Mavis Frimpomaa (2439611)" userId="61d612ce-511f-4216-b28c-a47acccefd0a" providerId="ADAL" clId="{5EF82CCF-324C-47F3-ABD6-B1AD2B99E3AD}" dt="2026-06-12T17:16:31.506" v="136" actId="26606"/>
          <ac:picMkLst>
            <pc:docMk/>
            <pc:sldMk cId="2446003077" sldId="268"/>
            <ac:picMk id="5" creationId="{DE8BFE81-AD0D-0E4E-19E3-916DEB988B1F}"/>
          </ac:picMkLst>
        </pc:picChg>
      </pc:sldChg>
      <pc:sldChg chg="addSp modSp new mod setBg">
        <pc:chgData name="Mavis Frimpomaa (2439611)" userId="61d612ce-511f-4216-b28c-a47acccefd0a" providerId="ADAL" clId="{5EF82CCF-324C-47F3-ABD6-B1AD2B99E3AD}" dt="2026-06-12T17:17:34.425" v="145" actId="26606"/>
        <pc:sldMkLst>
          <pc:docMk/>
          <pc:sldMk cId="1900726709" sldId="269"/>
        </pc:sldMkLst>
        <pc:spChg chg="mod">
          <ac:chgData name="Mavis Frimpomaa (2439611)" userId="61d612ce-511f-4216-b28c-a47acccefd0a" providerId="ADAL" clId="{5EF82CCF-324C-47F3-ABD6-B1AD2B99E3AD}" dt="2026-06-12T17:17:34.425" v="145" actId="26606"/>
          <ac:spMkLst>
            <pc:docMk/>
            <pc:sldMk cId="1900726709" sldId="269"/>
            <ac:spMk id="2" creationId="{39A31C0C-4A8C-8655-FB00-217B4D98133A}"/>
          </ac:spMkLst>
        </pc:spChg>
        <pc:spChg chg="mod">
          <ac:chgData name="Mavis Frimpomaa (2439611)" userId="61d612ce-511f-4216-b28c-a47acccefd0a" providerId="ADAL" clId="{5EF82CCF-324C-47F3-ABD6-B1AD2B99E3AD}" dt="2026-06-12T17:17:34.425" v="145" actId="26606"/>
          <ac:spMkLst>
            <pc:docMk/>
            <pc:sldMk cId="1900726709" sldId="269"/>
            <ac:spMk id="3" creationId="{696EC0F1-DCEF-6D8A-CAD3-05E1DA665643}"/>
          </ac:spMkLst>
        </pc:spChg>
        <pc:spChg chg="add">
          <ac:chgData name="Mavis Frimpomaa (2439611)" userId="61d612ce-511f-4216-b28c-a47acccefd0a" providerId="ADAL" clId="{5EF82CCF-324C-47F3-ABD6-B1AD2B99E3AD}" dt="2026-06-12T17:17:34.425" v="145" actId="26606"/>
          <ac:spMkLst>
            <pc:docMk/>
            <pc:sldMk cId="1900726709" sldId="269"/>
            <ac:spMk id="9" creationId="{8181FC64-B306-4821-98E2-780662EFC486}"/>
          </ac:spMkLst>
        </pc:spChg>
        <pc:spChg chg="add">
          <ac:chgData name="Mavis Frimpomaa (2439611)" userId="61d612ce-511f-4216-b28c-a47acccefd0a" providerId="ADAL" clId="{5EF82CCF-324C-47F3-ABD6-B1AD2B99E3AD}" dt="2026-06-12T17:17:34.425" v="145" actId="26606"/>
          <ac:spMkLst>
            <pc:docMk/>
            <pc:sldMk cId="1900726709" sldId="269"/>
            <ac:spMk id="11" creationId="{5871FC61-DD4E-47D4-81FD-8A7E7D12B371}"/>
          </ac:spMkLst>
        </pc:spChg>
        <pc:spChg chg="add">
          <ac:chgData name="Mavis Frimpomaa (2439611)" userId="61d612ce-511f-4216-b28c-a47acccefd0a" providerId="ADAL" clId="{5EF82CCF-324C-47F3-ABD6-B1AD2B99E3AD}" dt="2026-06-12T17:17:34.425" v="145" actId="26606"/>
          <ac:spMkLst>
            <pc:docMk/>
            <pc:sldMk cId="1900726709" sldId="269"/>
            <ac:spMk id="13" creationId="{829A1E2C-5AC8-40FC-99E9-832069D39792}"/>
          </ac:spMkLst>
        </pc:spChg>
        <pc:spChg chg="add">
          <ac:chgData name="Mavis Frimpomaa (2439611)" userId="61d612ce-511f-4216-b28c-a47acccefd0a" providerId="ADAL" clId="{5EF82CCF-324C-47F3-ABD6-B1AD2B99E3AD}" dt="2026-06-12T17:17:34.425" v="145" actId="26606"/>
          <ac:spMkLst>
            <pc:docMk/>
            <pc:sldMk cId="1900726709" sldId="269"/>
            <ac:spMk id="15" creationId="{55C54A75-E44A-4147-B9D0-FF46CFD31612}"/>
          </ac:spMkLst>
        </pc:spChg>
        <pc:picChg chg="add">
          <ac:chgData name="Mavis Frimpomaa (2439611)" userId="61d612ce-511f-4216-b28c-a47acccefd0a" providerId="ADAL" clId="{5EF82CCF-324C-47F3-ABD6-B1AD2B99E3AD}" dt="2026-06-12T17:17:34.425" v="145" actId="26606"/>
          <ac:picMkLst>
            <pc:docMk/>
            <pc:sldMk cId="1900726709" sldId="269"/>
            <ac:picMk id="5" creationId="{5339CC0F-AD09-CB72-E13D-3BB514B1E477}"/>
          </ac:picMkLst>
        </pc:picChg>
      </pc:sldChg>
      <pc:sldChg chg="modSp new mod">
        <pc:chgData name="Mavis Frimpomaa (2439611)" userId="61d612ce-511f-4216-b28c-a47acccefd0a" providerId="ADAL" clId="{5EF82CCF-324C-47F3-ABD6-B1AD2B99E3AD}" dt="2026-06-12T17:28:14.164" v="194" actId="27636"/>
        <pc:sldMkLst>
          <pc:docMk/>
          <pc:sldMk cId="674974677" sldId="270"/>
        </pc:sldMkLst>
        <pc:spChg chg="mod">
          <ac:chgData name="Mavis Frimpomaa (2439611)" userId="61d612ce-511f-4216-b28c-a47acccefd0a" providerId="ADAL" clId="{5EF82CCF-324C-47F3-ABD6-B1AD2B99E3AD}" dt="2026-06-12T17:18:14.942" v="151" actId="27636"/>
          <ac:spMkLst>
            <pc:docMk/>
            <pc:sldMk cId="674974677" sldId="270"/>
            <ac:spMk id="2" creationId="{5E5F432B-19DB-842B-6D9B-535CECE300A6}"/>
          </ac:spMkLst>
        </pc:spChg>
        <pc:spChg chg="mod">
          <ac:chgData name="Mavis Frimpomaa (2439611)" userId="61d612ce-511f-4216-b28c-a47acccefd0a" providerId="ADAL" clId="{5EF82CCF-324C-47F3-ABD6-B1AD2B99E3AD}" dt="2026-06-12T17:28:14.164" v="194" actId="27636"/>
          <ac:spMkLst>
            <pc:docMk/>
            <pc:sldMk cId="674974677" sldId="270"/>
            <ac:spMk id="3" creationId="{2DB0AAFE-1B3F-E546-75F0-C5715BF8844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35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241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6/12/2026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3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929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8577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66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458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434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04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273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209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6/12/2026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0514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26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rlawcanada.com/2026/06/bell-discriminated-against-single-mother-on-childcare-schedule-tribunal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vghosal.blogspot.com/2018/02/the-secret-formula-to-make-your-child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crying" TargetMode="External"/><Relationship Id="rId2" Type="http://schemas.openxmlformats.org/officeDocument/2006/relationships/image" Target="../media/image4.2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665528&amp;picture=happy-child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xnio.com/people/children-kids/two-caucasian-and-two-african-american-children-playing-together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ffectivechildtherapy.org/concerns-symptoms-disorders/symptoms/social-impairment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katan.com/personal-finance/single-parent-financial-planning-a-to-z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wy18y5jpw1o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DB951F-8564-1475-59EA-EFE1DD2268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0045" y="1346200"/>
            <a:ext cx="5624118" cy="3284538"/>
          </a:xfrm>
        </p:spPr>
        <p:txBody>
          <a:bodyPr anchor="b">
            <a:normAutofit/>
          </a:bodyPr>
          <a:lstStyle/>
          <a:p>
            <a:r>
              <a:rPr lang="en-US" dirty="0"/>
              <a:t>PowerPoint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793F74-A1BF-E329-999A-A83BB37121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369" y="4630738"/>
            <a:ext cx="5617794" cy="1150937"/>
          </a:xfrm>
        </p:spPr>
        <p:txBody>
          <a:bodyPr anchor="t">
            <a:normAutofit/>
          </a:bodyPr>
          <a:lstStyle/>
          <a:p>
            <a:r>
              <a:rPr lang="en-US" dirty="0"/>
              <a:t>Mavis Frimpomaa. Student ID:2439611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6CB0275-66F1-4491-93B8-121D0C7176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14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8D32C3D-8F76-4E99-BE56-0836CC38C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4938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098F6-EEA9-52ED-BAB5-EF29FA0721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776" r="9539"/>
          <a:stretch>
            <a:fillRect/>
          </a:stretch>
        </p:blipFill>
        <p:spPr>
          <a:xfrm>
            <a:off x="153" y="10"/>
            <a:ext cx="5033023" cy="6857990"/>
          </a:xfrm>
          <a:custGeom>
            <a:avLst/>
            <a:gdLst/>
            <a:ahLst/>
            <a:cxnLst/>
            <a:rect l="l" t="t" r="r" b="b"/>
            <a:pathLst>
              <a:path w="4710787" h="6858000">
                <a:moveTo>
                  <a:pt x="0" y="0"/>
                </a:moveTo>
                <a:lnTo>
                  <a:pt x="1214365" y="0"/>
                </a:lnTo>
                <a:lnTo>
                  <a:pt x="1994531" y="0"/>
                </a:lnTo>
                <a:lnTo>
                  <a:pt x="3087764" y="0"/>
                </a:lnTo>
                <a:lnTo>
                  <a:pt x="3109888" y="14997"/>
                </a:lnTo>
                <a:cubicBezTo>
                  <a:pt x="4137051" y="754641"/>
                  <a:pt x="4710787" y="2093192"/>
                  <a:pt x="4710787" y="3621656"/>
                </a:cubicBezTo>
                <a:cubicBezTo>
                  <a:pt x="4710787" y="4969131"/>
                  <a:pt x="3782062" y="5602839"/>
                  <a:pt x="2836437" y="6374814"/>
                </a:cubicBezTo>
                <a:cubicBezTo>
                  <a:pt x="2664234" y="6515397"/>
                  <a:pt x="2493607" y="6653108"/>
                  <a:pt x="2319789" y="6780599"/>
                </a:cubicBezTo>
                <a:lnTo>
                  <a:pt x="2208033" y="6858000"/>
                </a:lnTo>
                <a:lnTo>
                  <a:pt x="1994531" y="6858000"/>
                </a:lnTo>
                <a:lnTo>
                  <a:pt x="121436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0766076-46F5-42D5-A773-2B3BEF2B8B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5575" y="0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8185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005403-3B80-297B-ABCB-5D3514F8F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000"/>
              <a:t>Understanding Isaac’s Development Through Bandura’s Social Learning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8AF168-F143-41E7-B8D7-436521E54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>
            <a:normAutofit fontScale="92500"/>
          </a:bodyPr>
          <a:lstStyle/>
          <a:p>
            <a:pPr>
              <a:lnSpc>
                <a:spcPct val="130000"/>
              </a:lnSpc>
            </a:pPr>
            <a:r>
              <a:rPr lang="en-US" dirty="0"/>
              <a:t>Background Information:</a:t>
            </a:r>
          </a:p>
          <a:p>
            <a:pPr>
              <a:lnSpc>
                <a:spcPct val="130000"/>
              </a:lnSpc>
            </a:pPr>
            <a:r>
              <a:rPr lang="en-US" dirty="0"/>
              <a:t>Isaac lives with his mother, who is a single parent experiencing post natal depression, low confidence, and limited social support.</a:t>
            </a:r>
          </a:p>
          <a:p>
            <a:pPr>
              <a:lnSpc>
                <a:spcPct val="130000"/>
              </a:lnSpc>
            </a:pPr>
            <a:r>
              <a:rPr lang="en-US" dirty="0"/>
              <a:t>The family recently moved to London from another part of the UK, and Isaac has had disrupted childcare arrangements over the past two years.</a:t>
            </a:r>
          </a:p>
          <a:p>
            <a:pPr>
              <a:lnSpc>
                <a:spcPct val="130000"/>
              </a:lnSpc>
            </a:pPr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30AF7F-540A-4CBE-0127-B022B1A51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6975" r="14474" b="-1"/>
          <a:stretch>
            <a:fillRect/>
          </a:stretch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38350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680CFB-ED86-CA2A-C2A3-23E9A6A2D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r>
              <a:rPr lang="en-US"/>
              <a:t>Why Bandura’s Social Learning Theory?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E28BE-CAAF-0AA4-52FD-80ABB1138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anchor="t"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1100"/>
              <a:t>Bandura’s Social Learning Theory (SLT) explains how children learn through observing, imitating, and modelling the behavior of others (Bandura, 1977).</a:t>
            </a:r>
          </a:p>
          <a:p>
            <a:pPr>
              <a:lnSpc>
                <a:spcPct val="130000"/>
              </a:lnSpc>
            </a:pPr>
            <a:r>
              <a:rPr lang="en-US" sz="1100"/>
              <a:t>This is highly relevant to Isaac because his early environment has limited his opportunities to observe positive social, emotional, and language behaviors.</a:t>
            </a:r>
          </a:p>
          <a:p>
            <a:pPr>
              <a:lnSpc>
                <a:spcPct val="130000"/>
              </a:lnSpc>
            </a:pPr>
            <a:r>
              <a:rPr lang="en-US" sz="1100"/>
              <a:t>Children aged 0–5 rely heavily on observational learning to develop language, social skills, emotional regulation, and confidence (Bandura, 1986).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FE4E55-CA64-9836-5847-4A4CC7CA3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2858" b="-1"/>
          <a:stretch>
            <a:fillRect/>
          </a:stretch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7DE7A3-09BB-C87E-960F-ED06DC35169D}"/>
              </a:ext>
            </a:extLst>
          </p:cNvPr>
          <p:cNvSpPr txBox="1"/>
          <p:nvPr/>
        </p:nvSpPr>
        <p:spPr>
          <a:xfrm>
            <a:off x="9412072" y="6657945"/>
            <a:ext cx="277992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vghosal.blogspot.com/2018/02/the-secret-formula-to-make-your-child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765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820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AC4CE3C4-3600-4353-9FE1-B32D06BEF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3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D9F0B7-2587-AA1E-A5EC-5257C3B7C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185645" cy="1639888"/>
          </a:xfrm>
        </p:spPr>
        <p:txBody>
          <a:bodyPr anchor="b">
            <a:normAutofit/>
          </a:bodyPr>
          <a:lstStyle/>
          <a:p>
            <a:r>
              <a:rPr lang="en-US" dirty="0"/>
              <a:t>Why SLT Helps Us Understand Isaac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6D304-3FF6-E062-AAFC-5325F2646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96964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1100"/>
              <a:t>Maternal postnatal depression → reduced modelling of positive emotional expression (Murray &amp; Cooper, 1997).</a:t>
            </a:r>
          </a:p>
          <a:p>
            <a:pPr>
              <a:lnSpc>
                <a:spcPct val="130000"/>
              </a:lnSpc>
            </a:pPr>
            <a:r>
              <a:rPr lang="en-US" sz="1100"/>
              <a:t>Disrupted childcare → inconsistent adult models for language and social </a:t>
            </a:r>
            <a:r>
              <a:rPr lang="en-US" sz="1100" err="1"/>
              <a:t>behaviour</a:t>
            </a:r>
            <a:r>
              <a:rPr lang="en-US" sz="1100"/>
              <a:t>.</a:t>
            </a:r>
          </a:p>
          <a:p>
            <a:pPr>
              <a:lnSpc>
                <a:spcPct val="130000"/>
              </a:lnSpc>
            </a:pPr>
            <a:r>
              <a:rPr lang="en-US" sz="1100"/>
              <a:t>Limited social support → fewer opportunities to observe peer play.</a:t>
            </a:r>
          </a:p>
          <a:p>
            <a:pPr>
              <a:lnSpc>
                <a:spcPct val="130000"/>
              </a:lnSpc>
            </a:pPr>
            <a:r>
              <a:rPr lang="en-US" sz="1100"/>
              <a:t>Withdrawn </a:t>
            </a:r>
            <a:r>
              <a:rPr lang="en-US" sz="1100" err="1"/>
              <a:t>behaviour</a:t>
            </a:r>
            <a:r>
              <a:rPr lang="en-US" sz="1100"/>
              <a:t> → may reflect learned responses from observing low‑confidence interactions.</a:t>
            </a:r>
          </a:p>
          <a:p>
            <a:pPr>
              <a:lnSpc>
                <a:spcPct val="130000"/>
              </a:lnSpc>
            </a:pPr>
            <a:r>
              <a:rPr lang="en-US" sz="1100"/>
              <a:t>Clinginess and distress → may be reinforced by anxious responses from his mother.</a:t>
            </a:r>
          </a:p>
          <a:p>
            <a:pPr>
              <a:lnSpc>
                <a:spcPct val="130000"/>
              </a:lnSpc>
            </a:pPr>
            <a:r>
              <a:rPr lang="en-US" sz="1100"/>
              <a:t>Language delay → fewer opportunities to observe rich language use (Hart &amp; Risley, 1995).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59E1D8-1E3B-F53C-B883-3B94CCE4F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237967" y="2431528"/>
            <a:ext cx="2988679" cy="199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54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93B4D24-F4A8-4141-A20A-E0575D1996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2CF89F-DE8B-8BCB-FB53-218F84C10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2259" y="893763"/>
            <a:ext cx="4527965" cy="1587444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700"/>
              <a:t>Applying SLT to Isaac’s Development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F87E4D0-D347-4DA8-81D7-104733308B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293" y="1074738"/>
            <a:ext cx="4906732" cy="4679812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DC9CEF6-58E1-4D78-BBBE-76F779AD9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7555" y="898498"/>
            <a:ext cx="5298208" cy="5032292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7AF1248-67F7-4FEF-8D1D-FE33661A9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7266" y="993913"/>
            <a:ext cx="5101442" cy="485195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58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52A829-1193-A632-FE4C-C08919CEA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009" r="13463"/>
          <a:stretch>
            <a:fillRect/>
          </a:stretch>
        </p:blipFill>
        <p:spPr>
          <a:xfrm>
            <a:off x="1033670" y="1288109"/>
            <a:ext cx="4349282" cy="4221274"/>
          </a:xfrm>
          <a:custGeom>
            <a:avLst/>
            <a:gdLst/>
            <a:ahLst/>
            <a:cxnLst/>
            <a:rect l="l" t="t" r="r" b="b"/>
            <a:pathLst>
              <a:path w="4292584" h="4094066">
                <a:moveTo>
                  <a:pt x="2456537" y="0"/>
                </a:moveTo>
                <a:cubicBezTo>
                  <a:pt x="2738780" y="0"/>
                  <a:pt x="2998545" y="55066"/>
                  <a:pt x="3228742" y="163517"/>
                </a:cubicBezTo>
                <a:cubicBezTo>
                  <a:pt x="3444477" y="265234"/>
                  <a:pt x="3633959" y="413698"/>
                  <a:pt x="3791935" y="604700"/>
                </a:cubicBezTo>
                <a:cubicBezTo>
                  <a:pt x="4114802" y="995211"/>
                  <a:pt x="4292584" y="1550174"/>
                  <a:pt x="4292584" y="2167403"/>
                </a:cubicBezTo>
                <a:cubicBezTo>
                  <a:pt x="4292584" y="2413659"/>
                  <a:pt x="4223774" y="2611299"/>
                  <a:pt x="4069573" y="2808283"/>
                </a:cubicBezTo>
                <a:cubicBezTo>
                  <a:pt x="3908278" y="3014339"/>
                  <a:pt x="3665922" y="3204126"/>
                  <a:pt x="3409289" y="3405037"/>
                </a:cubicBezTo>
                <a:cubicBezTo>
                  <a:pt x="3361941" y="3442060"/>
                  <a:pt x="3313027" y="3480392"/>
                  <a:pt x="3264115" y="3519190"/>
                </a:cubicBezTo>
                <a:cubicBezTo>
                  <a:pt x="2826289" y="3866416"/>
                  <a:pt x="2506740" y="4094066"/>
                  <a:pt x="2071218" y="4094066"/>
                </a:cubicBezTo>
                <a:cubicBezTo>
                  <a:pt x="1407617" y="4094066"/>
                  <a:pt x="937645" y="3814621"/>
                  <a:pt x="499819" y="3159623"/>
                </a:cubicBezTo>
                <a:cubicBezTo>
                  <a:pt x="442524" y="3073891"/>
                  <a:pt x="386517" y="2995921"/>
                  <a:pt x="332353" y="2920566"/>
                </a:cubicBezTo>
                <a:cubicBezTo>
                  <a:pt x="107867" y="2608119"/>
                  <a:pt x="0" y="2445632"/>
                  <a:pt x="0" y="2167403"/>
                </a:cubicBezTo>
                <a:cubicBezTo>
                  <a:pt x="0" y="1891138"/>
                  <a:pt x="67612" y="1618236"/>
                  <a:pt x="200812" y="1356275"/>
                </a:cubicBezTo>
                <a:cubicBezTo>
                  <a:pt x="331156" y="1100015"/>
                  <a:pt x="517505" y="865448"/>
                  <a:pt x="754611" y="659299"/>
                </a:cubicBezTo>
                <a:cubicBezTo>
                  <a:pt x="987664" y="456610"/>
                  <a:pt x="1264470" y="289449"/>
                  <a:pt x="1555279" y="175950"/>
                </a:cubicBezTo>
                <a:cubicBezTo>
                  <a:pt x="1853918" y="59181"/>
                  <a:pt x="2157254" y="0"/>
                  <a:pt x="2456537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2EAC6-C6F1-2D03-AD58-4FDD3C87C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260" y="2721030"/>
            <a:ext cx="4691478" cy="3243207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/>
              <a:t>Disrupted Childcare. Inconsistent caregivers → inconsistent modelling of routines, language, and social behavior. Children need stable models to learn predictable patterns (Howe, 2011).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/>
              <a:t>Maternal Mental Health: Postnatal depression reduces emotional responsiveness, verbal interaction, positive reinforcement. Isaac may imitate withdrawn or low‑energy behavior (Murray &amp; Cooper, 1997).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1377278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B5915D-FDB7-C4B7-D4D9-EF07D9E0A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F7521-BBA2-A4F6-ABD9-94C8BDD4B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sz="1700"/>
              <a:t>Limited Social Interaction: Fewer peers → fewer opportunities to observe turn‑taking, sharing, and group play. Emotional Responses, Isaac may have learned anxious responses by observing his mother’s stress (Bandura, 1986). Language Delay: Children learn language by hearing and copying adults. Low interaction = reduced modelling (Hart &amp; Risley, 1995).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1" name="Picture 20" descr="Drawings on colorful paper">
            <a:extLst>
              <a:ext uri="{FF2B5EF4-FFF2-40B4-BE49-F238E27FC236}">
                <a16:creationId xmlns:a16="http://schemas.microsoft.com/office/drawing/2014/main" id="{651B4EF5-A029-49CC-D706-219C8F1B69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596" r="35853" b="-1"/>
          <a:stretch>
            <a:fillRect/>
          </a:stretch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05869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820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C4CE3C4-3600-4353-9FE1-B32D06BEF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3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AEBD58-4AD8-D1D9-8CD0-DD4EBAD7B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185645" cy="1639888"/>
          </a:xfrm>
        </p:spPr>
        <p:txBody>
          <a:bodyPr anchor="b">
            <a:normAutofit/>
          </a:bodyPr>
          <a:lstStyle/>
          <a:p>
            <a:r>
              <a:rPr lang="en-US" dirty="0"/>
              <a:t>Nature and Nurture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21646-9D98-BA7E-BBDB-09F3BC92B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96964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None/>
            </a:pPr>
            <a:r>
              <a:rPr lang="en-US" sz="1500" b="1" dirty="0"/>
              <a:t>Biological (Nature)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Temperament:</a:t>
            </a:r>
            <a:r>
              <a:rPr lang="en-US" sz="1500" dirty="0">
                <a:effectLst/>
              </a:rPr>
              <a:t> Isaac may naturally be cautious or slow‑to‑warm (Thomas &amp; Chess, 1977).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Brain development:</a:t>
            </a:r>
            <a:r>
              <a:rPr lang="en-US" sz="1500" dirty="0">
                <a:effectLst/>
              </a:rPr>
              <a:t> Stress affects attention and memory, which are essential for observational learning (Shonkoff, 2012).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Sleep difficulties:</a:t>
            </a:r>
            <a:r>
              <a:rPr lang="en-US" sz="1500" dirty="0">
                <a:effectLst/>
              </a:rPr>
              <a:t> Reduce ability to focus and retain new behaviors.</a:t>
            </a:r>
            <a:endParaRPr lang="en-US" sz="1500" dirty="0"/>
          </a:p>
          <a:p>
            <a:pPr>
              <a:lnSpc>
                <a:spcPct val="130000"/>
              </a:lnSpc>
            </a:pPr>
            <a:endParaRPr lang="en-US" sz="1500" dirty="0"/>
          </a:p>
        </p:txBody>
      </p:sp>
      <p:pic>
        <p:nvPicPr>
          <p:cNvPr id="7" name="Graphic 6" descr="Chess Pieces">
            <a:extLst>
              <a:ext uri="{FF2B5EF4-FFF2-40B4-BE49-F238E27FC236}">
                <a16:creationId xmlns:a16="http://schemas.microsoft.com/office/drawing/2014/main" id="{AF2FEE5C-FC27-4CEA-2DE2-2BA27A4565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237967" y="1934660"/>
            <a:ext cx="2988679" cy="298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681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820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C4CE3C4-3600-4353-9FE1-B32D06BEF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3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BFA0CA-D6EA-55E6-4B89-E98DAF20A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185645" cy="1639888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500"/>
              <a:t>Environmental (Nurture)</a:t>
            </a:r>
            <a:br>
              <a:rPr lang="en-US" sz="2500"/>
            </a:br>
            <a:endParaRPr lang="en-US" sz="25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C31C3-AF79-9780-883C-C2B6CF28E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96964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Maternal depression → reduced modelling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Disrupted childcare → inconsistent reinforcement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Limited peer interaction → fewer social learning opportunities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Recent move → increased stress for both mother and child</a:t>
            </a:r>
            <a:endParaRPr lang="en-US" sz="1500" dirty="0"/>
          </a:p>
          <a:p>
            <a:pPr>
              <a:lnSpc>
                <a:spcPct val="130000"/>
              </a:lnSpc>
              <a:buNone/>
            </a:pPr>
            <a:r>
              <a:rPr lang="en-US" sz="1500" b="1" dirty="0">
                <a:effectLst/>
              </a:rPr>
              <a:t>SLT emphasizes that behavior is shaped by the interaction of personal factors, environment, and learned experiences.</a:t>
            </a:r>
            <a:endParaRPr lang="en-US" sz="1500" dirty="0"/>
          </a:p>
          <a:p>
            <a:pPr>
              <a:lnSpc>
                <a:spcPct val="130000"/>
              </a:lnSpc>
            </a:pPr>
            <a:endParaRPr lang="en-US" sz="1500" dirty="0"/>
          </a:p>
        </p:txBody>
      </p:sp>
      <p:pic>
        <p:nvPicPr>
          <p:cNvPr id="7" name="Graphic 6" descr="Brain in head">
            <a:extLst>
              <a:ext uri="{FF2B5EF4-FFF2-40B4-BE49-F238E27FC236}">
                <a16:creationId xmlns:a16="http://schemas.microsoft.com/office/drawing/2014/main" id="{4405025E-F7DF-C3B9-AA4F-0ED43AA865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237967" y="1934660"/>
            <a:ext cx="2988679" cy="298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44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5FDD35-F0EC-B326-839C-C365D6257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700"/>
              <a:t>Support Plan (Theory‑Informed Strategies)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33DBC-00D7-8BCA-9B3E-1D52CEDB9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anchor="t">
            <a:normAutofit/>
          </a:bodyPr>
          <a:lstStyle/>
          <a:p>
            <a:pPr>
              <a:lnSpc>
                <a:spcPct val="130000"/>
              </a:lnSpc>
              <a:buNone/>
            </a:pPr>
            <a:r>
              <a:rPr lang="en-US" sz="1400" b="1"/>
              <a:t>1. Positive Adult Modelling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effectLst/>
              </a:rPr>
              <a:t>Staff demonstrate calm emotional regulation, turn‑taking, and confident social </a:t>
            </a:r>
            <a:r>
              <a:rPr lang="en-US" sz="1400" err="1">
                <a:effectLst/>
              </a:rPr>
              <a:t>behaviour</a:t>
            </a:r>
            <a:r>
              <a:rPr lang="en-US" sz="1400">
                <a:effectLst/>
              </a:rPr>
              <a:t>.</a:t>
            </a:r>
            <a:endParaRPr lang="en-US" sz="14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effectLst/>
              </a:rPr>
              <a:t>Use </a:t>
            </a:r>
            <a:r>
              <a:rPr lang="en-US" sz="1400" b="1">
                <a:effectLst/>
              </a:rPr>
              <a:t>modelling language</a:t>
            </a:r>
            <a:r>
              <a:rPr lang="en-US" sz="1400">
                <a:effectLst/>
              </a:rPr>
              <a:t>: “I’m feeling frustrated, so I’m taking a deep breath.”</a:t>
            </a:r>
            <a:endParaRPr lang="en-US" sz="1400"/>
          </a:p>
          <a:p>
            <a:pPr>
              <a:lnSpc>
                <a:spcPct val="130000"/>
              </a:lnSpc>
              <a:buNone/>
            </a:pPr>
            <a:r>
              <a:rPr lang="en-US" sz="1400" b="1"/>
              <a:t>2. Peer Modelling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effectLst/>
              </a:rPr>
              <a:t>Pair Isaac with confident, prosocial peers.</a:t>
            </a:r>
            <a:endParaRPr lang="en-US" sz="14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effectLst/>
              </a:rPr>
              <a:t>Use small‑group play to demonstrate sharing and communication.</a:t>
            </a:r>
            <a:endParaRPr lang="en-US" sz="1400"/>
          </a:p>
          <a:p>
            <a:pPr>
              <a:lnSpc>
                <a:spcPct val="130000"/>
              </a:lnSpc>
            </a:pPr>
            <a:endParaRPr lang="en-US" sz="140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0F0750-8C45-C3E5-DCED-AD89709DE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921" r="27335" b="1"/>
          <a:stretch>
            <a:fillRect/>
          </a:stretch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29258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D6197A-7069-7F37-743D-E779CE9A8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42912"/>
            <a:ext cx="5411050" cy="1822123"/>
          </a:xfrm>
        </p:spPr>
        <p:txBody>
          <a:bodyPr anchor="b">
            <a:normAutofit/>
          </a:bodyPr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5F80A89-3E8D-374B-4FB8-292FE2886A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anchor="t">
            <a:normAutofit/>
          </a:bodyPr>
          <a:lstStyle/>
          <a:p>
            <a:pPr>
              <a:lnSpc>
                <a:spcPct val="130000"/>
              </a:lnSpc>
              <a:buNone/>
            </a:pPr>
            <a:r>
              <a:rPr lang="en-US" sz="1000" b="1"/>
              <a:t>3. Language‑Rich Environment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Narrated play, singing, shared reading.</a:t>
            </a:r>
            <a:endParaRPr lang="en-US" sz="10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Staff model simple sentences and encourage imitation (Hart &amp; Risley, 1995).</a:t>
            </a:r>
            <a:endParaRPr lang="en-US" sz="10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SALT involvement for targeted modelling.</a:t>
            </a:r>
            <a:endParaRPr lang="en-US" sz="1000"/>
          </a:p>
          <a:p>
            <a:pPr>
              <a:lnSpc>
                <a:spcPct val="130000"/>
              </a:lnSpc>
              <a:buNone/>
            </a:pPr>
            <a:r>
              <a:rPr lang="en-US" sz="1000" b="1"/>
              <a:t>4. Reinforcement to Build Self‑Efficacy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Praise effort, not just success (Bandura, 1997).</a:t>
            </a:r>
            <a:endParaRPr lang="en-US" sz="10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Use visual reward systems to reinforce participation.</a:t>
            </a:r>
            <a:endParaRPr lang="en-US" sz="1000"/>
          </a:p>
          <a:p>
            <a:pPr>
              <a:lnSpc>
                <a:spcPct val="130000"/>
              </a:lnSpc>
              <a:buNone/>
            </a:pPr>
            <a:r>
              <a:rPr lang="en-US" sz="1000" b="1"/>
              <a:t>5. Emotional Regulation Strategies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Staff model naming emotions and coping strategies.</a:t>
            </a:r>
            <a:endParaRPr lang="en-US" sz="10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000">
                <a:effectLst/>
              </a:rPr>
              <a:t>Use co‑regulation and predictable routines.</a:t>
            </a:r>
            <a:endParaRPr lang="en-US" sz="1000"/>
          </a:p>
          <a:p>
            <a:pPr>
              <a:lnSpc>
                <a:spcPct val="130000"/>
              </a:lnSpc>
            </a:pPr>
            <a:endParaRPr lang="en-US" sz="100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9C670A-E424-DE49-7765-DED2A62B4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8" r="31435" b="-1"/>
          <a:stretch>
            <a:fillRect/>
          </a:stretch>
        </p:blipFill>
        <p:spPr>
          <a:xfrm>
            <a:off x="6877878" y="294199"/>
            <a:ext cx="5150794" cy="5001370"/>
          </a:xfrm>
          <a:custGeom>
            <a:avLst/>
            <a:gdLst/>
            <a:ahLst/>
            <a:cxnLst/>
            <a:rect l="l" t="t" r="r" b="b"/>
            <a:pathLst>
              <a:path w="5044104" h="4896924">
                <a:moveTo>
                  <a:pt x="2886613" y="0"/>
                </a:moveTo>
                <a:cubicBezTo>
                  <a:pt x="3218269" y="0"/>
                  <a:pt x="3523512" y="65865"/>
                  <a:pt x="3794011" y="195584"/>
                </a:cubicBezTo>
                <a:cubicBezTo>
                  <a:pt x="4047516" y="317247"/>
                  <a:pt x="4270172" y="494825"/>
                  <a:pt x="4455804" y="723284"/>
                </a:cubicBezTo>
                <a:cubicBezTo>
                  <a:pt x="4835198" y="1190375"/>
                  <a:pt x="5044104" y="1854168"/>
                  <a:pt x="5044104" y="2592438"/>
                </a:cubicBezTo>
                <a:cubicBezTo>
                  <a:pt x="5044104" y="2886985"/>
                  <a:pt x="4963247" y="3123382"/>
                  <a:pt x="4782050" y="3358996"/>
                </a:cubicBezTo>
                <a:cubicBezTo>
                  <a:pt x="4592516" y="3605460"/>
                  <a:pt x="4307730" y="3832465"/>
                  <a:pt x="4006167" y="4072775"/>
                </a:cubicBezTo>
                <a:cubicBezTo>
                  <a:pt x="3950530" y="4117058"/>
                  <a:pt x="3893052" y="4162907"/>
                  <a:pt x="3835576" y="4209314"/>
                </a:cubicBezTo>
                <a:cubicBezTo>
                  <a:pt x="3321099" y="4624632"/>
                  <a:pt x="2945605" y="4896924"/>
                  <a:pt x="2433835" y="4896924"/>
                </a:cubicBezTo>
                <a:cubicBezTo>
                  <a:pt x="1654054" y="4896924"/>
                  <a:pt x="1101803" y="4562680"/>
                  <a:pt x="587325" y="3779234"/>
                </a:cubicBezTo>
                <a:cubicBezTo>
                  <a:pt x="519999" y="3676690"/>
                  <a:pt x="454187" y="3583430"/>
                  <a:pt x="390540" y="3493298"/>
                </a:cubicBezTo>
                <a:cubicBezTo>
                  <a:pt x="126752" y="3119579"/>
                  <a:pt x="0" y="2925228"/>
                  <a:pt x="0" y="2592438"/>
                </a:cubicBezTo>
                <a:cubicBezTo>
                  <a:pt x="0" y="2261996"/>
                  <a:pt x="79450" y="1935577"/>
                  <a:pt x="235969" y="1622244"/>
                </a:cubicBezTo>
                <a:cubicBezTo>
                  <a:pt x="389133" y="1315731"/>
                  <a:pt x="608107" y="1035165"/>
                  <a:pt x="886724" y="788590"/>
                </a:cubicBezTo>
                <a:cubicBezTo>
                  <a:pt x="1160578" y="546153"/>
                  <a:pt x="1485846" y="346211"/>
                  <a:pt x="1827568" y="210454"/>
                </a:cubicBezTo>
                <a:cubicBezTo>
                  <a:pt x="2178491" y="70787"/>
                  <a:pt x="2534934" y="0"/>
                  <a:pt x="2886613" y="0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CE78057-C303-6337-A13E-AF36400B1A87}"/>
              </a:ext>
            </a:extLst>
          </p:cNvPr>
          <p:cNvSpPr txBox="1"/>
          <p:nvPr/>
        </p:nvSpPr>
        <p:spPr>
          <a:xfrm>
            <a:off x="9421691" y="6657945"/>
            <a:ext cx="277030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effectivechildtherapy.org/concerns-symptoms-disorders/symptoms/social-impairment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841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C47515-217F-843C-9890-66954309C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3914" r="18664"/>
          <a:stretch>
            <a:fillRect/>
          </a:stretch>
        </p:blipFill>
        <p:spPr>
          <a:xfrm>
            <a:off x="4691118" y="1"/>
            <a:ext cx="7500882" cy="6857999"/>
          </a:xfrm>
          <a:custGeom>
            <a:avLst/>
            <a:gdLst/>
            <a:ahLst/>
            <a:cxnLst/>
            <a:rect l="l" t="t" r="r" b="b"/>
            <a:pathLst>
              <a:path w="7500882" h="6857999">
                <a:moveTo>
                  <a:pt x="898230" y="0"/>
                </a:moveTo>
                <a:lnTo>
                  <a:pt x="7500882" y="0"/>
                </a:lnTo>
                <a:lnTo>
                  <a:pt x="7500882" y="6857999"/>
                </a:lnTo>
                <a:lnTo>
                  <a:pt x="0" y="6857999"/>
                </a:lnTo>
                <a:lnTo>
                  <a:pt x="114106" y="6780598"/>
                </a:lnTo>
                <a:cubicBezTo>
                  <a:pt x="291579" y="6653107"/>
                  <a:pt x="465794" y="6515396"/>
                  <a:pt x="641619" y="6374813"/>
                </a:cubicBezTo>
                <a:cubicBezTo>
                  <a:pt x="1607125" y="5602838"/>
                  <a:pt x="2555378" y="4969130"/>
                  <a:pt x="2555378" y="3621655"/>
                </a:cubicBezTo>
                <a:cubicBezTo>
                  <a:pt x="2555378" y="2093191"/>
                  <a:pt x="1969579" y="754640"/>
                  <a:pt x="920818" y="14996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0BA56A81-C9DD-4EBA-9E13-32FFB51CF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3" y="0"/>
            <a:ext cx="7307402" cy="6858000"/>
          </a:xfrm>
          <a:custGeom>
            <a:avLst/>
            <a:gdLst>
              <a:gd name="connsiteX0" fmla="*/ 0 w 7097265"/>
              <a:gd name="connsiteY0" fmla="*/ 0 h 6858000"/>
              <a:gd name="connsiteX1" fmla="*/ 5474242 w 7097265"/>
              <a:gd name="connsiteY1" fmla="*/ 0 h 6858000"/>
              <a:gd name="connsiteX2" fmla="*/ 5496366 w 7097265"/>
              <a:gd name="connsiteY2" fmla="*/ 14997 h 6858000"/>
              <a:gd name="connsiteX3" fmla="*/ 7097265 w 7097265"/>
              <a:gd name="connsiteY3" fmla="*/ 3621656 h 6858000"/>
              <a:gd name="connsiteX4" fmla="*/ 5222916 w 7097265"/>
              <a:gd name="connsiteY4" fmla="*/ 6374814 h 6858000"/>
              <a:gd name="connsiteX5" fmla="*/ 4706267 w 7097265"/>
              <a:gd name="connsiteY5" fmla="*/ 6780599 h 6858000"/>
              <a:gd name="connsiteX6" fmla="*/ 4594511 w 7097265"/>
              <a:gd name="connsiteY6" fmla="*/ 6858000 h 6858000"/>
              <a:gd name="connsiteX7" fmla="*/ 0 w 7097265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7265" h="6858000">
                <a:moveTo>
                  <a:pt x="0" y="0"/>
                </a:moveTo>
                <a:lnTo>
                  <a:pt x="5474242" y="0"/>
                </a:lnTo>
                <a:lnTo>
                  <a:pt x="5496366" y="14997"/>
                </a:lnTo>
                <a:cubicBezTo>
                  <a:pt x="6523529" y="754641"/>
                  <a:pt x="7097265" y="2093192"/>
                  <a:pt x="7097265" y="3621656"/>
                </a:cubicBezTo>
                <a:cubicBezTo>
                  <a:pt x="7097265" y="4969131"/>
                  <a:pt x="6168540" y="5602839"/>
                  <a:pt x="5222916" y="6374814"/>
                </a:cubicBezTo>
                <a:cubicBezTo>
                  <a:pt x="5050713" y="6515397"/>
                  <a:pt x="4880085" y="6653108"/>
                  <a:pt x="4706267" y="6780599"/>
                </a:cubicBezTo>
                <a:lnTo>
                  <a:pt x="4594511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903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9ACE4D-3FEE-E325-A6BC-10B3462ED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4780129" cy="1639888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700"/>
              <a:t>Supporting the Mother</a:t>
            </a:r>
            <a:br>
              <a:rPr lang="en-US" sz="2700"/>
            </a:br>
            <a:endParaRPr lang="en-US" sz="2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10F68-FE5F-AB27-4D21-12F11F9C4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8" y="2312988"/>
            <a:ext cx="5368525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Parent‑child interaction modelling during stay‑and‑play.</a:t>
            </a:r>
            <a:endParaRPr lang="en-US" sz="11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Encourage </a:t>
            </a:r>
            <a:r>
              <a:rPr lang="en-US" sz="1100" b="1">
                <a:effectLst/>
              </a:rPr>
              <a:t>serve‑and‑return</a:t>
            </a:r>
            <a:r>
              <a:rPr lang="en-US" sz="1100">
                <a:effectLst/>
              </a:rPr>
              <a:t> communication (Harvard Center on the Developing Child, 2012).</a:t>
            </a:r>
            <a:endParaRPr lang="en-US" sz="11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Signpost to perinatal mental health services.</a:t>
            </a:r>
            <a:endParaRPr lang="en-US" sz="1100"/>
          </a:p>
          <a:p>
            <a:pPr>
              <a:lnSpc>
                <a:spcPct val="130000"/>
              </a:lnSpc>
              <a:buNone/>
            </a:pPr>
            <a:r>
              <a:rPr lang="en-US" sz="1100" b="1"/>
              <a:t>7. Multi‑Agency Collaboration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Speech and Language Therapy</a:t>
            </a:r>
            <a:endParaRPr lang="en-US" sz="11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Health Visitor</a:t>
            </a:r>
            <a:endParaRPr lang="en-US" sz="11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Family Support Worker</a:t>
            </a:r>
            <a:endParaRPr lang="en-US" sz="11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Early Help Team</a:t>
            </a:r>
            <a:endParaRPr lang="en-US" sz="11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</a:rPr>
              <a:t>Community mental health services</a:t>
            </a:r>
            <a:endParaRPr lang="en-US" sz="1100"/>
          </a:p>
          <a:p>
            <a:pPr>
              <a:lnSpc>
                <a:spcPct val="130000"/>
              </a:lnSpc>
            </a:pPr>
            <a:endParaRPr lang="en-US" sz="1100"/>
          </a:p>
        </p:txBody>
      </p:sp>
    </p:spTree>
    <p:extLst>
      <p:ext uri="{BB962C8B-B14F-4D97-AF65-F5344CB8AC3E}">
        <p14:creationId xmlns:p14="http://schemas.microsoft.com/office/powerpoint/2010/main" val="867671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07A61B-93E6-5B19-978B-27937D1FD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7456" r="11021"/>
          <a:stretch>
            <a:fillRect/>
          </a:stretch>
        </p:blipFill>
        <p:spPr>
          <a:xfrm>
            <a:off x="4691118" y="1"/>
            <a:ext cx="7500882" cy="6857999"/>
          </a:xfrm>
          <a:custGeom>
            <a:avLst/>
            <a:gdLst/>
            <a:ahLst/>
            <a:cxnLst/>
            <a:rect l="l" t="t" r="r" b="b"/>
            <a:pathLst>
              <a:path w="7500882" h="6857999">
                <a:moveTo>
                  <a:pt x="898230" y="0"/>
                </a:moveTo>
                <a:lnTo>
                  <a:pt x="7500882" y="0"/>
                </a:lnTo>
                <a:lnTo>
                  <a:pt x="7500882" y="6857999"/>
                </a:lnTo>
                <a:lnTo>
                  <a:pt x="0" y="6857999"/>
                </a:lnTo>
                <a:lnTo>
                  <a:pt x="114106" y="6780598"/>
                </a:lnTo>
                <a:cubicBezTo>
                  <a:pt x="291579" y="6653107"/>
                  <a:pt x="465794" y="6515396"/>
                  <a:pt x="641619" y="6374813"/>
                </a:cubicBezTo>
                <a:cubicBezTo>
                  <a:pt x="1607125" y="5602838"/>
                  <a:pt x="2555378" y="4969130"/>
                  <a:pt x="2555378" y="3621655"/>
                </a:cubicBezTo>
                <a:cubicBezTo>
                  <a:pt x="2555378" y="2093191"/>
                  <a:pt x="1969579" y="754640"/>
                  <a:pt x="920818" y="14996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0BA56A81-C9DD-4EBA-9E13-32FFB51CF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3" y="0"/>
            <a:ext cx="7307402" cy="6858000"/>
          </a:xfrm>
          <a:custGeom>
            <a:avLst/>
            <a:gdLst>
              <a:gd name="connsiteX0" fmla="*/ 0 w 7097265"/>
              <a:gd name="connsiteY0" fmla="*/ 0 h 6858000"/>
              <a:gd name="connsiteX1" fmla="*/ 5474242 w 7097265"/>
              <a:gd name="connsiteY1" fmla="*/ 0 h 6858000"/>
              <a:gd name="connsiteX2" fmla="*/ 5496366 w 7097265"/>
              <a:gd name="connsiteY2" fmla="*/ 14997 h 6858000"/>
              <a:gd name="connsiteX3" fmla="*/ 7097265 w 7097265"/>
              <a:gd name="connsiteY3" fmla="*/ 3621656 h 6858000"/>
              <a:gd name="connsiteX4" fmla="*/ 5222916 w 7097265"/>
              <a:gd name="connsiteY4" fmla="*/ 6374814 h 6858000"/>
              <a:gd name="connsiteX5" fmla="*/ 4706267 w 7097265"/>
              <a:gd name="connsiteY5" fmla="*/ 6780599 h 6858000"/>
              <a:gd name="connsiteX6" fmla="*/ 4594511 w 7097265"/>
              <a:gd name="connsiteY6" fmla="*/ 6858000 h 6858000"/>
              <a:gd name="connsiteX7" fmla="*/ 0 w 7097265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7265" h="6858000">
                <a:moveTo>
                  <a:pt x="0" y="0"/>
                </a:moveTo>
                <a:lnTo>
                  <a:pt x="5474242" y="0"/>
                </a:lnTo>
                <a:lnTo>
                  <a:pt x="5496366" y="14997"/>
                </a:lnTo>
                <a:cubicBezTo>
                  <a:pt x="6523529" y="754641"/>
                  <a:pt x="7097265" y="2093192"/>
                  <a:pt x="7097265" y="3621656"/>
                </a:cubicBezTo>
                <a:cubicBezTo>
                  <a:pt x="7097265" y="4969131"/>
                  <a:pt x="6168540" y="5602839"/>
                  <a:pt x="5222916" y="6374814"/>
                </a:cubicBezTo>
                <a:cubicBezTo>
                  <a:pt x="5050713" y="6515397"/>
                  <a:pt x="4880085" y="6653108"/>
                  <a:pt x="4706267" y="6780599"/>
                </a:cubicBezTo>
                <a:lnTo>
                  <a:pt x="4594511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903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EBBE18-3143-FB6B-D0B2-D0FA8FF3B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4780129" cy="1639888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500"/>
              <a:t>Critical Evaluation of SLT</a:t>
            </a:r>
            <a:br>
              <a:rPr lang="en-US" sz="2500"/>
            </a:br>
            <a:endParaRPr lang="en-US" sz="25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9AFF3-C169-FAFB-18A0-D2415586D8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8" y="2312988"/>
            <a:ext cx="5368525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None/>
            </a:pPr>
            <a:r>
              <a:rPr lang="en-US" sz="900" b="1"/>
              <a:t>Strengths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Explains how children learn social, emotional, and language behaviors.</a:t>
            </a:r>
            <a:endParaRPr lang="en-US" sz="9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Highly applicable to early years practice.</a:t>
            </a:r>
            <a:endParaRPr lang="en-US" sz="9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Supports modelling‑based interventions.</a:t>
            </a:r>
            <a:endParaRPr lang="en-US" sz="9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Recognizes environmental influence — crucial for Isaac.</a:t>
            </a:r>
            <a:endParaRPr lang="en-US" sz="900"/>
          </a:p>
          <a:p>
            <a:pPr>
              <a:lnSpc>
                <a:spcPct val="130000"/>
              </a:lnSpc>
              <a:buNone/>
            </a:pPr>
            <a:r>
              <a:rPr lang="en-US" sz="900" b="1"/>
              <a:t>Limitations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Underestimates biological factors (temperament, neurodevelopment).</a:t>
            </a:r>
            <a:endParaRPr lang="en-US" sz="9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Assumes children imitate what they observe — not always true.</a:t>
            </a:r>
            <a:endParaRPr lang="en-US" sz="90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900">
                <a:effectLst/>
              </a:rPr>
              <a:t>Does not fully explain attachment‑related behaviors like separation anxiety.</a:t>
            </a:r>
            <a:endParaRPr lang="en-US" sz="900"/>
          </a:p>
          <a:p>
            <a:pPr>
              <a:lnSpc>
                <a:spcPct val="130000"/>
              </a:lnSpc>
            </a:pP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1560759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FCE82-1C95-A53D-69FB-A68B6135C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500"/>
              <a:t>Cultural and Social Considerations (London)</a:t>
            </a:r>
            <a:br>
              <a:rPr lang="en-US" sz="2500"/>
            </a:br>
            <a:endParaRPr lang="en-US" sz="25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744C5-6C72-A3F4-1BFE-1F7A3D990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Children may observe different behaviors across cultures.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Modelling must be culturally sensitive.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Families may have different expectations for independence, communication, or emotional expression.</a:t>
            </a:r>
            <a:endParaRPr lang="en-US" sz="15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</a:rPr>
              <a:t>Practitioners must avoid assuming all behaviors are learned — some reflect cultural norms.</a:t>
            </a:r>
            <a:endParaRPr lang="en-US" sz="1500" dirty="0"/>
          </a:p>
          <a:p>
            <a:pPr>
              <a:lnSpc>
                <a:spcPct val="130000"/>
              </a:lnSpc>
            </a:pPr>
            <a:endParaRPr lang="en-US" sz="15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Colorful carved figures of humans">
            <a:extLst>
              <a:ext uri="{FF2B5EF4-FFF2-40B4-BE49-F238E27FC236}">
                <a16:creationId xmlns:a16="http://schemas.microsoft.com/office/drawing/2014/main" id="{DE8BFE81-AD0D-0E4E-19E3-916DEB988B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205" r="23972" b="-1"/>
          <a:stretch>
            <a:fillRect/>
          </a:stretch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46003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A31C0C-4A8C-8655-FB00-217B4D981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US" dirty="0"/>
              <a:t>Conclusion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EC0F1-DCEF-6D8A-CAD3-05E1DA665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buNone/>
            </a:pPr>
            <a:r>
              <a:rPr lang="en-US" sz="1300" b="1" dirty="0">
                <a:effectLst/>
              </a:rPr>
              <a:t>Key messages:</a:t>
            </a:r>
            <a:endParaRPr lang="en-US" sz="13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Bandura’s Social Learning Theory provides a strong framework for understanding Isaac’s development.</a:t>
            </a:r>
            <a:endParaRPr lang="en-US" sz="13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His early experiences have limited opportunities for positive modelling and reinforcement.</a:t>
            </a:r>
            <a:endParaRPr lang="en-US" sz="13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A modelling‑based, reinforcement‑focused support plan can strengthen his confidence, language, and social skills.</a:t>
            </a:r>
            <a:endParaRPr lang="en-US" sz="1300" dirty="0"/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Multi‑agency, culturally sensitive practice is essential in London’s diverse communities.</a:t>
            </a:r>
            <a:endParaRPr lang="en-US" sz="1300" dirty="0"/>
          </a:p>
          <a:p>
            <a:pPr>
              <a:lnSpc>
                <a:spcPct val="130000"/>
              </a:lnSpc>
            </a:pPr>
            <a:endParaRPr lang="en-US" sz="13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Multi-colored paper-craft art">
            <a:extLst>
              <a:ext uri="{FF2B5EF4-FFF2-40B4-BE49-F238E27FC236}">
                <a16:creationId xmlns:a16="http://schemas.microsoft.com/office/drawing/2014/main" id="{5339CC0F-AD09-CB72-E13D-3BB514B1E4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843" r="24606" b="-1"/>
          <a:stretch>
            <a:fillRect/>
          </a:stretch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00726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F432B-19DB-842B-6D9B-535CECE30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Harvard‑Style Reference List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0AAFE-1B3F-E546-75F0-C5715BF88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>
                <a:effectLst/>
              </a:rPr>
              <a:t>Bandura, A. (1977) </a:t>
            </a:r>
            <a:r>
              <a:rPr lang="en-US" i="1" dirty="0">
                <a:effectLst/>
              </a:rPr>
              <a:t>Social Learning Theory</a:t>
            </a:r>
            <a:r>
              <a:rPr lang="en-US" dirty="0">
                <a:effectLst/>
              </a:rPr>
              <a:t>. Englewood Cliffs, NJ: Prentice Hall.</a:t>
            </a:r>
          </a:p>
          <a:p>
            <a:pPr>
              <a:buNone/>
            </a:pPr>
            <a:r>
              <a:rPr lang="en-US" dirty="0">
                <a:effectLst/>
              </a:rPr>
              <a:t> Bandura, A. (1986) </a:t>
            </a:r>
            <a:r>
              <a:rPr lang="en-US" i="1" dirty="0">
                <a:effectLst/>
              </a:rPr>
              <a:t>Social Foundations of Thought and Action</a:t>
            </a:r>
            <a:r>
              <a:rPr lang="en-US" dirty="0">
                <a:effectLst/>
              </a:rPr>
              <a:t>. Englewood Cliffs, NJ: Prentice Hall. </a:t>
            </a:r>
          </a:p>
          <a:p>
            <a:pPr>
              <a:buNone/>
            </a:pPr>
            <a:r>
              <a:rPr lang="en-US" dirty="0">
                <a:effectLst/>
              </a:rPr>
              <a:t>Bandura, A. (1997) </a:t>
            </a:r>
            <a:r>
              <a:rPr lang="en-US" i="1" dirty="0">
                <a:effectLst/>
              </a:rPr>
              <a:t>Self‑Efficacy: The Exercise of Control</a:t>
            </a:r>
            <a:r>
              <a:rPr lang="en-US" dirty="0">
                <a:effectLst/>
              </a:rPr>
              <a:t>. New York: Freeman.</a:t>
            </a:r>
          </a:p>
          <a:p>
            <a:pPr>
              <a:buNone/>
            </a:pPr>
            <a:r>
              <a:rPr lang="en-US" dirty="0">
                <a:effectLst/>
              </a:rPr>
              <a:t> DfE (2021) </a:t>
            </a:r>
            <a:r>
              <a:rPr lang="en-US" i="1" dirty="0">
                <a:effectLst/>
              </a:rPr>
              <a:t>Statutory Framework for the Early Years Foundation Stage</a:t>
            </a:r>
            <a:r>
              <a:rPr lang="en-US" dirty="0">
                <a:effectLst/>
              </a:rPr>
              <a:t>. London: Department for Education.</a:t>
            </a:r>
          </a:p>
          <a:p>
            <a:pPr>
              <a:buNone/>
            </a:pPr>
            <a:r>
              <a:rPr lang="en-US" dirty="0">
                <a:effectLst/>
              </a:rPr>
              <a:t> Hart, B. and Risley, T. (1995) </a:t>
            </a:r>
            <a:r>
              <a:rPr lang="en-US" i="1" dirty="0">
                <a:effectLst/>
              </a:rPr>
              <a:t>Meaningful Differences in the Everyday Experience of Young Children</a:t>
            </a:r>
            <a:r>
              <a:rPr lang="en-US" dirty="0">
                <a:effectLst/>
              </a:rPr>
              <a:t>. Baltimore: Brookes.</a:t>
            </a:r>
          </a:p>
          <a:p>
            <a:pPr>
              <a:buNone/>
            </a:pPr>
            <a:r>
              <a:rPr lang="en-US" dirty="0">
                <a:effectLst/>
              </a:rPr>
              <a:t> Harvard Center on the Developing Child (2012) </a:t>
            </a:r>
            <a:r>
              <a:rPr lang="en-US" i="1" dirty="0">
                <a:effectLst/>
              </a:rPr>
              <a:t>Serve and Return Interaction Shapes Brain Architecture</a:t>
            </a:r>
            <a:r>
              <a:rPr lang="en-US" dirty="0">
                <a:effectLst/>
              </a:rPr>
              <a:t>. Howe, D. (2011) </a:t>
            </a:r>
            <a:r>
              <a:rPr lang="en-US" i="1" dirty="0">
                <a:effectLst/>
              </a:rPr>
              <a:t>Attachment Across the </a:t>
            </a:r>
            <a:r>
              <a:rPr lang="en-US" i="1" dirty="0" err="1">
                <a:effectLst/>
              </a:rPr>
              <a:t>Lifecourse</a:t>
            </a:r>
            <a:r>
              <a:rPr lang="en-US" dirty="0">
                <a:effectLst/>
              </a:rPr>
              <a:t>. Basingstoke: Palgrave Macmillan.</a:t>
            </a:r>
          </a:p>
          <a:p>
            <a:pPr>
              <a:buNone/>
            </a:pPr>
            <a:r>
              <a:rPr lang="en-US" dirty="0">
                <a:effectLst/>
              </a:rPr>
              <a:t> Murray, L. and Cooper, P. (1997) </a:t>
            </a:r>
            <a:r>
              <a:rPr lang="en-US" i="1" dirty="0">
                <a:effectLst/>
              </a:rPr>
              <a:t>Postpartum Depression and Child Development</a:t>
            </a:r>
            <a:r>
              <a:rPr lang="en-US" dirty="0">
                <a:effectLst/>
              </a:rPr>
              <a:t>. New York: Guilford Press.</a:t>
            </a:r>
          </a:p>
          <a:p>
            <a:pPr>
              <a:buNone/>
            </a:pPr>
            <a:r>
              <a:rPr lang="en-US" dirty="0">
                <a:effectLst/>
              </a:rPr>
              <a:t> Shonkoff, J. (2012) ‘The science of early childhood development’, </a:t>
            </a:r>
            <a:r>
              <a:rPr lang="en-US" i="1" dirty="0">
                <a:effectLst/>
              </a:rPr>
              <a:t>Pediatrics</a:t>
            </a:r>
            <a:r>
              <a:rPr lang="en-US" dirty="0">
                <a:effectLst/>
              </a:rPr>
              <a:t>, 129(1), pp. e232–e246. Thomas, A. and Chess, S. (1977) </a:t>
            </a:r>
            <a:r>
              <a:rPr lang="en-US" i="1" dirty="0">
                <a:effectLst/>
              </a:rPr>
              <a:t>Temperament and Development</a:t>
            </a:r>
            <a:r>
              <a:rPr lang="en-US" dirty="0">
                <a:effectLst/>
              </a:rPr>
              <a:t>. New York: Brunner/Mazel.</a:t>
            </a:r>
            <a:endParaRPr lang="en-US" dirty="0"/>
          </a:p>
          <a:p>
            <a:pPr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97467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5" ma:contentTypeDescription="Create a new document." ma:contentTypeScope="" ma:versionID="74a2c0e05870d6803b18b1ab0b27efdb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5e5559cfbeef43112f6523564fc62306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DB877E37-A4A3-4A27-BBD6-778F058BA2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F07D741-BF1A-497B-B4D5-1C0905E0C5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0FAAB9-BB93-4B0C-B8B6-BAD7CE919331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3ef5847a-e696-4fee-a2c0-6c3f87568321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51</TotalTime>
  <Words>1128</Words>
  <Application>Microsoft Office PowerPoint</Application>
  <PresentationFormat>Widescreen</PresentationFormat>
  <Paragraphs>91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Meiryo</vt:lpstr>
      <vt:lpstr>Arial</vt:lpstr>
      <vt:lpstr>Corbel</vt:lpstr>
      <vt:lpstr>SketchLinesVTI</vt:lpstr>
      <vt:lpstr>PowerPoint Presentation</vt:lpstr>
      <vt:lpstr>Understanding Isaac’s Development Through Bandura’s Social Learning Theory</vt:lpstr>
      <vt:lpstr>Why Bandura’s Social Learning Theory?</vt:lpstr>
      <vt:lpstr>Why SLT Helps Us Understand Isaac</vt:lpstr>
      <vt:lpstr>Applying SLT to Isaac’s Development</vt:lpstr>
      <vt:lpstr>PowerPoint Presentation</vt:lpstr>
      <vt:lpstr>Nature and Nurture</vt:lpstr>
      <vt:lpstr>Environmental (Nurture) </vt:lpstr>
      <vt:lpstr>Support Plan (Theory‑Informed Strategies)</vt:lpstr>
      <vt:lpstr>PowerPoint Presentation</vt:lpstr>
      <vt:lpstr>Supporting the Mother </vt:lpstr>
      <vt:lpstr>Critical Evaluation of SLT </vt:lpstr>
      <vt:lpstr>Cultural and Social Considerations (London) </vt:lpstr>
      <vt:lpstr>Conclusion </vt:lpstr>
      <vt:lpstr>Harvard‑Style 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Mavis Frimpomaa (2439611)</dc:creator>
  <cp:lastModifiedBy>Mavis Frimpomaa (2439611)</cp:lastModifiedBy>
  <cp:revision>1</cp:revision>
  <dcterms:created xsi:type="dcterms:W3CDTF">2026-06-12T16:36:34Z</dcterms:created>
  <dcterms:modified xsi:type="dcterms:W3CDTF">2026-06-12T17:28:18Z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