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3" r:id="rId1"/>
  </p:sldMasterIdLst>
  <p:notesMasterIdLst>
    <p:notesMasterId r:id="rId15"/>
  </p:notesMasterIdLst>
  <p:sldIdLst>
    <p:sldId id="256" r:id="rId2"/>
    <p:sldId id="264" r:id="rId3"/>
    <p:sldId id="257" r:id="rId4"/>
    <p:sldId id="258" r:id="rId5"/>
    <p:sldId id="259" r:id="rId6"/>
    <p:sldId id="260" r:id="rId7"/>
    <p:sldId id="262" r:id="rId8"/>
    <p:sldId id="265" r:id="rId9"/>
    <p:sldId id="266" r:id="rId10"/>
    <p:sldId id="267" r:id="rId11"/>
    <p:sldId id="268" r:id="rId12"/>
    <p:sldId id="261" r:id="rId13"/>
    <p:sldId id="263" r:id="rId14"/>
  </p:sldIdLst>
  <p:sldSz cx="9144000" cy="5715000" type="screen16x10"/>
  <p:notesSz cx="6858000" cy="9144000"/>
  <p:defaultTextStyle>
    <a:defPPr>
      <a:defRPr lang="en-US"/>
    </a:defPPr>
    <a:lvl1pPr algn="l" rtl="0" eaLnBrk="0" fontAlgn="base" hangingPunct="0">
      <a:spcBef>
        <a:spcPct val="0"/>
      </a:spcBef>
      <a:spcAft>
        <a:spcPct val="0"/>
      </a:spcAft>
      <a:defRPr kern="1200">
        <a:solidFill>
          <a:schemeClr val="tx1"/>
        </a:solidFill>
        <a:latin typeface="Arial" charset="0"/>
        <a:ea typeface="ＭＳ Ｐゴシック" charset="0"/>
        <a:cs typeface="+mn-cs"/>
      </a:defRPr>
    </a:lvl1pPr>
    <a:lvl2pPr marL="457200" algn="l" rtl="0" eaLnBrk="0" fontAlgn="base" hangingPunct="0">
      <a:spcBef>
        <a:spcPct val="0"/>
      </a:spcBef>
      <a:spcAft>
        <a:spcPct val="0"/>
      </a:spcAft>
      <a:defRPr kern="1200">
        <a:solidFill>
          <a:schemeClr val="tx1"/>
        </a:solidFill>
        <a:latin typeface="Arial" charset="0"/>
        <a:ea typeface="ＭＳ Ｐゴシック" charset="0"/>
        <a:cs typeface="+mn-cs"/>
      </a:defRPr>
    </a:lvl2pPr>
    <a:lvl3pPr marL="914400" algn="l" rtl="0" eaLnBrk="0" fontAlgn="base" hangingPunct="0">
      <a:spcBef>
        <a:spcPct val="0"/>
      </a:spcBef>
      <a:spcAft>
        <a:spcPct val="0"/>
      </a:spcAft>
      <a:defRPr kern="1200">
        <a:solidFill>
          <a:schemeClr val="tx1"/>
        </a:solidFill>
        <a:latin typeface="Arial" charset="0"/>
        <a:ea typeface="ＭＳ Ｐゴシック" charset="0"/>
        <a:cs typeface="+mn-cs"/>
      </a:defRPr>
    </a:lvl3pPr>
    <a:lvl4pPr marL="1371600" algn="l" rtl="0" eaLnBrk="0" fontAlgn="base" hangingPunct="0">
      <a:spcBef>
        <a:spcPct val="0"/>
      </a:spcBef>
      <a:spcAft>
        <a:spcPct val="0"/>
      </a:spcAft>
      <a:defRPr kern="1200">
        <a:solidFill>
          <a:schemeClr val="tx1"/>
        </a:solidFill>
        <a:latin typeface="Arial" charset="0"/>
        <a:ea typeface="ＭＳ Ｐゴシック" charset="0"/>
        <a:cs typeface="+mn-cs"/>
      </a:defRPr>
    </a:lvl4pPr>
    <a:lvl5pPr marL="1828800" algn="l" rtl="0" eaLnBrk="0" fontAlgn="base" hangingPunct="0">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0" d="100"/>
          <a:sy n="90" d="100"/>
        </p:scale>
        <p:origin x="-1632" y="-112"/>
      </p:cViewPr>
      <p:guideLst>
        <p:guide orient="horz" pos="180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interSettings" Target="printerSettings/printerSettings1.bin"/><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794943-BE2F-B24A-80B4-9D982F7684AD}" type="datetimeFigureOut">
              <a:rPr lang="en-US" smtClean="0"/>
              <a:t>15/10/2019</a:t>
            </a:fld>
            <a:endParaRPr lang="en-US"/>
          </a:p>
        </p:txBody>
      </p:sp>
      <p:sp>
        <p:nvSpPr>
          <p:cNvPr id="4" name="Slide Image Placeholder 3"/>
          <p:cNvSpPr>
            <a:spLocks noGrp="1" noRot="1" noChangeAspect="1"/>
          </p:cNvSpPr>
          <p:nvPr>
            <p:ph type="sldImg" idx="2"/>
          </p:nvPr>
        </p:nvSpPr>
        <p:spPr>
          <a:xfrm>
            <a:off x="685800" y="685800"/>
            <a:ext cx="54864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4180CC-D6EB-7443-B41D-76A072C7A8DB}" type="slidenum">
              <a:rPr lang="en-US" smtClean="0"/>
              <a:t>‹#›</a:t>
            </a:fld>
            <a:endParaRPr lang="en-US"/>
          </a:p>
        </p:txBody>
      </p:sp>
    </p:spTree>
    <p:extLst>
      <p:ext uri="{BB962C8B-B14F-4D97-AF65-F5344CB8AC3E}">
        <p14:creationId xmlns:p14="http://schemas.microsoft.com/office/powerpoint/2010/main" val="347172959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smtClean="0">
              <a:latin typeface="Comic Sans MS"/>
              <a:cs typeface="Comic Sans MS"/>
            </a:endParaRPr>
          </a:p>
          <a:p>
            <a:endParaRPr lang="en-US" dirty="0"/>
          </a:p>
        </p:txBody>
      </p:sp>
      <p:sp>
        <p:nvSpPr>
          <p:cNvPr id="4" name="Slide Number Placeholder 3"/>
          <p:cNvSpPr>
            <a:spLocks noGrp="1"/>
          </p:cNvSpPr>
          <p:nvPr>
            <p:ph type="sldNum" sz="quarter" idx="10"/>
          </p:nvPr>
        </p:nvSpPr>
        <p:spPr/>
        <p:txBody>
          <a:bodyPr/>
          <a:lstStyle/>
          <a:p>
            <a:fld id="{954180CC-D6EB-7443-B41D-76A072C7A8DB}" type="slidenum">
              <a:rPr lang="en-US" smtClean="0"/>
              <a:t>4</a:t>
            </a:fld>
            <a:endParaRPr lang="en-US" dirty="0"/>
          </a:p>
        </p:txBody>
      </p:sp>
    </p:spTree>
    <p:extLst>
      <p:ext uri="{BB962C8B-B14F-4D97-AF65-F5344CB8AC3E}">
        <p14:creationId xmlns:p14="http://schemas.microsoft.com/office/powerpoint/2010/main" val="3976527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54180CC-D6EB-7443-B41D-76A072C7A8DB}" type="slidenum">
              <a:rPr lang="en-US" smtClean="0"/>
              <a:t>7</a:t>
            </a:fld>
            <a:endParaRPr lang="en-US" dirty="0"/>
          </a:p>
        </p:txBody>
      </p:sp>
    </p:spTree>
    <p:extLst>
      <p:ext uri="{BB962C8B-B14F-4D97-AF65-F5344CB8AC3E}">
        <p14:creationId xmlns:p14="http://schemas.microsoft.com/office/powerpoint/2010/main" val="2538701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54180CC-D6EB-7443-B41D-76A072C7A8DB}" type="slidenum">
              <a:rPr lang="en-US" smtClean="0"/>
              <a:t>8</a:t>
            </a:fld>
            <a:endParaRPr lang="en-US"/>
          </a:p>
        </p:txBody>
      </p:sp>
    </p:spTree>
    <p:extLst>
      <p:ext uri="{BB962C8B-B14F-4D97-AF65-F5344CB8AC3E}">
        <p14:creationId xmlns:p14="http://schemas.microsoft.com/office/powerpoint/2010/main" val="34502155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54180CC-D6EB-7443-B41D-76A072C7A8DB}" type="slidenum">
              <a:rPr lang="en-US" smtClean="0"/>
              <a:t>9</a:t>
            </a:fld>
            <a:endParaRPr lang="en-US"/>
          </a:p>
        </p:txBody>
      </p:sp>
    </p:spTree>
    <p:extLst>
      <p:ext uri="{BB962C8B-B14F-4D97-AF65-F5344CB8AC3E}">
        <p14:creationId xmlns:p14="http://schemas.microsoft.com/office/powerpoint/2010/main" val="2687917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54180CC-D6EB-7443-B41D-76A072C7A8DB}" type="slidenum">
              <a:rPr lang="en-US" smtClean="0"/>
              <a:t>13</a:t>
            </a:fld>
            <a:endParaRPr lang="en-US"/>
          </a:p>
        </p:txBody>
      </p:sp>
    </p:spTree>
    <p:extLst>
      <p:ext uri="{BB962C8B-B14F-4D97-AF65-F5344CB8AC3E}">
        <p14:creationId xmlns:p14="http://schemas.microsoft.com/office/powerpoint/2010/main" val="1435092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9960" name="Group 24"/>
          <p:cNvGrpSpPr>
            <a:grpSpLocks/>
          </p:cNvGrpSpPr>
          <p:nvPr/>
        </p:nvGrpSpPr>
        <p:grpSpPr bwMode="auto">
          <a:xfrm>
            <a:off x="0" y="0"/>
            <a:ext cx="9144000" cy="5715000"/>
            <a:chOff x="0" y="0"/>
            <a:chExt cx="5760" cy="4320"/>
          </a:xfrm>
        </p:grpSpPr>
        <p:sp>
          <p:nvSpPr>
            <p:cNvPr id="39938" name="Rectangle 2"/>
            <p:cNvSpPr>
              <a:spLocks noChangeArrowheads="1"/>
            </p:cNvSpPr>
            <p:nvPr/>
          </p:nvSpPr>
          <p:spPr bwMode="hidden">
            <a:xfrm>
              <a:off x="0" y="0"/>
              <a:ext cx="2208" cy="4320"/>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1" hangingPunct="1"/>
              <a:endParaRPr lang="en-US" sz="2400">
                <a:latin typeface="Times New Roman" charset="0"/>
              </a:endParaRPr>
            </a:p>
          </p:txBody>
        </p:sp>
        <p:sp>
          <p:nvSpPr>
            <p:cNvPr id="39942" name="Rectangle 6"/>
            <p:cNvSpPr>
              <a:spLocks noChangeArrowheads="1"/>
            </p:cNvSpPr>
            <p:nvPr/>
          </p:nvSpPr>
          <p:spPr bwMode="hidden">
            <a:xfrm>
              <a:off x="1081" y="1065"/>
              <a:ext cx="4679" cy="1596"/>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grpSp>
          <p:nvGrpSpPr>
            <p:cNvPr id="39958" name="Group 22"/>
            <p:cNvGrpSpPr>
              <a:grpSpLocks/>
            </p:cNvGrpSpPr>
            <p:nvPr/>
          </p:nvGrpSpPr>
          <p:grpSpPr bwMode="auto">
            <a:xfrm>
              <a:off x="0" y="672"/>
              <a:ext cx="1806" cy="1989"/>
              <a:chOff x="0" y="672"/>
              <a:chExt cx="1806" cy="1989"/>
            </a:xfrm>
          </p:grpSpPr>
          <p:sp>
            <p:nvSpPr>
              <p:cNvPr id="39943" name="Rectangle 7"/>
              <p:cNvSpPr>
                <a:spLocks noChangeArrowheads="1"/>
              </p:cNvSpPr>
              <p:nvPr userDrawn="1"/>
            </p:nvSpPr>
            <p:spPr bwMode="auto">
              <a:xfrm>
                <a:off x="361" y="2257"/>
                <a:ext cx="363" cy="404"/>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44" name="Rectangle 8"/>
              <p:cNvSpPr>
                <a:spLocks noChangeArrowheads="1"/>
              </p:cNvSpPr>
              <p:nvPr userDrawn="1"/>
            </p:nvSpPr>
            <p:spPr bwMode="auto">
              <a:xfrm>
                <a:off x="1081" y="1065"/>
                <a:ext cx="362" cy="405"/>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45" name="Rectangle 9"/>
              <p:cNvSpPr>
                <a:spLocks noChangeArrowheads="1"/>
              </p:cNvSpPr>
              <p:nvPr userDrawn="1"/>
            </p:nvSpPr>
            <p:spPr bwMode="auto">
              <a:xfrm>
                <a:off x="1437" y="672"/>
                <a:ext cx="369" cy="400"/>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46" name="Rectangle 10"/>
              <p:cNvSpPr>
                <a:spLocks noChangeArrowheads="1"/>
              </p:cNvSpPr>
              <p:nvPr userDrawn="1"/>
            </p:nvSpPr>
            <p:spPr bwMode="auto">
              <a:xfrm>
                <a:off x="719" y="2257"/>
                <a:ext cx="368" cy="404"/>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47" name="Rectangle 11"/>
              <p:cNvSpPr>
                <a:spLocks noChangeArrowheads="1"/>
              </p:cNvSpPr>
              <p:nvPr userDrawn="1"/>
            </p:nvSpPr>
            <p:spPr bwMode="auto">
              <a:xfrm>
                <a:off x="1437" y="1065"/>
                <a:ext cx="369" cy="405"/>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48" name="Rectangle 12"/>
              <p:cNvSpPr>
                <a:spLocks noChangeArrowheads="1"/>
              </p:cNvSpPr>
              <p:nvPr userDrawn="1"/>
            </p:nvSpPr>
            <p:spPr bwMode="auto">
              <a:xfrm>
                <a:off x="719" y="1464"/>
                <a:ext cx="368" cy="399"/>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49" name="Rectangle 13"/>
              <p:cNvSpPr>
                <a:spLocks noChangeArrowheads="1"/>
              </p:cNvSpPr>
              <p:nvPr userDrawn="1"/>
            </p:nvSpPr>
            <p:spPr bwMode="auto">
              <a:xfrm>
                <a:off x="0" y="1464"/>
                <a:ext cx="367" cy="399"/>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50" name="Rectangle 14"/>
              <p:cNvSpPr>
                <a:spLocks noChangeArrowheads="1"/>
              </p:cNvSpPr>
              <p:nvPr userDrawn="1"/>
            </p:nvSpPr>
            <p:spPr bwMode="auto">
              <a:xfrm>
                <a:off x="1081" y="1464"/>
                <a:ext cx="362" cy="399"/>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51" name="Rectangle 15"/>
              <p:cNvSpPr>
                <a:spLocks noChangeArrowheads="1"/>
              </p:cNvSpPr>
              <p:nvPr userDrawn="1"/>
            </p:nvSpPr>
            <p:spPr bwMode="auto">
              <a:xfrm>
                <a:off x="361" y="1857"/>
                <a:ext cx="363" cy="406"/>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52" name="Rectangle 16"/>
              <p:cNvSpPr>
                <a:spLocks noChangeArrowheads="1"/>
              </p:cNvSpPr>
              <p:nvPr userDrawn="1"/>
            </p:nvSpPr>
            <p:spPr bwMode="auto">
              <a:xfrm>
                <a:off x="719" y="1857"/>
                <a:ext cx="368" cy="406"/>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grpSp>
      </p:grpSp>
      <p:sp>
        <p:nvSpPr>
          <p:cNvPr id="39939" name="Rectangle 3"/>
          <p:cNvSpPr>
            <a:spLocks noGrp="1" noChangeArrowheads="1"/>
          </p:cNvSpPr>
          <p:nvPr>
            <p:ph type="dt" sz="half" idx="2"/>
          </p:nvPr>
        </p:nvSpPr>
        <p:spPr>
          <a:xfrm>
            <a:off x="457200" y="5207000"/>
            <a:ext cx="2133600" cy="381000"/>
          </a:xfrm>
        </p:spPr>
        <p:txBody>
          <a:bodyPr/>
          <a:lstStyle>
            <a:lvl1pPr>
              <a:defRPr/>
            </a:lvl1pPr>
          </a:lstStyle>
          <a:p>
            <a:endParaRPr lang="en-US"/>
          </a:p>
        </p:txBody>
      </p:sp>
      <p:sp>
        <p:nvSpPr>
          <p:cNvPr id="39940" name="Rectangle 4"/>
          <p:cNvSpPr>
            <a:spLocks noGrp="1" noChangeArrowheads="1"/>
          </p:cNvSpPr>
          <p:nvPr>
            <p:ph type="ftr" sz="quarter" idx="3"/>
          </p:nvPr>
        </p:nvSpPr>
        <p:spPr/>
        <p:txBody>
          <a:bodyPr/>
          <a:lstStyle>
            <a:lvl1pPr>
              <a:defRPr/>
            </a:lvl1pPr>
          </a:lstStyle>
          <a:p>
            <a:endParaRPr lang="en-US"/>
          </a:p>
        </p:txBody>
      </p:sp>
      <p:sp>
        <p:nvSpPr>
          <p:cNvPr id="39941" name="Rectangle 5"/>
          <p:cNvSpPr>
            <a:spLocks noGrp="1" noChangeArrowheads="1"/>
          </p:cNvSpPr>
          <p:nvPr>
            <p:ph type="sldNum" sz="quarter" idx="4"/>
          </p:nvPr>
        </p:nvSpPr>
        <p:spPr/>
        <p:txBody>
          <a:bodyPr/>
          <a:lstStyle>
            <a:lvl1pPr>
              <a:defRPr/>
            </a:lvl1pPr>
          </a:lstStyle>
          <a:p>
            <a:fld id="{9C86E5E9-1534-2949-B772-3C7EBA8B82FF}" type="slidenum">
              <a:rPr lang="en-US"/>
              <a:pPr/>
              <a:t>‹#›</a:t>
            </a:fld>
            <a:endParaRPr lang="en-US"/>
          </a:p>
        </p:txBody>
      </p:sp>
      <p:sp>
        <p:nvSpPr>
          <p:cNvPr id="39953" name="Rectangle 17"/>
          <p:cNvSpPr>
            <a:spLocks noGrp="1" noChangeArrowheads="1"/>
          </p:cNvSpPr>
          <p:nvPr>
            <p:ph type="ctrTitle"/>
          </p:nvPr>
        </p:nvSpPr>
        <p:spPr>
          <a:xfrm>
            <a:off x="2971800" y="1524000"/>
            <a:ext cx="6019800" cy="1841500"/>
          </a:xfrm>
        </p:spPr>
        <p:txBody>
          <a:bodyPr/>
          <a:lstStyle>
            <a:lvl1pPr>
              <a:defRPr sz="5000">
                <a:solidFill>
                  <a:srgbClr val="FFFFFF"/>
                </a:solidFill>
              </a:defRPr>
            </a:lvl1pPr>
          </a:lstStyle>
          <a:p>
            <a:pPr lvl="0"/>
            <a:r>
              <a:rPr lang="en-US" noProof="0" smtClean="0"/>
              <a:t>Click to edit Master title style</a:t>
            </a:r>
          </a:p>
        </p:txBody>
      </p:sp>
      <p:sp>
        <p:nvSpPr>
          <p:cNvPr id="39954" name="Rectangle 18"/>
          <p:cNvSpPr>
            <a:spLocks noGrp="1" noChangeArrowheads="1"/>
          </p:cNvSpPr>
          <p:nvPr>
            <p:ph type="subTitle" idx="1"/>
          </p:nvPr>
        </p:nvSpPr>
        <p:spPr>
          <a:xfrm>
            <a:off x="2971800" y="3556000"/>
            <a:ext cx="6019800" cy="1460500"/>
          </a:xfrm>
        </p:spPr>
        <p:txBody>
          <a:bodyPr/>
          <a:lstStyle>
            <a:lvl1pPr marL="0" indent="0">
              <a:buFont typeface="Wingdings" charset="0"/>
              <a:buNone/>
              <a:defRPr sz="3400"/>
            </a:lvl1pPr>
          </a:lstStyle>
          <a:p>
            <a:pPr lvl="0"/>
            <a:r>
              <a:rPr lang="en-US" noProof="0" smtClean="0"/>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3"/>
          <p:cNvSpPr>
            <a:spLocks noGrp="1"/>
          </p:cNvSpPr>
          <p:nvPr>
            <p:ph type="ftr" sz="quarter" idx="10"/>
          </p:nvPr>
        </p:nvSpPr>
        <p:spPr/>
        <p:txBody>
          <a:bodyPr/>
          <a:lstStyle>
            <a:lvl1pPr>
              <a:defRPr/>
            </a:lvl1pPr>
          </a:lstStyle>
          <a:p>
            <a:endParaRPr lang="en-US"/>
          </a:p>
        </p:txBody>
      </p:sp>
      <p:sp>
        <p:nvSpPr>
          <p:cNvPr id="5" name="Slide Number Placeholder 4"/>
          <p:cNvSpPr>
            <a:spLocks noGrp="1"/>
          </p:cNvSpPr>
          <p:nvPr>
            <p:ph type="sldNum" sz="quarter" idx="11"/>
          </p:nvPr>
        </p:nvSpPr>
        <p:spPr/>
        <p:txBody>
          <a:bodyPr/>
          <a:lstStyle>
            <a:lvl1pPr>
              <a:defRPr/>
            </a:lvl1pPr>
          </a:lstStyle>
          <a:p>
            <a:fld id="{BBE69103-2F92-E244-9C4F-A2919B6860C2}" type="slidenum">
              <a:rPr lang="en-US"/>
              <a:pPr/>
              <a:t>‹#›</a:t>
            </a:fld>
            <a:endParaRPr lang="en-US"/>
          </a:p>
        </p:txBody>
      </p:sp>
      <p:sp>
        <p:nvSpPr>
          <p:cNvPr id="6" name="Date Placeholder 5"/>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2050301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672417"/>
            <a:ext cx="7772400" cy="1135063"/>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422261"/>
            <a:ext cx="7772400" cy="1250156"/>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Footer Placeholder 3"/>
          <p:cNvSpPr>
            <a:spLocks noGrp="1"/>
          </p:cNvSpPr>
          <p:nvPr>
            <p:ph type="ftr" sz="quarter" idx="10"/>
          </p:nvPr>
        </p:nvSpPr>
        <p:spPr/>
        <p:txBody>
          <a:bodyPr/>
          <a:lstStyle>
            <a:lvl1pPr>
              <a:defRPr/>
            </a:lvl1pPr>
          </a:lstStyle>
          <a:p>
            <a:endParaRPr lang="en-US"/>
          </a:p>
        </p:txBody>
      </p:sp>
      <p:sp>
        <p:nvSpPr>
          <p:cNvPr id="5" name="Slide Number Placeholder 4"/>
          <p:cNvSpPr>
            <a:spLocks noGrp="1"/>
          </p:cNvSpPr>
          <p:nvPr>
            <p:ph type="sldNum" sz="quarter" idx="11"/>
          </p:nvPr>
        </p:nvSpPr>
        <p:spPr/>
        <p:txBody>
          <a:bodyPr/>
          <a:lstStyle>
            <a:lvl1pPr>
              <a:defRPr/>
            </a:lvl1pPr>
          </a:lstStyle>
          <a:p>
            <a:fld id="{BECE1583-7E04-B840-98D7-837C38A404BE}" type="slidenum">
              <a:rPr lang="en-US"/>
              <a:pPr/>
              <a:t>‹#›</a:t>
            </a:fld>
            <a:endParaRPr lang="en-US"/>
          </a:p>
        </p:txBody>
      </p:sp>
      <p:sp>
        <p:nvSpPr>
          <p:cNvPr id="6" name="Date Placeholder 5"/>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152143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51000"/>
            <a:ext cx="4038600" cy="32385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51000"/>
            <a:ext cx="4038600" cy="32385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0"/>
          </p:nvPr>
        </p:nvSpPr>
        <p:spPr/>
        <p:txBody>
          <a:bodyPr/>
          <a:lstStyle>
            <a:lvl1pPr>
              <a:defRPr/>
            </a:lvl1pPr>
          </a:lstStyle>
          <a:p>
            <a:endParaRPr lang="en-US"/>
          </a:p>
        </p:txBody>
      </p:sp>
      <p:sp>
        <p:nvSpPr>
          <p:cNvPr id="6" name="Slide Number Placeholder 5"/>
          <p:cNvSpPr>
            <a:spLocks noGrp="1"/>
          </p:cNvSpPr>
          <p:nvPr>
            <p:ph type="sldNum" sz="quarter" idx="11"/>
          </p:nvPr>
        </p:nvSpPr>
        <p:spPr/>
        <p:txBody>
          <a:bodyPr/>
          <a:lstStyle>
            <a:lvl1pPr>
              <a:defRPr/>
            </a:lvl1pPr>
          </a:lstStyle>
          <a:p>
            <a:fld id="{957959A6-8D16-8343-B191-A1B501AD4A03}" type="slidenum">
              <a:rPr lang="en-US"/>
              <a:pPr/>
              <a:t>‹#›</a:t>
            </a:fld>
            <a:endParaRPr lang="en-US"/>
          </a:p>
        </p:txBody>
      </p:sp>
      <p:sp>
        <p:nvSpPr>
          <p:cNvPr id="7" name="Date Placeholder 6"/>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2591777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865"/>
            <a:ext cx="8229600" cy="9525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279261"/>
            <a:ext cx="4040188" cy="53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1812396"/>
            <a:ext cx="4040188" cy="329274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279261"/>
            <a:ext cx="4041775" cy="53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1812396"/>
            <a:ext cx="4041775" cy="329274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Footer Placeholder 6"/>
          <p:cNvSpPr>
            <a:spLocks noGrp="1"/>
          </p:cNvSpPr>
          <p:nvPr>
            <p:ph type="ftr" sz="quarter" idx="10"/>
          </p:nvPr>
        </p:nvSpPr>
        <p:spPr/>
        <p:txBody>
          <a:bodyPr/>
          <a:lstStyle>
            <a:lvl1pPr>
              <a:defRPr/>
            </a:lvl1pPr>
          </a:lstStyle>
          <a:p>
            <a:endParaRPr lang="en-US"/>
          </a:p>
        </p:txBody>
      </p:sp>
      <p:sp>
        <p:nvSpPr>
          <p:cNvPr id="8" name="Slide Number Placeholder 7"/>
          <p:cNvSpPr>
            <a:spLocks noGrp="1"/>
          </p:cNvSpPr>
          <p:nvPr>
            <p:ph type="sldNum" sz="quarter" idx="11"/>
          </p:nvPr>
        </p:nvSpPr>
        <p:spPr/>
        <p:txBody>
          <a:bodyPr/>
          <a:lstStyle>
            <a:lvl1pPr>
              <a:defRPr/>
            </a:lvl1pPr>
          </a:lstStyle>
          <a:p>
            <a:fld id="{B2E1365D-68CE-EC4D-841A-DB689E64E00A}" type="slidenum">
              <a:rPr lang="en-US"/>
              <a:pPr/>
              <a:t>‹#›</a:t>
            </a:fld>
            <a:endParaRPr lang="en-US"/>
          </a:p>
        </p:txBody>
      </p:sp>
      <p:sp>
        <p:nvSpPr>
          <p:cNvPr id="9" name="Date Placeholder 8"/>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1208805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Footer Placeholder 2"/>
          <p:cNvSpPr>
            <a:spLocks noGrp="1"/>
          </p:cNvSpPr>
          <p:nvPr>
            <p:ph type="ftr" sz="quarter" idx="10"/>
          </p:nvPr>
        </p:nvSpPr>
        <p:spPr/>
        <p:txBody>
          <a:bodyPr/>
          <a:lstStyle>
            <a:lvl1pPr>
              <a:defRPr/>
            </a:lvl1pPr>
          </a:lstStyle>
          <a:p>
            <a:endParaRPr lang="en-US"/>
          </a:p>
        </p:txBody>
      </p:sp>
      <p:sp>
        <p:nvSpPr>
          <p:cNvPr id="4" name="Slide Number Placeholder 3"/>
          <p:cNvSpPr>
            <a:spLocks noGrp="1"/>
          </p:cNvSpPr>
          <p:nvPr>
            <p:ph type="sldNum" sz="quarter" idx="11"/>
          </p:nvPr>
        </p:nvSpPr>
        <p:spPr/>
        <p:txBody>
          <a:bodyPr/>
          <a:lstStyle>
            <a:lvl1pPr>
              <a:defRPr/>
            </a:lvl1pPr>
          </a:lstStyle>
          <a:p>
            <a:fld id="{A6BAC7F6-D385-5043-AD1A-F6F2FB23B6F2}" type="slidenum">
              <a:rPr lang="en-US"/>
              <a:pPr/>
              <a:t>‹#›</a:t>
            </a:fld>
            <a:endParaRPr lang="en-US"/>
          </a:p>
        </p:txBody>
      </p:sp>
      <p:sp>
        <p:nvSpPr>
          <p:cNvPr id="5" name="Date Placeholder 4"/>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784626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lvl1pPr>
              <a:defRPr/>
            </a:lvl1pPr>
          </a:lstStyle>
          <a:p>
            <a:endParaRPr lang="en-US"/>
          </a:p>
        </p:txBody>
      </p:sp>
      <p:sp>
        <p:nvSpPr>
          <p:cNvPr id="3" name="Slide Number Placeholder 2"/>
          <p:cNvSpPr>
            <a:spLocks noGrp="1"/>
          </p:cNvSpPr>
          <p:nvPr>
            <p:ph type="sldNum" sz="quarter" idx="11"/>
          </p:nvPr>
        </p:nvSpPr>
        <p:spPr/>
        <p:txBody>
          <a:bodyPr/>
          <a:lstStyle>
            <a:lvl1pPr>
              <a:defRPr/>
            </a:lvl1pPr>
          </a:lstStyle>
          <a:p>
            <a:fld id="{3EF6E4B2-B27E-8748-A970-D1D810557B02}" type="slidenum">
              <a:rPr lang="en-US"/>
              <a:pPr/>
              <a:t>‹#›</a:t>
            </a:fld>
            <a:endParaRPr lang="en-US"/>
          </a:p>
        </p:txBody>
      </p:sp>
      <p:sp>
        <p:nvSpPr>
          <p:cNvPr id="4" name="Date Placeholder 3"/>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310134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27542"/>
            <a:ext cx="3008313" cy="968375"/>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27542"/>
            <a:ext cx="5111750" cy="487759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195917"/>
            <a:ext cx="3008313" cy="390921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endParaRPr lang="en-US"/>
          </a:p>
        </p:txBody>
      </p:sp>
      <p:sp>
        <p:nvSpPr>
          <p:cNvPr id="6" name="Slide Number Placeholder 5"/>
          <p:cNvSpPr>
            <a:spLocks noGrp="1"/>
          </p:cNvSpPr>
          <p:nvPr>
            <p:ph type="sldNum" sz="quarter" idx="11"/>
          </p:nvPr>
        </p:nvSpPr>
        <p:spPr/>
        <p:txBody>
          <a:bodyPr/>
          <a:lstStyle>
            <a:lvl1pPr>
              <a:defRPr/>
            </a:lvl1pPr>
          </a:lstStyle>
          <a:p>
            <a:fld id="{3B2E3FD1-0E13-F743-BCBB-C36467F6E1B9}" type="slidenum">
              <a:rPr lang="en-US"/>
              <a:pPr/>
              <a:t>‹#›</a:t>
            </a:fld>
            <a:endParaRPr lang="en-US"/>
          </a:p>
        </p:txBody>
      </p:sp>
      <p:sp>
        <p:nvSpPr>
          <p:cNvPr id="7" name="Date Placeholder 6"/>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16765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000500"/>
            <a:ext cx="5486400" cy="472282"/>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510646"/>
            <a:ext cx="5486400" cy="3429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a:p>
        </p:txBody>
      </p:sp>
      <p:sp>
        <p:nvSpPr>
          <p:cNvPr id="4" name="Text Placeholder 3"/>
          <p:cNvSpPr>
            <a:spLocks noGrp="1"/>
          </p:cNvSpPr>
          <p:nvPr>
            <p:ph type="body" sz="half" idx="2"/>
          </p:nvPr>
        </p:nvSpPr>
        <p:spPr>
          <a:xfrm>
            <a:off x="1792288" y="4472782"/>
            <a:ext cx="5486400" cy="6707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endParaRPr lang="en-US"/>
          </a:p>
        </p:txBody>
      </p:sp>
      <p:sp>
        <p:nvSpPr>
          <p:cNvPr id="6" name="Slide Number Placeholder 5"/>
          <p:cNvSpPr>
            <a:spLocks noGrp="1"/>
          </p:cNvSpPr>
          <p:nvPr>
            <p:ph type="sldNum" sz="quarter" idx="11"/>
          </p:nvPr>
        </p:nvSpPr>
        <p:spPr/>
        <p:txBody>
          <a:bodyPr/>
          <a:lstStyle>
            <a:lvl1pPr>
              <a:defRPr/>
            </a:lvl1pPr>
          </a:lstStyle>
          <a:p>
            <a:fld id="{DB94D85C-46DB-584E-8117-B7A46280886F}" type="slidenum">
              <a:rPr lang="en-US"/>
              <a:pPr/>
              <a:t>‹#›</a:t>
            </a:fld>
            <a:endParaRPr lang="en-US"/>
          </a:p>
        </p:txBody>
      </p:sp>
      <p:sp>
        <p:nvSpPr>
          <p:cNvPr id="7" name="Date Placeholder 6"/>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1866348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3"/>
          <p:cNvSpPr>
            <a:spLocks noGrp="1"/>
          </p:cNvSpPr>
          <p:nvPr>
            <p:ph type="ftr" sz="quarter" idx="10"/>
          </p:nvPr>
        </p:nvSpPr>
        <p:spPr/>
        <p:txBody>
          <a:bodyPr/>
          <a:lstStyle>
            <a:lvl1pPr>
              <a:defRPr/>
            </a:lvl1pPr>
          </a:lstStyle>
          <a:p>
            <a:endParaRPr lang="en-US"/>
          </a:p>
        </p:txBody>
      </p:sp>
      <p:sp>
        <p:nvSpPr>
          <p:cNvPr id="5" name="Slide Number Placeholder 4"/>
          <p:cNvSpPr>
            <a:spLocks noGrp="1"/>
          </p:cNvSpPr>
          <p:nvPr>
            <p:ph type="sldNum" sz="quarter" idx="11"/>
          </p:nvPr>
        </p:nvSpPr>
        <p:spPr/>
        <p:txBody>
          <a:bodyPr/>
          <a:lstStyle>
            <a:lvl1pPr>
              <a:defRPr/>
            </a:lvl1pPr>
          </a:lstStyle>
          <a:p>
            <a:fld id="{1D906AD1-293A-D540-BC43-811F03F04006}" type="slidenum">
              <a:rPr lang="en-US"/>
              <a:pPr/>
              <a:t>‹#›</a:t>
            </a:fld>
            <a:endParaRPr lang="en-US"/>
          </a:p>
        </p:txBody>
      </p:sp>
      <p:sp>
        <p:nvSpPr>
          <p:cNvPr id="6" name="Date Placeholder 5"/>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3913525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45085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381000"/>
            <a:ext cx="6019800" cy="45085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3"/>
          <p:cNvSpPr>
            <a:spLocks noGrp="1"/>
          </p:cNvSpPr>
          <p:nvPr>
            <p:ph type="ftr" sz="quarter" idx="10"/>
          </p:nvPr>
        </p:nvSpPr>
        <p:spPr/>
        <p:txBody>
          <a:bodyPr/>
          <a:lstStyle>
            <a:lvl1pPr>
              <a:defRPr/>
            </a:lvl1pPr>
          </a:lstStyle>
          <a:p>
            <a:endParaRPr lang="en-US"/>
          </a:p>
        </p:txBody>
      </p:sp>
      <p:sp>
        <p:nvSpPr>
          <p:cNvPr id="5" name="Slide Number Placeholder 4"/>
          <p:cNvSpPr>
            <a:spLocks noGrp="1"/>
          </p:cNvSpPr>
          <p:nvPr>
            <p:ph type="sldNum" sz="quarter" idx="11"/>
          </p:nvPr>
        </p:nvSpPr>
        <p:spPr/>
        <p:txBody>
          <a:bodyPr/>
          <a:lstStyle>
            <a:lvl1pPr>
              <a:defRPr/>
            </a:lvl1pPr>
          </a:lstStyle>
          <a:p>
            <a:fld id="{7AF182A1-4D5B-3241-9C94-1C8ECCEF73EC}" type="slidenum">
              <a:rPr lang="en-US"/>
              <a:pPr/>
              <a:t>‹#›</a:t>
            </a:fld>
            <a:endParaRPr lang="en-US"/>
          </a:p>
        </p:txBody>
      </p:sp>
      <p:sp>
        <p:nvSpPr>
          <p:cNvPr id="6" name="Date Placeholder 5"/>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267028316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15" name="Rectangle 3"/>
          <p:cNvSpPr>
            <a:spLocks noGrp="1" noChangeArrowheads="1"/>
          </p:cNvSpPr>
          <p:nvPr>
            <p:ph type="ftr" sz="quarter" idx="3"/>
          </p:nvPr>
        </p:nvSpPr>
        <p:spPr bwMode="auto">
          <a:xfrm>
            <a:off x="3124200" y="5207000"/>
            <a:ext cx="28956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algn="ctr" eaLnBrk="1" hangingPunct="1">
              <a:defRPr sz="1200"/>
            </a:lvl1pPr>
          </a:lstStyle>
          <a:p>
            <a:endParaRPr lang="en-US"/>
          </a:p>
        </p:txBody>
      </p:sp>
      <p:sp>
        <p:nvSpPr>
          <p:cNvPr id="38916" name="Rectangle 4"/>
          <p:cNvSpPr>
            <a:spLocks noGrp="1" noChangeArrowheads="1"/>
          </p:cNvSpPr>
          <p:nvPr>
            <p:ph type="sldNum" sz="quarter" idx="4"/>
          </p:nvPr>
        </p:nvSpPr>
        <p:spPr bwMode="auto">
          <a:xfrm>
            <a:off x="6553200" y="5207000"/>
            <a:ext cx="21336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algn="r" eaLnBrk="1" hangingPunct="1">
              <a:defRPr sz="1200">
                <a:latin typeface="Arial Black" charset="0"/>
              </a:defRPr>
            </a:lvl1pPr>
          </a:lstStyle>
          <a:p>
            <a:fld id="{D8841565-E67E-CD4C-9E30-02610528F1CC}" type="slidenum">
              <a:rPr lang="en-US"/>
              <a:pPr/>
              <a:t>‹#›</a:t>
            </a:fld>
            <a:endParaRPr lang="en-US"/>
          </a:p>
        </p:txBody>
      </p:sp>
      <p:grpSp>
        <p:nvGrpSpPr>
          <p:cNvPr id="38947" name="Group 35"/>
          <p:cNvGrpSpPr>
            <a:grpSpLocks/>
          </p:cNvGrpSpPr>
          <p:nvPr/>
        </p:nvGrpSpPr>
        <p:grpSpPr bwMode="auto">
          <a:xfrm>
            <a:off x="0" y="0"/>
            <a:ext cx="9144000" cy="455083"/>
            <a:chOff x="0" y="0"/>
            <a:chExt cx="5760" cy="344"/>
          </a:xfrm>
        </p:grpSpPr>
        <p:sp>
          <p:nvSpPr>
            <p:cNvPr id="38917" name="Rectangle 5"/>
            <p:cNvSpPr>
              <a:spLocks noChangeArrowheads="1"/>
            </p:cNvSpPr>
            <p:nvPr/>
          </p:nvSpPr>
          <p:spPr bwMode="auto">
            <a:xfrm>
              <a:off x="0" y="0"/>
              <a:ext cx="180" cy="336"/>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1" hangingPunct="1"/>
              <a:endParaRPr lang="en-US" sz="2400">
                <a:latin typeface="Times New Roman" charset="0"/>
              </a:endParaRPr>
            </a:p>
          </p:txBody>
        </p:sp>
        <p:sp>
          <p:nvSpPr>
            <p:cNvPr id="38918" name="Rectangle 6"/>
            <p:cNvSpPr>
              <a:spLocks noChangeArrowheads="1"/>
            </p:cNvSpPr>
            <p:nvPr/>
          </p:nvSpPr>
          <p:spPr bwMode="auto">
            <a:xfrm>
              <a:off x="260" y="85"/>
              <a:ext cx="5500" cy="173"/>
            </a:xfrm>
            <a:prstGeom prst="rect">
              <a:avLst/>
            </a:pr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8919" name="Rectangle 7"/>
            <p:cNvSpPr>
              <a:spLocks noChangeArrowheads="1"/>
            </p:cNvSpPr>
            <p:nvPr/>
          </p:nvSpPr>
          <p:spPr bwMode="auto">
            <a:xfrm>
              <a:off x="258" y="85"/>
              <a:ext cx="87" cy="89"/>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olidFill>
                  <a:schemeClr val="hlink"/>
                </a:solidFill>
              </a:endParaRPr>
            </a:p>
          </p:txBody>
        </p:sp>
        <p:sp>
          <p:nvSpPr>
            <p:cNvPr id="38920" name="Rectangle 8"/>
            <p:cNvSpPr>
              <a:spLocks noChangeArrowheads="1"/>
            </p:cNvSpPr>
            <p:nvPr/>
          </p:nvSpPr>
          <p:spPr bwMode="auto">
            <a:xfrm>
              <a:off x="345" y="0"/>
              <a:ext cx="88" cy="87"/>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olidFill>
                  <a:schemeClr val="hlink"/>
                </a:solidFill>
              </a:endParaRPr>
            </a:p>
          </p:txBody>
        </p:sp>
        <p:sp>
          <p:nvSpPr>
            <p:cNvPr id="38921" name="Rectangle 9"/>
            <p:cNvSpPr>
              <a:spLocks noChangeArrowheads="1"/>
            </p:cNvSpPr>
            <p:nvPr/>
          </p:nvSpPr>
          <p:spPr bwMode="auto">
            <a:xfrm>
              <a:off x="345" y="85"/>
              <a:ext cx="88" cy="89"/>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olidFill>
                  <a:schemeClr val="accent2"/>
                </a:solidFill>
              </a:endParaRPr>
            </a:p>
          </p:txBody>
        </p:sp>
        <p:sp>
          <p:nvSpPr>
            <p:cNvPr id="38922" name="Rectangle 10"/>
            <p:cNvSpPr>
              <a:spLocks noChangeArrowheads="1"/>
            </p:cNvSpPr>
            <p:nvPr/>
          </p:nvSpPr>
          <p:spPr bwMode="auto">
            <a:xfrm>
              <a:off x="173" y="173"/>
              <a:ext cx="86" cy="87"/>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olidFill>
                  <a:schemeClr val="hlink"/>
                </a:solidFill>
              </a:endParaRPr>
            </a:p>
          </p:txBody>
        </p:sp>
        <p:sp>
          <p:nvSpPr>
            <p:cNvPr id="38923" name="Rectangle 11"/>
            <p:cNvSpPr>
              <a:spLocks noChangeArrowheads="1"/>
            </p:cNvSpPr>
            <p:nvPr/>
          </p:nvSpPr>
          <p:spPr bwMode="auto">
            <a:xfrm>
              <a:off x="83" y="86"/>
              <a:ext cx="89" cy="87"/>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8924" name="Rectangle 12"/>
            <p:cNvSpPr>
              <a:spLocks noChangeArrowheads="1"/>
            </p:cNvSpPr>
            <p:nvPr/>
          </p:nvSpPr>
          <p:spPr bwMode="auto">
            <a:xfrm>
              <a:off x="258" y="171"/>
              <a:ext cx="87" cy="87"/>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olidFill>
                  <a:schemeClr val="accent2"/>
                </a:solidFill>
              </a:endParaRPr>
            </a:p>
          </p:txBody>
        </p:sp>
        <p:sp>
          <p:nvSpPr>
            <p:cNvPr id="38925" name="Rectangle 13"/>
            <p:cNvSpPr>
              <a:spLocks noChangeArrowheads="1"/>
            </p:cNvSpPr>
            <p:nvPr/>
          </p:nvSpPr>
          <p:spPr bwMode="auto">
            <a:xfrm>
              <a:off x="173" y="258"/>
              <a:ext cx="86" cy="86"/>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olidFill>
                  <a:schemeClr val="accent2"/>
                </a:solidFill>
              </a:endParaRPr>
            </a:p>
          </p:txBody>
        </p:sp>
      </p:grpSp>
      <p:sp>
        <p:nvSpPr>
          <p:cNvPr id="38926" name="Rectangle 14"/>
          <p:cNvSpPr>
            <a:spLocks noGrp="1" noChangeArrowheads="1"/>
          </p:cNvSpPr>
          <p:nvPr>
            <p:ph type="title"/>
          </p:nvPr>
        </p:nvSpPr>
        <p:spPr bwMode="auto">
          <a:xfrm>
            <a:off x="457200" y="381000"/>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a:p>
        </p:txBody>
      </p:sp>
      <p:sp>
        <p:nvSpPr>
          <p:cNvPr id="38927" name="Rectangle 15"/>
          <p:cNvSpPr>
            <a:spLocks noGrp="1" noChangeArrowheads="1"/>
          </p:cNvSpPr>
          <p:nvPr>
            <p:ph type="body" idx="1"/>
          </p:nvPr>
        </p:nvSpPr>
        <p:spPr bwMode="auto">
          <a:xfrm>
            <a:off x="457200" y="1651000"/>
            <a:ext cx="8229600" cy="3238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8929" name="Rectangle 17"/>
          <p:cNvSpPr>
            <a:spLocks noGrp="1" noChangeArrowheads="1"/>
          </p:cNvSpPr>
          <p:nvPr>
            <p:ph type="dt" sz="half" idx="2"/>
          </p:nvPr>
        </p:nvSpPr>
        <p:spPr bwMode="auto">
          <a:xfrm>
            <a:off x="457200" y="5204354"/>
            <a:ext cx="2133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eaLnBrk="1" hangingPunct="1">
              <a:defRPr sz="1200"/>
            </a:lvl1pPr>
          </a:lstStyle>
          <a:p>
            <a:endParaRPr lang="en-US"/>
          </a:p>
        </p:txBody>
      </p:sp>
    </p:spTree>
  </p:cSld>
  <p:clrMap bg1="lt1" tx1="dk1" bg2="lt2" tx2="dk2" accent1="accent1" accent2="accent2" accent3="accent3" accent4="accent4" accent5="accent5" accent6="accent6" hlink="hlink" folHlink="folHlink"/>
  <p:sldLayoutIdLst>
    <p:sldLayoutId id="2147483654" r:id="rId1"/>
    <p:sldLayoutId id="2147483655" r:id="rId2"/>
    <p:sldLayoutId id="2147483656"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Lst>
  <p:txStyles>
    <p:titleStyle>
      <a:lvl1pPr algn="l" rtl="0" eaLnBrk="1" fontAlgn="base" hangingPunct="1">
        <a:spcBef>
          <a:spcPct val="0"/>
        </a:spcBef>
        <a:spcAft>
          <a:spcPct val="0"/>
        </a:spcAft>
        <a:defRPr sz="4400">
          <a:solidFill>
            <a:schemeClr val="tx1"/>
          </a:solidFill>
          <a:latin typeface="+mj-lt"/>
          <a:ea typeface="+mj-ea"/>
          <a:cs typeface="+mj-cs"/>
        </a:defRPr>
      </a:lvl1pPr>
      <a:lvl2pPr algn="l" rtl="0" eaLnBrk="1" fontAlgn="base" hangingPunct="1">
        <a:spcBef>
          <a:spcPct val="0"/>
        </a:spcBef>
        <a:spcAft>
          <a:spcPct val="0"/>
        </a:spcAft>
        <a:defRPr sz="4400">
          <a:solidFill>
            <a:schemeClr val="tx1"/>
          </a:solidFill>
          <a:latin typeface="Arial" charset="0"/>
          <a:ea typeface="ＭＳ Ｐゴシック" charset="0"/>
        </a:defRPr>
      </a:lvl2pPr>
      <a:lvl3pPr algn="l" rtl="0" eaLnBrk="1" fontAlgn="base" hangingPunct="1">
        <a:spcBef>
          <a:spcPct val="0"/>
        </a:spcBef>
        <a:spcAft>
          <a:spcPct val="0"/>
        </a:spcAft>
        <a:defRPr sz="4400">
          <a:solidFill>
            <a:schemeClr val="tx1"/>
          </a:solidFill>
          <a:latin typeface="Arial" charset="0"/>
          <a:ea typeface="ＭＳ Ｐゴシック" charset="0"/>
        </a:defRPr>
      </a:lvl3pPr>
      <a:lvl4pPr algn="l" rtl="0" eaLnBrk="1" fontAlgn="base" hangingPunct="1">
        <a:spcBef>
          <a:spcPct val="0"/>
        </a:spcBef>
        <a:spcAft>
          <a:spcPct val="0"/>
        </a:spcAft>
        <a:defRPr sz="4400">
          <a:solidFill>
            <a:schemeClr val="tx1"/>
          </a:solidFill>
          <a:latin typeface="Arial" charset="0"/>
          <a:ea typeface="ＭＳ Ｐゴシック" charset="0"/>
        </a:defRPr>
      </a:lvl4pPr>
      <a:lvl5pPr algn="l" rtl="0" eaLnBrk="1" fontAlgn="base" hangingPunct="1">
        <a:spcBef>
          <a:spcPct val="0"/>
        </a:spcBef>
        <a:spcAft>
          <a:spcPct val="0"/>
        </a:spcAft>
        <a:defRPr sz="4400">
          <a:solidFill>
            <a:schemeClr val="tx1"/>
          </a:solidFill>
          <a:latin typeface="Arial" charset="0"/>
          <a:ea typeface="ＭＳ Ｐゴシック" charset="0"/>
        </a:defRPr>
      </a:lvl5pPr>
      <a:lvl6pPr marL="457200" algn="l" rtl="0" eaLnBrk="1" fontAlgn="base" hangingPunct="1">
        <a:spcBef>
          <a:spcPct val="0"/>
        </a:spcBef>
        <a:spcAft>
          <a:spcPct val="0"/>
        </a:spcAft>
        <a:defRPr sz="4400">
          <a:solidFill>
            <a:schemeClr val="tx1"/>
          </a:solidFill>
          <a:latin typeface="Arial" charset="0"/>
          <a:ea typeface="ＭＳ Ｐゴシック" charset="0"/>
        </a:defRPr>
      </a:lvl6pPr>
      <a:lvl7pPr marL="914400" algn="l" rtl="0" eaLnBrk="1" fontAlgn="base" hangingPunct="1">
        <a:spcBef>
          <a:spcPct val="0"/>
        </a:spcBef>
        <a:spcAft>
          <a:spcPct val="0"/>
        </a:spcAft>
        <a:defRPr sz="4400">
          <a:solidFill>
            <a:schemeClr val="tx1"/>
          </a:solidFill>
          <a:latin typeface="Arial" charset="0"/>
          <a:ea typeface="ＭＳ Ｐゴシック" charset="0"/>
        </a:defRPr>
      </a:lvl7pPr>
      <a:lvl8pPr marL="1371600" algn="l" rtl="0" eaLnBrk="1" fontAlgn="base" hangingPunct="1">
        <a:spcBef>
          <a:spcPct val="0"/>
        </a:spcBef>
        <a:spcAft>
          <a:spcPct val="0"/>
        </a:spcAft>
        <a:defRPr sz="4400">
          <a:solidFill>
            <a:schemeClr val="tx1"/>
          </a:solidFill>
          <a:latin typeface="Arial" charset="0"/>
          <a:ea typeface="ＭＳ Ｐゴシック" charset="0"/>
        </a:defRPr>
      </a:lvl8pPr>
      <a:lvl9pPr marL="1828800" algn="l" rtl="0" eaLnBrk="1" fontAlgn="base" hangingPunct="1">
        <a:spcBef>
          <a:spcPct val="0"/>
        </a:spcBef>
        <a:spcAft>
          <a:spcPct val="0"/>
        </a:spcAft>
        <a:defRPr sz="4400">
          <a:solidFill>
            <a:schemeClr val="tx1"/>
          </a:solidFill>
          <a:latin typeface="Arial" charset="0"/>
          <a:ea typeface="ＭＳ Ｐゴシック" charset="0"/>
        </a:defRPr>
      </a:lvl9pPr>
    </p:titleStyle>
    <p:bodyStyle>
      <a:lvl1pPr marL="342900" indent="-342900" algn="l" rtl="0" eaLnBrk="1" fontAlgn="base" hangingPunct="1">
        <a:spcBef>
          <a:spcPct val="20000"/>
        </a:spcBef>
        <a:spcAft>
          <a:spcPct val="0"/>
        </a:spcAft>
        <a:buClr>
          <a:schemeClr val="bg2"/>
        </a:buClr>
        <a:buSzPct val="75000"/>
        <a:buFont typeface="Wingdings" charset="0"/>
        <a:buChar char="n"/>
        <a:defRPr sz="3200">
          <a:solidFill>
            <a:schemeClr val="tx1"/>
          </a:solidFill>
          <a:latin typeface="+mn-lt"/>
          <a:ea typeface="+mn-ea"/>
          <a:cs typeface="+mn-cs"/>
        </a:defRPr>
      </a:lvl1pPr>
      <a:lvl2pPr marL="742950" indent="-285750" algn="l" rtl="0" eaLnBrk="1" fontAlgn="base" hangingPunct="1">
        <a:spcBef>
          <a:spcPct val="20000"/>
        </a:spcBef>
        <a:spcAft>
          <a:spcPct val="0"/>
        </a:spcAft>
        <a:buClr>
          <a:schemeClr val="accent2"/>
        </a:buClr>
        <a:buSzPct val="80000"/>
        <a:buFont typeface="Wingdings" charset="0"/>
        <a:buChar char="¨"/>
        <a:defRPr sz="2800">
          <a:solidFill>
            <a:schemeClr val="tx1"/>
          </a:solidFill>
          <a:latin typeface="+mn-lt"/>
          <a:ea typeface="+mn-ea"/>
        </a:defRPr>
      </a:lvl2pPr>
      <a:lvl3pPr marL="1143000" indent="-228600" algn="l" rtl="0" eaLnBrk="1" fontAlgn="base" hangingPunct="1">
        <a:spcBef>
          <a:spcPct val="20000"/>
        </a:spcBef>
        <a:spcAft>
          <a:spcPct val="0"/>
        </a:spcAft>
        <a:buClr>
          <a:schemeClr val="bg2"/>
        </a:buClr>
        <a:buSzPct val="65000"/>
        <a:buFont typeface="Wingdings" charset="0"/>
        <a:buChar char="n"/>
        <a:defRPr sz="2400">
          <a:solidFill>
            <a:schemeClr val="tx1"/>
          </a:solidFill>
          <a:latin typeface="+mn-lt"/>
          <a:ea typeface="+mn-ea"/>
        </a:defRPr>
      </a:lvl3pPr>
      <a:lvl4pPr marL="1600200" indent="-228600" algn="l" rtl="0" eaLnBrk="1" fontAlgn="base" hangingPunct="1">
        <a:spcBef>
          <a:spcPct val="20000"/>
        </a:spcBef>
        <a:spcAft>
          <a:spcPct val="0"/>
        </a:spcAft>
        <a:buClr>
          <a:schemeClr val="accent2"/>
        </a:buClr>
        <a:buSzPct val="70000"/>
        <a:buFont typeface="Wingdings" charset="0"/>
        <a:buChar char="¨"/>
        <a:defRPr sz="2000">
          <a:solidFill>
            <a:schemeClr val="tx1"/>
          </a:solidFill>
          <a:latin typeface="+mn-lt"/>
          <a:ea typeface="+mn-ea"/>
        </a:defRPr>
      </a:lvl4pPr>
      <a:lvl5pPr marL="2057400" indent="-228600" algn="l" rtl="0" eaLnBrk="1" fontAlgn="base" hangingPunct="1">
        <a:spcBef>
          <a:spcPct val="20000"/>
        </a:spcBef>
        <a:spcAft>
          <a:spcPct val="0"/>
        </a:spcAft>
        <a:buClr>
          <a:schemeClr val="bg2"/>
        </a:buClr>
        <a:buFont typeface="Wingdings" charset="0"/>
        <a:buChar char="§"/>
        <a:defRPr sz="2000">
          <a:solidFill>
            <a:schemeClr val="tx1"/>
          </a:solidFill>
          <a:latin typeface="+mn-lt"/>
          <a:ea typeface="+mn-ea"/>
        </a:defRPr>
      </a:lvl5pPr>
      <a:lvl6pPr marL="2514600" indent="-228600" algn="l" rtl="0" eaLnBrk="1" fontAlgn="base" hangingPunct="1">
        <a:spcBef>
          <a:spcPct val="20000"/>
        </a:spcBef>
        <a:spcAft>
          <a:spcPct val="0"/>
        </a:spcAft>
        <a:buClr>
          <a:schemeClr val="bg2"/>
        </a:buClr>
        <a:buFont typeface="Wingdings" charset="0"/>
        <a:buChar char="§"/>
        <a:defRPr sz="2000">
          <a:solidFill>
            <a:schemeClr val="tx1"/>
          </a:solidFill>
          <a:latin typeface="+mn-lt"/>
          <a:ea typeface="+mn-ea"/>
        </a:defRPr>
      </a:lvl6pPr>
      <a:lvl7pPr marL="2971800" indent="-228600" algn="l" rtl="0" eaLnBrk="1" fontAlgn="base" hangingPunct="1">
        <a:spcBef>
          <a:spcPct val="20000"/>
        </a:spcBef>
        <a:spcAft>
          <a:spcPct val="0"/>
        </a:spcAft>
        <a:buClr>
          <a:schemeClr val="bg2"/>
        </a:buClr>
        <a:buFont typeface="Wingdings" charset="0"/>
        <a:buChar char="§"/>
        <a:defRPr sz="2000">
          <a:solidFill>
            <a:schemeClr val="tx1"/>
          </a:solidFill>
          <a:latin typeface="+mn-lt"/>
          <a:ea typeface="+mn-ea"/>
        </a:defRPr>
      </a:lvl7pPr>
      <a:lvl8pPr marL="3429000" indent="-228600" algn="l" rtl="0" eaLnBrk="1" fontAlgn="base" hangingPunct="1">
        <a:spcBef>
          <a:spcPct val="20000"/>
        </a:spcBef>
        <a:spcAft>
          <a:spcPct val="0"/>
        </a:spcAft>
        <a:buClr>
          <a:schemeClr val="bg2"/>
        </a:buClr>
        <a:buFont typeface="Wingdings" charset="0"/>
        <a:buChar char="§"/>
        <a:defRPr sz="2000">
          <a:solidFill>
            <a:schemeClr val="tx1"/>
          </a:solidFill>
          <a:latin typeface="+mn-lt"/>
          <a:ea typeface="+mn-ea"/>
        </a:defRPr>
      </a:lvl8pPr>
      <a:lvl9pPr marL="3886200" indent="-228600" algn="l" rtl="0" eaLnBrk="1" fontAlgn="base" hangingPunct="1">
        <a:spcBef>
          <a:spcPct val="20000"/>
        </a:spcBef>
        <a:spcAft>
          <a:spcPct val="0"/>
        </a:spcAft>
        <a:buClr>
          <a:schemeClr val="bg2"/>
        </a:buClr>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2.mmu.ac.uk/media/mmuacuk/content/documents/careers/Applying-the-Gibbs-Model-2018.pdf" TargetMode="External"/><Relationship Id="rId4" Type="http://schemas.openxmlformats.org/officeDocument/2006/relationships/hyperlink" Target="https://app.vacancy-filler.co.uk/salescrm/Careers/CareersPage.aspx?e=LMo8nnTwYNZrXObfJz3MKpFQ57xXXBgkPePzf2bpeyLgVfAPVQ-J43gDzIIu16OCRVYe5X4GHbY&amp;iframe=False&amp;hidecareerslink=true&amp;" TargetMode="External"/><Relationship Id="rId1" Type="http://schemas.openxmlformats.org/officeDocument/2006/relationships/slideLayout" Target="../slideLayouts/slideLayout2.xml"/><Relationship Id="rId2" Type="http://schemas.openxmlformats.org/officeDocument/2006/relationships/hyperlink" Target="https://www.cipd.co.uk/knowledge/strategy/leadership/factsheet"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2.mmu.ac.uk/media/mmuacuk/content/documents/careers/Applying-the-Gibbs-Model-2018.pdf" TargetMode="External"/><Relationship Id="rId4" Type="http://schemas.openxmlformats.org/officeDocument/2006/relationships/hyperlink" Target="https://www.lexico.com/en/definition/organize" TargetMode="External"/><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2000" dirty="0" smtClean="0">
                <a:solidFill>
                  <a:srgbClr val="215D77"/>
                </a:solidFill>
                <a:latin typeface="Comic Sans MS"/>
                <a:cs typeface="Comic Sans MS"/>
              </a:rPr>
              <a:t>Why you should hire me to take the role of ‘GCSE English Teacher’ for Gower college Swansea.</a:t>
            </a:r>
            <a:endParaRPr lang="en-US" sz="2000" dirty="0">
              <a:solidFill>
                <a:srgbClr val="215D77"/>
              </a:solidFill>
              <a:latin typeface="Comic Sans MS"/>
              <a:cs typeface="Comic Sans MS"/>
            </a:endParaRPr>
          </a:p>
        </p:txBody>
      </p:sp>
      <p:sp>
        <p:nvSpPr>
          <p:cNvPr id="3" name="Subtitle 2"/>
          <p:cNvSpPr>
            <a:spLocks noGrp="1"/>
          </p:cNvSpPr>
          <p:nvPr>
            <p:ph type="subTitle" idx="1"/>
          </p:nvPr>
        </p:nvSpPr>
        <p:spPr>
          <a:xfrm>
            <a:off x="3124200" y="4756932"/>
            <a:ext cx="6019800" cy="869694"/>
          </a:xfrm>
        </p:spPr>
        <p:txBody>
          <a:bodyPr/>
          <a:lstStyle/>
          <a:p>
            <a:pPr algn="ctr"/>
            <a:r>
              <a:rPr lang="en-US" sz="2000" dirty="0" smtClean="0">
                <a:solidFill>
                  <a:srgbClr val="215D77"/>
                </a:solidFill>
                <a:latin typeface="Comic Sans MS"/>
                <a:cs typeface="Comic Sans MS"/>
              </a:rPr>
              <a:t>A presentation created and presented by Rebecca Crane.</a:t>
            </a:r>
            <a:endParaRPr lang="en-US" sz="2000" dirty="0">
              <a:solidFill>
                <a:srgbClr val="215D77"/>
              </a:solidFill>
              <a:latin typeface="Comic Sans MS"/>
              <a:cs typeface="Comic Sans MS"/>
            </a:endParaRPr>
          </a:p>
        </p:txBody>
      </p:sp>
    </p:spTree>
    <p:extLst>
      <p:ext uri="{BB962C8B-B14F-4D97-AF65-F5344CB8AC3E}">
        <p14:creationId xmlns:p14="http://schemas.microsoft.com/office/powerpoint/2010/main" val="3923115982"/>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5352" y="147472"/>
            <a:ext cx="8229600" cy="728398"/>
          </a:xfrm>
        </p:spPr>
        <p:txBody>
          <a:bodyPr/>
          <a:lstStyle/>
          <a:p>
            <a:r>
              <a:rPr lang="en-US" sz="2000" dirty="0" smtClean="0">
                <a:solidFill>
                  <a:schemeClr val="tx2">
                    <a:lumMod val="50000"/>
                    <a:lumOff val="50000"/>
                  </a:schemeClr>
                </a:solidFill>
                <a:latin typeface="Comic Sans MS"/>
                <a:cs typeface="Comic Sans MS"/>
              </a:rPr>
              <a:t>My Objectives:</a:t>
            </a:r>
            <a:endParaRPr lang="en-US" sz="2000" dirty="0">
              <a:solidFill>
                <a:schemeClr val="tx2">
                  <a:lumMod val="50000"/>
                  <a:lumOff val="50000"/>
                </a:schemeClr>
              </a:solidFill>
              <a:latin typeface="Comic Sans MS"/>
              <a:cs typeface="Comic Sans MS"/>
            </a:endParaRPr>
          </a:p>
        </p:txBody>
      </p:sp>
      <p:sp>
        <p:nvSpPr>
          <p:cNvPr id="3" name="Content Placeholder 2"/>
          <p:cNvSpPr>
            <a:spLocks noGrp="1"/>
          </p:cNvSpPr>
          <p:nvPr>
            <p:ph idx="1"/>
          </p:nvPr>
        </p:nvSpPr>
        <p:spPr>
          <a:xfrm>
            <a:off x="457156" y="804296"/>
            <a:ext cx="8229600" cy="3238500"/>
          </a:xfrm>
        </p:spPr>
        <p:txBody>
          <a:bodyPr/>
          <a:lstStyle/>
          <a:p>
            <a:pPr>
              <a:buFont typeface="Wingdings" charset="2"/>
              <a:buChar char="v"/>
            </a:pPr>
            <a:r>
              <a:rPr lang="en-US" sz="2000" dirty="0" smtClean="0">
                <a:solidFill>
                  <a:srgbClr val="215D77"/>
                </a:solidFill>
                <a:latin typeface="Comic Sans MS"/>
                <a:cs typeface="Comic Sans MS"/>
              </a:rPr>
              <a:t>Explain why I chose this job</a:t>
            </a:r>
          </a:p>
          <a:p>
            <a:pPr>
              <a:buFont typeface="Wingdings" charset="2"/>
              <a:buChar char="v"/>
            </a:pPr>
            <a:endParaRPr lang="en-US" sz="2000" dirty="0">
              <a:solidFill>
                <a:srgbClr val="215D77"/>
              </a:solidFill>
              <a:latin typeface="Comic Sans MS"/>
              <a:cs typeface="Comic Sans MS"/>
            </a:endParaRPr>
          </a:p>
          <a:p>
            <a:pPr>
              <a:buFont typeface="Wingdings" charset="2"/>
              <a:buChar char="v"/>
            </a:pPr>
            <a:r>
              <a:rPr lang="en-US" sz="2000" dirty="0" smtClean="0">
                <a:solidFill>
                  <a:srgbClr val="215D77"/>
                </a:solidFill>
                <a:latin typeface="Comic Sans MS"/>
                <a:cs typeface="Comic Sans MS"/>
              </a:rPr>
              <a:t>Consider why these skills are so important to the workplace</a:t>
            </a:r>
          </a:p>
          <a:p>
            <a:pPr marL="0" indent="0">
              <a:buNone/>
            </a:pPr>
            <a:endParaRPr lang="en-US" sz="2000" dirty="0" smtClean="0">
              <a:solidFill>
                <a:srgbClr val="215D77"/>
              </a:solidFill>
              <a:latin typeface="Comic Sans MS"/>
              <a:cs typeface="Comic Sans MS"/>
            </a:endParaRPr>
          </a:p>
          <a:p>
            <a:pPr>
              <a:buFont typeface="Wingdings" charset="2"/>
              <a:buChar char="v"/>
            </a:pPr>
            <a:r>
              <a:rPr lang="en-US" sz="2000" dirty="0" smtClean="0">
                <a:solidFill>
                  <a:srgbClr val="215D77"/>
                </a:solidFill>
                <a:latin typeface="Comic Sans MS"/>
                <a:cs typeface="Comic Sans MS"/>
              </a:rPr>
              <a:t>Point out the skills and attributes needed for this role and select a few important ones to discuss further</a:t>
            </a:r>
          </a:p>
          <a:p>
            <a:pPr marL="0" indent="0">
              <a:buNone/>
            </a:pPr>
            <a:endParaRPr lang="en-US" sz="2000" dirty="0" smtClean="0">
              <a:solidFill>
                <a:srgbClr val="215D77"/>
              </a:solidFill>
              <a:latin typeface="Comic Sans MS"/>
              <a:cs typeface="Comic Sans MS"/>
            </a:endParaRPr>
          </a:p>
          <a:p>
            <a:pPr>
              <a:buFont typeface="Wingdings" charset="2"/>
              <a:buChar char="v"/>
            </a:pPr>
            <a:r>
              <a:rPr lang="en-US" sz="2000" dirty="0" smtClean="0">
                <a:solidFill>
                  <a:srgbClr val="215D77"/>
                </a:solidFill>
                <a:latin typeface="Comic Sans MS"/>
                <a:cs typeface="Comic Sans MS"/>
              </a:rPr>
              <a:t>Reflect on how a module on skills and employment at university has helped me to develop and reflect upon my own skills</a:t>
            </a:r>
          </a:p>
          <a:p>
            <a:pPr marL="0" indent="0">
              <a:buNone/>
            </a:pPr>
            <a:endParaRPr lang="en-US" sz="2000" dirty="0" smtClean="0">
              <a:solidFill>
                <a:srgbClr val="215D77"/>
              </a:solidFill>
              <a:latin typeface="Comic Sans MS"/>
              <a:cs typeface="Comic Sans MS"/>
            </a:endParaRPr>
          </a:p>
          <a:p>
            <a:pPr>
              <a:buFont typeface="Wingdings" charset="2"/>
              <a:buChar char="v"/>
            </a:pPr>
            <a:r>
              <a:rPr lang="en-US" sz="2000" dirty="0" smtClean="0">
                <a:solidFill>
                  <a:srgbClr val="215D77"/>
                </a:solidFill>
                <a:latin typeface="Comic Sans MS"/>
                <a:cs typeface="Comic Sans MS"/>
              </a:rPr>
              <a:t>Talk about how I will use these skills in the job role</a:t>
            </a:r>
          </a:p>
          <a:p>
            <a:pPr marL="0" indent="0">
              <a:buNone/>
            </a:pPr>
            <a:endParaRPr lang="en-US" sz="2000" dirty="0" smtClean="0">
              <a:solidFill>
                <a:srgbClr val="215D77"/>
              </a:solidFill>
              <a:latin typeface="Comic Sans MS"/>
              <a:cs typeface="Comic Sans MS"/>
            </a:endParaRPr>
          </a:p>
          <a:p>
            <a:pPr>
              <a:buFont typeface="Wingdings" charset="2"/>
              <a:buChar char="v"/>
            </a:pPr>
            <a:r>
              <a:rPr lang="en-US" sz="2000" dirty="0" smtClean="0">
                <a:solidFill>
                  <a:srgbClr val="215D77"/>
                </a:solidFill>
                <a:latin typeface="Comic Sans MS"/>
                <a:cs typeface="Comic Sans MS"/>
              </a:rPr>
              <a:t>Finally, walk away from this interview with a new job!</a:t>
            </a:r>
            <a:endParaRPr lang="en-US" sz="2000" dirty="0">
              <a:solidFill>
                <a:srgbClr val="215D77"/>
              </a:solidFill>
              <a:latin typeface="Comic Sans MS"/>
              <a:cs typeface="Comic Sans MS"/>
            </a:endParaRPr>
          </a:p>
        </p:txBody>
      </p:sp>
    </p:spTree>
    <p:extLst>
      <p:ext uri="{BB962C8B-B14F-4D97-AF65-F5344CB8AC3E}">
        <p14:creationId xmlns:p14="http://schemas.microsoft.com/office/powerpoint/2010/main" val="1854881639"/>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Screen Shot 2019-10-07 at 14.06.04.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2282" y="141289"/>
            <a:ext cx="8088592" cy="5573711"/>
          </a:xfrm>
          <a:prstGeom prst="rect">
            <a:avLst/>
          </a:prstGeom>
          <a:ln>
            <a:solidFill>
              <a:srgbClr val="5B9BD5"/>
            </a:solidFill>
          </a:ln>
        </p:spPr>
      </p:pic>
    </p:spTree>
    <p:extLst>
      <p:ext uri="{BB962C8B-B14F-4D97-AF65-F5344CB8AC3E}">
        <p14:creationId xmlns:p14="http://schemas.microsoft.com/office/powerpoint/2010/main" val="2268300629"/>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creen Shot 2019-10-07 at 14.05.1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1366" y="505632"/>
            <a:ext cx="6981678" cy="2171700"/>
          </a:xfrm>
          <a:prstGeom prst="rect">
            <a:avLst/>
          </a:prstGeom>
        </p:spPr>
      </p:pic>
      <p:pic>
        <p:nvPicPr>
          <p:cNvPr id="8" name="Picture 7" descr="Screen Shot 2019-10-07 at 14.05.23.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66150" y="2531382"/>
            <a:ext cx="6642100" cy="3048000"/>
          </a:xfrm>
          <a:prstGeom prst="rect">
            <a:avLst/>
          </a:prstGeom>
        </p:spPr>
      </p:pic>
    </p:spTree>
    <p:extLst>
      <p:ext uri="{BB962C8B-B14F-4D97-AF65-F5344CB8AC3E}">
        <p14:creationId xmlns:p14="http://schemas.microsoft.com/office/powerpoint/2010/main" val="297991772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30" y="243672"/>
            <a:ext cx="8229600" cy="1143000"/>
          </a:xfrm>
        </p:spPr>
        <p:txBody>
          <a:bodyPr/>
          <a:lstStyle/>
          <a:p>
            <a:r>
              <a:rPr lang="en-US" sz="2000" dirty="0" smtClean="0">
                <a:solidFill>
                  <a:schemeClr val="accent1">
                    <a:lumMod val="75000"/>
                  </a:schemeClr>
                </a:solidFill>
                <a:latin typeface="Comic Sans MS"/>
                <a:cs typeface="Comic Sans MS"/>
              </a:rPr>
              <a:t>The skills and attributes I have narrowed down from the job specification :</a:t>
            </a:r>
            <a:endParaRPr lang="en-US" sz="2000" dirty="0">
              <a:solidFill>
                <a:schemeClr val="accent1">
                  <a:lumMod val="75000"/>
                </a:schemeClr>
              </a:solidFill>
              <a:latin typeface="Comic Sans MS"/>
              <a:cs typeface="Comic Sans MS"/>
            </a:endParaRPr>
          </a:p>
        </p:txBody>
      </p:sp>
      <p:sp>
        <p:nvSpPr>
          <p:cNvPr id="3" name="Content Placeholder 2"/>
          <p:cNvSpPr>
            <a:spLocks noGrp="1"/>
          </p:cNvSpPr>
          <p:nvPr>
            <p:ph idx="1"/>
          </p:nvPr>
        </p:nvSpPr>
        <p:spPr>
          <a:xfrm>
            <a:off x="331356" y="948818"/>
            <a:ext cx="8229600" cy="3402928"/>
          </a:xfrm>
        </p:spPr>
        <p:txBody>
          <a:bodyPr/>
          <a:lstStyle/>
          <a:p>
            <a:pPr algn="ctr">
              <a:buFont typeface="Arial"/>
              <a:buChar char="•"/>
            </a:pPr>
            <a:r>
              <a:rPr lang="en-US" sz="2000" b="1" dirty="0" smtClean="0">
                <a:solidFill>
                  <a:schemeClr val="tx2">
                    <a:lumMod val="50000"/>
                    <a:lumOff val="50000"/>
                  </a:schemeClr>
                </a:solidFill>
                <a:latin typeface="Comic Sans MS"/>
                <a:cs typeface="Comic Sans MS"/>
              </a:rPr>
              <a:t>Organised</a:t>
            </a:r>
          </a:p>
          <a:p>
            <a:pPr algn="ctr">
              <a:buFont typeface="Arial"/>
              <a:buChar char="•"/>
            </a:pPr>
            <a:r>
              <a:rPr lang="en-US" sz="2000" dirty="0" smtClean="0">
                <a:solidFill>
                  <a:srgbClr val="215D77"/>
                </a:solidFill>
                <a:latin typeface="Comic Sans MS"/>
                <a:cs typeface="Comic Sans MS"/>
              </a:rPr>
              <a:t>Professionalism</a:t>
            </a:r>
          </a:p>
          <a:p>
            <a:pPr algn="ctr">
              <a:buFont typeface="Arial"/>
              <a:buChar char="•"/>
            </a:pPr>
            <a:r>
              <a:rPr lang="en-US" sz="2000" b="1" dirty="0" smtClean="0">
                <a:solidFill>
                  <a:srgbClr val="3F8DE2"/>
                </a:solidFill>
                <a:latin typeface="Comic Sans MS"/>
                <a:cs typeface="Comic Sans MS"/>
              </a:rPr>
              <a:t>Leadership skills</a:t>
            </a:r>
          </a:p>
          <a:p>
            <a:pPr algn="ctr">
              <a:buFont typeface="Arial"/>
              <a:buChar char="•"/>
            </a:pPr>
            <a:r>
              <a:rPr lang="en-US" sz="2000" dirty="0" smtClean="0">
                <a:solidFill>
                  <a:srgbClr val="215D77"/>
                </a:solidFill>
                <a:latin typeface="Comic Sans MS"/>
                <a:cs typeface="Comic Sans MS"/>
              </a:rPr>
              <a:t>Communication skills</a:t>
            </a:r>
          </a:p>
          <a:p>
            <a:pPr algn="ctr">
              <a:buFont typeface="Arial"/>
              <a:buChar char="•"/>
            </a:pPr>
            <a:r>
              <a:rPr lang="en-US" sz="2000" b="1" dirty="0" smtClean="0">
                <a:solidFill>
                  <a:srgbClr val="3F8DE2"/>
                </a:solidFill>
                <a:latin typeface="Comic Sans MS"/>
                <a:cs typeface="Comic Sans MS"/>
              </a:rPr>
              <a:t>Problem solving skills</a:t>
            </a:r>
          </a:p>
          <a:p>
            <a:pPr algn="ctr">
              <a:buFont typeface="Arial"/>
              <a:buChar char="•"/>
            </a:pPr>
            <a:r>
              <a:rPr lang="en-US" sz="2000" dirty="0" smtClean="0">
                <a:solidFill>
                  <a:srgbClr val="215D77"/>
                </a:solidFill>
                <a:latin typeface="Comic Sans MS"/>
                <a:cs typeface="Comic Sans MS"/>
              </a:rPr>
              <a:t>Openness to change</a:t>
            </a:r>
          </a:p>
          <a:p>
            <a:pPr algn="ctr">
              <a:buFont typeface="Arial"/>
              <a:buChar char="•"/>
            </a:pPr>
            <a:r>
              <a:rPr lang="en-US" sz="2000" dirty="0" smtClean="0">
                <a:solidFill>
                  <a:srgbClr val="215D77"/>
                </a:solidFill>
                <a:latin typeface="Comic Sans MS"/>
                <a:cs typeface="Comic Sans MS"/>
              </a:rPr>
              <a:t>Self discipline</a:t>
            </a:r>
          </a:p>
          <a:p>
            <a:pPr algn="ctr">
              <a:buFont typeface="Arial"/>
              <a:buChar char="•"/>
            </a:pPr>
            <a:r>
              <a:rPr lang="en-US" sz="2000" dirty="0" smtClean="0">
                <a:solidFill>
                  <a:srgbClr val="215D77"/>
                </a:solidFill>
                <a:latin typeface="Comic Sans MS"/>
                <a:cs typeface="Comic Sans MS"/>
              </a:rPr>
              <a:t>Cope well under pressure</a:t>
            </a:r>
          </a:p>
          <a:p>
            <a:pPr algn="ctr">
              <a:buFont typeface="Arial"/>
              <a:buChar char="•"/>
            </a:pPr>
            <a:r>
              <a:rPr lang="en-US" sz="2000" dirty="0" smtClean="0">
                <a:solidFill>
                  <a:srgbClr val="215D77"/>
                </a:solidFill>
                <a:latin typeface="Comic Sans MS"/>
                <a:cs typeface="Comic Sans MS"/>
              </a:rPr>
              <a:t>Resilient</a:t>
            </a:r>
          </a:p>
          <a:p>
            <a:pPr algn="ctr">
              <a:buFont typeface="Arial"/>
              <a:buChar char="•"/>
            </a:pPr>
            <a:r>
              <a:rPr lang="en-US" sz="2000" dirty="0" smtClean="0">
                <a:solidFill>
                  <a:srgbClr val="215D77"/>
                </a:solidFill>
                <a:latin typeface="Comic Sans MS"/>
                <a:cs typeface="Comic Sans MS"/>
              </a:rPr>
              <a:t>Charismatic</a:t>
            </a:r>
          </a:p>
          <a:p>
            <a:pPr algn="ctr">
              <a:buFont typeface="Arial"/>
              <a:buChar char="•"/>
            </a:pPr>
            <a:r>
              <a:rPr lang="en-US" sz="2000" b="1" dirty="0" smtClean="0">
                <a:solidFill>
                  <a:srgbClr val="3F8DE2"/>
                </a:solidFill>
                <a:latin typeface="Comic Sans MS"/>
                <a:cs typeface="Comic Sans MS"/>
              </a:rPr>
              <a:t>Team work skills</a:t>
            </a:r>
          </a:p>
          <a:p>
            <a:pPr algn="ctr">
              <a:buFont typeface="Arial"/>
              <a:buChar char="•"/>
            </a:pPr>
            <a:r>
              <a:rPr lang="en-US" sz="2000" b="1" dirty="0" smtClean="0">
                <a:solidFill>
                  <a:srgbClr val="3F8DE2"/>
                </a:solidFill>
                <a:latin typeface="Comic Sans MS"/>
                <a:cs typeface="Comic Sans MS"/>
              </a:rPr>
              <a:t>Good at reflecting</a:t>
            </a:r>
          </a:p>
        </p:txBody>
      </p:sp>
    </p:spTree>
    <p:extLst>
      <p:ext uri="{BB962C8B-B14F-4D97-AF65-F5344CB8AC3E}">
        <p14:creationId xmlns:p14="http://schemas.microsoft.com/office/powerpoint/2010/main" val="140327204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224" y="255142"/>
            <a:ext cx="7127606" cy="797440"/>
          </a:xfrm>
        </p:spPr>
        <p:txBody>
          <a:bodyPr/>
          <a:lstStyle/>
          <a:p>
            <a:pPr algn="ctr"/>
            <a:r>
              <a:rPr lang="en-US" sz="2000" u="sng" dirty="0" smtClean="0">
                <a:solidFill>
                  <a:schemeClr val="tx2">
                    <a:lumMod val="50000"/>
                    <a:lumOff val="50000"/>
                  </a:schemeClr>
                </a:solidFill>
                <a:latin typeface="Comic Sans MS"/>
                <a:cs typeface="Comic Sans MS"/>
              </a:rPr>
              <a:t>Employment and importance of transferable skills:</a:t>
            </a:r>
            <a:endParaRPr lang="en-US" sz="2000" u="sng" dirty="0">
              <a:solidFill>
                <a:schemeClr val="tx2">
                  <a:lumMod val="50000"/>
                  <a:lumOff val="50000"/>
                </a:schemeClr>
              </a:solidFill>
              <a:latin typeface="Comic Sans MS"/>
              <a:cs typeface="Comic Sans MS"/>
            </a:endParaRPr>
          </a:p>
        </p:txBody>
      </p:sp>
      <p:sp>
        <p:nvSpPr>
          <p:cNvPr id="3" name="Content Placeholder 2"/>
          <p:cNvSpPr>
            <a:spLocks noGrp="1"/>
          </p:cNvSpPr>
          <p:nvPr>
            <p:ph idx="1"/>
          </p:nvPr>
        </p:nvSpPr>
        <p:spPr>
          <a:xfrm>
            <a:off x="496006" y="1144622"/>
            <a:ext cx="8229600" cy="3238500"/>
          </a:xfrm>
        </p:spPr>
        <p:txBody>
          <a:bodyPr/>
          <a:lstStyle/>
          <a:p>
            <a:pPr marL="0" indent="0">
              <a:buNone/>
            </a:pPr>
            <a:r>
              <a:rPr lang="en-US" sz="2000" dirty="0" smtClean="0">
                <a:solidFill>
                  <a:srgbClr val="215D77"/>
                </a:solidFill>
                <a:latin typeface="Comic Sans MS"/>
                <a:cs typeface="Comic Sans MS"/>
              </a:rPr>
              <a:t>“Work-relevant skills are important for students, especially in the current Labour market where competition for employment is fierce. To compete effectively, it is imperative for graduates to have more than subject-specific skills” (Hinchliffe and Jolly, 2011).</a:t>
            </a:r>
          </a:p>
          <a:p>
            <a:pPr marL="0" indent="0">
              <a:buNone/>
            </a:pPr>
            <a:endParaRPr lang="en-US" sz="2000" dirty="0">
              <a:solidFill>
                <a:srgbClr val="215D77"/>
              </a:solidFill>
              <a:latin typeface="Comic Sans MS"/>
              <a:cs typeface="Comic Sans MS"/>
            </a:endParaRPr>
          </a:p>
          <a:p>
            <a:pPr marL="0" indent="0">
              <a:buNone/>
            </a:pPr>
            <a:r>
              <a:rPr lang="en-US" sz="2000" dirty="0" smtClean="0">
                <a:solidFill>
                  <a:srgbClr val="215D77"/>
                </a:solidFill>
                <a:latin typeface="Comic Sans MS"/>
                <a:cs typeface="Comic Sans MS"/>
              </a:rPr>
              <a:t>A module undertaken in university on skills for life and employability has allowed me to see the skills, attributes and behaviors that I can bring to a work place and has taught me even small tasks at university have encouraged me to develop these skills that will be valued in any workplace. I have developed my transferable skills and am able to prove in this presentation how this has helped me to reflect on my performance and bring my best skills into the workplace and hopefully this will prove I am capable of the job I am applying for.</a:t>
            </a:r>
            <a:endParaRPr lang="en-US" sz="2000" dirty="0">
              <a:solidFill>
                <a:srgbClr val="215D77"/>
              </a:solidFill>
              <a:latin typeface="Comic Sans MS"/>
              <a:cs typeface="Comic Sans MS"/>
            </a:endParaRPr>
          </a:p>
        </p:txBody>
      </p:sp>
    </p:spTree>
    <p:extLst>
      <p:ext uri="{BB962C8B-B14F-4D97-AF65-F5344CB8AC3E}">
        <p14:creationId xmlns:p14="http://schemas.microsoft.com/office/powerpoint/2010/main" val="245729435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860" y="37"/>
            <a:ext cx="8229600" cy="846661"/>
          </a:xfrm>
        </p:spPr>
        <p:txBody>
          <a:bodyPr/>
          <a:lstStyle/>
          <a:p>
            <a:pPr algn="ctr"/>
            <a:r>
              <a:rPr lang="en-US" sz="2000" b="1" u="sng" dirty="0" smtClean="0">
                <a:solidFill>
                  <a:srgbClr val="3F8DE2"/>
                </a:solidFill>
                <a:latin typeface="Comic Sans MS"/>
                <a:cs typeface="Comic Sans MS"/>
              </a:rPr>
              <a:t>Being organised</a:t>
            </a:r>
            <a:endParaRPr lang="en-US" sz="2000" b="1" u="sng" dirty="0">
              <a:solidFill>
                <a:srgbClr val="3F8DE2"/>
              </a:solidFill>
              <a:latin typeface="Comic Sans MS"/>
              <a:cs typeface="Comic Sans MS"/>
            </a:endParaRPr>
          </a:p>
        </p:txBody>
      </p:sp>
      <p:sp>
        <p:nvSpPr>
          <p:cNvPr id="3" name="Content Placeholder 2"/>
          <p:cNvSpPr>
            <a:spLocks noGrp="1"/>
          </p:cNvSpPr>
          <p:nvPr>
            <p:ph idx="1"/>
          </p:nvPr>
        </p:nvSpPr>
        <p:spPr>
          <a:xfrm>
            <a:off x="457230" y="846698"/>
            <a:ext cx="8229600" cy="3306580"/>
          </a:xfrm>
        </p:spPr>
        <p:txBody>
          <a:bodyPr/>
          <a:lstStyle/>
          <a:p>
            <a:r>
              <a:rPr lang="en-US" sz="1600" dirty="0" smtClean="0">
                <a:solidFill>
                  <a:srgbClr val="215D77"/>
                </a:solidFill>
                <a:latin typeface="Comic Sans MS"/>
                <a:cs typeface="Comic Sans MS"/>
              </a:rPr>
              <a:t>According to the Oxford dictionary (2019) being organised is to be able to plan systematically and efficiently.</a:t>
            </a:r>
          </a:p>
          <a:p>
            <a:endParaRPr lang="en-US" sz="1600" dirty="0">
              <a:solidFill>
                <a:srgbClr val="215D77"/>
              </a:solidFill>
              <a:latin typeface="Comic Sans MS"/>
              <a:cs typeface="Comic Sans MS"/>
            </a:endParaRPr>
          </a:p>
          <a:p>
            <a:r>
              <a:rPr lang="en-US" sz="1600" dirty="0" smtClean="0">
                <a:solidFill>
                  <a:srgbClr val="215D77"/>
                </a:solidFill>
                <a:latin typeface="Comic Sans MS"/>
                <a:cs typeface="Comic Sans MS"/>
              </a:rPr>
              <a:t>Organisation is the key to success, and getting to success requires a systematic planning approach. Its like a domino effect. A physics test in America proved that dominos can knock down other dominos that are 50% bigger. The point is to imagine that the tasks you need to complete are dominoes, when you have the energy and tactics to knock down one you can knock down more even if they become bigger and harder to tackle. The key to the domino effect is to prioritise the tasks to be completed in life, you cant just expect everything to fall in to place, you have to organise</a:t>
            </a:r>
            <a:r>
              <a:rPr lang="en-US" sz="1600" dirty="0">
                <a:solidFill>
                  <a:srgbClr val="215D77"/>
                </a:solidFill>
                <a:latin typeface="Comic Sans MS"/>
                <a:cs typeface="Comic Sans MS"/>
              </a:rPr>
              <a:t> </a:t>
            </a:r>
            <a:r>
              <a:rPr lang="en-US" sz="1600" dirty="0" smtClean="0">
                <a:solidFill>
                  <a:srgbClr val="215D77"/>
                </a:solidFill>
                <a:latin typeface="Comic Sans MS"/>
                <a:cs typeface="Comic Sans MS"/>
              </a:rPr>
              <a:t>and plan for success to happen. (Keller and Papasan, 2013, P 5-9.)</a:t>
            </a:r>
            <a:endParaRPr lang="en-US" sz="1600" dirty="0">
              <a:solidFill>
                <a:srgbClr val="215D77"/>
              </a:solidFill>
              <a:latin typeface="Comic Sans MS"/>
              <a:cs typeface="Comic Sans MS"/>
            </a:endParaRPr>
          </a:p>
        </p:txBody>
      </p:sp>
      <p:pic>
        <p:nvPicPr>
          <p:cNvPr id="4" name="Picture 3"/>
          <p:cNvPicPr>
            <a:picLocks noChangeAspect="1"/>
          </p:cNvPicPr>
          <p:nvPr/>
        </p:nvPicPr>
        <p:blipFill>
          <a:blip r:embed="rId3"/>
          <a:stretch>
            <a:fillRect/>
          </a:stretch>
        </p:blipFill>
        <p:spPr>
          <a:xfrm rot="931707">
            <a:off x="4871006" y="3954713"/>
            <a:ext cx="2107857" cy="1505612"/>
          </a:xfrm>
          <a:prstGeom prst="rect">
            <a:avLst/>
          </a:prstGeom>
        </p:spPr>
      </p:pic>
    </p:spTree>
    <p:extLst>
      <p:ext uri="{BB962C8B-B14F-4D97-AF65-F5344CB8AC3E}">
        <p14:creationId xmlns:p14="http://schemas.microsoft.com/office/powerpoint/2010/main" val="2897042129"/>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30" y="3"/>
            <a:ext cx="8229600" cy="830592"/>
          </a:xfrm>
        </p:spPr>
        <p:txBody>
          <a:bodyPr/>
          <a:lstStyle/>
          <a:p>
            <a:pPr algn="ctr"/>
            <a:r>
              <a:rPr lang="en-US" sz="2000" b="1" u="sng" dirty="0" smtClean="0">
                <a:solidFill>
                  <a:srgbClr val="3F8DE2"/>
                </a:solidFill>
                <a:latin typeface="Comic Sans MS"/>
                <a:cs typeface="Comic Sans MS"/>
              </a:rPr>
              <a:t>Leadership skills</a:t>
            </a:r>
            <a:endParaRPr lang="en-US" sz="2000" b="1" u="sng" dirty="0">
              <a:solidFill>
                <a:srgbClr val="3F8DE2"/>
              </a:solidFill>
              <a:latin typeface="Comic Sans MS"/>
              <a:cs typeface="Comic Sans MS"/>
            </a:endParaRPr>
          </a:p>
        </p:txBody>
      </p:sp>
      <p:sp>
        <p:nvSpPr>
          <p:cNvPr id="3" name="Content Placeholder 2"/>
          <p:cNvSpPr>
            <a:spLocks noGrp="1"/>
          </p:cNvSpPr>
          <p:nvPr>
            <p:ph idx="1"/>
          </p:nvPr>
        </p:nvSpPr>
        <p:spPr>
          <a:xfrm>
            <a:off x="457230" y="1008684"/>
            <a:ext cx="8229600" cy="3238500"/>
          </a:xfrm>
        </p:spPr>
        <p:txBody>
          <a:bodyPr/>
          <a:lstStyle/>
          <a:p>
            <a:pPr marL="0" indent="0">
              <a:buNone/>
            </a:pPr>
            <a:r>
              <a:rPr lang="en-US" sz="2000" dirty="0" smtClean="0">
                <a:solidFill>
                  <a:srgbClr val="215D77"/>
                </a:solidFill>
                <a:latin typeface="Comic Sans MS"/>
                <a:cs typeface="Comic Sans MS"/>
              </a:rPr>
              <a:t>Leadership is defined in many ways, but the main definition of leadership is being able to influence others to achieve a common goal. Leadership is adopted in different ways, usually based on circumstance. When leaders are skillful they can bring out great outcomes in others (CIPD,2019)</a:t>
            </a:r>
          </a:p>
          <a:p>
            <a:pPr marL="0" indent="0">
              <a:buNone/>
            </a:pPr>
            <a:endParaRPr lang="en-US" sz="2000" dirty="0">
              <a:solidFill>
                <a:srgbClr val="215D77"/>
              </a:solidFill>
              <a:latin typeface="Comic Sans MS"/>
              <a:cs typeface="Comic Sans MS"/>
            </a:endParaRPr>
          </a:p>
          <a:p>
            <a:pPr marL="0" indent="0">
              <a:buNone/>
            </a:pPr>
            <a:r>
              <a:rPr lang="en-US" sz="2000" dirty="0" smtClean="0">
                <a:solidFill>
                  <a:srgbClr val="215D77"/>
                </a:solidFill>
                <a:latin typeface="Comic Sans MS"/>
                <a:cs typeface="Comic Sans MS"/>
              </a:rPr>
              <a:t> Sir Simon Fraser from the foreign office in the UK government wrote an article on leadership and the main things needed to achieve great leadership. He says you need to know yourself and be yourself, be confident, be prepared to lead and build rapport to ensure people follow, set goals and have visions and good communicator who makes effort (UK Government, 2014)</a:t>
            </a:r>
            <a:endParaRPr lang="en-US" sz="2000" dirty="0">
              <a:solidFill>
                <a:srgbClr val="215D77"/>
              </a:solidFill>
              <a:latin typeface="Comic Sans MS"/>
              <a:cs typeface="Comic Sans MS"/>
            </a:endParaRPr>
          </a:p>
        </p:txBody>
      </p:sp>
    </p:spTree>
    <p:extLst>
      <p:ext uri="{BB962C8B-B14F-4D97-AF65-F5344CB8AC3E}">
        <p14:creationId xmlns:p14="http://schemas.microsoft.com/office/powerpoint/2010/main" val="127958007"/>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460" y="205858"/>
            <a:ext cx="7767144" cy="524084"/>
          </a:xfrm>
        </p:spPr>
        <p:txBody>
          <a:bodyPr/>
          <a:lstStyle/>
          <a:p>
            <a:pPr algn="ctr"/>
            <a:r>
              <a:rPr lang="en-US" sz="2000" u="sng" dirty="0" smtClean="0">
                <a:solidFill>
                  <a:schemeClr val="tx2">
                    <a:lumMod val="50000"/>
                    <a:lumOff val="50000"/>
                  </a:schemeClr>
                </a:solidFill>
                <a:latin typeface="Comic Sans MS"/>
                <a:cs typeface="Comic Sans MS"/>
              </a:rPr>
              <a:t>Team work and Problem-solving</a:t>
            </a:r>
            <a:endParaRPr lang="en-US" sz="2000" u="sng" dirty="0">
              <a:solidFill>
                <a:schemeClr val="tx2">
                  <a:lumMod val="50000"/>
                  <a:lumOff val="50000"/>
                </a:schemeClr>
              </a:solidFill>
              <a:latin typeface="Comic Sans MS"/>
              <a:cs typeface="Comic Sans MS"/>
            </a:endParaRPr>
          </a:p>
        </p:txBody>
      </p:sp>
      <p:sp>
        <p:nvSpPr>
          <p:cNvPr id="3" name="Content Placeholder 2"/>
          <p:cNvSpPr>
            <a:spLocks noGrp="1"/>
          </p:cNvSpPr>
          <p:nvPr>
            <p:ph idx="1"/>
          </p:nvPr>
        </p:nvSpPr>
        <p:spPr>
          <a:xfrm>
            <a:off x="457230" y="1242228"/>
            <a:ext cx="8229600" cy="3238500"/>
          </a:xfrm>
        </p:spPr>
        <p:txBody>
          <a:bodyPr/>
          <a:lstStyle/>
          <a:p>
            <a:pPr marL="0" indent="0">
              <a:buNone/>
            </a:pPr>
            <a:r>
              <a:rPr lang="en-US" sz="2000" dirty="0" smtClean="0">
                <a:solidFill>
                  <a:schemeClr val="accent1">
                    <a:lumMod val="75000"/>
                  </a:schemeClr>
                </a:solidFill>
                <a:latin typeface="Comic Sans MS"/>
                <a:cs typeface="Comic Sans MS"/>
              </a:rPr>
              <a:t>Positive teamwork equals a workplace that is harmonious. It is therefore a necessity to enhance teamwork for the sustainability of the workplace (Fien et al,2008, P.32).</a:t>
            </a:r>
          </a:p>
          <a:p>
            <a:pPr marL="0" indent="0">
              <a:buNone/>
            </a:pPr>
            <a:endParaRPr lang="en-US" sz="2000" dirty="0">
              <a:solidFill>
                <a:schemeClr val="accent1">
                  <a:lumMod val="75000"/>
                </a:schemeClr>
              </a:solidFill>
              <a:latin typeface="Comic Sans MS"/>
              <a:cs typeface="Comic Sans MS"/>
            </a:endParaRPr>
          </a:p>
          <a:p>
            <a:pPr marL="0" indent="0">
              <a:buNone/>
            </a:pPr>
            <a:r>
              <a:rPr lang="en-US" sz="2000" dirty="0" smtClean="0">
                <a:solidFill>
                  <a:schemeClr val="accent1">
                    <a:lumMod val="75000"/>
                  </a:schemeClr>
                </a:solidFill>
                <a:latin typeface="Comic Sans MS"/>
                <a:cs typeface="Comic Sans MS"/>
              </a:rPr>
              <a:t>Problem solving can mean different things, you can solve a problem in maths when at school but the problem solving needed in the work place and life is more complex. Situations must be processed and decisions have to be made to face challenges that are thrown at individuals and teams at work and in their personal lives. To give a definition; “Solving a problem simply means representing it so as to make the solution transparent” ( Conn and McLean, 2019. P1-3).</a:t>
            </a:r>
            <a:endParaRPr lang="en-US" sz="2000" dirty="0">
              <a:solidFill>
                <a:schemeClr val="accent1">
                  <a:lumMod val="75000"/>
                </a:schemeClr>
              </a:solidFill>
              <a:latin typeface="Comic Sans MS"/>
              <a:cs typeface="Comic Sans MS"/>
            </a:endParaRPr>
          </a:p>
        </p:txBody>
      </p:sp>
    </p:spTree>
    <p:extLst>
      <p:ext uri="{BB962C8B-B14F-4D97-AF65-F5344CB8AC3E}">
        <p14:creationId xmlns:p14="http://schemas.microsoft.com/office/powerpoint/2010/main" val="4288939802"/>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338" y="205858"/>
            <a:ext cx="8059074" cy="275888"/>
          </a:xfrm>
        </p:spPr>
        <p:txBody>
          <a:bodyPr/>
          <a:lstStyle/>
          <a:p>
            <a:pPr algn="ctr"/>
            <a:r>
              <a:rPr lang="en-US" sz="2000" u="sng" dirty="0" smtClean="0">
                <a:solidFill>
                  <a:srgbClr val="3F8DE2"/>
                </a:solidFill>
                <a:latin typeface="Comic Sans MS"/>
                <a:cs typeface="Comic Sans MS"/>
              </a:rPr>
              <a:t>Conclusion</a:t>
            </a:r>
            <a:endParaRPr lang="en-US" sz="2000" u="sng" dirty="0">
              <a:solidFill>
                <a:srgbClr val="3F8DE2"/>
              </a:solidFill>
              <a:latin typeface="Comic Sans MS"/>
              <a:cs typeface="Comic Sans MS"/>
            </a:endParaRPr>
          </a:p>
        </p:txBody>
      </p:sp>
      <p:sp>
        <p:nvSpPr>
          <p:cNvPr id="3" name="Content Placeholder 2"/>
          <p:cNvSpPr>
            <a:spLocks noGrp="1"/>
          </p:cNvSpPr>
          <p:nvPr>
            <p:ph idx="1"/>
          </p:nvPr>
        </p:nvSpPr>
        <p:spPr>
          <a:xfrm>
            <a:off x="471808" y="833526"/>
            <a:ext cx="8229600" cy="3238500"/>
          </a:xfrm>
        </p:spPr>
        <p:txBody>
          <a:bodyPr/>
          <a:lstStyle/>
          <a:p>
            <a:pPr marL="0" indent="0">
              <a:buNone/>
            </a:pPr>
            <a:r>
              <a:rPr lang="en-US" sz="2000" dirty="0" smtClean="0">
                <a:solidFill>
                  <a:srgbClr val="215D77"/>
                </a:solidFill>
                <a:latin typeface="Comic Sans MS"/>
                <a:cs typeface="Comic Sans MS"/>
              </a:rPr>
              <a:t>To conclude, I would like to say thank you for listening, hopefully you have noticed I haven’t discussed one of my skills which is “Being good at reflecting”, I haven't discussed this as I feel I have demonstrated this throughout the presentation and can confidently say that the module undertaken in university has built upon my skill of reflecting. In the job role I will use this skill to continue to reflect on and improve my own work whilst helping others to do the same, as lifelong learning is important and reflection helps to improve and achieve goals!</a:t>
            </a:r>
          </a:p>
          <a:p>
            <a:pPr marL="0" indent="0">
              <a:buNone/>
            </a:pPr>
            <a:endParaRPr lang="en-US" sz="2000" dirty="0">
              <a:solidFill>
                <a:srgbClr val="215D77"/>
              </a:solidFill>
              <a:latin typeface="Comic Sans MS"/>
              <a:cs typeface="Comic Sans MS"/>
            </a:endParaRPr>
          </a:p>
          <a:p>
            <a:pPr marL="0" indent="0">
              <a:buNone/>
            </a:pPr>
            <a:r>
              <a:rPr lang="en-US" sz="2000" dirty="0" smtClean="0">
                <a:solidFill>
                  <a:srgbClr val="215D77"/>
                </a:solidFill>
                <a:latin typeface="Comic Sans MS"/>
                <a:cs typeface="Comic Sans MS"/>
              </a:rPr>
              <a:t>I believe that the 5 skills I have focused on are the most important for this job role, however, I feel I have demonstrated throughout this presentation that I have many of the other skills required for the role and that I would be a great asset to the college.</a:t>
            </a:r>
            <a:endParaRPr lang="en-US" sz="2000" dirty="0">
              <a:solidFill>
                <a:srgbClr val="215D77"/>
              </a:solidFill>
              <a:latin typeface="Comic Sans MS"/>
              <a:cs typeface="Comic Sans MS"/>
            </a:endParaRPr>
          </a:p>
        </p:txBody>
      </p:sp>
    </p:spTree>
    <p:extLst>
      <p:ext uri="{BB962C8B-B14F-4D97-AF65-F5344CB8AC3E}">
        <p14:creationId xmlns:p14="http://schemas.microsoft.com/office/powerpoint/2010/main" val="1038232640"/>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1808" y="2088936"/>
            <a:ext cx="8229600" cy="1560512"/>
          </a:xfrm>
        </p:spPr>
        <p:txBody>
          <a:bodyPr/>
          <a:lstStyle/>
          <a:p>
            <a:pPr marL="0" indent="0" algn="ctr">
              <a:buNone/>
            </a:pPr>
            <a:r>
              <a:rPr lang="en-US" sz="2000" dirty="0" smtClean="0">
                <a:solidFill>
                  <a:srgbClr val="215D77"/>
                </a:solidFill>
                <a:latin typeface="Comic Sans MS"/>
                <a:cs typeface="Comic Sans MS"/>
              </a:rPr>
              <a:t>Thank you very much for listening!</a:t>
            </a:r>
          </a:p>
          <a:p>
            <a:pPr marL="0" indent="0" algn="ctr">
              <a:buNone/>
            </a:pPr>
            <a:endParaRPr lang="en-US" sz="2000" dirty="0">
              <a:solidFill>
                <a:srgbClr val="215D77"/>
              </a:solidFill>
              <a:latin typeface="Comic Sans MS"/>
              <a:cs typeface="Comic Sans MS"/>
            </a:endParaRPr>
          </a:p>
          <a:p>
            <a:pPr marL="0" indent="0" algn="ctr">
              <a:buNone/>
            </a:pPr>
            <a:r>
              <a:rPr lang="en-US" sz="2000" dirty="0" smtClean="0">
                <a:solidFill>
                  <a:srgbClr val="215D77"/>
                </a:solidFill>
                <a:latin typeface="Comic Sans MS"/>
                <a:cs typeface="Comic Sans MS"/>
              </a:rPr>
              <a:t>Are there any questions?</a:t>
            </a:r>
            <a:endParaRPr lang="en-US" sz="2000" dirty="0">
              <a:solidFill>
                <a:srgbClr val="215D77"/>
              </a:solidFill>
              <a:latin typeface="Comic Sans MS"/>
              <a:cs typeface="Comic Sans MS"/>
            </a:endParaRPr>
          </a:p>
        </p:txBody>
      </p:sp>
    </p:spTree>
    <p:extLst>
      <p:ext uri="{BB962C8B-B14F-4D97-AF65-F5344CB8AC3E}">
        <p14:creationId xmlns:p14="http://schemas.microsoft.com/office/powerpoint/2010/main" val="1079271991"/>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0050" y="307386"/>
            <a:ext cx="4988444" cy="226366"/>
          </a:xfrm>
        </p:spPr>
        <p:txBody>
          <a:bodyPr/>
          <a:lstStyle/>
          <a:p>
            <a:pPr algn="ctr"/>
            <a:r>
              <a:rPr lang="en-US" sz="2000" u="sng" dirty="0" smtClean="0">
                <a:solidFill>
                  <a:srgbClr val="215D77"/>
                </a:solidFill>
                <a:latin typeface="Comic Sans MS"/>
                <a:cs typeface="Comic Sans MS"/>
              </a:rPr>
              <a:t>Reference list</a:t>
            </a:r>
            <a:endParaRPr lang="en-US" sz="2000" u="sng" dirty="0">
              <a:solidFill>
                <a:srgbClr val="215D77"/>
              </a:solidFill>
              <a:latin typeface="Comic Sans MS"/>
              <a:cs typeface="Comic Sans MS"/>
            </a:endParaRPr>
          </a:p>
        </p:txBody>
      </p:sp>
      <p:sp>
        <p:nvSpPr>
          <p:cNvPr id="3" name="Content Placeholder 2"/>
          <p:cNvSpPr>
            <a:spLocks noGrp="1"/>
          </p:cNvSpPr>
          <p:nvPr>
            <p:ph idx="1"/>
          </p:nvPr>
        </p:nvSpPr>
        <p:spPr>
          <a:xfrm>
            <a:off x="512434" y="608122"/>
            <a:ext cx="8229600" cy="4367776"/>
          </a:xfrm>
        </p:spPr>
        <p:txBody>
          <a:bodyPr/>
          <a:lstStyle/>
          <a:p>
            <a:r>
              <a:rPr lang="en-US" sz="1400" dirty="0" smtClean="0">
                <a:solidFill>
                  <a:srgbClr val="1B3742"/>
                </a:solidFill>
                <a:latin typeface="Comic Sans MS"/>
                <a:cs typeface="Comic Sans MS"/>
              </a:rPr>
              <a:t>CIPD (2019) </a:t>
            </a:r>
            <a:r>
              <a:rPr lang="en-US" sz="1400" i="1" dirty="0" smtClean="0">
                <a:solidFill>
                  <a:srgbClr val="1B3742"/>
                </a:solidFill>
                <a:latin typeface="Comic Sans MS"/>
                <a:cs typeface="Comic Sans MS"/>
              </a:rPr>
              <a:t>‘Leadership in the workplace’ </a:t>
            </a:r>
            <a:r>
              <a:rPr lang="en-US" sz="1400" dirty="0" smtClean="0">
                <a:solidFill>
                  <a:srgbClr val="1B3742"/>
                </a:solidFill>
                <a:latin typeface="Comic Sans MS"/>
                <a:cs typeface="Comic Sans MS"/>
              </a:rPr>
              <a:t>Accessed 11/10/19</a:t>
            </a:r>
            <a:r>
              <a:rPr lang="en-US" sz="1400" dirty="0" smtClean="0">
                <a:solidFill>
                  <a:srgbClr val="1B3742"/>
                </a:solidFill>
                <a:latin typeface="Comic Sans MS"/>
                <a:cs typeface="Comic Sans MS"/>
                <a:hlinkClick r:id="rId2"/>
              </a:rPr>
              <a:t>https://www.cipd.co.uk/knowledge/strategy/leadership/factsheet</a:t>
            </a:r>
            <a:endParaRPr lang="en-US" sz="1400" dirty="0" smtClean="0">
              <a:solidFill>
                <a:srgbClr val="1B3742"/>
              </a:solidFill>
              <a:latin typeface="Comic Sans MS"/>
              <a:cs typeface="Comic Sans MS"/>
            </a:endParaRPr>
          </a:p>
          <a:p>
            <a:pPr marL="0" indent="0">
              <a:buNone/>
            </a:pPr>
            <a:endParaRPr lang="en-US" sz="1400" dirty="0" smtClean="0">
              <a:solidFill>
                <a:srgbClr val="1B3742"/>
              </a:solidFill>
              <a:latin typeface="Comic Sans MS"/>
              <a:cs typeface="Comic Sans MS"/>
            </a:endParaRPr>
          </a:p>
          <a:p>
            <a:r>
              <a:rPr lang="en-US" sz="1400" dirty="0" smtClean="0">
                <a:latin typeface="Comic Sans MS"/>
                <a:cs typeface="Comic Sans MS"/>
              </a:rPr>
              <a:t>Conn, C. McLean, J, (2019)</a:t>
            </a:r>
            <a:r>
              <a:rPr lang="en-US" sz="1400" i="1" dirty="0" smtClean="0">
                <a:latin typeface="Comic Sans MS"/>
                <a:cs typeface="Comic Sans MS"/>
              </a:rPr>
              <a:t> ‘Bulletproof Problem Solving: The one skill that changes everything</a:t>
            </a:r>
            <a:r>
              <a:rPr lang="en-US" sz="1400" dirty="0" smtClean="0">
                <a:latin typeface="Comic Sans MS"/>
                <a:cs typeface="Comic Sans MS"/>
              </a:rPr>
              <a:t>’, John Wiley &amp; Sons.</a:t>
            </a:r>
          </a:p>
          <a:p>
            <a:endParaRPr lang="en-US" sz="1400" dirty="0" smtClean="0">
              <a:latin typeface="Comic Sans MS"/>
              <a:cs typeface="Comic Sans MS"/>
            </a:endParaRPr>
          </a:p>
          <a:p>
            <a:r>
              <a:rPr lang="en-US" sz="1400" dirty="0" smtClean="0">
                <a:latin typeface="Comic Sans MS"/>
                <a:cs typeface="Comic Sans MS"/>
              </a:rPr>
              <a:t>Futures Skills award (2017) </a:t>
            </a:r>
            <a:r>
              <a:rPr lang="en-US" sz="1400" i="1" dirty="0" smtClean="0">
                <a:latin typeface="Comic Sans MS"/>
                <a:cs typeface="Comic Sans MS"/>
              </a:rPr>
              <a:t>‘Applying the Gibbs Reflective Model</a:t>
            </a:r>
            <a:r>
              <a:rPr lang="en-US" sz="1400" dirty="0" smtClean="0">
                <a:latin typeface="Comic Sans MS"/>
                <a:cs typeface="Comic Sans MS"/>
              </a:rPr>
              <a:t>’. Accessed 12/10/19 </a:t>
            </a:r>
            <a:r>
              <a:rPr lang="en-US" sz="1400" dirty="0" smtClean="0">
                <a:latin typeface="Comic Sans MS"/>
                <a:cs typeface="Comic Sans MS"/>
                <a:hlinkClick r:id="rId3"/>
              </a:rPr>
              <a:t>https://www2.mmu.ac.uk/media/mmuacuk/content/documents/careers/Applying-the-Gibbs-Model-2018.pdf</a:t>
            </a:r>
            <a:endParaRPr lang="en-US" sz="1400" dirty="0" smtClean="0">
              <a:latin typeface="Comic Sans MS"/>
              <a:cs typeface="Comic Sans MS"/>
            </a:endParaRPr>
          </a:p>
          <a:p>
            <a:pPr marL="0" indent="0">
              <a:buNone/>
            </a:pPr>
            <a:endParaRPr lang="en-US" sz="1400" dirty="0" smtClean="0">
              <a:latin typeface="Comic Sans MS"/>
              <a:cs typeface="Comic Sans MS"/>
            </a:endParaRPr>
          </a:p>
          <a:p>
            <a:r>
              <a:rPr lang="en-US" sz="1400" dirty="0" smtClean="0">
                <a:latin typeface="Comic Sans MS"/>
                <a:cs typeface="Comic Sans MS"/>
              </a:rPr>
              <a:t>Gower College Swansea (2019) GCSE English Teacher (part time)</a:t>
            </a:r>
            <a:r>
              <a:rPr lang="en-US" sz="1400" dirty="0" smtClean="0">
                <a:latin typeface="Comic Sans MS"/>
                <a:cs typeface="Comic Sans MS"/>
                <a:hlinkClick r:id="rId4"/>
              </a:rPr>
              <a:t>https://app.vacancy-filler.co.uk/salescrm/Careers/CareersPage.aspx?e=LMo8nnTwYNZrXObfJz3MKpFQ57xXXBgkPePzf2bpeyLgVfAPVQ-J43gDzIIu16OCRVYe5X4GHbY&amp;iframe=False&amp;hidecareerslink=true&amp;</a:t>
            </a:r>
            <a:endParaRPr lang="en-US" sz="1400" dirty="0" smtClean="0">
              <a:latin typeface="Comic Sans MS"/>
              <a:cs typeface="Comic Sans MS"/>
            </a:endParaRPr>
          </a:p>
          <a:p>
            <a:pPr marL="0" indent="0">
              <a:buNone/>
            </a:pPr>
            <a:endParaRPr lang="en-US" sz="1400" dirty="0">
              <a:latin typeface="Comic Sans MS"/>
              <a:cs typeface="Comic Sans MS"/>
            </a:endParaRPr>
          </a:p>
          <a:p>
            <a:r>
              <a:rPr lang="en-US" sz="1400" dirty="0" smtClean="0">
                <a:latin typeface="Comic Sans MS"/>
                <a:cs typeface="Comic Sans MS"/>
              </a:rPr>
              <a:t>Hinchliffe, G, Jolly, A (2011) ‘</a:t>
            </a:r>
            <a:r>
              <a:rPr lang="en-US" sz="1400" i="1" dirty="0" smtClean="0">
                <a:latin typeface="Comic Sans MS"/>
                <a:cs typeface="Comic Sans MS"/>
              </a:rPr>
              <a:t>Graduate identity and employability’. </a:t>
            </a:r>
            <a:r>
              <a:rPr lang="en-US" sz="1400" dirty="0" smtClean="0">
                <a:latin typeface="Comic Sans MS"/>
                <a:cs typeface="Comic Sans MS"/>
              </a:rPr>
              <a:t>British Educational Research Journal 37.</a:t>
            </a:r>
          </a:p>
          <a:p>
            <a:pPr marL="0" indent="0">
              <a:buNone/>
            </a:pPr>
            <a:endParaRPr lang="en-US" sz="1400" dirty="0">
              <a:latin typeface="Comic Sans MS"/>
              <a:cs typeface="Comic Sans MS"/>
            </a:endParaRPr>
          </a:p>
          <a:p>
            <a:r>
              <a:rPr lang="en-US" sz="1400" dirty="0" smtClean="0">
                <a:latin typeface="Comic Sans MS"/>
                <a:cs typeface="Comic Sans MS"/>
              </a:rPr>
              <a:t>Keller, G, Papasan, J (2013) </a:t>
            </a:r>
            <a:r>
              <a:rPr lang="en-US" sz="1400" i="1" dirty="0" smtClean="0">
                <a:latin typeface="Comic Sans MS"/>
                <a:cs typeface="Comic Sans MS"/>
              </a:rPr>
              <a:t>‘</a:t>
            </a:r>
            <a:r>
              <a:rPr lang="en-US" sz="1400" i="1" dirty="0" smtClean="0">
                <a:solidFill>
                  <a:srgbClr val="1B3742"/>
                </a:solidFill>
                <a:latin typeface="Comic Sans MS"/>
                <a:cs typeface="Comic Sans MS"/>
              </a:rPr>
              <a:t>The ONE Thing: The Surprisingly Simple Truth Behind Extraordinary Results’ , </a:t>
            </a:r>
            <a:r>
              <a:rPr lang="en-US" sz="1400" dirty="0" smtClean="0">
                <a:solidFill>
                  <a:srgbClr val="1B3742"/>
                </a:solidFill>
                <a:latin typeface="Comic Sans MS"/>
                <a:cs typeface="Comic Sans MS"/>
              </a:rPr>
              <a:t>New York.</a:t>
            </a:r>
          </a:p>
          <a:p>
            <a:pPr marL="0" indent="0">
              <a:buNone/>
            </a:pPr>
            <a:endParaRPr lang="en-US" sz="1400" dirty="0" smtClean="0">
              <a:solidFill>
                <a:srgbClr val="1B3742"/>
              </a:solidFill>
              <a:latin typeface="Comic Sans MS"/>
              <a:cs typeface="Comic Sans MS"/>
            </a:endParaRPr>
          </a:p>
          <a:p>
            <a:endParaRPr lang="en-US" sz="1400" dirty="0" smtClean="0">
              <a:solidFill>
                <a:srgbClr val="1B3742"/>
              </a:solidFill>
              <a:latin typeface="Comic Sans MS"/>
              <a:cs typeface="Comic Sans MS"/>
            </a:endParaRPr>
          </a:p>
          <a:p>
            <a:r>
              <a:rPr lang="en-US" sz="1400" dirty="0" smtClean="0">
                <a:solidFill>
                  <a:srgbClr val="1B3742"/>
                </a:solidFill>
                <a:latin typeface="Comic Sans MS"/>
                <a:cs typeface="Comic Sans MS"/>
              </a:rPr>
              <a:t>Fien,J, </a:t>
            </a:r>
            <a:r>
              <a:rPr lang="en-US" sz="1400" dirty="0" err="1" smtClean="0">
                <a:solidFill>
                  <a:srgbClr val="1B3742"/>
                </a:solidFill>
                <a:latin typeface="Comic Sans MS"/>
                <a:cs typeface="Comic Sans MS"/>
              </a:rPr>
              <a:t>Maclean,R</a:t>
            </a:r>
            <a:r>
              <a:rPr lang="en-US" sz="1400" dirty="0" smtClean="0">
                <a:solidFill>
                  <a:srgbClr val="1B3742"/>
                </a:solidFill>
                <a:latin typeface="Comic Sans MS"/>
                <a:cs typeface="Comic Sans MS"/>
              </a:rPr>
              <a:t> , Park, M. (2008) ‘Work, Learning and Sustainable Development: Opportunities and Challenges’, Springer.</a:t>
            </a:r>
            <a:endParaRPr lang="en-US" sz="1400" dirty="0">
              <a:solidFill>
                <a:srgbClr val="1B3742"/>
              </a:solidFill>
              <a:latin typeface="Comic Sans MS"/>
              <a:cs typeface="Comic Sans MS"/>
            </a:endParaRPr>
          </a:p>
          <a:p>
            <a:endParaRPr lang="en-US" sz="1400" dirty="0">
              <a:solidFill>
                <a:srgbClr val="1B3742"/>
              </a:solidFill>
              <a:latin typeface="Comic Sans MS"/>
              <a:cs typeface="Comic Sans MS"/>
            </a:endParaRPr>
          </a:p>
        </p:txBody>
      </p:sp>
    </p:spTree>
    <p:extLst>
      <p:ext uri="{BB962C8B-B14F-4D97-AF65-F5344CB8AC3E}">
        <p14:creationId xmlns:p14="http://schemas.microsoft.com/office/powerpoint/2010/main" val="278228964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2694" y="235014"/>
            <a:ext cx="7241596" cy="319696"/>
          </a:xfrm>
        </p:spPr>
        <p:txBody>
          <a:bodyPr/>
          <a:lstStyle/>
          <a:p>
            <a:pPr algn="ctr"/>
            <a:r>
              <a:rPr lang="en-US" sz="2000" u="sng" dirty="0" smtClean="0">
                <a:solidFill>
                  <a:srgbClr val="215D77"/>
                </a:solidFill>
                <a:latin typeface="Comic Sans MS"/>
                <a:cs typeface="Comic Sans MS"/>
              </a:rPr>
              <a:t>Reference List</a:t>
            </a:r>
            <a:endParaRPr lang="en-US" sz="2000" u="sng" dirty="0">
              <a:solidFill>
                <a:srgbClr val="215D77"/>
              </a:solidFill>
              <a:latin typeface="Comic Sans MS"/>
              <a:cs typeface="Comic Sans MS"/>
            </a:endParaRPr>
          </a:p>
        </p:txBody>
      </p:sp>
      <p:sp>
        <p:nvSpPr>
          <p:cNvPr id="3" name="Content Placeholder 2"/>
          <p:cNvSpPr>
            <a:spLocks noGrp="1"/>
          </p:cNvSpPr>
          <p:nvPr>
            <p:ph idx="1"/>
          </p:nvPr>
        </p:nvSpPr>
        <p:spPr>
          <a:xfrm>
            <a:off x="413422" y="658368"/>
            <a:ext cx="8229600" cy="3238500"/>
          </a:xfrm>
        </p:spPr>
        <p:txBody>
          <a:bodyPr/>
          <a:lstStyle/>
          <a:p>
            <a:pPr marL="0" indent="0">
              <a:buNone/>
            </a:pPr>
            <a:endParaRPr lang="en-US" sz="1400" dirty="0" smtClean="0">
              <a:latin typeface="Comic Sans MS"/>
              <a:cs typeface="Comic Sans MS"/>
              <a:hlinkClick r:id="rId3"/>
            </a:endParaRPr>
          </a:p>
          <a:p>
            <a:r>
              <a:rPr lang="en-US" sz="1400" dirty="0" smtClean="0">
                <a:latin typeface="Comic Sans MS"/>
                <a:cs typeface="Comic Sans MS"/>
              </a:rPr>
              <a:t>Maxwell, J.C, (2002). </a:t>
            </a:r>
            <a:r>
              <a:rPr lang="en-US" sz="1400" i="1" dirty="0" smtClean="0">
                <a:latin typeface="Comic Sans MS"/>
                <a:cs typeface="Comic Sans MS"/>
              </a:rPr>
              <a:t>‘Teamwork Makes the Dream Work’</a:t>
            </a:r>
            <a:r>
              <a:rPr lang="en-US" sz="1400" dirty="0" smtClean="0">
                <a:latin typeface="Comic Sans MS"/>
                <a:cs typeface="Comic Sans MS"/>
              </a:rPr>
              <a:t>, Thomas Nelson.</a:t>
            </a:r>
            <a:endParaRPr lang="en-US" sz="1400" dirty="0">
              <a:latin typeface="Comic Sans MS"/>
              <a:cs typeface="Comic Sans MS"/>
            </a:endParaRPr>
          </a:p>
          <a:p>
            <a:endParaRPr lang="en-US" sz="1400" dirty="0" smtClean="0">
              <a:latin typeface="Comic Sans MS"/>
              <a:cs typeface="Comic Sans MS"/>
            </a:endParaRPr>
          </a:p>
          <a:p>
            <a:r>
              <a:rPr lang="en-US" sz="1400" dirty="0" smtClean="0">
                <a:latin typeface="Comic Sans MS"/>
                <a:cs typeface="Comic Sans MS"/>
              </a:rPr>
              <a:t>Oxford Dictionary (2019) Accessed on 10/10/19 </a:t>
            </a:r>
            <a:r>
              <a:rPr lang="en-US" sz="1400" dirty="0" smtClean="0">
                <a:latin typeface="Comic Sans MS"/>
                <a:cs typeface="Comic Sans MS"/>
                <a:hlinkClick r:id="rId4"/>
              </a:rPr>
              <a:t>https://www.lexico.com/en/definition/organize</a:t>
            </a:r>
            <a:endParaRPr lang="en-US" sz="1400" dirty="0" smtClean="0">
              <a:latin typeface="Comic Sans MS"/>
              <a:cs typeface="Comic Sans MS"/>
            </a:endParaRPr>
          </a:p>
          <a:p>
            <a:endParaRPr lang="en-US" sz="1400" dirty="0">
              <a:latin typeface="Comic Sans MS"/>
              <a:cs typeface="Comic Sans MS"/>
            </a:endParaRPr>
          </a:p>
          <a:p>
            <a:r>
              <a:rPr lang="en-US" sz="1400" dirty="0" smtClean="0">
                <a:latin typeface="Comic Sans MS"/>
                <a:cs typeface="Comic Sans MS"/>
              </a:rPr>
              <a:t>UK Government (2014) </a:t>
            </a:r>
            <a:r>
              <a:rPr lang="en-US" sz="1400" i="1" dirty="0" smtClean="0">
                <a:latin typeface="Comic Sans MS"/>
                <a:cs typeface="Comic Sans MS"/>
              </a:rPr>
              <a:t>‘What makes a good leader’</a:t>
            </a:r>
            <a:r>
              <a:rPr lang="en-US" sz="1400" dirty="0" smtClean="0">
                <a:latin typeface="Comic Sans MS"/>
                <a:cs typeface="Comic Sans MS"/>
              </a:rPr>
              <a:t>, Accessed on 10/10/19 https://</a:t>
            </a:r>
            <a:r>
              <a:rPr lang="en-US" sz="1400" dirty="0" err="1" smtClean="0">
                <a:latin typeface="Comic Sans MS"/>
                <a:cs typeface="Comic Sans MS"/>
              </a:rPr>
              <a:t>www.gov.uk</a:t>
            </a:r>
            <a:r>
              <a:rPr lang="en-US" sz="1400" dirty="0" smtClean="0">
                <a:latin typeface="Comic Sans MS"/>
                <a:cs typeface="Comic Sans MS"/>
              </a:rPr>
              <a:t>/government/speeches/what-makes-a-good-leader</a:t>
            </a:r>
          </a:p>
          <a:p>
            <a:pPr marL="0" indent="0">
              <a:buNone/>
            </a:pPr>
            <a:endParaRPr lang="en-US" sz="1400" dirty="0" smtClean="0">
              <a:latin typeface="Comic Sans MS"/>
              <a:cs typeface="Comic Sans MS"/>
            </a:endParaRPr>
          </a:p>
          <a:p>
            <a:endParaRPr lang="en-US" sz="1400" dirty="0" smtClean="0">
              <a:latin typeface="Comic Sans MS"/>
              <a:cs typeface="Comic Sans MS"/>
            </a:endParaRPr>
          </a:p>
          <a:p>
            <a:endParaRPr lang="en-US" sz="1400" dirty="0">
              <a:latin typeface="Comic Sans MS"/>
              <a:cs typeface="Comic Sans MS"/>
            </a:endParaRPr>
          </a:p>
        </p:txBody>
      </p:sp>
    </p:spTree>
    <p:extLst>
      <p:ext uri="{BB962C8B-B14F-4D97-AF65-F5344CB8AC3E}">
        <p14:creationId xmlns:p14="http://schemas.microsoft.com/office/powerpoint/2010/main" val="3372217796"/>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TM10203784">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Office Theme">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lnDef>
  </a:objectDefaults>
  <a:extraClrSchemeLst>
    <a:extraClrScheme>
      <a:clrScheme name="Office Theme 1">
        <a:dk1>
          <a:srgbClr val="0066FF"/>
        </a:dk1>
        <a:lt1>
          <a:srgbClr val="FFFFFF"/>
        </a:lt1>
        <a:dk2>
          <a:srgbClr val="000066"/>
        </a:dk2>
        <a:lt2>
          <a:srgbClr val="FFFFFF"/>
        </a:lt2>
        <a:accent1>
          <a:srgbClr val="6699FF"/>
        </a:accent1>
        <a:accent2>
          <a:srgbClr val="3333FF"/>
        </a:accent2>
        <a:accent3>
          <a:srgbClr val="AAAAB8"/>
        </a:accent3>
        <a:accent4>
          <a:srgbClr val="DADADA"/>
        </a:accent4>
        <a:accent5>
          <a:srgbClr val="B8CAFF"/>
        </a:accent5>
        <a:accent6>
          <a:srgbClr val="2D2DE7"/>
        </a:accent6>
        <a:hlink>
          <a:srgbClr val="FFCC00"/>
        </a:hlink>
        <a:folHlink>
          <a:srgbClr val="0000CC"/>
        </a:folHlink>
      </a:clrScheme>
      <a:clrMap bg1="dk2" tx1="lt1" bg2="dk1" tx2="lt2" accent1="accent1" accent2="accent2" accent3="accent3" accent4="accent4" accent5="accent5" accent6="accent6" hlink="hlink" folHlink="folHlink"/>
    </a:extraClrScheme>
    <a:extraClrScheme>
      <a:clrScheme name="Office Theme 2">
        <a:dk1>
          <a:srgbClr val="009999"/>
        </a:dk1>
        <a:lt1>
          <a:srgbClr val="FFFFFF"/>
        </a:lt1>
        <a:dk2>
          <a:srgbClr val="334B49"/>
        </a:dk2>
        <a:lt2>
          <a:srgbClr val="FFFFFF"/>
        </a:lt2>
        <a:accent1>
          <a:srgbClr val="33CCCC"/>
        </a:accent1>
        <a:accent2>
          <a:srgbClr val="008080"/>
        </a:accent2>
        <a:accent3>
          <a:srgbClr val="ADB1B1"/>
        </a:accent3>
        <a:accent4>
          <a:srgbClr val="DADADA"/>
        </a:accent4>
        <a:accent5>
          <a:srgbClr val="ADE2E2"/>
        </a:accent5>
        <a:accent6>
          <a:srgbClr val="007373"/>
        </a:accent6>
        <a:hlink>
          <a:srgbClr val="FFCC00"/>
        </a:hlink>
        <a:folHlink>
          <a:srgbClr val="006666"/>
        </a:folHlink>
      </a:clrScheme>
      <a:clrMap bg1="dk2" tx1="lt1" bg2="dk1" tx2="lt2" accent1="accent1" accent2="accent2" accent3="accent3" accent4="accent4" accent5="accent5" accent6="accent6" hlink="hlink" folHlink="folHlink"/>
    </a:extraClrScheme>
    <a:extraClrScheme>
      <a:clrScheme name="Office Theme 3">
        <a:dk1>
          <a:srgbClr val="006699"/>
        </a:dk1>
        <a:lt1>
          <a:srgbClr val="FFFFFF"/>
        </a:lt1>
        <a:dk2>
          <a:srgbClr val="333399"/>
        </a:dk2>
        <a:lt2>
          <a:srgbClr val="FFFFFF"/>
        </a:lt2>
        <a:accent1>
          <a:srgbClr val="0099CC"/>
        </a:accent1>
        <a:accent2>
          <a:srgbClr val="0386AF"/>
        </a:accent2>
        <a:accent3>
          <a:srgbClr val="ADADCA"/>
        </a:accent3>
        <a:accent4>
          <a:srgbClr val="DADADA"/>
        </a:accent4>
        <a:accent5>
          <a:srgbClr val="AACAE2"/>
        </a:accent5>
        <a:accent6>
          <a:srgbClr val="02799E"/>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Office Theme 4">
        <a:dk1>
          <a:srgbClr val="008080"/>
        </a:dk1>
        <a:lt1>
          <a:srgbClr val="FFFFFF"/>
        </a:lt1>
        <a:dk2>
          <a:srgbClr val="2F978D"/>
        </a:dk2>
        <a:lt2>
          <a:srgbClr val="FFFFFF"/>
        </a:lt2>
        <a:accent1>
          <a:srgbClr val="0099FF"/>
        </a:accent1>
        <a:accent2>
          <a:srgbClr val="009999"/>
        </a:accent2>
        <a:accent3>
          <a:srgbClr val="ADC9C5"/>
        </a:accent3>
        <a:accent4>
          <a:srgbClr val="DADADA"/>
        </a:accent4>
        <a:accent5>
          <a:srgbClr val="AACAFF"/>
        </a:accent5>
        <a:accent6>
          <a:srgbClr val="008A8A"/>
        </a:accent6>
        <a:hlink>
          <a:srgbClr val="FFFFCC"/>
        </a:hlink>
        <a:folHlink>
          <a:srgbClr val="70CAC6"/>
        </a:folHlink>
      </a:clrScheme>
      <a:clrMap bg1="dk2" tx1="lt1" bg2="dk1" tx2="lt2" accent1="accent1" accent2="accent2" accent3="accent3" accent4="accent4" accent5="accent5" accent6="accent6" hlink="hlink" folHlink="folHlink"/>
    </a:extraClrScheme>
    <a:extraClrScheme>
      <a:clrScheme name="Office Theme 5">
        <a:dk1>
          <a:srgbClr val="822504"/>
        </a:dk1>
        <a:lt1>
          <a:srgbClr val="FFFFFF"/>
        </a:lt1>
        <a:dk2>
          <a:srgbClr val="330000"/>
        </a:dk2>
        <a:lt2>
          <a:srgbClr val="FFFFFF"/>
        </a:lt2>
        <a:accent1>
          <a:srgbClr val="FF9900"/>
        </a:accent1>
        <a:accent2>
          <a:srgbClr val="9E2A06"/>
        </a:accent2>
        <a:accent3>
          <a:srgbClr val="ADAAAA"/>
        </a:accent3>
        <a:accent4>
          <a:srgbClr val="DADADA"/>
        </a:accent4>
        <a:accent5>
          <a:srgbClr val="FFCAAA"/>
        </a:accent5>
        <a:accent6>
          <a:srgbClr val="8F2505"/>
        </a:accent6>
        <a:hlink>
          <a:srgbClr val="FF3300"/>
        </a:hlink>
        <a:folHlink>
          <a:srgbClr val="7C0704"/>
        </a:folHlink>
      </a:clrScheme>
      <a:clrMap bg1="dk2" tx1="lt1" bg2="dk1" tx2="lt2" accent1="accent1" accent2="accent2" accent3="accent3" accent4="accent4" accent5="accent5" accent6="accent6" hlink="hlink" folHlink="folHlink"/>
    </a:extraClrScheme>
    <a:extraClrScheme>
      <a:clrScheme name="Office Theme 6">
        <a:dk1>
          <a:srgbClr val="336600"/>
        </a:dk1>
        <a:lt1>
          <a:srgbClr val="FFFFFF"/>
        </a:lt1>
        <a:dk2>
          <a:srgbClr val="4A7911"/>
        </a:dk2>
        <a:lt2>
          <a:srgbClr val="FFFFFF"/>
        </a:lt2>
        <a:accent1>
          <a:srgbClr val="666633"/>
        </a:accent1>
        <a:accent2>
          <a:srgbClr val="669900"/>
        </a:accent2>
        <a:accent3>
          <a:srgbClr val="B1BEAA"/>
        </a:accent3>
        <a:accent4>
          <a:srgbClr val="DADADA"/>
        </a:accent4>
        <a:accent5>
          <a:srgbClr val="B8B8AD"/>
        </a:accent5>
        <a:accent6>
          <a:srgbClr val="5C8A00"/>
        </a:accent6>
        <a:hlink>
          <a:srgbClr val="FFCC00"/>
        </a:hlink>
        <a:folHlink>
          <a:srgbClr val="99CC00"/>
        </a:folHlink>
      </a:clrScheme>
      <a:clrMap bg1="dk2" tx1="lt1" bg2="dk1" tx2="lt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95C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Office Theme 8">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C8A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Office Theme 9">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D046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Office Theme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Office Theme 11">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Office Theme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TM10203784</Template>
  <TotalTime>14875</TotalTime>
  <Words>1216</Words>
  <Application>Microsoft Macintosh PowerPoint</Application>
  <PresentationFormat>On-screen Show (16:10)</PresentationFormat>
  <Paragraphs>78</Paragraphs>
  <Slides>13</Slides>
  <Notes>5</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TM10203784</vt:lpstr>
      <vt:lpstr>Why you should hire me to take the role of ‘GCSE English Teacher’ for Gower college Swansea.</vt:lpstr>
      <vt:lpstr>My Objectives:</vt:lpstr>
      <vt:lpstr>PowerPoint Presentation</vt:lpstr>
      <vt:lpstr>PowerPoint Presentation</vt:lpstr>
      <vt:lpstr>The skills and attributes I have narrowed down from the job specification :</vt:lpstr>
      <vt:lpstr>Employment and importance of transferable skills:</vt:lpstr>
      <vt:lpstr>Being organised</vt:lpstr>
      <vt:lpstr>Leadership skills</vt:lpstr>
      <vt:lpstr>Team work and Problem-solving</vt:lpstr>
      <vt:lpstr>Conclusion</vt:lpstr>
      <vt:lpstr>PowerPoint Presentation</vt:lpstr>
      <vt:lpstr>Reference list</vt:lpstr>
      <vt:lpstr>Reference List</vt:lpstr>
    </vt:vector>
  </TitlesOfParts>
  <Manager/>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you should hire me to take the role of Strategic Policy and Development Manager for the Bridgend County Borough Council.</dc:title>
  <dc:subject/>
  <dc:creator/>
  <cp:keywords/>
  <dc:description/>
  <cp:lastModifiedBy>Rebecca Crane</cp:lastModifiedBy>
  <cp:revision>65</cp:revision>
  <cp:lastPrinted>1601-01-01T00:00:00Z</cp:lastPrinted>
  <dcterms:created xsi:type="dcterms:W3CDTF">1601-01-01T00:00:00Z</dcterms:created>
  <dcterms:modified xsi:type="dcterms:W3CDTF">2019-10-15T21:13:05Z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TC102037841033</vt:lpwstr>
  </property>
</Properties>
</file>