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8" r:id="rId4"/>
    <p:sldId id="259" r:id="rId5"/>
    <p:sldId id="260" r:id="rId6"/>
    <p:sldId id="272" r:id="rId7"/>
    <p:sldId id="261" r:id="rId8"/>
    <p:sldId id="263" r:id="rId9"/>
    <p:sldId id="262" r:id="rId10"/>
    <p:sldId id="275" r:id="rId11"/>
    <p:sldId id="273" r:id="rId12"/>
    <p:sldId id="265" r:id="rId13"/>
    <p:sldId id="266" r:id="rId14"/>
    <p:sldId id="267" r:id="rId15"/>
    <p:sldId id="270"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57A0E4-8AE4-A0AF-50C1-98FA71DF9F59}" v="2" dt="2025-10-11T05:44:00.047"/>
    <p1510:client id="{05499676-4ED9-3FD5-F768-87DCF1DCA099}" v="195" dt="2025-10-12T06:22:08.443"/>
    <p1510:client id="{05E30C18-47C0-A8A9-4EB7-F7EED857A169}" v="430" dt="2025-10-10T21:44:16.212"/>
    <p1510:client id="{0D1FD6A2-8FAD-D391-975A-22A9C3EAEA83}" v="129" dt="2025-10-10T19:49:57.224"/>
    <p1510:client id="{1F3DF698-D418-D8F9-1C74-199A818D6D9A}" v="1014" dt="2025-10-10T10:31:01.503"/>
    <p1510:client id="{350E7A4B-34D9-9C84-F9F6-73421C19AE3D}" v="64" dt="2025-10-10T11:20:30.777"/>
    <p1510:client id="{3EC4836D-0316-FDE3-67C4-1E54A1465AD6}" v="2" dt="2025-10-12T06:24:08.834"/>
    <p1510:client id="{4810D7BA-6B46-0A0E-C99C-5361348F5874}" v="194" dt="2025-10-11T21:51:15.141"/>
    <p1510:client id="{5C0B5620-D3DF-3E1D-1AD0-EBF4A71CD073}" v="339" dt="2025-10-10T18:54:09.569"/>
    <p1510:client id="{656A77EC-C4D2-E3CC-C0D2-63E7B5250D1C}" v="307" dt="2025-10-10T19:19:35.492"/>
    <p1510:client id="{71F6349F-4D7C-5BCF-5FB2-753C578B8918}" v="25" dt="2025-10-11T17:43:25.622"/>
    <p1510:client id="{84B869B2-AA95-4BA0-93A6-828053B6BFD3}" v="313" dt="2025-10-12T05:49:50.435"/>
    <p1510:client id="{8AF64152-7D14-25EE-A80C-DD698ABB393C}" v="314" dt="2025-10-10T11:50:52.215"/>
    <p1510:client id="{9154F0AD-B5F8-1C4E-5E6B-8F4215B78EEA}" v="30" dt="2025-10-10T18:39:26.713"/>
    <p1510:client id="{AA955897-348A-DD77-4CEA-D7EF55126890}" v="104" dt="2025-10-10T15:05:44.402"/>
    <p1510:client id="{AD42CD63-D71A-6CE3-6DE2-14A6EDE04220}" v="1" dt="2025-10-10T11:49:21.206"/>
    <p1510:client id="{CD494F99-F03E-19E3-AF40-E1D6F2BBA9BF}" v="85" dt="2025-10-10T16:35:51.421"/>
    <p1510:client id="{D25A1E92-A190-0211-00DA-ADC0FE3E1383}" v="7" dt="2025-10-12T04:53:14.275"/>
    <p1510:client id="{DF8429E7-DC47-2391-2C1F-1B7282A256CB}" v="155" dt="2025-10-10T20:21:27.172"/>
    <p1510:client id="{E35E229D-11EE-AB6A-4FFA-E15CF39535EB}" v="10" dt="2025-10-10T11:05:31.149"/>
    <p1510:client id="{E9BBC5F0-7BC2-C63E-6030-40968FBA94BC}" v="11" dt="2025-10-12T07:01:06.580"/>
    <p1510:client id="{F058954A-7033-F7F9-A51A-01A597B111C6}" v="23" dt="2025-10-10T14:00:39.082"/>
    <p1510:client id="{FFCFEAD8-B633-E2E6-3711-324261B70BCB}" v="19" dt="2025-10-10T10:58:35.4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ience Omono Okpiabhele (2511530)" userId="S::2511530@student.uwtsd.ac.uk::6ca9dcde-7547-4f83-a1a4-bbbf297d941c" providerId="AD" clId="Web-{656A77EC-C4D2-E3CC-C0D2-63E7B5250D1C}"/>
    <pc:docChg chg="delSld modSld">
      <pc:chgData name="Patience Omono Okpiabhele (2511530)" userId="S::2511530@student.uwtsd.ac.uk::6ca9dcde-7547-4f83-a1a4-bbbf297d941c" providerId="AD" clId="Web-{656A77EC-C4D2-E3CC-C0D2-63E7B5250D1C}" dt="2025-10-10T19:19:35.492" v="199"/>
      <pc:docMkLst>
        <pc:docMk/>
      </pc:docMkLst>
      <pc:sldChg chg="modSp">
        <pc:chgData name="Patience Omono Okpiabhele (2511530)" userId="S::2511530@student.uwtsd.ac.uk::6ca9dcde-7547-4f83-a1a4-bbbf297d941c" providerId="AD" clId="Web-{656A77EC-C4D2-E3CC-C0D2-63E7B5250D1C}" dt="2025-10-10T19:18:54.367" v="198" actId="14100"/>
        <pc:sldMkLst>
          <pc:docMk/>
          <pc:sldMk cId="2962494591" sldId="265"/>
        </pc:sldMkLst>
        <pc:spChg chg="mod">
          <ac:chgData name="Patience Omono Okpiabhele (2511530)" userId="S::2511530@student.uwtsd.ac.uk::6ca9dcde-7547-4f83-a1a4-bbbf297d941c" providerId="AD" clId="Web-{656A77EC-C4D2-E3CC-C0D2-63E7B5250D1C}" dt="2025-10-10T19:18:54.367" v="198" actId="14100"/>
          <ac:spMkLst>
            <pc:docMk/>
            <pc:sldMk cId="2962494591" sldId="265"/>
            <ac:spMk id="2" creationId="{E12CDC91-2DA3-EEB7-D85D-248E10BF3A2B}"/>
          </ac:spMkLst>
        </pc:spChg>
        <pc:graphicFrameChg chg="mod modGraphic">
          <ac:chgData name="Patience Omono Okpiabhele (2511530)" userId="S::2511530@student.uwtsd.ac.uk::6ca9dcde-7547-4f83-a1a4-bbbf297d941c" providerId="AD" clId="Web-{656A77EC-C4D2-E3CC-C0D2-63E7B5250D1C}" dt="2025-10-10T19:18:21.476" v="196" actId="14100"/>
          <ac:graphicFrameMkLst>
            <pc:docMk/>
            <pc:sldMk cId="2962494591" sldId="265"/>
            <ac:graphicFrameMk id="13" creationId="{9A093482-6C6B-6319-863A-9A5727064267}"/>
          </ac:graphicFrameMkLst>
        </pc:graphicFrameChg>
      </pc:sldChg>
      <pc:sldChg chg="modSp">
        <pc:chgData name="Patience Omono Okpiabhele (2511530)" userId="S::2511530@student.uwtsd.ac.uk::6ca9dcde-7547-4f83-a1a4-bbbf297d941c" providerId="AD" clId="Web-{656A77EC-C4D2-E3CC-C0D2-63E7B5250D1C}" dt="2025-10-10T19:09:51.838" v="174" actId="20577"/>
        <pc:sldMkLst>
          <pc:docMk/>
          <pc:sldMk cId="2541068577" sldId="266"/>
        </pc:sldMkLst>
        <pc:spChg chg="mod">
          <ac:chgData name="Patience Omono Okpiabhele (2511530)" userId="S::2511530@student.uwtsd.ac.uk::6ca9dcde-7547-4f83-a1a4-bbbf297d941c" providerId="AD" clId="Web-{656A77EC-C4D2-E3CC-C0D2-63E7B5250D1C}" dt="2025-10-10T19:09:51.838" v="174" actId="20577"/>
          <ac:spMkLst>
            <pc:docMk/>
            <pc:sldMk cId="2541068577" sldId="266"/>
            <ac:spMk id="5" creationId="{9F61E8D3-A3EE-FF27-F9E4-E1827213BE84}"/>
          </ac:spMkLst>
        </pc:spChg>
      </pc:sldChg>
    </pc:docChg>
  </pc:docChgLst>
  <pc:docChgLst>
    <pc:chgData name="Maria Ajadalu (2506380)" userId="S::2506380@student.uwtsd.ac.uk::defb4693-3b22-45f8-8380-53249eb2a896" providerId="AD" clId="Web-{F058954A-7033-F7F9-A51A-01A597B111C6}"/>
    <pc:docChg chg="modSld">
      <pc:chgData name="Maria Ajadalu (2506380)" userId="S::2506380@student.uwtsd.ac.uk::defb4693-3b22-45f8-8380-53249eb2a896" providerId="AD" clId="Web-{F058954A-7033-F7F9-A51A-01A597B111C6}" dt="2025-10-10T14:00:39.082" v="21" actId="1076"/>
      <pc:docMkLst>
        <pc:docMk/>
      </pc:docMkLst>
      <pc:sldChg chg="modSp">
        <pc:chgData name="Maria Ajadalu (2506380)" userId="S::2506380@student.uwtsd.ac.uk::defb4693-3b22-45f8-8380-53249eb2a896" providerId="AD" clId="Web-{F058954A-7033-F7F9-A51A-01A597B111C6}" dt="2025-10-10T13:46:25.605" v="5" actId="20577"/>
        <pc:sldMkLst>
          <pc:docMk/>
          <pc:sldMk cId="1051338674" sldId="261"/>
        </pc:sldMkLst>
        <pc:spChg chg="mod">
          <ac:chgData name="Maria Ajadalu (2506380)" userId="S::2506380@student.uwtsd.ac.uk::defb4693-3b22-45f8-8380-53249eb2a896" providerId="AD" clId="Web-{F058954A-7033-F7F9-A51A-01A597B111C6}" dt="2025-10-10T13:46:25.605" v="5" actId="20577"/>
          <ac:spMkLst>
            <pc:docMk/>
            <pc:sldMk cId="1051338674" sldId="261"/>
            <ac:spMk id="3" creationId="{FC7F1C97-2F60-A62F-4A4C-BB9DF26B629E}"/>
          </ac:spMkLst>
        </pc:spChg>
      </pc:sldChg>
      <pc:sldChg chg="modSp">
        <pc:chgData name="Maria Ajadalu (2506380)" userId="S::2506380@student.uwtsd.ac.uk::defb4693-3b22-45f8-8380-53249eb2a896" providerId="AD" clId="Web-{F058954A-7033-F7F9-A51A-01A597B111C6}" dt="2025-10-10T14:00:39.082" v="21" actId="1076"/>
        <pc:sldMkLst>
          <pc:docMk/>
          <pc:sldMk cId="2788617177" sldId="268"/>
        </pc:sldMkLst>
        <pc:spChg chg="mod">
          <ac:chgData name="Maria Ajadalu (2506380)" userId="S::2506380@student.uwtsd.ac.uk::defb4693-3b22-45f8-8380-53249eb2a896" providerId="AD" clId="Web-{F058954A-7033-F7F9-A51A-01A597B111C6}" dt="2025-10-10T13:57:54.922" v="16" actId="20577"/>
          <ac:spMkLst>
            <pc:docMk/>
            <pc:sldMk cId="2788617177" sldId="268"/>
            <ac:spMk id="3" creationId="{1C499368-0587-F1FF-6292-3D6A6FCA0819}"/>
          </ac:spMkLst>
        </pc:spChg>
        <pc:picChg chg="mod">
          <ac:chgData name="Maria Ajadalu (2506380)" userId="S::2506380@student.uwtsd.ac.uk::defb4693-3b22-45f8-8380-53249eb2a896" providerId="AD" clId="Web-{F058954A-7033-F7F9-A51A-01A597B111C6}" dt="2025-10-10T14:00:39.082" v="21" actId="1076"/>
          <ac:picMkLst>
            <pc:docMk/>
            <pc:sldMk cId="2788617177" sldId="268"/>
            <ac:picMk id="4" creationId="{29A40448-E7F4-C99C-64E5-D2D9AE474A84}"/>
          </ac:picMkLst>
        </pc:picChg>
      </pc:sldChg>
    </pc:docChg>
  </pc:docChgLst>
  <pc:docChgLst>
    <pc:chgData name="Patience Omono Okpiabhele (2511530)" userId="S::2511530@student.uwtsd.ac.uk::6ca9dcde-7547-4f83-a1a4-bbbf297d941c" providerId="AD" clId="Web-{05499676-4ED9-3FD5-F768-87DCF1DCA099}"/>
    <pc:docChg chg="addSld delSld modSld">
      <pc:chgData name="Patience Omono Okpiabhele (2511530)" userId="S::2511530@student.uwtsd.ac.uk::6ca9dcde-7547-4f83-a1a4-bbbf297d941c" providerId="AD" clId="Web-{05499676-4ED9-3FD5-F768-87DCF1DCA099}" dt="2025-10-12T06:22:08.443" v="195"/>
      <pc:docMkLst>
        <pc:docMk/>
      </pc:docMkLst>
      <pc:sldChg chg="modSp">
        <pc:chgData name="Patience Omono Okpiabhele (2511530)" userId="S::2511530@student.uwtsd.ac.uk::6ca9dcde-7547-4f83-a1a4-bbbf297d941c" providerId="AD" clId="Web-{05499676-4ED9-3FD5-F768-87DCF1DCA099}" dt="2025-10-12T06:22:06.693" v="194" actId="20577"/>
        <pc:sldMkLst>
          <pc:docMk/>
          <pc:sldMk cId="2541068577" sldId="266"/>
        </pc:sldMkLst>
        <pc:spChg chg="mod">
          <ac:chgData name="Patience Omono Okpiabhele (2511530)" userId="S::2511530@student.uwtsd.ac.uk::6ca9dcde-7547-4f83-a1a4-bbbf297d941c" providerId="AD" clId="Web-{05499676-4ED9-3FD5-F768-87DCF1DCA099}" dt="2025-10-12T06:22:06.693" v="194" actId="20577"/>
          <ac:spMkLst>
            <pc:docMk/>
            <pc:sldMk cId="2541068577" sldId="266"/>
            <ac:spMk id="5" creationId="{9F61E8D3-A3EE-FF27-F9E4-E1827213BE84}"/>
          </ac:spMkLst>
        </pc:spChg>
      </pc:sldChg>
      <pc:sldChg chg="modSp">
        <pc:chgData name="Patience Omono Okpiabhele (2511530)" userId="S::2511530@student.uwtsd.ac.uk::6ca9dcde-7547-4f83-a1a4-bbbf297d941c" providerId="AD" clId="Web-{05499676-4ED9-3FD5-F768-87DCF1DCA099}" dt="2025-10-12T06:20:35.832" v="189" actId="20577"/>
        <pc:sldMkLst>
          <pc:docMk/>
          <pc:sldMk cId="1590872943" sldId="267"/>
        </pc:sldMkLst>
        <pc:spChg chg="mod">
          <ac:chgData name="Patience Omono Okpiabhele (2511530)" userId="S::2511530@student.uwtsd.ac.uk::6ca9dcde-7547-4f83-a1a4-bbbf297d941c" providerId="AD" clId="Web-{05499676-4ED9-3FD5-F768-87DCF1DCA099}" dt="2025-10-12T06:20:09.691" v="186" actId="20577"/>
          <ac:spMkLst>
            <pc:docMk/>
            <pc:sldMk cId="1590872943" sldId="267"/>
            <ac:spMk id="3" creationId="{1D72273C-4436-79B2-5C26-877030121F07}"/>
          </ac:spMkLst>
        </pc:spChg>
        <pc:spChg chg="mod">
          <ac:chgData name="Patience Omono Okpiabhele (2511530)" userId="S::2511530@student.uwtsd.ac.uk::6ca9dcde-7547-4f83-a1a4-bbbf297d941c" providerId="AD" clId="Web-{05499676-4ED9-3FD5-F768-87DCF1DCA099}" dt="2025-10-12T06:20:35.832" v="189" actId="20577"/>
          <ac:spMkLst>
            <pc:docMk/>
            <pc:sldMk cId="1590872943" sldId="267"/>
            <ac:spMk id="4" creationId="{671E278A-4958-0530-10A7-272A6D5D1FDB}"/>
          </ac:spMkLst>
        </pc:spChg>
      </pc:sldChg>
      <pc:sldChg chg="addSp modSp mod setBg">
        <pc:chgData name="Patience Omono Okpiabhele (2511530)" userId="S::2511530@student.uwtsd.ac.uk::6ca9dcde-7547-4f83-a1a4-bbbf297d941c" providerId="AD" clId="Web-{05499676-4ED9-3FD5-F768-87DCF1DCA099}" dt="2025-10-12T06:18:33.815" v="178" actId="20577"/>
        <pc:sldMkLst>
          <pc:docMk/>
          <pc:sldMk cId="3576860846" sldId="273"/>
        </pc:sldMkLst>
        <pc:spChg chg="mod">
          <ac:chgData name="Patience Omono Okpiabhele (2511530)" userId="S::2511530@student.uwtsd.ac.uk::6ca9dcde-7547-4f83-a1a4-bbbf297d941c" providerId="AD" clId="Web-{05499676-4ED9-3FD5-F768-87DCF1DCA099}" dt="2025-10-12T05:55:11.672" v="10" actId="14100"/>
          <ac:spMkLst>
            <pc:docMk/>
            <pc:sldMk cId="3576860846" sldId="273"/>
            <ac:spMk id="2" creationId="{1AE67C56-979E-9C23-BEA0-932DD4323BE2}"/>
          </ac:spMkLst>
        </pc:spChg>
        <pc:spChg chg="mod">
          <ac:chgData name="Patience Omono Okpiabhele (2511530)" userId="S::2511530@student.uwtsd.ac.uk::6ca9dcde-7547-4f83-a1a4-bbbf297d941c" providerId="AD" clId="Web-{05499676-4ED9-3FD5-F768-87DCF1DCA099}" dt="2025-10-12T06:18:33.815" v="178" actId="20577"/>
          <ac:spMkLst>
            <pc:docMk/>
            <pc:sldMk cId="3576860846" sldId="273"/>
            <ac:spMk id="3" creationId="{4AD0CA78-249C-3E52-113C-72819ED9E313}"/>
          </ac:spMkLst>
        </pc:spChg>
        <pc:spChg chg="add">
          <ac:chgData name="Patience Omono Okpiabhele (2511530)" userId="S::2511530@student.uwtsd.ac.uk::6ca9dcde-7547-4f83-a1a4-bbbf297d941c" providerId="AD" clId="Web-{05499676-4ED9-3FD5-F768-87DCF1DCA099}" dt="2025-10-12T05:53:12.890" v="0"/>
          <ac:spMkLst>
            <pc:docMk/>
            <pc:sldMk cId="3576860846" sldId="273"/>
            <ac:spMk id="9" creationId="{9F7D5CDA-D291-4307-BF55-1381FED29634}"/>
          </ac:spMkLst>
        </pc:spChg>
        <pc:picChg chg="add mod">
          <ac:chgData name="Patience Omono Okpiabhele (2511530)" userId="S::2511530@student.uwtsd.ac.uk::6ca9dcde-7547-4f83-a1a4-bbbf297d941c" providerId="AD" clId="Web-{05499676-4ED9-3FD5-F768-87DCF1DCA099}" dt="2025-10-12T05:53:33.812" v="2" actId="14100"/>
          <ac:picMkLst>
            <pc:docMk/>
            <pc:sldMk cId="3576860846" sldId="273"/>
            <ac:picMk id="5" creationId="{82F25423-7AB1-CF89-3C5C-C96D041F424C}"/>
          </ac:picMkLst>
        </pc:picChg>
      </pc:sldChg>
      <pc:sldChg chg="new del">
        <pc:chgData name="Patience Omono Okpiabhele (2511530)" userId="S::2511530@student.uwtsd.ac.uk::6ca9dcde-7547-4f83-a1a4-bbbf297d941c" providerId="AD" clId="Web-{05499676-4ED9-3FD5-F768-87DCF1DCA099}" dt="2025-10-12T06:22:08.443" v="195"/>
        <pc:sldMkLst>
          <pc:docMk/>
          <pc:sldMk cId="1988881415" sldId="274"/>
        </pc:sldMkLst>
      </pc:sldChg>
      <pc:sldChg chg="addSp delSp modSp new mod setBg">
        <pc:chgData name="Patience Omono Okpiabhele (2511530)" userId="S::2511530@student.uwtsd.ac.uk::6ca9dcde-7547-4f83-a1a4-bbbf297d941c" providerId="AD" clId="Web-{05499676-4ED9-3FD5-F768-87DCF1DCA099}" dt="2025-10-12T06:14:42.389" v="159" actId="14100"/>
        <pc:sldMkLst>
          <pc:docMk/>
          <pc:sldMk cId="1294689839" sldId="275"/>
        </pc:sldMkLst>
        <pc:spChg chg="mod">
          <ac:chgData name="Patience Omono Okpiabhele (2511530)" userId="S::2511530@student.uwtsd.ac.uk::6ca9dcde-7547-4f83-a1a4-bbbf297d941c" providerId="AD" clId="Web-{05499676-4ED9-3FD5-F768-87DCF1DCA099}" dt="2025-10-12T06:14:42.389" v="159" actId="14100"/>
          <ac:spMkLst>
            <pc:docMk/>
            <pc:sldMk cId="1294689839" sldId="275"/>
            <ac:spMk id="2" creationId="{C4FBB60D-4B33-E74C-2989-2B09E48582B8}"/>
          </ac:spMkLst>
        </pc:spChg>
        <pc:spChg chg="mod">
          <ac:chgData name="Patience Omono Okpiabhele (2511530)" userId="S::2511530@student.uwtsd.ac.uk::6ca9dcde-7547-4f83-a1a4-bbbf297d941c" providerId="AD" clId="Web-{05499676-4ED9-3FD5-F768-87DCF1DCA099}" dt="2025-10-12T06:13:15.323" v="153" actId="14100"/>
          <ac:spMkLst>
            <pc:docMk/>
            <pc:sldMk cId="1294689839" sldId="275"/>
            <ac:spMk id="3" creationId="{5BEA3D0E-C19B-3899-31CD-85B448E34534}"/>
          </ac:spMkLst>
        </pc:spChg>
        <pc:spChg chg="add del">
          <ac:chgData name="Patience Omono Okpiabhele (2511530)" userId="S::2511530@student.uwtsd.ac.uk::6ca9dcde-7547-4f83-a1a4-bbbf297d941c" providerId="AD" clId="Web-{05499676-4ED9-3FD5-F768-87DCF1DCA099}" dt="2025-10-12T06:11:40.338" v="144"/>
          <ac:spMkLst>
            <pc:docMk/>
            <pc:sldMk cId="1294689839" sldId="275"/>
            <ac:spMk id="8" creationId="{DEE2AD96-B495-4E06-9291-B71706F728CB}"/>
          </ac:spMkLst>
        </pc:spChg>
        <pc:spChg chg="add del">
          <ac:chgData name="Patience Omono Okpiabhele (2511530)" userId="S::2511530@student.uwtsd.ac.uk::6ca9dcde-7547-4f83-a1a4-bbbf297d941c" providerId="AD" clId="Web-{05499676-4ED9-3FD5-F768-87DCF1DCA099}" dt="2025-10-12T06:08:19.881" v="131"/>
          <ac:spMkLst>
            <pc:docMk/>
            <pc:sldMk cId="1294689839" sldId="275"/>
            <ac:spMk id="10" creationId="{A3363022-C969-41E9-8EB2-E4C94908C1FA}"/>
          </ac:spMkLst>
        </pc:spChg>
        <pc:spChg chg="add del">
          <ac:chgData name="Patience Omono Okpiabhele (2511530)" userId="S::2511530@student.uwtsd.ac.uk::6ca9dcde-7547-4f83-a1a4-bbbf297d941c" providerId="AD" clId="Web-{05499676-4ED9-3FD5-F768-87DCF1DCA099}" dt="2025-10-12T06:08:19.881" v="131"/>
          <ac:spMkLst>
            <pc:docMk/>
            <pc:sldMk cId="1294689839" sldId="275"/>
            <ac:spMk id="12" creationId="{8D1AD6B3-BE88-4CEB-BA17-790657CC4729}"/>
          </ac:spMkLst>
        </pc:spChg>
        <pc:spChg chg="add del">
          <ac:chgData name="Patience Omono Okpiabhele (2511530)" userId="S::2511530@student.uwtsd.ac.uk::6ca9dcde-7547-4f83-a1a4-bbbf297d941c" providerId="AD" clId="Web-{05499676-4ED9-3FD5-F768-87DCF1DCA099}" dt="2025-10-12T06:11:40.338" v="144"/>
          <ac:spMkLst>
            <pc:docMk/>
            <pc:sldMk cId="1294689839" sldId="275"/>
            <ac:spMk id="16" creationId="{7D96243B-ECED-4B71-8E06-AE9A285EAD20}"/>
          </ac:spMkLst>
        </pc:spChg>
        <pc:spChg chg="add del">
          <ac:chgData name="Patience Omono Okpiabhele (2511530)" userId="S::2511530@student.uwtsd.ac.uk::6ca9dcde-7547-4f83-a1a4-bbbf297d941c" providerId="AD" clId="Web-{05499676-4ED9-3FD5-F768-87DCF1DCA099}" dt="2025-10-12T06:11:40.338" v="144"/>
          <ac:spMkLst>
            <pc:docMk/>
            <pc:sldMk cId="1294689839" sldId="275"/>
            <ac:spMk id="18" creationId="{A09989E4-EFDC-4A90-A633-E0525FB4139E}"/>
          </ac:spMkLst>
        </pc:spChg>
        <pc:spChg chg="add del">
          <ac:chgData name="Patience Omono Okpiabhele (2511530)" userId="S::2511530@student.uwtsd.ac.uk::6ca9dcde-7547-4f83-a1a4-bbbf297d941c" providerId="AD" clId="Web-{05499676-4ED9-3FD5-F768-87DCF1DCA099}" dt="2025-10-12T06:08:32.147" v="133"/>
          <ac:spMkLst>
            <pc:docMk/>
            <pc:sldMk cId="1294689839" sldId="275"/>
            <ac:spMk id="19" creationId="{A3363022-C969-41E9-8EB2-E4C94908C1FA}"/>
          </ac:spMkLst>
        </pc:spChg>
        <pc:spChg chg="add del">
          <ac:chgData name="Patience Omono Okpiabhele (2511530)" userId="S::2511530@student.uwtsd.ac.uk::6ca9dcde-7547-4f83-a1a4-bbbf297d941c" providerId="AD" clId="Web-{05499676-4ED9-3FD5-F768-87DCF1DCA099}" dt="2025-10-12T06:08:32.147" v="133"/>
          <ac:spMkLst>
            <pc:docMk/>
            <pc:sldMk cId="1294689839" sldId="275"/>
            <ac:spMk id="20" creationId="{8D1AD6B3-BE88-4CEB-BA17-790657CC4729}"/>
          </ac:spMkLst>
        </pc:spChg>
        <pc:spChg chg="add del">
          <ac:chgData name="Patience Omono Okpiabhele (2511530)" userId="S::2511530@student.uwtsd.ac.uk::6ca9dcde-7547-4f83-a1a4-bbbf297d941c" providerId="AD" clId="Web-{05499676-4ED9-3FD5-F768-87DCF1DCA099}" dt="2025-10-12T06:11:40.338" v="144"/>
          <ac:spMkLst>
            <pc:docMk/>
            <pc:sldMk cId="1294689839" sldId="275"/>
            <ac:spMk id="24" creationId="{53CF6D67-C5A8-4ADD-9E8E-1E38CA1D3166}"/>
          </ac:spMkLst>
        </pc:spChg>
        <pc:spChg chg="add del">
          <ac:chgData name="Patience Omono Okpiabhele (2511530)" userId="S::2511530@student.uwtsd.ac.uk::6ca9dcde-7547-4f83-a1a4-bbbf297d941c" providerId="AD" clId="Web-{05499676-4ED9-3FD5-F768-87DCF1DCA099}" dt="2025-10-12T06:11:40.338" v="144"/>
          <ac:spMkLst>
            <pc:docMk/>
            <pc:sldMk cId="1294689839" sldId="275"/>
            <ac:spMk id="25" creationId="{86909FA0-B515-4681-B7A8-FA281D133B94}"/>
          </ac:spMkLst>
        </pc:spChg>
        <pc:spChg chg="add del">
          <ac:chgData name="Patience Omono Okpiabhele (2511530)" userId="S::2511530@student.uwtsd.ac.uk::6ca9dcde-7547-4f83-a1a4-bbbf297d941c" providerId="AD" clId="Web-{05499676-4ED9-3FD5-F768-87DCF1DCA099}" dt="2025-10-12T06:11:40.338" v="144"/>
          <ac:spMkLst>
            <pc:docMk/>
            <pc:sldMk cId="1294689839" sldId="275"/>
            <ac:spMk id="26" creationId="{21C9FE86-FCC3-4A31-AA1C-C882262B7FE7}"/>
          </ac:spMkLst>
        </pc:spChg>
        <pc:spChg chg="add">
          <ac:chgData name="Patience Omono Okpiabhele (2511530)" userId="S::2511530@student.uwtsd.ac.uk::6ca9dcde-7547-4f83-a1a4-bbbf297d941c" providerId="AD" clId="Web-{05499676-4ED9-3FD5-F768-87DCF1DCA099}" dt="2025-10-12T06:11:40.338" v="144"/>
          <ac:spMkLst>
            <pc:docMk/>
            <pc:sldMk cId="1294689839" sldId="275"/>
            <ac:spMk id="33" creationId="{A3363022-C969-41E9-8EB2-E4C94908C1FA}"/>
          </ac:spMkLst>
        </pc:spChg>
        <pc:spChg chg="add">
          <ac:chgData name="Patience Omono Okpiabhele (2511530)" userId="S::2511530@student.uwtsd.ac.uk::6ca9dcde-7547-4f83-a1a4-bbbf297d941c" providerId="AD" clId="Web-{05499676-4ED9-3FD5-F768-87DCF1DCA099}" dt="2025-10-12T06:11:40.338" v="144"/>
          <ac:spMkLst>
            <pc:docMk/>
            <pc:sldMk cId="1294689839" sldId="275"/>
            <ac:spMk id="35" creationId="{8D1AD6B3-BE88-4CEB-BA17-790657CC4729}"/>
          </ac:spMkLst>
        </pc:spChg>
        <pc:grpChg chg="add del">
          <ac:chgData name="Patience Omono Okpiabhele (2511530)" userId="S::2511530@student.uwtsd.ac.uk::6ca9dcde-7547-4f83-a1a4-bbbf297d941c" providerId="AD" clId="Web-{05499676-4ED9-3FD5-F768-87DCF1DCA099}" dt="2025-10-12T06:08:19.881" v="131"/>
          <ac:grpSpMkLst>
            <pc:docMk/>
            <pc:sldMk cId="1294689839" sldId="275"/>
            <ac:grpSpMk id="14" creationId="{89D1390B-7E13-4B4F-9CB2-391063412E54}"/>
          </ac:grpSpMkLst>
        </pc:grpChg>
        <pc:grpChg chg="add del">
          <ac:chgData name="Patience Omono Okpiabhele (2511530)" userId="S::2511530@student.uwtsd.ac.uk::6ca9dcde-7547-4f83-a1a4-bbbf297d941c" providerId="AD" clId="Web-{05499676-4ED9-3FD5-F768-87DCF1DCA099}" dt="2025-10-12T06:08:32.147" v="133"/>
          <ac:grpSpMkLst>
            <pc:docMk/>
            <pc:sldMk cId="1294689839" sldId="275"/>
            <ac:grpSpMk id="22" creationId="{89D1390B-7E13-4B4F-9CB2-391063412E54}"/>
          </ac:grpSpMkLst>
        </pc:grpChg>
        <pc:picChg chg="add del">
          <ac:chgData name="Patience Omono Okpiabhele (2511530)" userId="S::2511530@student.uwtsd.ac.uk::6ca9dcde-7547-4f83-a1a4-bbbf297d941c" providerId="AD" clId="Web-{05499676-4ED9-3FD5-F768-87DCF1DCA099}" dt="2025-10-12T06:08:19.881" v="131"/>
          <ac:picMkLst>
            <pc:docMk/>
            <pc:sldMk cId="1294689839" sldId="275"/>
            <ac:picMk id="7" creationId="{991B035A-6241-6AD4-BFA1-FDADB1328FCE}"/>
          </ac:picMkLst>
        </pc:picChg>
        <pc:picChg chg="add del">
          <ac:chgData name="Patience Omono Okpiabhele (2511530)" userId="S::2511530@student.uwtsd.ac.uk::6ca9dcde-7547-4f83-a1a4-bbbf297d941c" providerId="AD" clId="Web-{05499676-4ED9-3FD5-F768-87DCF1DCA099}" dt="2025-10-12T06:08:32.147" v="133"/>
          <ac:picMkLst>
            <pc:docMk/>
            <pc:sldMk cId="1294689839" sldId="275"/>
            <ac:picMk id="21" creationId="{242271BE-57EF-EC53-175D-D470321596D8}"/>
          </ac:picMkLst>
        </pc:picChg>
      </pc:sldChg>
    </pc:docChg>
  </pc:docChgLst>
  <pc:docChgLst>
    <pc:chgData name="Patience Omono Okpiabhele (2511530)" userId="S::2511530@student.uwtsd.ac.uk::6ca9dcde-7547-4f83-a1a4-bbbf297d941c" providerId="AD" clId="Web-{3EC4836D-0316-FDE3-67C4-1E54A1465AD6}"/>
    <pc:docChg chg="modSld">
      <pc:chgData name="Patience Omono Okpiabhele (2511530)" userId="S::2511530@student.uwtsd.ac.uk::6ca9dcde-7547-4f83-a1a4-bbbf297d941c" providerId="AD" clId="Web-{3EC4836D-0316-FDE3-67C4-1E54A1465AD6}" dt="2025-10-12T06:24:08.834" v="1" actId="20577"/>
      <pc:docMkLst>
        <pc:docMk/>
      </pc:docMkLst>
      <pc:sldChg chg="modSp">
        <pc:chgData name="Patience Omono Okpiabhele (2511530)" userId="S::2511530@student.uwtsd.ac.uk::6ca9dcde-7547-4f83-a1a4-bbbf297d941c" providerId="AD" clId="Web-{3EC4836D-0316-FDE3-67C4-1E54A1465AD6}" dt="2025-10-12T06:24:08.834" v="1" actId="20577"/>
        <pc:sldMkLst>
          <pc:docMk/>
          <pc:sldMk cId="109857222" sldId="256"/>
        </pc:sldMkLst>
        <pc:spChg chg="mod">
          <ac:chgData name="Patience Omono Okpiabhele (2511530)" userId="S::2511530@student.uwtsd.ac.uk::6ca9dcde-7547-4f83-a1a4-bbbf297d941c" providerId="AD" clId="Web-{3EC4836D-0316-FDE3-67C4-1E54A1465AD6}" dt="2025-10-12T06:24:08.834" v="1" actId="20577"/>
          <ac:spMkLst>
            <pc:docMk/>
            <pc:sldMk cId="109857222" sldId="256"/>
            <ac:spMk id="2" creationId="{00000000-0000-0000-0000-000000000000}"/>
          </ac:spMkLst>
        </pc:spChg>
      </pc:sldChg>
    </pc:docChg>
  </pc:docChgLst>
  <pc:docChgLst>
    <pc:chgData name="Maria Ajadalu (2506380)" userId="S::2506380@student.uwtsd.ac.uk::defb4693-3b22-45f8-8380-53249eb2a896" providerId="AD" clId="Web-{0257A0E4-8AE4-A0AF-50C1-98FA71DF9F59}"/>
    <pc:docChg chg="modSld">
      <pc:chgData name="Maria Ajadalu (2506380)" userId="S::2506380@student.uwtsd.ac.uk::defb4693-3b22-45f8-8380-53249eb2a896" providerId="AD" clId="Web-{0257A0E4-8AE4-A0AF-50C1-98FA71DF9F59}" dt="2025-10-11T05:44:00.047" v="1" actId="20577"/>
      <pc:docMkLst>
        <pc:docMk/>
      </pc:docMkLst>
      <pc:sldChg chg="modSp">
        <pc:chgData name="Maria Ajadalu (2506380)" userId="S::2506380@student.uwtsd.ac.uk::defb4693-3b22-45f8-8380-53249eb2a896" providerId="AD" clId="Web-{0257A0E4-8AE4-A0AF-50C1-98FA71DF9F59}" dt="2025-10-11T05:44:00.047" v="1" actId="20577"/>
        <pc:sldMkLst>
          <pc:docMk/>
          <pc:sldMk cId="3913839608" sldId="270"/>
        </pc:sldMkLst>
        <pc:spChg chg="mod">
          <ac:chgData name="Maria Ajadalu (2506380)" userId="S::2506380@student.uwtsd.ac.uk::defb4693-3b22-45f8-8380-53249eb2a896" providerId="AD" clId="Web-{0257A0E4-8AE4-A0AF-50C1-98FA71DF9F59}" dt="2025-10-11T05:44:00.047" v="1" actId="20577"/>
          <ac:spMkLst>
            <pc:docMk/>
            <pc:sldMk cId="3913839608" sldId="270"/>
            <ac:spMk id="3" creationId="{58CBBF0B-A0B3-92A9-7376-A8322E421EF0}"/>
          </ac:spMkLst>
        </pc:spChg>
      </pc:sldChg>
    </pc:docChg>
  </pc:docChgLst>
  <pc:docChgLst>
    <pc:chgData name="Maria Ajadalu (2506380)" userId="S::2506380@student.uwtsd.ac.uk::defb4693-3b22-45f8-8380-53249eb2a896" providerId="AD" clId="Web-{8AF64152-7D14-25EE-A80C-DD698ABB393C}"/>
    <pc:docChg chg="modSld">
      <pc:chgData name="Maria Ajadalu (2506380)" userId="S::2506380@student.uwtsd.ac.uk::defb4693-3b22-45f8-8380-53249eb2a896" providerId="AD" clId="Web-{8AF64152-7D14-25EE-A80C-DD698ABB393C}" dt="2025-10-10T11:50:52.200" v="314" actId="20577"/>
      <pc:docMkLst>
        <pc:docMk/>
      </pc:docMkLst>
      <pc:sldChg chg="modSp">
        <pc:chgData name="Maria Ajadalu (2506380)" userId="S::2506380@student.uwtsd.ac.uk::defb4693-3b22-45f8-8380-53249eb2a896" providerId="AD" clId="Web-{8AF64152-7D14-25EE-A80C-DD698ABB393C}" dt="2025-10-10T11:17:10.882" v="20" actId="20577"/>
        <pc:sldMkLst>
          <pc:docMk/>
          <pc:sldMk cId="1892368761" sldId="259"/>
        </pc:sldMkLst>
        <pc:spChg chg="mod">
          <ac:chgData name="Maria Ajadalu (2506380)" userId="S::2506380@student.uwtsd.ac.uk::defb4693-3b22-45f8-8380-53249eb2a896" providerId="AD" clId="Web-{8AF64152-7D14-25EE-A80C-DD698ABB393C}" dt="2025-10-10T11:17:10.882" v="20" actId="20577"/>
          <ac:spMkLst>
            <pc:docMk/>
            <pc:sldMk cId="1892368761" sldId="259"/>
            <ac:spMk id="3" creationId="{95ED8094-E89D-48D2-E72A-B0FFAF309ADA}"/>
          </ac:spMkLst>
        </pc:spChg>
      </pc:sldChg>
      <pc:sldChg chg="addSp modSp mod setBg">
        <pc:chgData name="Maria Ajadalu (2506380)" userId="S::2506380@student.uwtsd.ac.uk::defb4693-3b22-45f8-8380-53249eb2a896" providerId="AD" clId="Web-{8AF64152-7D14-25EE-A80C-DD698ABB393C}" dt="2025-10-10T11:50:52.200" v="314" actId="20577"/>
        <pc:sldMkLst>
          <pc:docMk/>
          <pc:sldMk cId="2788617177" sldId="268"/>
        </pc:sldMkLst>
        <pc:spChg chg="mod">
          <ac:chgData name="Maria Ajadalu (2506380)" userId="S::2506380@student.uwtsd.ac.uk::defb4693-3b22-45f8-8380-53249eb2a896" providerId="AD" clId="Web-{8AF64152-7D14-25EE-A80C-DD698ABB393C}" dt="2025-10-10T11:49:30.495" v="311"/>
          <ac:spMkLst>
            <pc:docMk/>
            <pc:sldMk cId="2788617177" sldId="268"/>
            <ac:spMk id="2" creationId="{06EF031F-E633-19F4-DA66-A1608208E36A}"/>
          </ac:spMkLst>
        </pc:spChg>
        <pc:spChg chg="mod">
          <ac:chgData name="Maria Ajadalu (2506380)" userId="S::2506380@student.uwtsd.ac.uk::defb4693-3b22-45f8-8380-53249eb2a896" providerId="AD" clId="Web-{8AF64152-7D14-25EE-A80C-DD698ABB393C}" dt="2025-10-10T11:50:52.200" v="314" actId="20577"/>
          <ac:spMkLst>
            <pc:docMk/>
            <pc:sldMk cId="2788617177" sldId="268"/>
            <ac:spMk id="3" creationId="{1C499368-0587-F1FF-6292-3D6A6FCA0819}"/>
          </ac:spMkLst>
        </pc:spChg>
        <pc:spChg chg="add">
          <ac:chgData name="Maria Ajadalu (2506380)" userId="S::2506380@student.uwtsd.ac.uk::defb4693-3b22-45f8-8380-53249eb2a896" providerId="AD" clId="Web-{8AF64152-7D14-25EE-A80C-DD698ABB393C}" dt="2025-10-10T11:49:30.495" v="311"/>
          <ac:spMkLst>
            <pc:docMk/>
            <pc:sldMk cId="2788617177" sldId="268"/>
            <ac:spMk id="9" creationId="{B6FACB3C-9069-4791-BC5C-0DB7CD19B853}"/>
          </ac:spMkLst>
        </pc:spChg>
        <pc:spChg chg="add">
          <ac:chgData name="Maria Ajadalu (2506380)" userId="S::2506380@student.uwtsd.ac.uk::defb4693-3b22-45f8-8380-53249eb2a896" providerId="AD" clId="Web-{8AF64152-7D14-25EE-A80C-DD698ABB393C}" dt="2025-10-10T11:49:30.495" v="311"/>
          <ac:spMkLst>
            <pc:docMk/>
            <pc:sldMk cId="2788617177" sldId="268"/>
            <ac:spMk id="11" creationId="{71F2038E-D777-4B76-81DD-DD13EE91B9DD}"/>
          </ac:spMkLst>
        </pc:spChg>
        <pc:grpChg chg="add">
          <ac:chgData name="Maria Ajadalu (2506380)" userId="S::2506380@student.uwtsd.ac.uk::defb4693-3b22-45f8-8380-53249eb2a896" providerId="AD" clId="Web-{8AF64152-7D14-25EE-A80C-DD698ABB393C}" dt="2025-10-10T11:49:30.495" v="311"/>
          <ac:grpSpMkLst>
            <pc:docMk/>
            <pc:sldMk cId="2788617177" sldId="268"/>
            <ac:grpSpMk id="13" creationId="{DD354807-230F-4402-B1B9-F733A8F1F190}"/>
          </ac:grpSpMkLst>
        </pc:grpChg>
        <pc:picChg chg="add mod">
          <ac:chgData name="Maria Ajadalu (2506380)" userId="S::2506380@student.uwtsd.ac.uk::defb4693-3b22-45f8-8380-53249eb2a896" providerId="AD" clId="Web-{8AF64152-7D14-25EE-A80C-DD698ABB393C}" dt="2025-10-10T11:49:30.495" v="311"/>
          <ac:picMkLst>
            <pc:docMk/>
            <pc:sldMk cId="2788617177" sldId="268"/>
            <ac:picMk id="4" creationId="{29A40448-E7F4-C99C-64E5-D2D9AE474A84}"/>
          </ac:picMkLst>
        </pc:picChg>
      </pc:sldChg>
    </pc:docChg>
  </pc:docChgLst>
  <pc:docChgLst>
    <pc:chgData name="Maria Ajadalu (2506380)" userId="S::2506380@student.uwtsd.ac.uk::defb4693-3b22-45f8-8380-53249eb2a896" providerId="AD" clId="Web-{71F6349F-4D7C-5BCF-5FB2-753C578B8918}"/>
    <pc:docChg chg="modSld">
      <pc:chgData name="Maria Ajadalu (2506380)" userId="S::2506380@student.uwtsd.ac.uk::defb4693-3b22-45f8-8380-53249eb2a896" providerId="AD" clId="Web-{71F6349F-4D7C-5BCF-5FB2-753C578B8918}" dt="2025-10-11T17:43:25.622" v="24" actId="20577"/>
      <pc:docMkLst>
        <pc:docMk/>
      </pc:docMkLst>
      <pc:sldChg chg="modSp">
        <pc:chgData name="Maria Ajadalu (2506380)" userId="S::2506380@student.uwtsd.ac.uk::defb4693-3b22-45f8-8380-53249eb2a896" providerId="AD" clId="Web-{71F6349F-4D7C-5BCF-5FB2-753C578B8918}" dt="2025-10-11T17:43:25.622" v="24" actId="20577"/>
        <pc:sldMkLst>
          <pc:docMk/>
          <pc:sldMk cId="2788617177" sldId="268"/>
        </pc:sldMkLst>
        <pc:spChg chg="mod">
          <ac:chgData name="Maria Ajadalu (2506380)" userId="S::2506380@student.uwtsd.ac.uk::defb4693-3b22-45f8-8380-53249eb2a896" providerId="AD" clId="Web-{71F6349F-4D7C-5BCF-5FB2-753C578B8918}" dt="2025-10-11T17:43:25.622" v="24" actId="20577"/>
          <ac:spMkLst>
            <pc:docMk/>
            <pc:sldMk cId="2788617177" sldId="268"/>
            <ac:spMk id="3" creationId="{1C499368-0587-F1FF-6292-3D6A6FCA0819}"/>
          </ac:spMkLst>
        </pc:spChg>
      </pc:sldChg>
    </pc:docChg>
  </pc:docChgLst>
  <pc:docChgLst>
    <pc:chgData name="Maria Ajadalu (2506380)" userId="S::2506380@student.uwtsd.ac.uk::defb4693-3b22-45f8-8380-53249eb2a896" providerId="AD" clId="Web-{E35E229D-11EE-AB6A-4FFA-E15CF39535EB}"/>
    <pc:docChg chg="modSld">
      <pc:chgData name="Maria Ajadalu (2506380)" userId="S::2506380@student.uwtsd.ac.uk::defb4693-3b22-45f8-8380-53249eb2a896" providerId="AD" clId="Web-{E35E229D-11EE-AB6A-4FFA-E15CF39535EB}" dt="2025-10-10T11:05:31.149" v="10" actId="20577"/>
      <pc:docMkLst>
        <pc:docMk/>
      </pc:docMkLst>
      <pc:sldChg chg="modSp">
        <pc:chgData name="Maria Ajadalu (2506380)" userId="S::2506380@student.uwtsd.ac.uk::defb4693-3b22-45f8-8380-53249eb2a896" providerId="AD" clId="Web-{E35E229D-11EE-AB6A-4FFA-E15CF39535EB}" dt="2025-10-10T11:05:31.149" v="10" actId="20577"/>
        <pc:sldMkLst>
          <pc:docMk/>
          <pc:sldMk cId="2451865208" sldId="260"/>
        </pc:sldMkLst>
        <pc:spChg chg="mod">
          <ac:chgData name="Maria Ajadalu (2506380)" userId="S::2506380@student.uwtsd.ac.uk::defb4693-3b22-45f8-8380-53249eb2a896" providerId="AD" clId="Web-{E35E229D-11EE-AB6A-4FFA-E15CF39535EB}" dt="2025-10-10T11:05:31.149" v="10" actId="20577"/>
          <ac:spMkLst>
            <pc:docMk/>
            <pc:sldMk cId="2451865208" sldId="260"/>
            <ac:spMk id="3" creationId="{D6AD066F-3799-2163-93E1-827998348ADF}"/>
          </ac:spMkLst>
        </pc:spChg>
      </pc:sldChg>
      <pc:sldChg chg="modSp">
        <pc:chgData name="Maria Ajadalu (2506380)" userId="S::2506380@student.uwtsd.ac.uk::defb4693-3b22-45f8-8380-53249eb2a896" providerId="AD" clId="Web-{E35E229D-11EE-AB6A-4FFA-E15CF39535EB}" dt="2025-10-10T10:05:44.054" v="0" actId="1076"/>
        <pc:sldMkLst>
          <pc:docMk/>
          <pc:sldMk cId="2541068577" sldId="266"/>
        </pc:sldMkLst>
      </pc:sldChg>
    </pc:docChg>
  </pc:docChgLst>
  <pc:docChgLst>
    <pc:chgData name="Maria Ajadalu (2506380)" userId="S::2506380@student.uwtsd.ac.uk::defb4693-3b22-45f8-8380-53249eb2a896" providerId="AD" clId="Web-{CD494F99-F03E-19E3-AF40-E1D6F2BBA9BF}"/>
    <pc:docChg chg="modSld">
      <pc:chgData name="Maria Ajadalu (2506380)" userId="S::2506380@student.uwtsd.ac.uk::defb4693-3b22-45f8-8380-53249eb2a896" providerId="AD" clId="Web-{CD494F99-F03E-19E3-AF40-E1D6F2BBA9BF}" dt="2025-10-10T16:35:51.421" v="84" actId="20577"/>
      <pc:docMkLst>
        <pc:docMk/>
      </pc:docMkLst>
      <pc:sldChg chg="modSp">
        <pc:chgData name="Maria Ajadalu (2506380)" userId="S::2506380@student.uwtsd.ac.uk::defb4693-3b22-45f8-8380-53249eb2a896" providerId="AD" clId="Web-{CD494F99-F03E-19E3-AF40-E1D6F2BBA9BF}" dt="2025-10-10T16:35:51.421" v="84" actId="20577"/>
        <pc:sldMkLst>
          <pc:docMk/>
          <pc:sldMk cId="3913839608" sldId="270"/>
        </pc:sldMkLst>
        <pc:spChg chg="mod">
          <ac:chgData name="Maria Ajadalu (2506380)" userId="S::2506380@student.uwtsd.ac.uk::defb4693-3b22-45f8-8380-53249eb2a896" providerId="AD" clId="Web-{CD494F99-F03E-19E3-AF40-E1D6F2BBA9BF}" dt="2025-10-10T16:17:29.162" v="21" actId="20577"/>
          <ac:spMkLst>
            <pc:docMk/>
            <pc:sldMk cId="3913839608" sldId="270"/>
            <ac:spMk id="2" creationId="{4A6FDBCC-A321-43CF-E042-16D9A89C148E}"/>
          </ac:spMkLst>
        </pc:spChg>
        <pc:spChg chg="mod">
          <ac:chgData name="Maria Ajadalu (2506380)" userId="S::2506380@student.uwtsd.ac.uk::defb4693-3b22-45f8-8380-53249eb2a896" providerId="AD" clId="Web-{CD494F99-F03E-19E3-AF40-E1D6F2BBA9BF}" dt="2025-10-10T16:35:51.421" v="84" actId="20577"/>
          <ac:spMkLst>
            <pc:docMk/>
            <pc:sldMk cId="3913839608" sldId="270"/>
            <ac:spMk id="3" creationId="{58CBBF0B-A0B3-92A9-7376-A8322E421EF0}"/>
          </ac:spMkLst>
        </pc:spChg>
      </pc:sldChg>
    </pc:docChg>
  </pc:docChgLst>
  <pc:docChgLst>
    <pc:chgData name="Patience Omono Okpiabhele (2511530)" userId="S::2511530@student.uwtsd.ac.uk::6ca9dcde-7547-4f83-a1a4-bbbf297d941c" providerId="AD" clId="Web-{DF8429E7-DC47-2391-2C1F-1B7282A256CB}"/>
    <pc:docChg chg="modSld">
      <pc:chgData name="Patience Omono Okpiabhele (2511530)" userId="S::2511530@student.uwtsd.ac.uk::6ca9dcde-7547-4f83-a1a4-bbbf297d941c" providerId="AD" clId="Web-{DF8429E7-DC47-2391-2C1F-1B7282A256CB}" dt="2025-10-10T20:21:27.172" v="155" actId="20577"/>
      <pc:docMkLst>
        <pc:docMk/>
      </pc:docMkLst>
      <pc:sldChg chg="modSp">
        <pc:chgData name="Patience Omono Okpiabhele (2511530)" userId="S::2511530@student.uwtsd.ac.uk::6ca9dcde-7547-4f83-a1a4-bbbf297d941c" providerId="AD" clId="Web-{DF8429E7-DC47-2391-2C1F-1B7282A256CB}" dt="2025-10-10T20:21:27.172" v="155" actId="20577"/>
        <pc:sldMkLst>
          <pc:docMk/>
          <pc:sldMk cId="3913839608" sldId="270"/>
        </pc:sldMkLst>
        <pc:spChg chg="mod">
          <ac:chgData name="Patience Omono Okpiabhele (2511530)" userId="S::2511530@student.uwtsd.ac.uk::6ca9dcde-7547-4f83-a1a4-bbbf297d941c" providerId="AD" clId="Web-{DF8429E7-DC47-2391-2C1F-1B7282A256CB}" dt="2025-10-10T20:21:27.172" v="155" actId="20577"/>
          <ac:spMkLst>
            <pc:docMk/>
            <pc:sldMk cId="3913839608" sldId="270"/>
            <ac:spMk id="3" creationId="{58CBBF0B-A0B3-92A9-7376-A8322E421EF0}"/>
          </ac:spMkLst>
        </pc:spChg>
      </pc:sldChg>
    </pc:docChg>
  </pc:docChgLst>
  <pc:docChgLst>
    <pc:chgData name="Patience Omono Okpiabhele (2511530)" userId="S::2511530@student.uwtsd.ac.uk::6ca9dcde-7547-4f83-a1a4-bbbf297d941c" providerId="AD" clId="Web-{FFCFEAD8-B633-E2E6-3711-324261B70BCB}"/>
    <pc:docChg chg="addSld modSld">
      <pc:chgData name="Patience Omono Okpiabhele (2511530)" userId="S::2511530@student.uwtsd.ac.uk::6ca9dcde-7547-4f83-a1a4-bbbf297d941c" providerId="AD" clId="Web-{FFCFEAD8-B633-E2E6-3711-324261B70BCB}" dt="2025-10-10T10:58:35.436" v="18" actId="1076"/>
      <pc:docMkLst>
        <pc:docMk/>
      </pc:docMkLst>
      <pc:sldChg chg="modSp">
        <pc:chgData name="Patience Omono Okpiabhele (2511530)" userId="S::2511530@student.uwtsd.ac.uk::6ca9dcde-7547-4f83-a1a4-bbbf297d941c" providerId="AD" clId="Web-{FFCFEAD8-B633-E2E6-3711-324261B70BCB}" dt="2025-10-10T10:50:57.381" v="9" actId="14100"/>
        <pc:sldMkLst>
          <pc:docMk/>
          <pc:sldMk cId="1892368761" sldId="259"/>
        </pc:sldMkLst>
        <pc:spChg chg="mod">
          <ac:chgData name="Patience Omono Okpiabhele (2511530)" userId="S::2511530@student.uwtsd.ac.uk::6ca9dcde-7547-4f83-a1a4-bbbf297d941c" providerId="AD" clId="Web-{FFCFEAD8-B633-E2E6-3711-324261B70BCB}" dt="2025-10-10T10:50:57.381" v="9" actId="14100"/>
          <ac:spMkLst>
            <pc:docMk/>
            <pc:sldMk cId="1892368761" sldId="259"/>
            <ac:spMk id="2" creationId="{F09A5DAA-42B7-0B3B-8E4A-B4B9E48B934A}"/>
          </ac:spMkLst>
        </pc:spChg>
        <pc:spChg chg="mod">
          <ac:chgData name="Patience Omono Okpiabhele (2511530)" userId="S::2511530@student.uwtsd.ac.uk::6ca9dcde-7547-4f83-a1a4-bbbf297d941c" providerId="AD" clId="Web-{FFCFEAD8-B633-E2E6-3711-324261B70BCB}" dt="2025-10-10T10:50:42.771" v="7" actId="14100"/>
          <ac:spMkLst>
            <pc:docMk/>
            <pc:sldMk cId="1892368761" sldId="259"/>
            <ac:spMk id="3" creationId="{95ED8094-E89D-48D2-E72A-B0FFAF309ADA}"/>
          </ac:spMkLst>
        </pc:spChg>
        <pc:spChg chg="mod">
          <ac:chgData name="Patience Omono Okpiabhele (2511530)" userId="S::2511530@student.uwtsd.ac.uk::6ca9dcde-7547-4f83-a1a4-bbbf297d941c" providerId="AD" clId="Web-{FFCFEAD8-B633-E2E6-3711-324261B70BCB}" dt="2025-10-10T10:50:09.332" v="2" actId="14100"/>
          <ac:spMkLst>
            <pc:docMk/>
            <pc:sldMk cId="1892368761" sldId="259"/>
            <ac:spMk id="29" creationId="{33B89F41-1D91-447A-88C5-8A917809FEE0}"/>
          </ac:spMkLst>
        </pc:spChg>
        <pc:picChg chg="mod">
          <ac:chgData name="Patience Omono Okpiabhele (2511530)" userId="S::2511530@student.uwtsd.ac.uk::6ca9dcde-7547-4f83-a1a4-bbbf297d941c" providerId="AD" clId="Web-{FFCFEAD8-B633-E2E6-3711-324261B70BCB}" dt="2025-10-10T10:50:50.099" v="8" actId="1076"/>
          <ac:picMkLst>
            <pc:docMk/>
            <pc:sldMk cId="1892368761" sldId="259"/>
            <ac:picMk id="19" creationId="{58D096C3-CE91-5A30-6887-0561C3B094B5}"/>
          </ac:picMkLst>
        </pc:picChg>
      </pc:sldChg>
      <pc:sldChg chg="modSp">
        <pc:chgData name="Patience Omono Okpiabhele (2511530)" userId="S::2511530@student.uwtsd.ac.uk::6ca9dcde-7547-4f83-a1a4-bbbf297d941c" providerId="AD" clId="Web-{FFCFEAD8-B633-E2E6-3711-324261B70BCB}" dt="2025-10-10T10:51:14.257" v="11" actId="20577"/>
        <pc:sldMkLst>
          <pc:docMk/>
          <pc:sldMk cId="2451865208" sldId="260"/>
        </pc:sldMkLst>
        <pc:spChg chg="mod">
          <ac:chgData name="Patience Omono Okpiabhele (2511530)" userId="S::2511530@student.uwtsd.ac.uk::6ca9dcde-7547-4f83-a1a4-bbbf297d941c" providerId="AD" clId="Web-{FFCFEAD8-B633-E2E6-3711-324261B70BCB}" dt="2025-10-10T10:51:14.257" v="11" actId="20577"/>
          <ac:spMkLst>
            <pc:docMk/>
            <pc:sldMk cId="2451865208" sldId="260"/>
            <ac:spMk id="3" creationId="{D6AD066F-3799-2163-93E1-827998348ADF}"/>
          </ac:spMkLst>
        </pc:spChg>
      </pc:sldChg>
      <pc:sldChg chg="delSp modSp">
        <pc:chgData name="Patience Omono Okpiabhele (2511530)" userId="S::2511530@student.uwtsd.ac.uk::6ca9dcde-7547-4f83-a1a4-bbbf297d941c" providerId="AD" clId="Web-{FFCFEAD8-B633-E2E6-3711-324261B70BCB}" dt="2025-10-10T10:58:35.436" v="18" actId="1076"/>
        <pc:sldMkLst>
          <pc:docMk/>
          <pc:sldMk cId="1590872943" sldId="267"/>
        </pc:sldMkLst>
        <pc:spChg chg="mod">
          <ac:chgData name="Patience Omono Okpiabhele (2511530)" userId="S::2511530@student.uwtsd.ac.uk::6ca9dcde-7547-4f83-a1a4-bbbf297d941c" providerId="AD" clId="Web-{FFCFEAD8-B633-E2E6-3711-324261B70BCB}" dt="2025-10-10T10:58:35.436" v="18" actId="1076"/>
          <ac:spMkLst>
            <pc:docMk/>
            <pc:sldMk cId="1590872943" sldId="267"/>
            <ac:spMk id="4" creationId="{671E278A-4958-0530-10A7-272A6D5D1FDB}"/>
          </ac:spMkLst>
        </pc:spChg>
      </pc:sldChg>
      <pc:sldChg chg="new">
        <pc:chgData name="Patience Omono Okpiabhele (2511530)" userId="S::2511530@student.uwtsd.ac.uk::6ca9dcde-7547-4f83-a1a4-bbbf297d941c" providerId="AD" clId="Web-{FFCFEAD8-B633-E2E6-3711-324261B70BCB}" dt="2025-10-10T10:52:07.634" v="12"/>
        <pc:sldMkLst>
          <pc:docMk/>
          <pc:sldMk cId="2788617177" sldId="268"/>
        </pc:sldMkLst>
      </pc:sldChg>
    </pc:docChg>
  </pc:docChgLst>
  <pc:docChgLst>
    <pc:chgData name="Patience Omono Okpiabhele (2511530)" userId="S::2511530@student.uwtsd.ac.uk::6ca9dcde-7547-4f83-a1a4-bbbf297d941c" providerId="AD" clId="Web-{AD42CD63-D71A-6CE3-6DE2-14A6EDE04220}"/>
    <pc:docChg chg="modSld">
      <pc:chgData name="Patience Omono Okpiabhele (2511530)" userId="S::2511530@student.uwtsd.ac.uk::6ca9dcde-7547-4f83-a1a4-bbbf297d941c" providerId="AD" clId="Web-{AD42CD63-D71A-6CE3-6DE2-14A6EDE04220}" dt="2025-10-10T11:49:21.206" v="0"/>
      <pc:docMkLst>
        <pc:docMk/>
      </pc:docMkLst>
      <pc:sldChg chg="delSp">
        <pc:chgData name="Patience Omono Okpiabhele (2511530)" userId="S::2511530@student.uwtsd.ac.uk::6ca9dcde-7547-4f83-a1a4-bbbf297d941c" providerId="AD" clId="Web-{AD42CD63-D71A-6CE3-6DE2-14A6EDE04220}" dt="2025-10-10T11:49:21.206" v="0"/>
        <pc:sldMkLst>
          <pc:docMk/>
          <pc:sldMk cId="2541068577" sldId="266"/>
        </pc:sldMkLst>
      </pc:sldChg>
    </pc:docChg>
  </pc:docChgLst>
  <pc:docChgLst>
    <pc:chgData name="Patience Omono Okpiabhele (2511530)" userId="S::2511530@student.uwtsd.ac.uk::6ca9dcde-7547-4f83-a1a4-bbbf297d941c" providerId="AD" clId="Web-{0D1FD6A2-8FAD-D391-975A-22A9C3EAEA83}"/>
    <pc:docChg chg="delSld modSld">
      <pc:chgData name="Patience Omono Okpiabhele (2511530)" userId="S::2511530@student.uwtsd.ac.uk::6ca9dcde-7547-4f83-a1a4-bbbf297d941c" providerId="AD" clId="Web-{0D1FD6A2-8FAD-D391-975A-22A9C3EAEA83}" dt="2025-10-10T19:49:57.224" v="107" actId="20577"/>
      <pc:docMkLst>
        <pc:docMk/>
      </pc:docMkLst>
      <pc:sldChg chg="modSp">
        <pc:chgData name="Patience Omono Okpiabhele (2511530)" userId="S::2511530@student.uwtsd.ac.uk::6ca9dcde-7547-4f83-a1a4-bbbf297d941c" providerId="AD" clId="Web-{0D1FD6A2-8FAD-D391-975A-22A9C3EAEA83}" dt="2025-10-10T19:36:46.789" v="36" actId="20577"/>
        <pc:sldMkLst>
          <pc:docMk/>
          <pc:sldMk cId="2541068577" sldId="266"/>
        </pc:sldMkLst>
        <pc:spChg chg="mod">
          <ac:chgData name="Patience Omono Okpiabhele (2511530)" userId="S::2511530@student.uwtsd.ac.uk::6ca9dcde-7547-4f83-a1a4-bbbf297d941c" providerId="AD" clId="Web-{0D1FD6A2-8FAD-D391-975A-22A9C3EAEA83}" dt="2025-10-10T19:36:46.789" v="36" actId="20577"/>
          <ac:spMkLst>
            <pc:docMk/>
            <pc:sldMk cId="2541068577" sldId="266"/>
            <ac:spMk id="5" creationId="{9F61E8D3-A3EE-FF27-F9E4-E1827213BE84}"/>
          </ac:spMkLst>
        </pc:spChg>
      </pc:sldChg>
      <pc:sldChg chg="modSp">
        <pc:chgData name="Patience Omono Okpiabhele (2511530)" userId="S::2511530@student.uwtsd.ac.uk::6ca9dcde-7547-4f83-a1a4-bbbf297d941c" providerId="AD" clId="Web-{0D1FD6A2-8FAD-D391-975A-22A9C3EAEA83}" dt="2025-10-10T19:36:15.820" v="34" actId="20577"/>
        <pc:sldMkLst>
          <pc:docMk/>
          <pc:sldMk cId="1590872943" sldId="267"/>
        </pc:sldMkLst>
        <pc:spChg chg="mod">
          <ac:chgData name="Patience Omono Okpiabhele (2511530)" userId="S::2511530@student.uwtsd.ac.uk::6ca9dcde-7547-4f83-a1a4-bbbf297d941c" providerId="AD" clId="Web-{0D1FD6A2-8FAD-D391-975A-22A9C3EAEA83}" dt="2025-10-10T19:34:58.788" v="33" actId="20577"/>
          <ac:spMkLst>
            <pc:docMk/>
            <pc:sldMk cId="1590872943" sldId="267"/>
            <ac:spMk id="3" creationId="{1D72273C-4436-79B2-5C26-877030121F07}"/>
          </ac:spMkLst>
        </pc:spChg>
        <pc:spChg chg="mod">
          <ac:chgData name="Patience Omono Okpiabhele (2511530)" userId="S::2511530@student.uwtsd.ac.uk::6ca9dcde-7547-4f83-a1a4-bbbf297d941c" providerId="AD" clId="Web-{0D1FD6A2-8FAD-D391-975A-22A9C3EAEA83}" dt="2025-10-10T19:36:15.820" v="34" actId="20577"/>
          <ac:spMkLst>
            <pc:docMk/>
            <pc:sldMk cId="1590872943" sldId="267"/>
            <ac:spMk id="4" creationId="{671E278A-4958-0530-10A7-272A6D5D1FDB}"/>
          </ac:spMkLst>
        </pc:spChg>
      </pc:sldChg>
      <pc:sldChg chg="modSp">
        <pc:chgData name="Patience Omono Okpiabhele (2511530)" userId="S::2511530@student.uwtsd.ac.uk::6ca9dcde-7547-4f83-a1a4-bbbf297d941c" providerId="AD" clId="Web-{0D1FD6A2-8FAD-D391-975A-22A9C3EAEA83}" dt="2025-10-10T19:49:57.224" v="107" actId="20577"/>
        <pc:sldMkLst>
          <pc:docMk/>
          <pc:sldMk cId="3913839608" sldId="270"/>
        </pc:sldMkLst>
        <pc:spChg chg="mod">
          <ac:chgData name="Patience Omono Okpiabhele (2511530)" userId="S::2511530@student.uwtsd.ac.uk::6ca9dcde-7547-4f83-a1a4-bbbf297d941c" providerId="AD" clId="Web-{0D1FD6A2-8FAD-D391-975A-22A9C3EAEA83}" dt="2025-10-10T19:49:57.224" v="107" actId="20577"/>
          <ac:spMkLst>
            <pc:docMk/>
            <pc:sldMk cId="3913839608" sldId="270"/>
            <ac:spMk id="3" creationId="{58CBBF0B-A0B3-92A9-7376-A8322E421EF0}"/>
          </ac:spMkLst>
        </pc:spChg>
      </pc:sldChg>
    </pc:docChg>
  </pc:docChgLst>
  <pc:docChgLst>
    <pc:chgData name="Patience Omono Okpiabhele (2511530)" userId="S::2511530@student.uwtsd.ac.uk::6ca9dcde-7547-4f83-a1a4-bbbf297d941c" providerId="AD" clId="Web-{350E7A4B-34D9-9C84-F9F6-73421C19AE3D}"/>
    <pc:docChg chg="modSld">
      <pc:chgData name="Patience Omono Okpiabhele (2511530)" userId="S::2511530@student.uwtsd.ac.uk::6ca9dcde-7547-4f83-a1a4-bbbf297d941c" providerId="AD" clId="Web-{350E7A4B-34D9-9C84-F9F6-73421C19AE3D}" dt="2025-10-10T11:31:59.629" v="211" actId="1076"/>
      <pc:docMkLst>
        <pc:docMk/>
      </pc:docMkLst>
      <pc:sldChg chg="modSp">
        <pc:chgData name="Patience Omono Okpiabhele (2511530)" userId="S::2511530@student.uwtsd.ac.uk::6ca9dcde-7547-4f83-a1a4-bbbf297d941c" providerId="AD" clId="Web-{350E7A4B-34D9-9C84-F9F6-73421C19AE3D}" dt="2025-10-10T10:18:07.953" v="1" actId="20577"/>
        <pc:sldMkLst>
          <pc:docMk/>
          <pc:sldMk cId="3452879371" sldId="263"/>
        </pc:sldMkLst>
        <pc:spChg chg="mod">
          <ac:chgData name="Patience Omono Okpiabhele (2511530)" userId="S::2511530@student.uwtsd.ac.uk::6ca9dcde-7547-4f83-a1a4-bbbf297d941c" providerId="AD" clId="Web-{350E7A4B-34D9-9C84-F9F6-73421C19AE3D}" dt="2025-10-10T10:18:07.953" v="1" actId="20577"/>
          <ac:spMkLst>
            <pc:docMk/>
            <pc:sldMk cId="3452879371" sldId="263"/>
            <ac:spMk id="3" creationId="{46A55AD1-2F4E-C2FC-7C80-CF02F2A6A46E}"/>
          </ac:spMkLst>
        </pc:spChg>
      </pc:sldChg>
      <pc:sldChg chg="modSp">
        <pc:chgData name="Patience Omono Okpiabhele (2511530)" userId="S::2511530@student.uwtsd.ac.uk::6ca9dcde-7547-4f83-a1a4-bbbf297d941c" providerId="AD" clId="Web-{350E7A4B-34D9-9C84-F9F6-73421C19AE3D}" dt="2025-10-10T11:16:30.665" v="80" actId="14100"/>
        <pc:sldMkLst>
          <pc:docMk/>
          <pc:sldMk cId="2962494591" sldId="265"/>
        </pc:sldMkLst>
        <pc:graphicFrameChg chg="mod modGraphic">
          <ac:chgData name="Patience Omono Okpiabhele (2511530)" userId="S::2511530@student.uwtsd.ac.uk::6ca9dcde-7547-4f83-a1a4-bbbf297d941c" providerId="AD" clId="Web-{350E7A4B-34D9-9C84-F9F6-73421C19AE3D}" dt="2025-10-10T11:16:30.665" v="80" actId="14100"/>
          <ac:graphicFrameMkLst>
            <pc:docMk/>
            <pc:sldMk cId="2962494591" sldId="265"/>
            <ac:graphicFrameMk id="13" creationId="{9A093482-6C6B-6319-863A-9A5727064267}"/>
          </ac:graphicFrameMkLst>
        </pc:graphicFrameChg>
      </pc:sldChg>
      <pc:sldChg chg="modSp">
        <pc:chgData name="Patience Omono Okpiabhele (2511530)" userId="S::2511530@student.uwtsd.ac.uk::6ca9dcde-7547-4f83-a1a4-bbbf297d941c" providerId="AD" clId="Web-{350E7A4B-34D9-9C84-F9F6-73421C19AE3D}" dt="2025-10-10T10:41:40.798" v="11" actId="20577"/>
        <pc:sldMkLst>
          <pc:docMk/>
          <pc:sldMk cId="2541068577" sldId="266"/>
        </pc:sldMkLst>
      </pc:sldChg>
      <pc:sldChg chg="modSp">
        <pc:chgData name="Patience Omono Okpiabhele (2511530)" userId="S::2511530@student.uwtsd.ac.uk::6ca9dcde-7547-4f83-a1a4-bbbf297d941c" providerId="AD" clId="Web-{350E7A4B-34D9-9C84-F9F6-73421C19AE3D}" dt="2025-10-10T11:03:12.179" v="27" actId="20577"/>
        <pc:sldMkLst>
          <pc:docMk/>
          <pc:sldMk cId="1590872943" sldId="267"/>
        </pc:sldMkLst>
        <pc:spChg chg="mod">
          <ac:chgData name="Patience Omono Okpiabhele (2511530)" userId="S::2511530@student.uwtsd.ac.uk::6ca9dcde-7547-4f83-a1a4-bbbf297d941c" providerId="AD" clId="Web-{350E7A4B-34D9-9C84-F9F6-73421C19AE3D}" dt="2025-10-10T11:03:12.179" v="27" actId="20577"/>
          <ac:spMkLst>
            <pc:docMk/>
            <pc:sldMk cId="1590872943" sldId="267"/>
            <ac:spMk id="4" creationId="{671E278A-4958-0530-10A7-272A6D5D1FDB}"/>
          </ac:spMkLst>
        </pc:spChg>
      </pc:sldChg>
    </pc:docChg>
  </pc:docChgLst>
  <pc:docChgLst>
    <pc:chgData name="Patience Omono Okpiabhele (2511530)" userId="S::2511530@student.uwtsd.ac.uk::6ca9dcde-7547-4f83-a1a4-bbbf297d941c" providerId="AD" clId="Web-{5C0B5620-D3DF-3E1D-1AD0-EBF4A71CD073}"/>
    <pc:docChg chg="modSld">
      <pc:chgData name="Patience Omono Okpiabhele (2511530)" userId="S::2511530@student.uwtsd.ac.uk::6ca9dcde-7547-4f83-a1a4-bbbf297d941c" providerId="AD" clId="Web-{5C0B5620-D3DF-3E1D-1AD0-EBF4A71CD073}" dt="2025-10-10T18:54:09.569" v="194" actId="20577"/>
      <pc:docMkLst>
        <pc:docMk/>
      </pc:docMkLst>
      <pc:sldChg chg="addSp delSp modSp">
        <pc:chgData name="Patience Omono Okpiabhele (2511530)" userId="S::2511530@student.uwtsd.ac.uk::6ca9dcde-7547-4f83-a1a4-bbbf297d941c" providerId="AD" clId="Web-{5C0B5620-D3DF-3E1D-1AD0-EBF4A71CD073}" dt="2025-10-10T18:54:09.569" v="194" actId="20577"/>
        <pc:sldMkLst>
          <pc:docMk/>
          <pc:sldMk cId="2541068577" sldId="266"/>
        </pc:sldMkLst>
        <pc:spChg chg="mod">
          <ac:chgData name="Patience Omono Okpiabhele (2511530)" userId="S::2511530@student.uwtsd.ac.uk::6ca9dcde-7547-4f83-a1a4-bbbf297d941c" providerId="AD" clId="Web-{5C0B5620-D3DF-3E1D-1AD0-EBF4A71CD073}" dt="2025-10-10T18:42:47.665" v="22" actId="14100"/>
          <ac:spMkLst>
            <pc:docMk/>
            <pc:sldMk cId="2541068577" sldId="266"/>
            <ac:spMk id="3" creationId="{672DF13B-9B11-4831-FA7E-387F8011D9A4}"/>
          </ac:spMkLst>
        </pc:spChg>
        <pc:spChg chg="add mod">
          <ac:chgData name="Patience Omono Okpiabhele (2511530)" userId="S::2511530@student.uwtsd.ac.uk::6ca9dcde-7547-4f83-a1a4-bbbf297d941c" providerId="AD" clId="Web-{5C0B5620-D3DF-3E1D-1AD0-EBF4A71CD073}" dt="2025-10-10T18:54:09.569" v="194" actId="20577"/>
          <ac:spMkLst>
            <pc:docMk/>
            <pc:sldMk cId="2541068577" sldId="266"/>
            <ac:spMk id="5" creationId="{9F61E8D3-A3EE-FF27-F9E4-E1827213BE84}"/>
          </ac:spMkLst>
        </pc:spChg>
        <pc:spChg chg="mod">
          <ac:chgData name="Patience Omono Okpiabhele (2511530)" userId="S::2511530@student.uwtsd.ac.uk::6ca9dcde-7547-4f83-a1a4-bbbf297d941c" providerId="AD" clId="Web-{5C0B5620-D3DF-3E1D-1AD0-EBF4A71CD073}" dt="2025-10-10T18:41:00.025" v="9" actId="14100"/>
          <ac:spMkLst>
            <pc:docMk/>
            <pc:sldMk cId="2541068577" sldId="266"/>
            <ac:spMk id="6" creationId="{E186D20F-9306-86BA-4EB9-205802A45027}"/>
          </ac:spMkLst>
        </pc:spChg>
      </pc:sldChg>
    </pc:docChg>
  </pc:docChgLst>
  <pc:docChgLst>
    <pc:chgData name="Patience Omono Okpiabhele (2511530)" userId="S::2511530@student.uwtsd.ac.uk::6ca9dcde-7547-4f83-a1a4-bbbf297d941c" providerId="AD" clId="Web-{D25A1E92-A190-0211-00DA-ADC0FE3E1383}"/>
    <pc:docChg chg="modSld">
      <pc:chgData name="Patience Omono Okpiabhele (2511530)" userId="S::2511530@student.uwtsd.ac.uk::6ca9dcde-7547-4f83-a1a4-bbbf297d941c" providerId="AD" clId="Web-{D25A1E92-A190-0211-00DA-ADC0FE3E1383}" dt="2025-10-12T04:53:14.275" v="5" actId="20577"/>
      <pc:docMkLst>
        <pc:docMk/>
      </pc:docMkLst>
      <pc:sldChg chg="modSp">
        <pc:chgData name="Patience Omono Okpiabhele (2511530)" userId="S::2511530@student.uwtsd.ac.uk::6ca9dcde-7547-4f83-a1a4-bbbf297d941c" providerId="AD" clId="Web-{D25A1E92-A190-0211-00DA-ADC0FE3E1383}" dt="2025-10-12T04:53:14.275" v="5" actId="20577"/>
        <pc:sldMkLst>
          <pc:docMk/>
          <pc:sldMk cId="1051338674" sldId="261"/>
        </pc:sldMkLst>
        <pc:spChg chg="mod">
          <ac:chgData name="Patience Omono Okpiabhele (2511530)" userId="S::2511530@student.uwtsd.ac.uk::6ca9dcde-7547-4f83-a1a4-bbbf297d941c" providerId="AD" clId="Web-{D25A1E92-A190-0211-00DA-ADC0FE3E1383}" dt="2025-10-12T04:53:14.275" v="5" actId="20577"/>
          <ac:spMkLst>
            <pc:docMk/>
            <pc:sldMk cId="1051338674" sldId="261"/>
            <ac:spMk id="3" creationId="{FC7F1C97-2F60-A62F-4A4C-BB9DF26B629E}"/>
          </ac:spMkLst>
        </pc:spChg>
      </pc:sldChg>
      <pc:sldChg chg="modSp">
        <pc:chgData name="Patience Omono Okpiabhele (2511530)" userId="S::2511530@student.uwtsd.ac.uk::6ca9dcde-7547-4f83-a1a4-bbbf297d941c" providerId="AD" clId="Web-{D25A1E92-A190-0211-00DA-ADC0FE3E1383}" dt="2025-10-12T04:47:31.912" v="0" actId="20577"/>
        <pc:sldMkLst>
          <pc:docMk/>
          <pc:sldMk cId="1563109947" sldId="272"/>
        </pc:sldMkLst>
        <pc:spChg chg="mod">
          <ac:chgData name="Patience Omono Okpiabhele (2511530)" userId="S::2511530@student.uwtsd.ac.uk::6ca9dcde-7547-4f83-a1a4-bbbf297d941c" providerId="AD" clId="Web-{D25A1E92-A190-0211-00DA-ADC0FE3E1383}" dt="2025-10-12T04:47:31.912" v="0" actId="20577"/>
          <ac:spMkLst>
            <pc:docMk/>
            <pc:sldMk cId="1563109947" sldId="272"/>
            <ac:spMk id="3" creationId="{B153CFC4-8CA0-F14A-4735-12312B4C5F23}"/>
          </ac:spMkLst>
        </pc:spChg>
      </pc:sldChg>
    </pc:docChg>
  </pc:docChgLst>
  <pc:docChgLst>
    <pc:chgData name="Patience Omono Okpiabhele (2511530)" userId="S::2511530@student.uwtsd.ac.uk::6ca9dcde-7547-4f83-a1a4-bbbf297d941c" providerId="AD" clId="Web-{BA134797-8066-FB1D-6A1F-0A1C4FDE55E1}"/>
    <pc:docChg chg="modSld">
      <pc:chgData name="Patience Omono Okpiabhele (2511530)" userId="S::2511530@student.uwtsd.ac.uk::6ca9dcde-7547-4f83-a1a4-bbbf297d941c" providerId="AD" clId="Web-{BA134797-8066-FB1D-6A1F-0A1C4FDE55E1}" dt="2025-10-09T11:16:18.270" v="1" actId="1076"/>
      <pc:docMkLst>
        <pc:docMk/>
      </pc:docMkLst>
      <pc:sldChg chg="modSp">
        <pc:chgData name="Patience Omono Okpiabhele (2511530)" userId="S::2511530@student.uwtsd.ac.uk::6ca9dcde-7547-4f83-a1a4-bbbf297d941c" providerId="AD" clId="Web-{BA134797-8066-FB1D-6A1F-0A1C4FDE55E1}" dt="2025-10-09T11:16:18.270" v="1" actId="1076"/>
        <pc:sldMkLst>
          <pc:docMk/>
          <pc:sldMk cId="2962494591" sldId="265"/>
        </pc:sldMkLst>
        <pc:graphicFrameChg chg="mod">
          <ac:chgData name="Patience Omono Okpiabhele (2511530)" userId="S::2511530@student.uwtsd.ac.uk::6ca9dcde-7547-4f83-a1a4-bbbf297d941c" providerId="AD" clId="Web-{BA134797-8066-FB1D-6A1F-0A1C4FDE55E1}" dt="2025-10-09T11:16:18.270" v="1" actId="1076"/>
          <ac:graphicFrameMkLst>
            <pc:docMk/>
            <pc:sldMk cId="2962494591" sldId="265"/>
            <ac:graphicFrameMk id="13" creationId="{9A093482-6C6B-6319-863A-9A5727064267}"/>
          </ac:graphicFrameMkLst>
        </pc:graphicFrameChg>
      </pc:sldChg>
    </pc:docChg>
  </pc:docChgLst>
  <pc:docChgLst>
    <pc:chgData name="Patience Omono Okpiabhele (2511530)" userId="S::2511530@student.uwtsd.ac.uk::6ca9dcde-7547-4f83-a1a4-bbbf297d941c" providerId="AD" clId="Web-{05E30C18-47C0-A8A9-4EB7-F7EED857A169}"/>
    <pc:docChg chg="addSld modSld">
      <pc:chgData name="Patience Omono Okpiabhele (2511530)" userId="S::2511530@student.uwtsd.ac.uk::6ca9dcde-7547-4f83-a1a4-bbbf297d941c" providerId="AD" clId="Web-{05E30C18-47C0-A8A9-4EB7-F7EED857A169}" dt="2025-10-10T21:45:41.861" v="408" actId="20577"/>
      <pc:docMkLst>
        <pc:docMk/>
      </pc:docMkLst>
      <pc:sldChg chg="modSp">
        <pc:chgData name="Patience Omono Okpiabhele (2511530)" userId="S::2511530@student.uwtsd.ac.uk::6ca9dcde-7547-4f83-a1a4-bbbf297d941c" providerId="AD" clId="Web-{05E30C18-47C0-A8A9-4EB7-F7EED857A169}" dt="2025-10-10T21:43:54.914" v="405" actId="20577"/>
        <pc:sldMkLst>
          <pc:docMk/>
          <pc:sldMk cId="1051338674" sldId="261"/>
        </pc:sldMkLst>
        <pc:spChg chg="mod">
          <ac:chgData name="Patience Omono Okpiabhele (2511530)" userId="S::2511530@student.uwtsd.ac.uk::6ca9dcde-7547-4f83-a1a4-bbbf297d941c" providerId="AD" clId="Web-{05E30C18-47C0-A8A9-4EB7-F7EED857A169}" dt="2025-10-10T21:43:54.914" v="405" actId="20577"/>
          <ac:spMkLst>
            <pc:docMk/>
            <pc:sldMk cId="1051338674" sldId="261"/>
            <ac:spMk id="2" creationId="{8C04FFFD-79B7-1C0A-7588-AB870B664A8F}"/>
          </ac:spMkLst>
        </pc:spChg>
        <pc:spChg chg="mod">
          <ac:chgData name="Patience Omono Okpiabhele (2511530)" userId="S::2511530@student.uwtsd.ac.uk::6ca9dcde-7547-4f83-a1a4-bbbf297d941c" providerId="AD" clId="Web-{05E30C18-47C0-A8A9-4EB7-F7EED857A169}" dt="2025-10-10T21:43:38.553" v="404" actId="20577"/>
          <ac:spMkLst>
            <pc:docMk/>
            <pc:sldMk cId="1051338674" sldId="261"/>
            <ac:spMk id="3" creationId="{FC7F1C97-2F60-A62F-4A4C-BB9DF26B629E}"/>
          </ac:spMkLst>
        </pc:spChg>
      </pc:sldChg>
      <pc:sldChg chg="modSp">
        <pc:chgData name="Patience Omono Okpiabhele (2511530)" userId="S::2511530@student.uwtsd.ac.uk::6ca9dcde-7547-4f83-a1a4-bbbf297d941c" providerId="AD" clId="Web-{05E30C18-47C0-A8A9-4EB7-F7EED857A169}" dt="2025-10-10T21:44:16.212" v="406" actId="20577"/>
        <pc:sldMkLst>
          <pc:docMk/>
          <pc:sldMk cId="3055559488" sldId="262"/>
        </pc:sldMkLst>
        <pc:spChg chg="mod">
          <ac:chgData name="Patience Omono Okpiabhele (2511530)" userId="S::2511530@student.uwtsd.ac.uk::6ca9dcde-7547-4f83-a1a4-bbbf297d941c" providerId="AD" clId="Web-{05E30C18-47C0-A8A9-4EB7-F7EED857A169}" dt="2025-10-10T21:44:16.212" v="406" actId="20577"/>
          <ac:spMkLst>
            <pc:docMk/>
            <pc:sldMk cId="3055559488" sldId="262"/>
            <ac:spMk id="2" creationId="{672B2003-3ADF-18CA-6F8F-561300B702E0}"/>
          </ac:spMkLst>
        </pc:spChg>
      </pc:sldChg>
      <pc:sldChg chg="modSp">
        <pc:chgData name="Patience Omono Okpiabhele (2511530)" userId="S::2511530@student.uwtsd.ac.uk::6ca9dcde-7547-4f83-a1a4-bbbf297d941c" providerId="AD" clId="Web-{05E30C18-47C0-A8A9-4EB7-F7EED857A169}" dt="2025-10-10T21:40:50.332" v="393" actId="20577"/>
        <pc:sldMkLst>
          <pc:docMk/>
          <pc:sldMk cId="3452879371" sldId="263"/>
        </pc:sldMkLst>
        <pc:spChg chg="mod">
          <ac:chgData name="Patience Omono Okpiabhele (2511530)" userId="S::2511530@student.uwtsd.ac.uk::6ca9dcde-7547-4f83-a1a4-bbbf297d941c" providerId="AD" clId="Web-{05E30C18-47C0-A8A9-4EB7-F7EED857A169}" dt="2025-10-10T21:40:50.332" v="393" actId="20577"/>
          <ac:spMkLst>
            <pc:docMk/>
            <pc:sldMk cId="3452879371" sldId="263"/>
            <ac:spMk id="3" creationId="{46A55AD1-2F4E-C2FC-7C80-CF02F2A6A46E}"/>
          </ac:spMkLst>
        </pc:spChg>
      </pc:sldChg>
      <pc:sldChg chg="modSp">
        <pc:chgData name="Patience Omono Okpiabhele (2511530)" userId="S::2511530@student.uwtsd.ac.uk::6ca9dcde-7547-4f83-a1a4-bbbf297d941c" providerId="AD" clId="Web-{05E30C18-47C0-A8A9-4EB7-F7EED857A169}" dt="2025-10-10T21:45:41.861" v="408" actId="20577"/>
        <pc:sldMkLst>
          <pc:docMk/>
          <pc:sldMk cId="2962494591" sldId="265"/>
        </pc:sldMkLst>
        <pc:graphicFrameChg chg="modGraphic">
          <ac:chgData name="Patience Omono Okpiabhele (2511530)" userId="S::2511530@student.uwtsd.ac.uk::6ca9dcde-7547-4f83-a1a4-bbbf297d941c" providerId="AD" clId="Web-{05E30C18-47C0-A8A9-4EB7-F7EED857A169}" dt="2025-10-10T21:45:41.861" v="408" actId="20577"/>
          <ac:graphicFrameMkLst>
            <pc:docMk/>
            <pc:sldMk cId="2962494591" sldId="265"/>
            <ac:graphicFrameMk id="13" creationId="{9A093482-6C6B-6319-863A-9A5727064267}"/>
          </ac:graphicFrameMkLst>
        </pc:graphicFrameChg>
      </pc:sldChg>
      <pc:sldChg chg="modSp">
        <pc:chgData name="Patience Omono Okpiabhele (2511530)" userId="S::2511530@student.uwtsd.ac.uk::6ca9dcde-7547-4f83-a1a4-bbbf297d941c" providerId="AD" clId="Web-{05E30C18-47C0-A8A9-4EB7-F7EED857A169}" dt="2025-10-10T21:37:48.979" v="391" actId="14100"/>
        <pc:sldMkLst>
          <pc:docMk/>
          <pc:sldMk cId="3913839608" sldId="270"/>
        </pc:sldMkLst>
        <pc:spChg chg="mod">
          <ac:chgData name="Patience Omono Okpiabhele (2511530)" userId="S::2511530@student.uwtsd.ac.uk::6ca9dcde-7547-4f83-a1a4-bbbf297d941c" providerId="AD" clId="Web-{05E30C18-47C0-A8A9-4EB7-F7EED857A169}" dt="2025-10-10T21:37:27.432" v="390" actId="20577"/>
          <ac:spMkLst>
            <pc:docMk/>
            <pc:sldMk cId="3913839608" sldId="270"/>
            <ac:spMk id="2" creationId="{4A6FDBCC-A321-43CF-E042-16D9A89C148E}"/>
          </ac:spMkLst>
        </pc:spChg>
        <pc:spChg chg="mod">
          <ac:chgData name="Patience Omono Okpiabhele (2511530)" userId="S::2511530@student.uwtsd.ac.uk::6ca9dcde-7547-4f83-a1a4-bbbf297d941c" providerId="AD" clId="Web-{05E30C18-47C0-A8A9-4EB7-F7EED857A169}" dt="2025-10-10T21:37:48.979" v="391" actId="14100"/>
          <ac:spMkLst>
            <pc:docMk/>
            <pc:sldMk cId="3913839608" sldId="270"/>
            <ac:spMk id="3" creationId="{58CBBF0B-A0B3-92A9-7376-A8322E421EF0}"/>
          </ac:spMkLst>
        </pc:spChg>
      </pc:sldChg>
      <pc:sldChg chg="addSp delSp modSp new">
        <pc:chgData name="Patience Omono Okpiabhele (2511530)" userId="S::2511530@student.uwtsd.ac.uk::6ca9dcde-7547-4f83-a1a4-bbbf297d941c" providerId="AD" clId="Web-{05E30C18-47C0-A8A9-4EB7-F7EED857A169}" dt="2025-10-10T21:31:25.751" v="327" actId="14100"/>
        <pc:sldMkLst>
          <pc:docMk/>
          <pc:sldMk cId="1563109947" sldId="272"/>
        </pc:sldMkLst>
        <pc:spChg chg="mod">
          <ac:chgData name="Patience Omono Okpiabhele (2511530)" userId="S::2511530@student.uwtsd.ac.uk::6ca9dcde-7547-4f83-a1a4-bbbf297d941c" providerId="AD" clId="Web-{05E30C18-47C0-A8A9-4EB7-F7EED857A169}" dt="2025-10-10T21:19:40.316" v="141" actId="20577"/>
          <ac:spMkLst>
            <pc:docMk/>
            <pc:sldMk cId="1563109947" sldId="272"/>
            <ac:spMk id="2" creationId="{5D08CA49-1A2F-58E9-4D41-609D331796F1}"/>
          </ac:spMkLst>
        </pc:spChg>
        <pc:spChg chg="mod">
          <ac:chgData name="Patience Omono Okpiabhele (2511530)" userId="S::2511530@student.uwtsd.ac.uk::6ca9dcde-7547-4f83-a1a4-bbbf297d941c" providerId="AD" clId="Web-{05E30C18-47C0-A8A9-4EB7-F7EED857A169}" dt="2025-10-10T21:27:21.473" v="290" actId="14100"/>
          <ac:spMkLst>
            <pc:docMk/>
            <pc:sldMk cId="1563109947" sldId="272"/>
            <ac:spMk id="3" creationId="{B153CFC4-8CA0-F14A-4735-12312B4C5F23}"/>
          </ac:spMkLst>
        </pc:spChg>
        <pc:spChg chg="add mod">
          <ac:chgData name="Patience Omono Okpiabhele (2511530)" userId="S::2511530@student.uwtsd.ac.uk::6ca9dcde-7547-4f83-a1a4-bbbf297d941c" providerId="AD" clId="Web-{05E30C18-47C0-A8A9-4EB7-F7EED857A169}" dt="2025-10-10T21:31:25.751" v="327" actId="14100"/>
          <ac:spMkLst>
            <pc:docMk/>
            <pc:sldMk cId="1563109947" sldId="272"/>
            <ac:spMk id="7" creationId="{28F93F83-46F9-52F4-870D-644365A2B376}"/>
          </ac:spMkLst>
        </pc:spChg>
        <pc:picChg chg="add mod modCrop">
          <ac:chgData name="Patience Omono Okpiabhele (2511530)" userId="S::2511530@student.uwtsd.ac.uk::6ca9dcde-7547-4f83-a1a4-bbbf297d941c" providerId="AD" clId="Web-{05E30C18-47C0-A8A9-4EB7-F7EED857A169}" dt="2025-10-10T21:30:59.016" v="324" actId="1076"/>
          <ac:picMkLst>
            <pc:docMk/>
            <pc:sldMk cId="1563109947" sldId="272"/>
            <ac:picMk id="4" creationId="{ACAF5D2B-108E-2673-9499-AF4684886348}"/>
          </ac:picMkLst>
        </pc:picChg>
      </pc:sldChg>
    </pc:docChg>
  </pc:docChgLst>
  <pc:docChgLst>
    <pc:chgData name="Fatoumata Diabate Soropogui (2505200)" userId="S::2505200@student.uwtsd.ac.uk::26c456f2-6dd1-434c-9f48-0e0c96d2a96a" providerId="AD" clId="Web-{4810D7BA-6B46-0A0E-C99C-5361348F5874}"/>
    <pc:docChg chg="modSld">
      <pc:chgData name="Fatoumata Diabate Soropogui (2505200)" userId="S::2505200@student.uwtsd.ac.uk::26c456f2-6dd1-434c-9f48-0e0c96d2a96a" providerId="AD" clId="Web-{4810D7BA-6B46-0A0E-C99C-5361348F5874}" dt="2025-10-11T21:51:15.141" v="190" actId="20577"/>
      <pc:docMkLst>
        <pc:docMk/>
      </pc:docMkLst>
      <pc:sldChg chg="modSp">
        <pc:chgData name="Fatoumata Diabate Soropogui (2505200)" userId="S::2505200@student.uwtsd.ac.uk::26c456f2-6dd1-434c-9f48-0e0c96d2a96a" providerId="AD" clId="Web-{4810D7BA-6B46-0A0E-C99C-5361348F5874}" dt="2025-10-11T21:51:15.141" v="190" actId="20577"/>
        <pc:sldMkLst>
          <pc:docMk/>
          <pc:sldMk cId="1051338674" sldId="261"/>
        </pc:sldMkLst>
        <pc:spChg chg="mod">
          <ac:chgData name="Fatoumata Diabate Soropogui (2505200)" userId="S::2505200@student.uwtsd.ac.uk::26c456f2-6dd1-434c-9f48-0e0c96d2a96a" providerId="AD" clId="Web-{4810D7BA-6B46-0A0E-C99C-5361348F5874}" dt="2025-10-11T21:51:15.141" v="190" actId="20577"/>
          <ac:spMkLst>
            <pc:docMk/>
            <pc:sldMk cId="1051338674" sldId="261"/>
            <ac:spMk id="3" creationId="{FC7F1C97-2F60-A62F-4A4C-BB9DF26B629E}"/>
          </ac:spMkLst>
        </pc:spChg>
      </pc:sldChg>
      <pc:sldChg chg="modSp">
        <pc:chgData name="Fatoumata Diabate Soropogui (2505200)" userId="S::2505200@student.uwtsd.ac.uk::26c456f2-6dd1-434c-9f48-0e0c96d2a96a" providerId="AD" clId="Web-{4810D7BA-6B46-0A0E-C99C-5361348F5874}" dt="2025-10-11T21:24:27.709" v="61" actId="20577"/>
        <pc:sldMkLst>
          <pc:docMk/>
          <pc:sldMk cId="3913839608" sldId="270"/>
        </pc:sldMkLst>
        <pc:spChg chg="mod">
          <ac:chgData name="Fatoumata Diabate Soropogui (2505200)" userId="S::2505200@student.uwtsd.ac.uk::26c456f2-6dd1-434c-9f48-0e0c96d2a96a" providerId="AD" clId="Web-{4810D7BA-6B46-0A0E-C99C-5361348F5874}" dt="2025-10-11T21:24:27.709" v="61" actId="20577"/>
          <ac:spMkLst>
            <pc:docMk/>
            <pc:sldMk cId="3913839608" sldId="270"/>
            <ac:spMk id="3" creationId="{58CBBF0B-A0B3-92A9-7376-A8322E421EF0}"/>
          </ac:spMkLst>
        </pc:spChg>
      </pc:sldChg>
      <pc:sldChg chg="modSp">
        <pc:chgData name="Fatoumata Diabate Soropogui (2505200)" userId="S::2505200@student.uwtsd.ac.uk::26c456f2-6dd1-434c-9f48-0e0c96d2a96a" providerId="AD" clId="Web-{4810D7BA-6B46-0A0E-C99C-5361348F5874}" dt="2025-10-11T21:29:57.290" v="131" actId="20577"/>
        <pc:sldMkLst>
          <pc:docMk/>
          <pc:sldMk cId="2511212835" sldId="271"/>
        </pc:sldMkLst>
        <pc:spChg chg="mod">
          <ac:chgData name="Fatoumata Diabate Soropogui (2505200)" userId="S::2505200@student.uwtsd.ac.uk::26c456f2-6dd1-434c-9f48-0e0c96d2a96a" providerId="AD" clId="Web-{4810D7BA-6B46-0A0E-C99C-5361348F5874}" dt="2025-10-11T21:24:57.609" v="67" actId="20577"/>
          <ac:spMkLst>
            <pc:docMk/>
            <pc:sldMk cId="2511212835" sldId="271"/>
            <ac:spMk id="2" creationId="{64F52252-2B28-01D8-311A-42DEAC7E5E34}"/>
          </ac:spMkLst>
        </pc:spChg>
        <pc:spChg chg="mod">
          <ac:chgData name="Fatoumata Diabate Soropogui (2505200)" userId="S::2505200@student.uwtsd.ac.uk::26c456f2-6dd1-434c-9f48-0e0c96d2a96a" providerId="AD" clId="Web-{4810D7BA-6B46-0A0E-C99C-5361348F5874}" dt="2025-10-11T21:29:57.290" v="131" actId="20577"/>
          <ac:spMkLst>
            <pc:docMk/>
            <pc:sldMk cId="2511212835" sldId="271"/>
            <ac:spMk id="3" creationId="{5EBF2FF7-FB0B-CB39-1A08-0D8F020F0861}"/>
          </ac:spMkLst>
        </pc:spChg>
      </pc:sldChg>
      <pc:sldChg chg="modSp">
        <pc:chgData name="Fatoumata Diabate Soropogui (2505200)" userId="S::2505200@student.uwtsd.ac.uk::26c456f2-6dd1-434c-9f48-0e0c96d2a96a" providerId="AD" clId="Web-{4810D7BA-6B46-0A0E-C99C-5361348F5874}" dt="2025-10-11T21:49:38.122" v="185" actId="1076"/>
        <pc:sldMkLst>
          <pc:docMk/>
          <pc:sldMk cId="1563109947" sldId="272"/>
        </pc:sldMkLst>
        <pc:picChg chg="mod">
          <ac:chgData name="Fatoumata Diabate Soropogui (2505200)" userId="S::2505200@student.uwtsd.ac.uk::26c456f2-6dd1-434c-9f48-0e0c96d2a96a" providerId="AD" clId="Web-{4810D7BA-6B46-0A0E-C99C-5361348F5874}" dt="2025-10-11T21:49:38.122" v="185" actId="1076"/>
          <ac:picMkLst>
            <pc:docMk/>
            <pc:sldMk cId="1563109947" sldId="272"/>
            <ac:picMk id="4" creationId="{ACAF5D2B-108E-2673-9499-AF4684886348}"/>
          </ac:picMkLst>
        </pc:picChg>
      </pc:sldChg>
    </pc:docChg>
  </pc:docChgLst>
  <pc:docChgLst>
    <pc:chgData name="Maria Ajadalu (2506380)" userId="S::2506380@student.uwtsd.ac.uk::defb4693-3b22-45f8-8380-53249eb2a896" providerId="AD" clId="Web-{E9BBC5F0-7BC2-C63E-6030-40968FBA94BC}"/>
    <pc:docChg chg="modSld">
      <pc:chgData name="Maria Ajadalu (2506380)" userId="S::2506380@student.uwtsd.ac.uk::defb4693-3b22-45f8-8380-53249eb2a896" providerId="AD" clId="Web-{E9BBC5F0-7BC2-C63E-6030-40968FBA94BC}" dt="2025-10-12T07:01:06.580" v="10" actId="20577"/>
      <pc:docMkLst>
        <pc:docMk/>
      </pc:docMkLst>
      <pc:sldChg chg="modSp">
        <pc:chgData name="Maria Ajadalu (2506380)" userId="S::2506380@student.uwtsd.ac.uk::defb4693-3b22-45f8-8380-53249eb2a896" providerId="AD" clId="Web-{E9BBC5F0-7BC2-C63E-6030-40968FBA94BC}" dt="2025-10-12T07:01:06.580" v="10" actId="20577"/>
        <pc:sldMkLst>
          <pc:docMk/>
          <pc:sldMk cId="3913839608" sldId="270"/>
        </pc:sldMkLst>
        <pc:spChg chg="mod">
          <ac:chgData name="Maria Ajadalu (2506380)" userId="S::2506380@student.uwtsd.ac.uk::defb4693-3b22-45f8-8380-53249eb2a896" providerId="AD" clId="Web-{E9BBC5F0-7BC2-C63E-6030-40968FBA94BC}" dt="2025-10-12T07:01:06.580" v="10" actId="20577"/>
          <ac:spMkLst>
            <pc:docMk/>
            <pc:sldMk cId="3913839608" sldId="270"/>
            <ac:spMk id="3" creationId="{58CBBF0B-A0B3-92A9-7376-A8322E421EF0}"/>
          </ac:spMkLst>
        </pc:spChg>
      </pc:sldChg>
    </pc:docChg>
  </pc:docChgLst>
  <pc:docChgLst>
    <pc:chgData name="Fatoumata Diabate Soropogui (2505200)" userId="S::2505200@student.uwtsd.ac.uk::26c456f2-6dd1-434c-9f48-0e0c96d2a96a" providerId="AD" clId="Web-{1F3DF698-D418-D8F9-1C74-199A818D6D9A}"/>
    <pc:docChg chg="modSld">
      <pc:chgData name="Fatoumata Diabate Soropogui (2505200)" userId="S::2505200@student.uwtsd.ac.uk::26c456f2-6dd1-434c-9f48-0e0c96d2a96a" providerId="AD" clId="Web-{1F3DF698-D418-D8F9-1C74-199A818D6D9A}" dt="2025-10-10T10:30:59.535" v="1011" actId="20577"/>
      <pc:docMkLst>
        <pc:docMk/>
      </pc:docMkLst>
      <pc:sldChg chg="modSp">
        <pc:chgData name="Fatoumata Diabate Soropogui (2505200)" userId="S::2505200@student.uwtsd.ac.uk::26c456f2-6dd1-434c-9f48-0e0c96d2a96a" providerId="AD" clId="Web-{1F3DF698-D418-D8F9-1C74-199A818D6D9A}" dt="2025-10-10T09:58:09.212" v="401" actId="20577"/>
        <pc:sldMkLst>
          <pc:docMk/>
          <pc:sldMk cId="1051338674" sldId="261"/>
        </pc:sldMkLst>
        <pc:spChg chg="mod">
          <ac:chgData name="Fatoumata Diabate Soropogui (2505200)" userId="S::2505200@student.uwtsd.ac.uk::26c456f2-6dd1-434c-9f48-0e0c96d2a96a" providerId="AD" clId="Web-{1F3DF698-D418-D8F9-1C74-199A818D6D9A}" dt="2025-10-10T09:58:09.212" v="401" actId="20577"/>
          <ac:spMkLst>
            <pc:docMk/>
            <pc:sldMk cId="1051338674" sldId="261"/>
            <ac:spMk id="3" creationId="{FC7F1C97-2F60-A62F-4A4C-BB9DF26B629E}"/>
          </ac:spMkLst>
        </pc:spChg>
      </pc:sldChg>
      <pc:sldChg chg="modSp">
        <pc:chgData name="Fatoumata Diabate Soropogui (2505200)" userId="S::2505200@student.uwtsd.ac.uk::26c456f2-6dd1-434c-9f48-0e0c96d2a96a" providerId="AD" clId="Web-{1F3DF698-D418-D8F9-1C74-199A818D6D9A}" dt="2025-10-10T10:30:59.535" v="1011" actId="20577"/>
        <pc:sldMkLst>
          <pc:docMk/>
          <pc:sldMk cId="3452879371" sldId="263"/>
        </pc:sldMkLst>
        <pc:spChg chg="mod">
          <ac:chgData name="Fatoumata Diabate Soropogui (2505200)" userId="S::2505200@student.uwtsd.ac.uk::26c456f2-6dd1-434c-9f48-0e0c96d2a96a" providerId="AD" clId="Web-{1F3DF698-D418-D8F9-1C74-199A818D6D9A}" dt="2025-10-10T10:30:59.535" v="1011" actId="20577"/>
          <ac:spMkLst>
            <pc:docMk/>
            <pc:sldMk cId="3452879371" sldId="263"/>
            <ac:spMk id="3" creationId="{46A55AD1-2F4E-C2FC-7C80-CF02F2A6A46E}"/>
          </ac:spMkLst>
        </pc:spChg>
      </pc:sldChg>
    </pc:docChg>
  </pc:docChgLst>
  <pc:docChgLst>
    <pc:chgData name="Wajad Hassan Javead (2507560)" userId="S::2507560@student.uwtsd.ac.uk::e6a5bcd6-7ac8-4dcf-8c59-c35ccb5fc551" providerId="AD" clId="Web-{5000A273-356A-4A5B-9AB9-DC2FACDD9E0C}"/>
    <pc:docChg chg="addSld delSld modSld sldOrd">
      <pc:chgData name="Wajad Hassan Javead (2507560)" userId="S::2507560@student.uwtsd.ac.uk::e6a5bcd6-7ac8-4dcf-8c59-c35ccb5fc551" providerId="AD" clId="Web-{5000A273-356A-4A5B-9AB9-DC2FACDD9E0C}" dt="2025-10-07T10:39:23.291" v="1213" actId="20577"/>
      <pc:docMkLst>
        <pc:docMk/>
      </pc:docMkLst>
      <pc:sldChg chg="addSp delSp modSp mod setBg">
        <pc:chgData name="Wajad Hassan Javead (2507560)" userId="S::2507560@student.uwtsd.ac.uk::e6a5bcd6-7ac8-4dcf-8c59-c35ccb5fc551" providerId="AD" clId="Web-{5000A273-356A-4A5B-9AB9-DC2FACDD9E0C}" dt="2025-10-07T10:28:48.926" v="1177" actId="1076"/>
        <pc:sldMkLst>
          <pc:docMk/>
          <pc:sldMk cId="109857222" sldId="256"/>
        </pc:sldMkLst>
        <pc:spChg chg="mod">
          <ac:chgData name="Wajad Hassan Javead (2507560)" userId="S::2507560@student.uwtsd.ac.uk::e6a5bcd6-7ac8-4dcf-8c59-c35ccb5fc551" providerId="AD" clId="Web-{5000A273-356A-4A5B-9AB9-DC2FACDD9E0C}" dt="2025-10-07T10:25:05.361" v="1145" actId="20577"/>
          <ac:spMkLst>
            <pc:docMk/>
            <pc:sldMk cId="109857222" sldId="256"/>
            <ac:spMk id="2" creationId="{00000000-0000-0000-0000-000000000000}"/>
          </ac:spMkLst>
        </pc:spChg>
        <pc:spChg chg="mod">
          <ac:chgData name="Wajad Hassan Javead (2507560)" userId="S::2507560@student.uwtsd.ac.uk::e6a5bcd6-7ac8-4dcf-8c59-c35ccb5fc551" providerId="AD" clId="Web-{5000A273-356A-4A5B-9AB9-DC2FACDD9E0C}" dt="2025-10-07T10:28:48.926" v="1177" actId="1076"/>
          <ac:spMkLst>
            <pc:docMk/>
            <pc:sldMk cId="109857222" sldId="256"/>
            <ac:spMk id="3" creationId="{00000000-0000-0000-0000-000000000000}"/>
          </ac:spMkLst>
        </pc:spChg>
        <pc:spChg chg="add">
          <ac:chgData name="Wajad Hassan Javead (2507560)" userId="S::2507560@student.uwtsd.ac.uk::e6a5bcd6-7ac8-4dcf-8c59-c35ccb5fc551" providerId="AD" clId="Web-{5000A273-356A-4A5B-9AB9-DC2FACDD9E0C}" dt="2025-10-07T10:24:39.188" v="1143"/>
          <ac:spMkLst>
            <pc:docMk/>
            <pc:sldMk cId="109857222" sldId="256"/>
            <ac:spMk id="102" creationId="{6DDA8CE9-E0A6-4FF2-823D-D08607606DC2}"/>
          </ac:spMkLst>
        </pc:spChg>
        <pc:spChg chg="add">
          <ac:chgData name="Wajad Hassan Javead (2507560)" userId="S::2507560@student.uwtsd.ac.uk::e6a5bcd6-7ac8-4dcf-8c59-c35ccb5fc551" providerId="AD" clId="Web-{5000A273-356A-4A5B-9AB9-DC2FACDD9E0C}" dt="2025-10-07T10:24:39.188" v="1143"/>
          <ac:spMkLst>
            <pc:docMk/>
            <pc:sldMk cId="109857222" sldId="256"/>
            <ac:spMk id="104" creationId="{11195564-33B9-434B-9641-764F5905A56F}"/>
          </ac:spMkLst>
        </pc:spChg>
        <pc:grpChg chg="add">
          <ac:chgData name="Wajad Hassan Javead (2507560)" userId="S::2507560@student.uwtsd.ac.uk::e6a5bcd6-7ac8-4dcf-8c59-c35ccb5fc551" providerId="AD" clId="Web-{5000A273-356A-4A5B-9AB9-DC2FACDD9E0C}" dt="2025-10-07T10:24:39.188" v="1143"/>
          <ac:grpSpMkLst>
            <pc:docMk/>
            <pc:sldMk cId="109857222" sldId="256"/>
            <ac:grpSpMk id="106" creationId="{1D18C537-E336-47C4-836B-C342A230F8F3}"/>
          </ac:grpSpMkLst>
        </pc:grpChg>
        <pc:grpChg chg="add">
          <ac:chgData name="Wajad Hassan Javead (2507560)" userId="S::2507560@student.uwtsd.ac.uk::e6a5bcd6-7ac8-4dcf-8c59-c35ccb5fc551" providerId="AD" clId="Web-{5000A273-356A-4A5B-9AB9-DC2FACDD9E0C}" dt="2025-10-07T10:24:39.188" v="1143"/>
          <ac:grpSpMkLst>
            <pc:docMk/>
            <pc:sldMk cId="109857222" sldId="256"/>
            <ac:grpSpMk id="112" creationId="{5A1259D8-0C3A-4069-A22F-537BBBB61A9C}"/>
          </ac:grpSpMkLst>
        </pc:grpChg>
      </pc:sldChg>
      <pc:sldChg chg="addSp delSp modSp new mod setBg">
        <pc:chgData name="Wajad Hassan Javead (2507560)" userId="S::2507560@student.uwtsd.ac.uk::e6a5bcd6-7ac8-4dcf-8c59-c35ccb5fc551" providerId="AD" clId="Web-{5000A273-356A-4A5B-9AB9-DC2FACDD9E0C}" dt="2025-10-07T10:29:31.848" v="1178" actId="20577"/>
        <pc:sldMkLst>
          <pc:docMk/>
          <pc:sldMk cId="1706682860" sldId="258"/>
        </pc:sldMkLst>
        <pc:spChg chg="mod">
          <ac:chgData name="Wajad Hassan Javead (2507560)" userId="S::2507560@student.uwtsd.ac.uk::e6a5bcd6-7ac8-4dcf-8c59-c35ccb5fc551" providerId="AD" clId="Web-{5000A273-356A-4A5B-9AB9-DC2FACDD9E0C}" dt="2025-10-07T10:29:31.848" v="1178" actId="20577"/>
          <ac:spMkLst>
            <pc:docMk/>
            <pc:sldMk cId="1706682860" sldId="258"/>
            <ac:spMk id="2" creationId="{F356BED1-F686-9C76-2A32-5D14C3AD64A8}"/>
          </ac:spMkLst>
        </pc:spChg>
        <pc:spChg chg="add">
          <ac:chgData name="Wajad Hassan Javead (2507560)" userId="S::2507560@student.uwtsd.ac.uk::e6a5bcd6-7ac8-4dcf-8c59-c35ccb5fc551" providerId="AD" clId="Web-{5000A273-356A-4A5B-9AB9-DC2FACDD9E0C}" dt="2025-10-07T09:59:36.482" v="1055"/>
          <ac:spMkLst>
            <pc:docMk/>
            <pc:sldMk cId="1706682860" sldId="258"/>
            <ac:spMk id="33" creationId="{889C5E17-24D0-4696-A3C5-A2261FB455FA}"/>
          </ac:spMkLst>
        </pc:spChg>
        <pc:spChg chg="add">
          <ac:chgData name="Wajad Hassan Javead (2507560)" userId="S::2507560@student.uwtsd.ac.uk::e6a5bcd6-7ac8-4dcf-8c59-c35ccb5fc551" providerId="AD" clId="Web-{5000A273-356A-4A5B-9AB9-DC2FACDD9E0C}" dt="2025-10-07T09:59:36.482" v="1055"/>
          <ac:spMkLst>
            <pc:docMk/>
            <pc:sldMk cId="1706682860" sldId="258"/>
            <ac:spMk id="34" creationId="{6929B58F-2358-44CC-ACE5-EF1BD3C6C824}"/>
          </ac:spMkLst>
        </pc:spChg>
        <pc:grpChg chg="add">
          <ac:chgData name="Wajad Hassan Javead (2507560)" userId="S::2507560@student.uwtsd.ac.uk::e6a5bcd6-7ac8-4dcf-8c59-c35ccb5fc551" providerId="AD" clId="Web-{5000A273-356A-4A5B-9AB9-DC2FACDD9E0C}" dt="2025-10-07T09:59:36.482" v="1055"/>
          <ac:grpSpMkLst>
            <pc:docMk/>
            <pc:sldMk cId="1706682860" sldId="258"/>
            <ac:grpSpMk id="35" creationId="{09DA5303-A1AF-4830-806C-51FCD96188B7}"/>
          </ac:grpSpMkLst>
        </pc:grpChg>
        <pc:graphicFrameChg chg="add">
          <ac:chgData name="Wajad Hassan Javead (2507560)" userId="S::2507560@student.uwtsd.ac.uk::e6a5bcd6-7ac8-4dcf-8c59-c35ccb5fc551" providerId="AD" clId="Web-{5000A273-356A-4A5B-9AB9-DC2FACDD9E0C}" dt="2025-10-07T09:59:36.482" v="1055"/>
          <ac:graphicFrameMkLst>
            <pc:docMk/>
            <pc:sldMk cId="1706682860" sldId="258"/>
            <ac:graphicFrameMk id="36" creationId="{B14F3FD0-162A-EE6A-F34F-C578322A1353}"/>
          </ac:graphicFrameMkLst>
        </pc:graphicFrameChg>
      </pc:sldChg>
      <pc:sldChg chg="addSp delSp modSp new mod setBg">
        <pc:chgData name="Wajad Hassan Javead (2507560)" userId="S::2507560@student.uwtsd.ac.uk::e6a5bcd6-7ac8-4dcf-8c59-c35ccb5fc551" providerId="AD" clId="Web-{5000A273-356A-4A5B-9AB9-DC2FACDD9E0C}" dt="2025-10-07T10:31:49.709" v="1186" actId="1076"/>
        <pc:sldMkLst>
          <pc:docMk/>
          <pc:sldMk cId="1892368761" sldId="259"/>
        </pc:sldMkLst>
        <pc:spChg chg="mod">
          <ac:chgData name="Wajad Hassan Javead (2507560)" userId="S::2507560@student.uwtsd.ac.uk::e6a5bcd6-7ac8-4dcf-8c59-c35ccb5fc551" providerId="AD" clId="Web-{5000A273-356A-4A5B-9AB9-DC2FACDD9E0C}" dt="2025-10-07T10:31:49.709" v="1186" actId="1076"/>
          <ac:spMkLst>
            <pc:docMk/>
            <pc:sldMk cId="1892368761" sldId="259"/>
            <ac:spMk id="2" creationId="{F09A5DAA-42B7-0B3B-8E4A-B4B9E48B934A}"/>
          </ac:spMkLst>
        </pc:spChg>
        <pc:spChg chg="mod">
          <ac:chgData name="Wajad Hassan Javead (2507560)" userId="S::2507560@student.uwtsd.ac.uk::e6a5bcd6-7ac8-4dcf-8c59-c35ccb5fc551" providerId="AD" clId="Web-{5000A273-356A-4A5B-9AB9-DC2FACDD9E0C}" dt="2025-10-07T10:31:21.974" v="1184" actId="14100"/>
          <ac:spMkLst>
            <pc:docMk/>
            <pc:sldMk cId="1892368761" sldId="259"/>
            <ac:spMk id="3" creationId="{95ED8094-E89D-48D2-E72A-B0FFAF309ADA}"/>
          </ac:spMkLst>
        </pc:spChg>
        <pc:spChg chg="add">
          <ac:chgData name="Wajad Hassan Javead (2507560)" userId="S::2507560@student.uwtsd.ac.uk::e6a5bcd6-7ac8-4dcf-8c59-c35ccb5fc551" providerId="AD" clId="Web-{5000A273-356A-4A5B-9AB9-DC2FACDD9E0C}" dt="2025-10-07T10:02:32.581" v="1062"/>
          <ac:spMkLst>
            <pc:docMk/>
            <pc:sldMk cId="1892368761" sldId="259"/>
            <ac:spMk id="22" creationId="{245A9F99-D9B1-4094-A2E2-B90AC1DB7B9C}"/>
          </ac:spMkLst>
        </pc:spChg>
        <pc:spChg chg="add">
          <ac:chgData name="Wajad Hassan Javead (2507560)" userId="S::2507560@student.uwtsd.ac.uk::e6a5bcd6-7ac8-4dcf-8c59-c35ccb5fc551" providerId="AD" clId="Web-{5000A273-356A-4A5B-9AB9-DC2FACDD9E0C}" dt="2025-10-07T10:02:32.581" v="1062"/>
          <ac:spMkLst>
            <pc:docMk/>
            <pc:sldMk cId="1892368761" sldId="259"/>
            <ac:spMk id="24" creationId="{B7FAF607-473A-4A43-A23D-BBFF5C4117BB}"/>
          </ac:spMkLst>
        </pc:spChg>
        <pc:grpChg chg="add">
          <ac:chgData name="Wajad Hassan Javead (2507560)" userId="S::2507560@student.uwtsd.ac.uk::e6a5bcd6-7ac8-4dcf-8c59-c35ccb5fc551" providerId="AD" clId="Web-{5000A273-356A-4A5B-9AB9-DC2FACDD9E0C}" dt="2025-10-07T10:02:32.581" v="1062"/>
          <ac:grpSpMkLst>
            <pc:docMk/>
            <pc:sldMk cId="1892368761" sldId="259"/>
            <ac:grpSpMk id="26" creationId="{C5F6476F-D303-44D3-B30F-1BA348F0F64A}"/>
          </ac:grpSpMkLst>
        </pc:grpChg>
        <pc:picChg chg="add">
          <ac:chgData name="Wajad Hassan Javead (2507560)" userId="S::2507560@student.uwtsd.ac.uk::e6a5bcd6-7ac8-4dcf-8c59-c35ccb5fc551" providerId="AD" clId="Web-{5000A273-356A-4A5B-9AB9-DC2FACDD9E0C}" dt="2025-10-07T10:02:32.581" v="1062"/>
          <ac:picMkLst>
            <pc:docMk/>
            <pc:sldMk cId="1892368761" sldId="259"/>
            <ac:picMk id="19" creationId="{58D096C3-CE91-5A30-6887-0561C3B094B5}"/>
          </ac:picMkLst>
        </pc:picChg>
      </pc:sldChg>
      <pc:sldChg chg="addSp delSp modSp new mod setBg">
        <pc:chgData name="Wajad Hassan Javead (2507560)" userId="S::2507560@student.uwtsd.ac.uk::e6a5bcd6-7ac8-4dcf-8c59-c35ccb5fc551" providerId="AD" clId="Web-{5000A273-356A-4A5B-9AB9-DC2FACDD9E0C}" dt="2025-10-07T10:21:35.872" v="1139" actId="20577"/>
        <pc:sldMkLst>
          <pc:docMk/>
          <pc:sldMk cId="2451865208" sldId="260"/>
        </pc:sldMkLst>
        <pc:spChg chg="mod">
          <ac:chgData name="Wajad Hassan Javead (2507560)" userId="S::2507560@student.uwtsd.ac.uk::e6a5bcd6-7ac8-4dcf-8c59-c35ccb5fc551" providerId="AD" clId="Web-{5000A273-356A-4A5B-9AB9-DC2FACDD9E0C}" dt="2025-10-07T10:21:35.872" v="1139" actId="20577"/>
          <ac:spMkLst>
            <pc:docMk/>
            <pc:sldMk cId="2451865208" sldId="260"/>
            <ac:spMk id="2" creationId="{8FEE435D-176F-6ADD-3E2B-64F3FF336FAB}"/>
          </ac:spMkLst>
        </pc:spChg>
        <pc:spChg chg="add del mod">
          <ac:chgData name="Wajad Hassan Javead (2507560)" userId="S::2507560@student.uwtsd.ac.uk::e6a5bcd6-7ac8-4dcf-8c59-c35ccb5fc551" providerId="AD" clId="Web-{5000A273-356A-4A5B-9AB9-DC2FACDD9E0C}" dt="2025-10-07T10:04:44.756" v="1067"/>
          <ac:spMkLst>
            <pc:docMk/>
            <pc:sldMk cId="2451865208" sldId="260"/>
            <ac:spMk id="3" creationId="{D6AD066F-3799-2163-93E1-827998348ADF}"/>
          </ac:spMkLst>
        </pc:spChg>
        <pc:spChg chg="add">
          <ac:chgData name="Wajad Hassan Javead (2507560)" userId="S::2507560@student.uwtsd.ac.uk::e6a5bcd6-7ac8-4dcf-8c59-c35ccb5fc551" providerId="AD" clId="Web-{5000A273-356A-4A5B-9AB9-DC2FACDD9E0C}" dt="2025-10-07T10:04:44.756" v="1067"/>
          <ac:spMkLst>
            <pc:docMk/>
            <pc:sldMk cId="2451865208" sldId="260"/>
            <ac:spMk id="18" creationId="{18873D23-2DCF-4B31-A009-95721C06E8E1}"/>
          </ac:spMkLst>
        </pc:spChg>
        <pc:spChg chg="add">
          <ac:chgData name="Wajad Hassan Javead (2507560)" userId="S::2507560@student.uwtsd.ac.uk::e6a5bcd6-7ac8-4dcf-8c59-c35ccb5fc551" providerId="AD" clId="Web-{5000A273-356A-4A5B-9AB9-DC2FACDD9E0C}" dt="2025-10-07T10:04:44.756" v="1067"/>
          <ac:spMkLst>
            <pc:docMk/>
            <pc:sldMk cId="2451865208" sldId="260"/>
            <ac:spMk id="19" creationId="{C13EF075-D4EF-4929-ADBC-91B27DA19955}"/>
          </ac:spMkLst>
        </pc:spChg>
        <pc:grpChg chg="add">
          <ac:chgData name="Wajad Hassan Javead (2507560)" userId="S::2507560@student.uwtsd.ac.uk::e6a5bcd6-7ac8-4dcf-8c59-c35ccb5fc551" providerId="AD" clId="Web-{5000A273-356A-4A5B-9AB9-DC2FACDD9E0C}" dt="2025-10-07T10:04:44.756" v="1067"/>
          <ac:grpSpMkLst>
            <pc:docMk/>
            <pc:sldMk cId="2451865208" sldId="260"/>
            <ac:grpSpMk id="24" creationId="{DAA26DFA-AAB2-4973-9C17-16D587C7B198}"/>
          </ac:grpSpMkLst>
        </pc:grpChg>
      </pc:sldChg>
      <pc:sldChg chg="addSp modSp new mod setBg">
        <pc:chgData name="Wajad Hassan Javead (2507560)" userId="S::2507560@student.uwtsd.ac.uk::e6a5bcd6-7ac8-4dcf-8c59-c35ccb5fc551" providerId="AD" clId="Web-{5000A273-356A-4A5B-9AB9-DC2FACDD9E0C}" dt="2025-10-07T10:05:47.413" v="1068"/>
        <pc:sldMkLst>
          <pc:docMk/>
          <pc:sldMk cId="1051338674" sldId="261"/>
        </pc:sldMkLst>
        <pc:spChg chg="mod">
          <ac:chgData name="Wajad Hassan Javead (2507560)" userId="S::2507560@student.uwtsd.ac.uk::e6a5bcd6-7ac8-4dcf-8c59-c35ccb5fc551" providerId="AD" clId="Web-{5000A273-356A-4A5B-9AB9-DC2FACDD9E0C}" dt="2025-10-07T10:05:47.413" v="1068"/>
          <ac:spMkLst>
            <pc:docMk/>
            <pc:sldMk cId="1051338674" sldId="261"/>
            <ac:spMk id="2" creationId="{8C04FFFD-79B7-1C0A-7588-AB870B664A8F}"/>
          </ac:spMkLst>
        </pc:spChg>
        <pc:spChg chg="mod">
          <ac:chgData name="Wajad Hassan Javead (2507560)" userId="S::2507560@student.uwtsd.ac.uk::e6a5bcd6-7ac8-4dcf-8c59-c35ccb5fc551" providerId="AD" clId="Web-{5000A273-356A-4A5B-9AB9-DC2FACDD9E0C}" dt="2025-10-07T10:05:47.413" v="1068"/>
          <ac:spMkLst>
            <pc:docMk/>
            <pc:sldMk cId="1051338674" sldId="261"/>
            <ac:spMk id="3" creationId="{FC7F1C97-2F60-A62F-4A4C-BB9DF26B629E}"/>
          </ac:spMkLst>
        </pc:spChg>
        <pc:spChg chg="add">
          <ac:chgData name="Wajad Hassan Javead (2507560)" userId="S::2507560@student.uwtsd.ac.uk::e6a5bcd6-7ac8-4dcf-8c59-c35ccb5fc551" providerId="AD" clId="Web-{5000A273-356A-4A5B-9AB9-DC2FACDD9E0C}" dt="2025-10-07T10:05:47.413" v="1068"/>
          <ac:spMkLst>
            <pc:docMk/>
            <pc:sldMk cId="1051338674" sldId="261"/>
            <ac:spMk id="8" creationId="{18873D23-2DCF-4B31-A009-95721C06E8E1}"/>
          </ac:spMkLst>
        </pc:spChg>
        <pc:spChg chg="add">
          <ac:chgData name="Wajad Hassan Javead (2507560)" userId="S::2507560@student.uwtsd.ac.uk::e6a5bcd6-7ac8-4dcf-8c59-c35ccb5fc551" providerId="AD" clId="Web-{5000A273-356A-4A5B-9AB9-DC2FACDD9E0C}" dt="2025-10-07T10:05:47.413" v="1068"/>
          <ac:spMkLst>
            <pc:docMk/>
            <pc:sldMk cId="1051338674" sldId="261"/>
            <ac:spMk id="10" creationId="{C13EF075-D4EF-4929-ADBC-91B27DA19955}"/>
          </ac:spMkLst>
        </pc:spChg>
        <pc:grpChg chg="add">
          <ac:chgData name="Wajad Hassan Javead (2507560)" userId="S::2507560@student.uwtsd.ac.uk::e6a5bcd6-7ac8-4dcf-8c59-c35ccb5fc551" providerId="AD" clId="Web-{5000A273-356A-4A5B-9AB9-DC2FACDD9E0C}" dt="2025-10-07T10:05:47.413" v="1068"/>
          <ac:grpSpMkLst>
            <pc:docMk/>
            <pc:sldMk cId="1051338674" sldId="261"/>
            <ac:grpSpMk id="12" creationId="{DAA26DFA-AAB2-4973-9C17-16D587C7B198}"/>
          </ac:grpSpMkLst>
        </pc:grpChg>
      </pc:sldChg>
      <pc:sldChg chg="addSp modSp new mod setBg">
        <pc:chgData name="Wajad Hassan Javead (2507560)" userId="S::2507560@student.uwtsd.ac.uk::e6a5bcd6-7ac8-4dcf-8c59-c35ccb5fc551" providerId="AD" clId="Web-{5000A273-356A-4A5B-9AB9-DC2FACDD9E0C}" dt="2025-10-07T10:34:20.754" v="1193" actId="1076"/>
        <pc:sldMkLst>
          <pc:docMk/>
          <pc:sldMk cId="3055559488" sldId="262"/>
        </pc:sldMkLst>
        <pc:spChg chg="mod">
          <ac:chgData name="Wajad Hassan Javead (2507560)" userId="S::2507560@student.uwtsd.ac.uk::e6a5bcd6-7ac8-4dcf-8c59-c35ccb5fc551" providerId="AD" clId="Web-{5000A273-356A-4A5B-9AB9-DC2FACDD9E0C}" dt="2025-10-07T09:53:18.426" v="1017"/>
          <ac:spMkLst>
            <pc:docMk/>
            <pc:sldMk cId="3055559488" sldId="262"/>
            <ac:spMk id="2" creationId="{672B2003-3ADF-18CA-6F8F-561300B702E0}"/>
          </ac:spMkLst>
        </pc:spChg>
        <pc:spChg chg="mod">
          <ac:chgData name="Wajad Hassan Javead (2507560)" userId="S::2507560@student.uwtsd.ac.uk::e6a5bcd6-7ac8-4dcf-8c59-c35ccb5fc551" providerId="AD" clId="Web-{5000A273-356A-4A5B-9AB9-DC2FACDD9E0C}" dt="2025-10-07T10:34:20.754" v="1193" actId="1076"/>
          <ac:spMkLst>
            <pc:docMk/>
            <pc:sldMk cId="3055559488" sldId="262"/>
            <ac:spMk id="3" creationId="{3F3E6C0E-D7F4-3E26-3B76-3B91803CB6EB}"/>
          </ac:spMkLst>
        </pc:spChg>
        <pc:spChg chg="add">
          <ac:chgData name="Wajad Hassan Javead (2507560)" userId="S::2507560@student.uwtsd.ac.uk::e6a5bcd6-7ac8-4dcf-8c59-c35ccb5fc551" providerId="AD" clId="Web-{5000A273-356A-4A5B-9AB9-DC2FACDD9E0C}" dt="2025-10-07T09:53:18.426" v="1017"/>
          <ac:spMkLst>
            <pc:docMk/>
            <pc:sldMk cId="3055559488" sldId="262"/>
            <ac:spMk id="8" creationId="{889C5E17-24D0-4696-A3C5-A2261FB455FA}"/>
          </ac:spMkLst>
        </pc:spChg>
        <pc:spChg chg="add">
          <ac:chgData name="Wajad Hassan Javead (2507560)" userId="S::2507560@student.uwtsd.ac.uk::e6a5bcd6-7ac8-4dcf-8c59-c35ccb5fc551" providerId="AD" clId="Web-{5000A273-356A-4A5B-9AB9-DC2FACDD9E0C}" dt="2025-10-07T09:53:18.426" v="1017"/>
          <ac:spMkLst>
            <pc:docMk/>
            <pc:sldMk cId="3055559488" sldId="262"/>
            <ac:spMk id="10" creationId="{6929B58F-2358-44CC-ACE5-EF1BD3C6C824}"/>
          </ac:spMkLst>
        </pc:spChg>
        <pc:grpChg chg="add">
          <ac:chgData name="Wajad Hassan Javead (2507560)" userId="S::2507560@student.uwtsd.ac.uk::e6a5bcd6-7ac8-4dcf-8c59-c35ccb5fc551" providerId="AD" clId="Web-{5000A273-356A-4A5B-9AB9-DC2FACDD9E0C}" dt="2025-10-07T09:53:18.426" v="1017"/>
          <ac:grpSpMkLst>
            <pc:docMk/>
            <pc:sldMk cId="3055559488" sldId="262"/>
            <ac:grpSpMk id="12" creationId="{09DA5303-A1AF-4830-806C-51FCD96188B7}"/>
          </ac:grpSpMkLst>
        </pc:grpChg>
      </pc:sldChg>
      <pc:sldChg chg="addSp modSp new mod setBg">
        <pc:chgData name="Wajad Hassan Javead (2507560)" userId="S::2507560@student.uwtsd.ac.uk::e6a5bcd6-7ac8-4dcf-8c59-c35ccb5fc551" providerId="AD" clId="Web-{5000A273-356A-4A5B-9AB9-DC2FACDD9E0C}" dt="2025-10-07T10:06:02.273" v="1069"/>
        <pc:sldMkLst>
          <pc:docMk/>
          <pc:sldMk cId="3452879371" sldId="263"/>
        </pc:sldMkLst>
        <pc:spChg chg="mod">
          <ac:chgData name="Wajad Hassan Javead (2507560)" userId="S::2507560@student.uwtsd.ac.uk::e6a5bcd6-7ac8-4dcf-8c59-c35ccb5fc551" providerId="AD" clId="Web-{5000A273-356A-4A5B-9AB9-DC2FACDD9E0C}" dt="2025-10-07T10:06:02.273" v="1069"/>
          <ac:spMkLst>
            <pc:docMk/>
            <pc:sldMk cId="3452879371" sldId="263"/>
            <ac:spMk id="2" creationId="{DDAF2E5F-5AA8-DB07-8815-4B7C6F9F9D71}"/>
          </ac:spMkLst>
        </pc:spChg>
        <pc:spChg chg="mod">
          <ac:chgData name="Wajad Hassan Javead (2507560)" userId="S::2507560@student.uwtsd.ac.uk::e6a5bcd6-7ac8-4dcf-8c59-c35ccb5fc551" providerId="AD" clId="Web-{5000A273-356A-4A5B-9AB9-DC2FACDD9E0C}" dt="2025-10-07T10:06:02.273" v="1069"/>
          <ac:spMkLst>
            <pc:docMk/>
            <pc:sldMk cId="3452879371" sldId="263"/>
            <ac:spMk id="3" creationId="{46A55AD1-2F4E-C2FC-7C80-CF02F2A6A46E}"/>
          </ac:spMkLst>
        </pc:spChg>
        <pc:spChg chg="add">
          <ac:chgData name="Wajad Hassan Javead (2507560)" userId="S::2507560@student.uwtsd.ac.uk::e6a5bcd6-7ac8-4dcf-8c59-c35ccb5fc551" providerId="AD" clId="Web-{5000A273-356A-4A5B-9AB9-DC2FACDD9E0C}" dt="2025-10-07T10:06:02.273" v="1069"/>
          <ac:spMkLst>
            <pc:docMk/>
            <pc:sldMk cId="3452879371" sldId="263"/>
            <ac:spMk id="8" creationId="{18873D23-2DCF-4B31-A009-95721C06E8E1}"/>
          </ac:spMkLst>
        </pc:spChg>
        <pc:spChg chg="add">
          <ac:chgData name="Wajad Hassan Javead (2507560)" userId="S::2507560@student.uwtsd.ac.uk::e6a5bcd6-7ac8-4dcf-8c59-c35ccb5fc551" providerId="AD" clId="Web-{5000A273-356A-4A5B-9AB9-DC2FACDD9E0C}" dt="2025-10-07T10:06:02.273" v="1069"/>
          <ac:spMkLst>
            <pc:docMk/>
            <pc:sldMk cId="3452879371" sldId="263"/>
            <ac:spMk id="10" creationId="{C13EF075-D4EF-4929-ADBC-91B27DA19955}"/>
          </ac:spMkLst>
        </pc:spChg>
        <pc:grpChg chg="add">
          <ac:chgData name="Wajad Hassan Javead (2507560)" userId="S::2507560@student.uwtsd.ac.uk::e6a5bcd6-7ac8-4dcf-8c59-c35ccb5fc551" providerId="AD" clId="Web-{5000A273-356A-4A5B-9AB9-DC2FACDD9E0C}" dt="2025-10-07T10:06:02.273" v="1069"/>
          <ac:grpSpMkLst>
            <pc:docMk/>
            <pc:sldMk cId="3452879371" sldId="263"/>
            <ac:grpSpMk id="12" creationId="{DAA26DFA-AAB2-4973-9C17-16D587C7B198}"/>
          </ac:grpSpMkLst>
        </pc:grpChg>
      </pc:sldChg>
      <pc:sldChg chg="addSp delSp modSp new mod setBg">
        <pc:chgData name="Wajad Hassan Javead (2507560)" userId="S::2507560@student.uwtsd.ac.uk::e6a5bcd6-7ac8-4dcf-8c59-c35ccb5fc551" providerId="AD" clId="Web-{5000A273-356A-4A5B-9AB9-DC2FACDD9E0C}" dt="2025-10-07T10:36:27.390" v="1207" actId="14100"/>
        <pc:sldMkLst>
          <pc:docMk/>
          <pc:sldMk cId="2962494591" sldId="265"/>
        </pc:sldMkLst>
        <pc:spChg chg="mod">
          <ac:chgData name="Wajad Hassan Javead (2507560)" userId="S::2507560@student.uwtsd.ac.uk::e6a5bcd6-7ac8-4dcf-8c59-c35ccb5fc551" providerId="AD" clId="Web-{5000A273-356A-4A5B-9AB9-DC2FACDD9E0C}" dt="2025-10-07T10:07:49.620" v="1074"/>
          <ac:spMkLst>
            <pc:docMk/>
            <pc:sldMk cId="2962494591" sldId="265"/>
            <ac:spMk id="2" creationId="{E12CDC91-2DA3-EEB7-D85D-248E10BF3A2B}"/>
          </ac:spMkLst>
        </pc:spChg>
        <pc:graphicFrameChg chg="add mod modGraphic">
          <ac:chgData name="Wajad Hassan Javead (2507560)" userId="S::2507560@student.uwtsd.ac.uk::e6a5bcd6-7ac8-4dcf-8c59-c35ccb5fc551" providerId="AD" clId="Web-{5000A273-356A-4A5B-9AB9-DC2FACDD9E0C}" dt="2025-10-07T10:36:27.390" v="1207" actId="14100"/>
          <ac:graphicFrameMkLst>
            <pc:docMk/>
            <pc:sldMk cId="2962494591" sldId="265"/>
            <ac:graphicFrameMk id="13" creationId="{9A093482-6C6B-6319-863A-9A5727064267}"/>
          </ac:graphicFrameMkLst>
        </pc:graphicFrameChg>
      </pc:sldChg>
      <pc:sldChg chg="addSp delSp modSp new">
        <pc:chgData name="Wajad Hassan Javead (2507560)" userId="S::2507560@student.uwtsd.ac.uk::e6a5bcd6-7ac8-4dcf-8c59-c35ccb5fc551" providerId="AD" clId="Web-{5000A273-356A-4A5B-9AB9-DC2FACDD9E0C}" dt="2025-10-07T10:37:20.175" v="1208" actId="20577"/>
        <pc:sldMkLst>
          <pc:docMk/>
          <pc:sldMk cId="2541068577" sldId="266"/>
        </pc:sldMkLst>
        <pc:picChg chg="add mod">
          <ac:chgData name="Wajad Hassan Javead (2507560)" userId="S::2507560@student.uwtsd.ac.uk::e6a5bcd6-7ac8-4dcf-8c59-c35ccb5fc551" providerId="AD" clId="Web-{5000A273-356A-4A5B-9AB9-DC2FACDD9E0C}" dt="2025-10-07T10:10:37.222" v="1086" actId="1076"/>
          <ac:picMkLst>
            <pc:docMk/>
            <pc:sldMk cId="2541068577" sldId="266"/>
            <ac:picMk id="2" creationId="{A3511798-D9F1-B804-C705-9EF03B8D5DDD}"/>
          </ac:picMkLst>
        </pc:picChg>
      </pc:sldChg>
      <pc:sldChg chg="addSp delSp modSp new mod setBg">
        <pc:chgData name="Wajad Hassan Javead (2507560)" userId="S::2507560@student.uwtsd.ac.uk::e6a5bcd6-7ac8-4dcf-8c59-c35ccb5fc551" providerId="AD" clId="Web-{5000A273-356A-4A5B-9AB9-DC2FACDD9E0C}" dt="2025-10-07T10:39:23.291" v="1213" actId="20577"/>
        <pc:sldMkLst>
          <pc:docMk/>
          <pc:sldMk cId="1590872943" sldId="267"/>
        </pc:sldMkLst>
        <pc:spChg chg="mod">
          <ac:chgData name="Wajad Hassan Javead (2507560)" userId="S::2507560@student.uwtsd.ac.uk::e6a5bcd6-7ac8-4dcf-8c59-c35ccb5fc551" providerId="AD" clId="Web-{5000A273-356A-4A5B-9AB9-DC2FACDD9E0C}" dt="2025-10-07T10:38:36.445" v="1209" actId="20577"/>
          <ac:spMkLst>
            <pc:docMk/>
            <pc:sldMk cId="1590872943" sldId="267"/>
            <ac:spMk id="2" creationId="{B37015F6-2EE7-5896-93BA-73C5707B399A}"/>
          </ac:spMkLst>
        </pc:spChg>
        <pc:spChg chg="add mod">
          <ac:chgData name="Wajad Hassan Javead (2507560)" userId="S::2507560@student.uwtsd.ac.uk::e6a5bcd6-7ac8-4dcf-8c59-c35ccb5fc551" providerId="AD" clId="Web-{5000A273-356A-4A5B-9AB9-DC2FACDD9E0C}" dt="2025-10-07T10:38:47.242" v="1211" actId="20577"/>
          <ac:spMkLst>
            <pc:docMk/>
            <pc:sldMk cId="1590872943" sldId="267"/>
            <ac:spMk id="3" creationId="{1D72273C-4436-79B2-5C26-877030121F07}"/>
          </ac:spMkLst>
        </pc:spChg>
        <pc:spChg chg="add mod">
          <ac:chgData name="Wajad Hassan Javead (2507560)" userId="S::2507560@student.uwtsd.ac.uk::e6a5bcd6-7ac8-4dcf-8c59-c35ccb5fc551" providerId="AD" clId="Web-{5000A273-356A-4A5B-9AB9-DC2FACDD9E0C}" dt="2025-10-07T10:39:23.291" v="1213" actId="20577"/>
          <ac:spMkLst>
            <pc:docMk/>
            <pc:sldMk cId="1590872943" sldId="267"/>
            <ac:spMk id="4" creationId="{671E278A-4958-0530-10A7-272A6D5D1FDB}"/>
          </ac:spMkLst>
        </pc:spChg>
        <pc:spChg chg="add">
          <ac:chgData name="Wajad Hassan Javead (2507560)" userId="S::2507560@student.uwtsd.ac.uk::e6a5bcd6-7ac8-4dcf-8c59-c35ccb5fc551" providerId="AD" clId="Web-{5000A273-356A-4A5B-9AB9-DC2FACDD9E0C}" dt="2025-10-07T10:13:04.648" v="1097"/>
          <ac:spMkLst>
            <pc:docMk/>
            <pc:sldMk cId="1590872943" sldId="267"/>
            <ac:spMk id="12" creationId="{EDDBB197-D710-4A4F-A9CA-FD2177498BE8}"/>
          </ac:spMkLst>
        </pc:spChg>
        <pc:spChg chg="add">
          <ac:chgData name="Wajad Hassan Javead (2507560)" userId="S::2507560@student.uwtsd.ac.uk::e6a5bcd6-7ac8-4dcf-8c59-c35ccb5fc551" providerId="AD" clId="Web-{5000A273-356A-4A5B-9AB9-DC2FACDD9E0C}" dt="2025-10-07T10:13:04.648" v="1097"/>
          <ac:spMkLst>
            <pc:docMk/>
            <pc:sldMk cId="1590872943" sldId="267"/>
            <ac:spMk id="14" creationId="{975D1CFA-2CDB-4B64-BD9F-85744E8DA12F}"/>
          </ac:spMkLst>
        </pc:spChg>
        <pc:grpChg chg="add">
          <ac:chgData name="Wajad Hassan Javead (2507560)" userId="S::2507560@student.uwtsd.ac.uk::e6a5bcd6-7ac8-4dcf-8c59-c35ccb5fc551" providerId="AD" clId="Web-{5000A273-356A-4A5B-9AB9-DC2FACDD9E0C}" dt="2025-10-07T10:13:04.648" v="1097"/>
          <ac:grpSpMkLst>
            <pc:docMk/>
            <pc:sldMk cId="1590872943" sldId="267"/>
            <ac:grpSpMk id="20" creationId="{25EE5136-01F1-466C-962D-BA9B4C6757AA}"/>
          </ac:grpSpMkLst>
        </pc:grpChg>
      </pc:sldChg>
    </pc:docChg>
  </pc:docChgLst>
  <pc:docChgLst>
    <pc:chgData name="Patience Omono Okpiabhele (2511530)" userId="S::2511530@student.uwtsd.ac.uk::6ca9dcde-7547-4f83-a1a4-bbbf297d941c" providerId="AD" clId="Web-{9154F0AD-B5F8-1C4E-5E6B-8F4215B78EEA}"/>
    <pc:docChg chg="addSld modSld">
      <pc:chgData name="Patience Omono Okpiabhele (2511530)" userId="S::2511530@student.uwtsd.ac.uk::6ca9dcde-7547-4f83-a1a4-bbbf297d941c" providerId="AD" clId="Web-{9154F0AD-B5F8-1C4E-5E6B-8F4215B78EEA}" dt="2025-10-10T18:39:26.713" v="31" actId="1076"/>
      <pc:docMkLst>
        <pc:docMk/>
      </pc:docMkLst>
      <pc:sldChg chg="addSp delSp modSp mod setBg modClrScheme chgLayout">
        <pc:chgData name="Patience Omono Okpiabhele (2511530)" userId="S::2511530@student.uwtsd.ac.uk::6ca9dcde-7547-4f83-a1a4-bbbf297d941c" providerId="AD" clId="Web-{9154F0AD-B5F8-1C4E-5E6B-8F4215B78EEA}" dt="2025-10-10T18:39:26.713" v="31" actId="1076"/>
        <pc:sldMkLst>
          <pc:docMk/>
          <pc:sldMk cId="2541068577" sldId="266"/>
        </pc:sldMkLst>
        <pc:spChg chg="add mod ord">
          <ac:chgData name="Patience Omono Okpiabhele (2511530)" userId="S::2511530@student.uwtsd.ac.uk::6ca9dcde-7547-4f83-a1a4-bbbf297d941c" providerId="AD" clId="Web-{9154F0AD-B5F8-1C4E-5E6B-8F4215B78EEA}" dt="2025-10-10T18:37:34.187" v="21" actId="14100"/>
          <ac:spMkLst>
            <pc:docMk/>
            <pc:sldMk cId="2541068577" sldId="266"/>
            <ac:spMk id="3" creationId="{672DF13B-9B11-4831-FA7E-387F8011D9A4}"/>
          </ac:spMkLst>
        </pc:spChg>
        <pc:spChg chg="add mod ord">
          <ac:chgData name="Patience Omono Okpiabhele (2511530)" userId="S::2511530@student.uwtsd.ac.uk::6ca9dcde-7547-4f83-a1a4-bbbf297d941c" providerId="AD" clId="Web-{9154F0AD-B5F8-1C4E-5E6B-8F4215B78EEA}" dt="2025-10-10T18:39:26.713" v="31" actId="1076"/>
          <ac:spMkLst>
            <pc:docMk/>
            <pc:sldMk cId="2541068577" sldId="266"/>
            <ac:spMk id="6" creationId="{E186D20F-9306-86BA-4EB9-205802A45027}"/>
          </ac:spMkLst>
        </pc:spChg>
        <pc:spChg chg="add">
          <ac:chgData name="Patience Omono Okpiabhele (2511530)" userId="S::2511530@student.uwtsd.ac.uk::6ca9dcde-7547-4f83-a1a4-bbbf297d941c" providerId="AD" clId="Web-{9154F0AD-B5F8-1C4E-5E6B-8F4215B78EEA}" dt="2025-10-10T18:35:23.184" v="11"/>
          <ac:spMkLst>
            <pc:docMk/>
            <pc:sldMk cId="2541068577" sldId="266"/>
            <ac:spMk id="11" creationId="{0DBF1ABE-8590-450D-BB49-BDDCCF3EEA9E}"/>
          </ac:spMkLst>
        </pc:spChg>
        <pc:spChg chg="add">
          <ac:chgData name="Patience Omono Okpiabhele (2511530)" userId="S::2511530@student.uwtsd.ac.uk::6ca9dcde-7547-4f83-a1a4-bbbf297d941c" providerId="AD" clId="Web-{9154F0AD-B5F8-1C4E-5E6B-8F4215B78EEA}" dt="2025-10-10T18:35:23.184" v="11"/>
          <ac:spMkLst>
            <pc:docMk/>
            <pc:sldMk cId="2541068577" sldId="266"/>
            <ac:spMk id="13" creationId="{18D32C3D-8F76-4E99-BE56-0836CC38CC84}"/>
          </ac:spMkLst>
        </pc:spChg>
        <pc:spChg chg="add">
          <ac:chgData name="Patience Omono Okpiabhele (2511530)" userId="S::2511530@student.uwtsd.ac.uk::6ca9dcde-7547-4f83-a1a4-bbbf297d941c" providerId="AD" clId="Web-{9154F0AD-B5F8-1C4E-5E6B-8F4215B78EEA}" dt="2025-10-10T18:35:23.184" v="11"/>
          <ac:spMkLst>
            <pc:docMk/>
            <pc:sldMk cId="2541068577" sldId="266"/>
            <ac:spMk id="15" creationId="{70766076-46F5-42D5-A773-2B3BEF2B8B74}"/>
          </ac:spMkLst>
        </pc:spChg>
        <pc:spChg chg="add">
          <ac:chgData name="Patience Omono Okpiabhele (2511530)" userId="S::2511530@student.uwtsd.ac.uk::6ca9dcde-7547-4f83-a1a4-bbbf297d941c" providerId="AD" clId="Web-{9154F0AD-B5F8-1C4E-5E6B-8F4215B78EEA}" dt="2025-10-10T18:35:23.184" v="11"/>
          <ac:spMkLst>
            <pc:docMk/>
            <pc:sldMk cId="2541068577" sldId="266"/>
            <ac:spMk id="17" creationId="{CB7B90D9-1EC2-4A12-B24A-342C1BCA2FA1}"/>
          </ac:spMkLst>
        </pc:spChg>
        <pc:picChg chg="mod ord modCrop">
          <ac:chgData name="Patience Omono Okpiabhele (2511530)" userId="S::2511530@student.uwtsd.ac.uk::6ca9dcde-7547-4f83-a1a4-bbbf297d941c" providerId="AD" clId="Web-{9154F0AD-B5F8-1C4E-5E6B-8F4215B78EEA}" dt="2025-10-10T18:38:13.988" v="26" actId="1076"/>
          <ac:picMkLst>
            <pc:docMk/>
            <pc:sldMk cId="2541068577" sldId="266"/>
            <ac:picMk id="2" creationId="{A3511798-D9F1-B804-C705-9EF03B8D5DDD}"/>
          </ac:picMkLst>
        </pc:picChg>
      </pc:sldChg>
    </pc:docChg>
  </pc:docChgLst>
  <pc:docChgLst>
    <pc:chgData name="Maria Ajadalu (2506380)" userId="S::2506380@student.uwtsd.ac.uk::defb4693-3b22-45f8-8380-53249eb2a896" providerId="AD" clId="Web-{AA955897-348A-DD77-4CEA-D7EF55126890}"/>
    <pc:docChg chg="addSld delSld modSld">
      <pc:chgData name="Maria Ajadalu (2506380)" userId="S::2506380@student.uwtsd.ac.uk::defb4693-3b22-45f8-8380-53249eb2a896" providerId="AD" clId="Web-{AA955897-348A-DD77-4CEA-D7EF55126890}" dt="2025-10-10T15:05:44.402" v="81" actId="20577"/>
      <pc:docMkLst>
        <pc:docMk/>
      </pc:docMkLst>
      <pc:sldChg chg="addSp delSp modSp">
        <pc:chgData name="Maria Ajadalu (2506380)" userId="S::2506380@student.uwtsd.ac.uk::defb4693-3b22-45f8-8380-53249eb2a896" providerId="AD" clId="Web-{AA955897-348A-DD77-4CEA-D7EF55126890}" dt="2025-10-10T14:53:11.806" v="62" actId="20577"/>
        <pc:sldMkLst>
          <pc:docMk/>
          <pc:sldMk cId="2788617177" sldId="268"/>
        </pc:sldMkLst>
        <pc:spChg chg="add">
          <ac:chgData name="Maria Ajadalu (2506380)" userId="S::2506380@student.uwtsd.ac.uk::defb4693-3b22-45f8-8380-53249eb2a896" providerId="AD" clId="Web-{AA955897-348A-DD77-4CEA-D7EF55126890}" dt="2025-10-10T14:45:20.204" v="13"/>
          <ac:spMkLst>
            <pc:docMk/>
            <pc:sldMk cId="2788617177" sldId="268"/>
            <ac:spMk id="10" creationId="{7A2806F1-41DD-1FB5-77F7-8298B7B88E29}"/>
          </ac:spMkLst>
        </pc:spChg>
        <pc:spChg chg="add mod">
          <ac:chgData name="Maria Ajadalu (2506380)" userId="S::2506380@student.uwtsd.ac.uk::defb4693-3b22-45f8-8380-53249eb2a896" providerId="AD" clId="Web-{AA955897-348A-DD77-4CEA-D7EF55126890}" dt="2025-10-10T14:53:11.806" v="62" actId="20577"/>
          <ac:spMkLst>
            <pc:docMk/>
            <pc:sldMk cId="2788617177" sldId="268"/>
            <ac:spMk id="27" creationId="{ED392070-353C-3470-10AD-DBCD328F86FB}"/>
          </ac:spMkLst>
        </pc:spChg>
        <pc:picChg chg="mod">
          <ac:chgData name="Maria Ajadalu (2506380)" userId="S::2506380@student.uwtsd.ac.uk::defb4693-3b22-45f8-8380-53249eb2a896" providerId="AD" clId="Web-{AA955897-348A-DD77-4CEA-D7EF55126890}" dt="2025-10-10T14:31:48.113" v="0" actId="1076"/>
          <ac:picMkLst>
            <pc:docMk/>
            <pc:sldMk cId="2788617177" sldId="268"/>
            <ac:picMk id="4" creationId="{29A40448-E7F4-C99C-64E5-D2D9AE474A84}"/>
          </ac:picMkLst>
        </pc:picChg>
      </pc:sldChg>
      <pc:sldChg chg="modSp new">
        <pc:chgData name="Maria Ajadalu (2506380)" userId="S::2506380@student.uwtsd.ac.uk::defb4693-3b22-45f8-8380-53249eb2a896" providerId="AD" clId="Web-{AA955897-348A-DD77-4CEA-D7EF55126890}" dt="2025-10-10T15:05:44.402" v="81" actId="20577"/>
        <pc:sldMkLst>
          <pc:docMk/>
          <pc:sldMk cId="3913839608" sldId="270"/>
        </pc:sldMkLst>
        <pc:spChg chg="mod">
          <ac:chgData name="Maria Ajadalu (2506380)" userId="S::2506380@student.uwtsd.ac.uk::defb4693-3b22-45f8-8380-53249eb2a896" providerId="AD" clId="Web-{AA955897-348A-DD77-4CEA-D7EF55126890}" dt="2025-10-10T15:05:44.402" v="81" actId="20577"/>
          <ac:spMkLst>
            <pc:docMk/>
            <pc:sldMk cId="3913839608" sldId="270"/>
            <ac:spMk id="2" creationId="{4A6FDBCC-A321-43CF-E042-16D9A89C148E}"/>
          </ac:spMkLst>
        </pc:spChg>
        <pc:spChg chg="mod">
          <ac:chgData name="Maria Ajadalu (2506380)" userId="S::2506380@student.uwtsd.ac.uk::defb4693-3b22-45f8-8380-53249eb2a896" providerId="AD" clId="Web-{AA955897-348A-DD77-4CEA-D7EF55126890}" dt="2025-10-10T15:05:15.213" v="76" actId="20577"/>
          <ac:spMkLst>
            <pc:docMk/>
            <pc:sldMk cId="3913839608" sldId="270"/>
            <ac:spMk id="3" creationId="{58CBBF0B-A0B3-92A9-7376-A8322E421EF0}"/>
          </ac:spMkLst>
        </pc:spChg>
      </pc:sldChg>
    </pc:docChg>
  </pc:docChgLst>
  <pc:docChgLst>
    <pc:chgData name="Patience Omono Okpiabhele (2511530)" userId="S::2511530@student.uwtsd.ac.uk::6ca9dcde-7547-4f83-a1a4-bbbf297d941c" providerId="AD" clId="Web-{84B869B2-AA95-4BA0-93A6-828053B6BFD3}"/>
    <pc:docChg chg="addSld delSld modSld">
      <pc:chgData name="Patience Omono Okpiabhele (2511530)" userId="S::2511530@student.uwtsd.ac.uk::6ca9dcde-7547-4f83-a1a4-bbbf297d941c" providerId="AD" clId="Web-{84B869B2-AA95-4BA0-93A6-828053B6BFD3}" dt="2025-10-12T05:49:49.935" v="284"/>
      <pc:docMkLst>
        <pc:docMk/>
      </pc:docMkLst>
      <pc:sldChg chg="modSp">
        <pc:chgData name="Patience Omono Okpiabhele (2511530)" userId="S::2511530@student.uwtsd.ac.uk::6ca9dcde-7547-4f83-a1a4-bbbf297d941c" providerId="AD" clId="Web-{84B869B2-AA95-4BA0-93A6-828053B6BFD3}" dt="2025-10-12T04:57:02.978" v="18" actId="14100"/>
        <pc:sldMkLst>
          <pc:docMk/>
          <pc:sldMk cId="1051338674" sldId="261"/>
        </pc:sldMkLst>
        <pc:spChg chg="mod">
          <ac:chgData name="Patience Omono Okpiabhele (2511530)" userId="S::2511530@student.uwtsd.ac.uk::6ca9dcde-7547-4f83-a1a4-bbbf297d941c" providerId="AD" clId="Web-{84B869B2-AA95-4BA0-93A6-828053B6BFD3}" dt="2025-10-12T04:57:02.978" v="18" actId="14100"/>
          <ac:spMkLst>
            <pc:docMk/>
            <pc:sldMk cId="1051338674" sldId="261"/>
            <ac:spMk id="3" creationId="{FC7F1C97-2F60-A62F-4A4C-BB9DF26B629E}"/>
          </ac:spMkLst>
        </pc:spChg>
      </pc:sldChg>
      <pc:sldChg chg="modSp">
        <pc:chgData name="Patience Omono Okpiabhele (2511530)" userId="S::2511530@student.uwtsd.ac.uk::6ca9dcde-7547-4f83-a1a4-bbbf297d941c" providerId="AD" clId="Web-{84B869B2-AA95-4BA0-93A6-828053B6BFD3}" dt="2025-10-12T04:58:21.560" v="24" actId="20577"/>
        <pc:sldMkLst>
          <pc:docMk/>
          <pc:sldMk cId="3452879371" sldId="263"/>
        </pc:sldMkLst>
        <pc:spChg chg="mod">
          <ac:chgData name="Patience Omono Okpiabhele (2511530)" userId="S::2511530@student.uwtsd.ac.uk::6ca9dcde-7547-4f83-a1a4-bbbf297d941c" providerId="AD" clId="Web-{84B869B2-AA95-4BA0-93A6-828053B6BFD3}" dt="2025-10-12T04:58:21.560" v="24" actId="20577"/>
          <ac:spMkLst>
            <pc:docMk/>
            <pc:sldMk cId="3452879371" sldId="263"/>
            <ac:spMk id="3" creationId="{46A55AD1-2F4E-C2FC-7C80-CF02F2A6A46E}"/>
          </ac:spMkLst>
        </pc:spChg>
      </pc:sldChg>
      <pc:sldChg chg="modSp del">
        <pc:chgData name="Patience Omono Okpiabhele (2511530)" userId="S::2511530@student.uwtsd.ac.uk::6ca9dcde-7547-4f83-a1a4-bbbf297d941c" providerId="AD" clId="Web-{84B869B2-AA95-4BA0-93A6-828053B6BFD3}" dt="2025-10-12T05:49:49.935" v="284"/>
        <pc:sldMkLst>
          <pc:docMk/>
          <pc:sldMk cId="3471343702" sldId="264"/>
        </pc:sldMkLst>
        <pc:graphicFrameChg chg="mod modGraphic">
          <ac:chgData name="Patience Omono Okpiabhele (2511530)" userId="S::2511530@student.uwtsd.ac.uk::6ca9dcde-7547-4f83-a1a4-bbbf297d941c" providerId="AD" clId="Web-{84B869B2-AA95-4BA0-93A6-828053B6BFD3}" dt="2025-10-12T05:44:31.586" v="271" actId="1076"/>
          <ac:graphicFrameMkLst>
            <pc:docMk/>
            <pc:sldMk cId="3471343702" sldId="264"/>
            <ac:graphicFrameMk id="2" creationId="{54251D49-AE03-D246-42CC-4C8F2FECE911}"/>
          </ac:graphicFrameMkLst>
        </pc:graphicFrameChg>
      </pc:sldChg>
      <pc:sldChg chg="modSp">
        <pc:chgData name="Patience Omono Okpiabhele (2511530)" userId="S::2511530@student.uwtsd.ac.uk::6ca9dcde-7547-4f83-a1a4-bbbf297d941c" providerId="AD" clId="Web-{84B869B2-AA95-4BA0-93A6-828053B6BFD3}" dt="2025-10-12T05:40:33.761" v="246" actId="20577"/>
        <pc:sldMkLst>
          <pc:docMk/>
          <pc:sldMk cId="1590872943" sldId="267"/>
        </pc:sldMkLst>
        <pc:spChg chg="mod">
          <ac:chgData name="Patience Omono Okpiabhele (2511530)" userId="S::2511530@student.uwtsd.ac.uk::6ca9dcde-7547-4f83-a1a4-bbbf297d941c" providerId="AD" clId="Web-{84B869B2-AA95-4BA0-93A6-828053B6BFD3}" dt="2025-10-12T05:40:33.761" v="246" actId="20577"/>
          <ac:spMkLst>
            <pc:docMk/>
            <pc:sldMk cId="1590872943" sldId="267"/>
            <ac:spMk id="4" creationId="{671E278A-4958-0530-10A7-272A6D5D1FDB}"/>
          </ac:spMkLst>
        </pc:spChg>
      </pc:sldChg>
      <pc:sldChg chg="modSp">
        <pc:chgData name="Patience Omono Okpiabhele (2511530)" userId="S::2511530@student.uwtsd.ac.uk::6ca9dcde-7547-4f83-a1a4-bbbf297d941c" providerId="AD" clId="Web-{84B869B2-AA95-4BA0-93A6-828053B6BFD3}" dt="2025-10-12T05:26:33.404" v="181" actId="20577"/>
        <pc:sldMkLst>
          <pc:docMk/>
          <pc:sldMk cId="3913839608" sldId="270"/>
        </pc:sldMkLst>
        <pc:spChg chg="mod">
          <ac:chgData name="Patience Omono Okpiabhele (2511530)" userId="S::2511530@student.uwtsd.ac.uk::6ca9dcde-7547-4f83-a1a4-bbbf297d941c" providerId="AD" clId="Web-{84B869B2-AA95-4BA0-93A6-828053B6BFD3}" dt="2025-10-12T05:26:33.404" v="181" actId="20577"/>
          <ac:spMkLst>
            <pc:docMk/>
            <pc:sldMk cId="3913839608" sldId="270"/>
            <ac:spMk id="3" creationId="{58CBBF0B-A0B3-92A9-7376-A8322E421EF0}"/>
          </ac:spMkLst>
        </pc:spChg>
      </pc:sldChg>
      <pc:sldChg chg="del">
        <pc:chgData name="Patience Omono Okpiabhele (2511530)" userId="S::2511530@student.uwtsd.ac.uk::6ca9dcde-7547-4f83-a1a4-bbbf297d941c" providerId="AD" clId="Web-{84B869B2-AA95-4BA0-93A6-828053B6BFD3}" dt="2025-10-12T05:27:48.842" v="182"/>
        <pc:sldMkLst>
          <pc:docMk/>
          <pc:sldMk cId="2511212835" sldId="271"/>
        </pc:sldMkLst>
      </pc:sldChg>
      <pc:sldChg chg="modSp new">
        <pc:chgData name="Patience Omono Okpiabhele (2511530)" userId="S::2511530@student.uwtsd.ac.uk::6ca9dcde-7547-4f83-a1a4-bbbf297d941c" providerId="AD" clId="Web-{84B869B2-AA95-4BA0-93A6-828053B6BFD3}" dt="2025-10-12T05:49:41.528" v="283" actId="20577"/>
        <pc:sldMkLst>
          <pc:docMk/>
          <pc:sldMk cId="3576860846" sldId="273"/>
        </pc:sldMkLst>
        <pc:spChg chg="mod">
          <ac:chgData name="Patience Omono Okpiabhele (2511530)" userId="S::2511530@student.uwtsd.ac.uk::6ca9dcde-7547-4f83-a1a4-bbbf297d941c" providerId="AD" clId="Web-{84B869B2-AA95-4BA0-93A6-828053B6BFD3}" dt="2025-10-12T05:49:41.528" v="283" actId="20577"/>
          <ac:spMkLst>
            <pc:docMk/>
            <pc:sldMk cId="3576860846" sldId="273"/>
            <ac:spMk id="2" creationId="{1AE67C56-979E-9C23-BEA0-932DD4323BE2}"/>
          </ac:spMkLst>
        </pc:spChg>
        <pc:spChg chg="mod">
          <ac:chgData name="Patience Omono Okpiabhele (2511530)" userId="S::2511530@student.uwtsd.ac.uk::6ca9dcde-7547-4f83-a1a4-bbbf297d941c" providerId="AD" clId="Web-{84B869B2-AA95-4BA0-93A6-828053B6BFD3}" dt="2025-10-12T05:49:22.294" v="276" actId="20577"/>
          <ac:spMkLst>
            <pc:docMk/>
            <pc:sldMk cId="3576860846" sldId="273"/>
            <ac:spMk id="3" creationId="{4AD0CA78-249C-3E52-113C-72819ED9E313}"/>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AB83A5-748F-41F0-8723-362B6D2BA527}"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7F6F93F-EB5C-4A94-B14F-F8DB95DA88C0}">
      <dgm:prSet/>
      <dgm:spPr/>
      <dgm:t>
        <a:bodyPr/>
        <a:lstStyle/>
        <a:p>
          <a:r>
            <a:rPr lang="en-GB"/>
            <a:t>Sunrise care home is a medium sized accommodation for patients who are sick and elderly.</a:t>
          </a:r>
          <a:endParaRPr lang="en-US"/>
        </a:p>
      </dgm:t>
    </dgm:pt>
    <dgm:pt modelId="{DA27D44C-373F-40AB-88C7-183AEB0E8AA9}" type="parTrans" cxnId="{565991C0-90C8-45B4-B7F2-175C56E2A2D0}">
      <dgm:prSet/>
      <dgm:spPr/>
      <dgm:t>
        <a:bodyPr/>
        <a:lstStyle/>
        <a:p>
          <a:endParaRPr lang="en-US"/>
        </a:p>
      </dgm:t>
    </dgm:pt>
    <dgm:pt modelId="{7CBEE4F4-4B2A-4B57-947A-663435DDE38E}" type="sibTrans" cxnId="{565991C0-90C8-45B4-B7F2-175C56E2A2D0}">
      <dgm:prSet/>
      <dgm:spPr/>
      <dgm:t>
        <a:bodyPr/>
        <a:lstStyle/>
        <a:p>
          <a:endParaRPr lang="en-US"/>
        </a:p>
      </dgm:t>
    </dgm:pt>
    <dgm:pt modelId="{7858602D-C8FB-45A8-A64D-B0673D7C71DD}">
      <dgm:prSet/>
      <dgm:spPr/>
      <dgm:t>
        <a:bodyPr/>
        <a:lstStyle/>
        <a:p>
          <a:r>
            <a:rPr lang="en-GB"/>
            <a:t>Sunrise care home has approximately 35 residents and a team of nurses, care workers, administrators, and visiting health professionals.</a:t>
          </a:r>
          <a:endParaRPr lang="en-US"/>
        </a:p>
      </dgm:t>
    </dgm:pt>
    <dgm:pt modelId="{B37BD8B4-3CF5-436B-8BA8-433A619D2899}" type="parTrans" cxnId="{A9759992-3B6B-4657-BD94-218999278FCD}">
      <dgm:prSet/>
      <dgm:spPr/>
      <dgm:t>
        <a:bodyPr/>
        <a:lstStyle/>
        <a:p>
          <a:endParaRPr lang="en-US"/>
        </a:p>
      </dgm:t>
    </dgm:pt>
    <dgm:pt modelId="{1C1E61C7-A8CB-4970-8260-F70FF77F53F4}" type="sibTrans" cxnId="{A9759992-3B6B-4657-BD94-218999278FCD}">
      <dgm:prSet/>
      <dgm:spPr/>
      <dgm:t>
        <a:bodyPr/>
        <a:lstStyle/>
        <a:p>
          <a:endParaRPr lang="en-US"/>
        </a:p>
      </dgm:t>
    </dgm:pt>
    <dgm:pt modelId="{E9B3A1ED-419D-48E1-BC69-E5D77950F55C}">
      <dgm:prSet/>
      <dgm:spPr/>
      <dgm:t>
        <a:bodyPr/>
        <a:lstStyle/>
        <a:p>
          <a:r>
            <a:rPr lang="en-GB"/>
            <a:t>Staff have access to Microsoft 365 but are still developing their skills.</a:t>
          </a:r>
          <a:endParaRPr lang="en-US"/>
        </a:p>
      </dgm:t>
    </dgm:pt>
    <dgm:pt modelId="{6FAF38F9-710E-4821-9382-C9F0DC77A835}" type="parTrans" cxnId="{80330985-CA43-48F4-BB47-203BA354FA34}">
      <dgm:prSet/>
      <dgm:spPr/>
      <dgm:t>
        <a:bodyPr/>
        <a:lstStyle/>
        <a:p>
          <a:endParaRPr lang="en-US"/>
        </a:p>
      </dgm:t>
    </dgm:pt>
    <dgm:pt modelId="{D9F40266-8551-495D-83FF-8A516EFD1400}" type="sibTrans" cxnId="{80330985-CA43-48F4-BB47-203BA354FA34}">
      <dgm:prSet/>
      <dgm:spPr/>
      <dgm:t>
        <a:bodyPr/>
        <a:lstStyle/>
        <a:p>
          <a:endParaRPr lang="en-US"/>
        </a:p>
      </dgm:t>
    </dgm:pt>
    <dgm:pt modelId="{BA396B99-7C38-4533-9670-1868250B2374}" type="pres">
      <dgm:prSet presAssocID="{36AB83A5-748F-41F0-8723-362B6D2BA527}" presName="vert0" presStyleCnt="0">
        <dgm:presLayoutVars>
          <dgm:dir/>
          <dgm:animOne val="branch"/>
          <dgm:animLvl val="lvl"/>
        </dgm:presLayoutVars>
      </dgm:prSet>
      <dgm:spPr/>
    </dgm:pt>
    <dgm:pt modelId="{9A01542D-897E-43CE-B8A1-E2A66F2FE078}" type="pres">
      <dgm:prSet presAssocID="{57F6F93F-EB5C-4A94-B14F-F8DB95DA88C0}" presName="thickLine" presStyleLbl="alignNode1" presStyleIdx="0" presStyleCnt="3"/>
      <dgm:spPr/>
    </dgm:pt>
    <dgm:pt modelId="{86AA7A90-7589-486E-A1F8-3FD444DCF2D6}" type="pres">
      <dgm:prSet presAssocID="{57F6F93F-EB5C-4A94-B14F-F8DB95DA88C0}" presName="horz1" presStyleCnt="0"/>
      <dgm:spPr/>
    </dgm:pt>
    <dgm:pt modelId="{6FDF99E6-D9A8-4524-9E25-3A33B9600CA5}" type="pres">
      <dgm:prSet presAssocID="{57F6F93F-EB5C-4A94-B14F-F8DB95DA88C0}" presName="tx1" presStyleLbl="revTx" presStyleIdx="0" presStyleCnt="3"/>
      <dgm:spPr/>
    </dgm:pt>
    <dgm:pt modelId="{0F743355-781B-4ADC-9C1C-68C71A19E8D7}" type="pres">
      <dgm:prSet presAssocID="{57F6F93F-EB5C-4A94-B14F-F8DB95DA88C0}" presName="vert1" presStyleCnt="0"/>
      <dgm:spPr/>
    </dgm:pt>
    <dgm:pt modelId="{5D093B9A-1CE5-4F31-97BC-B020D380A4BC}" type="pres">
      <dgm:prSet presAssocID="{7858602D-C8FB-45A8-A64D-B0673D7C71DD}" presName="thickLine" presStyleLbl="alignNode1" presStyleIdx="1" presStyleCnt="3"/>
      <dgm:spPr/>
    </dgm:pt>
    <dgm:pt modelId="{2440757C-9DA8-4D09-BA9F-2C49E2A62B38}" type="pres">
      <dgm:prSet presAssocID="{7858602D-C8FB-45A8-A64D-B0673D7C71DD}" presName="horz1" presStyleCnt="0"/>
      <dgm:spPr/>
    </dgm:pt>
    <dgm:pt modelId="{CB428842-1E45-48F7-B325-2B14CB196A2E}" type="pres">
      <dgm:prSet presAssocID="{7858602D-C8FB-45A8-A64D-B0673D7C71DD}" presName="tx1" presStyleLbl="revTx" presStyleIdx="1" presStyleCnt="3"/>
      <dgm:spPr/>
    </dgm:pt>
    <dgm:pt modelId="{243A6576-E3AB-49C3-B61D-103F987C870F}" type="pres">
      <dgm:prSet presAssocID="{7858602D-C8FB-45A8-A64D-B0673D7C71DD}" presName="vert1" presStyleCnt="0"/>
      <dgm:spPr/>
    </dgm:pt>
    <dgm:pt modelId="{81FE6F18-23EE-44AA-9FBA-17C256542738}" type="pres">
      <dgm:prSet presAssocID="{E9B3A1ED-419D-48E1-BC69-E5D77950F55C}" presName="thickLine" presStyleLbl="alignNode1" presStyleIdx="2" presStyleCnt="3"/>
      <dgm:spPr/>
    </dgm:pt>
    <dgm:pt modelId="{4CAF075E-91E0-4D80-8D61-703C14D07B28}" type="pres">
      <dgm:prSet presAssocID="{E9B3A1ED-419D-48E1-BC69-E5D77950F55C}" presName="horz1" presStyleCnt="0"/>
      <dgm:spPr/>
    </dgm:pt>
    <dgm:pt modelId="{3CB94994-4AC8-441E-BEEF-330755134D63}" type="pres">
      <dgm:prSet presAssocID="{E9B3A1ED-419D-48E1-BC69-E5D77950F55C}" presName="tx1" presStyleLbl="revTx" presStyleIdx="2" presStyleCnt="3"/>
      <dgm:spPr/>
    </dgm:pt>
    <dgm:pt modelId="{83E13B0F-084E-4340-911C-3BEFE27757C4}" type="pres">
      <dgm:prSet presAssocID="{E9B3A1ED-419D-48E1-BC69-E5D77950F55C}" presName="vert1" presStyleCnt="0"/>
      <dgm:spPr/>
    </dgm:pt>
  </dgm:ptLst>
  <dgm:cxnLst>
    <dgm:cxn modelId="{A975591F-4752-43B6-B997-58276CE3A14D}" type="presOf" srcId="{57F6F93F-EB5C-4A94-B14F-F8DB95DA88C0}" destId="{6FDF99E6-D9A8-4524-9E25-3A33B9600CA5}" srcOrd="0" destOrd="0" presId="urn:microsoft.com/office/officeart/2008/layout/LinedList"/>
    <dgm:cxn modelId="{80330985-CA43-48F4-BB47-203BA354FA34}" srcId="{36AB83A5-748F-41F0-8723-362B6D2BA527}" destId="{E9B3A1ED-419D-48E1-BC69-E5D77950F55C}" srcOrd="2" destOrd="0" parTransId="{6FAF38F9-710E-4821-9382-C9F0DC77A835}" sibTransId="{D9F40266-8551-495D-83FF-8A516EFD1400}"/>
    <dgm:cxn modelId="{A9759992-3B6B-4657-BD94-218999278FCD}" srcId="{36AB83A5-748F-41F0-8723-362B6D2BA527}" destId="{7858602D-C8FB-45A8-A64D-B0673D7C71DD}" srcOrd="1" destOrd="0" parTransId="{B37BD8B4-3CF5-436B-8BA8-433A619D2899}" sibTransId="{1C1E61C7-A8CB-4970-8260-F70FF77F53F4}"/>
    <dgm:cxn modelId="{4D6F7B97-E92E-49BC-B30C-A921AD4D1F57}" type="presOf" srcId="{E9B3A1ED-419D-48E1-BC69-E5D77950F55C}" destId="{3CB94994-4AC8-441E-BEEF-330755134D63}" srcOrd="0" destOrd="0" presId="urn:microsoft.com/office/officeart/2008/layout/LinedList"/>
    <dgm:cxn modelId="{565991C0-90C8-45B4-B7F2-175C56E2A2D0}" srcId="{36AB83A5-748F-41F0-8723-362B6D2BA527}" destId="{57F6F93F-EB5C-4A94-B14F-F8DB95DA88C0}" srcOrd="0" destOrd="0" parTransId="{DA27D44C-373F-40AB-88C7-183AEB0E8AA9}" sibTransId="{7CBEE4F4-4B2A-4B57-947A-663435DDE38E}"/>
    <dgm:cxn modelId="{FF946AC4-393F-478D-B8A5-A422C1AE6807}" type="presOf" srcId="{7858602D-C8FB-45A8-A64D-B0673D7C71DD}" destId="{CB428842-1E45-48F7-B325-2B14CB196A2E}" srcOrd="0" destOrd="0" presId="urn:microsoft.com/office/officeart/2008/layout/LinedList"/>
    <dgm:cxn modelId="{852F1DF4-7D48-4444-9792-DE6204402F47}" type="presOf" srcId="{36AB83A5-748F-41F0-8723-362B6D2BA527}" destId="{BA396B99-7C38-4533-9670-1868250B2374}" srcOrd="0" destOrd="0" presId="urn:microsoft.com/office/officeart/2008/layout/LinedList"/>
    <dgm:cxn modelId="{A918B046-848D-42A0-8AAF-E6EFFDBB8273}" type="presParOf" srcId="{BA396B99-7C38-4533-9670-1868250B2374}" destId="{9A01542D-897E-43CE-B8A1-E2A66F2FE078}" srcOrd="0" destOrd="0" presId="urn:microsoft.com/office/officeart/2008/layout/LinedList"/>
    <dgm:cxn modelId="{515262DE-32D7-47E7-82A3-E6D776EDE4D3}" type="presParOf" srcId="{BA396B99-7C38-4533-9670-1868250B2374}" destId="{86AA7A90-7589-486E-A1F8-3FD444DCF2D6}" srcOrd="1" destOrd="0" presId="urn:microsoft.com/office/officeart/2008/layout/LinedList"/>
    <dgm:cxn modelId="{2BD24E10-F665-47CD-A20D-EEA9788F1C6A}" type="presParOf" srcId="{86AA7A90-7589-486E-A1F8-3FD444DCF2D6}" destId="{6FDF99E6-D9A8-4524-9E25-3A33B9600CA5}" srcOrd="0" destOrd="0" presId="urn:microsoft.com/office/officeart/2008/layout/LinedList"/>
    <dgm:cxn modelId="{0629CDE6-1749-4415-9C8A-113548AD7979}" type="presParOf" srcId="{86AA7A90-7589-486E-A1F8-3FD444DCF2D6}" destId="{0F743355-781B-4ADC-9C1C-68C71A19E8D7}" srcOrd="1" destOrd="0" presId="urn:microsoft.com/office/officeart/2008/layout/LinedList"/>
    <dgm:cxn modelId="{4500416F-BF3E-4FEC-BA30-2059F74EBA78}" type="presParOf" srcId="{BA396B99-7C38-4533-9670-1868250B2374}" destId="{5D093B9A-1CE5-4F31-97BC-B020D380A4BC}" srcOrd="2" destOrd="0" presId="urn:microsoft.com/office/officeart/2008/layout/LinedList"/>
    <dgm:cxn modelId="{272DD942-2965-473C-9A35-AC5D3FDF2F73}" type="presParOf" srcId="{BA396B99-7C38-4533-9670-1868250B2374}" destId="{2440757C-9DA8-4D09-BA9F-2C49E2A62B38}" srcOrd="3" destOrd="0" presId="urn:microsoft.com/office/officeart/2008/layout/LinedList"/>
    <dgm:cxn modelId="{29D0F5B6-0EA8-49A3-B92B-471D8DA5B35B}" type="presParOf" srcId="{2440757C-9DA8-4D09-BA9F-2C49E2A62B38}" destId="{CB428842-1E45-48F7-B325-2B14CB196A2E}" srcOrd="0" destOrd="0" presId="urn:microsoft.com/office/officeart/2008/layout/LinedList"/>
    <dgm:cxn modelId="{59AF6D69-73F5-42D2-A3F5-C234D9542309}" type="presParOf" srcId="{2440757C-9DA8-4D09-BA9F-2C49E2A62B38}" destId="{243A6576-E3AB-49C3-B61D-103F987C870F}" srcOrd="1" destOrd="0" presId="urn:microsoft.com/office/officeart/2008/layout/LinedList"/>
    <dgm:cxn modelId="{7B4AB6EE-6CF1-4C57-9F95-8E9E3D60DF0A}" type="presParOf" srcId="{BA396B99-7C38-4533-9670-1868250B2374}" destId="{81FE6F18-23EE-44AA-9FBA-17C256542738}" srcOrd="4" destOrd="0" presId="urn:microsoft.com/office/officeart/2008/layout/LinedList"/>
    <dgm:cxn modelId="{D53E57B0-C31B-47C9-9513-52897E339BAD}" type="presParOf" srcId="{BA396B99-7C38-4533-9670-1868250B2374}" destId="{4CAF075E-91E0-4D80-8D61-703C14D07B28}" srcOrd="5" destOrd="0" presId="urn:microsoft.com/office/officeart/2008/layout/LinedList"/>
    <dgm:cxn modelId="{D36A7CB0-DD61-4A51-8D88-049ACC4E93B3}" type="presParOf" srcId="{4CAF075E-91E0-4D80-8D61-703C14D07B28}" destId="{3CB94994-4AC8-441E-BEEF-330755134D63}" srcOrd="0" destOrd="0" presId="urn:microsoft.com/office/officeart/2008/layout/LinedList"/>
    <dgm:cxn modelId="{39379B71-B8CB-4981-83EA-9E18DEBCDF21}" type="presParOf" srcId="{4CAF075E-91E0-4D80-8D61-703C14D07B28}" destId="{83E13B0F-084E-4340-911C-3BEFE27757C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142917-329C-4988-BF1A-FCB67450185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BB5510FA-7BB4-4886-88CA-D5246E194DCC}">
      <dgm:prSet custT="1"/>
      <dgm:spPr/>
      <dgm:t>
        <a:bodyPr/>
        <a:lstStyle/>
        <a:p>
          <a:pPr>
            <a:lnSpc>
              <a:spcPct val="100000"/>
            </a:lnSpc>
          </a:pPr>
          <a:r>
            <a:rPr lang="en-GB" sz="2000">
              <a:latin typeface="Arial"/>
              <a:cs typeface="Arial"/>
            </a:rPr>
            <a:t>Carefully check emails sent to sunrise care home before opening or attaching documents.</a:t>
          </a:r>
          <a:endParaRPr lang="en-US" sz="2000">
            <a:latin typeface="Arial"/>
            <a:cs typeface="Arial"/>
          </a:endParaRPr>
        </a:p>
      </dgm:t>
    </dgm:pt>
    <dgm:pt modelId="{5C14754E-87E7-4E49-8C2C-082A234BAC95}" type="parTrans" cxnId="{EC64F281-4BD1-462D-BACE-3EB44C4F3795}">
      <dgm:prSet/>
      <dgm:spPr/>
      <dgm:t>
        <a:bodyPr/>
        <a:lstStyle/>
        <a:p>
          <a:endParaRPr lang="en-US"/>
        </a:p>
      </dgm:t>
    </dgm:pt>
    <dgm:pt modelId="{6294B063-F8E6-4723-BD74-6AC29B439F66}" type="sibTrans" cxnId="{EC64F281-4BD1-462D-BACE-3EB44C4F3795}">
      <dgm:prSet/>
      <dgm:spPr/>
      <dgm:t>
        <a:bodyPr/>
        <a:lstStyle/>
        <a:p>
          <a:pPr>
            <a:lnSpc>
              <a:spcPct val="100000"/>
            </a:lnSpc>
          </a:pPr>
          <a:endParaRPr lang="en-US"/>
        </a:p>
      </dgm:t>
    </dgm:pt>
    <dgm:pt modelId="{D7E08954-891C-4B50-8FD9-4A9A0B8A142C}">
      <dgm:prSet custT="1"/>
      <dgm:spPr/>
      <dgm:t>
        <a:bodyPr/>
        <a:lstStyle/>
        <a:p>
          <a:pPr>
            <a:lnSpc>
              <a:spcPct val="100000"/>
            </a:lnSpc>
          </a:pPr>
          <a:r>
            <a:rPr lang="en-GB" sz="2000">
              <a:latin typeface="Arial"/>
              <a:cs typeface="Arial"/>
            </a:rPr>
            <a:t>Sunrise care home email accounts should always be used for work related communication.</a:t>
          </a:r>
          <a:endParaRPr lang="en-US" sz="2000">
            <a:latin typeface="Arial"/>
            <a:cs typeface="Arial"/>
          </a:endParaRPr>
        </a:p>
      </dgm:t>
    </dgm:pt>
    <dgm:pt modelId="{89E49C21-5FE6-4CE3-97C9-B7A7D8F5AD5E}" type="parTrans" cxnId="{1C72D9CB-6C39-4BE6-8DD7-6789BF8B6D93}">
      <dgm:prSet/>
      <dgm:spPr/>
      <dgm:t>
        <a:bodyPr/>
        <a:lstStyle/>
        <a:p>
          <a:endParaRPr lang="en-US"/>
        </a:p>
      </dgm:t>
    </dgm:pt>
    <dgm:pt modelId="{213C9A82-8152-45C4-87F5-C86239B09352}" type="sibTrans" cxnId="{1C72D9CB-6C39-4BE6-8DD7-6789BF8B6D93}">
      <dgm:prSet/>
      <dgm:spPr/>
      <dgm:t>
        <a:bodyPr/>
        <a:lstStyle/>
        <a:p>
          <a:pPr>
            <a:lnSpc>
              <a:spcPct val="100000"/>
            </a:lnSpc>
          </a:pPr>
          <a:endParaRPr lang="en-US"/>
        </a:p>
      </dgm:t>
    </dgm:pt>
    <dgm:pt modelId="{B8438E94-6F14-4894-9159-4CC0F21DC2A4}">
      <dgm:prSet custT="1"/>
      <dgm:spPr/>
      <dgm:t>
        <a:bodyPr/>
        <a:lstStyle/>
        <a:p>
          <a:pPr>
            <a:lnSpc>
              <a:spcPct val="100000"/>
            </a:lnSpc>
          </a:pPr>
          <a:r>
            <a:rPr lang="en-GB" sz="2000">
              <a:latin typeface="Arial"/>
              <a:cs typeface="Arial"/>
            </a:rPr>
            <a:t>Staff should never share sunrise patients' personal data through personal emails or unsecured emails.</a:t>
          </a:r>
          <a:endParaRPr lang="en-US" sz="2000">
            <a:latin typeface="Arial"/>
            <a:cs typeface="Arial"/>
          </a:endParaRPr>
        </a:p>
      </dgm:t>
    </dgm:pt>
    <dgm:pt modelId="{19EEAE6B-4F9E-44A8-80E5-2E3E0C6B23D5}" type="parTrans" cxnId="{655C6724-34D0-44AD-BCDC-05674E918DA1}">
      <dgm:prSet/>
      <dgm:spPr/>
      <dgm:t>
        <a:bodyPr/>
        <a:lstStyle/>
        <a:p>
          <a:endParaRPr lang="en-US"/>
        </a:p>
      </dgm:t>
    </dgm:pt>
    <dgm:pt modelId="{A1BF4BE3-05EB-48D4-B875-DDCFDB3FE028}" type="sibTrans" cxnId="{655C6724-34D0-44AD-BCDC-05674E918DA1}">
      <dgm:prSet/>
      <dgm:spPr/>
      <dgm:t>
        <a:bodyPr/>
        <a:lstStyle/>
        <a:p>
          <a:pPr>
            <a:lnSpc>
              <a:spcPct val="100000"/>
            </a:lnSpc>
          </a:pPr>
          <a:endParaRPr lang="en-US"/>
        </a:p>
      </dgm:t>
    </dgm:pt>
    <dgm:pt modelId="{641206F8-D036-4ED3-94E5-C355C7582ACE}">
      <dgm:prSet custT="1"/>
      <dgm:spPr/>
      <dgm:t>
        <a:bodyPr/>
        <a:lstStyle/>
        <a:p>
          <a:pPr>
            <a:lnSpc>
              <a:spcPct val="100000"/>
            </a:lnSpc>
          </a:pPr>
          <a:r>
            <a:rPr lang="en-GB" sz="2000">
              <a:latin typeface="Arial"/>
              <a:cs typeface="Arial"/>
            </a:rPr>
            <a:t>Staff should always report suspicious or phishing emails to IT personnel.</a:t>
          </a:r>
          <a:endParaRPr lang="en-US" sz="2000">
            <a:latin typeface="Arial"/>
            <a:cs typeface="Arial"/>
          </a:endParaRPr>
        </a:p>
      </dgm:t>
    </dgm:pt>
    <dgm:pt modelId="{B672E313-188D-4BBB-8514-18AFD8745F6D}" type="parTrans" cxnId="{3F9A1638-7A85-462E-AC8C-A5D5788666A5}">
      <dgm:prSet/>
      <dgm:spPr/>
      <dgm:t>
        <a:bodyPr/>
        <a:lstStyle/>
        <a:p>
          <a:endParaRPr lang="en-US"/>
        </a:p>
      </dgm:t>
    </dgm:pt>
    <dgm:pt modelId="{3E77E7D1-573D-4B9D-A3C3-B9462CC63CD6}" type="sibTrans" cxnId="{3F9A1638-7A85-462E-AC8C-A5D5788666A5}">
      <dgm:prSet/>
      <dgm:spPr/>
      <dgm:t>
        <a:bodyPr/>
        <a:lstStyle/>
        <a:p>
          <a:pPr>
            <a:lnSpc>
              <a:spcPct val="100000"/>
            </a:lnSpc>
          </a:pPr>
          <a:endParaRPr lang="en-US"/>
        </a:p>
      </dgm:t>
    </dgm:pt>
    <dgm:pt modelId="{9422B541-2006-4037-A296-0107BB68DA2D}">
      <dgm:prSet custT="1"/>
      <dgm:spPr/>
      <dgm:t>
        <a:bodyPr/>
        <a:lstStyle/>
        <a:p>
          <a:pPr>
            <a:lnSpc>
              <a:spcPct val="100000"/>
            </a:lnSpc>
          </a:pPr>
          <a:r>
            <a:rPr lang="en-GB" sz="2000">
              <a:latin typeface="Arial"/>
              <a:cs typeface="Arial"/>
            </a:rPr>
            <a:t>Delete as often as possible irrelevant emails from inbox and spam. </a:t>
          </a:r>
          <a:endParaRPr lang="en-US" sz="2000">
            <a:latin typeface="Arial"/>
            <a:cs typeface="Arial"/>
          </a:endParaRPr>
        </a:p>
      </dgm:t>
    </dgm:pt>
    <dgm:pt modelId="{2E817075-F7D0-4714-B4A7-35655EBBDA16}" type="parTrans" cxnId="{B8F2D3ED-0E1A-4E23-86C2-982950B73CEE}">
      <dgm:prSet/>
      <dgm:spPr/>
      <dgm:t>
        <a:bodyPr/>
        <a:lstStyle/>
        <a:p>
          <a:endParaRPr lang="en-US"/>
        </a:p>
      </dgm:t>
    </dgm:pt>
    <dgm:pt modelId="{0875EEE3-5603-476C-9289-DF1D7D4FE574}" type="sibTrans" cxnId="{B8F2D3ED-0E1A-4E23-86C2-982950B73CEE}">
      <dgm:prSet/>
      <dgm:spPr/>
      <dgm:t>
        <a:bodyPr/>
        <a:lstStyle/>
        <a:p>
          <a:endParaRPr lang="en-US"/>
        </a:p>
      </dgm:t>
    </dgm:pt>
    <dgm:pt modelId="{6C9B59AF-C433-4BE5-94C5-53CA1C61EE37}" type="pres">
      <dgm:prSet presAssocID="{93142917-329C-4988-BF1A-FCB674501859}" presName="root" presStyleCnt="0">
        <dgm:presLayoutVars>
          <dgm:dir/>
          <dgm:resizeHandles val="exact"/>
        </dgm:presLayoutVars>
      </dgm:prSet>
      <dgm:spPr/>
    </dgm:pt>
    <dgm:pt modelId="{6D4AD6EC-A280-4B63-8846-3DF73CB46632}" type="pres">
      <dgm:prSet presAssocID="{93142917-329C-4988-BF1A-FCB674501859}" presName="container" presStyleCnt="0">
        <dgm:presLayoutVars>
          <dgm:dir/>
          <dgm:resizeHandles val="exact"/>
        </dgm:presLayoutVars>
      </dgm:prSet>
      <dgm:spPr/>
    </dgm:pt>
    <dgm:pt modelId="{34636991-0BE6-4CB6-BC38-9E7EC58FE419}" type="pres">
      <dgm:prSet presAssocID="{BB5510FA-7BB4-4886-88CA-D5246E194DCC}" presName="compNode" presStyleCnt="0"/>
      <dgm:spPr/>
    </dgm:pt>
    <dgm:pt modelId="{A9C6F2F4-AA03-434F-AFE7-48BE849ABBFC}" type="pres">
      <dgm:prSet presAssocID="{BB5510FA-7BB4-4886-88CA-D5246E194DCC}" presName="iconBgRect" presStyleLbl="bgShp" presStyleIdx="0" presStyleCnt="5"/>
      <dgm:spPr/>
    </dgm:pt>
    <dgm:pt modelId="{8EDC3878-C315-43B4-8235-957E0270EC85}" type="pres">
      <dgm:prSet presAssocID="{BB5510FA-7BB4-4886-88CA-D5246E194DC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unset scene"/>
        </a:ext>
      </dgm:extLst>
    </dgm:pt>
    <dgm:pt modelId="{8344C8CB-69CF-4EB4-A559-8F1738AF4947}" type="pres">
      <dgm:prSet presAssocID="{BB5510FA-7BB4-4886-88CA-D5246E194DCC}" presName="spaceRect" presStyleCnt="0"/>
      <dgm:spPr/>
    </dgm:pt>
    <dgm:pt modelId="{63D82D42-FE13-4916-A91B-920F0430CEFD}" type="pres">
      <dgm:prSet presAssocID="{BB5510FA-7BB4-4886-88CA-D5246E194DCC}" presName="textRect" presStyleLbl="revTx" presStyleIdx="0" presStyleCnt="5">
        <dgm:presLayoutVars>
          <dgm:chMax val="1"/>
          <dgm:chPref val="1"/>
        </dgm:presLayoutVars>
      </dgm:prSet>
      <dgm:spPr/>
    </dgm:pt>
    <dgm:pt modelId="{09BC3CAC-4114-4059-9A04-CB1EE9A506D0}" type="pres">
      <dgm:prSet presAssocID="{6294B063-F8E6-4723-BD74-6AC29B439F66}" presName="sibTrans" presStyleLbl="sibTrans2D1" presStyleIdx="0" presStyleCnt="0"/>
      <dgm:spPr/>
    </dgm:pt>
    <dgm:pt modelId="{5FEAD557-82A0-4C75-B077-A536FDFBD602}" type="pres">
      <dgm:prSet presAssocID="{D7E08954-891C-4B50-8FD9-4A9A0B8A142C}" presName="compNode" presStyleCnt="0"/>
      <dgm:spPr/>
    </dgm:pt>
    <dgm:pt modelId="{530F7498-F1CB-4451-AB46-902A3DB48450}" type="pres">
      <dgm:prSet presAssocID="{D7E08954-891C-4B50-8FD9-4A9A0B8A142C}" presName="iconBgRect" presStyleLbl="bgShp" presStyleIdx="1" presStyleCnt="5"/>
      <dgm:spPr/>
    </dgm:pt>
    <dgm:pt modelId="{1671C3EE-A51E-4E5B-A8BF-877146037F73}" type="pres">
      <dgm:prSet presAssocID="{D7E08954-891C-4B50-8FD9-4A9A0B8A142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ighway scene"/>
        </a:ext>
      </dgm:extLst>
    </dgm:pt>
    <dgm:pt modelId="{9AD60F53-25C8-4717-B223-FBF5386EDBD0}" type="pres">
      <dgm:prSet presAssocID="{D7E08954-891C-4B50-8FD9-4A9A0B8A142C}" presName="spaceRect" presStyleCnt="0"/>
      <dgm:spPr/>
    </dgm:pt>
    <dgm:pt modelId="{336D1383-7D05-41EA-8C20-3C9989574DC0}" type="pres">
      <dgm:prSet presAssocID="{D7E08954-891C-4B50-8FD9-4A9A0B8A142C}" presName="textRect" presStyleLbl="revTx" presStyleIdx="1" presStyleCnt="5">
        <dgm:presLayoutVars>
          <dgm:chMax val="1"/>
          <dgm:chPref val="1"/>
        </dgm:presLayoutVars>
      </dgm:prSet>
      <dgm:spPr/>
    </dgm:pt>
    <dgm:pt modelId="{925A6E6E-3006-4389-B0AE-391F58E7A8FD}" type="pres">
      <dgm:prSet presAssocID="{213C9A82-8152-45C4-87F5-C86239B09352}" presName="sibTrans" presStyleLbl="sibTrans2D1" presStyleIdx="0" presStyleCnt="0"/>
      <dgm:spPr/>
    </dgm:pt>
    <dgm:pt modelId="{9F85C2B3-FF85-4ED6-B6E7-C67BB323215F}" type="pres">
      <dgm:prSet presAssocID="{B8438E94-6F14-4894-9159-4CC0F21DC2A4}" presName="compNode" presStyleCnt="0"/>
      <dgm:spPr/>
    </dgm:pt>
    <dgm:pt modelId="{18B8B296-E9DA-4114-A131-62FCE8FE2982}" type="pres">
      <dgm:prSet presAssocID="{B8438E94-6F14-4894-9159-4CC0F21DC2A4}" presName="iconBgRect" presStyleLbl="bgShp" presStyleIdx="2" presStyleCnt="5"/>
      <dgm:spPr/>
    </dgm:pt>
    <dgm:pt modelId="{73264C2C-31FE-4878-81EF-2331E7DAD513}" type="pres">
      <dgm:prSet presAssocID="{B8438E94-6F14-4894-9159-4CC0F21DC2A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Rainbow"/>
        </a:ext>
      </dgm:extLst>
    </dgm:pt>
    <dgm:pt modelId="{51B46520-E18A-4FB8-AC82-D1CBF00CE06C}" type="pres">
      <dgm:prSet presAssocID="{B8438E94-6F14-4894-9159-4CC0F21DC2A4}" presName="spaceRect" presStyleCnt="0"/>
      <dgm:spPr/>
    </dgm:pt>
    <dgm:pt modelId="{C1660292-2AB8-4AE6-A1B6-6BA0A75482E7}" type="pres">
      <dgm:prSet presAssocID="{B8438E94-6F14-4894-9159-4CC0F21DC2A4}" presName="textRect" presStyleLbl="revTx" presStyleIdx="2" presStyleCnt="5">
        <dgm:presLayoutVars>
          <dgm:chMax val="1"/>
          <dgm:chPref val="1"/>
        </dgm:presLayoutVars>
      </dgm:prSet>
      <dgm:spPr/>
    </dgm:pt>
    <dgm:pt modelId="{FA4C7B08-B418-4B90-BF50-2D9CE91B553E}" type="pres">
      <dgm:prSet presAssocID="{A1BF4BE3-05EB-48D4-B875-DDCFDB3FE028}" presName="sibTrans" presStyleLbl="sibTrans2D1" presStyleIdx="0" presStyleCnt="0"/>
      <dgm:spPr/>
    </dgm:pt>
    <dgm:pt modelId="{2D7DD0DF-1316-40D7-A306-C71D3C335507}" type="pres">
      <dgm:prSet presAssocID="{641206F8-D036-4ED3-94E5-C355C7582ACE}" presName="compNode" presStyleCnt="0"/>
      <dgm:spPr/>
    </dgm:pt>
    <dgm:pt modelId="{4415DBEE-CFBF-474A-8F85-64B3A9BE0446}" type="pres">
      <dgm:prSet presAssocID="{641206F8-D036-4ED3-94E5-C355C7582ACE}" presName="iconBgRect" presStyleLbl="bgShp" presStyleIdx="3" presStyleCnt="5"/>
      <dgm:spPr/>
    </dgm:pt>
    <dgm:pt modelId="{21334914-3A96-4F54-8983-EAD292C29F5A}" type="pres">
      <dgm:prSet presAssocID="{641206F8-D036-4ED3-94E5-C355C7582AC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Envelope"/>
        </a:ext>
      </dgm:extLst>
    </dgm:pt>
    <dgm:pt modelId="{2C967A78-657C-48CD-9B8A-E801A686E2E0}" type="pres">
      <dgm:prSet presAssocID="{641206F8-D036-4ED3-94E5-C355C7582ACE}" presName="spaceRect" presStyleCnt="0"/>
      <dgm:spPr/>
    </dgm:pt>
    <dgm:pt modelId="{A0FA5FB2-64C2-4BA8-8962-1531009015FE}" type="pres">
      <dgm:prSet presAssocID="{641206F8-D036-4ED3-94E5-C355C7582ACE}" presName="textRect" presStyleLbl="revTx" presStyleIdx="3" presStyleCnt="5">
        <dgm:presLayoutVars>
          <dgm:chMax val="1"/>
          <dgm:chPref val="1"/>
        </dgm:presLayoutVars>
      </dgm:prSet>
      <dgm:spPr/>
    </dgm:pt>
    <dgm:pt modelId="{B8FAE185-FB94-4F31-B808-7EE4F957CD93}" type="pres">
      <dgm:prSet presAssocID="{3E77E7D1-573D-4B9D-A3C3-B9462CC63CD6}" presName="sibTrans" presStyleLbl="sibTrans2D1" presStyleIdx="0" presStyleCnt="0"/>
      <dgm:spPr/>
    </dgm:pt>
    <dgm:pt modelId="{7293891E-7654-44E8-8C00-E8EB7AE00B6F}" type="pres">
      <dgm:prSet presAssocID="{9422B541-2006-4037-A296-0107BB68DA2D}" presName="compNode" presStyleCnt="0"/>
      <dgm:spPr/>
    </dgm:pt>
    <dgm:pt modelId="{86718928-3BBF-42DA-ABB8-DA55D53BAC80}" type="pres">
      <dgm:prSet presAssocID="{9422B541-2006-4037-A296-0107BB68DA2D}" presName="iconBgRect" presStyleLbl="bgShp" presStyleIdx="4" presStyleCnt="5"/>
      <dgm:spPr/>
    </dgm:pt>
    <dgm:pt modelId="{CC82CB8C-8282-4D8F-9620-93E1DC445CD8}" type="pres">
      <dgm:prSet presAssocID="{9422B541-2006-4037-A296-0107BB68DA2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Rubbish"/>
        </a:ext>
      </dgm:extLst>
    </dgm:pt>
    <dgm:pt modelId="{64679FE6-C3BA-4F02-ACB6-E124C2F7EA36}" type="pres">
      <dgm:prSet presAssocID="{9422B541-2006-4037-A296-0107BB68DA2D}" presName="spaceRect" presStyleCnt="0"/>
      <dgm:spPr/>
    </dgm:pt>
    <dgm:pt modelId="{FE99D808-A1C2-4786-A612-0E0D841F78D3}" type="pres">
      <dgm:prSet presAssocID="{9422B541-2006-4037-A296-0107BB68DA2D}" presName="textRect" presStyleLbl="revTx" presStyleIdx="4" presStyleCnt="5">
        <dgm:presLayoutVars>
          <dgm:chMax val="1"/>
          <dgm:chPref val="1"/>
        </dgm:presLayoutVars>
      </dgm:prSet>
      <dgm:spPr/>
    </dgm:pt>
  </dgm:ptLst>
  <dgm:cxnLst>
    <dgm:cxn modelId="{B8A54E0B-9A8D-472C-A83D-F8C5E8C0A655}" type="presOf" srcId="{3E77E7D1-573D-4B9D-A3C3-B9462CC63CD6}" destId="{B8FAE185-FB94-4F31-B808-7EE4F957CD93}" srcOrd="0" destOrd="0" presId="urn:microsoft.com/office/officeart/2018/2/layout/IconCircleList"/>
    <dgm:cxn modelId="{09F17F1E-63AC-47F4-A40D-5778A7D6D98E}" type="presOf" srcId="{A1BF4BE3-05EB-48D4-B875-DDCFDB3FE028}" destId="{FA4C7B08-B418-4B90-BF50-2D9CE91B553E}" srcOrd="0" destOrd="0" presId="urn:microsoft.com/office/officeart/2018/2/layout/IconCircleList"/>
    <dgm:cxn modelId="{655C6724-34D0-44AD-BCDC-05674E918DA1}" srcId="{93142917-329C-4988-BF1A-FCB674501859}" destId="{B8438E94-6F14-4894-9159-4CC0F21DC2A4}" srcOrd="2" destOrd="0" parTransId="{19EEAE6B-4F9E-44A8-80E5-2E3E0C6B23D5}" sibTransId="{A1BF4BE3-05EB-48D4-B875-DDCFDB3FE028}"/>
    <dgm:cxn modelId="{3C13BC31-CF73-45CE-922D-D2F8CBE4846B}" type="presOf" srcId="{641206F8-D036-4ED3-94E5-C355C7582ACE}" destId="{A0FA5FB2-64C2-4BA8-8962-1531009015FE}" srcOrd="0" destOrd="0" presId="urn:microsoft.com/office/officeart/2018/2/layout/IconCircleList"/>
    <dgm:cxn modelId="{E066DA33-C4B4-4729-B329-D1AD90CBF4E0}" type="presOf" srcId="{B8438E94-6F14-4894-9159-4CC0F21DC2A4}" destId="{C1660292-2AB8-4AE6-A1B6-6BA0A75482E7}" srcOrd="0" destOrd="0" presId="urn:microsoft.com/office/officeart/2018/2/layout/IconCircleList"/>
    <dgm:cxn modelId="{3F9A1638-7A85-462E-AC8C-A5D5788666A5}" srcId="{93142917-329C-4988-BF1A-FCB674501859}" destId="{641206F8-D036-4ED3-94E5-C355C7582ACE}" srcOrd="3" destOrd="0" parTransId="{B672E313-188D-4BBB-8514-18AFD8745F6D}" sibTransId="{3E77E7D1-573D-4B9D-A3C3-B9462CC63CD6}"/>
    <dgm:cxn modelId="{744C5C60-549E-46DE-90BD-C71DE2D5AD0D}" type="presOf" srcId="{D7E08954-891C-4B50-8FD9-4A9A0B8A142C}" destId="{336D1383-7D05-41EA-8C20-3C9989574DC0}" srcOrd="0" destOrd="0" presId="urn:microsoft.com/office/officeart/2018/2/layout/IconCircleList"/>
    <dgm:cxn modelId="{87527353-7DA1-4CBC-B7DE-A631F465B641}" type="presOf" srcId="{93142917-329C-4988-BF1A-FCB674501859}" destId="{6C9B59AF-C433-4BE5-94C5-53CA1C61EE37}" srcOrd="0" destOrd="0" presId="urn:microsoft.com/office/officeart/2018/2/layout/IconCircleList"/>
    <dgm:cxn modelId="{EC64F281-4BD1-462D-BACE-3EB44C4F3795}" srcId="{93142917-329C-4988-BF1A-FCB674501859}" destId="{BB5510FA-7BB4-4886-88CA-D5246E194DCC}" srcOrd="0" destOrd="0" parTransId="{5C14754E-87E7-4E49-8C2C-082A234BAC95}" sibTransId="{6294B063-F8E6-4723-BD74-6AC29B439F66}"/>
    <dgm:cxn modelId="{77B9B6A8-979F-4410-8AB7-6AF728A395F8}" type="presOf" srcId="{9422B541-2006-4037-A296-0107BB68DA2D}" destId="{FE99D808-A1C2-4786-A612-0E0D841F78D3}" srcOrd="0" destOrd="0" presId="urn:microsoft.com/office/officeart/2018/2/layout/IconCircleList"/>
    <dgm:cxn modelId="{EE5152B6-BA09-43E8-AE85-BA08B3FDB51D}" type="presOf" srcId="{213C9A82-8152-45C4-87F5-C86239B09352}" destId="{925A6E6E-3006-4389-B0AE-391F58E7A8FD}" srcOrd="0" destOrd="0" presId="urn:microsoft.com/office/officeart/2018/2/layout/IconCircleList"/>
    <dgm:cxn modelId="{B925A9C9-E84A-4731-B21B-D0CD7A762829}" type="presOf" srcId="{6294B063-F8E6-4723-BD74-6AC29B439F66}" destId="{09BC3CAC-4114-4059-9A04-CB1EE9A506D0}" srcOrd="0" destOrd="0" presId="urn:microsoft.com/office/officeart/2018/2/layout/IconCircleList"/>
    <dgm:cxn modelId="{1C72D9CB-6C39-4BE6-8DD7-6789BF8B6D93}" srcId="{93142917-329C-4988-BF1A-FCB674501859}" destId="{D7E08954-891C-4B50-8FD9-4A9A0B8A142C}" srcOrd="1" destOrd="0" parTransId="{89E49C21-5FE6-4CE3-97C9-B7A7D8F5AD5E}" sibTransId="{213C9A82-8152-45C4-87F5-C86239B09352}"/>
    <dgm:cxn modelId="{E5EB2FE7-8B68-4EAF-B756-500833E64A9C}" type="presOf" srcId="{BB5510FA-7BB4-4886-88CA-D5246E194DCC}" destId="{63D82D42-FE13-4916-A91B-920F0430CEFD}" srcOrd="0" destOrd="0" presId="urn:microsoft.com/office/officeart/2018/2/layout/IconCircleList"/>
    <dgm:cxn modelId="{B8F2D3ED-0E1A-4E23-86C2-982950B73CEE}" srcId="{93142917-329C-4988-BF1A-FCB674501859}" destId="{9422B541-2006-4037-A296-0107BB68DA2D}" srcOrd="4" destOrd="0" parTransId="{2E817075-F7D0-4714-B4A7-35655EBBDA16}" sibTransId="{0875EEE3-5603-476C-9289-DF1D7D4FE574}"/>
    <dgm:cxn modelId="{AD89B88A-0E69-4034-A0BB-2A072C57D4F4}" type="presParOf" srcId="{6C9B59AF-C433-4BE5-94C5-53CA1C61EE37}" destId="{6D4AD6EC-A280-4B63-8846-3DF73CB46632}" srcOrd="0" destOrd="0" presId="urn:microsoft.com/office/officeart/2018/2/layout/IconCircleList"/>
    <dgm:cxn modelId="{24A35C91-3802-40A0-B8A3-7DD4368B1906}" type="presParOf" srcId="{6D4AD6EC-A280-4B63-8846-3DF73CB46632}" destId="{34636991-0BE6-4CB6-BC38-9E7EC58FE419}" srcOrd="0" destOrd="0" presId="urn:microsoft.com/office/officeart/2018/2/layout/IconCircleList"/>
    <dgm:cxn modelId="{F0220F9F-6EE8-4696-A463-52DECE397A84}" type="presParOf" srcId="{34636991-0BE6-4CB6-BC38-9E7EC58FE419}" destId="{A9C6F2F4-AA03-434F-AFE7-48BE849ABBFC}" srcOrd="0" destOrd="0" presId="urn:microsoft.com/office/officeart/2018/2/layout/IconCircleList"/>
    <dgm:cxn modelId="{9FB7FFF3-A6DE-4E10-9F86-F50D64D34F96}" type="presParOf" srcId="{34636991-0BE6-4CB6-BC38-9E7EC58FE419}" destId="{8EDC3878-C315-43B4-8235-957E0270EC85}" srcOrd="1" destOrd="0" presId="urn:microsoft.com/office/officeart/2018/2/layout/IconCircleList"/>
    <dgm:cxn modelId="{63CDCD2F-11CC-43B2-81BD-4744BB22466C}" type="presParOf" srcId="{34636991-0BE6-4CB6-BC38-9E7EC58FE419}" destId="{8344C8CB-69CF-4EB4-A559-8F1738AF4947}" srcOrd="2" destOrd="0" presId="urn:microsoft.com/office/officeart/2018/2/layout/IconCircleList"/>
    <dgm:cxn modelId="{463967ED-7754-432E-A9D5-6FF1EEB845B0}" type="presParOf" srcId="{34636991-0BE6-4CB6-BC38-9E7EC58FE419}" destId="{63D82D42-FE13-4916-A91B-920F0430CEFD}" srcOrd="3" destOrd="0" presId="urn:microsoft.com/office/officeart/2018/2/layout/IconCircleList"/>
    <dgm:cxn modelId="{E076407D-2C29-46AD-B7D8-F6D42BE2634F}" type="presParOf" srcId="{6D4AD6EC-A280-4B63-8846-3DF73CB46632}" destId="{09BC3CAC-4114-4059-9A04-CB1EE9A506D0}" srcOrd="1" destOrd="0" presId="urn:microsoft.com/office/officeart/2018/2/layout/IconCircleList"/>
    <dgm:cxn modelId="{ED1A81B3-2CC6-4AC2-AE51-CBFE42EC7B18}" type="presParOf" srcId="{6D4AD6EC-A280-4B63-8846-3DF73CB46632}" destId="{5FEAD557-82A0-4C75-B077-A536FDFBD602}" srcOrd="2" destOrd="0" presId="urn:microsoft.com/office/officeart/2018/2/layout/IconCircleList"/>
    <dgm:cxn modelId="{48AED4E4-F05B-4923-ACE5-C2F8595295F9}" type="presParOf" srcId="{5FEAD557-82A0-4C75-B077-A536FDFBD602}" destId="{530F7498-F1CB-4451-AB46-902A3DB48450}" srcOrd="0" destOrd="0" presId="urn:microsoft.com/office/officeart/2018/2/layout/IconCircleList"/>
    <dgm:cxn modelId="{34BDBF22-1B93-42B8-B4D4-6FD9E70B22D9}" type="presParOf" srcId="{5FEAD557-82A0-4C75-B077-A536FDFBD602}" destId="{1671C3EE-A51E-4E5B-A8BF-877146037F73}" srcOrd="1" destOrd="0" presId="urn:microsoft.com/office/officeart/2018/2/layout/IconCircleList"/>
    <dgm:cxn modelId="{5E0DBE5B-07B2-4B13-910A-9A4F1BE4EBE2}" type="presParOf" srcId="{5FEAD557-82A0-4C75-B077-A536FDFBD602}" destId="{9AD60F53-25C8-4717-B223-FBF5386EDBD0}" srcOrd="2" destOrd="0" presId="urn:microsoft.com/office/officeart/2018/2/layout/IconCircleList"/>
    <dgm:cxn modelId="{EA296F43-F559-45F6-9900-70ABB4410B6F}" type="presParOf" srcId="{5FEAD557-82A0-4C75-B077-A536FDFBD602}" destId="{336D1383-7D05-41EA-8C20-3C9989574DC0}" srcOrd="3" destOrd="0" presId="urn:microsoft.com/office/officeart/2018/2/layout/IconCircleList"/>
    <dgm:cxn modelId="{17136C76-DEB0-43E5-8215-DBCD290E8188}" type="presParOf" srcId="{6D4AD6EC-A280-4B63-8846-3DF73CB46632}" destId="{925A6E6E-3006-4389-B0AE-391F58E7A8FD}" srcOrd="3" destOrd="0" presId="urn:microsoft.com/office/officeart/2018/2/layout/IconCircleList"/>
    <dgm:cxn modelId="{877D84CB-3108-4197-AF8D-87D5A578DE11}" type="presParOf" srcId="{6D4AD6EC-A280-4B63-8846-3DF73CB46632}" destId="{9F85C2B3-FF85-4ED6-B6E7-C67BB323215F}" srcOrd="4" destOrd="0" presId="urn:microsoft.com/office/officeart/2018/2/layout/IconCircleList"/>
    <dgm:cxn modelId="{E19860D3-4DC7-4DD0-BB2E-DEA4C1F446D8}" type="presParOf" srcId="{9F85C2B3-FF85-4ED6-B6E7-C67BB323215F}" destId="{18B8B296-E9DA-4114-A131-62FCE8FE2982}" srcOrd="0" destOrd="0" presId="urn:microsoft.com/office/officeart/2018/2/layout/IconCircleList"/>
    <dgm:cxn modelId="{F0414943-2C0C-4E49-8BF1-B99EFE59D7B0}" type="presParOf" srcId="{9F85C2B3-FF85-4ED6-B6E7-C67BB323215F}" destId="{73264C2C-31FE-4878-81EF-2331E7DAD513}" srcOrd="1" destOrd="0" presId="urn:microsoft.com/office/officeart/2018/2/layout/IconCircleList"/>
    <dgm:cxn modelId="{7A1D6B9B-BC57-4E88-9AD0-0E310976BBE3}" type="presParOf" srcId="{9F85C2B3-FF85-4ED6-B6E7-C67BB323215F}" destId="{51B46520-E18A-4FB8-AC82-D1CBF00CE06C}" srcOrd="2" destOrd="0" presId="urn:microsoft.com/office/officeart/2018/2/layout/IconCircleList"/>
    <dgm:cxn modelId="{15B551DF-7F72-4EE3-998B-3B23C185C306}" type="presParOf" srcId="{9F85C2B3-FF85-4ED6-B6E7-C67BB323215F}" destId="{C1660292-2AB8-4AE6-A1B6-6BA0A75482E7}" srcOrd="3" destOrd="0" presId="urn:microsoft.com/office/officeart/2018/2/layout/IconCircleList"/>
    <dgm:cxn modelId="{EDF66CC9-804F-4EF2-88F6-392534B6DA0C}" type="presParOf" srcId="{6D4AD6EC-A280-4B63-8846-3DF73CB46632}" destId="{FA4C7B08-B418-4B90-BF50-2D9CE91B553E}" srcOrd="5" destOrd="0" presId="urn:microsoft.com/office/officeart/2018/2/layout/IconCircleList"/>
    <dgm:cxn modelId="{EC232CA6-EB9C-4D38-98D9-61D1E761C733}" type="presParOf" srcId="{6D4AD6EC-A280-4B63-8846-3DF73CB46632}" destId="{2D7DD0DF-1316-40D7-A306-C71D3C335507}" srcOrd="6" destOrd="0" presId="urn:microsoft.com/office/officeart/2018/2/layout/IconCircleList"/>
    <dgm:cxn modelId="{DE73AF28-7D7C-45E8-A8B6-DFEFC701948C}" type="presParOf" srcId="{2D7DD0DF-1316-40D7-A306-C71D3C335507}" destId="{4415DBEE-CFBF-474A-8F85-64B3A9BE0446}" srcOrd="0" destOrd="0" presId="urn:microsoft.com/office/officeart/2018/2/layout/IconCircleList"/>
    <dgm:cxn modelId="{1F7EDE11-9AF5-425F-993E-6FE82C6629C5}" type="presParOf" srcId="{2D7DD0DF-1316-40D7-A306-C71D3C335507}" destId="{21334914-3A96-4F54-8983-EAD292C29F5A}" srcOrd="1" destOrd="0" presId="urn:microsoft.com/office/officeart/2018/2/layout/IconCircleList"/>
    <dgm:cxn modelId="{7680C141-1E00-4BEE-ACA6-617CD0A5F520}" type="presParOf" srcId="{2D7DD0DF-1316-40D7-A306-C71D3C335507}" destId="{2C967A78-657C-48CD-9B8A-E801A686E2E0}" srcOrd="2" destOrd="0" presId="urn:microsoft.com/office/officeart/2018/2/layout/IconCircleList"/>
    <dgm:cxn modelId="{278CF1F2-B437-4CDA-B1CA-83D985BEA9E0}" type="presParOf" srcId="{2D7DD0DF-1316-40D7-A306-C71D3C335507}" destId="{A0FA5FB2-64C2-4BA8-8962-1531009015FE}" srcOrd="3" destOrd="0" presId="urn:microsoft.com/office/officeart/2018/2/layout/IconCircleList"/>
    <dgm:cxn modelId="{7A26215A-B134-45FA-B761-A6CC7EB9B513}" type="presParOf" srcId="{6D4AD6EC-A280-4B63-8846-3DF73CB46632}" destId="{B8FAE185-FB94-4F31-B808-7EE4F957CD93}" srcOrd="7" destOrd="0" presId="urn:microsoft.com/office/officeart/2018/2/layout/IconCircleList"/>
    <dgm:cxn modelId="{D8B2C8F9-76EC-4057-8362-B68DA6B99842}" type="presParOf" srcId="{6D4AD6EC-A280-4B63-8846-3DF73CB46632}" destId="{7293891E-7654-44E8-8C00-E8EB7AE00B6F}" srcOrd="8" destOrd="0" presId="urn:microsoft.com/office/officeart/2018/2/layout/IconCircleList"/>
    <dgm:cxn modelId="{6B6C80E5-0270-46D4-BEFE-0EBE2310B642}" type="presParOf" srcId="{7293891E-7654-44E8-8C00-E8EB7AE00B6F}" destId="{86718928-3BBF-42DA-ABB8-DA55D53BAC80}" srcOrd="0" destOrd="0" presId="urn:microsoft.com/office/officeart/2018/2/layout/IconCircleList"/>
    <dgm:cxn modelId="{0F5CA573-E065-4C7B-9A9B-80E33999FC7E}" type="presParOf" srcId="{7293891E-7654-44E8-8C00-E8EB7AE00B6F}" destId="{CC82CB8C-8282-4D8F-9620-93E1DC445CD8}" srcOrd="1" destOrd="0" presId="urn:microsoft.com/office/officeart/2018/2/layout/IconCircleList"/>
    <dgm:cxn modelId="{2153A0E3-FD6D-4F7D-8898-C842D65F5F1E}" type="presParOf" srcId="{7293891E-7654-44E8-8C00-E8EB7AE00B6F}" destId="{64679FE6-C3BA-4F02-ACB6-E124C2F7EA36}" srcOrd="2" destOrd="0" presId="urn:microsoft.com/office/officeart/2018/2/layout/IconCircleList"/>
    <dgm:cxn modelId="{8C85E1A9-4082-4B6E-B2FB-D9BDCA4C9FE8}" type="presParOf" srcId="{7293891E-7654-44E8-8C00-E8EB7AE00B6F}" destId="{FE99D808-A1C2-4786-A612-0E0D841F78D3}"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01542D-897E-43CE-B8A1-E2A66F2FE078}">
      <dsp:nvSpPr>
        <dsp:cNvPr id="0" name=""/>
        <dsp:cNvSpPr/>
      </dsp:nvSpPr>
      <dsp:spPr>
        <a:xfrm>
          <a:off x="0" y="2339"/>
          <a:ext cx="4919108"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DF99E6-D9A8-4524-9E25-3A33B9600CA5}">
      <dsp:nvSpPr>
        <dsp:cNvPr id="0" name=""/>
        <dsp:cNvSpPr/>
      </dsp:nvSpPr>
      <dsp:spPr>
        <a:xfrm>
          <a:off x="0" y="2339"/>
          <a:ext cx="4919108" cy="1595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Sunrise care home is a medium sized accommodation for patients who are sick and elderly.</a:t>
          </a:r>
          <a:endParaRPr lang="en-US" sz="2300" kern="1200"/>
        </a:p>
      </dsp:txBody>
      <dsp:txXfrm>
        <a:off x="0" y="2339"/>
        <a:ext cx="4919108" cy="1595782"/>
      </dsp:txXfrm>
    </dsp:sp>
    <dsp:sp modelId="{5D093B9A-1CE5-4F31-97BC-B020D380A4BC}">
      <dsp:nvSpPr>
        <dsp:cNvPr id="0" name=""/>
        <dsp:cNvSpPr/>
      </dsp:nvSpPr>
      <dsp:spPr>
        <a:xfrm>
          <a:off x="0" y="1598122"/>
          <a:ext cx="4919108"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428842-1E45-48F7-B325-2B14CB196A2E}">
      <dsp:nvSpPr>
        <dsp:cNvPr id="0" name=""/>
        <dsp:cNvSpPr/>
      </dsp:nvSpPr>
      <dsp:spPr>
        <a:xfrm>
          <a:off x="0" y="1598122"/>
          <a:ext cx="4919108" cy="1595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Sunrise care home has approximately 35 residents and a team of nurses, care workers, administrators, and visiting health professionals.</a:t>
          </a:r>
          <a:endParaRPr lang="en-US" sz="2300" kern="1200"/>
        </a:p>
      </dsp:txBody>
      <dsp:txXfrm>
        <a:off x="0" y="1598122"/>
        <a:ext cx="4919108" cy="1595782"/>
      </dsp:txXfrm>
    </dsp:sp>
    <dsp:sp modelId="{81FE6F18-23EE-44AA-9FBA-17C256542738}">
      <dsp:nvSpPr>
        <dsp:cNvPr id="0" name=""/>
        <dsp:cNvSpPr/>
      </dsp:nvSpPr>
      <dsp:spPr>
        <a:xfrm>
          <a:off x="0" y="3193904"/>
          <a:ext cx="4919108"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B94994-4AC8-441E-BEEF-330755134D63}">
      <dsp:nvSpPr>
        <dsp:cNvPr id="0" name=""/>
        <dsp:cNvSpPr/>
      </dsp:nvSpPr>
      <dsp:spPr>
        <a:xfrm>
          <a:off x="0" y="3193904"/>
          <a:ext cx="4919108" cy="1595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Staff have access to Microsoft 365 but are still developing their skills.</a:t>
          </a:r>
          <a:endParaRPr lang="en-US" sz="2300" kern="1200"/>
        </a:p>
      </dsp:txBody>
      <dsp:txXfrm>
        <a:off x="0" y="3193904"/>
        <a:ext cx="4919108" cy="15957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C6F2F4-AA03-434F-AFE7-48BE849ABBFC}">
      <dsp:nvSpPr>
        <dsp:cNvPr id="0" name=""/>
        <dsp:cNvSpPr/>
      </dsp:nvSpPr>
      <dsp:spPr>
        <a:xfrm>
          <a:off x="1732123" y="26639"/>
          <a:ext cx="1115729" cy="11157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DC3878-C315-43B4-8235-957E0270EC85}">
      <dsp:nvSpPr>
        <dsp:cNvPr id="0" name=""/>
        <dsp:cNvSpPr/>
      </dsp:nvSpPr>
      <dsp:spPr>
        <a:xfrm>
          <a:off x="1966427" y="260942"/>
          <a:ext cx="647123" cy="6471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D82D42-FE13-4916-A91B-920F0430CEFD}">
      <dsp:nvSpPr>
        <dsp:cNvPr id="0" name=""/>
        <dsp:cNvSpPr/>
      </dsp:nvSpPr>
      <dsp:spPr>
        <a:xfrm>
          <a:off x="3086938" y="26639"/>
          <a:ext cx="2629933" cy="1115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latin typeface="Arial"/>
              <a:cs typeface="Arial"/>
            </a:rPr>
            <a:t>Carefully check emails sent to sunrise care home before opening or attaching documents.</a:t>
          </a:r>
          <a:endParaRPr lang="en-US" sz="2000" kern="1200">
            <a:latin typeface="Arial"/>
            <a:cs typeface="Arial"/>
          </a:endParaRPr>
        </a:p>
      </dsp:txBody>
      <dsp:txXfrm>
        <a:off x="3086938" y="26639"/>
        <a:ext cx="2629933" cy="1115729"/>
      </dsp:txXfrm>
    </dsp:sp>
    <dsp:sp modelId="{530F7498-F1CB-4451-AB46-902A3DB48450}">
      <dsp:nvSpPr>
        <dsp:cNvPr id="0" name=""/>
        <dsp:cNvSpPr/>
      </dsp:nvSpPr>
      <dsp:spPr>
        <a:xfrm>
          <a:off x="6175118" y="26639"/>
          <a:ext cx="1115729" cy="11157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71C3EE-A51E-4E5B-A8BF-877146037F73}">
      <dsp:nvSpPr>
        <dsp:cNvPr id="0" name=""/>
        <dsp:cNvSpPr/>
      </dsp:nvSpPr>
      <dsp:spPr>
        <a:xfrm>
          <a:off x="6409421" y="260942"/>
          <a:ext cx="647123" cy="6471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6D1383-7D05-41EA-8C20-3C9989574DC0}">
      <dsp:nvSpPr>
        <dsp:cNvPr id="0" name=""/>
        <dsp:cNvSpPr/>
      </dsp:nvSpPr>
      <dsp:spPr>
        <a:xfrm>
          <a:off x="7529932" y="26639"/>
          <a:ext cx="2629933" cy="1115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latin typeface="Arial"/>
              <a:cs typeface="Arial"/>
            </a:rPr>
            <a:t>Sunrise care home email accounts should always be used for work related communication.</a:t>
          </a:r>
          <a:endParaRPr lang="en-US" sz="2000" kern="1200">
            <a:latin typeface="Arial"/>
            <a:cs typeface="Arial"/>
          </a:endParaRPr>
        </a:p>
      </dsp:txBody>
      <dsp:txXfrm>
        <a:off x="7529932" y="26639"/>
        <a:ext cx="2629933" cy="1115729"/>
      </dsp:txXfrm>
    </dsp:sp>
    <dsp:sp modelId="{18B8B296-E9DA-4114-A131-62FCE8FE2982}">
      <dsp:nvSpPr>
        <dsp:cNvPr id="0" name=""/>
        <dsp:cNvSpPr/>
      </dsp:nvSpPr>
      <dsp:spPr>
        <a:xfrm>
          <a:off x="1732123" y="2018246"/>
          <a:ext cx="1115729" cy="11157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264C2C-31FE-4878-81EF-2331E7DAD513}">
      <dsp:nvSpPr>
        <dsp:cNvPr id="0" name=""/>
        <dsp:cNvSpPr/>
      </dsp:nvSpPr>
      <dsp:spPr>
        <a:xfrm>
          <a:off x="1966427" y="2252549"/>
          <a:ext cx="647123" cy="64712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660292-2AB8-4AE6-A1B6-6BA0A75482E7}">
      <dsp:nvSpPr>
        <dsp:cNvPr id="0" name=""/>
        <dsp:cNvSpPr/>
      </dsp:nvSpPr>
      <dsp:spPr>
        <a:xfrm>
          <a:off x="3086938" y="2018246"/>
          <a:ext cx="2629933" cy="1115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latin typeface="Arial"/>
              <a:cs typeface="Arial"/>
            </a:rPr>
            <a:t>Staff should never share sunrise patients' personal data through personal emails or unsecured emails.</a:t>
          </a:r>
          <a:endParaRPr lang="en-US" sz="2000" kern="1200">
            <a:latin typeface="Arial"/>
            <a:cs typeface="Arial"/>
          </a:endParaRPr>
        </a:p>
      </dsp:txBody>
      <dsp:txXfrm>
        <a:off x="3086938" y="2018246"/>
        <a:ext cx="2629933" cy="1115729"/>
      </dsp:txXfrm>
    </dsp:sp>
    <dsp:sp modelId="{4415DBEE-CFBF-474A-8F85-64B3A9BE0446}">
      <dsp:nvSpPr>
        <dsp:cNvPr id="0" name=""/>
        <dsp:cNvSpPr/>
      </dsp:nvSpPr>
      <dsp:spPr>
        <a:xfrm>
          <a:off x="6175118" y="2018246"/>
          <a:ext cx="1115729" cy="11157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334914-3A96-4F54-8983-EAD292C29F5A}">
      <dsp:nvSpPr>
        <dsp:cNvPr id="0" name=""/>
        <dsp:cNvSpPr/>
      </dsp:nvSpPr>
      <dsp:spPr>
        <a:xfrm>
          <a:off x="6409421" y="2252549"/>
          <a:ext cx="647123" cy="64712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FA5FB2-64C2-4BA8-8962-1531009015FE}">
      <dsp:nvSpPr>
        <dsp:cNvPr id="0" name=""/>
        <dsp:cNvSpPr/>
      </dsp:nvSpPr>
      <dsp:spPr>
        <a:xfrm>
          <a:off x="7529932" y="2018246"/>
          <a:ext cx="2629933" cy="1115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latin typeface="Arial"/>
              <a:cs typeface="Arial"/>
            </a:rPr>
            <a:t>Staff should always report suspicious or phishing emails to IT personnel.</a:t>
          </a:r>
          <a:endParaRPr lang="en-US" sz="2000" kern="1200">
            <a:latin typeface="Arial"/>
            <a:cs typeface="Arial"/>
          </a:endParaRPr>
        </a:p>
      </dsp:txBody>
      <dsp:txXfrm>
        <a:off x="7529932" y="2018246"/>
        <a:ext cx="2629933" cy="1115729"/>
      </dsp:txXfrm>
    </dsp:sp>
    <dsp:sp modelId="{86718928-3BBF-42DA-ABB8-DA55D53BAC80}">
      <dsp:nvSpPr>
        <dsp:cNvPr id="0" name=""/>
        <dsp:cNvSpPr/>
      </dsp:nvSpPr>
      <dsp:spPr>
        <a:xfrm>
          <a:off x="1732123" y="4009854"/>
          <a:ext cx="1115729" cy="11157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82CB8C-8282-4D8F-9620-93E1DC445CD8}">
      <dsp:nvSpPr>
        <dsp:cNvPr id="0" name=""/>
        <dsp:cNvSpPr/>
      </dsp:nvSpPr>
      <dsp:spPr>
        <a:xfrm>
          <a:off x="1966427" y="4244157"/>
          <a:ext cx="647123" cy="64712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99D808-A1C2-4786-A612-0E0D841F78D3}">
      <dsp:nvSpPr>
        <dsp:cNvPr id="0" name=""/>
        <dsp:cNvSpPr/>
      </dsp:nvSpPr>
      <dsp:spPr>
        <a:xfrm>
          <a:off x="3086938" y="4009854"/>
          <a:ext cx="2629933" cy="11157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kern="1200">
              <a:latin typeface="Arial"/>
              <a:cs typeface="Arial"/>
            </a:rPr>
            <a:t>Delete as often as possible irrelevant emails from inbox and spam. </a:t>
          </a:r>
          <a:endParaRPr lang="en-US" sz="2000" kern="1200">
            <a:latin typeface="Arial"/>
            <a:cs typeface="Arial"/>
          </a:endParaRPr>
        </a:p>
      </dsp:txBody>
      <dsp:txXfrm>
        <a:off x="3086938" y="4009854"/>
        <a:ext cx="2629933" cy="111572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12/10/2025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pngall.com/microsoft-teams-logo-png/download/167160"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zenzero.co.uk/news/how-to-prevent-cyber-attacks-in-care-home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hyperlink" Target="https://zenzero.co.uk/news/how-to-prevent-cyber-attacks-in-care-homes" TargetMode="External"/><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ico.org.uk" TargetMode="External"/><Relationship Id="rId2" Type="http://schemas.openxmlformats.org/officeDocument/2006/relationships/hyperlink" Target="https://www.gov.uk/data-protection" TargetMode="External"/><Relationship Id="rId1" Type="http://schemas.openxmlformats.org/officeDocument/2006/relationships/slideLayout" Target="../slideLayouts/slideLayout2.xml"/><Relationship Id="rId5" Type="http://schemas.openxmlformats.org/officeDocument/2006/relationships/hyperlink" Target="https://www.microsoft.com/word" TargetMode="External"/><Relationship Id="rId4" Type="http://schemas.openxmlformats.org/officeDocument/2006/relationships/hyperlink" Target="https://zenzero.co.uk/news/how-to-prevent-cyber-attacks-in-care-hom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 name="Rectangle 101">
            <a:extLst>
              <a:ext uri="{FF2B5EF4-FFF2-40B4-BE49-F238E27FC236}">
                <a16:creationId xmlns:a16="http://schemas.microsoft.com/office/drawing/2014/main" id="{6DDA8CE9-E0A6-4FF2-823D-D0860760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id="{11195564-33B9-434B-9641-764F5905A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06" name="Group 105">
            <a:extLst>
              <a:ext uri="{FF2B5EF4-FFF2-40B4-BE49-F238E27FC236}">
                <a16:creationId xmlns:a16="http://schemas.microsoft.com/office/drawing/2014/main" id="{1D18C537-E336-47C4-836B-C342A230F8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2475" y="1"/>
            <a:ext cx="4262009" cy="2602764"/>
            <a:chOff x="6867015" y="-1"/>
            <a:chExt cx="5324985" cy="3251912"/>
          </a:xfrm>
          <a:solidFill>
            <a:schemeClr val="accent5">
              <a:alpha val="5000"/>
            </a:schemeClr>
          </a:solidFill>
        </p:grpSpPr>
        <p:sp>
          <p:nvSpPr>
            <p:cNvPr id="107" name="Freeform: Shape 106">
              <a:extLst>
                <a:ext uri="{FF2B5EF4-FFF2-40B4-BE49-F238E27FC236}">
                  <a16:creationId xmlns:a16="http://schemas.microsoft.com/office/drawing/2014/main" id="{481F97D2-9A0D-4CA5-B9AF-27B558BCF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Freeform: Shape 107">
              <a:extLst>
                <a:ext uri="{FF2B5EF4-FFF2-40B4-BE49-F238E27FC236}">
                  <a16:creationId xmlns:a16="http://schemas.microsoft.com/office/drawing/2014/main" id="{6678A47C-892D-47C9-A5D8-F8860B1B05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Freeform: Shape 108">
              <a:extLst>
                <a:ext uri="{FF2B5EF4-FFF2-40B4-BE49-F238E27FC236}">
                  <a16:creationId xmlns:a16="http://schemas.microsoft.com/office/drawing/2014/main" id="{D9E8FDFA-59ED-4D6F-BA20-10CDF8436C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Freeform: Shape 109">
              <a:extLst>
                <a:ext uri="{FF2B5EF4-FFF2-40B4-BE49-F238E27FC236}">
                  <a16:creationId xmlns:a16="http://schemas.microsoft.com/office/drawing/2014/main" id="{E958D9A5-8003-4D92-8C05-787C630F7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2" name="Group 111">
            <a:extLst>
              <a:ext uri="{FF2B5EF4-FFF2-40B4-BE49-F238E27FC236}">
                <a16:creationId xmlns:a16="http://schemas.microsoft.com/office/drawing/2014/main" id="{5A1259D8-0C3A-4069-A22F-537BBBB61A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60995" y="62352"/>
            <a:ext cx="6028697" cy="6795648"/>
            <a:chOff x="6160995" y="62352"/>
            <a:chExt cx="6028697" cy="6795648"/>
          </a:xfrm>
        </p:grpSpPr>
        <p:sp>
          <p:nvSpPr>
            <p:cNvPr id="113" name="Freeform: Shape 112">
              <a:extLst>
                <a:ext uri="{FF2B5EF4-FFF2-40B4-BE49-F238E27FC236}">
                  <a16:creationId xmlns:a16="http://schemas.microsoft.com/office/drawing/2014/main" id="{D90700B4-CEB5-450F-9EA7-95E355B50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82080" y="81632"/>
              <a:ext cx="6007612" cy="6776368"/>
            </a:xfrm>
            <a:custGeom>
              <a:avLst/>
              <a:gdLst>
                <a:gd name="connsiteX0" fmla="*/ 4493599 w 6007612"/>
                <a:gd name="connsiteY0" fmla="*/ 0 h 6797829"/>
                <a:gd name="connsiteX1" fmla="*/ 5981837 w 6007612"/>
                <a:gd name="connsiteY1" fmla="*/ 314220 h 6797829"/>
                <a:gd name="connsiteX2" fmla="*/ 6007612 w 6007612"/>
                <a:gd name="connsiteY2" fmla="*/ 327088 h 6797829"/>
                <a:gd name="connsiteX3" fmla="*/ 6007612 w 6007612"/>
                <a:gd name="connsiteY3" fmla="*/ 1316637 h 6797829"/>
                <a:gd name="connsiteX4" fmla="*/ 5852405 w 6007612"/>
                <a:gd name="connsiteY4" fmla="*/ 1209899 h 6797829"/>
                <a:gd name="connsiteX5" fmla="*/ 5622498 w 6007612"/>
                <a:gd name="connsiteY5" fmla="*/ 1086619 h 6797829"/>
                <a:gd name="connsiteX6" fmla="*/ 4493032 w 6007612"/>
                <a:gd name="connsiteY6" fmla="*/ 851533 h 6797829"/>
                <a:gd name="connsiteX7" fmla="*/ 3155579 w 6007612"/>
                <a:gd name="connsiteY7" fmla="*/ 1108326 h 6797829"/>
                <a:gd name="connsiteX8" fmla="*/ 1963832 w 6007612"/>
                <a:gd name="connsiteY8" fmla="*/ 1817700 h 6797829"/>
                <a:gd name="connsiteX9" fmla="*/ 1144646 w 6007612"/>
                <a:gd name="connsiteY9" fmla="*/ 2832814 h 6797829"/>
                <a:gd name="connsiteX10" fmla="*/ 851249 w 6007612"/>
                <a:gd name="connsiteY10" fmla="*/ 3998599 h 6797829"/>
                <a:gd name="connsiteX11" fmla="*/ 1336319 w 6007612"/>
                <a:gd name="connsiteY11" fmla="*/ 5057837 h 6797829"/>
                <a:gd name="connsiteX12" fmla="*/ 1597084 w 6007612"/>
                <a:gd name="connsiteY12" fmla="*/ 5424583 h 6797829"/>
                <a:gd name="connsiteX13" fmla="*/ 2591910 w 6007612"/>
                <a:gd name="connsiteY13" fmla="*/ 6440122 h 6797829"/>
                <a:gd name="connsiteX14" fmla="*/ 3899854 w 6007612"/>
                <a:gd name="connsiteY14" fmla="*/ 6780621 h 6797829"/>
                <a:gd name="connsiteX15" fmla="*/ 4741172 w 6007612"/>
                <a:gd name="connsiteY15" fmla="*/ 6563979 h 6797829"/>
                <a:gd name="connsiteX16" fmla="*/ 5649171 w 6007612"/>
                <a:gd name="connsiteY16" fmla="*/ 5938452 h 6797829"/>
                <a:gd name="connsiteX17" fmla="*/ 5873475 w 6007612"/>
                <a:gd name="connsiteY17" fmla="*/ 5764656 h 6797829"/>
                <a:gd name="connsiteX18" fmla="*/ 6007612 w 6007612"/>
                <a:gd name="connsiteY18" fmla="*/ 5660343 h 6797829"/>
                <a:gd name="connsiteX19" fmla="*/ 6007612 w 6007612"/>
                <a:gd name="connsiteY19" fmla="*/ 6737454 h 6797829"/>
                <a:gd name="connsiteX20" fmla="*/ 5929386 w 6007612"/>
                <a:gd name="connsiteY20" fmla="*/ 6797829 h 6797829"/>
                <a:gd name="connsiteX21" fmla="*/ 1656512 w 6007612"/>
                <a:gd name="connsiteY21" fmla="*/ 6797829 h 6797829"/>
                <a:gd name="connsiteX22" fmla="*/ 1630254 w 6007612"/>
                <a:gd name="connsiteY22" fmla="*/ 6775222 h 6797829"/>
                <a:gd name="connsiteX23" fmla="*/ 892250 w 6007612"/>
                <a:gd name="connsiteY23" fmla="*/ 5902700 h 6797829"/>
                <a:gd name="connsiteX24" fmla="*/ 0 w 6007612"/>
                <a:gd name="connsiteY24" fmla="*/ 3998599 h 6797829"/>
                <a:gd name="connsiteX25" fmla="*/ 4493032 w 6007612"/>
                <a:gd name="connsiteY25"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07612" h="6797829">
                  <a:moveTo>
                    <a:pt x="4493599" y="0"/>
                  </a:moveTo>
                  <a:cubicBezTo>
                    <a:pt x="5048011" y="0"/>
                    <a:pt x="5546284" y="111886"/>
                    <a:pt x="5981837" y="314220"/>
                  </a:cubicBezTo>
                  <a:lnTo>
                    <a:pt x="6007612" y="327088"/>
                  </a:lnTo>
                  <a:lnTo>
                    <a:pt x="6007612" y="1316637"/>
                  </a:lnTo>
                  <a:lnTo>
                    <a:pt x="5852405" y="1209899"/>
                  </a:lnTo>
                  <a:cubicBezTo>
                    <a:pt x="5778266" y="1164709"/>
                    <a:pt x="5701526" y="1123535"/>
                    <a:pt x="5622498" y="1086619"/>
                  </a:cubicBezTo>
                  <a:cubicBezTo>
                    <a:pt x="5286822" y="930699"/>
                    <a:pt x="4906882" y="851533"/>
                    <a:pt x="4493032" y="851533"/>
                  </a:cubicBezTo>
                  <a:cubicBezTo>
                    <a:pt x="4056201" y="851533"/>
                    <a:pt x="3593263" y="940631"/>
                    <a:pt x="3155579" y="1108326"/>
                  </a:cubicBezTo>
                  <a:cubicBezTo>
                    <a:pt x="2721215" y="1275979"/>
                    <a:pt x="2318305" y="1515819"/>
                    <a:pt x="1963832" y="1817700"/>
                  </a:cubicBezTo>
                  <a:cubicBezTo>
                    <a:pt x="1617657" y="2114360"/>
                    <a:pt x="1334332" y="2465358"/>
                    <a:pt x="1144646" y="2832814"/>
                  </a:cubicBezTo>
                  <a:cubicBezTo>
                    <a:pt x="950561" y="3210060"/>
                    <a:pt x="851249" y="3602202"/>
                    <a:pt x="851249" y="3998599"/>
                  </a:cubicBezTo>
                  <a:cubicBezTo>
                    <a:pt x="851249" y="4377547"/>
                    <a:pt x="999792" y="4597311"/>
                    <a:pt x="1336319" y="5057837"/>
                  </a:cubicBezTo>
                  <a:cubicBezTo>
                    <a:pt x="1420450" y="5173181"/>
                    <a:pt x="1507419" y="5292497"/>
                    <a:pt x="1597084" y="5424583"/>
                  </a:cubicBezTo>
                  <a:cubicBezTo>
                    <a:pt x="1914175" y="5891917"/>
                    <a:pt x="2239493" y="6224189"/>
                    <a:pt x="2591910" y="6440122"/>
                  </a:cubicBezTo>
                  <a:cubicBezTo>
                    <a:pt x="2965467" y="6669393"/>
                    <a:pt x="3393219" y="6780621"/>
                    <a:pt x="3899854" y="6780621"/>
                  </a:cubicBezTo>
                  <a:cubicBezTo>
                    <a:pt x="4187861" y="6780621"/>
                    <a:pt x="4454583" y="6711812"/>
                    <a:pt x="4741172" y="6563979"/>
                  </a:cubicBezTo>
                  <a:cubicBezTo>
                    <a:pt x="5034852" y="6412173"/>
                    <a:pt x="5326263" y="6190848"/>
                    <a:pt x="5649171" y="5938452"/>
                  </a:cubicBezTo>
                  <a:cubicBezTo>
                    <a:pt x="5724931" y="5879291"/>
                    <a:pt x="5800409" y="5821406"/>
                    <a:pt x="5873475" y="5764656"/>
                  </a:cubicBezTo>
                  <a:lnTo>
                    <a:pt x="6007612" y="5660343"/>
                  </a:lnTo>
                  <a:lnTo>
                    <a:pt x="6007612" y="6737454"/>
                  </a:lnTo>
                  <a:lnTo>
                    <a:pt x="5929386"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Freeform: Shape 113">
              <a:extLst>
                <a:ext uri="{FF2B5EF4-FFF2-40B4-BE49-F238E27FC236}">
                  <a16:creationId xmlns:a16="http://schemas.microsoft.com/office/drawing/2014/main" id="{0582300F-F646-4FC3-94FC-0582F4B5E0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0995" y="62352"/>
              <a:ext cx="6028697" cy="6795648"/>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Shape 114">
              <a:extLst>
                <a:ext uri="{FF2B5EF4-FFF2-40B4-BE49-F238E27FC236}">
                  <a16:creationId xmlns:a16="http://schemas.microsoft.com/office/drawing/2014/main" id="{FBB8E8B8-1900-4326-8858-F375F5D8A0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3721" y="81632"/>
              <a:ext cx="6025971" cy="6776368"/>
            </a:xfrm>
            <a:custGeom>
              <a:avLst/>
              <a:gdLst>
                <a:gd name="connsiteX0" fmla="*/ 6025971 w 6025971"/>
                <a:gd name="connsiteY0" fmla="*/ 5825635 h 6797829"/>
                <a:gd name="connsiteX1" fmla="*/ 6025971 w 6025971"/>
                <a:gd name="connsiteY1" fmla="*/ 6723285 h 6797829"/>
                <a:gd name="connsiteX2" fmla="*/ 5929386 w 6025971"/>
                <a:gd name="connsiteY2" fmla="*/ 6797829 h 6797829"/>
                <a:gd name="connsiteX3" fmla="*/ 4560411 w 6025971"/>
                <a:gd name="connsiteY3" fmla="*/ 6797829 h 6797829"/>
                <a:gd name="connsiteX4" fmla="*/ 4597731 w 6025971"/>
                <a:gd name="connsiteY4" fmla="*/ 6785305 h 6797829"/>
                <a:gd name="connsiteX5" fmla="*/ 5736707 w 6025971"/>
                <a:gd name="connsiteY5" fmla="*/ 6050108 h 6797829"/>
                <a:gd name="connsiteX6" fmla="*/ 5960301 w 6025971"/>
                <a:gd name="connsiteY6" fmla="*/ 5876738 h 6797829"/>
                <a:gd name="connsiteX7" fmla="*/ 4493599 w 6025971"/>
                <a:gd name="connsiteY7" fmla="*/ 0 h 6797829"/>
                <a:gd name="connsiteX8" fmla="*/ 5981837 w 6025971"/>
                <a:gd name="connsiteY8" fmla="*/ 314220 h 6797829"/>
                <a:gd name="connsiteX9" fmla="*/ 6025971 w 6025971"/>
                <a:gd name="connsiteY9" fmla="*/ 336254 h 6797829"/>
                <a:gd name="connsiteX10" fmla="*/ 6025971 w 6025971"/>
                <a:gd name="connsiteY10" fmla="*/ 1157325 h 6797829"/>
                <a:gd name="connsiteX11" fmla="*/ 5925889 w 6025971"/>
                <a:gd name="connsiteY11" fmla="*/ 1088522 h 6797829"/>
                <a:gd name="connsiteX12" fmla="*/ 5682227 w 6025971"/>
                <a:gd name="connsiteY12" fmla="*/ 957939 h 6797829"/>
                <a:gd name="connsiteX13" fmla="*/ 4493032 w 6025971"/>
                <a:gd name="connsiteY13" fmla="*/ 709658 h 6797829"/>
                <a:gd name="connsiteX14" fmla="*/ 3104646 w 6025971"/>
                <a:gd name="connsiteY14" fmla="*/ 976666 h 6797829"/>
                <a:gd name="connsiteX15" fmla="*/ 1871612 w 6025971"/>
                <a:gd name="connsiteY15" fmla="*/ 1710017 h 6797829"/>
                <a:gd name="connsiteX16" fmla="*/ 1018661 w 6025971"/>
                <a:gd name="connsiteY16" fmla="*/ 2767694 h 6797829"/>
                <a:gd name="connsiteX17" fmla="*/ 709374 w 6025971"/>
                <a:gd name="connsiteY17" fmla="*/ 3998599 h 6797829"/>
                <a:gd name="connsiteX18" fmla="*/ 1221258 w 6025971"/>
                <a:gd name="connsiteY18" fmla="*/ 5141684 h 6797829"/>
                <a:gd name="connsiteX19" fmla="*/ 1479187 w 6025971"/>
                <a:gd name="connsiteY19" fmla="*/ 5504459 h 6797829"/>
                <a:gd name="connsiteX20" fmla="*/ 3021272 w 6025971"/>
                <a:gd name="connsiteY20" fmla="*/ 6793670 h 6797829"/>
                <a:gd name="connsiteX21" fmla="*/ 3035805 w 6025971"/>
                <a:gd name="connsiteY21" fmla="*/ 6797829 h 6797829"/>
                <a:gd name="connsiteX22" fmla="*/ 1656512 w 6025971"/>
                <a:gd name="connsiteY22" fmla="*/ 6797829 h 6797829"/>
                <a:gd name="connsiteX23" fmla="*/ 1630254 w 6025971"/>
                <a:gd name="connsiteY23" fmla="*/ 6775222 h 6797829"/>
                <a:gd name="connsiteX24" fmla="*/ 892250 w 6025971"/>
                <a:gd name="connsiteY24" fmla="*/ 5902700 h 6797829"/>
                <a:gd name="connsiteX25" fmla="*/ 0 w 6025971"/>
                <a:gd name="connsiteY25" fmla="*/ 3998599 h 6797829"/>
                <a:gd name="connsiteX26" fmla="*/ 4493032 w 6025971"/>
                <a:gd name="connsiteY26"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25971" h="6797829">
                  <a:moveTo>
                    <a:pt x="6025971" y="5825635"/>
                  </a:moveTo>
                  <a:lnTo>
                    <a:pt x="6025971" y="6723285"/>
                  </a:lnTo>
                  <a:lnTo>
                    <a:pt x="5929386" y="6797829"/>
                  </a:lnTo>
                  <a:lnTo>
                    <a:pt x="4560411" y="6797829"/>
                  </a:lnTo>
                  <a:lnTo>
                    <a:pt x="4597731" y="6785305"/>
                  </a:lnTo>
                  <a:cubicBezTo>
                    <a:pt x="4964953" y="6637825"/>
                    <a:pt x="5315251" y="6379435"/>
                    <a:pt x="5736707" y="6050108"/>
                  </a:cubicBezTo>
                  <a:cubicBezTo>
                    <a:pt x="5812043" y="5991230"/>
                    <a:pt x="5887377" y="5933488"/>
                    <a:pt x="5960301" y="5876738"/>
                  </a:cubicBezTo>
                  <a:close/>
                  <a:moveTo>
                    <a:pt x="4493599" y="0"/>
                  </a:moveTo>
                  <a:cubicBezTo>
                    <a:pt x="5048011" y="0"/>
                    <a:pt x="5546284" y="111886"/>
                    <a:pt x="5981837" y="314220"/>
                  </a:cubicBezTo>
                  <a:lnTo>
                    <a:pt x="6025971" y="336254"/>
                  </a:lnTo>
                  <a:lnTo>
                    <a:pt x="6025971" y="1157325"/>
                  </a:lnTo>
                  <a:lnTo>
                    <a:pt x="5925889" y="1088522"/>
                  </a:lnTo>
                  <a:cubicBezTo>
                    <a:pt x="5847314" y="1040649"/>
                    <a:pt x="5765982" y="997036"/>
                    <a:pt x="5682227" y="957939"/>
                  </a:cubicBezTo>
                  <a:cubicBezTo>
                    <a:pt x="5327823" y="793222"/>
                    <a:pt x="4927595" y="709658"/>
                    <a:pt x="4493032" y="709658"/>
                  </a:cubicBezTo>
                  <a:cubicBezTo>
                    <a:pt x="4031940" y="709658"/>
                    <a:pt x="3564888" y="799465"/>
                    <a:pt x="3104646" y="976666"/>
                  </a:cubicBezTo>
                  <a:cubicBezTo>
                    <a:pt x="2655243" y="1149867"/>
                    <a:pt x="2238358" y="1397822"/>
                    <a:pt x="1871612" y="1710017"/>
                  </a:cubicBezTo>
                  <a:cubicBezTo>
                    <a:pt x="1506427" y="2022852"/>
                    <a:pt x="1219414" y="2378815"/>
                    <a:pt x="1018661" y="2767694"/>
                  </a:cubicBezTo>
                  <a:cubicBezTo>
                    <a:pt x="813368" y="3165227"/>
                    <a:pt x="709374" y="3579358"/>
                    <a:pt x="709374" y="3998599"/>
                  </a:cubicBezTo>
                  <a:cubicBezTo>
                    <a:pt x="709374" y="4421103"/>
                    <a:pt x="875510" y="4667680"/>
                    <a:pt x="1221258" y="5141684"/>
                  </a:cubicBezTo>
                  <a:cubicBezTo>
                    <a:pt x="1304681" y="5256035"/>
                    <a:pt x="1390941" y="5374217"/>
                    <a:pt x="1479187" y="5504459"/>
                  </a:cubicBezTo>
                  <a:cubicBezTo>
                    <a:pt x="1942790" y="6187719"/>
                    <a:pt x="2430063" y="6601673"/>
                    <a:pt x="3021272" y="6793670"/>
                  </a:cubicBezTo>
                  <a:lnTo>
                    <a:pt x="3035805"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804672" y="1055098"/>
            <a:ext cx="5760719" cy="4747805"/>
          </a:xfrm>
        </p:spPr>
        <p:txBody>
          <a:bodyPr vert="horz" lIns="91440" tIns="45720" rIns="91440" bIns="45720" rtlCol="0" anchor="ctr">
            <a:normAutofit/>
          </a:bodyPr>
          <a:lstStyle/>
          <a:p>
            <a:pPr algn="l"/>
            <a:r>
              <a:rPr lang="en-US" sz="3600" kern="1200">
                <a:solidFill>
                  <a:schemeClr val="tx2"/>
                </a:solidFill>
                <a:latin typeface="Arial"/>
                <a:cs typeface="Arial"/>
              </a:rPr>
              <a:t>LCHS4007 Digital Skills &amp; Research </a:t>
            </a:r>
            <a:r>
              <a:rPr lang="en-US" sz="3600">
                <a:solidFill>
                  <a:schemeClr val="tx2"/>
                </a:solidFill>
                <a:latin typeface="Arial"/>
                <a:cs typeface="Arial"/>
              </a:rPr>
              <a:t>Methods</a:t>
            </a:r>
            <a:br>
              <a:rPr lang="en-US" sz="3600" kern="1200">
                <a:latin typeface="Arial"/>
              </a:rPr>
            </a:br>
            <a:br>
              <a:rPr lang="en-US" sz="3600" kern="1200">
                <a:latin typeface="Arial"/>
              </a:rPr>
            </a:br>
            <a:r>
              <a:rPr lang="en-US" sz="3600" kern="1200">
                <a:solidFill>
                  <a:schemeClr val="tx2"/>
                </a:solidFill>
                <a:latin typeface="Arial"/>
                <a:cs typeface="Arial"/>
              </a:rPr>
              <a:t>Assessment 1 Presentation</a:t>
            </a:r>
            <a:br>
              <a:rPr lang="en-US" sz="3600" kern="1200">
                <a:latin typeface="Arial"/>
              </a:rPr>
            </a:br>
            <a:br>
              <a:rPr lang="en-US" sz="3600" kern="1200">
                <a:latin typeface="Arial"/>
              </a:rPr>
            </a:br>
            <a:r>
              <a:rPr lang="en-US" sz="3600" kern="1200">
                <a:solidFill>
                  <a:schemeClr val="tx2"/>
                </a:solidFill>
                <a:latin typeface="Arial"/>
                <a:cs typeface="Arial"/>
              </a:rPr>
              <a:t>Lecturer – Anika Tahsin Ahmed</a:t>
            </a:r>
          </a:p>
        </p:txBody>
      </p:sp>
      <p:sp>
        <p:nvSpPr>
          <p:cNvPr id="3" name="Subtitle 2"/>
          <p:cNvSpPr>
            <a:spLocks noGrp="1"/>
          </p:cNvSpPr>
          <p:nvPr>
            <p:ph type="subTitle" idx="1"/>
          </p:nvPr>
        </p:nvSpPr>
        <p:spPr>
          <a:xfrm>
            <a:off x="7734687" y="1300703"/>
            <a:ext cx="4266150" cy="4931780"/>
          </a:xfrm>
        </p:spPr>
        <p:txBody>
          <a:bodyPr vert="horz" lIns="91440" tIns="45720" rIns="91440" bIns="45720" rtlCol="0" anchor="ctr">
            <a:normAutofit lnSpcReduction="10000"/>
          </a:bodyPr>
          <a:lstStyle/>
          <a:p>
            <a:pPr algn="l"/>
            <a:endParaRPr lang="en-US">
              <a:solidFill>
                <a:schemeClr val="tx2"/>
              </a:solidFill>
              <a:latin typeface="Arial"/>
              <a:cs typeface="Arial"/>
            </a:endParaRPr>
          </a:p>
          <a:p>
            <a:r>
              <a:rPr lang="en-US" err="1">
                <a:solidFill>
                  <a:schemeClr val="tx2"/>
                </a:solidFill>
                <a:latin typeface="Arial"/>
                <a:cs typeface="Arial"/>
              </a:rPr>
              <a:t>Wajad</a:t>
            </a:r>
            <a:r>
              <a:rPr lang="en-US">
                <a:solidFill>
                  <a:schemeClr val="tx2"/>
                </a:solidFill>
                <a:latin typeface="Arial"/>
                <a:cs typeface="Arial"/>
              </a:rPr>
              <a:t> Hassan </a:t>
            </a:r>
            <a:r>
              <a:rPr lang="en-US" err="1">
                <a:solidFill>
                  <a:schemeClr val="tx2"/>
                </a:solidFill>
                <a:latin typeface="Arial"/>
                <a:cs typeface="Arial"/>
              </a:rPr>
              <a:t>Javead</a:t>
            </a:r>
            <a:r>
              <a:rPr lang="en-US">
                <a:solidFill>
                  <a:schemeClr val="tx2"/>
                </a:solidFill>
                <a:latin typeface="Arial"/>
                <a:cs typeface="Arial"/>
              </a:rPr>
              <a:t> </a:t>
            </a:r>
          </a:p>
          <a:p>
            <a:r>
              <a:rPr lang="en-US">
                <a:solidFill>
                  <a:schemeClr val="tx2"/>
                </a:solidFill>
                <a:latin typeface="Arial"/>
                <a:cs typeface="Arial"/>
              </a:rPr>
              <a:t>(2507560)</a:t>
            </a:r>
          </a:p>
          <a:p>
            <a:endParaRPr lang="en-US">
              <a:solidFill>
                <a:schemeClr val="tx2"/>
              </a:solidFill>
              <a:latin typeface="Arial"/>
              <a:cs typeface="Arial"/>
            </a:endParaRPr>
          </a:p>
          <a:p>
            <a:r>
              <a:rPr lang="en-US">
                <a:solidFill>
                  <a:schemeClr val="tx2"/>
                </a:solidFill>
                <a:latin typeface="Arial"/>
                <a:cs typeface="Arial"/>
              </a:rPr>
              <a:t>Fatoumata Diabate </a:t>
            </a:r>
            <a:r>
              <a:rPr lang="en-US" err="1">
                <a:solidFill>
                  <a:schemeClr val="tx2"/>
                </a:solidFill>
                <a:latin typeface="Arial"/>
                <a:cs typeface="Arial"/>
              </a:rPr>
              <a:t>Soropogui</a:t>
            </a:r>
            <a:r>
              <a:rPr lang="en-US">
                <a:solidFill>
                  <a:schemeClr val="tx2"/>
                </a:solidFill>
                <a:latin typeface="Arial"/>
                <a:cs typeface="Arial"/>
              </a:rPr>
              <a:t> </a:t>
            </a:r>
          </a:p>
          <a:p>
            <a:r>
              <a:rPr lang="en-US">
                <a:solidFill>
                  <a:schemeClr val="tx2"/>
                </a:solidFill>
                <a:latin typeface="Arial"/>
                <a:cs typeface="Arial"/>
              </a:rPr>
              <a:t>(2505200)</a:t>
            </a:r>
            <a:br>
              <a:rPr lang="en-US">
                <a:latin typeface="Arial"/>
              </a:rPr>
            </a:br>
            <a:endParaRPr lang="en-US">
              <a:solidFill>
                <a:schemeClr val="tx2"/>
              </a:solidFill>
              <a:latin typeface="Arial"/>
              <a:cs typeface="Arial"/>
            </a:endParaRPr>
          </a:p>
          <a:p>
            <a:r>
              <a:rPr lang="en-US">
                <a:solidFill>
                  <a:schemeClr val="tx2"/>
                </a:solidFill>
                <a:latin typeface="Arial"/>
                <a:cs typeface="Arial"/>
              </a:rPr>
              <a:t>Patience </a:t>
            </a:r>
            <a:r>
              <a:rPr lang="en-US" err="1">
                <a:solidFill>
                  <a:schemeClr val="tx2"/>
                </a:solidFill>
                <a:latin typeface="Arial"/>
                <a:cs typeface="Arial"/>
              </a:rPr>
              <a:t>Okpiabhele</a:t>
            </a:r>
            <a:r>
              <a:rPr lang="en-US">
                <a:solidFill>
                  <a:schemeClr val="tx2"/>
                </a:solidFill>
                <a:latin typeface="Arial"/>
                <a:cs typeface="Arial"/>
              </a:rPr>
              <a:t> (2511530)</a:t>
            </a:r>
            <a:br>
              <a:rPr lang="en-US">
                <a:latin typeface="Arial"/>
              </a:rPr>
            </a:br>
            <a:endParaRPr lang="en-US">
              <a:solidFill>
                <a:schemeClr val="tx2"/>
              </a:solidFill>
              <a:latin typeface="Arial"/>
              <a:cs typeface="Arial"/>
            </a:endParaRPr>
          </a:p>
          <a:p>
            <a:r>
              <a:rPr lang="en-US">
                <a:solidFill>
                  <a:schemeClr val="tx2"/>
                </a:solidFill>
                <a:latin typeface="Arial"/>
                <a:cs typeface="Arial"/>
              </a:rPr>
              <a:t>Maria </a:t>
            </a:r>
            <a:r>
              <a:rPr lang="en-US" err="1">
                <a:solidFill>
                  <a:schemeClr val="tx2"/>
                </a:solidFill>
                <a:latin typeface="Arial"/>
                <a:cs typeface="Arial"/>
              </a:rPr>
              <a:t>Ajadalu</a:t>
            </a:r>
            <a:endParaRPr lang="en-US">
              <a:solidFill>
                <a:schemeClr val="tx2"/>
              </a:solidFill>
              <a:latin typeface="Arial"/>
              <a:cs typeface="Arial"/>
            </a:endParaRPr>
          </a:p>
          <a:p>
            <a:r>
              <a:rPr lang="en-US">
                <a:solidFill>
                  <a:schemeClr val="tx2"/>
                </a:solidFill>
                <a:latin typeface="Arial"/>
                <a:cs typeface="Arial"/>
              </a:rPr>
              <a:t>(2506380)</a:t>
            </a:r>
            <a:endParaRPr lang="en-US">
              <a:solidFill>
                <a:schemeClr val="tx2"/>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889C5E17-24D0-4696-A3C5-A2261FB45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6929B58F-2358-44CC-ACE5-EF1BD3C6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F356BED1-F686-9C76-2A32-5D14C3AD64A8}"/>
              </a:ext>
            </a:extLst>
          </p:cNvPr>
          <p:cNvSpPr>
            <a:spLocks noGrp="1"/>
          </p:cNvSpPr>
          <p:nvPr>
            <p:ph type="title"/>
          </p:nvPr>
        </p:nvSpPr>
        <p:spPr>
          <a:xfrm>
            <a:off x="795026" y="1030810"/>
            <a:ext cx="3855720" cy="4371974"/>
          </a:xfrm>
        </p:spPr>
        <p:txBody>
          <a:bodyPr>
            <a:normAutofit/>
          </a:bodyPr>
          <a:lstStyle/>
          <a:p>
            <a:r>
              <a:rPr lang="en-GB" sz="3600">
                <a:solidFill>
                  <a:schemeClr val="tx2"/>
                </a:solidFill>
                <a:latin typeface="Arial"/>
                <a:cs typeface="Arial"/>
              </a:rPr>
              <a:t>Introduction</a:t>
            </a:r>
            <a:br>
              <a:rPr lang="en-GB" sz="3600">
                <a:latin typeface="Arial"/>
                <a:cs typeface="Arial"/>
              </a:rPr>
            </a:br>
            <a:br>
              <a:rPr lang="en-GB" sz="3600">
                <a:latin typeface="Arial"/>
                <a:cs typeface="Arial"/>
              </a:rPr>
            </a:br>
            <a:r>
              <a:rPr lang="en-GB" sz="3600">
                <a:solidFill>
                  <a:schemeClr val="tx2"/>
                </a:solidFill>
                <a:latin typeface="Arial"/>
                <a:cs typeface="Arial"/>
              </a:rPr>
              <a:t>Enhancing Efficiency at Sunrise Residential Care Home through Digital Tools</a:t>
            </a:r>
          </a:p>
        </p:txBody>
      </p:sp>
      <p:grpSp>
        <p:nvGrpSpPr>
          <p:cNvPr id="35" name="Group 34">
            <a:extLst>
              <a:ext uri="{FF2B5EF4-FFF2-40B4-BE49-F238E27FC236}">
                <a16:creationId xmlns:a16="http://schemas.microsoft.com/office/drawing/2014/main" id="{09DA5303-A1AF-4830-806C-51FCD9618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97348" y="5285"/>
            <a:ext cx="7294653" cy="6858000"/>
            <a:chOff x="4897348" y="-5799"/>
            <a:chExt cx="7294653" cy="6858000"/>
          </a:xfrm>
        </p:grpSpPr>
        <p:sp>
          <p:nvSpPr>
            <p:cNvPr id="13" name="Freeform: Shape 12">
              <a:extLst>
                <a:ext uri="{FF2B5EF4-FFF2-40B4-BE49-F238E27FC236}">
                  <a16:creationId xmlns:a16="http://schemas.microsoft.com/office/drawing/2014/main" id="{4FAAA8C8-4EB7-45F1-BF24-3EF0F4DC4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7348" y="-5798"/>
              <a:ext cx="7294652" cy="6857999"/>
            </a:xfrm>
            <a:custGeom>
              <a:avLst/>
              <a:gdLst>
                <a:gd name="connsiteX0" fmla="*/ 7294652 w 7294652"/>
                <a:gd name="connsiteY0" fmla="*/ 6063030 h 6857999"/>
                <a:gd name="connsiteX1" fmla="*/ 7294652 w 7294652"/>
                <a:gd name="connsiteY1" fmla="*/ 6857999 h 6857999"/>
                <a:gd name="connsiteX2" fmla="*/ 6248575 w 7294652"/>
                <a:gd name="connsiteY2" fmla="*/ 6857999 h 6857999"/>
                <a:gd name="connsiteX3" fmla="*/ 6477898 w 7294652"/>
                <a:gd name="connsiteY3" fmla="*/ 6700973 h 6857999"/>
                <a:gd name="connsiteX4" fmla="*/ 6647884 w 7294652"/>
                <a:gd name="connsiteY4" fmla="*/ 6572752 h 6857999"/>
                <a:gd name="connsiteX5" fmla="*/ 6817698 w 7294652"/>
                <a:gd name="connsiteY5" fmla="*/ 6440235 h 6857999"/>
                <a:gd name="connsiteX6" fmla="*/ 7161451 w 7294652"/>
                <a:gd name="connsiteY6" fmla="*/ 6165232 h 6857999"/>
                <a:gd name="connsiteX7" fmla="*/ 1673436 w 7294652"/>
                <a:gd name="connsiteY7" fmla="*/ 0 h 6857999"/>
                <a:gd name="connsiteX8" fmla="*/ 2394951 w 7294652"/>
                <a:gd name="connsiteY8" fmla="*/ 0 h 6857999"/>
                <a:gd name="connsiteX9" fmla="*/ 2244659 w 7294652"/>
                <a:gd name="connsiteY9" fmla="*/ 100763 h 6857999"/>
                <a:gd name="connsiteX10" fmla="*/ 1743903 w 7294652"/>
                <a:gd name="connsiteY10" fmla="*/ 498975 h 6857999"/>
                <a:gd name="connsiteX11" fmla="*/ 1163821 w 7294652"/>
                <a:gd name="connsiteY11" fmla="*/ 1121514 h 6857999"/>
                <a:gd name="connsiteX12" fmla="*/ 704911 w 7294652"/>
                <a:gd name="connsiteY12" fmla="*/ 1837036 h 6857999"/>
                <a:gd name="connsiteX13" fmla="*/ 393472 w 7294652"/>
                <a:gd name="connsiteY13" fmla="*/ 2627669 h 6857999"/>
                <a:gd name="connsiteX14" fmla="*/ 280032 w 7294652"/>
                <a:gd name="connsiteY14" fmla="*/ 3472097 h 6857999"/>
                <a:gd name="connsiteX15" fmla="*/ 327813 w 7294652"/>
                <a:gd name="connsiteY15" fmla="*/ 3884602 h 6857999"/>
                <a:gd name="connsiteX16" fmla="*/ 469096 w 7294652"/>
                <a:gd name="connsiteY16" fmla="*/ 4270809 h 6857999"/>
                <a:gd name="connsiteX17" fmla="*/ 567581 w 7294652"/>
                <a:gd name="connsiteY17" fmla="*/ 4452482 h 6857999"/>
                <a:gd name="connsiteX18" fmla="*/ 680677 w 7294652"/>
                <a:gd name="connsiteY18" fmla="*/ 4628484 h 6857999"/>
                <a:gd name="connsiteX19" fmla="*/ 941928 w 7294652"/>
                <a:gd name="connsiteY19" fmla="*/ 4968628 h 6857999"/>
                <a:gd name="connsiteX20" fmla="*/ 1224665 w 7294652"/>
                <a:gd name="connsiteY20" fmla="*/ 5311349 h 6857999"/>
                <a:gd name="connsiteX21" fmla="*/ 1365259 w 7294652"/>
                <a:gd name="connsiteY21" fmla="*/ 5490273 h 6857999"/>
                <a:gd name="connsiteX22" fmla="*/ 1432808 w 7294652"/>
                <a:gd name="connsiteY22" fmla="*/ 5577931 h 6857999"/>
                <a:gd name="connsiteX23" fmla="*/ 1498980 w 7294652"/>
                <a:gd name="connsiteY23" fmla="*/ 5662148 h 6857999"/>
                <a:gd name="connsiteX24" fmla="*/ 2067548 w 7294652"/>
                <a:gd name="connsiteY24" fmla="*/ 6283312 h 6857999"/>
                <a:gd name="connsiteX25" fmla="*/ 2369879 w 7294652"/>
                <a:gd name="connsiteY25" fmla="*/ 6562782 h 6857999"/>
                <a:gd name="connsiteX26" fmla="*/ 2686645 w 7294652"/>
                <a:gd name="connsiteY26" fmla="*/ 6820598 h 6857999"/>
                <a:gd name="connsiteX27" fmla="*/ 2738907 w 7294652"/>
                <a:gd name="connsiteY27" fmla="*/ 6857999 h 6857999"/>
                <a:gd name="connsiteX28" fmla="*/ 1731787 w 7294652"/>
                <a:gd name="connsiteY28" fmla="*/ 6857999 h 6857999"/>
                <a:gd name="connsiteX29" fmla="*/ 1607949 w 7294652"/>
                <a:gd name="connsiteY29" fmla="*/ 6732770 h 6857999"/>
                <a:gd name="connsiteX30" fmla="*/ 1309057 w 7294652"/>
                <a:gd name="connsiteY30" fmla="*/ 6370109 h 6857999"/>
                <a:gd name="connsiteX31" fmla="*/ 1048147 w 7294652"/>
                <a:gd name="connsiteY31" fmla="*/ 5986138 h 6857999"/>
                <a:gd name="connsiteX32" fmla="*/ 987131 w 7294652"/>
                <a:gd name="connsiteY32" fmla="*/ 5888512 h 6857999"/>
                <a:gd name="connsiteX33" fmla="*/ 928866 w 7294652"/>
                <a:gd name="connsiteY33" fmla="*/ 5793463 h 6857999"/>
                <a:gd name="connsiteX34" fmla="*/ 813708 w 7294652"/>
                <a:gd name="connsiteY34" fmla="*/ 5609556 h 6857999"/>
                <a:gd name="connsiteX35" fmla="*/ 574972 w 7294652"/>
                <a:gd name="connsiteY35" fmla="*/ 5231598 h 6857999"/>
                <a:gd name="connsiteX36" fmla="*/ 342424 w 7294652"/>
                <a:gd name="connsiteY36" fmla="*/ 4834048 h 6857999"/>
                <a:gd name="connsiteX37" fmla="*/ 237579 w 7294652"/>
                <a:gd name="connsiteY37" fmla="*/ 4623500 h 6857999"/>
                <a:gd name="connsiteX38" fmla="*/ 148373 w 7294652"/>
                <a:gd name="connsiteY38" fmla="*/ 4404356 h 6857999"/>
                <a:gd name="connsiteX39" fmla="*/ 79623 w 7294652"/>
                <a:gd name="connsiteY39" fmla="*/ 4175762 h 6857999"/>
                <a:gd name="connsiteX40" fmla="*/ 54185 w 7294652"/>
                <a:gd name="connsiteY40" fmla="*/ 4059229 h 6857999"/>
                <a:gd name="connsiteX41" fmla="*/ 43013 w 7294652"/>
                <a:gd name="connsiteY41" fmla="*/ 4000790 h 6857999"/>
                <a:gd name="connsiteX42" fmla="*/ 33734 w 7294652"/>
                <a:gd name="connsiteY42" fmla="*/ 3942180 h 6857999"/>
                <a:gd name="connsiteX43" fmla="*/ 45 w 7294652"/>
                <a:gd name="connsiteY43" fmla="*/ 3472097 h 6857999"/>
                <a:gd name="connsiteX44" fmla="*/ 95436 w 7294652"/>
                <a:gd name="connsiteY44" fmla="*/ 2557372 h 6857999"/>
                <a:gd name="connsiteX45" fmla="*/ 382126 w 7294652"/>
                <a:gd name="connsiteY45" fmla="*/ 1680799 h 6857999"/>
                <a:gd name="connsiteX46" fmla="*/ 1457043 w 7294652"/>
                <a:gd name="connsiteY46" fmla="*/ 19217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294652" h="6857999">
                  <a:moveTo>
                    <a:pt x="7294652" y="6063030"/>
                  </a:moveTo>
                  <a:lnTo>
                    <a:pt x="7294652" y="6857999"/>
                  </a:lnTo>
                  <a:lnTo>
                    <a:pt x="6248575" y="6857999"/>
                  </a:lnTo>
                  <a:lnTo>
                    <a:pt x="6477898" y="6700973"/>
                  </a:lnTo>
                  <a:cubicBezTo>
                    <a:pt x="6534790" y="6659378"/>
                    <a:pt x="6591336" y="6616237"/>
                    <a:pt x="6647884" y="6572752"/>
                  </a:cubicBezTo>
                  <a:cubicBezTo>
                    <a:pt x="6704432" y="6529268"/>
                    <a:pt x="6761151" y="6485095"/>
                    <a:pt x="6817698" y="6440235"/>
                  </a:cubicBezTo>
                  <a:lnTo>
                    <a:pt x="7161451" y="6165232"/>
                  </a:lnTo>
                  <a:close/>
                  <a:moveTo>
                    <a:pt x="1673436" y="0"/>
                  </a:moveTo>
                  <a:lnTo>
                    <a:pt x="2394951" y="0"/>
                  </a:lnTo>
                  <a:lnTo>
                    <a:pt x="2244659" y="100763"/>
                  </a:lnTo>
                  <a:cubicBezTo>
                    <a:pt x="2071051" y="224086"/>
                    <a:pt x="1903860" y="356975"/>
                    <a:pt x="1743903" y="498975"/>
                  </a:cubicBezTo>
                  <a:cubicBezTo>
                    <a:pt x="1533218" y="689638"/>
                    <a:pt x="1339146" y="897902"/>
                    <a:pt x="1163821" y="1121514"/>
                  </a:cubicBezTo>
                  <a:cubicBezTo>
                    <a:pt x="988284" y="1344764"/>
                    <a:pt x="834608" y="1584376"/>
                    <a:pt x="704911" y="1837036"/>
                  </a:cubicBezTo>
                  <a:cubicBezTo>
                    <a:pt x="573950" y="2089059"/>
                    <a:pt x="469577" y="2354041"/>
                    <a:pt x="393472" y="2627669"/>
                  </a:cubicBezTo>
                  <a:cubicBezTo>
                    <a:pt x="318269" y="2902842"/>
                    <a:pt x="280119" y="3186833"/>
                    <a:pt x="280032" y="3472097"/>
                  </a:cubicBezTo>
                  <a:cubicBezTo>
                    <a:pt x="280349" y="3610956"/>
                    <a:pt x="296380" y="3749334"/>
                    <a:pt x="327813" y="3884602"/>
                  </a:cubicBezTo>
                  <a:cubicBezTo>
                    <a:pt x="360878" y="4018046"/>
                    <a:pt x="408244" y="4147540"/>
                    <a:pt x="469096" y="4270809"/>
                  </a:cubicBezTo>
                  <a:cubicBezTo>
                    <a:pt x="499175" y="4332511"/>
                    <a:pt x="532347" y="4393012"/>
                    <a:pt x="567581" y="4452482"/>
                  </a:cubicBezTo>
                  <a:cubicBezTo>
                    <a:pt x="602815" y="4511953"/>
                    <a:pt x="641144" y="4570562"/>
                    <a:pt x="680677" y="4628484"/>
                  </a:cubicBezTo>
                  <a:cubicBezTo>
                    <a:pt x="760771" y="4743985"/>
                    <a:pt x="849802" y="4856048"/>
                    <a:pt x="941928" y="4968628"/>
                  </a:cubicBezTo>
                  <a:cubicBezTo>
                    <a:pt x="1034055" y="5081206"/>
                    <a:pt x="1130994" y="5193958"/>
                    <a:pt x="1224665" y="5311349"/>
                  </a:cubicBezTo>
                  <a:cubicBezTo>
                    <a:pt x="1271987" y="5369787"/>
                    <a:pt x="1318853" y="5429429"/>
                    <a:pt x="1365259" y="5490273"/>
                  </a:cubicBezTo>
                  <a:lnTo>
                    <a:pt x="1432808" y="5577931"/>
                  </a:lnTo>
                  <a:cubicBezTo>
                    <a:pt x="1454979" y="5605947"/>
                    <a:pt x="1476121" y="5634821"/>
                    <a:pt x="1498980" y="5662148"/>
                  </a:cubicBezTo>
                  <a:cubicBezTo>
                    <a:pt x="1676323" y="5880038"/>
                    <a:pt x="1866158" y="6087441"/>
                    <a:pt x="2067548" y="6283312"/>
                  </a:cubicBezTo>
                  <a:cubicBezTo>
                    <a:pt x="2166203" y="6379907"/>
                    <a:pt x="2266974" y="6473064"/>
                    <a:pt x="2369879" y="6562782"/>
                  </a:cubicBezTo>
                  <a:cubicBezTo>
                    <a:pt x="2473005" y="6652331"/>
                    <a:pt x="2577677" y="6738957"/>
                    <a:pt x="2686645" y="6820598"/>
                  </a:cubicBezTo>
                  <a:lnTo>
                    <a:pt x="2738907" y="6857999"/>
                  </a:lnTo>
                  <a:lnTo>
                    <a:pt x="1731787" y="6857999"/>
                  </a:lnTo>
                  <a:lnTo>
                    <a:pt x="1607949" y="6732770"/>
                  </a:lnTo>
                  <a:cubicBezTo>
                    <a:pt x="1501232" y="6617903"/>
                    <a:pt x="1401421" y="6496799"/>
                    <a:pt x="1309057" y="6370109"/>
                  </a:cubicBezTo>
                  <a:cubicBezTo>
                    <a:pt x="1217103" y="6244469"/>
                    <a:pt x="1129618" y="6116590"/>
                    <a:pt x="1048147" y="5986138"/>
                  </a:cubicBezTo>
                  <a:cubicBezTo>
                    <a:pt x="1027179" y="5953825"/>
                    <a:pt x="1007414" y="5920996"/>
                    <a:pt x="987131" y="5888512"/>
                  </a:cubicBezTo>
                  <a:lnTo>
                    <a:pt x="928866" y="5793463"/>
                  </a:lnTo>
                  <a:cubicBezTo>
                    <a:pt x="891568" y="5732276"/>
                    <a:pt x="852725" y="5671260"/>
                    <a:pt x="813708" y="5609556"/>
                  </a:cubicBezTo>
                  <a:lnTo>
                    <a:pt x="574972" y="5231598"/>
                  </a:lnTo>
                  <a:cubicBezTo>
                    <a:pt x="495221" y="5103551"/>
                    <a:pt x="416158" y="4971549"/>
                    <a:pt x="342424" y="4834048"/>
                  </a:cubicBezTo>
                  <a:cubicBezTo>
                    <a:pt x="305641" y="4765298"/>
                    <a:pt x="270236" y="4695343"/>
                    <a:pt x="237579" y="4623500"/>
                  </a:cubicBezTo>
                  <a:cubicBezTo>
                    <a:pt x="204922" y="4551655"/>
                    <a:pt x="175187" y="4478607"/>
                    <a:pt x="148373" y="4404356"/>
                  </a:cubicBezTo>
                  <a:cubicBezTo>
                    <a:pt x="121561" y="4330107"/>
                    <a:pt x="99046" y="4252934"/>
                    <a:pt x="79623" y="4175762"/>
                  </a:cubicBezTo>
                  <a:cubicBezTo>
                    <a:pt x="70514" y="4136916"/>
                    <a:pt x="61577" y="4098245"/>
                    <a:pt x="54185" y="4059229"/>
                  </a:cubicBezTo>
                  <a:lnTo>
                    <a:pt x="43013" y="4000790"/>
                  </a:lnTo>
                  <a:lnTo>
                    <a:pt x="33734" y="3942180"/>
                  </a:lnTo>
                  <a:cubicBezTo>
                    <a:pt x="10461" y="3786581"/>
                    <a:pt x="-801" y="3629416"/>
                    <a:pt x="45" y="3472097"/>
                  </a:cubicBezTo>
                  <a:cubicBezTo>
                    <a:pt x="863" y="3164748"/>
                    <a:pt x="32824" y="2858275"/>
                    <a:pt x="95436" y="2557372"/>
                  </a:cubicBezTo>
                  <a:cubicBezTo>
                    <a:pt x="157549" y="2255281"/>
                    <a:pt x="253728" y="1961216"/>
                    <a:pt x="382126" y="1680799"/>
                  </a:cubicBezTo>
                  <a:cubicBezTo>
                    <a:pt x="639940" y="1120482"/>
                    <a:pt x="1015492" y="619117"/>
                    <a:pt x="1457043" y="192176"/>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77FC097-E4F2-4A45-82E8-3808FA553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0650" y="-5799"/>
              <a:ext cx="7291350" cy="6858000"/>
            </a:xfrm>
            <a:custGeom>
              <a:avLst/>
              <a:gdLst>
                <a:gd name="connsiteX0" fmla="*/ 7291350 w 7291350"/>
                <a:gd name="connsiteY0" fmla="*/ 5718699 h 6858000"/>
                <a:gd name="connsiteX1" fmla="*/ 7291350 w 7291350"/>
                <a:gd name="connsiteY1" fmla="*/ 6806115 h 6858000"/>
                <a:gd name="connsiteX2" fmla="*/ 7224124 w 7291350"/>
                <a:gd name="connsiteY2" fmla="*/ 6858000 h 6858000"/>
                <a:gd name="connsiteX3" fmla="*/ 5607142 w 7291350"/>
                <a:gd name="connsiteY3" fmla="*/ 6858000 h 6858000"/>
                <a:gd name="connsiteX4" fmla="*/ 5736072 w 7291350"/>
                <a:gd name="connsiteY4" fmla="*/ 6801170 h 6858000"/>
                <a:gd name="connsiteX5" fmla="*/ 6949826 w 7291350"/>
                <a:gd name="connsiteY5" fmla="*/ 5983707 h 6858000"/>
                <a:gd name="connsiteX6" fmla="*/ 7220703 w 7291350"/>
                <a:gd name="connsiteY6" fmla="*/ 5773675 h 6858000"/>
                <a:gd name="connsiteX7" fmla="*/ 7218419 w 7291350"/>
                <a:gd name="connsiteY7" fmla="*/ 0 h 6858000"/>
                <a:gd name="connsiteX8" fmla="*/ 7291350 w 7291350"/>
                <a:gd name="connsiteY8" fmla="*/ 0 h 6858000"/>
                <a:gd name="connsiteX9" fmla="*/ 7291350 w 7291350"/>
                <a:gd name="connsiteY9" fmla="*/ 50138 h 6858000"/>
                <a:gd name="connsiteX10" fmla="*/ 1797607 w 7291350"/>
                <a:gd name="connsiteY10" fmla="*/ 0 h 6858000"/>
                <a:gd name="connsiteX11" fmla="*/ 3385676 w 7291350"/>
                <a:gd name="connsiteY11" fmla="*/ 0 h 6858000"/>
                <a:gd name="connsiteX12" fmla="*/ 3360567 w 7291350"/>
                <a:gd name="connsiteY12" fmla="*/ 11552 h 6858000"/>
                <a:gd name="connsiteX13" fmla="*/ 2267395 w 7291350"/>
                <a:gd name="connsiteY13" fmla="*/ 725831 h 6858000"/>
                <a:gd name="connsiteX14" fmla="*/ 1234074 w 7291350"/>
                <a:gd name="connsiteY14" fmla="*/ 2007171 h 6858000"/>
                <a:gd name="connsiteX15" fmla="*/ 859383 w 7291350"/>
                <a:gd name="connsiteY15" fmla="*/ 3498372 h 6858000"/>
                <a:gd name="connsiteX16" fmla="*/ 1479513 w 7291350"/>
                <a:gd name="connsiteY16" fmla="*/ 4883182 h 6858000"/>
                <a:gd name="connsiteX17" fmla="*/ 1791985 w 7291350"/>
                <a:gd name="connsiteY17" fmla="*/ 5322671 h 6858000"/>
                <a:gd name="connsiteX18" fmla="*/ 3397295 w 7291350"/>
                <a:gd name="connsiteY18" fmla="*/ 6784567 h 6858000"/>
                <a:gd name="connsiteX19" fmla="*/ 3590446 w 7291350"/>
                <a:gd name="connsiteY19" fmla="*/ 6858000 h 6858000"/>
                <a:gd name="connsiteX20" fmla="*/ 1970757 w 7291350"/>
                <a:gd name="connsiteY20" fmla="*/ 6858000 h 6858000"/>
                <a:gd name="connsiteX21" fmla="*/ 1735872 w 7291350"/>
                <a:gd name="connsiteY21" fmla="*/ 6627685 h 6858000"/>
                <a:gd name="connsiteX22" fmla="*/ 1080932 w 7291350"/>
                <a:gd name="connsiteY22" fmla="*/ 5805127 h 6858000"/>
                <a:gd name="connsiteX23" fmla="*/ 0 w 7291350"/>
                <a:gd name="connsiteY23" fmla="*/ 3498372 h 6858000"/>
                <a:gd name="connsiteX24" fmla="*/ 1708174 w 7291350"/>
                <a:gd name="connsiteY24"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91350" h="6858000">
                  <a:moveTo>
                    <a:pt x="7291350" y="5718699"/>
                  </a:moveTo>
                  <a:lnTo>
                    <a:pt x="7291350" y="6806115"/>
                  </a:lnTo>
                  <a:lnTo>
                    <a:pt x="7224124" y="6858000"/>
                  </a:lnTo>
                  <a:lnTo>
                    <a:pt x="5607142" y="6858000"/>
                  </a:lnTo>
                  <a:lnTo>
                    <a:pt x="5736072" y="6801170"/>
                  </a:lnTo>
                  <a:cubicBezTo>
                    <a:pt x="6122313" y="6616106"/>
                    <a:pt x="6503069" y="6332805"/>
                    <a:pt x="6949826" y="5983707"/>
                  </a:cubicBezTo>
                  <a:cubicBezTo>
                    <a:pt x="7041094" y="5912378"/>
                    <a:pt x="7132358" y="5842426"/>
                    <a:pt x="7220703" y="5773675"/>
                  </a:cubicBezTo>
                  <a:close/>
                  <a:moveTo>
                    <a:pt x="7218419" y="0"/>
                  </a:moveTo>
                  <a:lnTo>
                    <a:pt x="7291350" y="0"/>
                  </a:lnTo>
                  <a:lnTo>
                    <a:pt x="7291350" y="50138"/>
                  </a:lnTo>
                  <a:close/>
                  <a:moveTo>
                    <a:pt x="1797607" y="0"/>
                  </a:moveTo>
                  <a:lnTo>
                    <a:pt x="3385676" y="0"/>
                  </a:lnTo>
                  <a:lnTo>
                    <a:pt x="3360567" y="11552"/>
                  </a:lnTo>
                  <a:cubicBezTo>
                    <a:pt x="2968013" y="202286"/>
                    <a:pt x="2600620" y="442170"/>
                    <a:pt x="2267395" y="725831"/>
                  </a:cubicBezTo>
                  <a:cubicBezTo>
                    <a:pt x="1824986" y="1104820"/>
                    <a:pt x="1477279" y="1536057"/>
                    <a:pt x="1234074" y="2007171"/>
                  </a:cubicBezTo>
                  <a:cubicBezTo>
                    <a:pt x="985368" y="2488770"/>
                    <a:pt x="859383" y="2990476"/>
                    <a:pt x="859383" y="3498372"/>
                  </a:cubicBezTo>
                  <a:cubicBezTo>
                    <a:pt x="859383" y="4010222"/>
                    <a:pt x="1060651" y="4308942"/>
                    <a:pt x="1479513" y="4883182"/>
                  </a:cubicBezTo>
                  <a:cubicBezTo>
                    <a:pt x="1580577" y="5021714"/>
                    <a:pt x="1685078" y="5164888"/>
                    <a:pt x="1791985" y="5322671"/>
                  </a:cubicBezTo>
                  <a:cubicBezTo>
                    <a:pt x="2283419" y="6046950"/>
                    <a:pt x="2796809" y="6521439"/>
                    <a:pt x="3397295" y="6784567"/>
                  </a:cubicBezTo>
                  <a:lnTo>
                    <a:pt x="3590446" y="6858000"/>
                  </a:lnTo>
                  <a:lnTo>
                    <a:pt x="1970757" y="6858000"/>
                  </a:lnTo>
                  <a:lnTo>
                    <a:pt x="1735872" y="6627685"/>
                  </a:lnTo>
                  <a:cubicBezTo>
                    <a:pt x="1502484" y="6382823"/>
                    <a:pt x="1285774" y="6107254"/>
                    <a:pt x="1080932" y="5805127"/>
                  </a:cubicBezTo>
                  <a:cubicBezTo>
                    <a:pt x="556365" y="5032027"/>
                    <a:pt x="0" y="4501616"/>
                    <a:pt x="0" y="3498372"/>
                  </a:cubicBezTo>
                  <a:cubicBezTo>
                    <a:pt x="0" y="2160829"/>
                    <a:pt x="685186" y="949872"/>
                    <a:pt x="1708174" y="7330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0DF88B0-FA8A-47F5-8EAC-1880B1A51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2894" y="-5799"/>
              <a:ext cx="7269107" cy="6858000"/>
            </a:xfrm>
            <a:custGeom>
              <a:avLst/>
              <a:gdLst>
                <a:gd name="connsiteX0" fmla="*/ 7269107 w 7269107"/>
                <a:gd name="connsiteY0" fmla="*/ 5518449 h 6858000"/>
                <a:gd name="connsiteX1" fmla="*/ 7269107 w 7269107"/>
                <a:gd name="connsiteY1" fmla="*/ 6823281 h 6858000"/>
                <a:gd name="connsiteX2" fmla="*/ 7224122 w 7269107"/>
                <a:gd name="connsiteY2" fmla="*/ 6858000 h 6858000"/>
                <a:gd name="connsiteX3" fmla="*/ 4927054 w 7269107"/>
                <a:gd name="connsiteY3" fmla="*/ 6858000 h 6858000"/>
                <a:gd name="connsiteX4" fmla="*/ 4982167 w 7269107"/>
                <a:gd name="connsiteY4" fmla="*/ 6852876 h 6858000"/>
                <a:gd name="connsiteX5" fmla="*/ 5743768 w 7269107"/>
                <a:gd name="connsiteY5" fmla="*/ 6606245 h 6858000"/>
                <a:gd name="connsiteX6" fmla="*/ 6843778 w 7269107"/>
                <a:gd name="connsiteY6" fmla="*/ 5848440 h 6858000"/>
                <a:gd name="connsiteX7" fmla="*/ 7115515 w 7269107"/>
                <a:gd name="connsiteY7" fmla="*/ 5637891 h 6858000"/>
                <a:gd name="connsiteX8" fmla="*/ 6870111 w 7269107"/>
                <a:gd name="connsiteY8" fmla="*/ 0 h 6858000"/>
                <a:gd name="connsiteX9" fmla="*/ 7269107 w 7269107"/>
                <a:gd name="connsiteY9" fmla="*/ 0 h 6858000"/>
                <a:gd name="connsiteX10" fmla="*/ 7269107 w 7269107"/>
                <a:gd name="connsiteY10" fmla="*/ 243137 h 6858000"/>
                <a:gd name="connsiteX11" fmla="*/ 7089989 w 7269107"/>
                <a:gd name="connsiteY11" fmla="*/ 119955 h 6858000"/>
                <a:gd name="connsiteX12" fmla="*/ 6952948 w 7269107"/>
                <a:gd name="connsiteY12" fmla="*/ 41521 h 6858000"/>
                <a:gd name="connsiteX13" fmla="*/ 1797606 w 7269107"/>
                <a:gd name="connsiteY13" fmla="*/ 0 h 6858000"/>
                <a:gd name="connsiteX14" fmla="*/ 3815328 w 7269107"/>
                <a:gd name="connsiteY14" fmla="*/ 0 h 6858000"/>
                <a:gd name="connsiteX15" fmla="*/ 3627371 w 7269107"/>
                <a:gd name="connsiteY15" fmla="*/ 77142 h 6858000"/>
                <a:gd name="connsiteX16" fmla="*/ 2379115 w 7269107"/>
                <a:gd name="connsiteY16" fmla="*/ 856285 h 6858000"/>
                <a:gd name="connsiteX17" fmla="*/ 1386699 w 7269107"/>
                <a:gd name="connsiteY17" fmla="*/ 2086062 h 6858000"/>
                <a:gd name="connsiteX18" fmla="*/ 1031258 w 7269107"/>
                <a:gd name="connsiteY18" fmla="*/ 3498372 h 6858000"/>
                <a:gd name="connsiteX19" fmla="*/ 1618904 w 7269107"/>
                <a:gd name="connsiteY19" fmla="*/ 4781604 h 6858000"/>
                <a:gd name="connsiteX20" fmla="*/ 1934812 w 7269107"/>
                <a:gd name="connsiteY20" fmla="*/ 5225904 h 6858000"/>
                <a:gd name="connsiteX21" fmla="*/ 3140010 w 7269107"/>
                <a:gd name="connsiteY21" fmla="*/ 6456196 h 6858000"/>
                <a:gd name="connsiteX22" fmla="*/ 4281662 w 7269107"/>
                <a:gd name="connsiteY22" fmla="*/ 6843305 h 6858000"/>
                <a:gd name="connsiteX23" fmla="*/ 4449058 w 7269107"/>
                <a:gd name="connsiteY23" fmla="*/ 6858000 h 6858000"/>
                <a:gd name="connsiteX24" fmla="*/ 1970756 w 7269107"/>
                <a:gd name="connsiteY24" fmla="*/ 6858000 h 6858000"/>
                <a:gd name="connsiteX25" fmla="*/ 1735871 w 7269107"/>
                <a:gd name="connsiteY25" fmla="*/ 6627685 h 6858000"/>
                <a:gd name="connsiteX26" fmla="*/ 1080930 w 7269107"/>
                <a:gd name="connsiteY26" fmla="*/ 5805127 h 6858000"/>
                <a:gd name="connsiteX27" fmla="*/ 0 w 7269107"/>
                <a:gd name="connsiteY27" fmla="*/ 3498372 h 6858000"/>
                <a:gd name="connsiteX28" fmla="*/ 1708172 w 7269107"/>
                <a:gd name="connsiteY28"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269107" h="6858000">
                  <a:moveTo>
                    <a:pt x="7269107" y="5518449"/>
                  </a:moveTo>
                  <a:lnTo>
                    <a:pt x="7269107" y="6823281"/>
                  </a:lnTo>
                  <a:lnTo>
                    <a:pt x="7224122" y="6858000"/>
                  </a:lnTo>
                  <a:lnTo>
                    <a:pt x="4927054" y="6858000"/>
                  </a:lnTo>
                  <a:lnTo>
                    <a:pt x="4982167" y="6852876"/>
                  </a:lnTo>
                  <a:cubicBezTo>
                    <a:pt x="5236517" y="6821036"/>
                    <a:pt x="5483373" y="6740566"/>
                    <a:pt x="5743768" y="6606245"/>
                  </a:cubicBezTo>
                  <a:cubicBezTo>
                    <a:pt x="6099551" y="6422337"/>
                    <a:pt x="6452586" y="6154209"/>
                    <a:pt x="6843778" y="5848440"/>
                  </a:cubicBezTo>
                  <a:cubicBezTo>
                    <a:pt x="6935559" y="5776768"/>
                    <a:pt x="7026997" y="5706642"/>
                    <a:pt x="7115515" y="5637891"/>
                  </a:cubicBezTo>
                  <a:close/>
                  <a:moveTo>
                    <a:pt x="6870111" y="0"/>
                  </a:moveTo>
                  <a:lnTo>
                    <a:pt x="7269107" y="0"/>
                  </a:lnTo>
                  <a:lnTo>
                    <a:pt x="7269107" y="243137"/>
                  </a:lnTo>
                  <a:lnTo>
                    <a:pt x="7089989" y="119955"/>
                  </a:lnTo>
                  <a:cubicBezTo>
                    <a:pt x="7045081" y="92581"/>
                    <a:pt x="6999384" y="66425"/>
                    <a:pt x="6952948" y="41521"/>
                  </a:cubicBezTo>
                  <a:close/>
                  <a:moveTo>
                    <a:pt x="1797606" y="0"/>
                  </a:moveTo>
                  <a:lnTo>
                    <a:pt x="3815328" y="0"/>
                  </a:lnTo>
                  <a:lnTo>
                    <a:pt x="3627371" y="77142"/>
                  </a:lnTo>
                  <a:cubicBezTo>
                    <a:pt x="3175548" y="273822"/>
                    <a:pt x="2754868" y="536281"/>
                    <a:pt x="2379115" y="856285"/>
                  </a:cubicBezTo>
                  <a:cubicBezTo>
                    <a:pt x="1959736" y="1215679"/>
                    <a:pt x="1616497" y="1640901"/>
                    <a:pt x="1386699" y="2086062"/>
                  </a:cubicBezTo>
                  <a:cubicBezTo>
                    <a:pt x="1151572" y="2543083"/>
                    <a:pt x="1031258" y="3018150"/>
                    <a:pt x="1031258" y="3498372"/>
                  </a:cubicBezTo>
                  <a:cubicBezTo>
                    <a:pt x="1031258" y="3957455"/>
                    <a:pt x="1211213" y="4223692"/>
                    <a:pt x="1618904" y="4781604"/>
                  </a:cubicBezTo>
                  <a:cubicBezTo>
                    <a:pt x="1720826" y="4921339"/>
                    <a:pt x="1826186" y="5065887"/>
                    <a:pt x="1934812" y="5225904"/>
                  </a:cubicBezTo>
                  <a:cubicBezTo>
                    <a:pt x="2318957" y="5792064"/>
                    <a:pt x="2713069" y="6194600"/>
                    <a:pt x="3140010" y="6456196"/>
                  </a:cubicBezTo>
                  <a:cubicBezTo>
                    <a:pt x="3479423" y="6664512"/>
                    <a:pt x="3855769" y="6792387"/>
                    <a:pt x="4281662" y="6843305"/>
                  </a:cubicBezTo>
                  <a:lnTo>
                    <a:pt x="4449058" y="6858000"/>
                  </a:lnTo>
                  <a:lnTo>
                    <a:pt x="1970756" y="6858000"/>
                  </a:lnTo>
                  <a:lnTo>
                    <a:pt x="1735871" y="6627685"/>
                  </a:lnTo>
                  <a:cubicBezTo>
                    <a:pt x="1502482" y="6382823"/>
                    <a:pt x="1285773" y="6107254"/>
                    <a:pt x="1080930" y="5805127"/>
                  </a:cubicBezTo>
                  <a:cubicBezTo>
                    <a:pt x="556364" y="5032027"/>
                    <a:pt x="0" y="4501616"/>
                    <a:pt x="0" y="3498372"/>
                  </a:cubicBezTo>
                  <a:cubicBezTo>
                    <a:pt x="0" y="2160829"/>
                    <a:pt x="685185" y="949872"/>
                    <a:pt x="1708172" y="73302"/>
                  </a:cubicBezTo>
                  <a:close/>
                </a:path>
              </a:pathLst>
            </a:custGeom>
            <a:gradFill>
              <a:gsLst>
                <a:gs pos="2000">
                  <a:schemeClr val="bg1">
                    <a:alpha val="10000"/>
                  </a:schemeClr>
                </a:gs>
                <a:gs pos="5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36" name="Content Placeholder 2">
            <a:extLst>
              <a:ext uri="{FF2B5EF4-FFF2-40B4-BE49-F238E27FC236}">
                <a16:creationId xmlns:a16="http://schemas.microsoft.com/office/drawing/2014/main" id="{B14F3FD0-162A-EE6A-F34F-C578322A1353}"/>
              </a:ext>
            </a:extLst>
          </p:cNvPr>
          <p:cNvGraphicFramePr>
            <a:graphicFrameLocks noGrp="1"/>
          </p:cNvGraphicFramePr>
          <p:nvPr>
            <p:ph idx="1"/>
          </p:nvPr>
        </p:nvGraphicFramePr>
        <p:xfrm>
          <a:off x="6632812" y="1032987"/>
          <a:ext cx="4919108" cy="47920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6682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EF031F-E633-19F4-DA66-A1608208E36A}"/>
              </a:ext>
            </a:extLst>
          </p:cNvPr>
          <p:cNvSpPr>
            <a:spLocks noGrp="1"/>
          </p:cNvSpPr>
          <p:nvPr>
            <p:ph type="title"/>
          </p:nvPr>
        </p:nvSpPr>
        <p:spPr>
          <a:xfrm>
            <a:off x="804672" y="802955"/>
            <a:ext cx="4766330" cy="1454051"/>
          </a:xfrm>
        </p:spPr>
        <p:txBody>
          <a:bodyPr>
            <a:normAutofit/>
          </a:bodyPr>
          <a:lstStyle/>
          <a:p>
            <a:r>
              <a:rPr lang="en-GB" sz="3600">
                <a:solidFill>
                  <a:schemeClr val="tx2"/>
                </a:solidFill>
              </a:rPr>
              <a:t>MEANING OF MICROSOFT WORD</a:t>
            </a:r>
          </a:p>
        </p:txBody>
      </p:sp>
      <p:sp>
        <p:nvSpPr>
          <p:cNvPr id="3" name="Content Placeholder 2">
            <a:extLst>
              <a:ext uri="{FF2B5EF4-FFF2-40B4-BE49-F238E27FC236}">
                <a16:creationId xmlns:a16="http://schemas.microsoft.com/office/drawing/2014/main" id="{1C499368-0587-F1FF-6292-3D6A6FCA0819}"/>
              </a:ext>
            </a:extLst>
          </p:cNvPr>
          <p:cNvSpPr>
            <a:spLocks noGrp="1"/>
          </p:cNvSpPr>
          <p:nvPr>
            <p:ph idx="1"/>
          </p:nvPr>
        </p:nvSpPr>
        <p:spPr>
          <a:xfrm>
            <a:off x="804672" y="2421683"/>
            <a:ext cx="4765949" cy="3353476"/>
          </a:xfrm>
        </p:spPr>
        <p:txBody>
          <a:bodyPr vert="horz" lIns="91440" tIns="45720" rIns="91440" bIns="45720" rtlCol="0" anchor="t">
            <a:normAutofit/>
          </a:bodyPr>
          <a:lstStyle/>
          <a:p>
            <a:r>
              <a:rPr lang="en-GB" sz="1800">
                <a:solidFill>
                  <a:schemeClr val="tx2"/>
                </a:solidFill>
              </a:rPr>
              <a:t>Microsoft word  is an element of micro soft  office which helps with the creation, editing and formatting of documents. It includes facilities for spell and grammar checking as well as text formation. ( Javaan  C, 2020)</a:t>
            </a:r>
          </a:p>
          <a:p>
            <a:endParaRPr lang="en-GB" sz="1800">
              <a:solidFill>
                <a:schemeClr val="tx2"/>
              </a:solidFill>
            </a:endParaRPr>
          </a:p>
          <a:p>
            <a:endParaRPr lang="en-GB" sz="1800">
              <a:solidFill>
                <a:schemeClr val="tx2"/>
              </a:solidFill>
            </a:endParaRPr>
          </a:p>
          <a:p>
            <a:endParaRPr lang="en-GB" sz="1800">
              <a:solidFill>
                <a:schemeClr val="tx2"/>
              </a:solidFill>
            </a:endParaRPr>
          </a:p>
          <a:p>
            <a:pPr marL="0" indent="0">
              <a:buNone/>
            </a:pPr>
            <a:endParaRPr lang="en-GB" sz="1800">
              <a:solidFill>
                <a:schemeClr val="tx2"/>
              </a:solidFill>
            </a:endParaRPr>
          </a:p>
        </p:txBody>
      </p:sp>
      <p:grpSp>
        <p:nvGrpSpPr>
          <p:cNvPr id="13" name="Group 12">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4" name="Freeform: Shape 13">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Creating a New Blank Document and Finding Your Way Around | Computer ...">
            <a:extLst>
              <a:ext uri="{FF2B5EF4-FFF2-40B4-BE49-F238E27FC236}">
                <a16:creationId xmlns:a16="http://schemas.microsoft.com/office/drawing/2014/main" id="{29A40448-E7F4-C99C-64E5-D2D9AE474A84}"/>
              </a:ext>
            </a:extLst>
          </p:cNvPr>
          <p:cNvPicPr>
            <a:picLocks noChangeAspect="1"/>
          </p:cNvPicPr>
          <p:nvPr/>
        </p:nvPicPr>
        <p:blipFill>
          <a:blip r:embed="rId2"/>
          <a:stretch>
            <a:fillRect/>
          </a:stretch>
        </p:blipFill>
        <p:spPr>
          <a:xfrm>
            <a:off x="7192576" y="1714149"/>
            <a:ext cx="4236017" cy="4224293"/>
          </a:xfrm>
          <a:prstGeom prst="rect">
            <a:avLst/>
          </a:prstGeom>
        </p:spPr>
      </p:pic>
      <p:sp>
        <p:nvSpPr>
          <p:cNvPr id="10" name="TextBox 9">
            <a:extLst>
              <a:ext uri="{FF2B5EF4-FFF2-40B4-BE49-F238E27FC236}">
                <a16:creationId xmlns:a16="http://schemas.microsoft.com/office/drawing/2014/main" id="{7A2806F1-41DD-1FB5-77F7-8298B7B88E29}"/>
              </a:ext>
            </a:extLst>
          </p:cNvPr>
          <p:cNvSpPr txBox="1"/>
          <p:nvPr/>
        </p:nvSpPr>
        <p:spPr>
          <a:xfrm>
            <a:off x="9207001" y="6216406"/>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7" name="TextBox 26">
            <a:extLst>
              <a:ext uri="{FF2B5EF4-FFF2-40B4-BE49-F238E27FC236}">
                <a16:creationId xmlns:a16="http://schemas.microsoft.com/office/drawing/2014/main" id="{ED392070-353C-3470-10AD-DBCD328F86FB}"/>
              </a:ext>
            </a:extLst>
          </p:cNvPr>
          <p:cNvSpPr txBox="1"/>
          <p:nvPr/>
        </p:nvSpPr>
        <p:spPr>
          <a:xfrm>
            <a:off x="7188926" y="6220671"/>
            <a:ext cx="305972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Bing ( n.d.)</a:t>
            </a:r>
          </a:p>
        </p:txBody>
      </p:sp>
    </p:spTree>
    <p:extLst>
      <p:ext uri="{BB962C8B-B14F-4D97-AF65-F5344CB8AC3E}">
        <p14:creationId xmlns:p14="http://schemas.microsoft.com/office/powerpoint/2010/main" val="27886171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9A5DAA-42B7-0B3B-8E4A-B4B9E48B934A}"/>
              </a:ext>
            </a:extLst>
          </p:cNvPr>
          <p:cNvSpPr>
            <a:spLocks noGrp="1"/>
          </p:cNvSpPr>
          <p:nvPr>
            <p:ph type="title"/>
          </p:nvPr>
        </p:nvSpPr>
        <p:spPr>
          <a:xfrm>
            <a:off x="2545362" y="367527"/>
            <a:ext cx="8896833" cy="1171022"/>
          </a:xfrm>
        </p:spPr>
        <p:txBody>
          <a:bodyPr vert="horz" lIns="91440" tIns="45720" rIns="91440" bIns="45720" rtlCol="0" anchor="t">
            <a:normAutofit/>
          </a:bodyPr>
          <a:lstStyle/>
          <a:p>
            <a:pPr algn="ctr"/>
            <a:r>
              <a:rPr lang="en-GB" sz="3600">
                <a:solidFill>
                  <a:schemeClr val="tx2"/>
                </a:solidFill>
                <a:latin typeface="Arial"/>
                <a:cs typeface="Arial"/>
              </a:rPr>
              <a:t>Benefits of using Microsoft Word</a:t>
            </a:r>
            <a:endParaRPr lang="en-US" sz="3600">
              <a:solidFill>
                <a:schemeClr val="tx2"/>
              </a:solidFill>
            </a:endParaRPr>
          </a:p>
        </p:txBody>
      </p:sp>
      <p:pic>
        <p:nvPicPr>
          <p:cNvPr id="19" name="Graphic 18" descr="Document">
            <a:extLst>
              <a:ext uri="{FF2B5EF4-FFF2-40B4-BE49-F238E27FC236}">
                <a16:creationId xmlns:a16="http://schemas.microsoft.com/office/drawing/2014/main" id="{58D096C3-CE91-5A30-6887-0561C3B094B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1" y="2490531"/>
            <a:ext cx="2520564" cy="2520564"/>
          </a:xfrm>
          <a:prstGeom prst="rect">
            <a:avLst/>
          </a:prstGeom>
        </p:spPr>
      </p:pic>
      <p:sp>
        <p:nvSpPr>
          <p:cNvPr id="3" name="Content Placeholder 2">
            <a:extLst>
              <a:ext uri="{FF2B5EF4-FFF2-40B4-BE49-F238E27FC236}">
                <a16:creationId xmlns:a16="http://schemas.microsoft.com/office/drawing/2014/main" id="{95ED8094-E89D-48D2-E72A-B0FFAF309ADA}"/>
              </a:ext>
            </a:extLst>
          </p:cNvPr>
          <p:cNvSpPr>
            <a:spLocks noGrp="1"/>
          </p:cNvSpPr>
          <p:nvPr>
            <p:ph idx="1"/>
          </p:nvPr>
        </p:nvSpPr>
        <p:spPr>
          <a:xfrm>
            <a:off x="2193489" y="1529055"/>
            <a:ext cx="9244777" cy="5065314"/>
          </a:xfrm>
        </p:spPr>
        <p:txBody>
          <a:bodyPr vert="horz" lIns="91440" tIns="45720" rIns="91440" bIns="45720" rtlCol="0" anchor="ctr">
            <a:noAutofit/>
          </a:bodyPr>
          <a:lstStyle/>
          <a:p>
            <a:pPr>
              <a:spcBef>
                <a:spcPct val="20000"/>
              </a:spcBef>
              <a:spcAft>
                <a:spcPts val="600"/>
              </a:spcAft>
            </a:pPr>
            <a:r>
              <a:rPr lang="en-GB" sz="2400" b="1">
                <a:solidFill>
                  <a:schemeClr val="tx2"/>
                </a:solidFill>
                <a:latin typeface="Arial"/>
                <a:cs typeface="Arial"/>
              </a:rPr>
              <a:t>Documentation</a:t>
            </a:r>
            <a:r>
              <a:rPr lang="en-GB" sz="2400">
                <a:solidFill>
                  <a:schemeClr val="tx2"/>
                </a:solidFill>
                <a:latin typeface="Arial"/>
                <a:cs typeface="Arial"/>
              </a:rPr>
              <a:t>: Easily create and edit documents like care plans, resident records and reports.( CQC, 2023)</a:t>
            </a:r>
            <a:endParaRPr lang="en-US" sz="2400">
              <a:solidFill>
                <a:schemeClr val="tx2"/>
              </a:solidFill>
              <a:latin typeface="Arial"/>
              <a:cs typeface="Arial"/>
            </a:endParaRPr>
          </a:p>
          <a:p>
            <a:pPr>
              <a:spcBef>
                <a:spcPct val="20000"/>
              </a:spcBef>
              <a:spcAft>
                <a:spcPts val="600"/>
              </a:spcAft>
            </a:pPr>
            <a:r>
              <a:rPr lang="en-GB" sz="2400" b="1">
                <a:solidFill>
                  <a:schemeClr val="tx2"/>
                </a:solidFill>
                <a:latin typeface="Arial"/>
                <a:cs typeface="Arial"/>
              </a:rPr>
              <a:t>Communication</a:t>
            </a:r>
            <a:r>
              <a:rPr lang="en-GB" sz="2400">
                <a:solidFill>
                  <a:schemeClr val="tx2"/>
                </a:solidFill>
                <a:latin typeface="Arial"/>
                <a:cs typeface="Arial"/>
              </a:rPr>
              <a:t>: Share documents with staff, healthcare professionals and family members.(CQC, 2023)</a:t>
            </a:r>
          </a:p>
          <a:p>
            <a:pPr>
              <a:spcBef>
                <a:spcPct val="20000"/>
              </a:spcBef>
              <a:spcAft>
                <a:spcPts val="600"/>
              </a:spcAft>
            </a:pPr>
            <a:r>
              <a:rPr lang="en-GB" sz="2400" b="1">
                <a:solidFill>
                  <a:schemeClr val="tx2"/>
                </a:solidFill>
                <a:latin typeface="Arial"/>
                <a:cs typeface="Arial"/>
              </a:rPr>
              <a:t>Collaboration and accessibility</a:t>
            </a:r>
            <a:r>
              <a:rPr lang="en-GB" sz="2400">
                <a:solidFill>
                  <a:schemeClr val="tx2"/>
                </a:solidFill>
                <a:latin typeface="Arial"/>
                <a:cs typeface="Arial"/>
              </a:rPr>
              <a:t> – Integration with OneDrive and SharePoint allows multiple staff to access and edit documents simultaneously, and access documents from anywhere, at any time with digital storage.( Davis, 2021).</a:t>
            </a:r>
            <a:endParaRPr lang="en-US" sz="2400">
              <a:solidFill>
                <a:schemeClr val="tx2"/>
              </a:solidFill>
              <a:latin typeface="Arial"/>
              <a:cs typeface="Arial"/>
            </a:endParaRPr>
          </a:p>
          <a:p>
            <a:pPr>
              <a:spcBef>
                <a:spcPct val="20000"/>
              </a:spcBef>
              <a:spcAft>
                <a:spcPts val="600"/>
              </a:spcAft>
            </a:pPr>
            <a:r>
              <a:rPr lang="en-GB" sz="2400" b="1">
                <a:solidFill>
                  <a:schemeClr val="tx2"/>
                </a:solidFill>
                <a:latin typeface="Arial"/>
                <a:cs typeface="Arial"/>
              </a:rPr>
              <a:t>Confidentiality and security</a:t>
            </a:r>
            <a:r>
              <a:rPr lang="en-GB" sz="2400">
                <a:solidFill>
                  <a:schemeClr val="tx2"/>
                </a:solidFill>
                <a:latin typeface="Arial"/>
                <a:cs typeface="Arial"/>
              </a:rPr>
              <a:t> – Password protection and restricted sharing options in Word help safeguard sensitive resident data in line with GDPR requirements.(ICO, 2023).</a:t>
            </a:r>
          </a:p>
          <a:p>
            <a:endParaRPr lang="en-GB" sz="2400">
              <a:solidFill>
                <a:schemeClr val="tx2"/>
              </a:solidFill>
            </a:endParaRPr>
          </a:p>
        </p:txBody>
      </p:sp>
      <p:grpSp>
        <p:nvGrpSpPr>
          <p:cNvPr id="26" name="Group 25">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9455"/>
            <a:ext cx="5928607" cy="6848546"/>
            <a:chOff x="6095999" y="9455"/>
            <a:chExt cx="6093363" cy="6848546"/>
          </a:xfrm>
          <a:solidFill>
            <a:schemeClr val="accent5">
              <a:alpha val="10000"/>
            </a:schemeClr>
          </a:solidFill>
        </p:grpSpPr>
        <p:sp>
          <p:nvSpPr>
            <p:cNvPr id="27" name="Freeform: Shape 26">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67210" y="9455"/>
              <a:ext cx="3822152" cy="6848546"/>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892368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24" name="Group 23">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25" name="Freeform: Shape 24">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6">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8FEE435D-176F-6ADD-3E2B-64F3FF336FAB}"/>
              </a:ext>
            </a:extLst>
          </p:cNvPr>
          <p:cNvSpPr>
            <a:spLocks noGrp="1"/>
          </p:cNvSpPr>
          <p:nvPr>
            <p:ph type="title"/>
          </p:nvPr>
        </p:nvSpPr>
        <p:spPr>
          <a:xfrm>
            <a:off x="640080" y="1243013"/>
            <a:ext cx="3855720" cy="4371974"/>
          </a:xfrm>
        </p:spPr>
        <p:txBody>
          <a:bodyPr vert="horz" lIns="91440" tIns="45720" rIns="91440" bIns="45720" rtlCol="0" anchor="ctr">
            <a:normAutofit/>
          </a:bodyPr>
          <a:lstStyle/>
          <a:p>
            <a:r>
              <a:rPr lang="en-GB" sz="3600">
                <a:solidFill>
                  <a:schemeClr val="tx2"/>
                </a:solidFill>
                <a:latin typeface="Arial"/>
                <a:cs typeface="Arial"/>
              </a:rPr>
              <a:t>Limitations of using Microsoft Word</a:t>
            </a:r>
            <a:endParaRPr lang="en-US" sz="3600">
              <a:solidFill>
                <a:schemeClr val="tx2"/>
              </a:solidFill>
            </a:endParaRPr>
          </a:p>
        </p:txBody>
      </p:sp>
      <p:sp>
        <p:nvSpPr>
          <p:cNvPr id="3" name="Content Placeholder 2">
            <a:extLst>
              <a:ext uri="{FF2B5EF4-FFF2-40B4-BE49-F238E27FC236}">
                <a16:creationId xmlns:a16="http://schemas.microsoft.com/office/drawing/2014/main" id="{D6AD066F-3799-2163-93E1-827998348ADF}"/>
              </a:ext>
            </a:extLst>
          </p:cNvPr>
          <p:cNvSpPr>
            <a:spLocks noGrp="1"/>
          </p:cNvSpPr>
          <p:nvPr>
            <p:ph idx="1"/>
          </p:nvPr>
        </p:nvSpPr>
        <p:spPr>
          <a:xfrm>
            <a:off x="6172200" y="804672"/>
            <a:ext cx="5221224" cy="5230368"/>
          </a:xfrm>
        </p:spPr>
        <p:txBody>
          <a:bodyPr vert="horz" lIns="91440" tIns="45720" rIns="91440" bIns="45720" rtlCol="0" anchor="ctr">
            <a:normAutofit/>
          </a:bodyPr>
          <a:lstStyle/>
          <a:p>
            <a:pPr marL="285750" indent="-285750">
              <a:spcBef>
                <a:spcPct val="0"/>
              </a:spcBef>
              <a:spcAft>
                <a:spcPts val="600"/>
              </a:spcAft>
            </a:pPr>
            <a:endParaRPr lang="en-GB" sz="1800">
              <a:solidFill>
                <a:schemeClr val="tx2"/>
              </a:solidFill>
              <a:latin typeface="Arial"/>
              <a:cs typeface="Arial"/>
            </a:endParaRPr>
          </a:p>
          <a:p>
            <a:pPr marL="285750" indent="-285750">
              <a:spcBef>
                <a:spcPct val="0"/>
              </a:spcBef>
              <a:spcAft>
                <a:spcPts val="600"/>
              </a:spcAft>
            </a:pPr>
            <a:r>
              <a:rPr lang="en-GB" sz="1800" b="1">
                <a:solidFill>
                  <a:schemeClr val="tx2"/>
                </a:solidFill>
                <a:latin typeface="Arial"/>
                <a:cs typeface="Times New Roman"/>
              </a:rPr>
              <a:t>Training </a:t>
            </a:r>
            <a:r>
              <a:rPr lang="en-GB" sz="1800">
                <a:solidFill>
                  <a:schemeClr val="tx2"/>
                </a:solidFill>
                <a:latin typeface="Arial"/>
                <a:cs typeface="Times New Roman"/>
              </a:rPr>
              <a:t>–  Not all care staff are proficient in advanced word features so additional training and support may be required.( </a:t>
            </a:r>
            <a:r>
              <a:rPr lang="en-GB" sz="1800" err="1">
                <a:solidFill>
                  <a:schemeClr val="tx2"/>
                </a:solidFill>
                <a:latin typeface="Arial"/>
                <a:cs typeface="Times New Roman"/>
              </a:rPr>
              <a:t>Kummar</a:t>
            </a:r>
            <a:r>
              <a:rPr lang="en-GB" sz="1800">
                <a:solidFill>
                  <a:schemeClr val="tx2"/>
                </a:solidFill>
                <a:latin typeface="Arial"/>
                <a:cs typeface="Times New Roman"/>
              </a:rPr>
              <a:t>, b.2020).</a:t>
            </a:r>
            <a:endParaRPr lang="en-US" sz="1800">
              <a:solidFill>
                <a:schemeClr val="tx2"/>
              </a:solidFill>
              <a:latin typeface="Arial"/>
              <a:cs typeface="Times New Roman"/>
            </a:endParaRPr>
          </a:p>
          <a:p>
            <a:pPr marL="285750" indent="-285750">
              <a:spcBef>
                <a:spcPct val="0"/>
              </a:spcBef>
              <a:spcAft>
                <a:spcPts val="600"/>
              </a:spcAft>
            </a:pPr>
            <a:r>
              <a:rPr lang="en-GB" sz="1800" b="1">
                <a:solidFill>
                  <a:schemeClr val="tx2"/>
                </a:solidFill>
                <a:latin typeface="Arial"/>
                <a:cs typeface="Times New Roman"/>
              </a:rPr>
              <a:t>Risk of Data Breaches</a:t>
            </a:r>
            <a:r>
              <a:rPr lang="en-GB" sz="1800">
                <a:solidFill>
                  <a:schemeClr val="tx2"/>
                </a:solidFill>
                <a:latin typeface="Arial"/>
                <a:cs typeface="Times New Roman"/>
              </a:rPr>
              <a:t> – If documents are not properly secured, resident information may be exposed, breaching GDPR compliance. Ico. (2023)</a:t>
            </a:r>
            <a:endParaRPr lang="en-US" sz="1800">
              <a:solidFill>
                <a:schemeClr val="tx2"/>
              </a:solidFill>
              <a:latin typeface="Arial"/>
              <a:cs typeface="Times New Roman"/>
            </a:endParaRPr>
          </a:p>
          <a:p>
            <a:pPr marL="285750" indent="-285750">
              <a:spcBef>
                <a:spcPct val="0"/>
              </a:spcBef>
              <a:spcAft>
                <a:spcPts val="600"/>
              </a:spcAft>
            </a:pPr>
            <a:r>
              <a:rPr lang="en-GB" sz="1800" b="1">
                <a:solidFill>
                  <a:schemeClr val="tx2"/>
                </a:solidFill>
                <a:latin typeface="Arial"/>
                <a:cs typeface="Times New Roman"/>
              </a:rPr>
              <a:t>Dependence on Technology</a:t>
            </a:r>
            <a:r>
              <a:rPr lang="en-GB" sz="1800">
                <a:solidFill>
                  <a:schemeClr val="tx2"/>
                </a:solidFill>
                <a:latin typeface="Arial"/>
                <a:cs typeface="Times New Roman"/>
              </a:rPr>
              <a:t> – Technical issues such as system crashes or poor internet connectivity can temporarily prevent access to documents, which is problematic in urgent care situations.( Laudon and l, 2022).</a:t>
            </a:r>
            <a:endParaRPr lang="en-US" sz="1800">
              <a:solidFill>
                <a:schemeClr val="tx2"/>
              </a:solidFill>
              <a:latin typeface="Arial"/>
              <a:cs typeface="Times New Roman"/>
            </a:endParaRPr>
          </a:p>
          <a:p>
            <a:pPr marL="285750" indent="-285750">
              <a:spcBef>
                <a:spcPct val="0"/>
              </a:spcBef>
              <a:spcAft>
                <a:spcPts val="600"/>
              </a:spcAft>
            </a:pPr>
            <a:r>
              <a:rPr lang="en-GB" sz="1800" b="1">
                <a:solidFill>
                  <a:schemeClr val="tx2"/>
                </a:solidFill>
                <a:latin typeface="Arial"/>
                <a:cs typeface="Times New Roman"/>
              </a:rPr>
              <a:t>Cost Implications</a:t>
            </a:r>
            <a:r>
              <a:rPr lang="en-GB" sz="1800">
                <a:solidFill>
                  <a:schemeClr val="tx2"/>
                </a:solidFill>
                <a:latin typeface="Arial"/>
                <a:cs typeface="Times New Roman"/>
              </a:rPr>
              <a:t> – Subscription fees for Microsoft 365 may represent a financial burden compared to free alternatives, such as google docs.( Davis,2021).</a:t>
            </a:r>
            <a:endParaRPr lang="en-GB" sz="1800">
              <a:solidFill>
                <a:schemeClr val="tx2"/>
              </a:solidFill>
              <a:latin typeface="Arial"/>
              <a:cs typeface="Arial"/>
            </a:endParaRPr>
          </a:p>
        </p:txBody>
      </p:sp>
    </p:spTree>
    <p:extLst>
      <p:ext uri="{BB962C8B-B14F-4D97-AF65-F5344CB8AC3E}">
        <p14:creationId xmlns:p14="http://schemas.microsoft.com/office/powerpoint/2010/main" val="2451865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8CA49-1A2F-58E9-4D41-609D331796F1}"/>
              </a:ext>
            </a:extLst>
          </p:cNvPr>
          <p:cNvSpPr>
            <a:spLocks noGrp="1"/>
          </p:cNvSpPr>
          <p:nvPr>
            <p:ph type="title"/>
          </p:nvPr>
        </p:nvSpPr>
        <p:spPr/>
        <p:txBody>
          <a:bodyPr/>
          <a:lstStyle/>
          <a:p>
            <a:r>
              <a:rPr lang="en-GB"/>
              <a:t>What is MS Teams</a:t>
            </a:r>
          </a:p>
        </p:txBody>
      </p:sp>
      <p:sp>
        <p:nvSpPr>
          <p:cNvPr id="3" name="Content Placeholder 2">
            <a:extLst>
              <a:ext uri="{FF2B5EF4-FFF2-40B4-BE49-F238E27FC236}">
                <a16:creationId xmlns:a16="http://schemas.microsoft.com/office/drawing/2014/main" id="{B153CFC4-8CA0-F14A-4735-12312B4C5F23}"/>
              </a:ext>
            </a:extLst>
          </p:cNvPr>
          <p:cNvSpPr>
            <a:spLocks noGrp="1"/>
          </p:cNvSpPr>
          <p:nvPr>
            <p:ph idx="1"/>
          </p:nvPr>
        </p:nvSpPr>
        <p:spPr>
          <a:xfrm>
            <a:off x="838200" y="3780945"/>
            <a:ext cx="10515600" cy="2396018"/>
          </a:xfrm>
        </p:spPr>
        <p:txBody>
          <a:bodyPr vert="horz" lIns="91440" tIns="45720" rIns="91440" bIns="45720" rtlCol="0" anchor="t">
            <a:normAutofit/>
          </a:bodyPr>
          <a:lstStyle/>
          <a:p>
            <a:pPr marL="0" indent="0">
              <a:buNone/>
            </a:pPr>
            <a:r>
              <a:rPr lang="en-US"/>
              <a:t>Microsoft teams is the ultimate messaging app for your organization. Teams offers workplace chat, video conferencing, file storage, and integration with both micro-soft and third-party application and services.</a:t>
            </a:r>
          </a:p>
        </p:txBody>
      </p:sp>
      <p:pic>
        <p:nvPicPr>
          <p:cNvPr id="4" name="Picture 3" descr="A logo of a company&#10;&#10;AI-generated content may be incorrect.">
            <a:extLst>
              <a:ext uri="{FF2B5EF4-FFF2-40B4-BE49-F238E27FC236}">
                <a16:creationId xmlns:a16="http://schemas.microsoft.com/office/drawing/2014/main" id="{ACAF5D2B-108E-2673-9499-AF4684886348}"/>
              </a:ext>
            </a:extLst>
          </p:cNvPr>
          <p:cNvPicPr>
            <a:picLocks noChangeAspect="1"/>
          </p:cNvPicPr>
          <p:nvPr/>
        </p:nvPicPr>
        <p:blipFill>
          <a:blip r:embed="rId2">
            <a:extLst>
              <a:ext uri="{837473B0-CC2E-450A-ABE3-18F120FF3D39}">
                <a1611:picAttrSrcUrl xmlns:a1611="http://schemas.microsoft.com/office/drawing/2016/11/main" r:id="rId3"/>
              </a:ext>
            </a:extLst>
          </a:blip>
          <a:srcRect r="-245" b="-7928"/>
          <a:stretch>
            <a:fillRect/>
          </a:stretch>
        </p:blipFill>
        <p:spPr>
          <a:xfrm>
            <a:off x="5630340" y="532716"/>
            <a:ext cx="5884664" cy="2890845"/>
          </a:xfrm>
          <a:prstGeom prst="rect">
            <a:avLst/>
          </a:prstGeom>
        </p:spPr>
      </p:pic>
      <p:sp>
        <p:nvSpPr>
          <p:cNvPr id="7" name="TextBox 6">
            <a:extLst>
              <a:ext uri="{FF2B5EF4-FFF2-40B4-BE49-F238E27FC236}">
                <a16:creationId xmlns:a16="http://schemas.microsoft.com/office/drawing/2014/main" id="{28F93F83-46F9-52F4-870D-644365A2B376}"/>
              </a:ext>
            </a:extLst>
          </p:cNvPr>
          <p:cNvSpPr txBox="1"/>
          <p:nvPr/>
        </p:nvSpPr>
        <p:spPr>
          <a:xfrm>
            <a:off x="9771152" y="2862168"/>
            <a:ext cx="13406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BING,(n.d.)</a:t>
            </a:r>
          </a:p>
        </p:txBody>
      </p:sp>
    </p:spTree>
    <p:extLst>
      <p:ext uri="{BB962C8B-B14F-4D97-AF65-F5344CB8AC3E}">
        <p14:creationId xmlns:p14="http://schemas.microsoft.com/office/powerpoint/2010/main" val="1563109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8C04FFFD-79B7-1C0A-7588-AB870B664A8F}"/>
              </a:ext>
            </a:extLst>
          </p:cNvPr>
          <p:cNvSpPr>
            <a:spLocks noGrp="1"/>
          </p:cNvSpPr>
          <p:nvPr>
            <p:ph type="title"/>
          </p:nvPr>
        </p:nvSpPr>
        <p:spPr>
          <a:xfrm>
            <a:off x="640080" y="1243013"/>
            <a:ext cx="3855720" cy="4371974"/>
          </a:xfrm>
        </p:spPr>
        <p:txBody>
          <a:bodyPr>
            <a:normAutofit/>
          </a:bodyPr>
          <a:lstStyle/>
          <a:p>
            <a:r>
              <a:rPr lang="en-GB" sz="3600">
                <a:solidFill>
                  <a:schemeClr val="tx2"/>
                </a:solidFill>
                <a:latin typeface="Arial"/>
                <a:cs typeface="Arial"/>
              </a:rPr>
              <a:t>Benefits of using Microsoft Teams</a:t>
            </a:r>
            <a:endParaRPr lang="en-US" sz="3600">
              <a:solidFill>
                <a:schemeClr val="tx2"/>
              </a:solidFill>
              <a:latin typeface="Arial"/>
              <a:cs typeface="Arial"/>
            </a:endParaRPr>
          </a:p>
        </p:txBody>
      </p:sp>
      <p:sp>
        <p:nvSpPr>
          <p:cNvPr id="3" name="Content Placeholder 2">
            <a:extLst>
              <a:ext uri="{FF2B5EF4-FFF2-40B4-BE49-F238E27FC236}">
                <a16:creationId xmlns:a16="http://schemas.microsoft.com/office/drawing/2014/main" id="{FC7F1C97-2F60-A62F-4A4C-BB9DF26B629E}"/>
              </a:ext>
            </a:extLst>
          </p:cNvPr>
          <p:cNvSpPr>
            <a:spLocks noGrp="1"/>
          </p:cNvSpPr>
          <p:nvPr>
            <p:ph idx="1"/>
          </p:nvPr>
        </p:nvSpPr>
        <p:spPr>
          <a:xfrm>
            <a:off x="6468896" y="2565128"/>
            <a:ext cx="5076928" cy="2347688"/>
          </a:xfrm>
        </p:spPr>
        <p:txBody>
          <a:bodyPr vert="horz" lIns="91440" tIns="45720" rIns="91440" bIns="45720" rtlCol="0" anchor="ctr">
            <a:noAutofit/>
          </a:bodyPr>
          <a:lstStyle/>
          <a:p>
            <a:pPr marL="457200" indent="-457200">
              <a:buAutoNum type="arabicPeriod"/>
            </a:pPr>
            <a:r>
              <a:rPr lang="en-GB" sz="2000">
                <a:solidFill>
                  <a:schemeClr val="accent1"/>
                </a:solidFill>
                <a:latin typeface="Arial"/>
                <a:cs typeface="Arial"/>
              </a:rPr>
              <a:t> Improved the staff  Communication.</a:t>
            </a:r>
            <a:endParaRPr lang="en-US" sz="2000">
              <a:solidFill>
                <a:schemeClr val="accent1"/>
              </a:solidFill>
              <a:latin typeface="Arial"/>
              <a:cs typeface="Arial"/>
            </a:endParaRPr>
          </a:p>
          <a:p>
            <a:pPr marL="457200" indent="-457200">
              <a:buAutoNum type="arabicPeriod"/>
            </a:pPr>
            <a:r>
              <a:rPr lang="en-GB" sz="2000">
                <a:solidFill>
                  <a:schemeClr val="tx2"/>
                </a:solidFill>
                <a:latin typeface="Arial"/>
                <a:cs typeface="Arial"/>
              </a:rPr>
              <a:t>Instant messaging allows quick updates between staff on different shifts or units.</a:t>
            </a:r>
            <a:endParaRPr lang="en-US" sz="2000">
              <a:solidFill>
                <a:schemeClr val="tx2"/>
              </a:solidFill>
              <a:latin typeface="Arial"/>
              <a:cs typeface="Arial"/>
            </a:endParaRPr>
          </a:p>
          <a:p>
            <a:pPr marL="342900" indent="-342900">
              <a:buAutoNum type="arabicPeriod"/>
            </a:pPr>
            <a:r>
              <a:rPr lang="en-GB" sz="2000">
                <a:solidFill>
                  <a:schemeClr val="tx2"/>
                </a:solidFill>
                <a:latin typeface="Arial"/>
                <a:cs typeface="Arial"/>
              </a:rPr>
              <a:t>Group chats or Teams channels can reduce reliance on phone call or physical handovers.</a:t>
            </a:r>
          </a:p>
          <a:p>
            <a:pPr marL="342900" indent="-342900">
              <a:buAutoNum type="arabicPeriod"/>
            </a:pPr>
            <a:r>
              <a:rPr lang="en-GB" sz="2000">
                <a:solidFill>
                  <a:schemeClr val="tx2"/>
                </a:solidFill>
                <a:latin typeface="Arial"/>
                <a:cs typeface="Arial"/>
              </a:rPr>
              <a:t>Helps keep all staff informed about changer in care plans medications or emergencies.</a:t>
            </a:r>
          </a:p>
          <a:p>
            <a:pPr marL="342900" indent="-342900">
              <a:buAutoNum type="arabicPeriod"/>
            </a:pPr>
            <a:r>
              <a:rPr lang="en-GB" sz="2000">
                <a:solidFill>
                  <a:schemeClr val="tx2"/>
                </a:solidFill>
                <a:latin typeface="Arial"/>
                <a:cs typeface="Arial"/>
              </a:rPr>
              <a:t>Better shift coordination</a:t>
            </a:r>
          </a:p>
          <a:p>
            <a:pPr marL="342900" indent="-342900">
              <a:buAutoNum type="arabicPeriod"/>
            </a:pPr>
            <a:r>
              <a:rPr lang="en-GB" sz="2000">
                <a:solidFill>
                  <a:schemeClr val="tx2"/>
                </a:solidFill>
                <a:latin typeface="Arial"/>
                <a:cs typeface="Arial"/>
              </a:rPr>
              <a:t>Shared calendars and scheduling tools help staff manage rotas meetings or training session</a:t>
            </a:r>
          </a:p>
          <a:p>
            <a:pPr marL="342900" indent="-342900">
              <a:buAutoNum type="arabicPeriod"/>
            </a:pPr>
            <a:r>
              <a:rPr lang="en-GB" sz="2000">
                <a:solidFill>
                  <a:schemeClr val="tx2"/>
                </a:solidFill>
                <a:latin typeface="Arial"/>
                <a:cs typeface="Arial"/>
              </a:rPr>
              <a:t>Reduces errors from paper-ba</a:t>
            </a:r>
            <a:r>
              <a:rPr lang="en-GB" sz="2400">
                <a:solidFill>
                  <a:schemeClr val="tx2"/>
                </a:solidFill>
                <a:latin typeface="Arial"/>
                <a:cs typeface="Arial"/>
              </a:rPr>
              <a:t>sed </a:t>
            </a:r>
            <a:r>
              <a:rPr lang="en-GB" sz="2000">
                <a:solidFill>
                  <a:schemeClr val="tx2"/>
                </a:solidFill>
                <a:latin typeface="Arial"/>
                <a:cs typeface="Arial"/>
              </a:rPr>
              <a:t>rotas or verbal shift swaps.</a:t>
            </a:r>
          </a:p>
          <a:p>
            <a:pPr marL="342900" indent="-342900">
              <a:buAutoNum type="arabicPeriod"/>
            </a:pPr>
            <a:r>
              <a:rPr lang="en-GB" sz="2000">
                <a:solidFill>
                  <a:schemeClr val="tx2"/>
                </a:solidFill>
                <a:latin typeface="Arial"/>
                <a:cs typeface="Arial"/>
              </a:rPr>
              <a:t>Can be used to send reminders for appointments, training or key tasks.</a:t>
            </a:r>
          </a:p>
          <a:p>
            <a:pPr marL="342900" indent="-342900">
              <a:buAutoNum type="arabicPeriod"/>
            </a:pPr>
            <a:r>
              <a:rPr lang="en-GB" sz="2000">
                <a:solidFill>
                  <a:schemeClr val="tx2"/>
                </a:solidFill>
                <a:latin typeface="Arial"/>
                <a:cs typeface="Arial"/>
              </a:rPr>
              <a:t>Provides support for multi-professional collaboration.</a:t>
            </a:r>
          </a:p>
          <a:p>
            <a:pPr marL="342900" indent="-342900">
              <a:buAutoNum type="arabicPeriod"/>
            </a:pPr>
            <a:endParaRPr lang="en-GB" sz="2000">
              <a:solidFill>
                <a:schemeClr val="tx2"/>
              </a:solidFill>
              <a:latin typeface="Arial"/>
              <a:cs typeface="Arial"/>
            </a:endParaRPr>
          </a:p>
        </p:txBody>
      </p:sp>
    </p:spTree>
    <p:extLst>
      <p:ext uri="{BB962C8B-B14F-4D97-AF65-F5344CB8AC3E}">
        <p14:creationId xmlns:p14="http://schemas.microsoft.com/office/powerpoint/2010/main" val="1051338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DAF2E5F-5AA8-DB07-8815-4B7C6F9F9D71}"/>
              </a:ext>
            </a:extLst>
          </p:cNvPr>
          <p:cNvSpPr>
            <a:spLocks noGrp="1"/>
          </p:cNvSpPr>
          <p:nvPr>
            <p:ph type="title"/>
          </p:nvPr>
        </p:nvSpPr>
        <p:spPr>
          <a:xfrm>
            <a:off x="640080" y="1243013"/>
            <a:ext cx="3855720" cy="4371974"/>
          </a:xfrm>
        </p:spPr>
        <p:txBody>
          <a:bodyPr>
            <a:normAutofit/>
          </a:bodyPr>
          <a:lstStyle/>
          <a:p>
            <a:r>
              <a:rPr lang="en-GB" sz="3600">
                <a:solidFill>
                  <a:schemeClr val="tx2"/>
                </a:solidFill>
                <a:latin typeface="Arial"/>
                <a:cs typeface="Arial"/>
              </a:rPr>
              <a:t>Limitations of using Microsoft Teams</a:t>
            </a:r>
            <a:endParaRPr lang="en-US" sz="3600">
              <a:solidFill>
                <a:schemeClr val="tx2"/>
              </a:solidFill>
            </a:endParaRPr>
          </a:p>
        </p:txBody>
      </p:sp>
      <p:sp>
        <p:nvSpPr>
          <p:cNvPr id="3" name="Content Placeholder 2">
            <a:extLst>
              <a:ext uri="{FF2B5EF4-FFF2-40B4-BE49-F238E27FC236}">
                <a16:creationId xmlns:a16="http://schemas.microsoft.com/office/drawing/2014/main" id="{46A55AD1-2F4E-C2FC-7C80-CF02F2A6A46E}"/>
              </a:ext>
            </a:extLst>
          </p:cNvPr>
          <p:cNvSpPr>
            <a:spLocks noGrp="1"/>
          </p:cNvSpPr>
          <p:nvPr>
            <p:ph idx="1"/>
          </p:nvPr>
        </p:nvSpPr>
        <p:spPr>
          <a:xfrm>
            <a:off x="6172200" y="804672"/>
            <a:ext cx="5221224" cy="5230368"/>
          </a:xfrm>
        </p:spPr>
        <p:txBody>
          <a:bodyPr vert="horz" lIns="91440" tIns="45720" rIns="91440" bIns="45720" rtlCol="0" anchor="ctr">
            <a:noAutofit/>
          </a:bodyPr>
          <a:lstStyle/>
          <a:p>
            <a:r>
              <a:rPr lang="en-GB" sz="2000">
                <a:solidFill>
                  <a:schemeClr val="tx2"/>
                </a:solidFill>
                <a:latin typeface="Arial"/>
                <a:cs typeface="Arial"/>
              </a:rPr>
              <a:t>Digital Skill &amp; Training</a:t>
            </a:r>
          </a:p>
          <a:p>
            <a:r>
              <a:rPr lang="en-GB" sz="2000">
                <a:solidFill>
                  <a:schemeClr val="tx2"/>
                </a:solidFill>
                <a:latin typeface="Arial"/>
                <a:cs typeface="Arial"/>
              </a:rPr>
              <a:t>Many  staff members lack experience whit M S Teams.</a:t>
            </a:r>
          </a:p>
          <a:p>
            <a:r>
              <a:rPr lang="en-GB" sz="2000">
                <a:solidFill>
                  <a:schemeClr val="tx2"/>
                </a:solidFill>
                <a:latin typeface="Arial"/>
                <a:cs typeface="Arial"/>
              </a:rPr>
              <a:t>High staff turnover and time pressures make training difficult.</a:t>
            </a:r>
          </a:p>
          <a:p>
            <a:r>
              <a:rPr lang="en-GB" sz="2000">
                <a:solidFill>
                  <a:schemeClr val="tx2"/>
                </a:solidFill>
                <a:latin typeface="Arial"/>
                <a:cs typeface="Arial"/>
              </a:rPr>
              <a:t>Some care workers may feel anxious or overwhelmed by new technology.</a:t>
            </a:r>
          </a:p>
          <a:p>
            <a:r>
              <a:rPr lang="en-GB" sz="2000">
                <a:solidFill>
                  <a:schemeClr val="tx2"/>
                </a:solidFill>
                <a:latin typeface="Arial"/>
                <a:cs typeface="Arial"/>
              </a:rPr>
              <a:t>Staff must follow GDPR rules-Teams needs to be configured securely.</a:t>
            </a:r>
          </a:p>
          <a:p>
            <a:r>
              <a:rPr lang="en-GB" sz="2000">
                <a:solidFill>
                  <a:schemeClr val="tx2"/>
                </a:solidFill>
                <a:latin typeface="Arial"/>
                <a:cs typeface="Arial"/>
              </a:rPr>
              <a:t>Accidental sharing of sensitive resident information(</a:t>
            </a:r>
            <a:r>
              <a:rPr lang="en-GB" sz="2000" err="1">
                <a:solidFill>
                  <a:schemeClr val="tx2"/>
                </a:solidFill>
                <a:latin typeface="Arial"/>
                <a:cs typeface="Arial"/>
              </a:rPr>
              <a:t>e.g</a:t>
            </a:r>
            <a:r>
              <a:rPr lang="en-GB" sz="2000">
                <a:solidFill>
                  <a:schemeClr val="tx2"/>
                </a:solidFill>
                <a:latin typeface="Arial"/>
                <a:cs typeface="Arial"/>
              </a:rPr>
              <a:t> via chat or call)</a:t>
            </a:r>
          </a:p>
          <a:p>
            <a:r>
              <a:rPr lang="en-GB" sz="2000">
                <a:solidFill>
                  <a:schemeClr val="tx2"/>
                </a:solidFill>
                <a:latin typeface="Arial"/>
                <a:cs typeface="Arial"/>
              </a:rPr>
              <a:t>Conversations could be overheard or screens seen by others in shared spaces.</a:t>
            </a:r>
          </a:p>
          <a:p>
            <a:r>
              <a:rPr lang="en-GB" sz="2000">
                <a:solidFill>
                  <a:schemeClr val="tx2"/>
                </a:solidFill>
                <a:latin typeface="Arial"/>
                <a:cs typeface="Arial"/>
              </a:rPr>
              <a:t>Staff may not have access to the correct teams  licenses or accounts.</a:t>
            </a:r>
          </a:p>
          <a:p>
            <a:r>
              <a:rPr lang="en-GB" sz="2000">
                <a:solidFill>
                  <a:schemeClr val="tx2"/>
                </a:solidFill>
                <a:latin typeface="Arial"/>
                <a:cs typeface="Arial"/>
              </a:rPr>
              <a:t>Unclear responsibilities for managing </a:t>
            </a:r>
            <a:r>
              <a:rPr lang="en-GB" sz="2000" err="1">
                <a:solidFill>
                  <a:schemeClr val="tx2"/>
                </a:solidFill>
                <a:latin typeface="Arial"/>
                <a:cs typeface="Arial"/>
              </a:rPr>
              <a:t>logins,settings,and</a:t>
            </a:r>
            <a:r>
              <a:rPr lang="en-GB" sz="2000">
                <a:solidFill>
                  <a:schemeClr val="tx2"/>
                </a:solidFill>
                <a:latin typeface="Arial"/>
                <a:cs typeface="Arial"/>
              </a:rPr>
              <a:t> updates.</a:t>
            </a:r>
          </a:p>
        </p:txBody>
      </p:sp>
    </p:spTree>
    <p:extLst>
      <p:ext uri="{BB962C8B-B14F-4D97-AF65-F5344CB8AC3E}">
        <p14:creationId xmlns:p14="http://schemas.microsoft.com/office/powerpoint/2010/main" val="3452879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89C5E17-24D0-4696-A3C5-A2261FB45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29B58F-2358-44CC-ACE5-EF1BD3C6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672B2003-3ADF-18CA-6F8F-561300B702E0}"/>
              </a:ext>
            </a:extLst>
          </p:cNvPr>
          <p:cNvSpPr>
            <a:spLocks noGrp="1"/>
          </p:cNvSpPr>
          <p:nvPr>
            <p:ph type="title"/>
          </p:nvPr>
        </p:nvSpPr>
        <p:spPr>
          <a:xfrm>
            <a:off x="804672" y="1243013"/>
            <a:ext cx="3855720" cy="4371974"/>
          </a:xfrm>
        </p:spPr>
        <p:txBody>
          <a:bodyPr>
            <a:normAutofit/>
          </a:bodyPr>
          <a:lstStyle/>
          <a:p>
            <a:r>
              <a:rPr lang="en-GB" sz="3600">
                <a:solidFill>
                  <a:schemeClr val="tx2"/>
                </a:solidFill>
                <a:latin typeface="Arial"/>
                <a:cs typeface="Arial"/>
              </a:rPr>
              <a:t>Impact of Limited Digital Literacy</a:t>
            </a:r>
            <a:endParaRPr lang="en-US" sz="3600">
              <a:solidFill>
                <a:schemeClr val="tx2"/>
              </a:solidFill>
              <a:latin typeface="Arial"/>
              <a:cs typeface="Arial"/>
            </a:endParaRPr>
          </a:p>
        </p:txBody>
      </p:sp>
      <p:grpSp>
        <p:nvGrpSpPr>
          <p:cNvPr id="12" name="Group 11">
            <a:extLst>
              <a:ext uri="{FF2B5EF4-FFF2-40B4-BE49-F238E27FC236}">
                <a16:creationId xmlns:a16="http://schemas.microsoft.com/office/drawing/2014/main" id="{09DA5303-A1AF-4830-806C-51FCD9618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97348" y="5285"/>
            <a:ext cx="7294653" cy="6858000"/>
            <a:chOff x="4897348" y="-5799"/>
            <a:chExt cx="7294653" cy="6858000"/>
          </a:xfrm>
        </p:grpSpPr>
        <p:sp>
          <p:nvSpPr>
            <p:cNvPr id="13" name="Freeform: Shape 12">
              <a:extLst>
                <a:ext uri="{FF2B5EF4-FFF2-40B4-BE49-F238E27FC236}">
                  <a16:creationId xmlns:a16="http://schemas.microsoft.com/office/drawing/2014/main" id="{4FAAA8C8-4EB7-45F1-BF24-3EF0F4DC4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7348" y="-5798"/>
              <a:ext cx="7294652" cy="6857999"/>
            </a:xfrm>
            <a:custGeom>
              <a:avLst/>
              <a:gdLst>
                <a:gd name="connsiteX0" fmla="*/ 7294652 w 7294652"/>
                <a:gd name="connsiteY0" fmla="*/ 6063030 h 6857999"/>
                <a:gd name="connsiteX1" fmla="*/ 7294652 w 7294652"/>
                <a:gd name="connsiteY1" fmla="*/ 6857999 h 6857999"/>
                <a:gd name="connsiteX2" fmla="*/ 6248575 w 7294652"/>
                <a:gd name="connsiteY2" fmla="*/ 6857999 h 6857999"/>
                <a:gd name="connsiteX3" fmla="*/ 6477898 w 7294652"/>
                <a:gd name="connsiteY3" fmla="*/ 6700973 h 6857999"/>
                <a:gd name="connsiteX4" fmla="*/ 6647884 w 7294652"/>
                <a:gd name="connsiteY4" fmla="*/ 6572752 h 6857999"/>
                <a:gd name="connsiteX5" fmla="*/ 6817698 w 7294652"/>
                <a:gd name="connsiteY5" fmla="*/ 6440235 h 6857999"/>
                <a:gd name="connsiteX6" fmla="*/ 7161451 w 7294652"/>
                <a:gd name="connsiteY6" fmla="*/ 6165232 h 6857999"/>
                <a:gd name="connsiteX7" fmla="*/ 1673436 w 7294652"/>
                <a:gd name="connsiteY7" fmla="*/ 0 h 6857999"/>
                <a:gd name="connsiteX8" fmla="*/ 2394951 w 7294652"/>
                <a:gd name="connsiteY8" fmla="*/ 0 h 6857999"/>
                <a:gd name="connsiteX9" fmla="*/ 2244659 w 7294652"/>
                <a:gd name="connsiteY9" fmla="*/ 100763 h 6857999"/>
                <a:gd name="connsiteX10" fmla="*/ 1743903 w 7294652"/>
                <a:gd name="connsiteY10" fmla="*/ 498975 h 6857999"/>
                <a:gd name="connsiteX11" fmla="*/ 1163821 w 7294652"/>
                <a:gd name="connsiteY11" fmla="*/ 1121514 h 6857999"/>
                <a:gd name="connsiteX12" fmla="*/ 704911 w 7294652"/>
                <a:gd name="connsiteY12" fmla="*/ 1837036 h 6857999"/>
                <a:gd name="connsiteX13" fmla="*/ 393472 w 7294652"/>
                <a:gd name="connsiteY13" fmla="*/ 2627669 h 6857999"/>
                <a:gd name="connsiteX14" fmla="*/ 280032 w 7294652"/>
                <a:gd name="connsiteY14" fmla="*/ 3472097 h 6857999"/>
                <a:gd name="connsiteX15" fmla="*/ 327813 w 7294652"/>
                <a:gd name="connsiteY15" fmla="*/ 3884602 h 6857999"/>
                <a:gd name="connsiteX16" fmla="*/ 469096 w 7294652"/>
                <a:gd name="connsiteY16" fmla="*/ 4270809 h 6857999"/>
                <a:gd name="connsiteX17" fmla="*/ 567581 w 7294652"/>
                <a:gd name="connsiteY17" fmla="*/ 4452482 h 6857999"/>
                <a:gd name="connsiteX18" fmla="*/ 680677 w 7294652"/>
                <a:gd name="connsiteY18" fmla="*/ 4628484 h 6857999"/>
                <a:gd name="connsiteX19" fmla="*/ 941928 w 7294652"/>
                <a:gd name="connsiteY19" fmla="*/ 4968628 h 6857999"/>
                <a:gd name="connsiteX20" fmla="*/ 1224665 w 7294652"/>
                <a:gd name="connsiteY20" fmla="*/ 5311349 h 6857999"/>
                <a:gd name="connsiteX21" fmla="*/ 1365259 w 7294652"/>
                <a:gd name="connsiteY21" fmla="*/ 5490273 h 6857999"/>
                <a:gd name="connsiteX22" fmla="*/ 1432808 w 7294652"/>
                <a:gd name="connsiteY22" fmla="*/ 5577931 h 6857999"/>
                <a:gd name="connsiteX23" fmla="*/ 1498980 w 7294652"/>
                <a:gd name="connsiteY23" fmla="*/ 5662148 h 6857999"/>
                <a:gd name="connsiteX24" fmla="*/ 2067548 w 7294652"/>
                <a:gd name="connsiteY24" fmla="*/ 6283312 h 6857999"/>
                <a:gd name="connsiteX25" fmla="*/ 2369879 w 7294652"/>
                <a:gd name="connsiteY25" fmla="*/ 6562782 h 6857999"/>
                <a:gd name="connsiteX26" fmla="*/ 2686645 w 7294652"/>
                <a:gd name="connsiteY26" fmla="*/ 6820598 h 6857999"/>
                <a:gd name="connsiteX27" fmla="*/ 2738907 w 7294652"/>
                <a:gd name="connsiteY27" fmla="*/ 6857999 h 6857999"/>
                <a:gd name="connsiteX28" fmla="*/ 1731787 w 7294652"/>
                <a:gd name="connsiteY28" fmla="*/ 6857999 h 6857999"/>
                <a:gd name="connsiteX29" fmla="*/ 1607949 w 7294652"/>
                <a:gd name="connsiteY29" fmla="*/ 6732770 h 6857999"/>
                <a:gd name="connsiteX30" fmla="*/ 1309057 w 7294652"/>
                <a:gd name="connsiteY30" fmla="*/ 6370109 h 6857999"/>
                <a:gd name="connsiteX31" fmla="*/ 1048147 w 7294652"/>
                <a:gd name="connsiteY31" fmla="*/ 5986138 h 6857999"/>
                <a:gd name="connsiteX32" fmla="*/ 987131 w 7294652"/>
                <a:gd name="connsiteY32" fmla="*/ 5888512 h 6857999"/>
                <a:gd name="connsiteX33" fmla="*/ 928866 w 7294652"/>
                <a:gd name="connsiteY33" fmla="*/ 5793463 h 6857999"/>
                <a:gd name="connsiteX34" fmla="*/ 813708 w 7294652"/>
                <a:gd name="connsiteY34" fmla="*/ 5609556 h 6857999"/>
                <a:gd name="connsiteX35" fmla="*/ 574972 w 7294652"/>
                <a:gd name="connsiteY35" fmla="*/ 5231598 h 6857999"/>
                <a:gd name="connsiteX36" fmla="*/ 342424 w 7294652"/>
                <a:gd name="connsiteY36" fmla="*/ 4834048 h 6857999"/>
                <a:gd name="connsiteX37" fmla="*/ 237579 w 7294652"/>
                <a:gd name="connsiteY37" fmla="*/ 4623500 h 6857999"/>
                <a:gd name="connsiteX38" fmla="*/ 148373 w 7294652"/>
                <a:gd name="connsiteY38" fmla="*/ 4404356 h 6857999"/>
                <a:gd name="connsiteX39" fmla="*/ 79623 w 7294652"/>
                <a:gd name="connsiteY39" fmla="*/ 4175762 h 6857999"/>
                <a:gd name="connsiteX40" fmla="*/ 54185 w 7294652"/>
                <a:gd name="connsiteY40" fmla="*/ 4059229 h 6857999"/>
                <a:gd name="connsiteX41" fmla="*/ 43013 w 7294652"/>
                <a:gd name="connsiteY41" fmla="*/ 4000790 h 6857999"/>
                <a:gd name="connsiteX42" fmla="*/ 33734 w 7294652"/>
                <a:gd name="connsiteY42" fmla="*/ 3942180 h 6857999"/>
                <a:gd name="connsiteX43" fmla="*/ 45 w 7294652"/>
                <a:gd name="connsiteY43" fmla="*/ 3472097 h 6857999"/>
                <a:gd name="connsiteX44" fmla="*/ 95436 w 7294652"/>
                <a:gd name="connsiteY44" fmla="*/ 2557372 h 6857999"/>
                <a:gd name="connsiteX45" fmla="*/ 382126 w 7294652"/>
                <a:gd name="connsiteY45" fmla="*/ 1680799 h 6857999"/>
                <a:gd name="connsiteX46" fmla="*/ 1457043 w 7294652"/>
                <a:gd name="connsiteY46" fmla="*/ 19217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294652" h="6857999">
                  <a:moveTo>
                    <a:pt x="7294652" y="6063030"/>
                  </a:moveTo>
                  <a:lnTo>
                    <a:pt x="7294652" y="6857999"/>
                  </a:lnTo>
                  <a:lnTo>
                    <a:pt x="6248575" y="6857999"/>
                  </a:lnTo>
                  <a:lnTo>
                    <a:pt x="6477898" y="6700973"/>
                  </a:lnTo>
                  <a:cubicBezTo>
                    <a:pt x="6534790" y="6659378"/>
                    <a:pt x="6591336" y="6616237"/>
                    <a:pt x="6647884" y="6572752"/>
                  </a:cubicBezTo>
                  <a:cubicBezTo>
                    <a:pt x="6704432" y="6529268"/>
                    <a:pt x="6761151" y="6485095"/>
                    <a:pt x="6817698" y="6440235"/>
                  </a:cubicBezTo>
                  <a:lnTo>
                    <a:pt x="7161451" y="6165232"/>
                  </a:lnTo>
                  <a:close/>
                  <a:moveTo>
                    <a:pt x="1673436" y="0"/>
                  </a:moveTo>
                  <a:lnTo>
                    <a:pt x="2394951" y="0"/>
                  </a:lnTo>
                  <a:lnTo>
                    <a:pt x="2244659" y="100763"/>
                  </a:lnTo>
                  <a:cubicBezTo>
                    <a:pt x="2071051" y="224086"/>
                    <a:pt x="1903860" y="356975"/>
                    <a:pt x="1743903" y="498975"/>
                  </a:cubicBezTo>
                  <a:cubicBezTo>
                    <a:pt x="1533218" y="689638"/>
                    <a:pt x="1339146" y="897902"/>
                    <a:pt x="1163821" y="1121514"/>
                  </a:cubicBezTo>
                  <a:cubicBezTo>
                    <a:pt x="988284" y="1344764"/>
                    <a:pt x="834608" y="1584376"/>
                    <a:pt x="704911" y="1837036"/>
                  </a:cubicBezTo>
                  <a:cubicBezTo>
                    <a:pt x="573950" y="2089059"/>
                    <a:pt x="469577" y="2354041"/>
                    <a:pt x="393472" y="2627669"/>
                  </a:cubicBezTo>
                  <a:cubicBezTo>
                    <a:pt x="318269" y="2902842"/>
                    <a:pt x="280119" y="3186833"/>
                    <a:pt x="280032" y="3472097"/>
                  </a:cubicBezTo>
                  <a:cubicBezTo>
                    <a:pt x="280349" y="3610956"/>
                    <a:pt x="296380" y="3749334"/>
                    <a:pt x="327813" y="3884602"/>
                  </a:cubicBezTo>
                  <a:cubicBezTo>
                    <a:pt x="360878" y="4018046"/>
                    <a:pt x="408244" y="4147540"/>
                    <a:pt x="469096" y="4270809"/>
                  </a:cubicBezTo>
                  <a:cubicBezTo>
                    <a:pt x="499175" y="4332511"/>
                    <a:pt x="532347" y="4393012"/>
                    <a:pt x="567581" y="4452482"/>
                  </a:cubicBezTo>
                  <a:cubicBezTo>
                    <a:pt x="602815" y="4511953"/>
                    <a:pt x="641144" y="4570562"/>
                    <a:pt x="680677" y="4628484"/>
                  </a:cubicBezTo>
                  <a:cubicBezTo>
                    <a:pt x="760771" y="4743985"/>
                    <a:pt x="849802" y="4856048"/>
                    <a:pt x="941928" y="4968628"/>
                  </a:cubicBezTo>
                  <a:cubicBezTo>
                    <a:pt x="1034055" y="5081206"/>
                    <a:pt x="1130994" y="5193958"/>
                    <a:pt x="1224665" y="5311349"/>
                  </a:cubicBezTo>
                  <a:cubicBezTo>
                    <a:pt x="1271987" y="5369787"/>
                    <a:pt x="1318853" y="5429429"/>
                    <a:pt x="1365259" y="5490273"/>
                  </a:cubicBezTo>
                  <a:lnTo>
                    <a:pt x="1432808" y="5577931"/>
                  </a:lnTo>
                  <a:cubicBezTo>
                    <a:pt x="1454979" y="5605947"/>
                    <a:pt x="1476121" y="5634821"/>
                    <a:pt x="1498980" y="5662148"/>
                  </a:cubicBezTo>
                  <a:cubicBezTo>
                    <a:pt x="1676323" y="5880038"/>
                    <a:pt x="1866158" y="6087441"/>
                    <a:pt x="2067548" y="6283312"/>
                  </a:cubicBezTo>
                  <a:cubicBezTo>
                    <a:pt x="2166203" y="6379907"/>
                    <a:pt x="2266974" y="6473064"/>
                    <a:pt x="2369879" y="6562782"/>
                  </a:cubicBezTo>
                  <a:cubicBezTo>
                    <a:pt x="2473005" y="6652331"/>
                    <a:pt x="2577677" y="6738957"/>
                    <a:pt x="2686645" y="6820598"/>
                  </a:cubicBezTo>
                  <a:lnTo>
                    <a:pt x="2738907" y="6857999"/>
                  </a:lnTo>
                  <a:lnTo>
                    <a:pt x="1731787" y="6857999"/>
                  </a:lnTo>
                  <a:lnTo>
                    <a:pt x="1607949" y="6732770"/>
                  </a:lnTo>
                  <a:cubicBezTo>
                    <a:pt x="1501232" y="6617903"/>
                    <a:pt x="1401421" y="6496799"/>
                    <a:pt x="1309057" y="6370109"/>
                  </a:cubicBezTo>
                  <a:cubicBezTo>
                    <a:pt x="1217103" y="6244469"/>
                    <a:pt x="1129618" y="6116590"/>
                    <a:pt x="1048147" y="5986138"/>
                  </a:cubicBezTo>
                  <a:cubicBezTo>
                    <a:pt x="1027179" y="5953825"/>
                    <a:pt x="1007414" y="5920996"/>
                    <a:pt x="987131" y="5888512"/>
                  </a:cubicBezTo>
                  <a:lnTo>
                    <a:pt x="928866" y="5793463"/>
                  </a:lnTo>
                  <a:cubicBezTo>
                    <a:pt x="891568" y="5732276"/>
                    <a:pt x="852725" y="5671260"/>
                    <a:pt x="813708" y="5609556"/>
                  </a:cubicBezTo>
                  <a:lnTo>
                    <a:pt x="574972" y="5231598"/>
                  </a:lnTo>
                  <a:cubicBezTo>
                    <a:pt x="495221" y="5103551"/>
                    <a:pt x="416158" y="4971549"/>
                    <a:pt x="342424" y="4834048"/>
                  </a:cubicBezTo>
                  <a:cubicBezTo>
                    <a:pt x="305641" y="4765298"/>
                    <a:pt x="270236" y="4695343"/>
                    <a:pt x="237579" y="4623500"/>
                  </a:cubicBezTo>
                  <a:cubicBezTo>
                    <a:pt x="204922" y="4551655"/>
                    <a:pt x="175187" y="4478607"/>
                    <a:pt x="148373" y="4404356"/>
                  </a:cubicBezTo>
                  <a:cubicBezTo>
                    <a:pt x="121561" y="4330107"/>
                    <a:pt x="99046" y="4252934"/>
                    <a:pt x="79623" y="4175762"/>
                  </a:cubicBezTo>
                  <a:cubicBezTo>
                    <a:pt x="70514" y="4136916"/>
                    <a:pt x="61577" y="4098245"/>
                    <a:pt x="54185" y="4059229"/>
                  </a:cubicBezTo>
                  <a:lnTo>
                    <a:pt x="43013" y="4000790"/>
                  </a:lnTo>
                  <a:lnTo>
                    <a:pt x="33734" y="3942180"/>
                  </a:lnTo>
                  <a:cubicBezTo>
                    <a:pt x="10461" y="3786581"/>
                    <a:pt x="-801" y="3629416"/>
                    <a:pt x="45" y="3472097"/>
                  </a:cubicBezTo>
                  <a:cubicBezTo>
                    <a:pt x="863" y="3164748"/>
                    <a:pt x="32824" y="2858275"/>
                    <a:pt x="95436" y="2557372"/>
                  </a:cubicBezTo>
                  <a:cubicBezTo>
                    <a:pt x="157549" y="2255281"/>
                    <a:pt x="253728" y="1961216"/>
                    <a:pt x="382126" y="1680799"/>
                  </a:cubicBezTo>
                  <a:cubicBezTo>
                    <a:pt x="639940" y="1120482"/>
                    <a:pt x="1015492" y="619117"/>
                    <a:pt x="1457043" y="192176"/>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77FC097-E4F2-4A45-82E8-3808FA553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0650" y="-5799"/>
              <a:ext cx="7291350" cy="6858000"/>
            </a:xfrm>
            <a:custGeom>
              <a:avLst/>
              <a:gdLst>
                <a:gd name="connsiteX0" fmla="*/ 7291350 w 7291350"/>
                <a:gd name="connsiteY0" fmla="*/ 5718699 h 6858000"/>
                <a:gd name="connsiteX1" fmla="*/ 7291350 w 7291350"/>
                <a:gd name="connsiteY1" fmla="*/ 6806115 h 6858000"/>
                <a:gd name="connsiteX2" fmla="*/ 7224124 w 7291350"/>
                <a:gd name="connsiteY2" fmla="*/ 6858000 h 6858000"/>
                <a:gd name="connsiteX3" fmla="*/ 5607142 w 7291350"/>
                <a:gd name="connsiteY3" fmla="*/ 6858000 h 6858000"/>
                <a:gd name="connsiteX4" fmla="*/ 5736072 w 7291350"/>
                <a:gd name="connsiteY4" fmla="*/ 6801170 h 6858000"/>
                <a:gd name="connsiteX5" fmla="*/ 6949826 w 7291350"/>
                <a:gd name="connsiteY5" fmla="*/ 5983707 h 6858000"/>
                <a:gd name="connsiteX6" fmla="*/ 7220703 w 7291350"/>
                <a:gd name="connsiteY6" fmla="*/ 5773675 h 6858000"/>
                <a:gd name="connsiteX7" fmla="*/ 7218419 w 7291350"/>
                <a:gd name="connsiteY7" fmla="*/ 0 h 6858000"/>
                <a:gd name="connsiteX8" fmla="*/ 7291350 w 7291350"/>
                <a:gd name="connsiteY8" fmla="*/ 0 h 6858000"/>
                <a:gd name="connsiteX9" fmla="*/ 7291350 w 7291350"/>
                <a:gd name="connsiteY9" fmla="*/ 50138 h 6858000"/>
                <a:gd name="connsiteX10" fmla="*/ 1797607 w 7291350"/>
                <a:gd name="connsiteY10" fmla="*/ 0 h 6858000"/>
                <a:gd name="connsiteX11" fmla="*/ 3385676 w 7291350"/>
                <a:gd name="connsiteY11" fmla="*/ 0 h 6858000"/>
                <a:gd name="connsiteX12" fmla="*/ 3360567 w 7291350"/>
                <a:gd name="connsiteY12" fmla="*/ 11552 h 6858000"/>
                <a:gd name="connsiteX13" fmla="*/ 2267395 w 7291350"/>
                <a:gd name="connsiteY13" fmla="*/ 725831 h 6858000"/>
                <a:gd name="connsiteX14" fmla="*/ 1234074 w 7291350"/>
                <a:gd name="connsiteY14" fmla="*/ 2007171 h 6858000"/>
                <a:gd name="connsiteX15" fmla="*/ 859383 w 7291350"/>
                <a:gd name="connsiteY15" fmla="*/ 3498372 h 6858000"/>
                <a:gd name="connsiteX16" fmla="*/ 1479513 w 7291350"/>
                <a:gd name="connsiteY16" fmla="*/ 4883182 h 6858000"/>
                <a:gd name="connsiteX17" fmla="*/ 1791985 w 7291350"/>
                <a:gd name="connsiteY17" fmla="*/ 5322671 h 6858000"/>
                <a:gd name="connsiteX18" fmla="*/ 3397295 w 7291350"/>
                <a:gd name="connsiteY18" fmla="*/ 6784567 h 6858000"/>
                <a:gd name="connsiteX19" fmla="*/ 3590446 w 7291350"/>
                <a:gd name="connsiteY19" fmla="*/ 6858000 h 6858000"/>
                <a:gd name="connsiteX20" fmla="*/ 1970757 w 7291350"/>
                <a:gd name="connsiteY20" fmla="*/ 6858000 h 6858000"/>
                <a:gd name="connsiteX21" fmla="*/ 1735872 w 7291350"/>
                <a:gd name="connsiteY21" fmla="*/ 6627685 h 6858000"/>
                <a:gd name="connsiteX22" fmla="*/ 1080932 w 7291350"/>
                <a:gd name="connsiteY22" fmla="*/ 5805127 h 6858000"/>
                <a:gd name="connsiteX23" fmla="*/ 0 w 7291350"/>
                <a:gd name="connsiteY23" fmla="*/ 3498372 h 6858000"/>
                <a:gd name="connsiteX24" fmla="*/ 1708174 w 7291350"/>
                <a:gd name="connsiteY24"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91350" h="6858000">
                  <a:moveTo>
                    <a:pt x="7291350" y="5718699"/>
                  </a:moveTo>
                  <a:lnTo>
                    <a:pt x="7291350" y="6806115"/>
                  </a:lnTo>
                  <a:lnTo>
                    <a:pt x="7224124" y="6858000"/>
                  </a:lnTo>
                  <a:lnTo>
                    <a:pt x="5607142" y="6858000"/>
                  </a:lnTo>
                  <a:lnTo>
                    <a:pt x="5736072" y="6801170"/>
                  </a:lnTo>
                  <a:cubicBezTo>
                    <a:pt x="6122313" y="6616106"/>
                    <a:pt x="6503069" y="6332805"/>
                    <a:pt x="6949826" y="5983707"/>
                  </a:cubicBezTo>
                  <a:cubicBezTo>
                    <a:pt x="7041094" y="5912378"/>
                    <a:pt x="7132358" y="5842426"/>
                    <a:pt x="7220703" y="5773675"/>
                  </a:cubicBezTo>
                  <a:close/>
                  <a:moveTo>
                    <a:pt x="7218419" y="0"/>
                  </a:moveTo>
                  <a:lnTo>
                    <a:pt x="7291350" y="0"/>
                  </a:lnTo>
                  <a:lnTo>
                    <a:pt x="7291350" y="50138"/>
                  </a:lnTo>
                  <a:close/>
                  <a:moveTo>
                    <a:pt x="1797607" y="0"/>
                  </a:moveTo>
                  <a:lnTo>
                    <a:pt x="3385676" y="0"/>
                  </a:lnTo>
                  <a:lnTo>
                    <a:pt x="3360567" y="11552"/>
                  </a:lnTo>
                  <a:cubicBezTo>
                    <a:pt x="2968013" y="202286"/>
                    <a:pt x="2600620" y="442170"/>
                    <a:pt x="2267395" y="725831"/>
                  </a:cubicBezTo>
                  <a:cubicBezTo>
                    <a:pt x="1824986" y="1104820"/>
                    <a:pt x="1477279" y="1536057"/>
                    <a:pt x="1234074" y="2007171"/>
                  </a:cubicBezTo>
                  <a:cubicBezTo>
                    <a:pt x="985368" y="2488770"/>
                    <a:pt x="859383" y="2990476"/>
                    <a:pt x="859383" y="3498372"/>
                  </a:cubicBezTo>
                  <a:cubicBezTo>
                    <a:pt x="859383" y="4010222"/>
                    <a:pt x="1060651" y="4308942"/>
                    <a:pt x="1479513" y="4883182"/>
                  </a:cubicBezTo>
                  <a:cubicBezTo>
                    <a:pt x="1580577" y="5021714"/>
                    <a:pt x="1685078" y="5164888"/>
                    <a:pt x="1791985" y="5322671"/>
                  </a:cubicBezTo>
                  <a:cubicBezTo>
                    <a:pt x="2283419" y="6046950"/>
                    <a:pt x="2796809" y="6521439"/>
                    <a:pt x="3397295" y="6784567"/>
                  </a:cubicBezTo>
                  <a:lnTo>
                    <a:pt x="3590446" y="6858000"/>
                  </a:lnTo>
                  <a:lnTo>
                    <a:pt x="1970757" y="6858000"/>
                  </a:lnTo>
                  <a:lnTo>
                    <a:pt x="1735872" y="6627685"/>
                  </a:lnTo>
                  <a:cubicBezTo>
                    <a:pt x="1502484" y="6382823"/>
                    <a:pt x="1285774" y="6107254"/>
                    <a:pt x="1080932" y="5805127"/>
                  </a:cubicBezTo>
                  <a:cubicBezTo>
                    <a:pt x="556365" y="5032027"/>
                    <a:pt x="0" y="4501616"/>
                    <a:pt x="0" y="3498372"/>
                  </a:cubicBezTo>
                  <a:cubicBezTo>
                    <a:pt x="0" y="2160829"/>
                    <a:pt x="685186" y="949872"/>
                    <a:pt x="1708174" y="7330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0DF88B0-FA8A-47F5-8EAC-1880B1A51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2894" y="-5799"/>
              <a:ext cx="7269107" cy="6858000"/>
            </a:xfrm>
            <a:custGeom>
              <a:avLst/>
              <a:gdLst>
                <a:gd name="connsiteX0" fmla="*/ 7269107 w 7269107"/>
                <a:gd name="connsiteY0" fmla="*/ 5518449 h 6858000"/>
                <a:gd name="connsiteX1" fmla="*/ 7269107 w 7269107"/>
                <a:gd name="connsiteY1" fmla="*/ 6823281 h 6858000"/>
                <a:gd name="connsiteX2" fmla="*/ 7224122 w 7269107"/>
                <a:gd name="connsiteY2" fmla="*/ 6858000 h 6858000"/>
                <a:gd name="connsiteX3" fmla="*/ 4927054 w 7269107"/>
                <a:gd name="connsiteY3" fmla="*/ 6858000 h 6858000"/>
                <a:gd name="connsiteX4" fmla="*/ 4982167 w 7269107"/>
                <a:gd name="connsiteY4" fmla="*/ 6852876 h 6858000"/>
                <a:gd name="connsiteX5" fmla="*/ 5743768 w 7269107"/>
                <a:gd name="connsiteY5" fmla="*/ 6606245 h 6858000"/>
                <a:gd name="connsiteX6" fmla="*/ 6843778 w 7269107"/>
                <a:gd name="connsiteY6" fmla="*/ 5848440 h 6858000"/>
                <a:gd name="connsiteX7" fmla="*/ 7115515 w 7269107"/>
                <a:gd name="connsiteY7" fmla="*/ 5637891 h 6858000"/>
                <a:gd name="connsiteX8" fmla="*/ 6870111 w 7269107"/>
                <a:gd name="connsiteY8" fmla="*/ 0 h 6858000"/>
                <a:gd name="connsiteX9" fmla="*/ 7269107 w 7269107"/>
                <a:gd name="connsiteY9" fmla="*/ 0 h 6858000"/>
                <a:gd name="connsiteX10" fmla="*/ 7269107 w 7269107"/>
                <a:gd name="connsiteY10" fmla="*/ 243137 h 6858000"/>
                <a:gd name="connsiteX11" fmla="*/ 7089989 w 7269107"/>
                <a:gd name="connsiteY11" fmla="*/ 119955 h 6858000"/>
                <a:gd name="connsiteX12" fmla="*/ 6952948 w 7269107"/>
                <a:gd name="connsiteY12" fmla="*/ 41521 h 6858000"/>
                <a:gd name="connsiteX13" fmla="*/ 1797606 w 7269107"/>
                <a:gd name="connsiteY13" fmla="*/ 0 h 6858000"/>
                <a:gd name="connsiteX14" fmla="*/ 3815328 w 7269107"/>
                <a:gd name="connsiteY14" fmla="*/ 0 h 6858000"/>
                <a:gd name="connsiteX15" fmla="*/ 3627371 w 7269107"/>
                <a:gd name="connsiteY15" fmla="*/ 77142 h 6858000"/>
                <a:gd name="connsiteX16" fmla="*/ 2379115 w 7269107"/>
                <a:gd name="connsiteY16" fmla="*/ 856285 h 6858000"/>
                <a:gd name="connsiteX17" fmla="*/ 1386699 w 7269107"/>
                <a:gd name="connsiteY17" fmla="*/ 2086062 h 6858000"/>
                <a:gd name="connsiteX18" fmla="*/ 1031258 w 7269107"/>
                <a:gd name="connsiteY18" fmla="*/ 3498372 h 6858000"/>
                <a:gd name="connsiteX19" fmla="*/ 1618904 w 7269107"/>
                <a:gd name="connsiteY19" fmla="*/ 4781604 h 6858000"/>
                <a:gd name="connsiteX20" fmla="*/ 1934812 w 7269107"/>
                <a:gd name="connsiteY20" fmla="*/ 5225904 h 6858000"/>
                <a:gd name="connsiteX21" fmla="*/ 3140010 w 7269107"/>
                <a:gd name="connsiteY21" fmla="*/ 6456196 h 6858000"/>
                <a:gd name="connsiteX22" fmla="*/ 4281662 w 7269107"/>
                <a:gd name="connsiteY22" fmla="*/ 6843305 h 6858000"/>
                <a:gd name="connsiteX23" fmla="*/ 4449058 w 7269107"/>
                <a:gd name="connsiteY23" fmla="*/ 6858000 h 6858000"/>
                <a:gd name="connsiteX24" fmla="*/ 1970756 w 7269107"/>
                <a:gd name="connsiteY24" fmla="*/ 6858000 h 6858000"/>
                <a:gd name="connsiteX25" fmla="*/ 1735871 w 7269107"/>
                <a:gd name="connsiteY25" fmla="*/ 6627685 h 6858000"/>
                <a:gd name="connsiteX26" fmla="*/ 1080930 w 7269107"/>
                <a:gd name="connsiteY26" fmla="*/ 5805127 h 6858000"/>
                <a:gd name="connsiteX27" fmla="*/ 0 w 7269107"/>
                <a:gd name="connsiteY27" fmla="*/ 3498372 h 6858000"/>
                <a:gd name="connsiteX28" fmla="*/ 1708172 w 7269107"/>
                <a:gd name="connsiteY28"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269107" h="6858000">
                  <a:moveTo>
                    <a:pt x="7269107" y="5518449"/>
                  </a:moveTo>
                  <a:lnTo>
                    <a:pt x="7269107" y="6823281"/>
                  </a:lnTo>
                  <a:lnTo>
                    <a:pt x="7224122" y="6858000"/>
                  </a:lnTo>
                  <a:lnTo>
                    <a:pt x="4927054" y="6858000"/>
                  </a:lnTo>
                  <a:lnTo>
                    <a:pt x="4982167" y="6852876"/>
                  </a:lnTo>
                  <a:cubicBezTo>
                    <a:pt x="5236517" y="6821036"/>
                    <a:pt x="5483373" y="6740566"/>
                    <a:pt x="5743768" y="6606245"/>
                  </a:cubicBezTo>
                  <a:cubicBezTo>
                    <a:pt x="6099551" y="6422337"/>
                    <a:pt x="6452586" y="6154209"/>
                    <a:pt x="6843778" y="5848440"/>
                  </a:cubicBezTo>
                  <a:cubicBezTo>
                    <a:pt x="6935559" y="5776768"/>
                    <a:pt x="7026997" y="5706642"/>
                    <a:pt x="7115515" y="5637891"/>
                  </a:cubicBezTo>
                  <a:close/>
                  <a:moveTo>
                    <a:pt x="6870111" y="0"/>
                  </a:moveTo>
                  <a:lnTo>
                    <a:pt x="7269107" y="0"/>
                  </a:lnTo>
                  <a:lnTo>
                    <a:pt x="7269107" y="243137"/>
                  </a:lnTo>
                  <a:lnTo>
                    <a:pt x="7089989" y="119955"/>
                  </a:lnTo>
                  <a:cubicBezTo>
                    <a:pt x="7045081" y="92581"/>
                    <a:pt x="6999384" y="66425"/>
                    <a:pt x="6952948" y="41521"/>
                  </a:cubicBezTo>
                  <a:close/>
                  <a:moveTo>
                    <a:pt x="1797606" y="0"/>
                  </a:moveTo>
                  <a:lnTo>
                    <a:pt x="3815328" y="0"/>
                  </a:lnTo>
                  <a:lnTo>
                    <a:pt x="3627371" y="77142"/>
                  </a:lnTo>
                  <a:cubicBezTo>
                    <a:pt x="3175548" y="273822"/>
                    <a:pt x="2754868" y="536281"/>
                    <a:pt x="2379115" y="856285"/>
                  </a:cubicBezTo>
                  <a:cubicBezTo>
                    <a:pt x="1959736" y="1215679"/>
                    <a:pt x="1616497" y="1640901"/>
                    <a:pt x="1386699" y="2086062"/>
                  </a:cubicBezTo>
                  <a:cubicBezTo>
                    <a:pt x="1151572" y="2543083"/>
                    <a:pt x="1031258" y="3018150"/>
                    <a:pt x="1031258" y="3498372"/>
                  </a:cubicBezTo>
                  <a:cubicBezTo>
                    <a:pt x="1031258" y="3957455"/>
                    <a:pt x="1211213" y="4223692"/>
                    <a:pt x="1618904" y="4781604"/>
                  </a:cubicBezTo>
                  <a:cubicBezTo>
                    <a:pt x="1720826" y="4921339"/>
                    <a:pt x="1826186" y="5065887"/>
                    <a:pt x="1934812" y="5225904"/>
                  </a:cubicBezTo>
                  <a:cubicBezTo>
                    <a:pt x="2318957" y="5792064"/>
                    <a:pt x="2713069" y="6194600"/>
                    <a:pt x="3140010" y="6456196"/>
                  </a:cubicBezTo>
                  <a:cubicBezTo>
                    <a:pt x="3479423" y="6664512"/>
                    <a:pt x="3855769" y="6792387"/>
                    <a:pt x="4281662" y="6843305"/>
                  </a:cubicBezTo>
                  <a:lnTo>
                    <a:pt x="4449058" y="6858000"/>
                  </a:lnTo>
                  <a:lnTo>
                    <a:pt x="1970756" y="6858000"/>
                  </a:lnTo>
                  <a:lnTo>
                    <a:pt x="1735871" y="6627685"/>
                  </a:lnTo>
                  <a:cubicBezTo>
                    <a:pt x="1502482" y="6382823"/>
                    <a:pt x="1285773" y="6107254"/>
                    <a:pt x="1080930" y="5805127"/>
                  </a:cubicBezTo>
                  <a:cubicBezTo>
                    <a:pt x="556364" y="5032027"/>
                    <a:pt x="0" y="4501616"/>
                    <a:pt x="0" y="3498372"/>
                  </a:cubicBezTo>
                  <a:cubicBezTo>
                    <a:pt x="0" y="2160829"/>
                    <a:pt x="685185" y="949872"/>
                    <a:pt x="1708172" y="73302"/>
                  </a:cubicBezTo>
                  <a:close/>
                </a:path>
              </a:pathLst>
            </a:custGeom>
            <a:gradFill>
              <a:gsLst>
                <a:gs pos="2000">
                  <a:schemeClr val="bg1">
                    <a:alpha val="10000"/>
                  </a:schemeClr>
                </a:gs>
                <a:gs pos="5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3F3E6C0E-D7F4-3E26-3B76-3B91803CB6EB}"/>
              </a:ext>
            </a:extLst>
          </p:cNvPr>
          <p:cNvSpPr>
            <a:spLocks noGrp="1"/>
          </p:cNvSpPr>
          <p:nvPr>
            <p:ph idx="1"/>
          </p:nvPr>
        </p:nvSpPr>
        <p:spPr>
          <a:xfrm>
            <a:off x="6796787" y="666456"/>
            <a:ext cx="4919108" cy="5525089"/>
          </a:xfrm>
        </p:spPr>
        <p:txBody>
          <a:bodyPr vert="horz" lIns="91440" tIns="45720" rIns="91440" bIns="45720" rtlCol="0" anchor="ctr">
            <a:noAutofit/>
          </a:bodyPr>
          <a:lstStyle/>
          <a:p>
            <a:r>
              <a:rPr lang="en-GB" sz="2400">
                <a:solidFill>
                  <a:schemeClr val="tx2"/>
                </a:solidFill>
                <a:latin typeface="Arial"/>
                <a:cs typeface="Arial"/>
              </a:rPr>
              <a:t>Care Delivery – Risk of errors in digital records (e.g., medication logs)</a:t>
            </a:r>
          </a:p>
          <a:p>
            <a:r>
              <a:rPr lang="en-GB" sz="2400">
                <a:solidFill>
                  <a:schemeClr val="tx2"/>
                </a:solidFill>
                <a:latin typeface="Arial"/>
                <a:cs typeface="Arial"/>
              </a:rPr>
              <a:t>Communication – Staff may miss updates if they are struggling to login to Teams or cannot access Microsoft Word file.</a:t>
            </a:r>
          </a:p>
          <a:p>
            <a:r>
              <a:rPr lang="en-GB" sz="2400">
                <a:solidFill>
                  <a:schemeClr val="tx2"/>
                </a:solidFill>
                <a:latin typeface="Arial"/>
                <a:cs typeface="Arial"/>
              </a:rPr>
              <a:t>Teamwork – Inequality causes frustration amongst staff members and dependency increases on other colleagues.</a:t>
            </a:r>
          </a:p>
          <a:p>
            <a:r>
              <a:rPr lang="en-GB" sz="2400">
                <a:solidFill>
                  <a:schemeClr val="tx2"/>
                </a:solidFill>
                <a:latin typeface="Arial"/>
                <a:cs typeface="Arial"/>
              </a:rPr>
              <a:t>Impact on Care Residents – Delays in accessing care plans can reduce the quality of care provided.</a:t>
            </a:r>
          </a:p>
        </p:txBody>
      </p:sp>
    </p:spTree>
    <p:extLst>
      <p:ext uri="{BB962C8B-B14F-4D97-AF65-F5344CB8AC3E}">
        <p14:creationId xmlns:p14="http://schemas.microsoft.com/office/powerpoint/2010/main" val="3055559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FBB60D-4B33-E74C-2989-2B09E48582B8}"/>
              </a:ext>
            </a:extLst>
          </p:cNvPr>
          <p:cNvSpPr>
            <a:spLocks noGrp="1"/>
          </p:cNvSpPr>
          <p:nvPr>
            <p:ph type="ctrTitle"/>
          </p:nvPr>
        </p:nvSpPr>
        <p:spPr>
          <a:xfrm>
            <a:off x="6094659" y="640872"/>
            <a:ext cx="4977714" cy="2246076"/>
          </a:xfrm>
        </p:spPr>
        <p:txBody>
          <a:bodyPr vert="horz" lIns="91440" tIns="45720" rIns="91440" bIns="45720" rtlCol="0" anchor="t">
            <a:noAutofit/>
          </a:bodyPr>
          <a:lstStyle/>
          <a:p>
            <a:pPr algn="l"/>
            <a:r>
              <a:rPr lang="en-US" sz="3600" kern="1200">
                <a:solidFill>
                  <a:schemeClr val="tx2"/>
                </a:solidFill>
                <a:latin typeface="Arial"/>
                <a:cs typeface="Arial"/>
              </a:rPr>
              <a:t>A Checklist of Digital Safety Practices in Sunrise Residential Care home Covering:</a:t>
            </a:r>
          </a:p>
        </p:txBody>
      </p:sp>
      <p:sp>
        <p:nvSpPr>
          <p:cNvPr id="3" name="Subtitle 2">
            <a:extLst>
              <a:ext uri="{FF2B5EF4-FFF2-40B4-BE49-F238E27FC236}">
                <a16:creationId xmlns:a16="http://schemas.microsoft.com/office/drawing/2014/main" id="{5BEA3D0E-C19B-3899-31CD-85B448E34534}"/>
              </a:ext>
            </a:extLst>
          </p:cNvPr>
          <p:cNvSpPr>
            <a:spLocks noGrp="1"/>
          </p:cNvSpPr>
          <p:nvPr>
            <p:ph type="subTitle" idx="1"/>
          </p:nvPr>
        </p:nvSpPr>
        <p:spPr>
          <a:xfrm>
            <a:off x="7010929" y="3428999"/>
            <a:ext cx="4385728" cy="3035393"/>
          </a:xfrm>
        </p:spPr>
        <p:txBody>
          <a:bodyPr vert="horz" lIns="91440" tIns="45720" rIns="91440" bIns="45720" rtlCol="0" anchor="b">
            <a:noAutofit/>
          </a:bodyPr>
          <a:lstStyle/>
          <a:p>
            <a:pPr marL="342900" indent="-228600" algn="l">
              <a:buFont typeface="Arial" panose="020B0604020202020204" pitchFamily="34" charset="0"/>
              <a:buChar char="•"/>
            </a:pPr>
            <a:r>
              <a:rPr lang="en-US" sz="2800">
                <a:solidFill>
                  <a:schemeClr val="tx2"/>
                </a:solidFill>
                <a:latin typeface="Arial"/>
                <a:cs typeface="Arial"/>
              </a:rPr>
              <a:t>Secure Login</a:t>
            </a:r>
          </a:p>
          <a:p>
            <a:pPr marL="342900" indent="-228600" algn="l">
              <a:buFont typeface="Arial" panose="020B0604020202020204" pitchFamily="34" charset="0"/>
              <a:buChar char="•"/>
            </a:pPr>
            <a:r>
              <a:rPr lang="en-US" sz="2800">
                <a:solidFill>
                  <a:schemeClr val="tx2"/>
                </a:solidFill>
                <a:latin typeface="Arial"/>
                <a:cs typeface="Arial"/>
              </a:rPr>
              <a:t>Email Safety </a:t>
            </a:r>
          </a:p>
          <a:p>
            <a:pPr marL="342900" indent="-228600" algn="l">
              <a:buFont typeface="Arial" panose="020B0604020202020204" pitchFamily="34" charset="0"/>
              <a:buChar char="•"/>
            </a:pPr>
            <a:r>
              <a:rPr lang="en-US" sz="2800">
                <a:solidFill>
                  <a:schemeClr val="tx2"/>
                </a:solidFill>
                <a:latin typeface="Arial"/>
                <a:cs typeface="Arial"/>
              </a:rPr>
              <a:t>Safe Document Storage</a:t>
            </a:r>
          </a:p>
          <a:p>
            <a:pPr marL="342900" indent="-228600" algn="l">
              <a:buFont typeface="Arial" panose="020B0604020202020204" pitchFamily="34" charset="0"/>
              <a:buChar char="•"/>
            </a:pPr>
            <a:r>
              <a:rPr lang="en-US" sz="2800">
                <a:solidFill>
                  <a:schemeClr val="tx2"/>
                </a:solidFill>
                <a:latin typeface="Arial"/>
                <a:cs typeface="Arial"/>
              </a:rPr>
              <a:t>Maintaining Patients Confidentiality</a:t>
            </a:r>
          </a:p>
        </p:txBody>
      </p:sp>
      <p:pic>
        <p:nvPicPr>
          <p:cNvPr id="30" name="Graphic 29" descr="Partial Sun">
            <a:extLst>
              <a:ext uri="{FF2B5EF4-FFF2-40B4-BE49-F238E27FC236}">
                <a16:creationId xmlns:a16="http://schemas.microsoft.com/office/drawing/2014/main" id="{9041BFDA-C5DC-6BA4-077A-C44E89B6AA4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37" name="Group 36">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38" name="Freeform: Shape 37">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94689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E67C56-979E-9C23-BEA0-932DD4323BE2}"/>
              </a:ext>
            </a:extLst>
          </p:cNvPr>
          <p:cNvSpPr>
            <a:spLocks noGrp="1"/>
          </p:cNvSpPr>
          <p:nvPr>
            <p:ph type="title"/>
          </p:nvPr>
        </p:nvSpPr>
        <p:spPr>
          <a:xfrm>
            <a:off x="901321" y="386368"/>
            <a:ext cx="5194676" cy="1064298"/>
          </a:xfrm>
        </p:spPr>
        <p:txBody>
          <a:bodyPr anchor="ctr">
            <a:normAutofit/>
          </a:bodyPr>
          <a:lstStyle/>
          <a:p>
            <a:r>
              <a:rPr lang="en-GB" sz="4000"/>
              <a:t>Secure Login</a:t>
            </a:r>
          </a:p>
        </p:txBody>
      </p:sp>
      <p:sp>
        <p:nvSpPr>
          <p:cNvPr id="3" name="Content Placeholder 2">
            <a:extLst>
              <a:ext uri="{FF2B5EF4-FFF2-40B4-BE49-F238E27FC236}">
                <a16:creationId xmlns:a16="http://schemas.microsoft.com/office/drawing/2014/main" id="{4AD0CA78-249C-3E52-113C-72819ED9E313}"/>
              </a:ext>
            </a:extLst>
          </p:cNvPr>
          <p:cNvSpPr>
            <a:spLocks noGrp="1"/>
          </p:cNvSpPr>
          <p:nvPr>
            <p:ph idx="1"/>
          </p:nvPr>
        </p:nvSpPr>
        <p:spPr>
          <a:xfrm>
            <a:off x="686674" y="1461399"/>
            <a:ext cx="7351885" cy="5004060"/>
          </a:xfrm>
        </p:spPr>
        <p:txBody>
          <a:bodyPr vert="horz" lIns="91440" tIns="45720" rIns="91440" bIns="45720" rtlCol="0" anchor="ctr">
            <a:normAutofit fontScale="92500" lnSpcReduction="10000"/>
          </a:bodyPr>
          <a:lstStyle/>
          <a:p>
            <a:pPr>
              <a:spcBef>
                <a:spcPts val="0"/>
              </a:spcBef>
              <a:spcAft>
                <a:spcPts val="600"/>
              </a:spcAft>
              <a:buChar char=""/>
            </a:pPr>
            <a:r>
              <a:rPr lang="en-GB" sz="2400">
                <a:latin typeface="Arial"/>
                <a:ea typeface="Calibri"/>
                <a:cs typeface="Calibri"/>
              </a:rPr>
              <a:t>Implementing strong password and encryption.</a:t>
            </a:r>
            <a:r>
              <a:rPr lang="en-GB" sz="2400" i="1">
                <a:latin typeface="Arial"/>
                <a:ea typeface="Calibri"/>
                <a:cs typeface="Calibri"/>
              </a:rPr>
              <a:t> (</a:t>
            </a:r>
            <a:r>
              <a:rPr lang="en-GB" sz="2400" i="1">
                <a:latin typeface="Arial"/>
                <a:ea typeface="Calibri"/>
                <a:cs typeface="Calibri"/>
                <a:hlinkClick r:id="rId2"/>
              </a:rPr>
              <a:t>How to prevent cyber attacks in care homes - Zenzero</a:t>
            </a:r>
            <a:endParaRPr lang="en-GB" sz="2400" i="1">
              <a:latin typeface="Arial"/>
              <a:ea typeface="Calibri"/>
              <a:cs typeface="Calibri"/>
            </a:endParaRPr>
          </a:p>
          <a:p>
            <a:pPr>
              <a:spcBef>
                <a:spcPts val="0"/>
              </a:spcBef>
              <a:spcAft>
                <a:spcPts val="600"/>
              </a:spcAft>
              <a:buChar char=""/>
            </a:pPr>
            <a:endParaRPr lang="en-GB" sz="2400">
              <a:latin typeface="Arial"/>
              <a:ea typeface="Calibri"/>
              <a:cs typeface="Calibri"/>
            </a:endParaRPr>
          </a:p>
          <a:p>
            <a:pPr>
              <a:spcBef>
                <a:spcPts val="0"/>
              </a:spcBef>
              <a:spcAft>
                <a:spcPts val="600"/>
              </a:spcAft>
              <a:buChar char=""/>
            </a:pPr>
            <a:r>
              <a:rPr lang="en-GB" sz="2400">
                <a:latin typeface="Arial"/>
                <a:ea typeface="Calibri"/>
                <a:cs typeface="Calibri"/>
              </a:rPr>
              <a:t>Implementing automatic timeout on all Sunrise care home devices. </a:t>
            </a:r>
            <a:r>
              <a:rPr lang="en-GB" sz="2400">
                <a:latin typeface="Arial"/>
                <a:ea typeface="Calibri"/>
                <a:cs typeface="Arial"/>
              </a:rPr>
              <a:t>(</a:t>
            </a:r>
            <a:r>
              <a:rPr lang="en-GB" sz="2400" i="1">
                <a:latin typeface="Arial"/>
                <a:ea typeface="Calibri"/>
                <a:cs typeface="Arial"/>
                <a:hlinkClick r:id="rId2"/>
              </a:rPr>
              <a:t>How to prevent cyber attacks in care homes - Zenzero</a:t>
            </a:r>
            <a:r>
              <a:rPr lang="en-GB" sz="2400" i="1">
                <a:latin typeface="Arial"/>
                <a:ea typeface="Calibri"/>
                <a:cs typeface="Arial"/>
              </a:rPr>
              <a:t>).</a:t>
            </a:r>
            <a:endParaRPr lang="en-US" sz="2400" i="1">
              <a:latin typeface="Arial"/>
              <a:ea typeface="Calibri"/>
              <a:cs typeface="Calibri"/>
            </a:endParaRPr>
          </a:p>
          <a:p>
            <a:pPr>
              <a:spcBef>
                <a:spcPts val="0"/>
              </a:spcBef>
              <a:spcAft>
                <a:spcPts val="600"/>
              </a:spcAft>
              <a:buChar char=""/>
            </a:pPr>
            <a:endParaRPr lang="en-GB" sz="2400">
              <a:latin typeface="Arial"/>
              <a:ea typeface="Calibri"/>
              <a:cs typeface="Calibri"/>
            </a:endParaRPr>
          </a:p>
          <a:p>
            <a:pPr>
              <a:spcBef>
                <a:spcPts val="0"/>
              </a:spcBef>
              <a:spcAft>
                <a:spcPts val="600"/>
              </a:spcAft>
              <a:buChar char=""/>
            </a:pPr>
            <a:r>
              <a:rPr lang="en-GB" sz="2400">
                <a:latin typeface="Arial"/>
                <a:ea typeface="Calibri"/>
                <a:cs typeface="Calibri"/>
              </a:rPr>
              <a:t>Implementing Multifactor-authentication or enhanced security.</a:t>
            </a:r>
            <a:r>
              <a:rPr lang="en-GB" sz="2400" i="1">
                <a:latin typeface="Arial"/>
                <a:ea typeface="Calibri"/>
                <a:cs typeface="Arial"/>
              </a:rPr>
              <a:t>(</a:t>
            </a:r>
            <a:r>
              <a:rPr lang="en-GB" sz="2400" i="1">
                <a:latin typeface="Arial"/>
                <a:ea typeface="Calibri"/>
                <a:cs typeface="Arial"/>
                <a:hlinkClick r:id="rId2"/>
              </a:rPr>
              <a:t>How to prevent cyber attacks in care homes - Zenzero</a:t>
            </a:r>
            <a:r>
              <a:rPr lang="en-GB" sz="2400" i="1">
                <a:latin typeface="Arial"/>
                <a:ea typeface="Calibri"/>
                <a:cs typeface="Calibri"/>
              </a:rPr>
              <a:t> ).</a:t>
            </a:r>
            <a:endParaRPr lang="en-US" sz="2400" i="1">
              <a:latin typeface="Arial"/>
              <a:ea typeface="Calibri"/>
              <a:cs typeface="Calibri"/>
            </a:endParaRPr>
          </a:p>
          <a:p>
            <a:pPr>
              <a:spcBef>
                <a:spcPts val="0"/>
              </a:spcBef>
              <a:spcAft>
                <a:spcPts val="600"/>
              </a:spcAft>
              <a:buChar char=""/>
            </a:pPr>
            <a:endParaRPr lang="en-GB" sz="2400">
              <a:latin typeface="Arial"/>
              <a:ea typeface="Calibri"/>
              <a:cs typeface="Calibri"/>
            </a:endParaRPr>
          </a:p>
          <a:p>
            <a:pPr>
              <a:spcBef>
                <a:spcPts val="0"/>
              </a:spcBef>
              <a:spcAft>
                <a:spcPts val="600"/>
              </a:spcAft>
              <a:buChar char=""/>
            </a:pPr>
            <a:r>
              <a:rPr lang="en-GB" sz="2400">
                <a:latin typeface="Arial"/>
                <a:ea typeface="Calibri"/>
                <a:cs typeface="Calibri"/>
              </a:rPr>
              <a:t>Password maybe changed as often as possible or when security breach is detected.</a:t>
            </a:r>
            <a:endParaRPr lang="en-US" sz="2400">
              <a:latin typeface="Arial"/>
              <a:ea typeface="Calibri"/>
              <a:cs typeface="Calibri"/>
            </a:endParaRPr>
          </a:p>
          <a:p>
            <a:pPr>
              <a:spcBef>
                <a:spcPts val="0"/>
              </a:spcBef>
              <a:spcAft>
                <a:spcPts val="600"/>
              </a:spcAft>
              <a:buChar char=""/>
            </a:pPr>
            <a:endParaRPr lang="en-GB" sz="2400">
              <a:latin typeface="Arial"/>
              <a:ea typeface="Calibri"/>
              <a:cs typeface="Calibri"/>
            </a:endParaRPr>
          </a:p>
          <a:p>
            <a:pPr>
              <a:spcBef>
                <a:spcPts val="0"/>
              </a:spcBef>
              <a:spcAft>
                <a:spcPts val="600"/>
              </a:spcAft>
              <a:buChar char=""/>
            </a:pPr>
            <a:r>
              <a:rPr lang="en-GB" sz="2400">
                <a:latin typeface="Arial"/>
                <a:ea typeface="Calibri"/>
                <a:cs typeface="Calibri"/>
              </a:rPr>
              <a:t>Never share login details with other staff or display password .</a:t>
            </a:r>
            <a:endParaRPr lang="en-GB" sz="2400">
              <a:latin typeface="Arial"/>
              <a:cs typeface="Arial"/>
            </a:endParaRPr>
          </a:p>
        </p:txBody>
      </p:sp>
      <p:pic>
        <p:nvPicPr>
          <p:cNvPr id="5" name="Picture 4" descr="Padlock on computer motherboard">
            <a:extLst>
              <a:ext uri="{FF2B5EF4-FFF2-40B4-BE49-F238E27FC236}">
                <a16:creationId xmlns:a16="http://schemas.microsoft.com/office/drawing/2014/main" id="{82F25423-7AB1-CF89-3C5C-C96D041F424C}"/>
              </a:ext>
            </a:extLst>
          </p:cNvPr>
          <p:cNvPicPr>
            <a:picLocks noChangeAspect="1"/>
          </p:cNvPicPr>
          <p:nvPr/>
        </p:nvPicPr>
        <p:blipFill>
          <a:blip r:embed="rId3"/>
          <a:srcRect l="10028" r="38139" b="4"/>
          <a:stretch>
            <a:fillRect/>
          </a:stretch>
        </p:blipFill>
        <p:spPr>
          <a:xfrm>
            <a:off x="8580579" y="1159722"/>
            <a:ext cx="3611422" cy="5698278"/>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576860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CDC91-2DA3-EEB7-D85D-248E10BF3A2B}"/>
              </a:ext>
            </a:extLst>
          </p:cNvPr>
          <p:cNvSpPr>
            <a:spLocks noGrp="1"/>
          </p:cNvSpPr>
          <p:nvPr>
            <p:ph type="title"/>
          </p:nvPr>
        </p:nvSpPr>
        <p:spPr>
          <a:xfrm>
            <a:off x="838200" y="268670"/>
            <a:ext cx="10515600" cy="671902"/>
          </a:xfrm>
        </p:spPr>
        <p:txBody>
          <a:bodyPr vert="horz" lIns="91440" tIns="45720" rIns="91440" bIns="45720" rtlCol="0" anchor="ctr">
            <a:normAutofit/>
          </a:bodyPr>
          <a:lstStyle/>
          <a:p>
            <a:pPr algn="ctr"/>
            <a:r>
              <a:rPr lang="en-GB" sz="3600">
                <a:latin typeface="Arial"/>
                <a:cs typeface="Arial"/>
              </a:rPr>
              <a:t>Email Safety</a:t>
            </a:r>
            <a:endParaRPr lang="en-US" sz="3600">
              <a:latin typeface="Arial"/>
              <a:cs typeface="Arial"/>
            </a:endParaRPr>
          </a:p>
        </p:txBody>
      </p:sp>
      <p:graphicFrame>
        <p:nvGraphicFramePr>
          <p:cNvPr id="13" name="Content Placeholder 2">
            <a:extLst>
              <a:ext uri="{FF2B5EF4-FFF2-40B4-BE49-F238E27FC236}">
                <a16:creationId xmlns:a16="http://schemas.microsoft.com/office/drawing/2014/main" id="{9A093482-6C6B-6319-863A-9A5727064267}"/>
              </a:ext>
            </a:extLst>
          </p:cNvPr>
          <p:cNvGraphicFramePr>
            <a:graphicFrameLocks noGrp="1"/>
          </p:cNvGraphicFramePr>
          <p:nvPr>
            <p:ph idx="1"/>
            <p:extLst>
              <p:ext uri="{D42A27DB-BD31-4B8C-83A1-F6EECF244321}">
                <p14:modId xmlns:p14="http://schemas.microsoft.com/office/powerpoint/2010/main" val="150126436"/>
              </p:ext>
            </p:extLst>
          </p:nvPr>
        </p:nvGraphicFramePr>
        <p:xfrm>
          <a:off x="148165" y="1247127"/>
          <a:ext cx="11891990" cy="51522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2494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3" name="Title 2">
            <a:extLst>
              <a:ext uri="{FF2B5EF4-FFF2-40B4-BE49-F238E27FC236}">
                <a16:creationId xmlns:a16="http://schemas.microsoft.com/office/drawing/2014/main" id="{672DF13B-9B11-4831-FA7E-387F8011D9A4}"/>
              </a:ext>
            </a:extLst>
          </p:cNvPr>
          <p:cNvSpPr>
            <a:spLocks noGrp="1"/>
          </p:cNvSpPr>
          <p:nvPr>
            <p:ph type="title"/>
          </p:nvPr>
        </p:nvSpPr>
        <p:spPr>
          <a:xfrm>
            <a:off x="2454218" y="99707"/>
            <a:ext cx="5547917" cy="679541"/>
          </a:xfrm>
        </p:spPr>
        <p:txBody>
          <a:bodyPr vert="horz" lIns="91440" tIns="45720" rIns="91440" bIns="45720" rtlCol="0" anchor="b">
            <a:normAutofit/>
          </a:bodyPr>
          <a:lstStyle/>
          <a:p>
            <a:r>
              <a:rPr lang="en-US" sz="3600" cap="all"/>
              <a:t>Safe</a:t>
            </a:r>
            <a:r>
              <a:rPr lang="en-US" sz="3600" cap="all" baseline="0"/>
              <a:t> </a:t>
            </a:r>
            <a:r>
              <a:rPr lang="en-US" sz="3600" cap="all"/>
              <a:t>document storage</a:t>
            </a:r>
            <a:endParaRPr lang="en-US" sz="3600"/>
          </a:p>
        </p:txBody>
      </p:sp>
      <p:sp>
        <p:nvSpPr>
          <p:cNvPr id="6" name="Text Placeholder 5">
            <a:extLst>
              <a:ext uri="{FF2B5EF4-FFF2-40B4-BE49-F238E27FC236}">
                <a16:creationId xmlns:a16="http://schemas.microsoft.com/office/drawing/2014/main" id="{E186D20F-9306-86BA-4EB9-205802A45027}"/>
              </a:ext>
            </a:extLst>
          </p:cNvPr>
          <p:cNvSpPr>
            <a:spLocks noGrp="1"/>
          </p:cNvSpPr>
          <p:nvPr>
            <p:ph type="body" sz="half" idx="2"/>
          </p:nvPr>
        </p:nvSpPr>
        <p:spPr>
          <a:xfrm>
            <a:off x="473031" y="5067586"/>
            <a:ext cx="1750368" cy="617537"/>
          </a:xfrm>
        </p:spPr>
        <p:txBody>
          <a:bodyPr vert="horz" lIns="91440" tIns="45720" rIns="91440" bIns="45720" rtlCol="0" anchor="t">
            <a:normAutofit/>
          </a:bodyPr>
          <a:lstStyle/>
          <a:p>
            <a:r>
              <a:rPr lang="en-US" sz="2400"/>
              <a:t>Bing.(n.d.)</a:t>
            </a:r>
          </a:p>
        </p:txBody>
      </p:sp>
      <p:sp>
        <p:nvSpPr>
          <p:cNvPr id="13" name="Freeform: Shape 12">
            <a:extLst>
              <a:ext uri="{FF2B5EF4-FFF2-40B4-BE49-F238E27FC236}">
                <a16:creationId xmlns:a16="http://schemas.microsoft.com/office/drawing/2014/main" id="{18D32C3D-8F76-4E99-BE56-0836CC38C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84938"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70766076-46F5-42D5-A773-2B3BEF2B8B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557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2" name="Picture 1" descr="A cloud shaped file cabinet with files in it&#10;&#10;AI-generated content may be incorrect.">
            <a:extLst>
              <a:ext uri="{FF2B5EF4-FFF2-40B4-BE49-F238E27FC236}">
                <a16:creationId xmlns:a16="http://schemas.microsoft.com/office/drawing/2014/main" id="{A3511798-D9F1-B804-C705-9EF03B8D5DDD}"/>
              </a:ext>
            </a:extLst>
          </p:cNvPr>
          <p:cNvPicPr>
            <a:picLocks noChangeAspect="1"/>
          </p:cNvPicPr>
          <p:nvPr/>
        </p:nvPicPr>
        <p:blipFill>
          <a:blip r:embed="rId2"/>
          <a:srcRect l="424" t="11970" r="-212" b="-6061"/>
          <a:stretch>
            <a:fillRect/>
          </a:stretch>
        </p:blipFill>
        <p:spPr>
          <a:xfrm>
            <a:off x="274579" y="883487"/>
            <a:ext cx="2776508" cy="4182826"/>
          </a:xfrm>
          <a:custGeom>
            <a:avLst/>
            <a:gdLst/>
            <a:ahLst/>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p:spPr>
      </p:pic>
      <p:sp>
        <p:nvSpPr>
          <p:cNvPr id="17" name="Freeform: Shape 16">
            <a:extLst>
              <a:ext uri="{FF2B5EF4-FFF2-40B4-BE49-F238E27FC236}">
                <a16:creationId xmlns:a16="http://schemas.microsoft.com/office/drawing/2014/main" id="{CB7B90D9-1EC2-4A12-B24A-342C1BCA2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9072" y="0"/>
            <a:ext cx="2845372" cy="6858000"/>
          </a:xfrm>
          <a:custGeom>
            <a:avLst/>
            <a:gdLst>
              <a:gd name="connsiteX0" fmla="*/ 939908 w 2845372"/>
              <a:gd name="connsiteY0" fmla="*/ 0 h 6858000"/>
              <a:gd name="connsiteX1" fmla="*/ 1222349 w 2845372"/>
              <a:gd name="connsiteY1" fmla="*/ 0 h 6858000"/>
              <a:gd name="connsiteX2" fmla="*/ 1244473 w 2845372"/>
              <a:gd name="connsiteY2" fmla="*/ 14997 h 6858000"/>
              <a:gd name="connsiteX3" fmla="*/ 2845372 w 2845372"/>
              <a:gd name="connsiteY3" fmla="*/ 3621656 h 6858000"/>
              <a:gd name="connsiteX4" fmla="*/ 971022 w 2845372"/>
              <a:gd name="connsiteY4" fmla="*/ 6374814 h 6858000"/>
              <a:gd name="connsiteX5" fmla="*/ 454374 w 2845372"/>
              <a:gd name="connsiteY5" fmla="*/ 6780599 h 6858000"/>
              <a:gd name="connsiteX6" fmla="*/ 342618 w 2845372"/>
              <a:gd name="connsiteY6" fmla="*/ 6858000 h 6858000"/>
              <a:gd name="connsiteX7" fmla="*/ 129116 w 2845372"/>
              <a:gd name="connsiteY7" fmla="*/ 6858000 h 6858000"/>
              <a:gd name="connsiteX8" fmla="*/ 0 w 2845372"/>
              <a:gd name="connsiteY8" fmla="*/ 6858000 h 6858000"/>
              <a:gd name="connsiteX9" fmla="*/ 119401 w 2845372"/>
              <a:gd name="connsiteY9" fmla="*/ 6780599 h 6858000"/>
              <a:gd name="connsiteX10" fmla="*/ 671389 w 2845372"/>
              <a:gd name="connsiteY10" fmla="*/ 6374814 h 6858000"/>
              <a:gd name="connsiteX11" fmla="*/ 2673952 w 2845372"/>
              <a:gd name="connsiteY11" fmla="*/ 3621656 h 6858000"/>
              <a:gd name="connsiteX12" fmla="*/ 963545 w 2845372"/>
              <a:gd name="connsiteY12"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45372" h="6858000">
                <a:moveTo>
                  <a:pt x="939908" y="0"/>
                </a:moveTo>
                <a:lnTo>
                  <a:pt x="1222349" y="0"/>
                </a:lnTo>
                <a:lnTo>
                  <a:pt x="1244473" y="14997"/>
                </a:lnTo>
                <a:cubicBezTo>
                  <a:pt x="2271636" y="754641"/>
                  <a:pt x="2845372" y="2093192"/>
                  <a:pt x="2845372" y="3621656"/>
                </a:cubicBezTo>
                <a:cubicBezTo>
                  <a:pt x="2845372" y="4969131"/>
                  <a:pt x="1916647" y="5602839"/>
                  <a:pt x="971022" y="6374814"/>
                </a:cubicBezTo>
                <a:cubicBezTo>
                  <a:pt x="798819" y="6515397"/>
                  <a:pt x="628192" y="6653108"/>
                  <a:pt x="454374" y="6780599"/>
                </a:cubicBezTo>
                <a:lnTo>
                  <a:pt x="342618" y="6858000"/>
                </a:lnTo>
                <a:lnTo>
                  <a:pt x="129116" y="6858000"/>
                </a:lnTo>
                <a:lnTo>
                  <a:pt x="0" y="6858000"/>
                </a:lnTo>
                <a:lnTo>
                  <a:pt x="119401" y="6780599"/>
                </a:lnTo>
                <a:cubicBezTo>
                  <a:pt x="305108" y="6653108"/>
                  <a:pt x="487407" y="6515397"/>
                  <a:pt x="671389" y="6374814"/>
                </a:cubicBezTo>
                <a:cubicBezTo>
                  <a:pt x="1681699" y="5602839"/>
                  <a:pt x="2673952" y="4969131"/>
                  <a:pt x="2673952" y="3621656"/>
                </a:cubicBezTo>
                <a:cubicBezTo>
                  <a:pt x="2673952" y="2093192"/>
                  <a:pt x="2060970" y="754641"/>
                  <a:pt x="963545" y="1499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9F61E8D3-A3EE-FF27-F9E4-E1827213BE84}"/>
              </a:ext>
            </a:extLst>
          </p:cNvPr>
          <p:cNvSpPr txBox="1"/>
          <p:nvPr/>
        </p:nvSpPr>
        <p:spPr>
          <a:xfrm>
            <a:off x="4343931" y="1030443"/>
            <a:ext cx="6842225" cy="66171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sz="2400">
                <a:latin typeface="Arial"/>
                <a:cs typeface="Arial"/>
              </a:rPr>
              <a:t>Staff should be trained on the importance of cybersecurity best practices.(</a:t>
            </a:r>
            <a:r>
              <a:rPr lang="en-GB" sz="2000" i="1">
                <a:latin typeface="Arial"/>
                <a:cs typeface="Arial"/>
                <a:hlinkClick r:id="rId3"/>
              </a:rPr>
              <a:t>How to prevent cyber attacks in care homes - Zenzero</a:t>
            </a:r>
            <a:r>
              <a:rPr lang="en-GB" sz="2000" i="1">
                <a:latin typeface="Arial"/>
                <a:cs typeface="Arial"/>
              </a:rPr>
              <a:t>)</a:t>
            </a:r>
            <a:endParaRPr lang="en-US" sz="2000" i="1">
              <a:latin typeface="Arial"/>
              <a:cs typeface="Arial"/>
            </a:endParaRPr>
          </a:p>
          <a:p>
            <a:pPr algn="just"/>
            <a:endParaRPr lang="en-GB" sz="2400" i="1">
              <a:latin typeface="Arial"/>
              <a:cs typeface="Arial"/>
            </a:endParaRPr>
          </a:p>
          <a:p>
            <a:pPr marL="285750" indent="-285750">
              <a:buFont typeface="Wingdings,Sans-Serif"/>
              <a:buChar char="Ø"/>
            </a:pPr>
            <a:r>
              <a:rPr lang="en-GB" sz="2400">
                <a:latin typeface="Arial"/>
                <a:cs typeface="Arial"/>
              </a:rPr>
              <a:t>Every devices should be identified </a:t>
            </a:r>
            <a:r>
              <a:rPr lang="en-GB" sz="2400" err="1">
                <a:latin typeface="Arial"/>
                <a:cs typeface="Arial"/>
              </a:rPr>
              <a:t>inorder</a:t>
            </a:r>
            <a:r>
              <a:rPr lang="en-GB" sz="2400">
                <a:latin typeface="Arial"/>
                <a:cs typeface="Arial"/>
              </a:rPr>
              <a:t> to be protected. (</a:t>
            </a:r>
            <a:r>
              <a:rPr lang="en-GB" sz="2400" i="1" err="1">
                <a:latin typeface="Arial"/>
                <a:cs typeface="Arial"/>
              </a:rPr>
              <a:t>Winkor</a:t>
            </a:r>
            <a:r>
              <a:rPr lang="en-GB" sz="2400" i="1">
                <a:latin typeface="Arial"/>
                <a:cs typeface="Arial"/>
              </a:rPr>
              <a:t> Munk,C.2025</a:t>
            </a:r>
            <a:r>
              <a:rPr lang="en-GB" sz="2400">
                <a:latin typeface="Arial"/>
                <a:cs typeface="Arial"/>
              </a:rPr>
              <a:t>).</a:t>
            </a:r>
          </a:p>
          <a:p>
            <a:endParaRPr lang="en-GB" sz="2400">
              <a:latin typeface="Arial"/>
              <a:cs typeface="Arial"/>
            </a:endParaRPr>
          </a:p>
          <a:p>
            <a:pPr marL="285750" indent="-285750">
              <a:buFont typeface="Wingdings"/>
              <a:buChar char="Ø"/>
            </a:pPr>
            <a:r>
              <a:rPr lang="en-GB" sz="2400">
                <a:latin typeface="Arial"/>
                <a:cs typeface="Arial"/>
              </a:rPr>
              <a:t>Ensure regular risk assessment. </a:t>
            </a:r>
            <a:r>
              <a:rPr lang="en-GB" sz="2400" i="1">
                <a:latin typeface="Arial"/>
                <a:cs typeface="Arial"/>
              </a:rPr>
              <a:t>(</a:t>
            </a:r>
            <a:r>
              <a:rPr lang="en-GB" sz="2400" i="1" err="1">
                <a:latin typeface="Arial"/>
                <a:cs typeface="Arial"/>
              </a:rPr>
              <a:t>Winkor</a:t>
            </a:r>
            <a:r>
              <a:rPr lang="en-GB" sz="2400" i="1">
                <a:latin typeface="Arial"/>
                <a:cs typeface="Arial"/>
              </a:rPr>
              <a:t> Munk,C.2025).</a:t>
            </a:r>
          </a:p>
          <a:p>
            <a:endParaRPr lang="en-GB" sz="2400">
              <a:latin typeface="Arial"/>
              <a:cs typeface="Arial"/>
            </a:endParaRPr>
          </a:p>
          <a:p>
            <a:pPr marL="285750" indent="-285750">
              <a:buFont typeface="Wingdings"/>
              <a:buChar char="Ø"/>
            </a:pPr>
            <a:r>
              <a:rPr lang="en-GB" sz="2400">
                <a:latin typeface="Arial"/>
                <a:cs typeface="Arial"/>
              </a:rPr>
              <a:t>The manager should ensure only authorised staff have access to specific folders or systems.</a:t>
            </a:r>
          </a:p>
          <a:p>
            <a:pPr marL="285750" indent="-285750">
              <a:buFont typeface="Wingdings"/>
              <a:buChar char="Ø"/>
            </a:pPr>
            <a:endParaRPr lang="en-GB" sz="2400">
              <a:latin typeface="Arial"/>
              <a:cs typeface="Arial"/>
            </a:endParaRPr>
          </a:p>
          <a:p>
            <a:pPr marL="285750" indent="-285750">
              <a:buFont typeface="Wingdings"/>
              <a:buChar char="Ø"/>
            </a:pPr>
            <a:r>
              <a:rPr lang="en-GB" sz="2400">
                <a:latin typeface="Arial"/>
                <a:cs typeface="Arial"/>
              </a:rPr>
              <a:t>Regular backup of all sensitive documents and data.</a:t>
            </a:r>
          </a:p>
          <a:p>
            <a:pPr marL="285750" indent="-285750">
              <a:buFont typeface="Wingdings"/>
              <a:buChar char="Ø"/>
            </a:pPr>
            <a:endParaRPr lang="en-GB" sz="2400">
              <a:latin typeface="Arial"/>
              <a:cs typeface="Arial"/>
            </a:endParaRPr>
          </a:p>
          <a:p>
            <a:endParaRPr lang="en-GB" sz="2400">
              <a:latin typeface="Arial"/>
              <a:cs typeface="Arial"/>
            </a:endParaRPr>
          </a:p>
        </p:txBody>
      </p:sp>
    </p:spTree>
    <p:extLst>
      <p:ext uri="{BB962C8B-B14F-4D97-AF65-F5344CB8AC3E}">
        <p14:creationId xmlns:p14="http://schemas.microsoft.com/office/powerpoint/2010/main" val="2541068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7015F6-2EE7-5896-93BA-73C5707B399A}"/>
              </a:ext>
            </a:extLst>
          </p:cNvPr>
          <p:cNvSpPr>
            <a:spLocks noGrp="1"/>
          </p:cNvSpPr>
          <p:nvPr>
            <p:ph type="title"/>
          </p:nvPr>
        </p:nvSpPr>
        <p:spPr>
          <a:xfrm>
            <a:off x="804672" y="802955"/>
            <a:ext cx="4977976" cy="1454051"/>
          </a:xfrm>
        </p:spPr>
        <p:txBody>
          <a:bodyPr vert="horz" lIns="91440" tIns="45720" rIns="91440" bIns="45720" rtlCol="0" anchor="ctr">
            <a:normAutofit/>
          </a:bodyPr>
          <a:lstStyle/>
          <a:p>
            <a:r>
              <a:rPr lang="en-US" sz="3600" kern="1200">
                <a:solidFill>
                  <a:schemeClr val="tx2"/>
                </a:solidFill>
                <a:latin typeface="Arial"/>
                <a:cs typeface="Arial"/>
              </a:rPr>
              <a:t>Maintaining Patients' Confidentiality</a:t>
            </a:r>
          </a:p>
        </p:txBody>
      </p:sp>
      <p:sp>
        <p:nvSpPr>
          <p:cNvPr id="3" name="TextBox 2">
            <a:extLst>
              <a:ext uri="{FF2B5EF4-FFF2-40B4-BE49-F238E27FC236}">
                <a16:creationId xmlns:a16="http://schemas.microsoft.com/office/drawing/2014/main" id="{1D72273C-4436-79B2-5C26-877030121F07}"/>
              </a:ext>
            </a:extLst>
          </p:cNvPr>
          <p:cNvSpPr txBox="1"/>
          <p:nvPr/>
        </p:nvSpPr>
        <p:spPr>
          <a:xfrm>
            <a:off x="401901" y="2247511"/>
            <a:ext cx="4977578" cy="363928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342900" indent="-228600">
              <a:lnSpc>
                <a:spcPct val="90000"/>
              </a:lnSpc>
              <a:spcAft>
                <a:spcPts val="600"/>
              </a:spcAft>
              <a:buFont typeface="Arial" panose="020B0604020202020204" pitchFamily="34" charset="0"/>
              <a:buChar char="•"/>
            </a:pPr>
            <a:r>
              <a:rPr lang="en-US" sz="2400">
                <a:solidFill>
                  <a:schemeClr val="tx2"/>
                </a:solidFill>
                <a:latin typeface="Arial"/>
                <a:cs typeface="Arial"/>
              </a:rPr>
              <a:t>The General Data Protection Regulation and Data Protection Act 2018 is imperative as they provide principles on how patient's information should be handled, and such principles must be followed to the latter.</a:t>
            </a:r>
            <a:r>
              <a:rPr lang="en-US" sz="2400">
                <a:solidFill>
                  <a:schemeClr val="tx2"/>
                </a:solidFill>
                <a:latin typeface="Arial"/>
                <a:ea typeface="+mn-lt"/>
                <a:cs typeface="Arial"/>
              </a:rPr>
              <a:t> </a:t>
            </a:r>
            <a:r>
              <a:rPr lang="en-US" sz="2400" i="1">
                <a:solidFill>
                  <a:schemeClr val="tx2"/>
                </a:solidFill>
                <a:latin typeface="Arial"/>
                <a:ea typeface="+mn-lt"/>
                <a:cs typeface="Arial"/>
              </a:rPr>
              <a:t>(</a:t>
            </a:r>
            <a:r>
              <a:rPr lang="en-US" sz="2400" i="1">
                <a:solidFill>
                  <a:schemeClr val="tx2"/>
                </a:solidFill>
                <a:latin typeface="Arial"/>
                <a:ea typeface="+mn-lt"/>
                <a:cs typeface="+mn-lt"/>
              </a:rPr>
              <a:t>https://www.gov.uk/data-protection).</a:t>
            </a:r>
            <a:endParaRPr lang="en-US" sz="2400" i="1">
              <a:solidFill>
                <a:schemeClr val="tx2"/>
              </a:solidFill>
              <a:latin typeface="Arial"/>
              <a:cs typeface="Arial"/>
            </a:endParaRPr>
          </a:p>
        </p:txBody>
      </p:sp>
      <p:grpSp>
        <p:nvGrpSpPr>
          <p:cNvPr id="20" name="Group 19">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6" name="Freeform: Shape 1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671E278A-4958-0530-10A7-272A6D5D1FDB}"/>
              </a:ext>
            </a:extLst>
          </p:cNvPr>
          <p:cNvSpPr txBox="1"/>
          <p:nvPr/>
        </p:nvSpPr>
        <p:spPr>
          <a:xfrm>
            <a:off x="5790142" y="303210"/>
            <a:ext cx="5399034" cy="660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spcBef>
                <a:spcPct val="20000"/>
              </a:spcBef>
              <a:spcAft>
                <a:spcPts val="600"/>
              </a:spcAft>
              <a:buFont typeface="Wingdings"/>
              <a:buChar char="Ø"/>
            </a:pPr>
            <a:r>
              <a:rPr lang="en-GB" sz="2400">
                <a:latin typeface="Arial"/>
                <a:cs typeface="Arial"/>
              </a:rPr>
              <a:t>Patients must be informed about how their information is being used.(</a:t>
            </a:r>
            <a:r>
              <a:rPr lang="en-GB" sz="2400" i="1">
                <a:latin typeface="Arial"/>
                <a:ea typeface="+mn-lt"/>
                <a:cs typeface="+mn-lt"/>
              </a:rPr>
              <a:t>https://www.gov.uk/data</a:t>
            </a:r>
            <a:r>
              <a:rPr lang="en-GB" sz="2400">
                <a:latin typeface="Arial"/>
                <a:ea typeface="+mn-lt"/>
                <a:cs typeface="+mn-lt"/>
              </a:rPr>
              <a:t>-protection</a:t>
            </a:r>
            <a:r>
              <a:rPr lang="en-GB" sz="2400">
                <a:latin typeface="Arial"/>
                <a:cs typeface="Arial"/>
              </a:rPr>
              <a:t>).  </a:t>
            </a:r>
            <a:endParaRPr lang="en-US"/>
          </a:p>
          <a:p>
            <a:pPr marL="342900" indent="-342900">
              <a:spcBef>
                <a:spcPct val="20000"/>
              </a:spcBef>
              <a:spcAft>
                <a:spcPts val="600"/>
              </a:spcAft>
              <a:buFont typeface="Wingdings"/>
              <a:buChar char="Ø"/>
            </a:pPr>
            <a:r>
              <a:rPr lang="en-GB" sz="2400">
                <a:latin typeface="Arial"/>
                <a:cs typeface="Arial"/>
              </a:rPr>
              <a:t>Staff can only access records if needed for your role.</a:t>
            </a:r>
            <a:endParaRPr lang="en-US" sz="2400">
              <a:latin typeface="Arial"/>
              <a:cs typeface="Arial"/>
            </a:endParaRPr>
          </a:p>
          <a:p>
            <a:pPr marL="342900" indent="-342900">
              <a:spcBef>
                <a:spcPct val="20000"/>
              </a:spcBef>
              <a:spcAft>
                <a:spcPts val="600"/>
              </a:spcAft>
              <a:buFont typeface="Wingdings"/>
              <a:buChar char="Ø"/>
            </a:pPr>
            <a:r>
              <a:rPr lang="en-GB" sz="2400">
                <a:latin typeface="Arial"/>
                <a:cs typeface="Arial"/>
              </a:rPr>
              <a:t>Staff should not discuss patient's personal details in public or social media.</a:t>
            </a:r>
            <a:endParaRPr lang="en-US" sz="2400">
              <a:latin typeface="Arial"/>
              <a:cs typeface="Arial"/>
            </a:endParaRPr>
          </a:p>
          <a:p>
            <a:pPr marL="342900" indent="-342900">
              <a:spcBef>
                <a:spcPct val="20000"/>
              </a:spcBef>
              <a:spcAft>
                <a:spcPts val="600"/>
              </a:spcAft>
              <a:buFont typeface="Wingdings"/>
              <a:buChar char="Ø"/>
            </a:pPr>
            <a:r>
              <a:rPr lang="en-GB" sz="2400">
                <a:latin typeface="Arial"/>
                <a:cs typeface="Arial"/>
              </a:rPr>
              <a:t>Shred printed materials containing patient's data.</a:t>
            </a:r>
            <a:endParaRPr lang="en-US" sz="2400">
              <a:latin typeface="Arial"/>
              <a:cs typeface="Arial"/>
            </a:endParaRPr>
          </a:p>
          <a:p>
            <a:pPr marL="342900" indent="-342900">
              <a:spcBef>
                <a:spcPct val="20000"/>
              </a:spcBef>
              <a:spcAft>
                <a:spcPts val="600"/>
              </a:spcAft>
              <a:buFont typeface="Wingdings"/>
              <a:buChar char="Ø"/>
            </a:pPr>
            <a:r>
              <a:rPr lang="en-GB" sz="2400">
                <a:latin typeface="Arial"/>
                <a:cs typeface="Arial"/>
              </a:rPr>
              <a:t>Patient's data should be handled in a way that is adequate, relevant and limited to what is necessary.</a:t>
            </a:r>
            <a:r>
              <a:rPr lang="en-GB" sz="2400">
                <a:latin typeface="Arial"/>
                <a:ea typeface="+mn-lt"/>
                <a:cs typeface="Arial"/>
              </a:rPr>
              <a:t> (</a:t>
            </a:r>
            <a:r>
              <a:rPr lang="en-GB" sz="2400" i="1">
                <a:latin typeface="Arial"/>
                <a:ea typeface="+mn-lt"/>
                <a:cs typeface="+mn-lt"/>
              </a:rPr>
              <a:t>https://www.gov.uk/data-protection).</a:t>
            </a:r>
          </a:p>
        </p:txBody>
      </p:sp>
    </p:spTree>
    <p:extLst>
      <p:ext uri="{BB962C8B-B14F-4D97-AF65-F5344CB8AC3E}">
        <p14:creationId xmlns:p14="http://schemas.microsoft.com/office/powerpoint/2010/main" val="1590872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FDBCC-A321-43CF-E042-16D9A89C148E}"/>
              </a:ext>
            </a:extLst>
          </p:cNvPr>
          <p:cNvSpPr>
            <a:spLocks noGrp="1"/>
          </p:cNvSpPr>
          <p:nvPr>
            <p:ph type="title"/>
          </p:nvPr>
        </p:nvSpPr>
        <p:spPr>
          <a:xfrm>
            <a:off x="3046896" y="-308527"/>
            <a:ext cx="8306904" cy="1579562"/>
          </a:xfrm>
        </p:spPr>
        <p:txBody>
          <a:bodyPr>
            <a:normAutofit/>
          </a:bodyPr>
          <a:lstStyle/>
          <a:p>
            <a:pPr algn="just"/>
            <a:r>
              <a:rPr lang="en-GB" sz="3600" i="1"/>
              <a:t>References</a:t>
            </a:r>
          </a:p>
        </p:txBody>
      </p:sp>
      <p:sp>
        <p:nvSpPr>
          <p:cNvPr id="3" name="Content Placeholder 2">
            <a:extLst>
              <a:ext uri="{FF2B5EF4-FFF2-40B4-BE49-F238E27FC236}">
                <a16:creationId xmlns:a16="http://schemas.microsoft.com/office/drawing/2014/main" id="{58CBBF0B-A0B3-92A9-7376-A8322E421EF0}"/>
              </a:ext>
            </a:extLst>
          </p:cNvPr>
          <p:cNvSpPr>
            <a:spLocks noGrp="1"/>
          </p:cNvSpPr>
          <p:nvPr>
            <p:ph idx="1"/>
          </p:nvPr>
        </p:nvSpPr>
        <p:spPr>
          <a:xfrm>
            <a:off x="724432" y="923243"/>
            <a:ext cx="10629368" cy="5819777"/>
          </a:xfrm>
        </p:spPr>
        <p:txBody>
          <a:bodyPr vert="horz" lIns="91440" tIns="45720" rIns="91440" bIns="45720" rtlCol="0" anchor="t">
            <a:noAutofit/>
          </a:bodyPr>
          <a:lstStyle/>
          <a:p>
            <a:pPr>
              <a:buFont typeface="Arial"/>
              <a:buChar char="•"/>
            </a:pPr>
            <a:r>
              <a:rPr lang="en-GB" sz="1600">
                <a:latin typeface="Arial"/>
                <a:cs typeface="Times New Roman"/>
              </a:rPr>
              <a:t>Bing (n.d.) </a:t>
            </a:r>
            <a:r>
              <a:rPr lang="en-GB" sz="1600" i="1">
                <a:latin typeface="Arial"/>
                <a:cs typeface="Times New Roman"/>
              </a:rPr>
              <a:t>MS Teams Picture, (Accessed 10th October 2025).</a:t>
            </a:r>
          </a:p>
          <a:p>
            <a:pPr>
              <a:buFont typeface="Arial"/>
              <a:buChar char="•"/>
            </a:pPr>
            <a:r>
              <a:rPr lang="en-GB" sz="1600">
                <a:latin typeface="Arial"/>
                <a:cs typeface="Times New Roman"/>
              </a:rPr>
              <a:t>Bing (n.d.) </a:t>
            </a:r>
            <a:r>
              <a:rPr lang="en-GB" sz="1600" i="1">
                <a:latin typeface="Arial"/>
                <a:cs typeface="Times New Roman"/>
              </a:rPr>
              <a:t>Picture of a Blue Safe.(Accessed 30th September).</a:t>
            </a:r>
            <a:endParaRPr lang="en-GB" sz="1600"/>
          </a:p>
          <a:p>
            <a:pPr>
              <a:buFont typeface="Arial"/>
              <a:buChar char="•"/>
            </a:pPr>
            <a:r>
              <a:rPr lang="en-GB" sz="1600">
                <a:latin typeface="Arial"/>
                <a:cs typeface="Times New Roman"/>
              </a:rPr>
              <a:t>Bing (n.d.) </a:t>
            </a:r>
            <a:r>
              <a:rPr lang="en-GB" sz="1600" i="1">
                <a:latin typeface="Arial"/>
                <a:cs typeface="Times New Roman"/>
              </a:rPr>
              <a:t>Microsoft Word Picture (Accessed 10 October 2025).</a:t>
            </a:r>
          </a:p>
          <a:p>
            <a:pPr>
              <a:buFont typeface="Arial"/>
              <a:buChar char="•"/>
            </a:pPr>
            <a:r>
              <a:rPr lang="en-GB" sz="1600" err="1">
                <a:latin typeface="Arial"/>
                <a:cs typeface="Times New Roman"/>
              </a:rPr>
              <a:t>Cheryl,W.M</a:t>
            </a:r>
            <a:r>
              <a:rPr lang="en-GB" sz="1600">
                <a:latin typeface="Arial"/>
                <a:cs typeface="Times New Roman"/>
              </a:rPr>
              <a:t>.(2025).</a:t>
            </a:r>
            <a:r>
              <a:rPr lang="en-GB" sz="1600" i="1">
                <a:latin typeface="Arial"/>
                <a:cs typeface="Times New Roman"/>
              </a:rPr>
              <a:t> Hackers Target Elderly Care Homes; with thin budgets and troves of data for identifying thieves, rehabs, hospices and other facilities are vulnerable. WSJ Pro. Cyber Security.</a:t>
            </a:r>
          </a:p>
          <a:p>
            <a:pPr>
              <a:buFont typeface="Arial"/>
              <a:buChar char="•"/>
            </a:pPr>
            <a:r>
              <a:rPr lang="en-GB" sz="1600">
                <a:latin typeface="Arial"/>
                <a:cs typeface="Times New Roman"/>
              </a:rPr>
              <a:t>Davis, J. (2021) </a:t>
            </a:r>
            <a:r>
              <a:rPr lang="en-GB" sz="1600" i="1">
                <a:latin typeface="Arial"/>
                <a:cs typeface="Times New Roman"/>
              </a:rPr>
              <a:t>Collaborative tools in health and social care: A digital transformation perspective</a:t>
            </a:r>
            <a:r>
              <a:rPr lang="en-GB" sz="1600">
                <a:latin typeface="Arial"/>
                <a:cs typeface="Times New Roman"/>
              </a:rPr>
              <a:t>. </a:t>
            </a:r>
            <a:r>
              <a:rPr lang="en-GB" sz="1600" i="1">
                <a:latin typeface="Arial"/>
                <a:cs typeface="Times New Roman"/>
              </a:rPr>
              <a:t>London: Routledge.</a:t>
            </a:r>
            <a:endParaRPr lang="en-GB" sz="1600" i="1">
              <a:latin typeface="Arial"/>
              <a:ea typeface="+mn-lt"/>
              <a:cs typeface="Times New Roman"/>
            </a:endParaRPr>
          </a:p>
          <a:p>
            <a:pPr>
              <a:buFont typeface="Arial"/>
              <a:buChar char="•"/>
            </a:pPr>
            <a:r>
              <a:rPr lang="en-GB" sz="1600" i="1">
                <a:latin typeface="Arial"/>
                <a:ea typeface="+mn-lt"/>
                <a:cs typeface="Times New Roman"/>
              </a:rPr>
              <a:t>Information Commissioner's Office, </a:t>
            </a:r>
            <a:r>
              <a:rPr lang="en-GB" sz="1600">
                <a:latin typeface="Arial"/>
                <a:ea typeface="+mn-lt"/>
                <a:cs typeface="Arial"/>
                <a:hlinkClick r:id="rId2"/>
              </a:rPr>
              <a:t>https://www.gov.uk/data-protection</a:t>
            </a:r>
            <a:r>
              <a:rPr lang="en-GB" sz="1600">
                <a:latin typeface="Arial"/>
                <a:ea typeface="+mn-lt"/>
                <a:cs typeface="Arial"/>
              </a:rPr>
              <a:t>, </a:t>
            </a:r>
            <a:r>
              <a:rPr lang="en-GB" sz="1600" i="1" err="1">
                <a:latin typeface="Arial"/>
                <a:ea typeface="+mn-lt"/>
                <a:cs typeface="Arial"/>
              </a:rPr>
              <a:t>Accesssed</a:t>
            </a:r>
            <a:r>
              <a:rPr lang="en-GB" sz="1600" i="1">
                <a:latin typeface="Arial"/>
                <a:ea typeface="+mn-lt"/>
                <a:cs typeface="Arial"/>
              </a:rPr>
              <a:t>: 30th September 2025.</a:t>
            </a:r>
            <a:endParaRPr lang="en-GB" sz="1600" i="1">
              <a:latin typeface="Arial"/>
              <a:ea typeface="+mn-lt"/>
              <a:cs typeface="Times New Roman"/>
            </a:endParaRPr>
          </a:p>
          <a:p>
            <a:pPr>
              <a:buFont typeface="Arial"/>
              <a:buChar char="•"/>
            </a:pPr>
            <a:r>
              <a:rPr lang="en-GB" sz="1600">
                <a:latin typeface="Arial"/>
                <a:cs typeface="Times New Roman"/>
              </a:rPr>
              <a:t>Information Commissioner’s Office (ICO). (2023) </a:t>
            </a:r>
            <a:r>
              <a:rPr lang="en-GB" sz="1600" i="1">
                <a:latin typeface="Arial"/>
                <a:cs typeface="Times New Roman"/>
              </a:rPr>
              <a:t>Guide to the UK General Data Protection Regulation (UK GDPR)</a:t>
            </a:r>
            <a:r>
              <a:rPr lang="en-GB" sz="1600">
                <a:latin typeface="Arial"/>
                <a:cs typeface="Times New Roman"/>
              </a:rPr>
              <a:t>. Available at: </a:t>
            </a:r>
            <a:r>
              <a:rPr lang="en-GB" sz="1600">
                <a:latin typeface="Arial"/>
                <a:cs typeface="Times New Roman"/>
                <a:hlinkClick r:id="rId3"/>
              </a:rPr>
              <a:t>https://ico.org.uk</a:t>
            </a:r>
            <a:r>
              <a:rPr lang="en-GB" sz="1600">
                <a:latin typeface="Arial"/>
                <a:cs typeface="Times New Roman"/>
              </a:rPr>
              <a:t> (Accessed: 29 September 2025).</a:t>
            </a:r>
            <a:endParaRPr lang="en-US" sz="1600">
              <a:latin typeface="Arial"/>
              <a:cs typeface="Times New Roman"/>
            </a:endParaRPr>
          </a:p>
          <a:p>
            <a:pPr>
              <a:buFont typeface="Arial"/>
              <a:buChar char="•"/>
            </a:pPr>
            <a:r>
              <a:rPr lang="en-GB" sz="1600">
                <a:latin typeface="Arial"/>
                <a:cs typeface="Arial"/>
                <a:hlinkClick r:id="rId4"/>
              </a:rPr>
              <a:t>How to prevent cyber attacks in care homes - Zenzero</a:t>
            </a:r>
            <a:r>
              <a:rPr lang="en-GB" sz="1600">
                <a:latin typeface="Arial"/>
                <a:cs typeface="Arial"/>
              </a:rPr>
              <a:t>, </a:t>
            </a:r>
            <a:r>
              <a:rPr lang="en-GB" sz="1600" i="1">
                <a:latin typeface="Arial"/>
                <a:cs typeface="Arial"/>
              </a:rPr>
              <a:t>Accessed: 30th September 2025.</a:t>
            </a:r>
            <a:endParaRPr lang="en-US" sz="1600">
              <a:latin typeface="Arial"/>
              <a:cs typeface="Times New Roman"/>
            </a:endParaRPr>
          </a:p>
          <a:p>
            <a:pPr>
              <a:buFont typeface="Arial"/>
              <a:buChar char="•"/>
            </a:pPr>
            <a:r>
              <a:rPr lang="en-GB" sz="1600">
                <a:latin typeface="Arial"/>
                <a:cs typeface="Times New Roman"/>
              </a:rPr>
              <a:t>Kumar, R. and Bansal, V. (2020) ‘</a:t>
            </a:r>
            <a:r>
              <a:rPr lang="en-GB" sz="1600" i="1">
                <a:latin typeface="Arial"/>
                <a:cs typeface="Times New Roman"/>
              </a:rPr>
              <a:t>Efficiency of digital tools in healthcare documentation’, Journal of Health Informatics, 12(3), pp. 45–58.</a:t>
            </a:r>
            <a:endParaRPr lang="en-US" sz="1600" i="1">
              <a:latin typeface="Arial"/>
              <a:cs typeface="Times New Roman"/>
            </a:endParaRPr>
          </a:p>
          <a:p>
            <a:pPr>
              <a:buFont typeface="Arial"/>
              <a:buChar char="•"/>
            </a:pPr>
            <a:r>
              <a:rPr lang="en-GB" sz="1600">
                <a:latin typeface="Arial"/>
                <a:cs typeface="Times New Roman"/>
              </a:rPr>
              <a:t>Laudon, K.C. and Laudon, J.P. (2022) </a:t>
            </a:r>
            <a:r>
              <a:rPr lang="en-GB" sz="1600" i="1">
                <a:latin typeface="Arial"/>
                <a:cs typeface="Times New Roman"/>
              </a:rPr>
              <a:t>Management information systems: Managing the digital firm</a:t>
            </a:r>
            <a:r>
              <a:rPr lang="en-GB" sz="1600">
                <a:latin typeface="Arial"/>
                <a:cs typeface="Times New Roman"/>
              </a:rPr>
              <a:t>.  Harlow: Pearson Education.</a:t>
            </a:r>
            <a:endParaRPr lang="en-US" sz="1600">
              <a:latin typeface="Arial"/>
              <a:cs typeface="Times New Roman"/>
            </a:endParaRPr>
          </a:p>
          <a:p>
            <a:pPr>
              <a:buFont typeface="Arial"/>
              <a:buChar char="•"/>
            </a:pPr>
            <a:r>
              <a:rPr lang="en-GB" sz="1600">
                <a:latin typeface="Arial"/>
                <a:cs typeface="Times New Roman"/>
              </a:rPr>
              <a:t>Microsoft. (2024) </a:t>
            </a:r>
            <a:r>
              <a:rPr lang="en-GB" sz="1600" i="1">
                <a:latin typeface="Arial"/>
                <a:cs typeface="Times New Roman"/>
              </a:rPr>
              <a:t>Microsoft Word for business: Features and benefits</a:t>
            </a:r>
            <a:r>
              <a:rPr lang="en-GB" sz="1600">
                <a:latin typeface="Arial"/>
                <a:cs typeface="Times New Roman"/>
              </a:rPr>
              <a:t>. </a:t>
            </a:r>
            <a:r>
              <a:rPr lang="en-GB" sz="1600" i="1">
                <a:latin typeface="Arial"/>
                <a:cs typeface="Times New Roman"/>
              </a:rPr>
              <a:t>Available</a:t>
            </a:r>
            <a:r>
              <a:rPr lang="en-GB" sz="1600">
                <a:latin typeface="Arial"/>
                <a:cs typeface="Times New Roman"/>
              </a:rPr>
              <a:t> at: </a:t>
            </a:r>
            <a:r>
              <a:rPr lang="en-GB" sz="1600" u="sng">
                <a:latin typeface="Arial"/>
                <a:cs typeface="Times New Roman"/>
                <a:hlinkClick r:id="rId5"/>
              </a:rPr>
              <a:t>https://www.microsoft.com/word</a:t>
            </a:r>
            <a:r>
              <a:rPr lang="en-GB" sz="1600">
                <a:latin typeface="Arial"/>
                <a:cs typeface="Times New Roman"/>
              </a:rPr>
              <a:t> </a:t>
            </a:r>
            <a:r>
              <a:rPr lang="en-GB" sz="1600" i="1">
                <a:latin typeface="Arial"/>
                <a:cs typeface="Times New Roman"/>
              </a:rPr>
              <a:t>(Accessed: 29 September 2025).</a:t>
            </a:r>
          </a:p>
          <a:p>
            <a:r>
              <a:rPr lang="en-GB" sz="1800" i="1">
                <a:latin typeface="Arial"/>
                <a:cs typeface="Times New Roman"/>
              </a:rPr>
              <a:t> England.nhs.uk/long-read/</a:t>
            </a:r>
            <a:r>
              <a:rPr lang="en-GB" sz="1800" i="1" err="1">
                <a:latin typeface="Arial"/>
                <a:cs typeface="Times New Roman"/>
              </a:rPr>
              <a:t>microsoft</a:t>
            </a:r>
            <a:r>
              <a:rPr lang="en-GB" sz="1800" i="1">
                <a:latin typeface="Arial"/>
                <a:cs typeface="Times New Roman"/>
              </a:rPr>
              <a:t>-teams-and remote-working, Published 2023</a:t>
            </a:r>
          </a:p>
          <a:p>
            <a:pPr marL="0" indent="0">
              <a:buNone/>
            </a:pPr>
            <a:endParaRPr lang="en-GB" sz="1800" i="1">
              <a:latin typeface="Arial"/>
              <a:cs typeface="Times New Roman"/>
            </a:endParaRPr>
          </a:p>
          <a:p>
            <a:pPr>
              <a:buFont typeface="Arial"/>
              <a:buChar char="•"/>
            </a:pPr>
            <a:endParaRPr lang="en-GB" sz="2000" i="1">
              <a:latin typeface="Times New Roman"/>
              <a:cs typeface="Times New Roman"/>
            </a:endParaRPr>
          </a:p>
          <a:p>
            <a:pPr>
              <a:buFont typeface="Arial"/>
              <a:buChar char="•"/>
            </a:pPr>
            <a:endParaRPr lang="en-GB" sz="2000" i="1">
              <a:latin typeface="Times New Roman"/>
              <a:cs typeface="Times New Roman"/>
            </a:endParaRPr>
          </a:p>
          <a:p>
            <a:pPr>
              <a:buFont typeface="Arial"/>
              <a:buChar char="•"/>
            </a:pPr>
            <a:endParaRPr lang="en-GB" sz="2000" i="1">
              <a:latin typeface="Times New Roman"/>
              <a:cs typeface="Times New Roman"/>
            </a:endParaRPr>
          </a:p>
          <a:p>
            <a:pPr>
              <a:buFont typeface="Arial"/>
              <a:buChar char="•"/>
            </a:pPr>
            <a:endParaRPr lang="en-GB" sz="2000" i="1">
              <a:latin typeface="Times New Roman"/>
              <a:cs typeface="Times New Roman"/>
            </a:endParaRPr>
          </a:p>
          <a:p>
            <a:pPr>
              <a:buFont typeface="Arial"/>
              <a:buChar char="•"/>
            </a:pPr>
            <a:endParaRPr lang="en-GB" sz="2000">
              <a:latin typeface="Times New Roman"/>
              <a:cs typeface="Times New Roman"/>
            </a:endParaRPr>
          </a:p>
          <a:p>
            <a:pPr>
              <a:buFont typeface="Arial"/>
              <a:buChar char="•"/>
            </a:pPr>
            <a:endParaRPr lang="en-GB" sz="2400">
              <a:latin typeface="Aptos"/>
              <a:cs typeface="Times New Roman"/>
            </a:endParaRPr>
          </a:p>
          <a:p>
            <a:pPr>
              <a:buFont typeface="Arial"/>
              <a:buChar char="•"/>
            </a:pPr>
            <a:endParaRPr lang="en-GB" sz="2400">
              <a:latin typeface="Times New Roman"/>
              <a:cs typeface="Times New Roman"/>
            </a:endParaRPr>
          </a:p>
          <a:p>
            <a:pPr marL="0" indent="0">
              <a:buNone/>
            </a:pPr>
            <a:endParaRPr lang="en-US" sz="2400"/>
          </a:p>
        </p:txBody>
      </p:sp>
    </p:spTree>
    <p:extLst>
      <p:ext uri="{BB962C8B-B14F-4D97-AF65-F5344CB8AC3E}">
        <p14:creationId xmlns:p14="http://schemas.microsoft.com/office/powerpoint/2010/main" val="3913839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LCHS4007 Digital Skills &amp; Research Methods  Assessment 1 Presentation  Lecturer – Anika Tahsin Ahmed</vt:lpstr>
      <vt:lpstr>Introduction  Enhancing Efficiency at Sunrise Residential Care Home through Digital Tools</vt:lpstr>
      <vt:lpstr>MEANING OF MICROSOFT WORD</vt:lpstr>
      <vt:lpstr>Benefits of using Microsoft Word</vt:lpstr>
      <vt:lpstr>Limitations of using Microsoft Word</vt:lpstr>
      <vt:lpstr>What is MS Teams</vt:lpstr>
      <vt:lpstr>Benefits of using Microsoft Teams</vt:lpstr>
      <vt:lpstr>Limitations of using Microsoft Teams</vt:lpstr>
      <vt:lpstr>Impact of Limited Digital Literacy</vt:lpstr>
      <vt:lpstr>A Checklist of Digital Safety Practices in Sunrise Residential Care home Covering:</vt:lpstr>
      <vt:lpstr>Secure Login</vt:lpstr>
      <vt:lpstr>Email Safety</vt:lpstr>
      <vt:lpstr>Safe document storage</vt:lpstr>
      <vt:lpstr>Maintaining Patients' Confidentiality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2025-10-07T08:16:08Z</dcterms:created>
  <dcterms:modified xsi:type="dcterms:W3CDTF">2025-10-12T07:01:07Z</dcterms:modified>
</cp:coreProperties>
</file>