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1" r:id="rId1"/>
  </p:sld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58"/>
    <p:restoredTop sz="96327"/>
  </p:normalViewPr>
  <p:slideViewPr>
    <p:cSldViewPr snapToGrid="0">
      <p:cViewPr varScale="1">
        <p:scale>
          <a:sx n="82" d="100"/>
          <a:sy n="82" d="100"/>
        </p:scale>
        <p:origin x="2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F8624-692E-6F40-AFE4-7D6C34A898C9}" type="doc">
      <dgm:prSet loTypeId="urn:microsoft.com/office/officeart/2005/8/layout/lProcess3" loCatId="list" qsTypeId="urn:microsoft.com/office/officeart/2005/8/quickstyle/simple1" qsCatId="simple" csTypeId="urn:microsoft.com/office/officeart/2005/8/colors/accent1_2" csCatId="accent1" phldr="1"/>
      <dgm:spPr/>
      <dgm:t>
        <a:bodyPr/>
        <a:lstStyle/>
        <a:p>
          <a:endParaRPr lang="en-GB"/>
        </a:p>
      </dgm:t>
    </dgm:pt>
    <dgm:pt modelId="{368C7BA3-D212-344B-A0EB-07A2DCF77E37}">
      <dgm:prSet/>
      <dgm:spPr/>
      <dgm:t>
        <a:bodyPr/>
        <a:lstStyle/>
        <a:p>
          <a:r>
            <a:rPr lang="en-GB" b="1" dirty="0"/>
            <a:t>My Intended career  responsibility? </a:t>
          </a:r>
          <a:endParaRPr lang="en-GB" dirty="0"/>
        </a:p>
      </dgm:t>
    </dgm:pt>
    <dgm:pt modelId="{4FD0E5FF-8FB5-2245-A750-330379ADBBD5}" type="parTrans" cxnId="{37D6DB04-9556-A74A-A4C8-68F3ABE15FE4}">
      <dgm:prSet/>
      <dgm:spPr/>
      <dgm:t>
        <a:bodyPr/>
        <a:lstStyle/>
        <a:p>
          <a:endParaRPr lang="en-GB"/>
        </a:p>
      </dgm:t>
    </dgm:pt>
    <dgm:pt modelId="{D9A94DB5-A023-FB47-B368-8B942E1E76C8}" type="sibTrans" cxnId="{37D6DB04-9556-A74A-A4C8-68F3ABE15FE4}">
      <dgm:prSet/>
      <dgm:spPr/>
      <dgm:t>
        <a:bodyPr/>
        <a:lstStyle/>
        <a:p>
          <a:endParaRPr lang="en-GB"/>
        </a:p>
      </dgm:t>
    </dgm:pt>
    <dgm:pt modelId="{412F5EA0-8680-9B49-B994-42F88FB0BA58}">
      <dgm:prSet/>
      <dgm:spPr/>
      <dgm:t>
        <a:bodyPr/>
        <a:lstStyle/>
        <a:p>
          <a:r>
            <a:rPr lang="en-US" b="1" dirty="0"/>
            <a:t>Be proactive </a:t>
          </a:r>
          <a:endParaRPr lang="en-GB" dirty="0"/>
        </a:p>
      </dgm:t>
    </dgm:pt>
    <dgm:pt modelId="{BF320921-C94D-9D44-8760-171387702E6C}" type="parTrans" cxnId="{5502F02C-3A1C-F544-8237-B8374FAB10C5}">
      <dgm:prSet/>
      <dgm:spPr/>
      <dgm:t>
        <a:bodyPr/>
        <a:lstStyle/>
        <a:p>
          <a:endParaRPr lang="en-GB"/>
        </a:p>
      </dgm:t>
    </dgm:pt>
    <dgm:pt modelId="{4A307DF2-0A89-8D4F-BF07-C6327CA8FFD1}" type="sibTrans" cxnId="{5502F02C-3A1C-F544-8237-B8374FAB10C5}">
      <dgm:prSet/>
      <dgm:spPr/>
      <dgm:t>
        <a:bodyPr/>
        <a:lstStyle/>
        <a:p>
          <a:endParaRPr lang="en-GB"/>
        </a:p>
      </dgm:t>
    </dgm:pt>
    <dgm:pt modelId="{DD9542E1-40AD-744F-A597-B0DEE5192C8A}">
      <dgm:prSet/>
      <dgm:spPr/>
      <dgm:t>
        <a:bodyPr/>
        <a:lstStyle/>
        <a:p>
          <a:r>
            <a:rPr lang="en-US" b="1"/>
            <a:t>Take Action  </a:t>
          </a:r>
          <a:endParaRPr lang="en-GB"/>
        </a:p>
      </dgm:t>
    </dgm:pt>
    <dgm:pt modelId="{560F0DFA-843C-B14B-99E1-CFD4E73A98C6}" type="parTrans" cxnId="{3BE86F0D-4B53-6B4F-BDE1-F004B00DC1C0}">
      <dgm:prSet/>
      <dgm:spPr/>
      <dgm:t>
        <a:bodyPr/>
        <a:lstStyle/>
        <a:p>
          <a:endParaRPr lang="en-GB"/>
        </a:p>
      </dgm:t>
    </dgm:pt>
    <dgm:pt modelId="{E24B6D35-7F89-7741-8288-15CC7D97802B}" type="sibTrans" cxnId="{3BE86F0D-4B53-6B4F-BDE1-F004B00DC1C0}">
      <dgm:prSet/>
      <dgm:spPr/>
      <dgm:t>
        <a:bodyPr/>
        <a:lstStyle/>
        <a:p>
          <a:endParaRPr lang="en-GB"/>
        </a:p>
      </dgm:t>
    </dgm:pt>
    <dgm:pt modelId="{F3FC1060-C491-F743-ADFE-D4808E3C79FF}">
      <dgm:prSet/>
      <dgm:spPr/>
      <dgm:t>
        <a:bodyPr/>
        <a:lstStyle/>
        <a:p>
          <a:r>
            <a:rPr lang="en-US" b="1"/>
            <a:t>Invest in your personal development </a:t>
          </a:r>
          <a:endParaRPr lang="en-GB"/>
        </a:p>
      </dgm:t>
    </dgm:pt>
    <dgm:pt modelId="{559E3BE6-B787-574F-BF71-30C19079D8C7}" type="parTrans" cxnId="{ADA5DDBF-B994-284A-B468-DD1C792BDFEE}">
      <dgm:prSet/>
      <dgm:spPr/>
      <dgm:t>
        <a:bodyPr/>
        <a:lstStyle/>
        <a:p>
          <a:endParaRPr lang="en-GB"/>
        </a:p>
      </dgm:t>
    </dgm:pt>
    <dgm:pt modelId="{28845675-5D5F-0946-852F-EFF1E8E56927}" type="sibTrans" cxnId="{ADA5DDBF-B994-284A-B468-DD1C792BDFEE}">
      <dgm:prSet/>
      <dgm:spPr/>
      <dgm:t>
        <a:bodyPr/>
        <a:lstStyle/>
        <a:p>
          <a:endParaRPr lang="en-GB"/>
        </a:p>
      </dgm:t>
    </dgm:pt>
    <dgm:pt modelId="{FD06C176-E08D-744D-87B2-DD10BEB5D64C}" type="pres">
      <dgm:prSet presAssocID="{346F8624-692E-6F40-AFE4-7D6C34A898C9}" presName="Name0" presStyleCnt="0">
        <dgm:presLayoutVars>
          <dgm:chPref val="3"/>
          <dgm:dir/>
          <dgm:animLvl val="lvl"/>
          <dgm:resizeHandles/>
        </dgm:presLayoutVars>
      </dgm:prSet>
      <dgm:spPr/>
    </dgm:pt>
    <dgm:pt modelId="{1FCE8A68-7738-174C-A1BD-7626B74E4FB1}" type="pres">
      <dgm:prSet presAssocID="{368C7BA3-D212-344B-A0EB-07A2DCF77E37}" presName="horFlow" presStyleCnt="0"/>
      <dgm:spPr/>
    </dgm:pt>
    <dgm:pt modelId="{D90AC3AD-2C86-D944-A14D-32F98CC647E6}" type="pres">
      <dgm:prSet presAssocID="{368C7BA3-D212-344B-A0EB-07A2DCF77E37}" presName="bigChev" presStyleLbl="node1" presStyleIdx="0" presStyleCnt="1"/>
      <dgm:spPr/>
    </dgm:pt>
    <dgm:pt modelId="{ECF49CD5-FA4B-F443-B945-44A75BAE17B9}" type="pres">
      <dgm:prSet presAssocID="{BF320921-C94D-9D44-8760-171387702E6C}" presName="parTrans" presStyleCnt="0"/>
      <dgm:spPr/>
    </dgm:pt>
    <dgm:pt modelId="{240CCD16-B65B-504E-943B-A1FE7A486EC7}" type="pres">
      <dgm:prSet presAssocID="{412F5EA0-8680-9B49-B994-42F88FB0BA58}" presName="node" presStyleLbl="alignAccFollowNode1" presStyleIdx="0" presStyleCnt="3">
        <dgm:presLayoutVars>
          <dgm:bulletEnabled val="1"/>
        </dgm:presLayoutVars>
      </dgm:prSet>
      <dgm:spPr/>
    </dgm:pt>
    <dgm:pt modelId="{48493197-DB46-F14B-9445-FE2E47E4C350}" type="pres">
      <dgm:prSet presAssocID="{4A307DF2-0A89-8D4F-BF07-C6327CA8FFD1}" presName="sibTrans" presStyleCnt="0"/>
      <dgm:spPr/>
    </dgm:pt>
    <dgm:pt modelId="{842B03D2-2DB2-254C-9610-DB34184EDEFD}" type="pres">
      <dgm:prSet presAssocID="{DD9542E1-40AD-744F-A597-B0DEE5192C8A}" presName="node" presStyleLbl="alignAccFollowNode1" presStyleIdx="1" presStyleCnt="3">
        <dgm:presLayoutVars>
          <dgm:bulletEnabled val="1"/>
        </dgm:presLayoutVars>
      </dgm:prSet>
      <dgm:spPr/>
    </dgm:pt>
    <dgm:pt modelId="{E1BB2D71-DC71-8740-A253-17213F8F2512}" type="pres">
      <dgm:prSet presAssocID="{E24B6D35-7F89-7741-8288-15CC7D97802B}" presName="sibTrans" presStyleCnt="0"/>
      <dgm:spPr/>
    </dgm:pt>
    <dgm:pt modelId="{F79A03BE-CFF4-7248-A337-1A0795121D1D}" type="pres">
      <dgm:prSet presAssocID="{F3FC1060-C491-F743-ADFE-D4808E3C79FF}" presName="node" presStyleLbl="alignAccFollowNode1" presStyleIdx="2" presStyleCnt="3">
        <dgm:presLayoutVars>
          <dgm:bulletEnabled val="1"/>
        </dgm:presLayoutVars>
      </dgm:prSet>
      <dgm:spPr/>
    </dgm:pt>
  </dgm:ptLst>
  <dgm:cxnLst>
    <dgm:cxn modelId="{37D6DB04-9556-A74A-A4C8-68F3ABE15FE4}" srcId="{346F8624-692E-6F40-AFE4-7D6C34A898C9}" destId="{368C7BA3-D212-344B-A0EB-07A2DCF77E37}" srcOrd="0" destOrd="0" parTransId="{4FD0E5FF-8FB5-2245-A750-330379ADBBD5}" sibTransId="{D9A94DB5-A023-FB47-B368-8B942E1E76C8}"/>
    <dgm:cxn modelId="{3BE86F0D-4B53-6B4F-BDE1-F004B00DC1C0}" srcId="{368C7BA3-D212-344B-A0EB-07A2DCF77E37}" destId="{DD9542E1-40AD-744F-A597-B0DEE5192C8A}" srcOrd="1" destOrd="0" parTransId="{560F0DFA-843C-B14B-99E1-CFD4E73A98C6}" sibTransId="{E24B6D35-7F89-7741-8288-15CC7D97802B}"/>
    <dgm:cxn modelId="{06612319-0CF0-7F47-B81C-D49ED54C204A}" type="presOf" srcId="{DD9542E1-40AD-744F-A597-B0DEE5192C8A}" destId="{842B03D2-2DB2-254C-9610-DB34184EDEFD}" srcOrd="0" destOrd="0" presId="urn:microsoft.com/office/officeart/2005/8/layout/lProcess3"/>
    <dgm:cxn modelId="{2133AC23-80A0-BA4A-B0A7-94B25D02CBCA}" type="presOf" srcId="{F3FC1060-C491-F743-ADFE-D4808E3C79FF}" destId="{F79A03BE-CFF4-7248-A337-1A0795121D1D}" srcOrd="0" destOrd="0" presId="urn:microsoft.com/office/officeart/2005/8/layout/lProcess3"/>
    <dgm:cxn modelId="{5502F02C-3A1C-F544-8237-B8374FAB10C5}" srcId="{368C7BA3-D212-344B-A0EB-07A2DCF77E37}" destId="{412F5EA0-8680-9B49-B994-42F88FB0BA58}" srcOrd="0" destOrd="0" parTransId="{BF320921-C94D-9D44-8760-171387702E6C}" sibTransId="{4A307DF2-0A89-8D4F-BF07-C6327CA8FFD1}"/>
    <dgm:cxn modelId="{9E863F3E-95AA-C24B-97F2-931BD9C10E70}" type="presOf" srcId="{412F5EA0-8680-9B49-B994-42F88FB0BA58}" destId="{240CCD16-B65B-504E-943B-A1FE7A486EC7}" srcOrd="0" destOrd="0" presId="urn:microsoft.com/office/officeart/2005/8/layout/lProcess3"/>
    <dgm:cxn modelId="{49F82E53-6F08-3A46-8672-66AE46534C3B}" type="presOf" srcId="{368C7BA3-D212-344B-A0EB-07A2DCF77E37}" destId="{D90AC3AD-2C86-D944-A14D-32F98CC647E6}" srcOrd="0" destOrd="0" presId="urn:microsoft.com/office/officeart/2005/8/layout/lProcess3"/>
    <dgm:cxn modelId="{ADA5DDBF-B994-284A-B468-DD1C792BDFEE}" srcId="{368C7BA3-D212-344B-A0EB-07A2DCF77E37}" destId="{F3FC1060-C491-F743-ADFE-D4808E3C79FF}" srcOrd="2" destOrd="0" parTransId="{559E3BE6-B787-574F-BF71-30C19079D8C7}" sibTransId="{28845675-5D5F-0946-852F-EFF1E8E56927}"/>
    <dgm:cxn modelId="{916633FE-BA53-F64F-8A37-A2821DD15CFA}" type="presOf" srcId="{346F8624-692E-6F40-AFE4-7D6C34A898C9}" destId="{FD06C176-E08D-744D-87B2-DD10BEB5D64C}" srcOrd="0" destOrd="0" presId="urn:microsoft.com/office/officeart/2005/8/layout/lProcess3"/>
    <dgm:cxn modelId="{4EF33EE7-CDD2-7242-8C66-4BC28ED6AAF6}" type="presParOf" srcId="{FD06C176-E08D-744D-87B2-DD10BEB5D64C}" destId="{1FCE8A68-7738-174C-A1BD-7626B74E4FB1}" srcOrd="0" destOrd="0" presId="urn:microsoft.com/office/officeart/2005/8/layout/lProcess3"/>
    <dgm:cxn modelId="{DEAEF390-2860-DB4C-B2AF-EFA85CA96028}" type="presParOf" srcId="{1FCE8A68-7738-174C-A1BD-7626B74E4FB1}" destId="{D90AC3AD-2C86-D944-A14D-32F98CC647E6}" srcOrd="0" destOrd="0" presId="urn:microsoft.com/office/officeart/2005/8/layout/lProcess3"/>
    <dgm:cxn modelId="{1C301A66-9D49-6B40-A791-AFFFD1EA2B04}" type="presParOf" srcId="{1FCE8A68-7738-174C-A1BD-7626B74E4FB1}" destId="{ECF49CD5-FA4B-F443-B945-44A75BAE17B9}" srcOrd="1" destOrd="0" presId="urn:microsoft.com/office/officeart/2005/8/layout/lProcess3"/>
    <dgm:cxn modelId="{CD5B7268-1C45-F44E-B8E6-A22A4738ACD3}" type="presParOf" srcId="{1FCE8A68-7738-174C-A1BD-7626B74E4FB1}" destId="{240CCD16-B65B-504E-943B-A1FE7A486EC7}" srcOrd="2" destOrd="0" presId="urn:microsoft.com/office/officeart/2005/8/layout/lProcess3"/>
    <dgm:cxn modelId="{81E21009-070B-A344-A923-91F732AF6347}" type="presParOf" srcId="{1FCE8A68-7738-174C-A1BD-7626B74E4FB1}" destId="{48493197-DB46-F14B-9445-FE2E47E4C350}" srcOrd="3" destOrd="0" presId="urn:microsoft.com/office/officeart/2005/8/layout/lProcess3"/>
    <dgm:cxn modelId="{24B8DE2D-4FE5-2A44-A639-6350DEB1378B}" type="presParOf" srcId="{1FCE8A68-7738-174C-A1BD-7626B74E4FB1}" destId="{842B03D2-2DB2-254C-9610-DB34184EDEFD}" srcOrd="4" destOrd="0" presId="urn:microsoft.com/office/officeart/2005/8/layout/lProcess3"/>
    <dgm:cxn modelId="{E2F90D8D-7456-3241-9930-9FF3698128DC}" type="presParOf" srcId="{1FCE8A68-7738-174C-A1BD-7626B74E4FB1}" destId="{E1BB2D71-DC71-8740-A253-17213F8F2512}" srcOrd="5" destOrd="0" presId="urn:microsoft.com/office/officeart/2005/8/layout/lProcess3"/>
    <dgm:cxn modelId="{43B9076E-BE1C-D84B-B058-489D8BBAAF9C}" type="presParOf" srcId="{1FCE8A68-7738-174C-A1BD-7626B74E4FB1}" destId="{F79A03BE-CFF4-7248-A337-1A0795121D1D}" srcOrd="6"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D8378-62A6-A649-89C9-801A66E2CB9C}" type="doc">
      <dgm:prSet loTypeId="urn:microsoft.com/office/officeart/2005/8/layout/target2" loCatId="list" qsTypeId="urn:microsoft.com/office/officeart/2005/8/quickstyle/simple1" qsCatId="simple" csTypeId="urn:microsoft.com/office/officeart/2005/8/colors/accent1_2" csCatId="accent1"/>
      <dgm:spPr/>
      <dgm:t>
        <a:bodyPr/>
        <a:lstStyle/>
        <a:p>
          <a:endParaRPr lang="en-GB"/>
        </a:p>
      </dgm:t>
    </dgm:pt>
    <dgm:pt modelId="{BBB78014-8FEB-3F43-AB37-E465DDCF33A9}">
      <dgm:prSet/>
      <dgm:spPr/>
      <dgm:t>
        <a:bodyPr/>
        <a:lstStyle/>
        <a:p>
          <a:r>
            <a:rPr lang="en-US" dirty="0"/>
            <a:t>Swot analysis </a:t>
          </a:r>
          <a:endParaRPr lang="en-GB" dirty="0"/>
        </a:p>
      </dgm:t>
    </dgm:pt>
    <dgm:pt modelId="{F5925713-A875-C74A-82FA-F9A7F329EE75}" type="parTrans" cxnId="{2CD167FC-26AB-7843-93AC-A66604A43DA5}">
      <dgm:prSet/>
      <dgm:spPr/>
      <dgm:t>
        <a:bodyPr/>
        <a:lstStyle/>
        <a:p>
          <a:endParaRPr lang="en-GB"/>
        </a:p>
      </dgm:t>
    </dgm:pt>
    <dgm:pt modelId="{98B81592-6AFD-984F-8761-1760FD32F9DB}" type="sibTrans" cxnId="{2CD167FC-26AB-7843-93AC-A66604A43DA5}">
      <dgm:prSet/>
      <dgm:spPr/>
      <dgm:t>
        <a:bodyPr/>
        <a:lstStyle/>
        <a:p>
          <a:endParaRPr lang="en-GB"/>
        </a:p>
      </dgm:t>
    </dgm:pt>
    <dgm:pt modelId="{21F5B70C-D61B-7741-9A11-B60A1585ACE5}">
      <dgm:prSet/>
      <dgm:spPr/>
      <dgm:t>
        <a:bodyPr/>
        <a:lstStyle/>
        <a:p>
          <a:r>
            <a:rPr lang="en-US" b="1" u="sng" dirty="0"/>
            <a:t>Strength</a:t>
          </a:r>
          <a:endParaRPr lang="en-GB" b="1" u="sng" dirty="0"/>
        </a:p>
      </dgm:t>
    </dgm:pt>
    <dgm:pt modelId="{B3723B00-C973-ED4D-AD0A-6AEABE3EB58C}" type="parTrans" cxnId="{D713CC20-64B8-CB4E-A4E3-1CEFF2A17057}">
      <dgm:prSet/>
      <dgm:spPr/>
      <dgm:t>
        <a:bodyPr/>
        <a:lstStyle/>
        <a:p>
          <a:endParaRPr lang="en-GB"/>
        </a:p>
      </dgm:t>
    </dgm:pt>
    <dgm:pt modelId="{8FBE38D5-893E-C34C-B89F-93CA17068148}" type="sibTrans" cxnId="{D713CC20-64B8-CB4E-A4E3-1CEFF2A17057}">
      <dgm:prSet/>
      <dgm:spPr/>
      <dgm:t>
        <a:bodyPr/>
        <a:lstStyle/>
        <a:p>
          <a:endParaRPr lang="en-GB"/>
        </a:p>
      </dgm:t>
    </dgm:pt>
    <dgm:pt modelId="{0C7799B6-BA9B-6D47-B689-CB1A803BEACE}">
      <dgm:prSet/>
      <dgm:spPr/>
      <dgm:t>
        <a:bodyPr/>
        <a:lstStyle/>
        <a:p>
          <a:r>
            <a:rPr lang="en-US"/>
            <a:t>Hard working </a:t>
          </a:r>
          <a:endParaRPr lang="en-GB"/>
        </a:p>
      </dgm:t>
    </dgm:pt>
    <dgm:pt modelId="{4F641004-7F1F-434F-BC27-9DE7269B61F1}" type="parTrans" cxnId="{967448EF-B406-744D-99D0-79D9D25FFB1B}">
      <dgm:prSet/>
      <dgm:spPr/>
      <dgm:t>
        <a:bodyPr/>
        <a:lstStyle/>
        <a:p>
          <a:endParaRPr lang="en-GB"/>
        </a:p>
      </dgm:t>
    </dgm:pt>
    <dgm:pt modelId="{F9DAD45B-04C0-484B-B240-5DAC660F7D93}" type="sibTrans" cxnId="{967448EF-B406-744D-99D0-79D9D25FFB1B}">
      <dgm:prSet/>
      <dgm:spPr/>
      <dgm:t>
        <a:bodyPr/>
        <a:lstStyle/>
        <a:p>
          <a:endParaRPr lang="en-GB"/>
        </a:p>
      </dgm:t>
    </dgm:pt>
    <dgm:pt modelId="{D7A10A29-1717-0E43-94B3-195A9E6DE9D2}">
      <dgm:prSet/>
      <dgm:spPr/>
      <dgm:t>
        <a:bodyPr/>
        <a:lstStyle/>
        <a:p>
          <a:r>
            <a:rPr lang="en-US"/>
            <a:t>Honest </a:t>
          </a:r>
          <a:endParaRPr lang="en-GB"/>
        </a:p>
      </dgm:t>
    </dgm:pt>
    <dgm:pt modelId="{FE2022A1-250F-8A40-9706-1583D23B71A0}" type="parTrans" cxnId="{89D856AE-12FB-054C-8FE0-EF610F50D5A2}">
      <dgm:prSet/>
      <dgm:spPr/>
      <dgm:t>
        <a:bodyPr/>
        <a:lstStyle/>
        <a:p>
          <a:endParaRPr lang="en-GB"/>
        </a:p>
      </dgm:t>
    </dgm:pt>
    <dgm:pt modelId="{6BC79465-2A62-B14B-B22E-5BD173DCAFDF}" type="sibTrans" cxnId="{89D856AE-12FB-054C-8FE0-EF610F50D5A2}">
      <dgm:prSet/>
      <dgm:spPr/>
      <dgm:t>
        <a:bodyPr/>
        <a:lstStyle/>
        <a:p>
          <a:endParaRPr lang="en-GB"/>
        </a:p>
      </dgm:t>
    </dgm:pt>
    <dgm:pt modelId="{DF63CC4C-6D6F-474B-B0D8-167D406711F6}">
      <dgm:prSet/>
      <dgm:spPr/>
      <dgm:t>
        <a:bodyPr/>
        <a:lstStyle/>
        <a:p>
          <a:r>
            <a:rPr lang="en-US"/>
            <a:t>Team player </a:t>
          </a:r>
          <a:endParaRPr lang="en-GB"/>
        </a:p>
      </dgm:t>
    </dgm:pt>
    <dgm:pt modelId="{7E455DD4-5FF8-5243-96AA-CAB66328929A}" type="parTrans" cxnId="{8DD73A38-475D-E845-BF94-E771322E1FE9}">
      <dgm:prSet/>
      <dgm:spPr/>
      <dgm:t>
        <a:bodyPr/>
        <a:lstStyle/>
        <a:p>
          <a:endParaRPr lang="en-GB"/>
        </a:p>
      </dgm:t>
    </dgm:pt>
    <dgm:pt modelId="{9C9F4B5D-99FA-5F47-8138-C22315A231DA}" type="sibTrans" cxnId="{8DD73A38-475D-E845-BF94-E771322E1FE9}">
      <dgm:prSet/>
      <dgm:spPr/>
      <dgm:t>
        <a:bodyPr/>
        <a:lstStyle/>
        <a:p>
          <a:endParaRPr lang="en-GB"/>
        </a:p>
      </dgm:t>
    </dgm:pt>
    <dgm:pt modelId="{F3FA652E-7B01-DA48-931A-7E056FFDE870}">
      <dgm:prSet/>
      <dgm:spPr/>
      <dgm:t>
        <a:bodyPr/>
        <a:lstStyle/>
        <a:p>
          <a:r>
            <a:rPr lang="en-US"/>
            <a:t>Good communication skill</a:t>
          </a:r>
          <a:endParaRPr lang="en-GB"/>
        </a:p>
      </dgm:t>
    </dgm:pt>
    <dgm:pt modelId="{3AAB031C-68B1-E04A-8CC9-BABBB178C5D3}" type="parTrans" cxnId="{6009C514-4FE7-B040-90CD-E9BE65E5864D}">
      <dgm:prSet/>
      <dgm:spPr/>
      <dgm:t>
        <a:bodyPr/>
        <a:lstStyle/>
        <a:p>
          <a:endParaRPr lang="en-GB"/>
        </a:p>
      </dgm:t>
    </dgm:pt>
    <dgm:pt modelId="{E1CEA2B0-ECC4-5B4F-9503-B89D70AB54E4}" type="sibTrans" cxnId="{6009C514-4FE7-B040-90CD-E9BE65E5864D}">
      <dgm:prSet/>
      <dgm:spPr/>
      <dgm:t>
        <a:bodyPr/>
        <a:lstStyle/>
        <a:p>
          <a:endParaRPr lang="en-GB"/>
        </a:p>
      </dgm:t>
    </dgm:pt>
    <dgm:pt modelId="{1BA7063A-9D9D-B047-84D5-EFA8A24E3D8B}">
      <dgm:prSet/>
      <dgm:spPr/>
      <dgm:t>
        <a:bodyPr/>
        <a:lstStyle/>
        <a:p>
          <a:r>
            <a:rPr lang="en-US" b="1" u="sng" dirty="0"/>
            <a:t>Weaknesses </a:t>
          </a:r>
          <a:endParaRPr lang="en-GB" b="1" u="sng" dirty="0"/>
        </a:p>
      </dgm:t>
    </dgm:pt>
    <dgm:pt modelId="{5F7519D6-BFD9-3244-8A58-A9EDF73C6458}" type="parTrans" cxnId="{A51BE380-FE71-024A-9315-1AE8098A6FCC}">
      <dgm:prSet/>
      <dgm:spPr/>
      <dgm:t>
        <a:bodyPr/>
        <a:lstStyle/>
        <a:p>
          <a:endParaRPr lang="en-GB"/>
        </a:p>
      </dgm:t>
    </dgm:pt>
    <dgm:pt modelId="{4D8F87A4-AAD2-BB4B-B9D7-9307B9E400B2}" type="sibTrans" cxnId="{A51BE380-FE71-024A-9315-1AE8098A6FCC}">
      <dgm:prSet/>
      <dgm:spPr/>
      <dgm:t>
        <a:bodyPr/>
        <a:lstStyle/>
        <a:p>
          <a:endParaRPr lang="en-GB"/>
        </a:p>
      </dgm:t>
    </dgm:pt>
    <dgm:pt modelId="{22507858-9076-7A45-9016-2379E603261E}">
      <dgm:prSet/>
      <dgm:spPr/>
      <dgm:t>
        <a:bodyPr/>
        <a:lstStyle/>
        <a:p>
          <a:r>
            <a:rPr lang="en-US"/>
            <a:t>Lack of punctuality </a:t>
          </a:r>
          <a:endParaRPr lang="en-GB"/>
        </a:p>
      </dgm:t>
    </dgm:pt>
    <dgm:pt modelId="{64B5443F-BDE9-B740-8B93-7DBC676702DE}" type="parTrans" cxnId="{CA435A2B-3701-AE4B-BBFF-A2E4E3F34309}">
      <dgm:prSet/>
      <dgm:spPr/>
      <dgm:t>
        <a:bodyPr/>
        <a:lstStyle/>
        <a:p>
          <a:endParaRPr lang="en-GB"/>
        </a:p>
      </dgm:t>
    </dgm:pt>
    <dgm:pt modelId="{CD2BD90D-D44E-A14C-BC51-26957A5BA9D2}" type="sibTrans" cxnId="{CA435A2B-3701-AE4B-BBFF-A2E4E3F34309}">
      <dgm:prSet/>
      <dgm:spPr/>
      <dgm:t>
        <a:bodyPr/>
        <a:lstStyle/>
        <a:p>
          <a:endParaRPr lang="en-GB"/>
        </a:p>
      </dgm:t>
    </dgm:pt>
    <dgm:pt modelId="{DA12BE8D-479A-7443-A94D-6221A680557A}">
      <dgm:prSet/>
      <dgm:spPr/>
      <dgm:t>
        <a:bodyPr/>
        <a:lstStyle/>
        <a:p>
          <a:r>
            <a:rPr lang="en-US"/>
            <a:t>Lack of confidence </a:t>
          </a:r>
          <a:endParaRPr lang="en-GB"/>
        </a:p>
      </dgm:t>
    </dgm:pt>
    <dgm:pt modelId="{D8A4376C-AEA5-894A-A6B2-84AAABE995A1}" type="parTrans" cxnId="{E42BF4BD-0638-9E41-BA5C-034916D2CAA8}">
      <dgm:prSet/>
      <dgm:spPr/>
      <dgm:t>
        <a:bodyPr/>
        <a:lstStyle/>
        <a:p>
          <a:endParaRPr lang="en-GB"/>
        </a:p>
      </dgm:t>
    </dgm:pt>
    <dgm:pt modelId="{700C61A0-A6E6-F341-AB47-0E6D7244116D}" type="sibTrans" cxnId="{E42BF4BD-0638-9E41-BA5C-034916D2CAA8}">
      <dgm:prSet/>
      <dgm:spPr/>
      <dgm:t>
        <a:bodyPr/>
        <a:lstStyle/>
        <a:p>
          <a:endParaRPr lang="en-GB"/>
        </a:p>
      </dgm:t>
    </dgm:pt>
    <dgm:pt modelId="{A3AB2AF4-9477-1342-991E-CF01D463A728}">
      <dgm:prSet/>
      <dgm:spPr/>
      <dgm:t>
        <a:bodyPr/>
        <a:lstStyle/>
        <a:p>
          <a:r>
            <a:rPr lang="en-US"/>
            <a:t>IT skill </a:t>
          </a:r>
          <a:endParaRPr lang="en-GB"/>
        </a:p>
      </dgm:t>
    </dgm:pt>
    <dgm:pt modelId="{FBD10793-1A0B-BC41-8FDB-FE2745C2584E}" type="parTrans" cxnId="{5B0DDCB7-9BDA-2549-ADAF-46AAF5DCFF30}">
      <dgm:prSet/>
      <dgm:spPr/>
      <dgm:t>
        <a:bodyPr/>
        <a:lstStyle/>
        <a:p>
          <a:endParaRPr lang="en-GB"/>
        </a:p>
      </dgm:t>
    </dgm:pt>
    <dgm:pt modelId="{A551EB4F-A1A1-ED4C-8E6C-F506EF913F33}" type="sibTrans" cxnId="{5B0DDCB7-9BDA-2549-ADAF-46AAF5DCFF30}">
      <dgm:prSet/>
      <dgm:spPr/>
      <dgm:t>
        <a:bodyPr/>
        <a:lstStyle/>
        <a:p>
          <a:endParaRPr lang="en-GB"/>
        </a:p>
      </dgm:t>
    </dgm:pt>
    <dgm:pt modelId="{4CF8077E-BE2F-2944-9A1A-6B93DB1A34BC}">
      <dgm:prSet/>
      <dgm:spPr/>
      <dgm:t>
        <a:bodyPr/>
        <a:lstStyle/>
        <a:p>
          <a:r>
            <a:rPr lang="en-US" b="1" u="sng" dirty="0"/>
            <a:t>Opportunity </a:t>
          </a:r>
          <a:endParaRPr lang="en-GB" b="1" u="sng" dirty="0"/>
        </a:p>
      </dgm:t>
    </dgm:pt>
    <dgm:pt modelId="{01CA983A-656D-BD49-BABF-066BB59A50A4}" type="parTrans" cxnId="{125F4DD8-D60B-2B48-A735-ED970B4785BB}">
      <dgm:prSet/>
      <dgm:spPr/>
      <dgm:t>
        <a:bodyPr/>
        <a:lstStyle/>
        <a:p>
          <a:endParaRPr lang="en-GB"/>
        </a:p>
      </dgm:t>
    </dgm:pt>
    <dgm:pt modelId="{36E89B7D-99AC-F644-9852-1B3514E45655}" type="sibTrans" cxnId="{125F4DD8-D60B-2B48-A735-ED970B4785BB}">
      <dgm:prSet/>
      <dgm:spPr/>
      <dgm:t>
        <a:bodyPr/>
        <a:lstStyle/>
        <a:p>
          <a:endParaRPr lang="en-GB"/>
        </a:p>
      </dgm:t>
    </dgm:pt>
    <dgm:pt modelId="{B76E34AC-BCF6-EB4B-A635-4CBAC517ECC7}">
      <dgm:prSet/>
      <dgm:spPr/>
      <dgm:t>
        <a:bodyPr/>
        <a:lstStyle/>
        <a:p>
          <a:r>
            <a:rPr lang="en-US"/>
            <a:t>New Challenge </a:t>
          </a:r>
          <a:endParaRPr lang="en-GB"/>
        </a:p>
      </dgm:t>
    </dgm:pt>
    <dgm:pt modelId="{2C82D8A3-43E5-8640-8AB0-0D25FED7F629}" type="parTrans" cxnId="{F929CC03-3D9D-F24B-9B78-AC20263EA68B}">
      <dgm:prSet/>
      <dgm:spPr/>
      <dgm:t>
        <a:bodyPr/>
        <a:lstStyle/>
        <a:p>
          <a:endParaRPr lang="en-GB"/>
        </a:p>
      </dgm:t>
    </dgm:pt>
    <dgm:pt modelId="{4AA15306-B972-7545-A9C5-FF0425E61CA5}" type="sibTrans" cxnId="{F929CC03-3D9D-F24B-9B78-AC20263EA68B}">
      <dgm:prSet/>
      <dgm:spPr/>
      <dgm:t>
        <a:bodyPr/>
        <a:lstStyle/>
        <a:p>
          <a:endParaRPr lang="en-GB"/>
        </a:p>
      </dgm:t>
    </dgm:pt>
    <dgm:pt modelId="{9E8FCC6A-8C9A-D34F-AF43-AF70B162B358}">
      <dgm:prSet/>
      <dgm:spPr/>
      <dgm:t>
        <a:bodyPr/>
        <a:lstStyle/>
        <a:p>
          <a:r>
            <a:rPr lang="en-US" b="1" u="sng" dirty="0"/>
            <a:t>Threats  </a:t>
          </a:r>
          <a:endParaRPr lang="en-GB" b="1" u="sng" dirty="0"/>
        </a:p>
      </dgm:t>
    </dgm:pt>
    <dgm:pt modelId="{CCC379B8-06B1-7E49-9AED-BDF949AF031E}" type="parTrans" cxnId="{50D62206-FC87-7C4A-825E-CE4971D8165D}">
      <dgm:prSet/>
      <dgm:spPr/>
      <dgm:t>
        <a:bodyPr/>
        <a:lstStyle/>
        <a:p>
          <a:endParaRPr lang="en-GB"/>
        </a:p>
      </dgm:t>
    </dgm:pt>
    <dgm:pt modelId="{9EA5DB8F-C381-1C42-92A3-DBB05E1BDE67}" type="sibTrans" cxnId="{50D62206-FC87-7C4A-825E-CE4971D8165D}">
      <dgm:prSet/>
      <dgm:spPr/>
      <dgm:t>
        <a:bodyPr/>
        <a:lstStyle/>
        <a:p>
          <a:endParaRPr lang="en-GB"/>
        </a:p>
      </dgm:t>
    </dgm:pt>
    <dgm:pt modelId="{9E7064FA-D898-CE41-81C4-A449A5FE2AAA}">
      <dgm:prSet/>
      <dgm:spPr/>
      <dgm:t>
        <a:bodyPr/>
        <a:lstStyle/>
        <a:p>
          <a:r>
            <a:rPr lang="en-GB" dirty="0"/>
            <a:t>The most important thing to me is taking care of my children if they get sick or need something else.</a:t>
          </a:r>
        </a:p>
      </dgm:t>
    </dgm:pt>
    <dgm:pt modelId="{BF531781-43D4-7946-A11B-75E0890939C8}" type="parTrans" cxnId="{81E8468F-DF16-B645-BF6B-246B6A60A383}">
      <dgm:prSet/>
      <dgm:spPr/>
      <dgm:t>
        <a:bodyPr/>
        <a:lstStyle/>
        <a:p>
          <a:endParaRPr lang="en-GB"/>
        </a:p>
      </dgm:t>
    </dgm:pt>
    <dgm:pt modelId="{EF713CE8-7B54-BF4E-B0AD-31658F629259}" type="sibTrans" cxnId="{81E8468F-DF16-B645-BF6B-246B6A60A383}">
      <dgm:prSet/>
      <dgm:spPr/>
      <dgm:t>
        <a:bodyPr/>
        <a:lstStyle/>
        <a:p>
          <a:endParaRPr lang="en-GB"/>
        </a:p>
      </dgm:t>
    </dgm:pt>
    <dgm:pt modelId="{0A6AC408-97D8-5544-B5FB-F4B864AD77E7}" type="pres">
      <dgm:prSet presAssocID="{C9DD8378-62A6-A649-89C9-801A66E2CB9C}" presName="Name0" presStyleCnt="0">
        <dgm:presLayoutVars>
          <dgm:chMax val="3"/>
          <dgm:chPref val="1"/>
          <dgm:dir/>
          <dgm:animLvl val="lvl"/>
          <dgm:resizeHandles/>
        </dgm:presLayoutVars>
      </dgm:prSet>
      <dgm:spPr/>
    </dgm:pt>
    <dgm:pt modelId="{09256611-1792-8940-9E9B-2983664CE0A0}" type="pres">
      <dgm:prSet presAssocID="{C9DD8378-62A6-A649-89C9-801A66E2CB9C}" presName="outerBox" presStyleCnt="0"/>
      <dgm:spPr/>
    </dgm:pt>
    <dgm:pt modelId="{47765BF1-B6E7-7643-A662-4DE306990619}" type="pres">
      <dgm:prSet presAssocID="{C9DD8378-62A6-A649-89C9-801A66E2CB9C}" presName="outerBoxParent" presStyleLbl="node1" presStyleIdx="0" presStyleCnt="1" custLinFactNeighborY="227"/>
      <dgm:spPr/>
    </dgm:pt>
    <dgm:pt modelId="{08C33A38-5C34-AB42-80BF-ED26E5559D41}" type="pres">
      <dgm:prSet presAssocID="{C9DD8378-62A6-A649-89C9-801A66E2CB9C}" presName="outerBoxChildren" presStyleCnt="0"/>
      <dgm:spPr/>
    </dgm:pt>
    <dgm:pt modelId="{4A3DF080-2E7E-FC40-B347-13FD321615EB}" type="pres">
      <dgm:prSet presAssocID="{21F5B70C-D61B-7741-9A11-B60A1585ACE5}" presName="oChild" presStyleLbl="fgAcc1" presStyleIdx="0" presStyleCnt="4">
        <dgm:presLayoutVars>
          <dgm:bulletEnabled val="1"/>
        </dgm:presLayoutVars>
      </dgm:prSet>
      <dgm:spPr/>
    </dgm:pt>
    <dgm:pt modelId="{F49F5AF9-E8C9-C34F-87AA-B3933097164C}" type="pres">
      <dgm:prSet presAssocID="{8FBE38D5-893E-C34C-B89F-93CA17068148}" presName="outerSibTrans" presStyleCnt="0"/>
      <dgm:spPr/>
    </dgm:pt>
    <dgm:pt modelId="{DE4A5077-0B23-5E43-8722-DC0AC4510ED0}" type="pres">
      <dgm:prSet presAssocID="{1BA7063A-9D9D-B047-84D5-EFA8A24E3D8B}" presName="oChild" presStyleLbl="fgAcc1" presStyleIdx="1" presStyleCnt="4">
        <dgm:presLayoutVars>
          <dgm:bulletEnabled val="1"/>
        </dgm:presLayoutVars>
      </dgm:prSet>
      <dgm:spPr/>
    </dgm:pt>
    <dgm:pt modelId="{4C1B3CCA-BCBA-DE47-8734-35E2E0D6BC46}" type="pres">
      <dgm:prSet presAssocID="{4D8F87A4-AAD2-BB4B-B9D7-9307B9E400B2}" presName="outerSibTrans" presStyleCnt="0"/>
      <dgm:spPr/>
    </dgm:pt>
    <dgm:pt modelId="{F68C0B46-E028-BD45-9B26-0B02B3BFA505}" type="pres">
      <dgm:prSet presAssocID="{4CF8077E-BE2F-2944-9A1A-6B93DB1A34BC}" presName="oChild" presStyleLbl="fgAcc1" presStyleIdx="2" presStyleCnt="4">
        <dgm:presLayoutVars>
          <dgm:bulletEnabled val="1"/>
        </dgm:presLayoutVars>
      </dgm:prSet>
      <dgm:spPr/>
    </dgm:pt>
    <dgm:pt modelId="{C40E4821-9921-054C-B5B6-0E919E203F1E}" type="pres">
      <dgm:prSet presAssocID="{36E89B7D-99AC-F644-9852-1B3514E45655}" presName="outerSibTrans" presStyleCnt="0"/>
      <dgm:spPr/>
    </dgm:pt>
    <dgm:pt modelId="{58E11680-448B-F94B-A6FB-D99659190CC1}" type="pres">
      <dgm:prSet presAssocID="{9E8FCC6A-8C9A-D34F-AF43-AF70B162B358}" presName="oChild" presStyleLbl="fgAcc1" presStyleIdx="3" presStyleCnt="4">
        <dgm:presLayoutVars>
          <dgm:bulletEnabled val="1"/>
        </dgm:presLayoutVars>
      </dgm:prSet>
      <dgm:spPr/>
    </dgm:pt>
  </dgm:ptLst>
  <dgm:cxnLst>
    <dgm:cxn modelId="{F929CC03-3D9D-F24B-9B78-AC20263EA68B}" srcId="{4CF8077E-BE2F-2944-9A1A-6B93DB1A34BC}" destId="{B76E34AC-BCF6-EB4B-A635-4CBAC517ECC7}" srcOrd="0" destOrd="0" parTransId="{2C82D8A3-43E5-8640-8AB0-0D25FED7F629}" sibTransId="{4AA15306-B972-7545-A9C5-FF0425E61CA5}"/>
    <dgm:cxn modelId="{50D62206-FC87-7C4A-825E-CE4971D8165D}" srcId="{BBB78014-8FEB-3F43-AB37-E465DDCF33A9}" destId="{9E8FCC6A-8C9A-D34F-AF43-AF70B162B358}" srcOrd="3" destOrd="0" parTransId="{CCC379B8-06B1-7E49-9AED-BDF949AF031E}" sibTransId="{9EA5DB8F-C381-1C42-92A3-DBB05E1BDE67}"/>
    <dgm:cxn modelId="{58D8EE06-1AC4-D445-A213-24CFE7EFFF88}" type="presOf" srcId="{B76E34AC-BCF6-EB4B-A635-4CBAC517ECC7}" destId="{F68C0B46-E028-BD45-9B26-0B02B3BFA505}" srcOrd="0" destOrd="1" presId="urn:microsoft.com/office/officeart/2005/8/layout/target2"/>
    <dgm:cxn modelId="{01881B14-AE0D-AE41-9FDE-91A5862E7CE1}" type="presOf" srcId="{A3AB2AF4-9477-1342-991E-CF01D463A728}" destId="{DE4A5077-0B23-5E43-8722-DC0AC4510ED0}" srcOrd="0" destOrd="3" presId="urn:microsoft.com/office/officeart/2005/8/layout/target2"/>
    <dgm:cxn modelId="{6009C514-4FE7-B040-90CD-E9BE65E5864D}" srcId="{21F5B70C-D61B-7741-9A11-B60A1585ACE5}" destId="{F3FA652E-7B01-DA48-931A-7E056FFDE870}" srcOrd="3" destOrd="0" parTransId="{3AAB031C-68B1-E04A-8CC9-BABBB178C5D3}" sibTransId="{E1CEA2B0-ECC4-5B4F-9503-B89D70AB54E4}"/>
    <dgm:cxn modelId="{05F9DB1E-4F8D-4741-83D2-713B49CB9F14}" type="presOf" srcId="{1BA7063A-9D9D-B047-84D5-EFA8A24E3D8B}" destId="{DE4A5077-0B23-5E43-8722-DC0AC4510ED0}" srcOrd="0" destOrd="0" presId="urn:microsoft.com/office/officeart/2005/8/layout/target2"/>
    <dgm:cxn modelId="{D713CC20-64B8-CB4E-A4E3-1CEFF2A17057}" srcId="{BBB78014-8FEB-3F43-AB37-E465DDCF33A9}" destId="{21F5B70C-D61B-7741-9A11-B60A1585ACE5}" srcOrd="0" destOrd="0" parTransId="{B3723B00-C973-ED4D-AD0A-6AEABE3EB58C}" sibTransId="{8FBE38D5-893E-C34C-B89F-93CA17068148}"/>
    <dgm:cxn modelId="{CA435A2B-3701-AE4B-BBFF-A2E4E3F34309}" srcId="{1BA7063A-9D9D-B047-84D5-EFA8A24E3D8B}" destId="{22507858-9076-7A45-9016-2379E603261E}" srcOrd="0" destOrd="0" parTransId="{64B5443F-BDE9-B740-8B93-7DBC676702DE}" sibTransId="{CD2BD90D-D44E-A14C-BC51-26957A5BA9D2}"/>
    <dgm:cxn modelId="{AB73A32E-42EE-E745-B1A2-2751D41F27E8}" type="presOf" srcId="{9E8FCC6A-8C9A-D34F-AF43-AF70B162B358}" destId="{58E11680-448B-F94B-A6FB-D99659190CC1}" srcOrd="0" destOrd="0" presId="urn:microsoft.com/office/officeart/2005/8/layout/target2"/>
    <dgm:cxn modelId="{8DD73A38-475D-E845-BF94-E771322E1FE9}" srcId="{21F5B70C-D61B-7741-9A11-B60A1585ACE5}" destId="{DF63CC4C-6D6F-474B-B0D8-167D406711F6}" srcOrd="2" destOrd="0" parTransId="{7E455DD4-5FF8-5243-96AA-CAB66328929A}" sibTransId="{9C9F4B5D-99FA-5F47-8138-C22315A231DA}"/>
    <dgm:cxn modelId="{EA3D7E75-7913-544D-83EF-0DE02F6A1E90}" type="presOf" srcId="{22507858-9076-7A45-9016-2379E603261E}" destId="{DE4A5077-0B23-5E43-8722-DC0AC4510ED0}" srcOrd="0" destOrd="1" presId="urn:microsoft.com/office/officeart/2005/8/layout/target2"/>
    <dgm:cxn modelId="{7B7AB678-78BC-8244-B90C-EF94E1185F30}" type="presOf" srcId="{BBB78014-8FEB-3F43-AB37-E465DDCF33A9}" destId="{47765BF1-B6E7-7643-A662-4DE306990619}" srcOrd="0" destOrd="0" presId="urn:microsoft.com/office/officeart/2005/8/layout/target2"/>
    <dgm:cxn modelId="{6AA6A67C-A47E-6A4D-B2F1-0BFC22C4E0E5}" type="presOf" srcId="{21F5B70C-D61B-7741-9A11-B60A1585ACE5}" destId="{4A3DF080-2E7E-FC40-B347-13FD321615EB}" srcOrd="0" destOrd="0" presId="urn:microsoft.com/office/officeart/2005/8/layout/target2"/>
    <dgm:cxn modelId="{A51BE380-FE71-024A-9315-1AE8098A6FCC}" srcId="{BBB78014-8FEB-3F43-AB37-E465DDCF33A9}" destId="{1BA7063A-9D9D-B047-84D5-EFA8A24E3D8B}" srcOrd="1" destOrd="0" parTransId="{5F7519D6-BFD9-3244-8A58-A9EDF73C6458}" sibTransId="{4D8F87A4-AAD2-BB4B-B9D7-9307B9E400B2}"/>
    <dgm:cxn modelId="{2C67D781-695C-7348-88F9-7A3FFBF59016}" type="presOf" srcId="{C9DD8378-62A6-A649-89C9-801A66E2CB9C}" destId="{0A6AC408-97D8-5544-B5FB-F4B864AD77E7}" srcOrd="0" destOrd="0" presId="urn:microsoft.com/office/officeart/2005/8/layout/target2"/>
    <dgm:cxn modelId="{8C908789-F5B0-BF4D-9B39-03E0D1BAEB07}" type="presOf" srcId="{D7A10A29-1717-0E43-94B3-195A9E6DE9D2}" destId="{4A3DF080-2E7E-FC40-B347-13FD321615EB}" srcOrd="0" destOrd="2" presId="urn:microsoft.com/office/officeart/2005/8/layout/target2"/>
    <dgm:cxn modelId="{AEC9318D-7059-A644-B389-198EB8C33B2B}" type="presOf" srcId="{4CF8077E-BE2F-2944-9A1A-6B93DB1A34BC}" destId="{F68C0B46-E028-BD45-9B26-0B02B3BFA505}" srcOrd="0" destOrd="0" presId="urn:microsoft.com/office/officeart/2005/8/layout/target2"/>
    <dgm:cxn modelId="{98893B8E-101B-4243-9740-9C56C5188392}" type="presOf" srcId="{DA12BE8D-479A-7443-A94D-6221A680557A}" destId="{DE4A5077-0B23-5E43-8722-DC0AC4510ED0}" srcOrd="0" destOrd="2" presId="urn:microsoft.com/office/officeart/2005/8/layout/target2"/>
    <dgm:cxn modelId="{6863F78E-3EA2-0848-9845-087E9A6C0D24}" type="presOf" srcId="{9E7064FA-D898-CE41-81C4-A449A5FE2AAA}" destId="{58E11680-448B-F94B-A6FB-D99659190CC1}" srcOrd="0" destOrd="1" presId="urn:microsoft.com/office/officeart/2005/8/layout/target2"/>
    <dgm:cxn modelId="{81E8468F-DF16-B645-BF6B-246B6A60A383}" srcId="{9E8FCC6A-8C9A-D34F-AF43-AF70B162B358}" destId="{9E7064FA-D898-CE41-81C4-A449A5FE2AAA}" srcOrd="0" destOrd="0" parTransId="{BF531781-43D4-7946-A11B-75E0890939C8}" sibTransId="{EF713CE8-7B54-BF4E-B0AD-31658F629259}"/>
    <dgm:cxn modelId="{89D856AE-12FB-054C-8FE0-EF610F50D5A2}" srcId="{21F5B70C-D61B-7741-9A11-B60A1585ACE5}" destId="{D7A10A29-1717-0E43-94B3-195A9E6DE9D2}" srcOrd="1" destOrd="0" parTransId="{FE2022A1-250F-8A40-9706-1583D23B71A0}" sibTransId="{6BC79465-2A62-B14B-B22E-5BD173DCAFDF}"/>
    <dgm:cxn modelId="{5B0DDCB7-9BDA-2549-ADAF-46AAF5DCFF30}" srcId="{1BA7063A-9D9D-B047-84D5-EFA8A24E3D8B}" destId="{A3AB2AF4-9477-1342-991E-CF01D463A728}" srcOrd="2" destOrd="0" parTransId="{FBD10793-1A0B-BC41-8FDB-FE2745C2584E}" sibTransId="{A551EB4F-A1A1-ED4C-8E6C-F506EF913F33}"/>
    <dgm:cxn modelId="{E42BF4BD-0638-9E41-BA5C-034916D2CAA8}" srcId="{1BA7063A-9D9D-B047-84D5-EFA8A24E3D8B}" destId="{DA12BE8D-479A-7443-A94D-6221A680557A}" srcOrd="1" destOrd="0" parTransId="{D8A4376C-AEA5-894A-A6B2-84AAABE995A1}" sibTransId="{700C61A0-A6E6-F341-AB47-0E6D7244116D}"/>
    <dgm:cxn modelId="{37642BC1-A6FE-684C-BED7-4CABC502321A}" type="presOf" srcId="{0C7799B6-BA9B-6D47-B689-CB1A803BEACE}" destId="{4A3DF080-2E7E-FC40-B347-13FD321615EB}" srcOrd="0" destOrd="1" presId="urn:microsoft.com/office/officeart/2005/8/layout/target2"/>
    <dgm:cxn modelId="{125F4DD8-D60B-2B48-A735-ED970B4785BB}" srcId="{BBB78014-8FEB-3F43-AB37-E465DDCF33A9}" destId="{4CF8077E-BE2F-2944-9A1A-6B93DB1A34BC}" srcOrd="2" destOrd="0" parTransId="{01CA983A-656D-BD49-BABF-066BB59A50A4}" sibTransId="{36E89B7D-99AC-F644-9852-1B3514E45655}"/>
    <dgm:cxn modelId="{1809B7E9-DE0E-5347-B784-F39E8AD07504}" type="presOf" srcId="{DF63CC4C-6D6F-474B-B0D8-167D406711F6}" destId="{4A3DF080-2E7E-FC40-B347-13FD321615EB}" srcOrd="0" destOrd="3" presId="urn:microsoft.com/office/officeart/2005/8/layout/target2"/>
    <dgm:cxn modelId="{967448EF-B406-744D-99D0-79D9D25FFB1B}" srcId="{21F5B70C-D61B-7741-9A11-B60A1585ACE5}" destId="{0C7799B6-BA9B-6D47-B689-CB1A803BEACE}" srcOrd="0" destOrd="0" parTransId="{4F641004-7F1F-434F-BC27-9DE7269B61F1}" sibTransId="{F9DAD45B-04C0-484B-B240-5DAC660F7D93}"/>
    <dgm:cxn modelId="{1D0A8EF7-BF6A-8145-A282-B3819CBFFC55}" type="presOf" srcId="{F3FA652E-7B01-DA48-931A-7E056FFDE870}" destId="{4A3DF080-2E7E-FC40-B347-13FD321615EB}" srcOrd="0" destOrd="4" presId="urn:microsoft.com/office/officeart/2005/8/layout/target2"/>
    <dgm:cxn modelId="{2CD167FC-26AB-7843-93AC-A66604A43DA5}" srcId="{C9DD8378-62A6-A649-89C9-801A66E2CB9C}" destId="{BBB78014-8FEB-3F43-AB37-E465DDCF33A9}" srcOrd="0" destOrd="0" parTransId="{F5925713-A875-C74A-82FA-F9A7F329EE75}" sibTransId="{98B81592-6AFD-984F-8761-1760FD32F9DB}"/>
    <dgm:cxn modelId="{FC5690D6-B56E-5544-A8B9-0324E12E4DD5}" type="presParOf" srcId="{0A6AC408-97D8-5544-B5FB-F4B864AD77E7}" destId="{09256611-1792-8940-9E9B-2983664CE0A0}" srcOrd="0" destOrd="0" presId="urn:microsoft.com/office/officeart/2005/8/layout/target2"/>
    <dgm:cxn modelId="{0FAF7AB0-D4AE-5F44-AD15-10AFD2F7607F}" type="presParOf" srcId="{09256611-1792-8940-9E9B-2983664CE0A0}" destId="{47765BF1-B6E7-7643-A662-4DE306990619}" srcOrd="0" destOrd="0" presId="urn:microsoft.com/office/officeart/2005/8/layout/target2"/>
    <dgm:cxn modelId="{CDB81102-B486-EB40-A00B-F8573A409C6B}" type="presParOf" srcId="{09256611-1792-8940-9E9B-2983664CE0A0}" destId="{08C33A38-5C34-AB42-80BF-ED26E5559D41}" srcOrd="1" destOrd="0" presId="urn:microsoft.com/office/officeart/2005/8/layout/target2"/>
    <dgm:cxn modelId="{2676A60F-5358-3D4E-84E5-B323D7D51F19}" type="presParOf" srcId="{08C33A38-5C34-AB42-80BF-ED26E5559D41}" destId="{4A3DF080-2E7E-FC40-B347-13FD321615EB}" srcOrd="0" destOrd="0" presId="urn:microsoft.com/office/officeart/2005/8/layout/target2"/>
    <dgm:cxn modelId="{97D205F2-BF17-CA4F-8EF2-2CFD9AD5F83B}" type="presParOf" srcId="{08C33A38-5C34-AB42-80BF-ED26E5559D41}" destId="{F49F5AF9-E8C9-C34F-87AA-B3933097164C}" srcOrd="1" destOrd="0" presId="urn:microsoft.com/office/officeart/2005/8/layout/target2"/>
    <dgm:cxn modelId="{B8BA9C48-93B1-DC44-BFD0-994878C48895}" type="presParOf" srcId="{08C33A38-5C34-AB42-80BF-ED26E5559D41}" destId="{DE4A5077-0B23-5E43-8722-DC0AC4510ED0}" srcOrd="2" destOrd="0" presId="urn:microsoft.com/office/officeart/2005/8/layout/target2"/>
    <dgm:cxn modelId="{97410806-B233-514A-AA4A-E07E79655C82}" type="presParOf" srcId="{08C33A38-5C34-AB42-80BF-ED26E5559D41}" destId="{4C1B3CCA-BCBA-DE47-8734-35E2E0D6BC46}" srcOrd="3" destOrd="0" presId="urn:microsoft.com/office/officeart/2005/8/layout/target2"/>
    <dgm:cxn modelId="{892E85A1-11DF-9944-9AC3-24C6EA473DC1}" type="presParOf" srcId="{08C33A38-5C34-AB42-80BF-ED26E5559D41}" destId="{F68C0B46-E028-BD45-9B26-0B02B3BFA505}" srcOrd="4" destOrd="0" presId="urn:microsoft.com/office/officeart/2005/8/layout/target2"/>
    <dgm:cxn modelId="{D76CBEAD-8A0C-4542-9E67-45976E251F3F}" type="presParOf" srcId="{08C33A38-5C34-AB42-80BF-ED26E5559D41}" destId="{C40E4821-9921-054C-B5B6-0E919E203F1E}" srcOrd="5" destOrd="0" presId="urn:microsoft.com/office/officeart/2005/8/layout/target2"/>
    <dgm:cxn modelId="{02FF52FA-18A5-EE4C-9EB3-8A15F543F537}" type="presParOf" srcId="{08C33A38-5C34-AB42-80BF-ED26E5559D41}" destId="{58E11680-448B-F94B-A6FB-D99659190CC1}" srcOrd="6" destOrd="0" presId="urn:microsoft.com/office/officeart/2005/8/layout/targe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EEC482-3056-FE4D-8174-8CC1B568024D}" type="doc">
      <dgm:prSet loTypeId="urn:microsoft.com/office/officeart/2005/8/layout/balance1" loCatId="list" qsTypeId="urn:microsoft.com/office/officeart/2005/8/quickstyle/simple4" qsCatId="simple" csTypeId="urn:microsoft.com/office/officeart/2005/8/colors/colorful5" csCatId="colorful" phldr="1"/>
      <dgm:spPr/>
      <dgm:t>
        <a:bodyPr/>
        <a:lstStyle/>
        <a:p>
          <a:endParaRPr lang="en-GB"/>
        </a:p>
      </dgm:t>
    </dgm:pt>
    <dgm:pt modelId="{5222C9DA-D4C0-CD4A-BC12-DE850DCB3E62}">
      <dgm:prSet/>
      <dgm:spPr/>
      <dgm:t>
        <a:bodyPr/>
        <a:lstStyle/>
        <a:p>
          <a:r>
            <a:rPr lang="en-US" dirty="0"/>
            <a:t>Type of communication </a:t>
          </a:r>
          <a:endParaRPr lang="en-GB" dirty="0"/>
        </a:p>
      </dgm:t>
    </dgm:pt>
    <dgm:pt modelId="{CFF69B04-103F-CB4C-90BA-7656F8A05730}" type="parTrans" cxnId="{DD33B5F3-32C0-7244-A456-77859BC9CF09}">
      <dgm:prSet/>
      <dgm:spPr/>
      <dgm:t>
        <a:bodyPr/>
        <a:lstStyle/>
        <a:p>
          <a:endParaRPr lang="en-GB"/>
        </a:p>
      </dgm:t>
    </dgm:pt>
    <dgm:pt modelId="{BE9C5A05-8537-1943-AA88-3E942C5D20C5}" type="sibTrans" cxnId="{DD33B5F3-32C0-7244-A456-77859BC9CF09}">
      <dgm:prSet/>
      <dgm:spPr/>
      <dgm:t>
        <a:bodyPr/>
        <a:lstStyle/>
        <a:p>
          <a:endParaRPr lang="en-GB"/>
        </a:p>
      </dgm:t>
    </dgm:pt>
    <dgm:pt modelId="{609F4066-F81F-8149-A172-0955B7CF6925}">
      <dgm:prSet/>
      <dgm:spPr/>
      <dgm:t>
        <a:bodyPr/>
        <a:lstStyle/>
        <a:p>
          <a:r>
            <a:rPr lang="en-US" u="sng" dirty="0"/>
            <a:t>Verbal </a:t>
          </a:r>
          <a:endParaRPr lang="en-GB" u="sng" dirty="0"/>
        </a:p>
      </dgm:t>
    </dgm:pt>
    <dgm:pt modelId="{221FCC96-F163-4848-909F-733B30FF5085}" type="parTrans" cxnId="{127BA0ED-732F-F448-937F-ADEDD09DD3B7}">
      <dgm:prSet/>
      <dgm:spPr/>
      <dgm:t>
        <a:bodyPr/>
        <a:lstStyle/>
        <a:p>
          <a:endParaRPr lang="en-GB"/>
        </a:p>
      </dgm:t>
    </dgm:pt>
    <dgm:pt modelId="{61CF513E-6C7C-AC44-B498-D51F4465A8BF}" type="sibTrans" cxnId="{127BA0ED-732F-F448-937F-ADEDD09DD3B7}">
      <dgm:prSet/>
      <dgm:spPr/>
      <dgm:t>
        <a:bodyPr/>
        <a:lstStyle/>
        <a:p>
          <a:endParaRPr lang="en-GB"/>
        </a:p>
      </dgm:t>
    </dgm:pt>
    <dgm:pt modelId="{06A5AD55-16E3-E64B-B9A4-BFDB3D56156F}">
      <dgm:prSet/>
      <dgm:spPr/>
      <dgm:t>
        <a:bodyPr/>
        <a:lstStyle/>
        <a:p>
          <a:r>
            <a:rPr lang="en-US"/>
            <a:t>Use A strong and confident speaking voice </a:t>
          </a:r>
          <a:endParaRPr lang="en-GB"/>
        </a:p>
      </dgm:t>
    </dgm:pt>
    <dgm:pt modelId="{3609E2DC-42D1-0942-B724-FFF6FD1D4B00}" type="parTrans" cxnId="{91AFAC1A-8F5E-B74C-BF1E-94B523757183}">
      <dgm:prSet/>
      <dgm:spPr/>
      <dgm:t>
        <a:bodyPr/>
        <a:lstStyle/>
        <a:p>
          <a:endParaRPr lang="en-GB"/>
        </a:p>
      </dgm:t>
    </dgm:pt>
    <dgm:pt modelId="{9A479AE3-FB99-1B4A-A6FA-03F30DB7E156}" type="sibTrans" cxnId="{91AFAC1A-8F5E-B74C-BF1E-94B523757183}">
      <dgm:prSet/>
      <dgm:spPr/>
      <dgm:t>
        <a:bodyPr/>
        <a:lstStyle/>
        <a:p>
          <a:endParaRPr lang="en-GB"/>
        </a:p>
      </dgm:t>
    </dgm:pt>
    <dgm:pt modelId="{F20273B3-72D5-734E-9743-427DCAC2EA4C}">
      <dgm:prSet/>
      <dgm:spPr/>
      <dgm:t>
        <a:bodyPr/>
        <a:lstStyle/>
        <a:p>
          <a:r>
            <a:rPr lang="en-US"/>
            <a:t>Use active listening </a:t>
          </a:r>
          <a:endParaRPr lang="en-GB"/>
        </a:p>
      </dgm:t>
    </dgm:pt>
    <dgm:pt modelId="{08E3BE1D-DA0C-C54A-AE2C-9D81BC772512}" type="parTrans" cxnId="{8E4FCFC9-8D9C-CE47-91FD-E99379010757}">
      <dgm:prSet/>
      <dgm:spPr/>
      <dgm:t>
        <a:bodyPr/>
        <a:lstStyle/>
        <a:p>
          <a:endParaRPr lang="en-GB"/>
        </a:p>
      </dgm:t>
    </dgm:pt>
    <dgm:pt modelId="{DCC9613E-234C-2A4A-81D5-DDF2EAC7E9C5}" type="sibTrans" cxnId="{8E4FCFC9-8D9C-CE47-91FD-E99379010757}">
      <dgm:prSet/>
      <dgm:spPr/>
      <dgm:t>
        <a:bodyPr/>
        <a:lstStyle/>
        <a:p>
          <a:endParaRPr lang="en-GB"/>
        </a:p>
      </dgm:t>
    </dgm:pt>
    <dgm:pt modelId="{F61CE1CA-3811-8F48-83E0-48D20F6F9B30}">
      <dgm:prSet/>
      <dgm:spPr/>
      <dgm:t>
        <a:bodyPr/>
        <a:lstStyle/>
        <a:p>
          <a:r>
            <a:rPr lang="en-US" u="sng" dirty="0"/>
            <a:t>Nonverbal </a:t>
          </a:r>
          <a:endParaRPr lang="en-GB" u="sng" dirty="0"/>
        </a:p>
      </dgm:t>
    </dgm:pt>
    <dgm:pt modelId="{7ABCE6B4-FF8F-BC4F-8DEA-49C323AA0723}" type="parTrans" cxnId="{61BA34EE-CD23-DF45-B936-A0089F4B9CD0}">
      <dgm:prSet/>
      <dgm:spPr/>
      <dgm:t>
        <a:bodyPr/>
        <a:lstStyle/>
        <a:p>
          <a:endParaRPr lang="en-GB"/>
        </a:p>
      </dgm:t>
    </dgm:pt>
    <dgm:pt modelId="{BE23D713-29C0-F144-B20D-3B86CC9817D7}" type="sibTrans" cxnId="{61BA34EE-CD23-DF45-B936-A0089F4B9CD0}">
      <dgm:prSet/>
      <dgm:spPr/>
      <dgm:t>
        <a:bodyPr/>
        <a:lstStyle/>
        <a:p>
          <a:endParaRPr lang="en-GB"/>
        </a:p>
      </dgm:t>
    </dgm:pt>
    <dgm:pt modelId="{15971CE6-5C31-484D-ADB9-0924297F9FF2}">
      <dgm:prSet/>
      <dgm:spPr/>
      <dgm:t>
        <a:bodyPr/>
        <a:lstStyle/>
        <a:p>
          <a:r>
            <a:rPr lang="en-US"/>
            <a:t>Mimic Nonverbal communications you find effective </a:t>
          </a:r>
          <a:endParaRPr lang="en-GB"/>
        </a:p>
      </dgm:t>
    </dgm:pt>
    <dgm:pt modelId="{FF7DEE92-4A94-724F-BDE3-7C63BCC95ECD}" type="parTrans" cxnId="{D78EC8EB-9820-8D4F-8A72-287AB852051B}">
      <dgm:prSet/>
      <dgm:spPr/>
      <dgm:t>
        <a:bodyPr/>
        <a:lstStyle/>
        <a:p>
          <a:endParaRPr lang="en-GB"/>
        </a:p>
      </dgm:t>
    </dgm:pt>
    <dgm:pt modelId="{142FB811-0D07-F044-9F8A-B25A959B4406}" type="sibTrans" cxnId="{D78EC8EB-9820-8D4F-8A72-287AB852051B}">
      <dgm:prSet/>
      <dgm:spPr/>
      <dgm:t>
        <a:bodyPr/>
        <a:lstStyle/>
        <a:p>
          <a:endParaRPr lang="en-GB"/>
        </a:p>
      </dgm:t>
    </dgm:pt>
    <dgm:pt modelId="{13AB01DE-221C-114D-B475-05C34532BAE6}">
      <dgm:prSet/>
      <dgm:spPr/>
      <dgm:t>
        <a:bodyPr/>
        <a:lstStyle/>
        <a:p>
          <a:r>
            <a:rPr lang="en-US" u="sng" dirty="0"/>
            <a:t>Visual </a:t>
          </a:r>
          <a:endParaRPr lang="en-GB" u="sng" dirty="0"/>
        </a:p>
      </dgm:t>
    </dgm:pt>
    <dgm:pt modelId="{C4D03ED7-9ADA-0744-9C9D-0225EAFC3153}" type="parTrans" cxnId="{A13C5836-5BF4-2E43-8470-953BA3F52402}">
      <dgm:prSet/>
      <dgm:spPr/>
      <dgm:t>
        <a:bodyPr/>
        <a:lstStyle/>
        <a:p>
          <a:endParaRPr lang="en-GB"/>
        </a:p>
      </dgm:t>
    </dgm:pt>
    <dgm:pt modelId="{64B6626D-2E5A-3349-9023-8463A6724197}" type="sibTrans" cxnId="{A13C5836-5BF4-2E43-8470-953BA3F52402}">
      <dgm:prSet/>
      <dgm:spPr/>
      <dgm:t>
        <a:bodyPr/>
        <a:lstStyle/>
        <a:p>
          <a:endParaRPr lang="en-GB"/>
        </a:p>
      </dgm:t>
    </dgm:pt>
    <dgm:pt modelId="{E016A678-D712-D04D-976E-1F6E9D4A0CF9}">
      <dgm:prSet/>
      <dgm:spPr/>
      <dgm:t>
        <a:bodyPr/>
        <a:lstStyle/>
        <a:p>
          <a:r>
            <a:rPr lang="en-US"/>
            <a:t>Make them clear and easy to understand </a:t>
          </a:r>
          <a:endParaRPr lang="en-GB"/>
        </a:p>
      </dgm:t>
    </dgm:pt>
    <dgm:pt modelId="{BA476E64-C056-D448-BA2C-21BDB05E0E8D}" type="parTrans" cxnId="{B217350A-2D16-CD4F-80D8-9FB983DDBBF5}">
      <dgm:prSet/>
      <dgm:spPr/>
      <dgm:t>
        <a:bodyPr/>
        <a:lstStyle/>
        <a:p>
          <a:endParaRPr lang="en-GB"/>
        </a:p>
      </dgm:t>
    </dgm:pt>
    <dgm:pt modelId="{A9FEC0DF-9CCA-0B46-B4B4-385F1C590821}" type="sibTrans" cxnId="{B217350A-2D16-CD4F-80D8-9FB983DDBBF5}">
      <dgm:prSet/>
      <dgm:spPr/>
      <dgm:t>
        <a:bodyPr/>
        <a:lstStyle/>
        <a:p>
          <a:endParaRPr lang="en-GB"/>
        </a:p>
      </dgm:t>
    </dgm:pt>
    <dgm:pt modelId="{318F5C83-3C58-354E-8E80-1FFD95B2B038}">
      <dgm:prSet/>
      <dgm:spPr/>
      <dgm:t>
        <a:bodyPr/>
        <a:lstStyle/>
        <a:p>
          <a:r>
            <a:rPr lang="en-US"/>
            <a:t>Ask others before including visuals </a:t>
          </a:r>
          <a:endParaRPr lang="en-GB"/>
        </a:p>
      </dgm:t>
    </dgm:pt>
    <dgm:pt modelId="{08404798-89F6-0D49-B8B6-E15A7953A036}" type="parTrans" cxnId="{36585364-20C5-5D4E-8793-D6C6A8E2FAA3}">
      <dgm:prSet/>
      <dgm:spPr/>
      <dgm:t>
        <a:bodyPr/>
        <a:lstStyle/>
        <a:p>
          <a:endParaRPr lang="en-GB"/>
        </a:p>
      </dgm:t>
    </dgm:pt>
    <dgm:pt modelId="{2B3D40A1-E906-AE4E-B018-78895DBD1365}" type="sibTrans" cxnId="{36585364-20C5-5D4E-8793-D6C6A8E2FAA3}">
      <dgm:prSet/>
      <dgm:spPr/>
      <dgm:t>
        <a:bodyPr/>
        <a:lstStyle/>
        <a:p>
          <a:endParaRPr lang="en-GB"/>
        </a:p>
      </dgm:t>
    </dgm:pt>
    <dgm:pt modelId="{1883172F-0344-4F41-AF72-DF3D4A3CD5D2}">
      <dgm:prSet/>
      <dgm:spPr/>
      <dgm:t>
        <a:bodyPr/>
        <a:lstStyle/>
        <a:p>
          <a:r>
            <a:rPr lang="en-US" u="sng" dirty="0"/>
            <a:t>Written </a:t>
          </a:r>
          <a:endParaRPr lang="en-GB" u="sng" dirty="0"/>
        </a:p>
      </dgm:t>
    </dgm:pt>
    <dgm:pt modelId="{EA6B3FC5-7A17-7049-B12D-CDC6BC117E12}" type="parTrans" cxnId="{DAA3E4D6-C68C-A442-AAB2-54FEE85245E3}">
      <dgm:prSet/>
      <dgm:spPr/>
      <dgm:t>
        <a:bodyPr/>
        <a:lstStyle/>
        <a:p>
          <a:endParaRPr lang="en-GB"/>
        </a:p>
      </dgm:t>
    </dgm:pt>
    <dgm:pt modelId="{EBDC83CC-143C-E243-8271-B44BC88CD0A7}" type="sibTrans" cxnId="{DAA3E4D6-C68C-A442-AAB2-54FEE85245E3}">
      <dgm:prSet/>
      <dgm:spPr/>
      <dgm:t>
        <a:bodyPr/>
        <a:lstStyle/>
        <a:p>
          <a:endParaRPr lang="en-GB"/>
        </a:p>
      </dgm:t>
    </dgm:pt>
    <dgm:pt modelId="{42F8DE83-6429-854D-B1A4-D7FB901E8C76}">
      <dgm:prSet/>
      <dgm:spPr/>
      <dgm:t>
        <a:bodyPr/>
        <a:lstStyle/>
        <a:p>
          <a:r>
            <a:rPr lang="en-US" dirty="0"/>
            <a:t>Take time to review your written communication </a:t>
          </a:r>
          <a:endParaRPr lang="en-GB" dirty="0"/>
        </a:p>
      </dgm:t>
    </dgm:pt>
    <dgm:pt modelId="{28FBD256-A6B4-C444-A84A-4C710DF4B06B}" type="parTrans" cxnId="{84028F9F-3F0E-5949-8927-40AA0B42FB78}">
      <dgm:prSet/>
      <dgm:spPr/>
      <dgm:t>
        <a:bodyPr/>
        <a:lstStyle/>
        <a:p>
          <a:endParaRPr lang="en-GB"/>
        </a:p>
      </dgm:t>
    </dgm:pt>
    <dgm:pt modelId="{BE605D8C-4B3E-F64C-8123-1E98C37C5B40}" type="sibTrans" cxnId="{84028F9F-3F0E-5949-8927-40AA0B42FB78}">
      <dgm:prSet/>
      <dgm:spPr/>
      <dgm:t>
        <a:bodyPr/>
        <a:lstStyle/>
        <a:p>
          <a:endParaRPr lang="en-GB"/>
        </a:p>
      </dgm:t>
    </dgm:pt>
    <dgm:pt modelId="{7C55BB47-FB20-6E49-B164-74796EC4C467}">
      <dgm:prSet/>
      <dgm:spPr/>
      <dgm:t>
        <a:bodyPr/>
        <a:lstStyle/>
        <a:p>
          <a:r>
            <a:rPr lang="en-US"/>
            <a:t>Strive for simplicity </a:t>
          </a:r>
          <a:endParaRPr lang="en-GB"/>
        </a:p>
      </dgm:t>
    </dgm:pt>
    <dgm:pt modelId="{74916297-46C2-8D4A-943C-070D65D9CAA7}" type="parTrans" cxnId="{187BA4E2-8950-E246-97EE-D13965D1F4C6}">
      <dgm:prSet/>
      <dgm:spPr/>
      <dgm:t>
        <a:bodyPr/>
        <a:lstStyle/>
        <a:p>
          <a:endParaRPr lang="en-GB"/>
        </a:p>
      </dgm:t>
    </dgm:pt>
    <dgm:pt modelId="{96B18E6F-C7DC-A846-B712-0DF2934EDCD0}" type="sibTrans" cxnId="{187BA4E2-8950-E246-97EE-D13965D1F4C6}">
      <dgm:prSet/>
      <dgm:spPr/>
      <dgm:t>
        <a:bodyPr/>
        <a:lstStyle/>
        <a:p>
          <a:endParaRPr lang="en-GB"/>
        </a:p>
      </dgm:t>
    </dgm:pt>
    <dgm:pt modelId="{37656302-47B4-A146-9B28-3A3C5328A4BC}">
      <dgm:prSet/>
      <dgm:spPr/>
      <dgm:t>
        <a:bodyPr/>
        <a:lstStyle/>
        <a:p>
          <a:r>
            <a:rPr lang="en-GB" dirty="0"/>
            <a:t>Why do you need communication skill in work place?</a:t>
          </a:r>
        </a:p>
      </dgm:t>
    </dgm:pt>
    <dgm:pt modelId="{74208474-2F18-654E-A8E0-D7E094E43474}" type="parTrans" cxnId="{431998E0-DBB3-9947-9832-EC13F2AA9225}">
      <dgm:prSet/>
      <dgm:spPr/>
      <dgm:t>
        <a:bodyPr/>
        <a:lstStyle/>
        <a:p>
          <a:endParaRPr lang="en-GB"/>
        </a:p>
      </dgm:t>
    </dgm:pt>
    <dgm:pt modelId="{20A5DF58-8F98-7B43-AA6B-B820C8CA4988}" type="sibTrans" cxnId="{431998E0-DBB3-9947-9832-EC13F2AA9225}">
      <dgm:prSet/>
      <dgm:spPr/>
      <dgm:t>
        <a:bodyPr/>
        <a:lstStyle/>
        <a:p>
          <a:endParaRPr lang="en-GB"/>
        </a:p>
      </dgm:t>
    </dgm:pt>
    <dgm:pt modelId="{4173F5FB-408D-4F4D-930D-C82ED2A51568}">
      <dgm:prSet/>
      <dgm:spPr/>
      <dgm:t>
        <a:bodyPr/>
        <a:lstStyle/>
        <a:p>
          <a:r>
            <a:rPr lang="en-GB" b="1" i="0" u="none" dirty="0"/>
            <a:t>The benefits of good communication can be seen in increased teamwork and better collaboration on projects</a:t>
          </a:r>
          <a:endParaRPr lang="en-GB" b="1" dirty="0"/>
        </a:p>
      </dgm:t>
    </dgm:pt>
    <dgm:pt modelId="{51897BA1-5D27-3B4A-BEC8-AB4578B47F46}" type="parTrans" cxnId="{98A218ED-6C79-CF48-921C-78A9B42288C1}">
      <dgm:prSet/>
      <dgm:spPr/>
      <dgm:t>
        <a:bodyPr/>
        <a:lstStyle/>
        <a:p>
          <a:endParaRPr lang="en-GB"/>
        </a:p>
      </dgm:t>
    </dgm:pt>
    <dgm:pt modelId="{2291DF02-2A75-D749-97CA-7BE6FD1D4633}" type="sibTrans" cxnId="{98A218ED-6C79-CF48-921C-78A9B42288C1}">
      <dgm:prSet/>
      <dgm:spPr/>
      <dgm:t>
        <a:bodyPr/>
        <a:lstStyle/>
        <a:p>
          <a:endParaRPr lang="en-GB"/>
        </a:p>
      </dgm:t>
    </dgm:pt>
    <dgm:pt modelId="{7B140B78-BD2B-AC4B-891A-AA197A0A0D4A}" type="pres">
      <dgm:prSet presAssocID="{FBEEC482-3056-FE4D-8174-8CC1B568024D}" presName="outerComposite" presStyleCnt="0">
        <dgm:presLayoutVars>
          <dgm:chMax val="2"/>
          <dgm:animLvl val="lvl"/>
          <dgm:resizeHandles val="exact"/>
        </dgm:presLayoutVars>
      </dgm:prSet>
      <dgm:spPr/>
    </dgm:pt>
    <dgm:pt modelId="{8F21FFDF-0237-6543-A8F7-9D30FD73BCE7}" type="pres">
      <dgm:prSet presAssocID="{FBEEC482-3056-FE4D-8174-8CC1B568024D}" presName="dummyMaxCanvas" presStyleCnt="0"/>
      <dgm:spPr/>
    </dgm:pt>
    <dgm:pt modelId="{4AEABC39-C0A2-8342-B395-62BA93CA6E7A}" type="pres">
      <dgm:prSet presAssocID="{FBEEC482-3056-FE4D-8174-8CC1B568024D}" presName="parentComposite" presStyleCnt="0"/>
      <dgm:spPr/>
    </dgm:pt>
    <dgm:pt modelId="{DEDCCC36-5BC0-3047-8A73-15B70BB1E56A}" type="pres">
      <dgm:prSet presAssocID="{FBEEC482-3056-FE4D-8174-8CC1B568024D}" presName="parent1" presStyleLbl="alignAccFollowNode1" presStyleIdx="0" presStyleCnt="4">
        <dgm:presLayoutVars>
          <dgm:chMax val="4"/>
        </dgm:presLayoutVars>
      </dgm:prSet>
      <dgm:spPr/>
    </dgm:pt>
    <dgm:pt modelId="{F7AA3F38-618F-7148-890C-B2A0AD25669A}" type="pres">
      <dgm:prSet presAssocID="{FBEEC482-3056-FE4D-8174-8CC1B568024D}" presName="parent2" presStyleLbl="alignAccFollowNode1" presStyleIdx="1" presStyleCnt="4">
        <dgm:presLayoutVars>
          <dgm:chMax val="4"/>
        </dgm:presLayoutVars>
      </dgm:prSet>
      <dgm:spPr/>
    </dgm:pt>
    <dgm:pt modelId="{160CB08E-4F50-1B4A-B1BC-B79F33038626}" type="pres">
      <dgm:prSet presAssocID="{FBEEC482-3056-FE4D-8174-8CC1B568024D}" presName="childrenComposite" presStyleCnt="0"/>
      <dgm:spPr/>
    </dgm:pt>
    <dgm:pt modelId="{C0795462-12CE-4A40-9292-11488BE61668}" type="pres">
      <dgm:prSet presAssocID="{FBEEC482-3056-FE4D-8174-8CC1B568024D}" presName="dummyMaxCanvas_ChildArea" presStyleCnt="0"/>
      <dgm:spPr/>
    </dgm:pt>
    <dgm:pt modelId="{BEF92627-B0F4-644F-B088-863111432BDF}" type="pres">
      <dgm:prSet presAssocID="{FBEEC482-3056-FE4D-8174-8CC1B568024D}" presName="fulcrum" presStyleLbl="alignAccFollowNode1" presStyleIdx="2" presStyleCnt="4"/>
      <dgm:spPr/>
    </dgm:pt>
    <dgm:pt modelId="{1E16C97C-1FA1-CA44-B87B-9D9BF02AD87E}" type="pres">
      <dgm:prSet presAssocID="{FBEEC482-3056-FE4D-8174-8CC1B568024D}" presName="balance_41" presStyleLbl="alignAccFollowNode1" presStyleIdx="3" presStyleCnt="4">
        <dgm:presLayoutVars>
          <dgm:bulletEnabled val="1"/>
        </dgm:presLayoutVars>
      </dgm:prSet>
      <dgm:spPr/>
    </dgm:pt>
    <dgm:pt modelId="{F2A8DCBB-54C1-154D-9142-263F32C977E1}" type="pres">
      <dgm:prSet presAssocID="{FBEEC482-3056-FE4D-8174-8CC1B568024D}" presName="left_41_1" presStyleLbl="node1" presStyleIdx="0" presStyleCnt="5">
        <dgm:presLayoutVars>
          <dgm:bulletEnabled val="1"/>
        </dgm:presLayoutVars>
      </dgm:prSet>
      <dgm:spPr/>
    </dgm:pt>
    <dgm:pt modelId="{53A8D43B-A8B5-3049-A2DC-4D8BD30BB057}" type="pres">
      <dgm:prSet presAssocID="{FBEEC482-3056-FE4D-8174-8CC1B568024D}" presName="left_41_2" presStyleLbl="node1" presStyleIdx="1" presStyleCnt="5">
        <dgm:presLayoutVars>
          <dgm:bulletEnabled val="1"/>
        </dgm:presLayoutVars>
      </dgm:prSet>
      <dgm:spPr/>
    </dgm:pt>
    <dgm:pt modelId="{F6BAD36C-C7AC-124F-A8A4-61A0D6006475}" type="pres">
      <dgm:prSet presAssocID="{FBEEC482-3056-FE4D-8174-8CC1B568024D}" presName="left_41_3" presStyleLbl="node1" presStyleIdx="2" presStyleCnt="5">
        <dgm:presLayoutVars>
          <dgm:bulletEnabled val="1"/>
        </dgm:presLayoutVars>
      </dgm:prSet>
      <dgm:spPr/>
    </dgm:pt>
    <dgm:pt modelId="{357F1398-B5A0-FC4E-BF68-005CEC5F1404}" type="pres">
      <dgm:prSet presAssocID="{FBEEC482-3056-FE4D-8174-8CC1B568024D}" presName="left_41_4" presStyleLbl="node1" presStyleIdx="3" presStyleCnt="5">
        <dgm:presLayoutVars>
          <dgm:bulletEnabled val="1"/>
        </dgm:presLayoutVars>
      </dgm:prSet>
      <dgm:spPr/>
    </dgm:pt>
    <dgm:pt modelId="{FDD913C3-BD41-9D46-A274-DC6DC83221F7}" type="pres">
      <dgm:prSet presAssocID="{FBEEC482-3056-FE4D-8174-8CC1B568024D}" presName="right_41_1" presStyleLbl="node1" presStyleIdx="4" presStyleCnt="5" custScaleX="105593" custScaleY="144693" custLinFactY="-71152" custLinFactNeighborX="1957" custLinFactNeighborY="-100000">
        <dgm:presLayoutVars>
          <dgm:bulletEnabled val="1"/>
        </dgm:presLayoutVars>
      </dgm:prSet>
      <dgm:spPr/>
    </dgm:pt>
  </dgm:ptLst>
  <dgm:cxnLst>
    <dgm:cxn modelId="{190B1A0A-B79E-FE43-A068-FAA66DD268A1}" type="presOf" srcId="{F20273B3-72D5-734E-9743-427DCAC2EA4C}" destId="{F2A8DCBB-54C1-154D-9142-263F32C977E1}" srcOrd="0" destOrd="2" presId="urn:microsoft.com/office/officeart/2005/8/layout/balance1"/>
    <dgm:cxn modelId="{B217350A-2D16-CD4F-80D8-9FB983DDBBF5}" srcId="{13AB01DE-221C-114D-B475-05C34532BAE6}" destId="{E016A678-D712-D04D-976E-1F6E9D4A0CF9}" srcOrd="0" destOrd="0" parTransId="{BA476E64-C056-D448-BA2C-21BDB05E0E8D}" sibTransId="{A9FEC0DF-9CCA-0B46-B4B4-385F1C590821}"/>
    <dgm:cxn modelId="{BE9A350B-D8DA-024D-A1B4-D60006B68123}" type="presOf" srcId="{FBEEC482-3056-FE4D-8174-8CC1B568024D}" destId="{7B140B78-BD2B-AC4B-891A-AA197A0A0D4A}" srcOrd="0" destOrd="0" presId="urn:microsoft.com/office/officeart/2005/8/layout/balance1"/>
    <dgm:cxn modelId="{1F210811-20C2-034B-8605-7D93C14B2E36}" type="presOf" srcId="{42F8DE83-6429-854D-B1A4-D7FB901E8C76}" destId="{357F1398-B5A0-FC4E-BF68-005CEC5F1404}" srcOrd="0" destOrd="1" presId="urn:microsoft.com/office/officeart/2005/8/layout/balance1"/>
    <dgm:cxn modelId="{3CC42211-7BE4-D349-B981-DBCDC92CCA31}" type="presOf" srcId="{609F4066-F81F-8149-A172-0955B7CF6925}" destId="{F2A8DCBB-54C1-154D-9142-263F32C977E1}" srcOrd="0" destOrd="0" presId="urn:microsoft.com/office/officeart/2005/8/layout/balance1"/>
    <dgm:cxn modelId="{EC366B11-61F4-A646-B25C-A730DDF22E01}" type="presOf" srcId="{5222C9DA-D4C0-CD4A-BC12-DE850DCB3E62}" destId="{DEDCCC36-5BC0-3047-8A73-15B70BB1E56A}" srcOrd="0" destOrd="0" presId="urn:microsoft.com/office/officeart/2005/8/layout/balance1"/>
    <dgm:cxn modelId="{91AFAC1A-8F5E-B74C-BF1E-94B523757183}" srcId="{609F4066-F81F-8149-A172-0955B7CF6925}" destId="{06A5AD55-16E3-E64B-B9A4-BFDB3D56156F}" srcOrd="0" destOrd="0" parTransId="{3609E2DC-42D1-0942-B724-FFF6FD1D4B00}" sibTransId="{9A479AE3-FB99-1B4A-A6FA-03F30DB7E156}"/>
    <dgm:cxn modelId="{9E38EB1B-C68A-1E4A-A47D-D5C49E5A3E70}" type="presOf" srcId="{13AB01DE-221C-114D-B475-05C34532BAE6}" destId="{F6BAD36C-C7AC-124F-A8A4-61A0D6006475}" srcOrd="0" destOrd="0" presId="urn:microsoft.com/office/officeart/2005/8/layout/balance1"/>
    <dgm:cxn modelId="{BE62D521-1162-614E-A910-D43ED2540C6B}" type="presOf" srcId="{7C55BB47-FB20-6E49-B164-74796EC4C467}" destId="{357F1398-B5A0-FC4E-BF68-005CEC5F1404}" srcOrd="0" destOrd="2" presId="urn:microsoft.com/office/officeart/2005/8/layout/balance1"/>
    <dgm:cxn modelId="{A13C5836-5BF4-2E43-8470-953BA3F52402}" srcId="{5222C9DA-D4C0-CD4A-BC12-DE850DCB3E62}" destId="{13AB01DE-221C-114D-B475-05C34532BAE6}" srcOrd="2" destOrd="0" parTransId="{C4D03ED7-9ADA-0744-9C9D-0225EAFC3153}" sibTransId="{64B6626D-2E5A-3349-9023-8463A6724197}"/>
    <dgm:cxn modelId="{36585364-20C5-5D4E-8793-D6C6A8E2FAA3}" srcId="{13AB01DE-221C-114D-B475-05C34532BAE6}" destId="{318F5C83-3C58-354E-8E80-1FFD95B2B038}" srcOrd="1" destOrd="0" parTransId="{08404798-89F6-0D49-B8B6-E15A7953A036}" sibTransId="{2B3D40A1-E906-AE4E-B018-78895DBD1365}"/>
    <dgm:cxn modelId="{B9C95866-D88D-B646-B861-1A58709C6107}" type="presOf" srcId="{15971CE6-5C31-484D-ADB9-0924297F9FF2}" destId="{53A8D43B-A8B5-3049-A2DC-4D8BD30BB057}" srcOrd="0" destOrd="1" presId="urn:microsoft.com/office/officeart/2005/8/layout/balance1"/>
    <dgm:cxn modelId="{38A86267-9FC5-8C48-B6AE-009C52CA6370}" type="presOf" srcId="{1883172F-0344-4F41-AF72-DF3D4A3CD5D2}" destId="{357F1398-B5A0-FC4E-BF68-005CEC5F1404}" srcOrd="0" destOrd="0" presId="urn:microsoft.com/office/officeart/2005/8/layout/balance1"/>
    <dgm:cxn modelId="{33D5F84A-5406-E84D-BA31-D64DD9C3AE7E}" type="presOf" srcId="{06A5AD55-16E3-E64B-B9A4-BFDB3D56156F}" destId="{F2A8DCBB-54C1-154D-9142-263F32C977E1}" srcOrd="0" destOrd="1" presId="urn:microsoft.com/office/officeart/2005/8/layout/balance1"/>
    <dgm:cxn modelId="{D7631A50-711F-674A-AD3B-DE605B9ABD22}" type="presOf" srcId="{318F5C83-3C58-354E-8E80-1FFD95B2B038}" destId="{F6BAD36C-C7AC-124F-A8A4-61A0D6006475}" srcOrd="0" destOrd="2" presId="urn:microsoft.com/office/officeart/2005/8/layout/balance1"/>
    <dgm:cxn modelId="{84028F9F-3F0E-5949-8927-40AA0B42FB78}" srcId="{1883172F-0344-4F41-AF72-DF3D4A3CD5D2}" destId="{42F8DE83-6429-854D-B1A4-D7FB901E8C76}" srcOrd="0" destOrd="0" parTransId="{28FBD256-A6B4-C444-A84A-4C710DF4B06B}" sibTransId="{BE605D8C-4B3E-F64C-8123-1E98C37C5B40}"/>
    <dgm:cxn modelId="{E6CD82B1-9630-CE4A-ACCA-A0128DD6F114}" type="presOf" srcId="{E016A678-D712-D04D-976E-1F6E9D4A0CF9}" destId="{F6BAD36C-C7AC-124F-A8A4-61A0D6006475}" srcOrd="0" destOrd="1" presId="urn:microsoft.com/office/officeart/2005/8/layout/balance1"/>
    <dgm:cxn modelId="{ADBB9BB1-F7AB-7047-BF07-2C8E47FE292E}" type="presOf" srcId="{4173F5FB-408D-4F4D-930D-C82ED2A51568}" destId="{FDD913C3-BD41-9D46-A274-DC6DC83221F7}" srcOrd="0" destOrd="0" presId="urn:microsoft.com/office/officeart/2005/8/layout/balance1"/>
    <dgm:cxn modelId="{58E56DB3-8691-D44D-95F2-A4FFA11E3F31}" type="presOf" srcId="{F61CE1CA-3811-8F48-83E0-48D20F6F9B30}" destId="{53A8D43B-A8B5-3049-A2DC-4D8BD30BB057}" srcOrd="0" destOrd="0" presId="urn:microsoft.com/office/officeart/2005/8/layout/balance1"/>
    <dgm:cxn modelId="{C90348BF-C91C-C14C-B148-55947A3EE84A}" type="presOf" srcId="{37656302-47B4-A146-9B28-3A3C5328A4BC}" destId="{F7AA3F38-618F-7148-890C-B2A0AD25669A}" srcOrd="0" destOrd="0" presId="urn:microsoft.com/office/officeart/2005/8/layout/balance1"/>
    <dgm:cxn modelId="{8E4FCFC9-8D9C-CE47-91FD-E99379010757}" srcId="{609F4066-F81F-8149-A172-0955B7CF6925}" destId="{F20273B3-72D5-734E-9743-427DCAC2EA4C}" srcOrd="1" destOrd="0" parTransId="{08E3BE1D-DA0C-C54A-AE2C-9D81BC772512}" sibTransId="{DCC9613E-234C-2A4A-81D5-DDF2EAC7E9C5}"/>
    <dgm:cxn modelId="{DAA3E4D6-C68C-A442-AAB2-54FEE85245E3}" srcId="{5222C9DA-D4C0-CD4A-BC12-DE850DCB3E62}" destId="{1883172F-0344-4F41-AF72-DF3D4A3CD5D2}" srcOrd="3" destOrd="0" parTransId="{EA6B3FC5-7A17-7049-B12D-CDC6BC117E12}" sibTransId="{EBDC83CC-143C-E243-8271-B44BC88CD0A7}"/>
    <dgm:cxn modelId="{431998E0-DBB3-9947-9832-EC13F2AA9225}" srcId="{FBEEC482-3056-FE4D-8174-8CC1B568024D}" destId="{37656302-47B4-A146-9B28-3A3C5328A4BC}" srcOrd="1" destOrd="0" parTransId="{74208474-2F18-654E-A8E0-D7E094E43474}" sibTransId="{20A5DF58-8F98-7B43-AA6B-B820C8CA4988}"/>
    <dgm:cxn modelId="{187BA4E2-8950-E246-97EE-D13965D1F4C6}" srcId="{1883172F-0344-4F41-AF72-DF3D4A3CD5D2}" destId="{7C55BB47-FB20-6E49-B164-74796EC4C467}" srcOrd="1" destOrd="0" parTransId="{74916297-46C2-8D4A-943C-070D65D9CAA7}" sibTransId="{96B18E6F-C7DC-A846-B712-0DF2934EDCD0}"/>
    <dgm:cxn modelId="{D78EC8EB-9820-8D4F-8A72-287AB852051B}" srcId="{F61CE1CA-3811-8F48-83E0-48D20F6F9B30}" destId="{15971CE6-5C31-484D-ADB9-0924297F9FF2}" srcOrd="0" destOrd="0" parTransId="{FF7DEE92-4A94-724F-BDE3-7C63BCC95ECD}" sibTransId="{142FB811-0D07-F044-9F8A-B25A959B4406}"/>
    <dgm:cxn modelId="{98A218ED-6C79-CF48-921C-78A9B42288C1}" srcId="{37656302-47B4-A146-9B28-3A3C5328A4BC}" destId="{4173F5FB-408D-4F4D-930D-C82ED2A51568}" srcOrd="0" destOrd="0" parTransId="{51897BA1-5D27-3B4A-BEC8-AB4578B47F46}" sibTransId="{2291DF02-2A75-D749-97CA-7BE6FD1D4633}"/>
    <dgm:cxn modelId="{127BA0ED-732F-F448-937F-ADEDD09DD3B7}" srcId="{5222C9DA-D4C0-CD4A-BC12-DE850DCB3E62}" destId="{609F4066-F81F-8149-A172-0955B7CF6925}" srcOrd="0" destOrd="0" parTransId="{221FCC96-F163-4848-909F-733B30FF5085}" sibTransId="{61CF513E-6C7C-AC44-B498-D51F4465A8BF}"/>
    <dgm:cxn modelId="{61BA34EE-CD23-DF45-B936-A0089F4B9CD0}" srcId="{5222C9DA-D4C0-CD4A-BC12-DE850DCB3E62}" destId="{F61CE1CA-3811-8F48-83E0-48D20F6F9B30}" srcOrd="1" destOrd="0" parTransId="{7ABCE6B4-FF8F-BC4F-8DEA-49C323AA0723}" sibTransId="{BE23D713-29C0-F144-B20D-3B86CC9817D7}"/>
    <dgm:cxn modelId="{DD33B5F3-32C0-7244-A456-77859BC9CF09}" srcId="{FBEEC482-3056-FE4D-8174-8CC1B568024D}" destId="{5222C9DA-D4C0-CD4A-BC12-DE850DCB3E62}" srcOrd="0" destOrd="0" parTransId="{CFF69B04-103F-CB4C-90BA-7656F8A05730}" sibTransId="{BE9C5A05-8537-1943-AA88-3E942C5D20C5}"/>
    <dgm:cxn modelId="{7EF28560-BA45-8A4A-A148-A00F943CCC8D}" type="presParOf" srcId="{7B140B78-BD2B-AC4B-891A-AA197A0A0D4A}" destId="{8F21FFDF-0237-6543-A8F7-9D30FD73BCE7}" srcOrd="0" destOrd="0" presId="urn:microsoft.com/office/officeart/2005/8/layout/balance1"/>
    <dgm:cxn modelId="{7027B640-B2FC-AD43-AF68-B612CAD81E7E}" type="presParOf" srcId="{7B140B78-BD2B-AC4B-891A-AA197A0A0D4A}" destId="{4AEABC39-C0A2-8342-B395-62BA93CA6E7A}" srcOrd="1" destOrd="0" presId="urn:microsoft.com/office/officeart/2005/8/layout/balance1"/>
    <dgm:cxn modelId="{BC38D52C-967D-CD4F-B065-0097A66657F1}" type="presParOf" srcId="{4AEABC39-C0A2-8342-B395-62BA93CA6E7A}" destId="{DEDCCC36-5BC0-3047-8A73-15B70BB1E56A}" srcOrd="0" destOrd="0" presId="urn:microsoft.com/office/officeart/2005/8/layout/balance1"/>
    <dgm:cxn modelId="{C8113343-0BB1-E441-B2D4-E791D2ECECA4}" type="presParOf" srcId="{4AEABC39-C0A2-8342-B395-62BA93CA6E7A}" destId="{F7AA3F38-618F-7148-890C-B2A0AD25669A}" srcOrd="1" destOrd="0" presId="urn:microsoft.com/office/officeart/2005/8/layout/balance1"/>
    <dgm:cxn modelId="{5616A634-B719-5147-A092-469E7C4DB261}" type="presParOf" srcId="{7B140B78-BD2B-AC4B-891A-AA197A0A0D4A}" destId="{160CB08E-4F50-1B4A-B1BC-B79F33038626}" srcOrd="2" destOrd="0" presId="urn:microsoft.com/office/officeart/2005/8/layout/balance1"/>
    <dgm:cxn modelId="{005E0168-80BD-254A-968C-43D605336BFD}" type="presParOf" srcId="{160CB08E-4F50-1B4A-B1BC-B79F33038626}" destId="{C0795462-12CE-4A40-9292-11488BE61668}" srcOrd="0" destOrd="0" presId="urn:microsoft.com/office/officeart/2005/8/layout/balance1"/>
    <dgm:cxn modelId="{7451E5F8-3677-0C40-8B35-5C26F3251737}" type="presParOf" srcId="{160CB08E-4F50-1B4A-B1BC-B79F33038626}" destId="{BEF92627-B0F4-644F-B088-863111432BDF}" srcOrd="1" destOrd="0" presId="urn:microsoft.com/office/officeart/2005/8/layout/balance1"/>
    <dgm:cxn modelId="{BAB10D73-984E-9346-AAFF-3E7EB7205085}" type="presParOf" srcId="{160CB08E-4F50-1B4A-B1BC-B79F33038626}" destId="{1E16C97C-1FA1-CA44-B87B-9D9BF02AD87E}" srcOrd="2" destOrd="0" presId="urn:microsoft.com/office/officeart/2005/8/layout/balance1"/>
    <dgm:cxn modelId="{291582BC-22FE-BD49-9104-1C9CDB502865}" type="presParOf" srcId="{160CB08E-4F50-1B4A-B1BC-B79F33038626}" destId="{F2A8DCBB-54C1-154D-9142-263F32C977E1}" srcOrd="3" destOrd="0" presId="urn:microsoft.com/office/officeart/2005/8/layout/balance1"/>
    <dgm:cxn modelId="{A406CA7F-1EF3-FD4C-AABF-F81A0467CD5F}" type="presParOf" srcId="{160CB08E-4F50-1B4A-B1BC-B79F33038626}" destId="{53A8D43B-A8B5-3049-A2DC-4D8BD30BB057}" srcOrd="4" destOrd="0" presId="urn:microsoft.com/office/officeart/2005/8/layout/balance1"/>
    <dgm:cxn modelId="{6574283B-7B14-FD47-8559-D16AE74EB1A0}" type="presParOf" srcId="{160CB08E-4F50-1B4A-B1BC-B79F33038626}" destId="{F6BAD36C-C7AC-124F-A8A4-61A0D6006475}" srcOrd="5" destOrd="0" presId="urn:microsoft.com/office/officeart/2005/8/layout/balance1"/>
    <dgm:cxn modelId="{38C73AD2-B11D-094C-8B84-7E5DD0BC0691}" type="presParOf" srcId="{160CB08E-4F50-1B4A-B1BC-B79F33038626}" destId="{357F1398-B5A0-FC4E-BF68-005CEC5F1404}" srcOrd="6" destOrd="0" presId="urn:microsoft.com/office/officeart/2005/8/layout/balance1"/>
    <dgm:cxn modelId="{99C368E6-385B-D14D-9D62-45B973D18E29}" type="presParOf" srcId="{160CB08E-4F50-1B4A-B1BC-B79F33038626}" destId="{FDD913C3-BD41-9D46-A274-DC6DC83221F7}" srcOrd="7" destOrd="0" presId="urn:microsoft.com/office/officeart/2005/8/layout/balanc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AC3AD-2C86-D944-A14D-32F98CC647E6}">
      <dsp:nvSpPr>
        <dsp:cNvPr id="0" name=""/>
        <dsp:cNvSpPr/>
      </dsp:nvSpPr>
      <dsp:spPr>
        <a:xfrm>
          <a:off x="6222" y="1385527"/>
          <a:ext cx="3192220" cy="127688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t>My Intended career  responsibility? </a:t>
          </a:r>
          <a:endParaRPr lang="en-GB" sz="2300" kern="1200" dirty="0"/>
        </a:p>
      </dsp:txBody>
      <dsp:txXfrm>
        <a:off x="644666" y="1385527"/>
        <a:ext cx="1915332" cy="1276888"/>
      </dsp:txXfrm>
    </dsp:sp>
    <dsp:sp modelId="{240CCD16-B65B-504E-943B-A1FE7A486EC7}">
      <dsp:nvSpPr>
        <dsp:cNvPr id="0" name=""/>
        <dsp:cNvSpPr/>
      </dsp:nvSpPr>
      <dsp:spPr>
        <a:xfrm>
          <a:off x="2783454" y="1494062"/>
          <a:ext cx="2649543" cy="1059817"/>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t>Be proactive </a:t>
          </a:r>
          <a:endParaRPr lang="en-GB" sz="2000" kern="1200" dirty="0"/>
        </a:p>
      </dsp:txBody>
      <dsp:txXfrm>
        <a:off x="3313363" y="1494062"/>
        <a:ext cx="1589726" cy="1059817"/>
      </dsp:txXfrm>
    </dsp:sp>
    <dsp:sp modelId="{842B03D2-2DB2-254C-9610-DB34184EDEFD}">
      <dsp:nvSpPr>
        <dsp:cNvPr id="0" name=""/>
        <dsp:cNvSpPr/>
      </dsp:nvSpPr>
      <dsp:spPr>
        <a:xfrm>
          <a:off x="5062061" y="1494062"/>
          <a:ext cx="2649543" cy="1059817"/>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US" sz="2000" b="1" kern="1200"/>
            <a:t>Take Action  </a:t>
          </a:r>
          <a:endParaRPr lang="en-GB" sz="2000" kern="1200"/>
        </a:p>
      </dsp:txBody>
      <dsp:txXfrm>
        <a:off x="5591970" y="1494062"/>
        <a:ext cx="1589726" cy="1059817"/>
      </dsp:txXfrm>
    </dsp:sp>
    <dsp:sp modelId="{F79A03BE-CFF4-7248-A337-1A0795121D1D}">
      <dsp:nvSpPr>
        <dsp:cNvPr id="0" name=""/>
        <dsp:cNvSpPr/>
      </dsp:nvSpPr>
      <dsp:spPr>
        <a:xfrm>
          <a:off x="7340669" y="1494062"/>
          <a:ext cx="2649543" cy="1059817"/>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a:lnSpc>
              <a:spcPct val="90000"/>
            </a:lnSpc>
            <a:spcBef>
              <a:spcPct val="0"/>
            </a:spcBef>
            <a:spcAft>
              <a:spcPct val="35000"/>
            </a:spcAft>
            <a:buNone/>
          </a:pPr>
          <a:r>
            <a:rPr lang="en-US" sz="2000" b="1" kern="1200"/>
            <a:t>Invest in your personal development </a:t>
          </a:r>
          <a:endParaRPr lang="en-GB" sz="2000" kern="1200"/>
        </a:p>
      </dsp:txBody>
      <dsp:txXfrm>
        <a:off x="7870578" y="1494062"/>
        <a:ext cx="1589726" cy="1059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65BF1-B6E7-7643-A662-4DE306990619}">
      <dsp:nvSpPr>
        <dsp:cNvPr id="0" name=""/>
        <dsp:cNvSpPr/>
      </dsp:nvSpPr>
      <dsp:spPr>
        <a:xfrm>
          <a:off x="0" y="0"/>
          <a:ext cx="8973737" cy="5169318"/>
        </a:xfrm>
        <a:prstGeom prst="roundRect">
          <a:avLst>
            <a:gd name="adj" fmla="val 8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3191336" numCol="1" spcCol="1270" anchor="t" anchorCtr="0">
          <a:noAutofit/>
        </a:bodyPr>
        <a:lstStyle/>
        <a:p>
          <a:pPr marL="0" lvl="0" indent="0" algn="l" defTabSz="2889250">
            <a:lnSpc>
              <a:spcPct val="90000"/>
            </a:lnSpc>
            <a:spcBef>
              <a:spcPct val="0"/>
            </a:spcBef>
            <a:spcAft>
              <a:spcPct val="35000"/>
            </a:spcAft>
            <a:buNone/>
          </a:pPr>
          <a:r>
            <a:rPr lang="en-US" sz="6500" kern="1200" dirty="0"/>
            <a:t>Swot analysis </a:t>
          </a:r>
          <a:endParaRPr lang="en-GB" sz="6500" kern="1200" dirty="0"/>
        </a:p>
      </dsp:txBody>
      <dsp:txXfrm>
        <a:off x="128694" y="128694"/>
        <a:ext cx="8716349" cy="4911930"/>
      </dsp:txXfrm>
    </dsp:sp>
    <dsp:sp modelId="{4A3DF080-2E7E-FC40-B347-13FD321615EB}">
      <dsp:nvSpPr>
        <dsp:cNvPr id="0" name=""/>
        <dsp:cNvSpPr/>
      </dsp:nvSpPr>
      <dsp:spPr>
        <a:xfrm>
          <a:off x="224343" y="2326193"/>
          <a:ext cx="2106286" cy="2326193"/>
        </a:xfrm>
        <a:prstGeom prst="roundRect">
          <a:avLst>
            <a:gd name="adj" fmla="val 105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u="sng" kern="1200" dirty="0"/>
            <a:t>Strength</a:t>
          </a:r>
          <a:endParaRPr lang="en-GB" sz="2200" b="1" u="sng" kern="1200" dirty="0"/>
        </a:p>
        <a:p>
          <a:pPr marL="171450" lvl="1" indent="-171450" algn="l" defTabSz="755650">
            <a:lnSpc>
              <a:spcPct val="90000"/>
            </a:lnSpc>
            <a:spcBef>
              <a:spcPct val="0"/>
            </a:spcBef>
            <a:spcAft>
              <a:spcPct val="15000"/>
            </a:spcAft>
            <a:buChar char="•"/>
          </a:pPr>
          <a:r>
            <a:rPr lang="en-US" sz="1700" kern="1200"/>
            <a:t>Hard working </a:t>
          </a:r>
          <a:endParaRPr lang="en-GB" sz="1700" kern="1200"/>
        </a:p>
        <a:p>
          <a:pPr marL="171450" lvl="1" indent="-171450" algn="l" defTabSz="755650">
            <a:lnSpc>
              <a:spcPct val="90000"/>
            </a:lnSpc>
            <a:spcBef>
              <a:spcPct val="0"/>
            </a:spcBef>
            <a:spcAft>
              <a:spcPct val="15000"/>
            </a:spcAft>
            <a:buChar char="•"/>
          </a:pPr>
          <a:r>
            <a:rPr lang="en-US" sz="1700" kern="1200"/>
            <a:t>Honest </a:t>
          </a:r>
          <a:endParaRPr lang="en-GB" sz="1700" kern="1200"/>
        </a:p>
        <a:p>
          <a:pPr marL="171450" lvl="1" indent="-171450" algn="l" defTabSz="755650">
            <a:lnSpc>
              <a:spcPct val="90000"/>
            </a:lnSpc>
            <a:spcBef>
              <a:spcPct val="0"/>
            </a:spcBef>
            <a:spcAft>
              <a:spcPct val="15000"/>
            </a:spcAft>
            <a:buChar char="•"/>
          </a:pPr>
          <a:r>
            <a:rPr lang="en-US" sz="1700" kern="1200"/>
            <a:t>Team player </a:t>
          </a:r>
          <a:endParaRPr lang="en-GB" sz="1700" kern="1200"/>
        </a:p>
        <a:p>
          <a:pPr marL="171450" lvl="1" indent="-171450" algn="l" defTabSz="755650">
            <a:lnSpc>
              <a:spcPct val="90000"/>
            </a:lnSpc>
            <a:spcBef>
              <a:spcPct val="0"/>
            </a:spcBef>
            <a:spcAft>
              <a:spcPct val="15000"/>
            </a:spcAft>
            <a:buChar char="•"/>
          </a:pPr>
          <a:r>
            <a:rPr lang="en-US" sz="1700" kern="1200"/>
            <a:t>Good communication skill</a:t>
          </a:r>
          <a:endParaRPr lang="en-GB" sz="1700" kern="1200"/>
        </a:p>
      </dsp:txBody>
      <dsp:txXfrm>
        <a:off x="289119" y="2390969"/>
        <a:ext cx="1976734" cy="2196641"/>
      </dsp:txXfrm>
    </dsp:sp>
    <dsp:sp modelId="{DE4A5077-0B23-5E43-8722-DC0AC4510ED0}">
      <dsp:nvSpPr>
        <dsp:cNvPr id="0" name=""/>
        <dsp:cNvSpPr/>
      </dsp:nvSpPr>
      <dsp:spPr>
        <a:xfrm>
          <a:off x="2363887" y="2326193"/>
          <a:ext cx="2106286" cy="2326193"/>
        </a:xfrm>
        <a:prstGeom prst="roundRect">
          <a:avLst>
            <a:gd name="adj" fmla="val 105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u="sng" kern="1200" dirty="0"/>
            <a:t>Weaknesses </a:t>
          </a:r>
          <a:endParaRPr lang="en-GB" sz="2200" b="1" u="sng" kern="1200" dirty="0"/>
        </a:p>
        <a:p>
          <a:pPr marL="171450" lvl="1" indent="-171450" algn="l" defTabSz="755650">
            <a:lnSpc>
              <a:spcPct val="90000"/>
            </a:lnSpc>
            <a:spcBef>
              <a:spcPct val="0"/>
            </a:spcBef>
            <a:spcAft>
              <a:spcPct val="15000"/>
            </a:spcAft>
            <a:buChar char="•"/>
          </a:pPr>
          <a:r>
            <a:rPr lang="en-US" sz="1700" kern="1200"/>
            <a:t>Lack of punctuality </a:t>
          </a:r>
          <a:endParaRPr lang="en-GB" sz="1700" kern="1200"/>
        </a:p>
        <a:p>
          <a:pPr marL="171450" lvl="1" indent="-171450" algn="l" defTabSz="755650">
            <a:lnSpc>
              <a:spcPct val="90000"/>
            </a:lnSpc>
            <a:spcBef>
              <a:spcPct val="0"/>
            </a:spcBef>
            <a:spcAft>
              <a:spcPct val="15000"/>
            </a:spcAft>
            <a:buChar char="•"/>
          </a:pPr>
          <a:r>
            <a:rPr lang="en-US" sz="1700" kern="1200"/>
            <a:t>Lack of confidence </a:t>
          </a:r>
          <a:endParaRPr lang="en-GB" sz="1700" kern="1200"/>
        </a:p>
        <a:p>
          <a:pPr marL="171450" lvl="1" indent="-171450" algn="l" defTabSz="755650">
            <a:lnSpc>
              <a:spcPct val="90000"/>
            </a:lnSpc>
            <a:spcBef>
              <a:spcPct val="0"/>
            </a:spcBef>
            <a:spcAft>
              <a:spcPct val="15000"/>
            </a:spcAft>
            <a:buChar char="•"/>
          </a:pPr>
          <a:r>
            <a:rPr lang="en-US" sz="1700" kern="1200"/>
            <a:t>IT skill </a:t>
          </a:r>
          <a:endParaRPr lang="en-GB" sz="1700" kern="1200"/>
        </a:p>
      </dsp:txBody>
      <dsp:txXfrm>
        <a:off x="2428663" y="2390969"/>
        <a:ext cx="1976734" cy="2196641"/>
      </dsp:txXfrm>
    </dsp:sp>
    <dsp:sp modelId="{F68C0B46-E028-BD45-9B26-0B02B3BFA505}">
      <dsp:nvSpPr>
        <dsp:cNvPr id="0" name=""/>
        <dsp:cNvSpPr/>
      </dsp:nvSpPr>
      <dsp:spPr>
        <a:xfrm>
          <a:off x="4503431" y="2326193"/>
          <a:ext cx="2106286" cy="2326193"/>
        </a:xfrm>
        <a:prstGeom prst="roundRect">
          <a:avLst>
            <a:gd name="adj" fmla="val 105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u="sng" kern="1200" dirty="0"/>
            <a:t>Opportunity </a:t>
          </a:r>
          <a:endParaRPr lang="en-GB" sz="2200" b="1" u="sng" kern="1200" dirty="0"/>
        </a:p>
        <a:p>
          <a:pPr marL="171450" lvl="1" indent="-171450" algn="l" defTabSz="755650">
            <a:lnSpc>
              <a:spcPct val="90000"/>
            </a:lnSpc>
            <a:spcBef>
              <a:spcPct val="0"/>
            </a:spcBef>
            <a:spcAft>
              <a:spcPct val="15000"/>
            </a:spcAft>
            <a:buChar char="•"/>
          </a:pPr>
          <a:r>
            <a:rPr lang="en-US" sz="1700" kern="1200"/>
            <a:t>New Challenge </a:t>
          </a:r>
          <a:endParaRPr lang="en-GB" sz="1700" kern="1200"/>
        </a:p>
      </dsp:txBody>
      <dsp:txXfrm>
        <a:off x="4568207" y="2390969"/>
        <a:ext cx="1976734" cy="2196641"/>
      </dsp:txXfrm>
    </dsp:sp>
    <dsp:sp modelId="{58E11680-448B-F94B-A6FB-D99659190CC1}">
      <dsp:nvSpPr>
        <dsp:cNvPr id="0" name=""/>
        <dsp:cNvSpPr/>
      </dsp:nvSpPr>
      <dsp:spPr>
        <a:xfrm>
          <a:off x="6642975" y="2326193"/>
          <a:ext cx="2106286" cy="2326193"/>
        </a:xfrm>
        <a:prstGeom prst="roundRect">
          <a:avLst>
            <a:gd name="adj" fmla="val 105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u="sng" kern="1200" dirty="0"/>
            <a:t>Threats  </a:t>
          </a:r>
          <a:endParaRPr lang="en-GB" sz="2200" b="1" u="sng" kern="1200" dirty="0"/>
        </a:p>
        <a:p>
          <a:pPr marL="171450" lvl="1" indent="-171450" algn="l" defTabSz="755650">
            <a:lnSpc>
              <a:spcPct val="90000"/>
            </a:lnSpc>
            <a:spcBef>
              <a:spcPct val="0"/>
            </a:spcBef>
            <a:spcAft>
              <a:spcPct val="15000"/>
            </a:spcAft>
            <a:buChar char="•"/>
          </a:pPr>
          <a:r>
            <a:rPr lang="en-GB" sz="1700" kern="1200" dirty="0"/>
            <a:t>The most important thing to me is taking care of my children if they get sick or need something else.</a:t>
          </a:r>
        </a:p>
      </dsp:txBody>
      <dsp:txXfrm>
        <a:off x="6707751" y="2390969"/>
        <a:ext cx="1976734" cy="21966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CCC36-5BC0-3047-8A73-15B70BB1E56A}">
      <dsp:nvSpPr>
        <dsp:cNvPr id="0" name=""/>
        <dsp:cNvSpPr/>
      </dsp:nvSpPr>
      <dsp:spPr>
        <a:xfrm>
          <a:off x="1629322" y="0"/>
          <a:ext cx="1852736" cy="1029298"/>
        </a:xfrm>
        <a:prstGeom prst="roundRect">
          <a:avLst>
            <a:gd name="adj" fmla="val 10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Type of communication </a:t>
          </a:r>
          <a:endParaRPr lang="en-GB" sz="1600" kern="1200" dirty="0"/>
        </a:p>
      </dsp:txBody>
      <dsp:txXfrm>
        <a:off x="1659469" y="30147"/>
        <a:ext cx="1792442" cy="969004"/>
      </dsp:txXfrm>
    </dsp:sp>
    <dsp:sp modelId="{F7AA3F38-618F-7148-890C-B2A0AD25669A}">
      <dsp:nvSpPr>
        <dsp:cNvPr id="0" name=""/>
        <dsp:cNvSpPr/>
      </dsp:nvSpPr>
      <dsp:spPr>
        <a:xfrm>
          <a:off x="4305497" y="0"/>
          <a:ext cx="1852736" cy="1029298"/>
        </a:xfrm>
        <a:prstGeom prst="roundRect">
          <a:avLst>
            <a:gd name="adj" fmla="val 10000"/>
          </a:avLst>
        </a:prstGeom>
        <a:solidFill>
          <a:schemeClr val="accent5">
            <a:tint val="40000"/>
            <a:alpha val="90000"/>
            <a:hueOff val="6401956"/>
            <a:satOff val="-8195"/>
            <a:lumOff val="-372"/>
            <a:alphaOff val="0"/>
          </a:schemeClr>
        </a:solidFill>
        <a:ln w="6350" cap="flat" cmpd="sng" algn="ctr">
          <a:solidFill>
            <a:schemeClr val="accent5">
              <a:tint val="40000"/>
              <a:alpha val="90000"/>
              <a:hueOff val="6401956"/>
              <a:satOff val="-8195"/>
              <a:lumOff val="-37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Why do you need communication skill in work place?</a:t>
          </a:r>
        </a:p>
      </dsp:txBody>
      <dsp:txXfrm>
        <a:off x="4335644" y="30147"/>
        <a:ext cx="1792442" cy="969004"/>
      </dsp:txXfrm>
    </dsp:sp>
    <dsp:sp modelId="{BEF92627-B0F4-644F-B088-863111432BDF}">
      <dsp:nvSpPr>
        <dsp:cNvPr id="0" name=""/>
        <dsp:cNvSpPr/>
      </dsp:nvSpPr>
      <dsp:spPr>
        <a:xfrm>
          <a:off x="3507791" y="4374516"/>
          <a:ext cx="771973" cy="771973"/>
        </a:xfrm>
        <a:prstGeom prst="triangle">
          <a:avLst/>
        </a:prstGeom>
        <a:solidFill>
          <a:schemeClr val="accent5">
            <a:tint val="40000"/>
            <a:alpha val="90000"/>
            <a:hueOff val="12803912"/>
            <a:satOff val="-16390"/>
            <a:lumOff val="-745"/>
            <a:alphaOff val="0"/>
          </a:schemeClr>
        </a:solidFill>
        <a:ln w="6350" cap="flat" cmpd="sng" algn="ctr">
          <a:solidFill>
            <a:schemeClr val="accent5">
              <a:tint val="40000"/>
              <a:alpha val="90000"/>
              <a:hueOff val="12803912"/>
              <a:satOff val="-16390"/>
              <a:lumOff val="-745"/>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16C97C-1FA1-CA44-B87B-9D9BF02AD87E}">
      <dsp:nvSpPr>
        <dsp:cNvPr id="0" name=""/>
        <dsp:cNvSpPr/>
      </dsp:nvSpPr>
      <dsp:spPr>
        <a:xfrm rot="21360000">
          <a:off x="1577150" y="4043717"/>
          <a:ext cx="4633255" cy="323988"/>
        </a:xfrm>
        <a:prstGeom prst="rect">
          <a:avLst/>
        </a:prstGeom>
        <a:solidFill>
          <a:schemeClr val="accent5">
            <a:tint val="40000"/>
            <a:alpha val="90000"/>
            <a:hueOff val="19205867"/>
            <a:satOff val="-24585"/>
            <a:lumOff val="-1117"/>
            <a:alphaOff val="0"/>
          </a:schemeClr>
        </a:solidFill>
        <a:ln w="6350" cap="flat" cmpd="sng" algn="ctr">
          <a:solidFill>
            <a:schemeClr val="accent5">
              <a:tint val="40000"/>
              <a:alpha val="90000"/>
              <a:hueOff val="19205867"/>
              <a:satOff val="-24585"/>
              <a:lumOff val="-1117"/>
              <a:alphaOff val="0"/>
            </a:schemeClr>
          </a:solidFill>
          <a:prstDash val="solid"/>
          <a:miter lim="800000"/>
        </a:ln>
        <a:effectLst/>
      </dsp:spPr>
      <dsp:style>
        <a:lnRef idx="1">
          <a:scrgbClr r="0" g="0" b="0"/>
        </a:lnRef>
        <a:fillRef idx="1">
          <a:scrgbClr r="0" g="0" b="0"/>
        </a:fillRef>
        <a:effectRef idx="0">
          <a:scrgbClr r="0" g="0" b="0"/>
        </a:effectRef>
        <a:fontRef idx="minor"/>
      </dsp:style>
    </dsp:sp>
    <dsp:sp modelId="{F2A8DCBB-54C1-154D-9142-263F32C977E1}">
      <dsp:nvSpPr>
        <dsp:cNvPr id="0" name=""/>
        <dsp:cNvSpPr/>
      </dsp:nvSpPr>
      <dsp:spPr>
        <a:xfrm rot="21360000">
          <a:off x="1584898" y="3460039"/>
          <a:ext cx="1838654" cy="63496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u="sng" kern="1200" dirty="0"/>
            <a:t>Verbal </a:t>
          </a:r>
          <a:endParaRPr lang="en-GB" sz="900" u="sng" kern="1200" dirty="0"/>
        </a:p>
        <a:p>
          <a:pPr marL="57150" lvl="1" indent="-57150" algn="l" defTabSz="311150">
            <a:lnSpc>
              <a:spcPct val="90000"/>
            </a:lnSpc>
            <a:spcBef>
              <a:spcPct val="0"/>
            </a:spcBef>
            <a:spcAft>
              <a:spcPct val="15000"/>
            </a:spcAft>
            <a:buChar char="•"/>
          </a:pPr>
          <a:r>
            <a:rPr lang="en-US" sz="700" kern="1200"/>
            <a:t>Use A strong and confident speaking voice </a:t>
          </a:r>
          <a:endParaRPr lang="en-GB" sz="700" kern="1200"/>
        </a:p>
        <a:p>
          <a:pPr marL="57150" lvl="1" indent="-57150" algn="l" defTabSz="311150">
            <a:lnSpc>
              <a:spcPct val="90000"/>
            </a:lnSpc>
            <a:spcBef>
              <a:spcPct val="0"/>
            </a:spcBef>
            <a:spcAft>
              <a:spcPct val="15000"/>
            </a:spcAft>
            <a:buChar char="•"/>
          </a:pPr>
          <a:r>
            <a:rPr lang="en-US" sz="700" kern="1200"/>
            <a:t>Use active listening </a:t>
          </a:r>
          <a:endParaRPr lang="en-GB" sz="700" kern="1200"/>
        </a:p>
      </dsp:txBody>
      <dsp:txXfrm>
        <a:off x="1615895" y="3491036"/>
        <a:ext cx="1776660" cy="572975"/>
      </dsp:txXfrm>
    </dsp:sp>
    <dsp:sp modelId="{53A8D43B-A8B5-3049-A2DC-4D8BD30BB057}">
      <dsp:nvSpPr>
        <dsp:cNvPr id="0" name=""/>
        <dsp:cNvSpPr/>
      </dsp:nvSpPr>
      <dsp:spPr>
        <a:xfrm rot="21360000">
          <a:off x="1533433" y="2780702"/>
          <a:ext cx="1838654" cy="634969"/>
        </a:xfrm>
        <a:prstGeom prst="roundRect">
          <a:avLst/>
        </a:prstGeom>
        <a:gradFill rotWithShape="0">
          <a:gsLst>
            <a:gs pos="0">
              <a:schemeClr val="accent5">
                <a:hueOff val="4752235"/>
                <a:satOff val="-6665"/>
                <a:lumOff val="-687"/>
                <a:alphaOff val="0"/>
                <a:satMod val="103000"/>
                <a:lumMod val="102000"/>
                <a:tint val="94000"/>
              </a:schemeClr>
            </a:gs>
            <a:gs pos="50000">
              <a:schemeClr val="accent5">
                <a:hueOff val="4752235"/>
                <a:satOff val="-6665"/>
                <a:lumOff val="-687"/>
                <a:alphaOff val="0"/>
                <a:satMod val="110000"/>
                <a:lumMod val="100000"/>
                <a:shade val="100000"/>
              </a:schemeClr>
            </a:gs>
            <a:gs pos="100000">
              <a:schemeClr val="accent5">
                <a:hueOff val="4752235"/>
                <a:satOff val="-6665"/>
                <a:lumOff val="-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u="sng" kern="1200" dirty="0"/>
            <a:t>Nonverbal </a:t>
          </a:r>
          <a:endParaRPr lang="en-GB" sz="900" u="sng" kern="1200" dirty="0"/>
        </a:p>
        <a:p>
          <a:pPr marL="57150" lvl="1" indent="-57150" algn="l" defTabSz="311150">
            <a:lnSpc>
              <a:spcPct val="90000"/>
            </a:lnSpc>
            <a:spcBef>
              <a:spcPct val="0"/>
            </a:spcBef>
            <a:spcAft>
              <a:spcPct val="15000"/>
            </a:spcAft>
            <a:buChar char="•"/>
          </a:pPr>
          <a:r>
            <a:rPr lang="en-US" sz="700" kern="1200"/>
            <a:t>Mimic Nonverbal communications you find effective </a:t>
          </a:r>
          <a:endParaRPr lang="en-GB" sz="700" kern="1200"/>
        </a:p>
      </dsp:txBody>
      <dsp:txXfrm>
        <a:off x="1564430" y="2811699"/>
        <a:ext cx="1776660" cy="572975"/>
      </dsp:txXfrm>
    </dsp:sp>
    <dsp:sp modelId="{F6BAD36C-C7AC-124F-A8A4-61A0D6006475}">
      <dsp:nvSpPr>
        <dsp:cNvPr id="0" name=""/>
        <dsp:cNvSpPr/>
      </dsp:nvSpPr>
      <dsp:spPr>
        <a:xfrm rot="21360000">
          <a:off x="1481968" y="2101365"/>
          <a:ext cx="1838654" cy="634969"/>
        </a:xfrm>
        <a:prstGeom prst="roundRect">
          <a:avLst/>
        </a:prstGeom>
        <a:gradFill rotWithShape="0">
          <a:gsLst>
            <a:gs pos="0">
              <a:schemeClr val="accent5">
                <a:hueOff val="9504470"/>
                <a:satOff val="-13330"/>
                <a:lumOff val="-1373"/>
                <a:alphaOff val="0"/>
                <a:satMod val="103000"/>
                <a:lumMod val="102000"/>
                <a:tint val="94000"/>
              </a:schemeClr>
            </a:gs>
            <a:gs pos="50000">
              <a:schemeClr val="accent5">
                <a:hueOff val="9504470"/>
                <a:satOff val="-13330"/>
                <a:lumOff val="-1373"/>
                <a:alphaOff val="0"/>
                <a:satMod val="110000"/>
                <a:lumMod val="100000"/>
                <a:shade val="100000"/>
              </a:schemeClr>
            </a:gs>
            <a:gs pos="100000">
              <a:schemeClr val="accent5">
                <a:hueOff val="9504470"/>
                <a:satOff val="-13330"/>
                <a:lumOff val="-13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u="sng" kern="1200" dirty="0"/>
            <a:t>Visual </a:t>
          </a:r>
          <a:endParaRPr lang="en-GB" sz="900" u="sng" kern="1200" dirty="0"/>
        </a:p>
        <a:p>
          <a:pPr marL="57150" lvl="1" indent="-57150" algn="l" defTabSz="311150">
            <a:lnSpc>
              <a:spcPct val="90000"/>
            </a:lnSpc>
            <a:spcBef>
              <a:spcPct val="0"/>
            </a:spcBef>
            <a:spcAft>
              <a:spcPct val="15000"/>
            </a:spcAft>
            <a:buChar char="•"/>
          </a:pPr>
          <a:r>
            <a:rPr lang="en-US" sz="700" kern="1200"/>
            <a:t>Make them clear and easy to understand </a:t>
          </a:r>
          <a:endParaRPr lang="en-GB" sz="700" kern="1200"/>
        </a:p>
        <a:p>
          <a:pPr marL="57150" lvl="1" indent="-57150" algn="l" defTabSz="311150">
            <a:lnSpc>
              <a:spcPct val="90000"/>
            </a:lnSpc>
            <a:spcBef>
              <a:spcPct val="0"/>
            </a:spcBef>
            <a:spcAft>
              <a:spcPct val="15000"/>
            </a:spcAft>
            <a:buChar char="•"/>
          </a:pPr>
          <a:r>
            <a:rPr lang="en-US" sz="700" kern="1200"/>
            <a:t>Ask others before including visuals </a:t>
          </a:r>
          <a:endParaRPr lang="en-GB" sz="700" kern="1200"/>
        </a:p>
      </dsp:txBody>
      <dsp:txXfrm>
        <a:off x="1512965" y="2132362"/>
        <a:ext cx="1776660" cy="572975"/>
      </dsp:txXfrm>
    </dsp:sp>
    <dsp:sp modelId="{357F1398-B5A0-FC4E-BF68-005CEC5F1404}">
      <dsp:nvSpPr>
        <dsp:cNvPr id="0" name=""/>
        <dsp:cNvSpPr/>
      </dsp:nvSpPr>
      <dsp:spPr>
        <a:xfrm rot="21360000">
          <a:off x="1430503" y="1422029"/>
          <a:ext cx="1838654" cy="634969"/>
        </a:xfrm>
        <a:prstGeom prst="roundRect">
          <a:avLst/>
        </a:prstGeom>
        <a:gradFill rotWithShape="0">
          <a:gsLst>
            <a:gs pos="0">
              <a:schemeClr val="accent5">
                <a:hueOff val="14256705"/>
                <a:satOff val="-19995"/>
                <a:lumOff val="-2060"/>
                <a:alphaOff val="0"/>
                <a:satMod val="103000"/>
                <a:lumMod val="102000"/>
                <a:tint val="94000"/>
              </a:schemeClr>
            </a:gs>
            <a:gs pos="50000">
              <a:schemeClr val="accent5">
                <a:hueOff val="14256705"/>
                <a:satOff val="-19995"/>
                <a:lumOff val="-2060"/>
                <a:alphaOff val="0"/>
                <a:satMod val="110000"/>
                <a:lumMod val="100000"/>
                <a:shade val="100000"/>
              </a:schemeClr>
            </a:gs>
            <a:gs pos="100000">
              <a:schemeClr val="accent5">
                <a:hueOff val="14256705"/>
                <a:satOff val="-19995"/>
                <a:lumOff val="-20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u="sng" kern="1200" dirty="0"/>
            <a:t>Written </a:t>
          </a:r>
          <a:endParaRPr lang="en-GB" sz="900" u="sng" kern="1200" dirty="0"/>
        </a:p>
        <a:p>
          <a:pPr marL="57150" lvl="1" indent="-57150" algn="l" defTabSz="311150">
            <a:lnSpc>
              <a:spcPct val="90000"/>
            </a:lnSpc>
            <a:spcBef>
              <a:spcPct val="0"/>
            </a:spcBef>
            <a:spcAft>
              <a:spcPct val="15000"/>
            </a:spcAft>
            <a:buChar char="•"/>
          </a:pPr>
          <a:r>
            <a:rPr lang="en-US" sz="700" kern="1200" dirty="0"/>
            <a:t>Take time to review your written communication </a:t>
          </a:r>
          <a:endParaRPr lang="en-GB" sz="700" kern="1200" dirty="0"/>
        </a:p>
        <a:p>
          <a:pPr marL="57150" lvl="1" indent="-57150" algn="l" defTabSz="311150">
            <a:lnSpc>
              <a:spcPct val="90000"/>
            </a:lnSpc>
            <a:spcBef>
              <a:spcPct val="0"/>
            </a:spcBef>
            <a:spcAft>
              <a:spcPct val="15000"/>
            </a:spcAft>
            <a:buChar char="•"/>
          </a:pPr>
          <a:r>
            <a:rPr lang="en-US" sz="700" kern="1200"/>
            <a:t>Strive for simplicity </a:t>
          </a:r>
          <a:endParaRPr lang="en-GB" sz="700" kern="1200"/>
        </a:p>
      </dsp:txBody>
      <dsp:txXfrm>
        <a:off x="1461500" y="1453026"/>
        <a:ext cx="1776660" cy="572975"/>
      </dsp:txXfrm>
    </dsp:sp>
    <dsp:sp modelId="{FDD913C3-BD41-9D46-A274-DC6DC83221F7}">
      <dsp:nvSpPr>
        <dsp:cNvPr id="0" name=""/>
        <dsp:cNvSpPr/>
      </dsp:nvSpPr>
      <dsp:spPr>
        <a:xfrm rot="21360000">
          <a:off x="4256906" y="1803371"/>
          <a:ext cx="1920511" cy="970494"/>
        </a:xfrm>
        <a:prstGeom prst="roundRect">
          <a:avLst/>
        </a:prstGeom>
        <a:gradFill rotWithShape="0">
          <a:gsLst>
            <a:gs pos="0">
              <a:schemeClr val="accent5">
                <a:hueOff val="19008940"/>
                <a:satOff val="-26660"/>
                <a:lumOff val="-2746"/>
                <a:alphaOff val="0"/>
                <a:satMod val="103000"/>
                <a:lumMod val="102000"/>
                <a:tint val="94000"/>
              </a:schemeClr>
            </a:gs>
            <a:gs pos="50000">
              <a:schemeClr val="accent5">
                <a:hueOff val="19008940"/>
                <a:satOff val="-26660"/>
                <a:lumOff val="-2746"/>
                <a:alphaOff val="0"/>
                <a:satMod val="110000"/>
                <a:lumMod val="100000"/>
                <a:shade val="100000"/>
              </a:schemeClr>
            </a:gs>
            <a:gs pos="100000">
              <a:schemeClr val="accent5">
                <a:hueOff val="19008940"/>
                <a:satOff val="-26660"/>
                <a:lumOff val="-27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u="none" kern="1200" dirty="0"/>
            <a:t>The benefits of good communication can be seen in increased teamwork and better collaboration on projects</a:t>
          </a:r>
          <a:endParaRPr lang="en-GB" sz="900" b="1" kern="1200" dirty="0"/>
        </a:p>
      </dsp:txBody>
      <dsp:txXfrm>
        <a:off x="4304282" y="1850747"/>
        <a:ext cx="1825759" cy="875742"/>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3.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97459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99249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24957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7538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5998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99558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35101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06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40102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11855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8/8/2022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07217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3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8/8/2022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9487709"/>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80" r:id="rId6"/>
    <p:sldLayoutId id="2147483775" r:id="rId7"/>
    <p:sldLayoutId id="2147483776" r:id="rId8"/>
    <p:sldLayoutId id="2147483777" r:id="rId9"/>
    <p:sldLayoutId id="2147483779" r:id="rId10"/>
    <p:sldLayoutId id="2147483778"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svg"/><Relationship Id="rId7" Type="http://schemas.openxmlformats.org/officeDocument/2006/relationships/diagramColors" Target="../diagrams/colors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olumbiametro.com/article/the-skill-of-patience/#:~:text=Patience%20helps%20you%20to%20develop%20a%20healthy%20attitude.&amp;text=Patience%20improves%20your%20ability%20to,often%20leading%20to%20greater%20success" TargetMode="External"/><Relationship Id="rId2" Type="http://schemas.openxmlformats.org/officeDocument/2006/relationships/hyperlink" Target="https://www.skillsyouneed.com/ps/time-management.html" TargetMode="External"/><Relationship Id="rId1" Type="http://schemas.openxmlformats.org/officeDocument/2006/relationships/slideLayout" Target="../slideLayouts/slideLayout2.xml"/><Relationship Id="rId4" Type="http://schemas.openxmlformats.org/officeDocument/2006/relationships/hyperlink" Target="https://novoresume.com/career-blog/career-goal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Rectangle 2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descr="Coloured pencils inside a pencil holder which is on top of a wood table">
            <a:extLst>
              <a:ext uri="{FF2B5EF4-FFF2-40B4-BE49-F238E27FC236}">
                <a16:creationId xmlns:a16="http://schemas.microsoft.com/office/drawing/2014/main" id="{F731FC83-EE94-0DA6-0F7E-BAB29D684C5B}"/>
              </a:ext>
            </a:extLst>
          </p:cNvPr>
          <p:cNvPicPr>
            <a:picLocks noChangeAspect="1"/>
          </p:cNvPicPr>
          <p:nvPr/>
        </p:nvPicPr>
        <p:blipFill rotWithShape="1">
          <a:blip r:embed="rId2"/>
          <a:srcRect t="15730"/>
          <a:stretch/>
        </p:blipFill>
        <p:spPr>
          <a:xfrm>
            <a:off x="0" y="0"/>
            <a:ext cx="12191980" cy="6858000"/>
          </a:xfrm>
          <a:prstGeom prst="rect">
            <a:avLst/>
          </a:prstGeom>
        </p:spPr>
      </p:pic>
      <p:sp>
        <p:nvSpPr>
          <p:cNvPr id="24" name="TextBox 23">
            <a:extLst>
              <a:ext uri="{FF2B5EF4-FFF2-40B4-BE49-F238E27FC236}">
                <a16:creationId xmlns:a16="http://schemas.microsoft.com/office/drawing/2014/main" id="{D9051C02-ECB3-5987-0467-C05E6773E033}"/>
              </a:ext>
            </a:extLst>
          </p:cNvPr>
          <p:cNvSpPr txBox="1"/>
          <p:nvPr/>
        </p:nvSpPr>
        <p:spPr>
          <a:xfrm>
            <a:off x="1812105" y="1056839"/>
            <a:ext cx="9255614" cy="2246769"/>
          </a:xfrm>
          <a:prstGeom prst="rect">
            <a:avLst/>
          </a:prstGeom>
          <a:noFill/>
        </p:spPr>
        <p:txBody>
          <a:bodyPr wrap="square">
            <a:spAutoFit/>
          </a:bodyPr>
          <a:lstStyle/>
          <a:p>
            <a:r>
              <a:rPr lang="en-GB" sz="2800" b="1" dirty="0">
                <a:solidFill>
                  <a:schemeClr val="bg1"/>
                </a:solidFill>
              </a:rPr>
              <a:t>Weyni Tesfalem</a:t>
            </a:r>
            <a:br>
              <a:rPr lang="en-GB" sz="2800" b="1" dirty="0">
                <a:solidFill>
                  <a:schemeClr val="bg1"/>
                </a:solidFill>
              </a:rPr>
            </a:br>
            <a:r>
              <a:rPr lang="en-GB" sz="2800" b="1" dirty="0">
                <a:solidFill>
                  <a:schemeClr val="bg1"/>
                </a:solidFill>
              </a:rPr>
              <a:t>Student number:  2131120</a:t>
            </a:r>
            <a:br>
              <a:rPr lang="en-GB" sz="2800" b="1" dirty="0">
                <a:solidFill>
                  <a:schemeClr val="bg1"/>
                </a:solidFill>
              </a:rPr>
            </a:br>
            <a:r>
              <a:rPr lang="en-GB" sz="2800" b="1" dirty="0">
                <a:solidFill>
                  <a:schemeClr val="bg1"/>
                </a:solidFill>
              </a:rPr>
              <a:t>module: Academic and employability skills</a:t>
            </a:r>
            <a:br>
              <a:rPr lang="en-GB" sz="2800" b="1" dirty="0">
                <a:solidFill>
                  <a:schemeClr val="bg1"/>
                </a:solidFill>
              </a:rPr>
            </a:br>
            <a:r>
              <a:rPr lang="en-GB" sz="2800" b="1" dirty="0">
                <a:solidFill>
                  <a:schemeClr val="bg1"/>
                </a:solidFill>
              </a:rPr>
              <a:t>module code: lCHS4001</a:t>
            </a:r>
          </a:p>
          <a:p>
            <a:r>
              <a:rPr lang="en-GB" sz="2800" b="1" dirty="0">
                <a:solidFill>
                  <a:schemeClr val="bg1"/>
                </a:solidFill>
              </a:rPr>
              <a:t>Lecturer: Anita Nan </a:t>
            </a:r>
            <a:endParaRPr lang="en-US" sz="2800" dirty="0">
              <a:solidFill>
                <a:schemeClr val="bg1"/>
              </a:solidFill>
            </a:endParaRPr>
          </a:p>
        </p:txBody>
      </p:sp>
    </p:spTree>
    <p:extLst>
      <p:ext uri="{BB962C8B-B14F-4D97-AF65-F5344CB8AC3E}">
        <p14:creationId xmlns:p14="http://schemas.microsoft.com/office/powerpoint/2010/main" val="1211656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53" name="Straight Connector 105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57" name="Rectangle 105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282ECF-47F2-985B-1D83-C0EFA6D7D1B9}"/>
              </a:ext>
            </a:extLst>
          </p:cNvPr>
          <p:cNvSpPr txBox="1"/>
          <p:nvPr/>
        </p:nvSpPr>
        <p:spPr>
          <a:xfrm>
            <a:off x="6377111" y="909638"/>
            <a:ext cx="5014789" cy="1318062"/>
          </a:xfrm>
        </p:spPr>
        <p:txBody>
          <a:bodyPr vert="horz" lIns="91440" tIns="45720" rIns="91440" bIns="45720" rtlCol="0" anchor="t">
            <a:normAutofit fontScale="92500"/>
          </a:bodyPr>
          <a:lstStyle/>
          <a:p>
            <a:pPr>
              <a:spcBef>
                <a:spcPct val="0"/>
              </a:spcBef>
              <a:spcAft>
                <a:spcPts val="600"/>
              </a:spcAft>
            </a:pPr>
            <a:r>
              <a:rPr lang="en-US" sz="4000" dirty="0">
                <a:latin typeface="+mj-lt"/>
              </a:rPr>
              <a:t>OVERVIEW </a:t>
            </a:r>
          </a:p>
          <a:p>
            <a:pPr>
              <a:spcBef>
                <a:spcPct val="0"/>
              </a:spcBef>
              <a:spcAft>
                <a:spcPts val="600"/>
              </a:spcAft>
            </a:pPr>
            <a:r>
              <a:rPr lang="en-US" sz="4000" kern="1200" cap="all" spc="30" baseline="0" dirty="0">
                <a:solidFill>
                  <a:schemeClr val="tx1"/>
                </a:solidFill>
                <a:latin typeface="+mj-lt"/>
                <a:ea typeface="+mj-ea"/>
                <a:cs typeface="+mj-cs"/>
              </a:rPr>
              <a:t>MY INTENDED CAREER</a:t>
            </a:r>
          </a:p>
        </p:txBody>
      </p:sp>
      <p:pic>
        <p:nvPicPr>
          <p:cNvPr id="1026" name="Picture 2" descr="Career icon PNG and SVG Vector Free Download">
            <a:extLst>
              <a:ext uri="{FF2B5EF4-FFF2-40B4-BE49-F238E27FC236}">
                <a16:creationId xmlns:a16="http://schemas.microsoft.com/office/drawing/2014/main" id="{1110C81A-672F-A8DB-738D-C561C011FD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715" y="723900"/>
            <a:ext cx="4691657" cy="5410200"/>
          </a:xfrm>
          <a:prstGeom prst="rect">
            <a:avLst/>
          </a:prstGeom>
          <a:noFill/>
          <a:extLst>
            <a:ext uri="{909E8E84-426E-40DD-AFC4-6F175D3DCCD1}">
              <a14:hiddenFill xmlns:a14="http://schemas.microsoft.com/office/drawing/2010/main">
                <a:solidFill>
                  <a:srgbClr val="FFFFFF"/>
                </a:solidFill>
              </a14:hiddenFill>
            </a:ext>
          </a:extLst>
        </p:spPr>
      </p:pic>
      <p:cxnSp>
        <p:nvCxnSpPr>
          <p:cNvPr id="1059" name="Straight Connector 105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AF6642E-2B91-BAC6-4888-23ED899285D3}"/>
              </a:ext>
            </a:extLst>
          </p:cNvPr>
          <p:cNvSpPr txBox="1"/>
          <p:nvPr/>
        </p:nvSpPr>
        <p:spPr>
          <a:xfrm>
            <a:off x="6415014" y="2276474"/>
            <a:ext cx="5014790" cy="3885027"/>
          </a:xfrm>
        </p:spPr>
        <p:txBody>
          <a:bodyPr vert="horz" lIns="91440" tIns="45720" rIns="91440" bIns="45720" rtlCol="0">
            <a:normAutofit fontScale="85000" lnSpcReduction="10000"/>
          </a:bodyPr>
          <a:lstStyle/>
          <a:p>
            <a:pPr>
              <a:lnSpc>
                <a:spcPct val="120000"/>
              </a:lnSpc>
              <a:spcAft>
                <a:spcPts val="600"/>
              </a:spcAft>
            </a:pPr>
            <a:r>
              <a:rPr lang="en-US" dirty="0"/>
              <a:t>An intended career is a job goal for the future. You have to work towards that goal and try to achieve it. My intended career is to be a health and social care worker which is why I am doing this course. I love talking and interacting with others to bring a smile to their faces. My other future goal is to own a nail business. I would love to have my own shop where I can use my skills and get something out of it. I am slowly working towards my dream and hope I can get there.</a:t>
            </a:r>
            <a:r>
              <a:rPr lang="en-GB" b="0" i="0" dirty="0">
                <a:solidFill>
                  <a:srgbClr val="202124"/>
                </a:solidFill>
                <a:effectLst/>
                <a:latin typeface="arial" panose="020B0604020202020204" pitchFamily="34" charset="0"/>
              </a:rPr>
              <a:t> </a:t>
            </a:r>
            <a:r>
              <a:rPr lang="en-GB" b="0" i="0" dirty="0">
                <a:solidFill>
                  <a:srgbClr val="202124"/>
                </a:solidFill>
                <a:effectLst/>
              </a:rPr>
              <a:t>Career goals are targets.</a:t>
            </a:r>
            <a:r>
              <a:rPr lang="en-GB" i="0" dirty="0">
                <a:solidFill>
                  <a:srgbClr val="202124"/>
                </a:solidFill>
                <a:effectLst/>
              </a:rPr>
              <a:t> Things, positions, and situations related to your professional life that you have set your mind on achieving. </a:t>
            </a:r>
            <a:r>
              <a:rPr lang="en-GB" b="0" i="0" dirty="0">
                <a:solidFill>
                  <a:srgbClr val="202124"/>
                </a:solidFill>
                <a:effectLst/>
              </a:rPr>
              <a:t>They can be short-term, like getting a promotion or certification, or they can be long-term, like running your own successful business or being an executive at your dream company.</a:t>
            </a:r>
            <a:endParaRPr lang="en-US" dirty="0"/>
          </a:p>
        </p:txBody>
      </p:sp>
    </p:spTree>
    <p:extLst>
      <p:ext uri="{BB962C8B-B14F-4D97-AF65-F5344CB8AC3E}">
        <p14:creationId xmlns:p14="http://schemas.microsoft.com/office/powerpoint/2010/main" val="476453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8C4F4A-93CC-58B7-4AEA-CE0C3B2E66FA}"/>
              </a:ext>
            </a:extLst>
          </p:cNvPr>
          <p:cNvSpPr>
            <a:spLocks noGrp="1"/>
          </p:cNvSpPr>
          <p:nvPr>
            <p:ph type="title"/>
          </p:nvPr>
        </p:nvSpPr>
        <p:spPr>
          <a:xfrm>
            <a:off x="647701" y="871759"/>
            <a:ext cx="5067300" cy="3497042"/>
          </a:xfrm>
        </p:spPr>
        <p:txBody>
          <a:bodyPr vert="horz" lIns="91440" tIns="45720" rIns="91440" bIns="45720" rtlCol="0" anchor="t">
            <a:normAutofit/>
          </a:bodyPr>
          <a:lstStyle/>
          <a:p>
            <a:br>
              <a:rPr lang="en-US" sz="5400" dirty="0">
                <a:solidFill>
                  <a:srgbClr val="FFFFFF"/>
                </a:solidFill>
              </a:rPr>
            </a:br>
            <a:endParaRPr lang="en-US" sz="5400" dirty="0">
              <a:solidFill>
                <a:srgbClr val="FFFFFF"/>
              </a:solidFill>
            </a:endParaRPr>
          </a:p>
        </p:txBody>
      </p:sp>
      <p:cxnSp>
        <p:nvCxnSpPr>
          <p:cNvPr id="41" name="Straight Connector 4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8" name="Diagram 7">
            <a:extLst>
              <a:ext uri="{FF2B5EF4-FFF2-40B4-BE49-F238E27FC236}">
                <a16:creationId xmlns:a16="http://schemas.microsoft.com/office/drawing/2014/main" id="{4CDBD546-FBE1-4B94-9D25-6050D4D21F23}"/>
              </a:ext>
            </a:extLst>
          </p:cNvPr>
          <p:cNvGraphicFramePr/>
          <p:nvPr>
            <p:extLst>
              <p:ext uri="{D42A27DB-BD31-4B8C-83A1-F6EECF244321}">
                <p14:modId xmlns:p14="http://schemas.microsoft.com/office/powerpoint/2010/main" val="1592077987"/>
              </p:ext>
            </p:extLst>
          </p:nvPr>
        </p:nvGraphicFramePr>
        <p:xfrm>
          <a:off x="952918" y="1447801"/>
          <a:ext cx="9996435" cy="40479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257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3F40FC25-78C4-B9C2-018D-1948BA0702D5}"/>
              </a:ext>
            </a:extLst>
          </p:cNvPr>
          <p:cNvGraphicFramePr/>
          <p:nvPr>
            <p:extLst>
              <p:ext uri="{D42A27DB-BD31-4B8C-83A1-F6EECF244321}">
                <p14:modId xmlns:p14="http://schemas.microsoft.com/office/powerpoint/2010/main" val="3828766838"/>
              </p:ext>
            </p:extLst>
          </p:nvPr>
        </p:nvGraphicFramePr>
        <p:xfrm>
          <a:off x="1366016" y="821175"/>
          <a:ext cx="8973737" cy="5169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634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3D0AD61-C4EE-4A0B-8733-BAE046F63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6E6E9-3CF5-6A18-C16D-E006FDD74C51}"/>
              </a:ext>
            </a:extLst>
          </p:cNvPr>
          <p:cNvSpPr>
            <a:spLocks noGrp="1"/>
          </p:cNvSpPr>
          <p:nvPr>
            <p:ph type="title"/>
          </p:nvPr>
        </p:nvSpPr>
        <p:spPr>
          <a:xfrm>
            <a:off x="700087" y="909638"/>
            <a:ext cx="10803485" cy="845674"/>
          </a:xfrm>
        </p:spPr>
        <p:txBody>
          <a:bodyPr vert="horz" lIns="91440" tIns="45720" rIns="91440" bIns="45720" rtlCol="0">
            <a:normAutofit/>
          </a:bodyPr>
          <a:lstStyle/>
          <a:p>
            <a:r>
              <a:rPr lang="en-US" dirty="0"/>
              <a:t>Communication skill </a:t>
            </a:r>
          </a:p>
        </p:txBody>
      </p:sp>
      <p:cxnSp>
        <p:nvCxnSpPr>
          <p:cNvPr id="32" name="Straight Connector 31">
            <a:extLst>
              <a:ext uri="{FF2B5EF4-FFF2-40B4-BE49-F238E27FC236}">
                <a16:creationId xmlns:a16="http://schemas.microsoft.com/office/drawing/2014/main" id="{B0627202-EFF9-43AD-A17D-9C0A583533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Head with Gears">
            <a:extLst>
              <a:ext uri="{FF2B5EF4-FFF2-40B4-BE49-F238E27FC236}">
                <a16:creationId xmlns:a16="http://schemas.microsoft.com/office/drawing/2014/main" id="{A26CA2A5-C68B-606C-CA42-44932FAC3C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7504" y="2525158"/>
            <a:ext cx="1807683" cy="1807683"/>
          </a:xfrm>
          <a:prstGeom prst="rect">
            <a:avLst/>
          </a:prstGeom>
        </p:spPr>
      </p:pic>
      <p:pic>
        <p:nvPicPr>
          <p:cNvPr id="25" name="Graphic 24" descr="Head with Gears">
            <a:extLst>
              <a:ext uri="{FF2B5EF4-FFF2-40B4-BE49-F238E27FC236}">
                <a16:creationId xmlns:a16="http://schemas.microsoft.com/office/drawing/2014/main" id="{7267497B-8A31-27AF-F509-35DAFC2115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1458644" y="3156865"/>
            <a:ext cx="2028772" cy="2122705"/>
          </a:xfrm>
          <a:prstGeom prst="rect">
            <a:avLst/>
          </a:prstGeom>
        </p:spPr>
      </p:pic>
      <p:cxnSp>
        <p:nvCxnSpPr>
          <p:cNvPr id="34" name="Straight Connector 33">
            <a:extLst>
              <a:ext uri="{FF2B5EF4-FFF2-40B4-BE49-F238E27FC236}">
                <a16:creationId xmlns:a16="http://schemas.microsoft.com/office/drawing/2014/main" id="{A122FEF2-9343-4D52-A0EA-3EB03CB8B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F0A46B53-AEFC-8515-08F1-DEBDA05C9279}"/>
              </a:ext>
            </a:extLst>
          </p:cNvPr>
          <p:cNvGraphicFramePr/>
          <p:nvPr>
            <p:extLst>
              <p:ext uri="{D42A27DB-BD31-4B8C-83A1-F6EECF244321}">
                <p14:modId xmlns:p14="http://schemas.microsoft.com/office/powerpoint/2010/main" val="759524918"/>
              </p:ext>
            </p:extLst>
          </p:nvPr>
        </p:nvGraphicFramePr>
        <p:xfrm>
          <a:off x="3487416" y="1578430"/>
          <a:ext cx="7787556" cy="51464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5260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0226-C5F1-D1EB-C7B3-5F6F6922EA81}"/>
              </a:ext>
            </a:extLst>
          </p:cNvPr>
          <p:cNvSpPr>
            <a:spLocks noGrp="1"/>
          </p:cNvSpPr>
          <p:nvPr>
            <p:ph type="title"/>
          </p:nvPr>
        </p:nvSpPr>
        <p:spPr>
          <a:xfrm>
            <a:off x="695324" y="897752"/>
            <a:ext cx="3601757" cy="1955927"/>
          </a:xfrm>
        </p:spPr>
        <p:txBody>
          <a:bodyPr vert="horz" lIns="91440" tIns="45720" rIns="91440" bIns="45720" rtlCol="0" anchor="t">
            <a:normAutofit/>
          </a:bodyPr>
          <a:lstStyle/>
          <a:p>
            <a:r>
              <a:rPr lang="en-US" kern="1200" cap="all" spc="30" baseline="0">
                <a:solidFill>
                  <a:schemeClr val="tx1"/>
                </a:solidFill>
                <a:latin typeface="+mj-lt"/>
                <a:ea typeface="+mj-ea"/>
                <a:cs typeface="+mj-cs"/>
              </a:rPr>
              <a:t>Time management </a:t>
            </a:r>
          </a:p>
        </p:txBody>
      </p:sp>
      <p:cxnSp>
        <p:nvCxnSpPr>
          <p:cNvPr id="24" name="Straight Connector 2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B896424-6EAD-FA79-BC01-3C6179030FFB}"/>
              </a:ext>
            </a:extLst>
          </p:cNvPr>
          <p:cNvSpPr txBox="1"/>
          <p:nvPr/>
        </p:nvSpPr>
        <p:spPr>
          <a:xfrm>
            <a:off x="683373" y="2262029"/>
            <a:ext cx="3613708" cy="3906350"/>
          </a:xfrm>
          <a:prstGeom prst="rect">
            <a:avLst/>
          </a:prstGeom>
        </p:spPr>
        <p:txBody>
          <a:bodyPr vert="horz" lIns="91440" tIns="45720" rIns="91440" bIns="45720" rtlCol="0">
            <a:normAutofit fontScale="92500" lnSpcReduction="10000"/>
          </a:bodyPr>
          <a:lstStyle/>
          <a:p>
            <a:pPr>
              <a:lnSpc>
                <a:spcPct val="110000"/>
              </a:lnSpc>
              <a:spcAft>
                <a:spcPts val="600"/>
              </a:spcAft>
            </a:pPr>
            <a:r>
              <a:rPr lang="en-US" sz="1300" b="1" u="sng" dirty="0"/>
              <a:t>What is time management? </a:t>
            </a:r>
          </a:p>
          <a:p>
            <a:pPr indent="-228600">
              <a:lnSpc>
                <a:spcPct val="110000"/>
              </a:lnSpc>
              <a:spcAft>
                <a:spcPts val="600"/>
              </a:spcAft>
              <a:buFont typeface="Arial" panose="020B0604020202020204" pitchFamily="34" charset="0"/>
              <a:buChar char="•"/>
            </a:pPr>
            <a:endParaRPr lang="en-US" sz="1300" b="1" dirty="0"/>
          </a:p>
          <a:p>
            <a:pPr>
              <a:lnSpc>
                <a:spcPct val="110000"/>
              </a:lnSpc>
              <a:spcAft>
                <a:spcPts val="600"/>
              </a:spcAft>
            </a:pPr>
            <a:r>
              <a:rPr lang="en-US" sz="1300" b="1" dirty="0"/>
              <a:t>Time management is the ability to use one's time</a:t>
            </a:r>
          </a:p>
          <a:p>
            <a:pPr>
              <a:lnSpc>
                <a:spcPct val="110000"/>
              </a:lnSpc>
              <a:spcAft>
                <a:spcPts val="600"/>
              </a:spcAft>
            </a:pPr>
            <a:r>
              <a:rPr lang="en-US" sz="1300" b="1" dirty="0"/>
              <a:t>effectively or productively.</a:t>
            </a:r>
          </a:p>
          <a:p>
            <a:pPr indent="-228600">
              <a:lnSpc>
                <a:spcPct val="110000"/>
              </a:lnSpc>
              <a:spcAft>
                <a:spcPts val="600"/>
              </a:spcAft>
              <a:buFont typeface="Arial" panose="020B0604020202020204" pitchFamily="34" charset="0"/>
              <a:buChar char="•"/>
            </a:pPr>
            <a:endParaRPr lang="en-US" sz="1300" b="1" dirty="0"/>
          </a:p>
          <a:p>
            <a:pPr>
              <a:lnSpc>
                <a:spcPct val="110000"/>
              </a:lnSpc>
              <a:spcAft>
                <a:spcPts val="600"/>
              </a:spcAft>
            </a:pPr>
            <a:r>
              <a:rPr lang="en-US" sz="1300" b="1" dirty="0"/>
              <a:t>Since I am a single mom of two children, time management is extremely important to me. I use time management to save time and function effectively. This is by: </a:t>
            </a:r>
          </a:p>
          <a:p>
            <a:pPr indent="-228600">
              <a:lnSpc>
                <a:spcPct val="110000"/>
              </a:lnSpc>
              <a:spcAft>
                <a:spcPts val="600"/>
              </a:spcAft>
              <a:buFont typeface="Arial" panose="020B0604020202020204" pitchFamily="34" charset="0"/>
              <a:buChar char="•"/>
            </a:pPr>
            <a:endParaRPr lang="en-US" sz="1300" b="1" dirty="0"/>
          </a:p>
          <a:p>
            <a:pPr marL="285750" indent="-228600">
              <a:lnSpc>
                <a:spcPct val="110000"/>
              </a:lnSpc>
              <a:spcAft>
                <a:spcPts val="600"/>
              </a:spcAft>
              <a:buFont typeface="Arial" panose="020B0604020202020204" pitchFamily="34" charset="0"/>
              <a:buChar char="•"/>
            </a:pPr>
            <a:r>
              <a:rPr lang="en-US" sz="1300" b="1" dirty="0"/>
              <a:t>Pre-planning tasks </a:t>
            </a:r>
          </a:p>
          <a:p>
            <a:pPr marL="285750" indent="-228600">
              <a:lnSpc>
                <a:spcPct val="110000"/>
              </a:lnSpc>
              <a:spcAft>
                <a:spcPts val="600"/>
              </a:spcAft>
              <a:buFont typeface="Arial" panose="020B0604020202020204" pitchFamily="34" charset="0"/>
              <a:buChar char="•"/>
            </a:pPr>
            <a:r>
              <a:rPr lang="en-US" sz="1300" b="1" dirty="0"/>
              <a:t>Reducing repetition </a:t>
            </a:r>
          </a:p>
          <a:p>
            <a:pPr marL="285750" indent="-228600">
              <a:lnSpc>
                <a:spcPct val="110000"/>
              </a:lnSpc>
              <a:spcAft>
                <a:spcPts val="600"/>
              </a:spcAft>
              <a:buFont typeface="Arial" panose="020B0604020202020204" pitchFamily="34" charset="0"/>
              <a:buChar char="•"/>
            </a:pPr>
            <a:r>
              <a:rPr lang="en-US" sz="1300" b="1" dirty="0"/>
              <a:t>Avoiding stress </a:t>
            </a:r>
          </a:p>
          <a:p>
            <a:pPr marL="285750" indent="-228600">
              <a:lnSpc>
                <a:spcPct val="110000"/>
              </a:lnSpc>
              <a:spcAft>
                <a:spcPts val="600"/>
              </a:spcAft>
              <a:buFont typeface="Arial" panose="020B0604020202020204" pitchFamily="34" charset="0"/>
              <a:buChar char="•"/>
            </a:pPr>
            <a:r>
              <a:rPr lang="en-US" sz="1300" b="1" dirty="0"/>
              <a:t>Prioritizing taking care of my children and work </a:t>
            </a:r>
          </a:p>
          <a:p>
            <a:pPr marL="285750" indent="-228600">
              <a:lnSpc>
                <a:spcPct val="110000"/>
              </a:lnSpc>
              <a:spcAft>
                <a:spcPts val="600"/>
              </a:spcAft>
              <a:buFont typeface="Arial" panose="020B0604020202020204" pitchFamily="34" charset="0"/>
              <a:buChar char="•"/>
            </a:pPr>
            <a:endParaRPr lang="en-US" sz="1100" dirty="0"/>
          </a:p>
          <a:p>
            <a:pPr marL="285750" indent="-228600">
              <a:lnSpc>
                <a:spcPct val="110000"/>
              </a:lnSpc>
              <a:spcAft>
                <a:spcPts val="600"/>
              </a:spcAft>
              <a:buFont typeface="Arial" panose="020B0604020202020204" pitchFamily="34" charset="0"/>
              <a:buChar char="•"/>
            </a:pPr>
            <a:endParaRPr lang="en-US" sz="1100" dirty="0"/>
          </a:p>
        </p:txBody>
      </p:sp>
      <p:pic>
        <p:nvPicPr>
          <p:cNvPr id="5" name="Picture 4" descr="Analogue wall clock">
            <a:extLst>
              <a:ext uri="{FF2B5EF4-FFF2-40B4-BE49-F238E27FC236}">
                <a16:creationId xmlns:a16="http://schemas.microsoft.com/office/drawing/2014/main" id="{F801CA5E-DF16-E572-2BE3-67294B90C051}"/>
              </a:ext>
            </a:extLst>
          </p:cNvPr>
          <p:cNvPicPr>
            <a:picLocks noChangeAspect="1"/>
          </p:cNvPicPr>
          <p:nvPr/>
        </p:nvPicPr>
        <p:blipFill rotWithShape="1">
          <a:blip r:embed="rId2"/>
          <a:srcRect l="1908" r="27159"/>
          <a:stretch/>
        </p:blipFill>
        <p:spPr>
          <a:xfrm>
            <a:off x="4876800" y="10"/>
            <a:ext cx="7315200" cy="6857990"/>
          </a:xfrm>
          <a:prstGeom prst="rect">
            <a:avLst/>
          </a:prstGeom>
        </p:spPr>
      </p:pic>
    </p:spTree>
    <p:extLst>
      <p:ext uri="{BB962C8B-B14F-4D97-AF65-F5344CB8AC3E}">
        <p14:creationId xmlns:p14="http://schemas.microsoft.com/office/powerpoint/2010/main" val="463834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69176-3515-F3D9-7FE4-90A1C19FD96A}"/>
              </a:ext>
            </a:extLst>
          </p:cNvPr>
          <p:cNvSpPr>
            <a:spLocks noGrp="1"/>
          </p:cNvSpPr>
          <p:nvPr>
            <p:ph type="title"/>
          </p:nvPr>
        </p:nvSpPr>
        <p:spPr>
          <a:xfrm>
            <a:off x="6377111" y="909638"/>
            <a:ext cx="5014789" cy="1318062"/>
          </a:xfrm>
        </p:spPr>
        <p:txBody>
          <a:bodyPr vert="horz" lIns="91440" tIns="45720" rIns="91440" bIns="45720" rtlCol="0" anchor="t">
            <a:normAutofit/>
          </a:bodyPr>
          <a:lstStyle/>
          <a:p>
            <a:r>
              <a:rPr lang="en-US" kern="1200" cap="all" spc="30" baseline="0" dirty="0">
                <a:solidFill>
                  <a:schemeClr val="tx1"/>
                </a:solidFill>
                <a:latin typeface="+mj-lt"/>
                <a:ea typeface="+mj-ea"/>
                <a:cs typeface="+mj-cs"/>
              </a:rPr>
              <a:t>why do you need to be patient?</a:t>
            </a:r>
          </a:p>
        </p:txBody>
      </p:sp>
      <p:pic>
        <p:nvPicPr>
          <p:cNvPr id="7" name="Graphic 6" descr="Head with Gears">
            <a:extLst>
              <a:ext uri="{FF2B5EF4-FFF2-40B4-BE49-F238E27FC236}">
                <a16:creationId xmlns:a16="http://schemas.microsoft.com/office/drawing/2014/main" id="{84A3FD1B-0D50-0F07-2B59-9919D97E21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0100" y="940556"/>
            <a:ext cx="4976888" cy="4976888"/>
          </a:xfrm>
          <a:prstGeom prst="rect">
            <a:avLst/>
          </a:prstGeom>
        </p:spPr>
      </p:pic>
      <p:cxnSp>
        <p:nvCxnSpPr>
          <p:cNvPr id="32" name="Straight Connector 3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F45F5F0-C898-BB4C-DFCA-D927BB80CFA4}"/>
              </a:ext>
            </a:extLst>
          </p:cNvPr>
          <p:cNvSpPr txBox="1"/>
          <p:nvPr/>
        </p:nvSpPr>
        <p:spPr>
          <a:xfrm>
            <a:off x="6415014" y="2276474"/>
            <a:ext cx="5014790" cy="3885027"/>
          </a:xfrm>
          <a:prstGeom prst="rect">
            <a:avLst/>
          </a:prstGeom>
        </p:spPr>
        <p:txBody>
          <a:bodyPr vert="horz" lIns="91440" tIns="45720" rIns="91440" bIns="45720" rtlCol="0">
            <a:normAutofit/>
          </a:bodyPr>
          <a:lstStyle/>
          <a:p>
            <a:pPr algn="l"/>
            <a:r>
              <a:rPr lang="en-US" dirty="0"/>
              <a:t>Patience is very important in life, in today’s modern age, most of us can get annoyed easily. It takes time for good things to happen, which is one of the factors in success. It </a:t>
            </a:r>
            <a:r>
              <a:rPr lang="en-GB" i="0" dirty="0">
                <a:solidFill>
                  <a:srgbClr val="202124"/>
                </a:solidFill>
                <a:effectLst/>
                <a:cs typeface="Arial" panose="020B0604020202020204" pitchFamily="34" charset="0"/>
              </a:rPr>
              <a:t>helps you to develop a healthy attitude. </a:t>
            </a:r>
            <a:r>
              <a:rPr lang="en-GB" b="0" i="0" dirty="0">
                <a:solidFill>
                  <a:srgbClr val="202124"/>
                </a:solidFill>
                <a:effectLst/>
              </a:rPr>
              <a:t>Patience improves your ability to accept setbacks and enjoy life much more. Patience allows you to persevere and make more productive decisions, often leading to greater success.</a:t>
            </a:r>
            <a:endParaRPr lang="en-US" dirty="0"/>
          </a:p>
        </p:txBody>
      </p:sp>
    </p:spTree>
    <p:extLst>
      <p:ext uri="{BB962C8B-B14F-4D97-AF65-F5344CB8AC3E}">
        <p14:creationId xmlns:p14="http://schemas.microsoft.com/office/powerpoint/2010/main" val="4261980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66" name="Straight Connector 206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5D58891D-9995-D104-02E8-ACE1CF8E91CB}"/>
              </a:ext>
            </a:extLst>
          </p:cNvPr>
          <p:cNvSpPr>
            <a:spLocks noGrp="1"/>
          </p:cNvSpPr>
          <p:nvPr>
            <p:ph idx="1"/>
          </p:nvPr>
        </p:nvSpPr>
        <p:spPr>
          <a:xfrm>
            <a:off x="695326" y="2285999"/>
            <a:ext cx="6766748" cy="3649080"/>
          </a:xfrm>
        </p:spPr>
        <p:txBody>
          <a:bodyPr>
            <a:normAutofit/>
          </a:bodyPr>
          <a:lstStyle/>
          <a:p>
            <a:pPr marL="0" indent="0">
              <a:lnSpc>
                <a:spcPct val="110000"/>
              </a:lnSpc>
              <a:buNone/>
            </a:pPr>
            <a:r>
              <a:rPr lang="en-US" sz="1700" u="sng" dirty="0"/>
              <a:t>How you can improve your weaknesses </a:t>
            </a:r>
          </a:p>
          <a:p>
            <a:pPr>
              <a:lnSpc>
                <a:spcPct val="110000"/>
              </a:lnSpc>
            </a:pPr>
            <a:r>
              <a:rPr lang="en-US" sz="1700" dirty="0"/>
              <a:t>To improve your weaknesses, firstly, you will need to identify your weakness, then self-evaluate. Examine your past work and how you have performed in your role over time to assess your competencies.</a:t>
            </a:r>
          </a:p>
          <a:p>
            <a:pPr marL="0" indent="0">
              <a:lnSpc>
                <a:spcPct val="110000"/>
              </a:lnSpc>
              <a:buNone/>
            </a:pPr>
            <a:endParaRPr lang="en-US" sz="1700" dirty="0"/>
          </a:p>
          <a:p>
            <a:pPr marL="0" indent="0">
              <a:lnSpc>
                <a:spcPct val="110000"/>
              </a:lnSpc>
              <a:buNone/>
            </a:pPr>
            <a:r>
              <a:rPr lang="en-US" sz="1700" u="sng" dirty="0"/>
              <a:t>How you can improve your Time management </a:t>
            </a:r>
          </a:p>
          <a:p>
            <a:pPr>
              <a:lnSpc>
                <a:spcPct val="110000"/>
              </a:lnSpc>
            </a:pPr>
            <a:r>
              <a:rPr lang="en-US" sz="1700" dirty="0"/>
              <a:t>I can improve my time management by simply making a list of tasks, to-do lists are a good way to stay organized and by focusing on results. </a:t>
            </a:r>
          </a:p>
          <a:p>
            <a:pPr>
              <a:lnSpc>
                <a:spcPct val="110000"/>
              </a:lnSpc>
            </a:pPr>
            <a:endParaRPr lang="en-US" sz="1700" dirty="0"/>
          </a:p>
        </p:txBody>
      </p:sp>
      <p:cxnSp>
        <p:nvCxnSpPr>
          <p:cNvPr id="2068" name="Straight Connector 2067">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136,803 Improvement Stock Vector Illustration and Royalty Free Improvement  Clipart">
            <a:extLst>
              <a:ext uri="{FF2B5EF4-FFF2-40B4-BE49-F238E27FC236}">
                <a16:creationId xmlns:a16="http://schemas.microsoft.com/office/drawing/2014/main" id="{91560AF5-CBC8-6CC5-8114-B4E5FFE9D8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37" r="16918"/>
          <a:stretch/>
        </p:blipFill>
        <p:spPr bwMode="auto">
          <a:xfrm>
            <a:off x="8115300" y="10"/>
            <a:ext cx="40767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1470CB3-C9A6-3246-E830-B38A8FA02066}"/>
              </a:ext>
            </a:extLst>
          </p:cNvPr>
          <p:cNvSpPr txBox="1"/>
          <p:nvPr/>
        </p:nvSpPr>
        <p:spPr>
          <a:xfrm>
            <a:off x="800100" y="863026"/>
            <a:ext cx="6119446" cy="584775"/>
          </a:xfrm>
          <a:prstGeom prst="rect">
            <a:avLst/>
          </a:prstGeom>
          <a:noFill/>
        </p:spPr>
        <p:txBody>
          <a:bodyPr wrap="square" rtlCol="0">
            <a:spAutoFit/>
          </a:bodyPr>
          <a:lstStyle/>
          <a:p>
            <a:r>
              <a:rPr lang="en-GB" sz="3200" b="1" u="sng" dirty="0"/>
              <a:t>PDP </a:t>
            </a:r>
            <a:r>
              <a:rPr lang="en-GB" sz="2400" b="1" u="sng" dirty="0"/>
              <a:t>(personal development planning)</a:t>
            </a:r>
          </a:p>
        </p:txBody>
      </p:sp>
    </p:spTree>
    <p:extLst>
      <p:ext uri="{BB962C8B-B14F-4D97-AF65-F5344CB8AC3E}">
        <p14:creationId xmlns:p14="http://schemas.microsoft.com/office/powerpoint/2010/main" val="3119881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9" name="Rectangle 308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conclusion is the place where you got tired of thinking - The Quotable  Coach %">
            <a:extLst>
              <a:ext uri="{FF2B5EF4-FFF2-40B4-BE49-F238E27FC236}">
                <a16:creationId xmlns:a16="http://schemas.microsoft.com/office/drawing/2014/main" id="{0956968F-C381-9577-7388-7310F8C8DB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30" r="1" b="26509"/>
          <a:stretch/>
        </p:blipFill>
        <p:spPr bwMode="auto">
          <a:xfrm>
            <a:off x="1821378" y="723900"/>
            <a:ext cx="8977407" cy="2615719"/>
          </a:xfrm>
          <a:prstGeom prst="rect">
            <a:avLst/>
          </a:prstGeom>
          <a:noFill/>
          <a:extLst>
            <a:ext uri="{909E8E84-426E-40DD-AFC4-6F175D3DCCD1}">
              <a14:hiddenFill xmlns:a14="http://schemas.microsoft.com/office/drawing/2010/main">
                <a:solidFill>
                  <a:srgbClr val="FFFFFF"/>
                </a:solidFill>
              </a14:hiddenFill>
            </a:ext>
          </a:extLst>
        </p:spPr>
      </p:pic>
      <p:cxnSp>
        <p:nvCxnSpPr>
          <p:cNvPr id="3091" name="Straight Connector 309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5A8C859-1069-6CA1-10B2-2ABCC2EA98AF}"/>
              </a:ext>
            </a:extLst>
          </p:cNvPr>
          <p:cNvSpPr txBox="1"/>
          <p:nvPr/>
        </p:nvSpPr>
        <p:spPr>
          <a:xfrm>
            <a:off x="5563915" y="4088704"/>
            <a:ext cx="5922942" cy="2110445"/>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Communicating skills, managing your time, and identifying your SWOT are important skills to achieve success in the workplace or at home. </a:t>
            </a:r>
          </a:p>
        </p:txBody>
      </p:sp>
    </p:spTree>
    <p:extLst>
      <p:ext uri="{BB962C8B-B14F-4D97-AF65-F5344CB8AC3E}">
        <p14:creationId xmlns:p14="http://schemas.microsoft.com/office/powerpoint/2010/main" val="1010155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5BB6-7F36-15B2-9606-F0588AAF0A7C}"/>
              </a:ext>
            </a:extLst>
          </p:cNvPr>
          <p:cNvSpPr>
            <a:spLocks noGrp="1"/>
          </p:cNvSpPr>
          <p:nvPr>
            <p:ph type="title"/>
          </p:nvPr>
        </p:nvSpPr>
        <p:spPr>
          <a:xfrm>
            <a:off x="700635" y="243271"/>
            <a:ext cx="10691265" cy="1371030"/>
          </a:xfrm>
        </p:spPr>
        <p:txBody>
          <a:bodyPr/>
          <a:lstStyle/>
          <a:p>
            <a:r>
              <a:rPr lang="en-US" dirty="0"/>
              <a:t>Reference </a:t>
            </a:r>
          </a:p>
        </p:txBody>
      </p:sp>
      <p:sp>
        <p:nvSpPr>
          <p:cNvPr id="3" name="Content Placeholder 2">
            <a:extLst>
              <a:ext uri="{FF2B5EF4-FFF2-40B4-BE49-F238E27FC236}">
                <a16:creationId xmlns:a16="http://schemas.microsoft.com/office/drawing/2014/main" id="{18AB2CAB-9189-9D6C-4719-D710493E66C6}"/>
              </a:ext>
            </a:extLst>
          </p:cNvPr>
          <p:cNvSpPr>
            <a:spLocks noGrp="1"/>
          </p:cNvSpPr>
          <p:nvPr>
            <p:ph idx="1"/>
          </p:nvPr>
        </p:nvSpPr>
        <p:spPr>
          <a:xfrm>
            <a:off x="700635" y="1185362"/>
            <a:ext cx="10691265" cy="4487276"/>
          </a:xfrm>
        </p:spPr>
        <p:txBody>
          <a:bodyPr>
            <a:normAutofit fontScale="92500"/>
          </a:bodyPr>
          <a:lstStyle/>
          <a:p>
            <a:r>
              <a:rPr lang="en-US" dirty="0"/>
              <a:t> </a:t>
            </a:r>
            <a:r>
              <a:rPr lang="en-US" dirty="0">
                <a:hlinkClick r:id="rId2"/>
              </a:rPr>
              <a:t>https://www.skillsyouneed.com/ps/time-management.html</a:t>
            </a:r>
            <a:r>
              <a:rPr lang="en-US" dirty="0"/>
              <a:t> https://www.skillsyouneed.com/ps/time-management.html</a:t>
            </a:r>
          </a:p>
          <a:p>
            <a:r>
              <a:rPr lang="en-US" dirty="0">
                <a:hlinkClick r:id="rId3"/>
              </a:rPr>
              <a:t>https://columbiametro.com/article/the-skill-of-patience/#:~:text=Patience%20helps%20you%20to%20develop%20a%20healthy%20attitude.&amp;text=Patience%20improves%20your%20ability%20to,often%20leading%20to%20greater%20success</a:t>
            </a:r>
            <a:r>
              <a:rPr lang="en-US" dirty="0"/>
              <a:t>. https://columbiametro.com/article/the-skill-of-patience/#:~:text=Patience%20helps%20you%20to%20develop%20a%20healthy%20attitude.&amp;text=Patience%20improves%20your%20ability%20to,often%20leading%20to%20greater%20success. </a:t>
            </a:r>
          </a:p>
          <a:p>
            <a:r>
              <a:rPr lang="en-US" dirty="0">
                <a:hlinkClick r:id="rId4"/>
              </a:rPr>
              <a:t>https://novoresume.com/career-blog/career-goals</a:t>
            </a:r>
            <a:r>
              <a:rPr lang="en-US" dirty="0"/>
              <a:t>  https://novoresume.com/career-blog/career-goals</a:t>
            </a:r>
          </a:p>
          <a:p>
            <a:r>
              <a:rPr lang="en-US" dirty="0"/>
              <a:t>My personal life</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90729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75" name="Straight Connector 417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77" name="Straight Connector 417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79" name="Rectangle 4178">
            <a:extLst>
              <a:ext uri="{FF2B5EF4-FFF2-40B4-BE49-F238E27FC236}">
                <a16:creationId xmlns:a16="http://schemas.microsoft.com/office/drawing/2014/main" id="{8C048611-791A-466A-A5C1-B0415D43D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1" name="Rectangle 418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Thank you text HD wallpaper | Wallpaper Flare">
            <a:extLst>
              <a:ext uri="{FF2B5EF4-FFF2-40B4-BE49-F238E27FC236}">
                <a16:creationId xmlns:a16="http://schemas.microsoft.com/office/drawing/2014/main" id="{C87675BE-EBCC-DED6-3167-1477F94D37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4183" name="Straight Connector 4182">
            <a:extLst>
              <a:ext uri="{FF2B5EF4-FFF2-40B4-BE49-F238E27FC236}">
                <a16:creationId xmlns:a16="http://schemas.microsoft.com/office/drawing/2014/main" id="{DD0E884A-93C9-44E4-842F-5B6C251F8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cxnSp>
        <p:nvCxnSpPr>
          <p:cNvPr id="4185" name="Straight Connector 4184">
            <a:extLst>
              <a:ext uri="{FF2B5EF4-FFF2-40B4-BE49-F238E27FC236}">
                <a16:creationId xmlns:a16="http://schemas.microsoft.com/office/drawing/2014/main" id="{D10EB31C-CD53-48C2-A9BE-DFB0681AE3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407022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734</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vt:lpstr>
      <vt:lpstr>Calisto MT</vt:lpstr>
      <vt:lpstr>Univers Condensed</vt:lpstr>
      <vt:lpstr>ChronicleVTI</vt:lpstr>
      <vt:lpstr>PowerPoint Presentation</vt:lpstr>
      <vt:lpstr>PowerPoint Presentation</vt:lpstr>
      <vt:lpstr> </vt:lpstr>
      <vt:lpstr>PowerPoint Presentation</vt:lpstr>
      <vt:lpstr>Communication skill </vt:lpstr>
      <vt:lpstr>Time management </vt:lpstr>
      <vt:lpstr>why do you need to be patient?</vt:lpstr>
      <vt:lpstr>PowerPoint Presentation</vt:lpstr>
      <vt:lpstr>PowerPoint Presentation</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Nati Hagos</dc:creator>
  <cp:lastModifiedBy>melat kebede</cp:lastModifiedBy>
  <cp:revision>2</cp:revision>
  <dcterms:created xsi:type="dcterms:W3CDTF">2022-07-30T15:57:22Z</dcterms:created>
  <dcterms:modified xsi:type="dcterms:W3CDTF">2022-08-08T10:46:07Z</dcterms:modified>
</cp:coreProperties>
</file>