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77" r:id="rId5"/>
    <p:sldId id="278" r:id="rId6"/>
    <p:sldId id="256" r:id="rId7"/>
    <p:sldId id="273" r:id="rId8"/>
    <p:sldId id="274" r:id="rId9"/>
    <p:sldId id="275" r:id="rId10"/>
    <p:sldId id="267" r:id="rId11"/>
    <p:sldId id="268" r:id="rId12"/>
    <p:sldId id="266" r:id="rId13"/>
    <p:sldId id="269" r:id="rId14"/>
    <p:sldId id="276" r:id="rId15"/>
    <p:sldId id="264" r:id="rId16"/>
    <p:sldId id="26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7D7D97-8544-4CD4-A377-5B9A31FA81A7}" v="156" dt="2025-12-06T16:31:02.0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45"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 Alfredo Lozano Rojas (2422713)" userId="S::2422713@student.uwtsd.ac.uk::94cdd015-ab75-4792-8ec1-e4a2e20f8719" providerId="AD" clId="Web-{2E2BD10D-B817-C50B-1D2B-C01892DDE102}"/>
    <pc:docChg chg="modSld">
      <pc:chgData name="Jose Alfredo Lozano Rojas (2422713)" userId="S::2422713@student.uwtsd.ac.uk::94cdd015-ab75-4792-8ec1-e4a2e20f8719" providerId="AD" clId="Web-{2E2BD10D-B817-C50B-1D2B-C01892DDE102}" dt="2025-12-04T20:23:40.129" v="0" actId="1076"/>
      <pc:docMkLst>
        <pc:docMk/>
      </pc:docMkLst>
      <pc:sldChg chg="modSp">
        <pc:chgData name="Jose Alfredo Lozano Rojas (2422713)" userId="S::2422713@student.uwtsd.ac.uk::94cdd015-ab75-4792-8ec1-e4a2e20f8719" providerId="AD" clId="Web-{2E2BD10D-B817-C50B-1D2B-C01892DDE102}" dt="2025-12-04T20:23:40.129" v="0" actId="1076"/>
        <pc:sldMkLst>
          <pc:docMk/>
          <pc:sldMk cId="3844707392" sldId="256"/>
        </pc:sldMkLst>
        <pc:picChg chg="mod">
          <ac:chgData name="Jose Alfredo Lozano Rojas (2422713)" userId="S::2422713@student.uwtsd.ac.uk::94cdd015-ab75-4792-8ec1-e4a2e20f8719" providerId="AD" clId="Web-{2E2BD10D-B817-C50B-1D2B-C01892DDE102}" dt="2025-12-04T20:23:40.129" v="0" actId="1076"/>
          <ac:picMkLst>
            <pc:docMk/>
            <pc:sldMk cId="3844707392" sldId="256"/>
            <ac:picMk id="4" creationId="{E9AEEFA1-E9BC-B633-586C-FD87BF3F99AC}"/>
          </ac:picMkLst>
        </pc:picChg>
      </pc:sldChg>
    </pc:docChg>
  </pc:docChgLst>
  <pc:docChgLst>
    <pc:chgData name="Jose Alfredo Lozano Rojas (2422713)" userId="94cdd015-ab75-4792-8ec1-e4a2e20f8719" providerId="ADAL" clId="{8DCFD19F-E058-48BA-A51F-0A506426AA7C}"/>
    <pc:docChg chg="undo redo custSel addSld delSld modSld sldOrd">
      <pc:chgData name="Jose Alfredo Lozano Rojas (2422713)" userId="94cdd015-ab75-4792-8ec1-e4a2e20f8719" providerId="ADAL" clId="{8DCFD19F-E058-48BA-A51F-0A506426AA7C}" dt="2025-12-11T17:47:17.632" v="7045" actId="313"/>
      <pc:docMkLst>
        <pc:docMk/>
      </pc:docMkLst>
      <pc:sldChg chg="addSp delSp modSp add mod setBg delDesignElem">
        <pc:chgData name="Jose Alfredo Lozano Rojas (2422713)" userId="94cdd015-ab75-4792-8ec1-e4a2e20f8719" providerId="ADAL" clId="{8DCFD19F-E058-48BA-A51F-0A506426AA7C}" dt="2025-12-06T15:55:59.120" v="6516" actId="1076"/>
        <pc:sldMkLst>
          <pc:docMk/>
          <pc:sldMk cId="3844707392" sldId="256"/>
        </pc:sldMkLst>
        <pc:spChg chg="mod">
          <ac:chgData name="Jose Alfredo Lozano Rojas (2422713)" userId="94cdd015-ab75-4792-8ec1-e4a2e20f8719" providerId="ADAL" clId="{8DCFD19F-E058-48BA-A51F-0A506426AA7C}" dt="2025-12-06T15:55:59.120" v="6516" actId="1076"/>
          <ac:spMkLst>
            <pc:docMk/>
            <pc:sldMk cId="3844707392" sldId="256"/>
            <ac:spMk id="2" creationId="{1C022DC6-2984-5B11-7063-D3C3C510055A}"/>
          </ac:spMkLst>
        </pc:spChg>
        <pc:spChg chg="mod">
          <ac:chgData name="Jose Alfredo Lozano Rojas (2422713)" userId="94cdd015-ab75-4792-8ec1-e4a2e20f8719" providerId="ADAL" clId="{8DCFD19F-E058-48BA-A51F-0A506426AA7C}" dt="2025-12-06T09:38:45.706" v="4847" actId="6549"/>
          <ac:spMkLst>
            <pc:docMk/>
            <pc:sldMk cId="3844707392" sldId="256"/>
            <ac:spMk id="3" creationId="{1028DAF7-7F34-9F10-71C5-4731492E1A77}"/>
          </ac:spMkLst>
        </pc:spChg>
        <pc:grpChg chg="add">
          <ac:chgData name="Jose Alfredo Lozano Rojas (2422713)" userId="94cdd015-ab75-4792-8ec1-e4a2e20f8719" providerId="ADAL" clId="{8DCFD19F-E058-48BA-A51F-0A506426AA7C}" dt="2025-12-04T13:29:47.020" v="2551" actId="26606"/>
          <ac:grpSpMkLst>
            <pc:docMk/>
            <pc:sldMk cId="3844707392" sldId="256"/>
            <ac:grpSpMk id="6" creationId="{71E4E172-1EA7-E251-8265-AD4D67315470}"/>
          </ac:grpSpMkLst>
        </pc:grpChg>
        <pc:picChg chg="mod ord">
          <ac:chgData name="Jose Alfredo Lozano Rojas (2422713)" userId="94cdd015-ab75-4792-8ec1-e4a2e20f8719" providerId="ADAL" clId="{8DCFD19F-E058-48BA-A51F-0A506426AA7C}" dt="2025-12-04T13:30:45.239" v="2557" actId="1076"/>
          <ac:picMkLst>
            <pc:docMk/>
            <pc:sldMk cId="3844707392" sldId="256"/>
            <ac:picMk id="4" creationId="{E9AEEFA1-E9BC-B633-586C-FD87BF3F99AC}"/>
          </ac:picMkLst>
        </pc:picChg>
      </pc:sldChg>
      <pc:sldChg chg="addSp delSp modSp mod setBg">
        <pc:chgData name="Jose Alfredo Lozano Rojas (2422713)" userId="94cdd015-ab75-4792-8ec1-e4a2e20f8719" providerId="ADAL" clId="{8DCFD19F-E058-48BA-A51F-0A506426AA7C}" dt="2025-12-05T12:04:24.283" v="4569" actId="2711"/>
        <pc:sldMkLst>
          <pc:docMk/>
          <pc:sldMk cId="3772741231" sldId="257"/>
        </pc:sldMkLst>
        <pc:spChg chg="mod">
          <ac:chgData name="Jose Alfredo Lozano Rojas (2422713)" userId="94cdd015-ab75-4792-8ec1-e4a2e20f8719" providerId="ADAL" clId="{8DCFD19F-E058-48BA-A51F-0A506426AA7C}" dt="2025-12-04T13:03:33.692" v="2447" actId="26606"/>
          <ac:spMkLst>
            <pc:docMk/>
            <pc:sldMk cId="3772741231" sldId="257"/>
            <ac:spMk id="2" creationId="{539584BA-2061-58AC-2E65-C3ED29D21493}"/>
          </ac:spMkLst>
        </pc:spChg>
        <pc:spChg chg="mod">
          <ac:chgData name="Jose Alfredo Lozano Rojas (2422713)" userId="94cdd015-ab75-4792-8ec1-e4a2e20f8719" providerId="ADAL" clId="{8DCFD19F-E058-48BA-A51F-0A506426AA7C}" dt="2025-12-05T12:04:24.283" v="4569" actId="2711"/>
          <ac:spMkLst>
            <pc:docMk/>
            <pc:sldMk cId="3772741231" sldId="257"/>
            <ac:spMk id="3" creationId="{071D03CD-7242-3EB9-6C43-809139857009}"/>
          </ac:spMkLst>
        </pc:spChg>
        <pc:spChg chg="add">
          <ac:chgData name="Jose Alfredo Lozano Rojas (2422713)" userId="94cdd015-ab75-4792-8ec1-e4a2e20f8719" providerId="ADAL" clId="{8DCFD19F-E058-48BA-A51F-0A506426AA7C}" dt="2025-12-04T13:03:33.692" v="2447" actId="26606"/>
          <ac:spMkLst>
            <pc:docMk/>
            <pc:sldMk cId="3772741231" sldId="257"/>
            <ac:spMk id="19" creationId="{18873D23-2DCF-4B31-A009-95721C06E8E1}"/>
          </ac:spMkLst>
        </pc:spChg>
        <pc:spChg chg="add">
          <ac:chgData name="Jose Alfredo Lozano Rojas (2422713)" userId="94cdd015-ab75-4792-8ec1-e4a2e20f8719" providerId="ADAL" clId="{8DCFD19F-E058-48BA-A51F-0A506426AA7C}" dt="2025-12-04T13:03:33.692" v="2447" actId="26606"/>
          <ac:spMkLst>
            <pc:docMk/>
            <pc:sldMk cId="3772741231" sldId="257"/>
            <ac:spMk id="20" creationId="{C13EF075-D4EF-4929-ADBC-91B27DA19955}"/>
          </ac:spMkLst>
        </pc:spChg>
        <pc:grpChg chg="add">
          <ac:chgData name="Jose Alfredo Lozano Rojas (2422713)" userId="94cdd015-ab75-4792-8ec1-e4a2e20f8719" providerId="ADAL" clId="{8DCFD19F-E058-48BA-A51F-0A506426AA7C}" dt="2025-12-04T13:03:33.692" v="2447" actId="26606"/>
          <ac:grpSpMkLst>
            <pc:docMk/>
            <pc:sldMk cId="3772741231" sldId="257"/>
            <ac:grpSpMk id="21" creationId="{DAA26DFA-AAB2-4973-9C17-16D587C7B198}"/>
          </ac:grpSpMkLst>
        </pc:grpChg>
      </pc:sldChg>
      <pc:sldChg chg="addSp modSp mod setBg">
        <pc:chgData name="Jose Alfredo Lozano Rojas (2422713)" userId="94cdd015-ab75-4792-8ec1-e4a2e20f8719" providerId="ADAL" clId="{8DCFD19F-E058-48BA-A51F-0A506426AA7C}" dt="2025-12-11T17:42:15.911" v="6939" actId="122"/>
        <pc:sldMkLst>
          <pc:docMk/>
          <pc:sldMk cId="2962117321" sldId="258"/>
        </pc:sldMkLst>
        <pc:spChg chg="mod">
          <ac:chgData name="Jose Alfredo Lozano Rojas (2422713)" userId="94cdd015-ab75-4792-8ec1-e4a2e20f8719" providerId="ADAL" clId="{8DCFD19F-E058-48BA-A51F-0A506426AA7C}" dt="2025-12-11T17:42:15.911" v="6939" actId="122"/>
          <ac:spMkLst>
            <pc:docMk/>
            <pc:sldMk cId="2962117321" sldId="258"/>
            <ac:spMk id="2" creationId="{28AC0925-C80D-03B2-9CB2-80754DE5343E}"/>
          </ac:spMkLst>
        </pc:spChg>
        <pc:spChg chg="mod">
          <ac:chgData name="Jose Alfredo Lozano Rojas (2422713)" userId="94cdd015-ab75-4792-8ec1-e4a2e20f8719" providerId="ADAL" clId="{8DCFD19F-E058-48BA-A51F-0A506426AA7C}" dt="2025-12-05T12:09:52.685" v="4598"/>
          <ac:spMkLst>
            <pc:docMk/>
            <pc:sldMk cId="2962117321" sldId="258"/>
            <ac:spMk id="3" creationId="{C9472314-7F14-6FA9-891C-799657E55802}"/>
          </ac:spMkLst>
        </pc:spChg>
        <pc:spChg chg="add">
          <ac:chgData name="Jose Alfredo Lozano Rojas (2422713)" userId="94cdd015-ab75-4792-8ec1-e4a2e20f8719" providerId="ADAL" clId="{8DCFD19F-E058-48BA-A51F-0A506426AA7C}" dt="2025-12-04T13:03:52.497" v="2448" actId="26606"/>
          <ac:spMkLst>
            <pc:docMk/>
            <pc:sldMk cId="2962117321" sldId="258"/>
            <ac:spMk id="8" creationId="{17718681-A12E-49D6-9925-DD7C68176D61}"/>
          </ac:spMkLst>
        </pc:spChg>
        <pc:spChg chg="add">
          <ac:chgData name="Jose Alfredo Lozano Rojas (2422713)" userId="94cdd015-ab75-4792-8ec1-e4a2e20f8719" providerId="ADAL" clId="{8DCFD19F-E058-48BA-A51F-0A506426AA7C}" dt="2025-12-04T13:03:52.497" v="2448" actId="26606"/>
          <ac:spMkLst>
            <pc:docMk/>
            <pc:sldMk cId="2962117321" sldId="258"/>
            <ac:spMk id="10" creationId="{FBD77573-9EF2-4C35-8285-A1CF6FBB0EA5}"/>
          </ac:spMkLst>
        </pc:spChg>
      </pc:sldChg>
      <pc:sldChg chg="addSp modSp mod setBg">
        <pc:chgData name="Jose Alfredo Lozano Rojas (2422713)" userId="94cdd015-ab75-4792-8ec1-e4a2e20f8719" providerId="ADAL" clId="{8DCFD19F-E058-48BA-A51F-0A506426AA7C}" dt="2025-12-05T12:08:35.674" v="4590" actId="14100"/>
        <pc:sldMkLst>
          <pc:docMk/>
          <pc:sldMk cId="1426741612" sldId="259"/>
        </pc:sldMkLst>
        <pc:spChg chg="mod">
          <ac:chgData name="Jose Alfredo Lozano Rojas (2422713)" userId="94cdd015-ab75-4792-8ec1-e4a2e20f8719" providerId="ADAL" clId="{8DCFD19F-E058-48BA-A51F-0A506426AA7C}" dt="2025-12-04T13:04:06.483" v="2449" actId="26606"/>
          <ac:spMkLst>
            <pc:docMk/>
            <pc:sldMk cId="1426741612" sldId="259"/>
            <ac:spMk id="2" creationId="{5FB69063-314A-2648-2FED-437387B9AAE9}"/>
          </ac:spMkLst>
        </pc:spChg>
        <pc:spChg chg="mod">
          <ac:chgData name="Jose Alfredo Lozano Rojas (2422713)" userId="94cdd015-ab75-4792-8ec1-e4a2e20f8719" providerId="ADAL" clId="{8DCFD19F-E058-48BA-A51F-0A506426AA7C}" dt="2025-12-05T12:08:35.674" v="4590" actId="14100"/>
          <ac:spMkLst>
            <pc:docMk/>
            <pc:sldMk cId="1426741612" sldId="259"/>
            <ac:spMk id="3" creationId="{785EE665-D2CE-1368-82C7-E56C664231D0}"/>
          </ac:spMkLst>
        </pc:spChg>
        <pc:spChg chg="add">
          <ac:chgData name="Jose Alfredo Lozano Rojas (2422713)" userId="94cdd015-ab75-4792-8ec1-e4a2e20f8719" providerId="ADAL" clId="{8DCFD19F-E058-48BA-A51F-0A506426AA7C}" dt="2025-12-04T13:04:06.483" v="2449" actId="26606"/>
          <ac:spMkLst>
            <pc:docMk/>
            <pc:sldMk cId="1426741612" sldId="259"/>
            <ac:spMk id="8" creationId="{17718681-A12E-49D6-9925-DD7C68176D61}"/>
          </ac:spMkLst>
        </pc:spChg>
        <pc:spChg chg="add">
          <ac:chgData name="Jose Alfredo Lozano Rojas (2422713)" userId="94cdd015-ab75-4792-8ec1-e4a2e20f8719" providerId="ADAL" clId="{8DCFD19F-E058-48BA-A51F-0A506426AA7C}" dt="2025-12-04T13:04:06.483" v="2449" actId="26606"/>
          <ac:spMkLst>
            <pc:docMk/>
            <pc:sldMk cId="1426741612" sldId="259"/>
            <ac:spMk id="10" creationId="{FBD77573-9EF2-4C35-8285-A1CF6FBB0EA5}"/>
          </ac:spMkLst>
        </pc:spChg>
      </pc:sldChg>
      <pc:sldChg chg="addSp modSp mod setBg">
        <pc:chgData name="Jose Alfredo Lozano Rojas (2422713)" userId="94cdd015-ab75-4792-8ec1-e4a2e20f8719" providerId="ADAL" clId="{8DCFD19F-E058-48BA-A51F-0A506426AA7C}" dt="2025-12-11T17:47:17.632" v="7045" actId="313"/>
        <pc:sldMkLst>
          <pc:docMk/>
          <pc:sldMk cId="3299816121" sldId="262"/>
        </pc:sldMkLst>
        <pc:spChg chg="mod">
          <ac:chgData name="Jose Alfredo Lozano Rojas (2422713)" userId="94cdd015-ab75-4792-8ec1-e4a2e20f8719" providerId="ADAL" clId="{8DCFD19F-E058-48BA-A51F-0A506426AA7C}" dt="2025-12-06T16:35:29.645" v="6937" actId="1076"/>
          <ac:spMkLst>
            <pc:docMk/>
            <pc:sldMk cId="3299816121" sldId="262"/>
            <ac:spMk id="2" creationId="{BA3377E6-C215-1F49-FA28-BCE16A607DB9}"/>
          </ac:spMkLst>
        </pc:spChg>
        <pc:spChg chg="mod">
          <ac:chgData name="Jose Alfredo Lozano Rojas (2422713)" userId="94cdd015-ab75-4792-8ec1-e4a2e20f8719" providerId="ADAL" clId="{8DCFD19F-E058-48BA-A51F-0A506426AA7C}" dt="2025-12-11T17:47:17.632" v="7045" actId="313"/>
          <ac:spMkLst>
            <pc:docMk/>
            <pc:sldMk cId="3299816121" sldId="262"/>
            <ac:spMk id="3" creationId="{EBCF7B8C-0F43-0F87-E56D-4EE94E28F132}"/>
          </ac:spMkLst>
        </pc:spChg>
        <pc:spChg chg="add">
          <ac:chgData name="Jose Alfredo Lozano Rojas (2422713)" userId="94cdd015-ab75-4792-8ec1-e4a2e20f8719" providerId="ADAL" clId="{8DCFD19F-E058-48BA-A51F-0A506426AA7C}" dt="2025-12-06T09:30:58.219" v="4813" actId="26606"/>
          <ac:spMkLst>
            <pc:docMk/>
            <pc:sldMk cId="3299816121" sldId="262"/>
            <ac:spMk id="8" creationId="{4BC99CB9-DDAD-44A2-8A1C-E3AF4E72DF5C}"/>
          </ac:spMkLst>
        </pc:spChg>
        <pc:spChg chg="add">
          <ac:chgData name="Jose Alfredo Lozano Rojas (2422713)" userId="94cdd015-ab75-4792-8ec1-e4a2e20f8719" providerId="ADAL" clId="{8DCFD19F-E058-48BA-A51F-0A506426AA7C}" dt="2025-12-06T09:30:58.219" v="4813" actId="26606"/>
          <ac:spMkLst>
            <pc:docMk/>
            <pc:sldMk cId="3299816121" sldId="262"/>
            <ac:spMk id="10" creationId="{1561AEE4-4E38-4BAC-976D-E0DE523FC5D1}"/>
          </ac:spMkLst>
        </pc:spChg>
        <pc:grpChg chg="add">
          <ac:chgData name="Jose Alfredo Lozano Rojas (2422713)" userId="94cdd015-ab75-4792-8ec1-e4a2e20f8719" providerId="ADAL" clId="{8DCFD19F-E058-48BA-A51F-0A506426AA7C}" dt="2025-12-06T09:30:58.219" v="4813" actId="26606"/>
          <ac:grpSpMkLst>
            <pc:docMk/>
            <pc:sldMk cId="3299816121" sldId="262"/>
            <ac:grpSpMk id="12" creationId="{F0BC676B-D19A-44DB-910A-0C0E6D433979}"/>
          </ac:grpSpMkLst>
        </pc:grpChg>
      </pc:sldChg>
      <pc:sldChg chg="addSp delSp modSp mod setBg">
        <pc:chgData name="Jose Alfredo Lozano Rojas (2422713)" userId="94cdd015-ab75-4792-8ec1-e4a2e20f8719" providerId="ADAL" clId="{8DCFD19F-E058-48BA-A51F-0A506426AA7C}" dt="2025-12-06T09:34:38.903" v="4830" actId="113"/>
        <pc:sldMkLst>
          <pc:docMk/>
          <pc:sldMk cId="3427848908" sldId="264"/>
        </pc:sldMkLst>
        <pc:spChg chg="mod">
          <ac:chgData name="Jose Alfredo Lozano Rojas (2422713)" userId="94cdd015-ab75-4792-8ec1-e4a2e20f8719" providerId="ADAL" clId="{8DCFD19F-E058-48BA-A51F-0A506426AA7C}" dt="2025-12-06T09:29:04.056" v="4802" actId="1076"/>
          <ac:spMkLst>
            <pc:docMk/>
            <pc:sldMk cId="3427848908" sldId="264"/>
            <ac:spMk id="2" creationId="{B63FED0C-FBA8-6118-722A-CEE065D70330}"/>
          </ac:spMkLst>
        </pc:spChg>
        <pc:spChg chg="mod">
          <ac:chgData name="Jose Alfredo Lozano Rojas (2422713)" userId="94cdd015-ab75-4792-8ec1-e4a2e20f8719" providerId="ADAL" clId="{8DCFD19F-E058-48BA-A51F-0A506426AA7C}" dt="2025-12-06T09:34:38.903" v="4830" actId="113"/>
          <ac:spMkLst>
            <pc:docMk/>
            <pc:sldMk cId="3427848908" sldId="264"/>
            <ac:spMk id="3" creationId="{C01BDFE9-DFA5-654D-AFFA-365D4CAE0443}"/>
          </ac:spMkLst>
        </pc:spChg>
        <pc:spChg chg="add">
          <ac:chgData name="Jose Alfredo Lozano Rojas (2422713)" userId="94cdd015-ab75-4792-8ec1-e4a2e20f8719" providerId="ADAL" clId="{8DCFD19F-E058-48BA-A51F-0A506426AA7C}" dt="2025-12-06T09:28:33.557" v="4797" actId="26606"/>
          <ac:spMkLst>
            <pc:docMk/>
            <pc:sldMk cId="3427848908" sldId="264"/>
            <ac:spMk id="12" creationId="{4BC99CB9-DDAD-44A2-8A1C-E3AF4E72DF5C}"/>
          </ac:spMkLst>
        </pc:spChg>
        <pc:spChg chg="add">
          <ac:chgData name="Jose Alfredo Lozano Rojas (2422713)" userId="94cdd015-ab75-4792-8ec1-e4a2e20f8719" providerId="ADAL" clId="{8DCFD19F-E058-48BA-A51F-0A506426AA7C}" dt="2025-12-06T09:28:33.557" v="4797" actId="26606"/>
          <ac:spMkLst>
            <pc:docMk/>
            <pc:sldMk cId="3427848908" sldId="264"/>
            <ac:spMk id="13" creationId="{64053CBF-3932-45FF-8285-EE5146085F3A}"/>
          </ac:spMkLst>
        </pc:spChg>
        <pc:grpChg chg="add">
          <ac:chgData name="Jose Alfredo Lozano Rojas (2422713)" userId="94cdd015-ab75-4792-8ec1-e4a2e20f8719" providerId="ADAL" clId="{8DCFD19F-E058-48BA-A51F-0A506426AA7C}" dt="2025-12-06T09:28:33.557" v="4797" actId="26606"/>
          <ac:grpSpMkLst>
            <pc:docMk/>
            <pc:sldMk cId="3427848908" sldId="264"/>
            <ac:grpSpMk id="14" creationId="{2E751C04-BEA6-446B-A678-9C74819EBD4C}"/>
          </ac:grpSpMkLst>
        </pc:grpChg>
        <pc:grpChg chg="add">
          <ac:chgData name="Jose Alfredo Lozano Rojas (2422713)" userId="94cdd015-ab75-4792-8ec1-e4a2e20f8719" providerId="ADAL" clId="{8DCFD19F-E058-48BA-A51F-0A506426AA7C}" dt="2025-12-06T09:28:33.557" v="4797" actId="26606"/>
          <ac:grpSpMkLst>
            <pc:docMk/>
            <pc:sldMk cId="3427848908" sldId="264"/>
            <ac:grpSpMk id="25" creationId="{B63ACBA3-DEFD-4C6D-BBA0-64468FA99C2D}"/>
          </ac:grpSpMkLst>
        </pc:grpChg>
      </pc:sldChg>
      <pc:sldChg chg="addSp delSp modSp new mod setBg">
        <pc:chgData name="Jose Alfredo Lozano Rojas (2422713)" userId="94cdd015-ab75-4792-8ec1-e4a2e20f8719" providerId="ADAL" clId="{8DCFD19F-E058-48BA-A51F-0A506426AA7C}" dt="2025-12-06T16:31:30.267" v="6908" actId="2711"/>
        <pc:sldMkLst>
          <pc:docMk/>
          <pc:sldMk cId="1987935833" sldId="266"/>
        </pc:sldMkLst>
        <pc:spChg chg="mod">
          <ac:chgData name="Jose Alfredo Lozano Rojas (2422713)" userId="94cdd015-ab75-4792-8ec1-e4a2e20f8719" providerId="ADAL" clId="{8DCFD19F-E058-48BA-A51F-0A506426AA7C}" dt="2025-12-06T16:31:30.267" v="6908" actId="2711"/>
          <ac:spMkLst>
            <pc:docMk/>
            <pc:sldMk cId="1987935833" sldId="266"/>
            <ac:spMk id="2" creationId="{1B656A5F-304E-8483-CF73-B9198A149136}"/>
          </ac:spMkLst>
        </pc:spChg>
        <pc:spChg chg="add">
          <ac:chgData name="Jose Alfredo Lozano Rojas (2422713)" userId="94cdd015-ab75-4792-8ec1-e4a2e20f8719" providerId="ADAL" clId="{8DCFD19F-E058-48BA-A51F-0A506426AA7C}" dt="2025-12-04T15:00:12.504" v="4478" actId="26606"/>
          <ac:spMkLst>
            <pc:docMk/>
            <pc:sldMk cId="1987935833" sldId="266"/>
            <ac:spMk id="17" creationId="{C05CBC3C-2E5A-4839-8B9B-2E5A6ADF0F58}"/>
          </ac:spMkLst>
        </pc:spChg>
        <pc:spChg chg="add">
          <ac:chgData name="Jose Alfredo Lozano Rojas (2422713)" userId="94cdd015-ab75-4792-8ec1-e4a2e20f8719" providerId="ADAL" clId="{8DCFD19F-E058-48BA-A51F-0A506426AA7C}" dt="2025-12-04T15:00:12.504" v="4478" actId="26606"/>
          <ac:spMkLst>
            <pc:docMk/>
            <pc:sldMk cId="1987935833" sldId="266"/>
            <ac:spMk id="18" creationId="{DB5B423A-57CC-4C58-AA26-8E2E862B03A0}"/>
          </ac:spMkLst>
        </pc:spChg>
        <pc:graphicFrameChg chg="add mod">
          <ac:chgData name="Jose Alfredo Lozano Rojas (2422713)" userId="94cdd015-ab75-4792-8ec1-e4a2e20f8719" providerId="ADAL" clId="{8DCFD19F-E058-48BA-A51F-0A506426AA7C}" dt="2025-12-05T12:24:45.248" v="4663" actId="255"/>
          <ac:graphicFrameMkLst>
            <pc:docMk/>
            <pc:sldMk cId="1987935833" sldId="266"/>
            <ac:graphicFrameMk id="19" creationId="{24402104-106E-99B7-2F14-9B493ADAA476}"/>
          </ac:graphicFrameMkLst>
        </pc:graphicFrameChg>
      </pc:sldChg>
      <pc:sldChg chg="addSp delSp modSp new mod ord setBg">
        <pc:chgData name="Jose Alfredo Lozano Rojas (2422713)" userId="94cdd015-ab75-4792-8ec1-e4a2e20f8719" providerId="ADAL" clId="{8DCFD19F-E058-48BA-A51F-0A506426AA7C}" dt="2025-12-06T16:29:54.832" v="6899" actId="255"/>
        <pc:sldMkLst>
          <pc:docMk/>
          <pc:sldMk cId="1254107182" sldId="267"/>
        </pc:sldMkLst>
        <pc:spChg chg="mod">
          <ac:chgData name="Jose Alfredo Lozano Rojas (2422713)" userId="94cdd015-ab75-4792-8ec1-e4a2e20f8719" providerId="ADAL" clId="{8DCFD19F-E058-48BA-A51F-0A506426AA7C}" dt="2025-12-06T16:28:50.304" v="6889" actId="2711"/>
          <ac:spMkLst>
            <pc:docMk/>
            <pc:sldMk cId="1254107182" sldId="267"/>
            <ac:spMk id="2" creationId="{339918A2-C27F-47B4-4A1A-D68938B9A688}"/>
          </ac:spMkLst>
        </pc:spChg>
        <pc:spChg chg="add">
          <ac:chgData name="Jose Alfredo Lozano Rojas (2422713)" userId="94cdd015-ab75-4792-8ec1-e4a2e20f8719" providerId="ADAL" clId="{8DCFD19F-E058-48BA-A51F-0A506426AA7C}" dt="2025-12-04T14:53:11.316" v="4469" actId="26606"/>
          <ac:spMkLst>
            <pc:docMk/>
            <pc:sldMk cId="1254107182" sldId="267"/>
            <ac:spMk id="9" creationId="{9DBC8166-481C-4473-95F5-9A5B9073B7F1}"/>
          </ac:spMkLst>
        </pc:spChg>
        <pc:spChg chg="add">
          <ac:chgData name="Jose Alfredo Lozano Rojas (2422713)" userId="94cdd015-ab75-4792-8ec1-e4a2e20f8719" providerId="ADAL" clId="{8DCFD19F-E058-48BA-A51F-0A506426AA7C}" dt="2025-12-04T14:53:11.316" v="4469" actId="26606"/>
          <ac:spMkLst>
            <pc:docMk/>
            <pc:sldMk cId="1254107182" sldId="267"/>
            <ac:spMk id="11" creationId="{A5A5CE6E-90AF-4D43-A014-1F9EC83EB93D}"/>
          </ac:spMkLst>
        </pc:spChg>
        <pc:graphicFrameChg chg="add mod modGraphic">
          <ac:chgData name="Jose Alfredo Lozano Rojas (2422713)" userId="94cdd015-ab75-4792-8ec1-e4a2e20f8719" providerId="ADAL" clId="{8DCFD19F-E058-48BA-A51F-0A506426AA7C}" dt="2025-12-06T16:29:54.832" v="6899" actId="255"/>
          <ac:graphicFrameMkLst>
            <pc:docMk/>
            <pc:sldMk cId="1254107182" sldId="267"/>
            <ac:graphicFrameMk id="5" creationId="{ABC7F224-4814-E5E4-3ED9-1F6A3557F407}"/>
          </ac:graphicFrameMkLst>
        </pc:graphicFrameChg>
      </pc:sldChg>
      <pc:sldChg chg="addSp delSp modSp new mod ord setBg">
        <pc:chgData name="Jose Alfredo Lozano Rojas (2422713)" userId="94cdd015-ab75-4792-8ec1-e4a2e20f8719" providerId="ADAL" clId="{8DCFD19F-E058-48BA-A51F-0A506426AA7C}" dt="2025-12-06T16:31:02.059" v="6907" actId="255"/>
        <pc:sldMkLst>
          <pc:docMk/>
          <pc:sldMk cId="3892177599" sldId="268"/>
        </pc:sldMkLst>
        <pc:spChg chg="mod">
          <ac:chgData name="Jose Alfredo Lozano Rojas (2422713)" userId="94cdd015-ab75-4792-8ec1-e4a2e20f8719" providerId="ADAL" clId="{8DCFD19F-E058-48BA-A51F-0A506426AA7C}" dt="2025-12-06T15:47:26.825" v="5766" actId="2711"/>
          <ac:spMkLst>
            <pc:docMk/>
            <pc:sldMk cId="3892177599" sldId="268"/>
            <ac:spMk id="2" creationId="{E8B8DEE6-1AC1-EF2B-771B-49BA15FD93B3}"/>
          </ac:spMkLst>
        </pc:spChg>
        <pc:spChg chg="add">
          <ac:chgData name="Jose Alfredo Lozano Rojas (2422713)" userId="94cdd015-ab75-4792-8ec1-e4a2e20f8719" providerId="ADAL" clId="{8DCFD19F-E058-48BA-A51F-0A506426AA7C}" dt="2025-12-04T14:56:05.536" v="4475" actId="26606"/>
          <ac:spMkLst>
            <pc:docMk/>
            <pc:sldMk cId="3892177599" sldId="268"/>
            <ac:spMk id="9" creationId="{7517A47C-B2E5-4B79-8061-D74B1311AF6E}"/>
          </ac:spMkLst>
        </pc:spChg>
        <pc:spChg chg="add">
          <ac:chgData name="Jose Alfredo Lozano Rojas (2422713)" userId="94cdd015-ab75-4792-8ec1-e4a2e20f8719" providerId="ADAL" clId="{8DCFD19F-E058-48BA-A51F-0A506426AA7C}" dt="2025-12-04T14:56:05.536" v="4475" actId="26606"/>
          <ac:spMkLst>
            <pc:docMk/>
            <pc:sldMk cId="3892177599" sldId="268"/>
            <ac:spMk id="11" creationId="{C505E780-2083-4CB5-A42A-5E0E2908ECC3}"/>
          </ac:spMkLst>
        </pc:spChg>
        <pc:spChg chg="add">
          <ac:chgData name="Jose Alfredo Lozano Rojas (2422713)" userId="94cdd015-ab75-4792-8ec1-e4a2e20f8719" providerId="ADAL" clId="{8DCFD19F-E058-48BA-A51F-0A506426AA7C}" dt="2025-12-04T14:56:05.536" v="4475" actId="26606"/>
          <ac:spMkLst>
            <pc:docMk/>
            <pc:sldMk cId="3892177599" sldId="268"/>
            <ac:spMk id="13" creationId="{D2C0AE1C-0118-41AE-8A10-7CDCBF10E96F}"/>
          </ac:spMkLst>
        </pc:spChg>
        <pc:spChg chg="add">
          <ac:chgData name="Jose Alfredo Lozano Rojas (2422713)" userId="94cdd015-ab75-4792-8ec1-e4a2e20f8719" providerId="ADAL" clId="{8DCFD19F-E058-48BA-A51F-0A506426AA7C}" dt="2025-12-04T14:56:05.536" v="4475" actId="26606"/>
          <ac:spMkLst>
            <pc:docMk/>
            <pc:sldMk cId="3892177599" sldId="268"/>
            <ac:spMk id="15" creationId="{463EEC44-1BA3-44ED-81FC-A644B04B2A44}"/>
          </ac:spMkLst>
        </pc:spChg>
        <pc:graphicFrameChg chg="add mod">
          <ac:chgData name="Jose Alfredo Lozano Rojas (2422713)" userId="94cdd015-ab75-4792-8ec1-e4a2e20f8719" providerId="ADAL" clId="{8DCFD19F-E058-48BA-A51F-0A506426AA7C}" dt="2025-12-06T16:31:02.059" v="6907" actId="255"/>
          <ac:graphicFrameMkLst>
            <pc:docMk/>
            <pc:sldMk cId="3892177599" sldId="268"/>
            <ac:graphicFrameMk id="5" creationId="{97A2EDBD-69B7-C3C8-EBE2-603E7989D111}"/>
          </ac:graphicFrameMkLst>
        </pc:graphicFrameChg>
      </pc:sldChg>
      <pc:sldChg chg="addSp delSp modSp new mod setBg">
        <pc:chgData name="Jose Alfredo Lozano Rojas (2422713)" userId="94cdd015-ab75-4792-8ec1-e4a2e20f8719" providerId="ADAL" clId="{8DCFD19F-E058-48BA-A51F-0A506426AA7C}" dt="2025-12-05T12:19:17.265" v="4649" actId="2711"/>
        <pc:sldMkLst>
          <pc:docMk/>
          <pc:sldMk cId="2025863400" sldId="269"/>
        </pc:sldMkLst>
        <pc:spChg chg="mod">
          <ac:chgData name="Jose Alfredo Lozano Rojas (2422713)" userId="94cdd015-ab75-4792-8ec1-e4a2e20f8719" providerId="ADAL" clId="{8DCFD19F-E058-48BA-A51F-0A506426AA7C}" dt="2025-12-05T12:19:17.265" v="4649" actId="2711"/>
          <ac:spMkLst>
            <pc:docMk/>
            <pc:sldMk cId="2025863400" sldId="269"/>
            <ac:spMk id="2" creationId="{E38AC9AE-B2FE-D29C-F4A9-231B7C96AA97}"/>
          </ac:spMkLst>
        </pc:spChg>
        <pc:graphicFrameChg chg="add mod">
          <ac:chgData name="Jose Alfredo Lozano Rojas (2422713)" userId="94cdd015-ab75-4792-8ec1-e4a2e20f8719" providerId="ADAL" clId="{8DCFD19F-E058-48BA-A51F-0A506426AA7C}" dt="2025-12-04T15:10:55.494" v="4507" actId="255"/>
          <ac:graphicFrameMkLst>
            <pc:docMk/>
            <pc:sldMk cId="2025863400" sldId="269"/>
            <ac:graphicFrameMk id="7" creationId="{594402C0-55F9-E08F-CE64-2463F5295D04}"/>
          </ac:graphicFrameMkLst>
        </pc:graphicFrameChg>
      </pc:sldChg>
      <pc:sldChg chg="addSp delSp modSp add mod setBg delDesignElem">
        <pc:chgData name="Jose Alfredo Lozano Rojas (2422713)" userId="94cdd015-ab75-4792-8ec1-e4a2e20f8719" providerId="ADAL" clId="{8DCFD19F-E058-48BA-A51F-0A506426AA7C}" dt="2025-12-06T16:20:34.585" v="6887" actId="14100"/>
        <pc:sldMkLst>
          <pc:docMk/>
          <pc:sldMk cId="3059896230" sldId="273"/>
        </pc:sldMkLst>
        <pc:spChg chg="mod">
          <ac:chgData name="Jose Alfredo Lozano Rojas (2422713)" userId="94cdd015-ab75-4792-8ec1-e4a2e20f8719" providerId="ADAL" clId="{8DCFD19F-E058-48BA-A51F-0A506426AA7C}" dt="2025-12-04T13:34:17.121" v="2569" actId="14100"/>
          <ac:spMkLst>
            <pc:docMk/>
            <pc:sldMk cId="3059896230" sldId="273"/>
            <ac:spMk id="2" creationId="{EB97E902-AC10-54B2-3B5F-05B9E500151F}"/>
          </ac:spMkLst>
        </pc:spChg>
        <pc:spChg chg="add">
          <ac:chgData name="Jose Alfredo Lozano Rojas (2422713)" userId="94cdd015-ab75-4792-8ec1-e4a2e20f8719" providerId="ADAL" clId="{8DCFD19F-E058-48BA-A51F-0A506426AA7C}" dt="2025-12-04T13:33:38.093" v="2563" actId="26606"/>
          <ac:spMkLst>
            <pc:docMk/>
            <pc:sldMk cId="3059896230" sldId="273"/>
            <ac:spMk id="6" creationId="{45D37F4E-DDB4-456B-97E0-9937730A039F}"/>
          </ac:spMkLst>
        </pc:spChg>
        <pc:spChg chg="add">
          <ac:chgData name="Jose Alfredo Lozano Rojas (2422713)" userId="94cdd015-ab75-4792-8ec1-e4a2e20f8719" providerId="ADAL" clId="{8DCFD19F-E058-48BA-A51F-0A506426AA7C}" dt="2025-12-04T13:33:38.093" v="2563" actId="26606"/>
          <ac:spMkLst>
            <pc:docMk/>
            <pc:sldMk cId="3059896230" sldId="273"/>
            <ac:spMk id="11" creationId="{B2DD41CD-8F47-4F56-AD12-4E2FF7696987}"/>
          </ac:spMkLst>
        </pc:spChg>
        <pc:graphicFrameChg chg="add mod modGraphic">
          <ac:chgData name="Jose Alfredo Lozano Rojas (2422713)" userId="94cdd015-ab75-4792-8ec1-e4a2e20f8719" providerId="ADAL" clId="{8DCFD19F-E058-48BA-A51F-0A506426AA7C}" dt="2025-12-06T16:20:23.805" v="6886" actId="113"/>
          <ac:graphicFrameMkLst>
            <pc:docMk/>
            <pc:sldMk cId="3059896230" sldId="273"/>
            <ac:graphicFrameMk id="13" creationId="{EA5EB530-39BD-12F7-F6F1-0298C8159B69}"/>
          </ac:graphicFrameMkLst>
        </pc:graphicFrameChg>
        <pc:picChg chg="mod">
          <ac:chgData name="Jose Alfredo Lozano Rojas (2422713)" userId="94cdd015-ab75-4792-8ec1-e4a2e20f8719" providerId="ADAL" clId="{8DCFD19F-E058-48BA-A51F-0A506426AA7C}" dt="2025-12-06T16:20:34.585" v="6887" actId="14100"/>
          <ac:picMkLst>
            <pc:docMk/>
            <pc:sldMk cId="3059896230" sldId="273"/>
            <ac:picMk id="4" creationId="{8CFE05F4-622B-3527-78D4-E5AF296C1D52}"/>
          </ac:picMkLst>
        </pc:picChg>
      </pc:sldChg>
      <pc:sldChg chg="addSp delSp modSp add mod setBg">
        <pc:chgData name="Jose Alfredo Lozano Rojas (2422713)" userId="94cdd015-ab75-4792-8ec1-e4a2e20f8719" providerId="ADAL" clId="{8DCFD19F-E058-48BA-A51F-0A506426AA7C}" dt="2025-12-11T17:43:52.579" v="6940" actId="1076"/>
        <pc:sldMkLst>
          <pc:docMk/>
          <pc:sldMk cId="79300854" sldId="274"/>
        </pc:sldMkLst>
        <pc:spChg chg="mod">
          <ac:chgData name="Jose Alfredo Lozano Rojas (2422713)" userId="94cdd015-ab75-4792-8ec1-e4a2e20f8719" providerId="ADAL" clId="{8DCFD19F-E058-48BA-A51F-0A506426AA7C}" dt="2025-12-05T12:14:14.663" v="4648" actId="20577"/>
          <ac:spMkLst>
            <pc:docMk/>
            <pc:sldMk cId="79300854" sldId="274"/>
            <ac:spMk id="2" creationId="{677820BB-07FA-42FD-834B-05CA3B9F1970}"/>
          </ac:spMkLst>
        </pc:spChg>
        <pc:spChg chg="mod ord">
          <ac:chgData name="Jose Alfredo Lozano Rojas (2422713)" userId="94cdd015-ab75-4792-8ec1-e4a2e20f8719" providerId="ADAL" clId="{8DCFD19F-E058-48BA-A51F-0A506426AA7C}" dt="2025-12-04T13:44:00.221" v="2600" actId="122"/>
          <ac:spMkLst>
            <pc:docMk/>
            <pc:sldMk cId="79300854" sldId="274"/>
            <ac:spMk id="3" creationId="{3517DF74-71C2-0A34-6D7F-0FAE8C39A7D1}"/>
          </ac:spMkLst>
        </pc:spChg>
        <pc:spChg chg="add">
          <ac:chgData name="Jose Alfredo Lozano Rojas (2422713)" userId="94cdd015-ab75-4792-8ec1-e4a2e20f8719" providerId="ADAL" clId="{8DCFD19F-E058-48BA-A51F-0A506426AA7C}" dt="2025-12-04T13:41:18.560" v="2579" actId="26606"/>
          <ac:spMkLst>
            <pc:docMk/>
            <pc:sldMk cId="79300854" sldId="274"/>
            <ac:spMk id="17" creationId="{327D73B4-9F5C-4A64-A179-51B9500CB8B5}"/>
          </ac:spMkLst>
        </pc:spChg>
        <pc:spChg chg="add">
          <ac:chgData name="Jose Alfredo Lozano Rojas (2422713)" userId="94cdd015-ab75-4792-8ec1-e4a2e20f8719" providerId="ADAL" clId="{8DCFD19F-E058-48BA-A51F-0A506426AA7C}" dt="2025-12-04T13:41:18.560" v="2579" actId="26606"/>
          <ac:spMkLst>
            <pc:docMk/>
            <pc:sldMk cId="79300854" sldId="274"/>
            <ac:spMk id="19" creationId="{C1F06963-6374-4B48-844F-071A9BAAAE02}"/>
          </ac:spMkLst>
        </pc:spChg>
        <pc:spChg chg="add">
          <ac:chgData name="Jose Alfredo Lozano Rojas (2422713)" userId="94cdd015-ab75-4792-8ec1-e4a2e20f8719" providerId="ADAL" clId="{8DCFD19F-E058-48BA-A51F-0A506426AA7C}" dt="2025-12-04T13:41:18.560" v="2579" actId="26606"/>
          <ac:spMkLst>
            <pc:docMk/>
            <pc:sldMk cId="79300854" sldId="274"/>
            <ac:spMk id="21" creationId="{6CB927A4-E432-4310-9CD5-E89FF5063179}"/>
          </ac:spMkLst>
        </pc:spChg>
        <pc:spChg chg="add">
          <ac:chgData name="Jose Alfredo Lozano Rojas (2422713)" userId="94cdd015-ab75-4792-8ec1-e4a2e20f8719" providerId="ADAL" clId="{8DCFD19F-E058-48BA-A51F-0A506426AA7C}" dt="2025-12-04T13:41:18.560" v="2579" actId="26606"/>
          <ac:spMkLst>
            <pc:docMk/>
            <pc:sldMk cId="79300854" sldId="274"/>
            <ac:spMk id="23" creationId="{1453BF6C-B012-48B7-B4E8-6D7AC7C27D02}"/>
          </ac:spMkLst>
        </pc:spChg>
        <pc:spChg chg="add">
          <ac:chgData name="Jose Alfredo Lozano Rojas (2422713)" userId="94cdd015-ab75-4792-8ec1-e4a2e20f8719" providerId="ADAL" clId="{8DCFD19F-E058-48BA-A51F-0A506426AA7C}" dt="2025-12-04T13:41:18.560" v="2579" actId="26606"/>
          <ac:spMkLst>
            <pc:docMk/>
            <pc:sldMk cId="79300854" sldId="274"/>
            <ac:spMk id="25" creationId="{E3020543-B24B-4EC4-8FFC-8DD88EEA91A8}"/>
          </ac:spMkLst>
        </pc:spChg>
        <pc:picChg chg="mod">
          <ac:chgData name="Jose Alfredo Lozano Rojas (2422713)" userId="94cdd015-ab75-4792-8ec1-e4a2e20f8719" providerId="ADAL" clId="{8DCFD19F-E058-48BA-A51F-0A506426AA7C}" dt="2025-12-11T17:43:52.579" v="6940" actId="1076"/>
          <ac:picMkLst>
            <pc:docMk/>
            <pc:sldMk cId="79300854" sldId="274"/>
            <ac:picMk id="5" creationId="{8C1E5ADC-2941-FEDE-C8E6-5DBA9D0FE21E}"/>
          </ac:picMkLst>
        </pc:picChg>
      </pc:sldChg>
      <pc:sldChg chg="addSp modSp add mod setBg">
        <pc:chgData name="Jose Alfredo Lozano Rojas (2422713)" userId="94cdd015-ab75-4792-8ec1-e4a2e20f8719" providerId="ADAL" clId="{8DCFD19F-E058-48BA-A51F-0A506426AA7C}" dt="2025-12-11T17:44:24.285" v="6942" actId="14100"/>
        <pc:sldMkLst>
          <pc:docMk/>
          <pc:sldMk cId="3315353250" sldId="275"/>
        </pc:sldMkLst>
        <pc:spChg chg="mod">
          <ac:chgData name="Jose Alfredo Lozano Rojas (2422713)" userId="94cdd015-ab75-4792-8ec1-e4a2e20f8719" providerId="ADAL" clId="{8DCFD19F-E058-48BA-A51F-0A506426AA7C}" dt="2025-12-04T13:47:28.297" v="2611" actId="14100"/>
          <ac:spMkLst>
            <pc:docMk/>
            <pc:sldMk cId="3315353250" sldId="275"/>
            <ac:spMk id="2" creationId="{A8BEA801-8F16-AE97-25ED-E412C7EB3868}"/>
          </ac:spMkLst>
        </pc:spChg>
        <pc:spChg chg="mod">
          <ac:chgData name="Jose Alfredo Lozano Rojas (2422713)" userId="94cdd015-ab75-4792-8ec1-e4a2e20f8719" providerId="ADAL" clId="{8DCFD19F-E058-48BA-A51F-0A506426AA7C}" dt="2025-12-11T17:44:24.285" v="6942" actId="14100"/>
          <ac:spMkLst>
            <pc:docMk/>
            <pc:sldMk cId="3315353250" sldId="275"/>
            <ac:spMk id="3" creationId="{1189D5CC-7B00-2FBB-50E3-B2ABC6BBB913}"/>
          </ac:spMkLst>
        </pc:spChg>
        <pc:spChg chg="add">
          <ac:chgData name="Jose Alfredo Lozano Rojas (2422713)" userId="94cdd015-ab75-4792-8ec1-e4a2e20f8719" providerId="ADAL" clId="{8DCFD19F-E058-48BA-A51F-0A506426AA7C}" dt="2025-12-04T13:46:30.210" v="2605" actId="26606"/>
          <ac:spMkLst>
            <pc:docMk/>
            <pc:sldMk cId="3315353250" sldId="275"/>
            <ac:spMk id="10" creationId="{743AA782-23D1-4521-8CAD-47662984AA08}"/>
          </ac:spMkLst>
        </pc:spChg>
        <pc:spChg chg="add">
          <ac:chgData name="Jose Alfredo Lozano Rojas (2422713)" userId="94cdd015-ab75-4792-8ec1-e4a2e20f8719" providerId="ADAL" clId="{8DCFD19F-E058-48BA-A51F-0A506426AA7C}" dt="2025-12-04T13:46:30.210" v="2605" actId="26606"/>
          <ac:spMkLst>
            <pc:docMk/>
            <pc:sldMk cId="3315353250" sldId="275"/>
            <ac:spMk id="12" creationId="{650D18FE-0824-4A46-B22C-A86B52E5780A}"/>
          </ac:spMkLst>
        </pc:spChg>
        <pc:picChg chg="mod">
          <ac:chgData name="Jose Alfredo Lozano Rojas (2422713)" userId="94cdd015-ab75-4792-8ec1-e4a2e20f8719" providerId="ADAL" clId="{8DCFD19F-E058-48BA-A51F-0A506426AA7C}" dt="2025-12-04T13:48:44.683" v="2620" actId="14100"/>
          <ac:picMkLst>
            <pc:docMk/>
            <pc:sldMk cId="3315353250" sldId="275"/>
            <ac:picMk id="5" creationId="{F6C83E31-EB75-5CA0-BAB8-961E19D3CE18}"/>
          </ac:picMkLst>
        </pc:picChg>
      </pc:sldChg>
      <pc:sldChg chg="addSp delSp modSp new mod ord setBg">
        <pc:chgData name="Jose Alfredo Lozano Rojas (2422713)" userId="94cdd015-ab75-4792-8ec1-e4a2e20f8719" providerId="ADAL" clId="{8DCFD19F-E058-48BA-A51F-0A506426AA7C}" dt="2025-12-11T17:45:04.578" v="6943" actId="14100"/>
        <pc:sldMkLst>
          <pc:docMk/>
          <pc:sldMk cId="407321669" sldId="276"/>
        </pc:sldMkLst>
        <pc:spChg chg="mod">
          <ac:chgData name="Jose Alfredo Lozano Rojas (2422713)" userId="94cdd015-ab75-4792-8ec1-e4a2e20f8719" providerId="ADAL" clId="{8DCFD19F-E058-48BA-A51F-0A506426AA7C}" dt="2025-12-11T17:45:04.578" v="6943" actId="14100"/>
          <ac:spMkLst>
            <pc:docMk/>
            <pc:sldMk cId="407321669" sldId="276"/>
            <ac:spMk id="2" creationId="{720487FB-10A7-B2EF-D74D-27B849455FB0}"/>
          </ac:spMkLst>
        </pc:spChg>
        <pc:spChg chg="mod">
          <ac:chgData name="Jose Alfredo Lozano Rojas (2422713)" userId="94cdd015-ab75-4792-8ec1-e4a2e20f8719" providerId="ADAL" clId="{8DCFD19F-E058-48BA-A51F-0A506426AA7C}" dt="2025-12-06T16:34:19.592" v="6936" actId="27636"/>
          <ac:spMkLst>
            <pc:docMk/>
            <pc:sldMk cId="407321669" sldId="276"/>
            <ac:spMk id="3" creationId="{B6458E57-6D95-945E-DDB2-3F8850638C9E}"/>
          </ac:spMkLst>
        </pc:spChg>
        <pc:spChg chg="add">
          <ac:chgData name="Jose Alfredo Lozano Rojas (2422713)" userId="94cdd015-ab75-4792-8ec1-e4a2e20f8719" providerId="ADAL" clId="{8DCFD19F-E058-48BA-A51F-0A506426AA7C}" dt="2025-12-06T10:28:56.901" v="4971" actId="26606"/>
          <ac:spMkLst>
            <pc:docMk/>
            <pc:sldMk cId="407321669" sldId="276"/>
            <ac:spMk id="33" creationId="{907EF6B7-1338-4443-8C46-6A318D952DFD}"/>
          </ac:spMkLst>
        </pc:spChg>
        <pc:spChg chg="add">
          <ac:chgData name="Jose Alfredo Lozano Rojas (2422713)" userId="94cdd015-ab75-4792-8ec1-e4a2e20f8719" providerId="ADAL" clId="{8DCFD19F-E058-48BA-A51F-0A506426AA7C}" dt="2025-12-06T10:28:56.901" v="4971" actId="26606"/>
          <ac:spMkLst>
            <pc:docMk/>
            <pc:sldMk cId="407321669" sldId="276"/>
            <ac:spMk id="35" creationId="{DAAE4CDD-124C-4DCF-9584-B6033B545DD5}"/>
          </ac:spMkLst>
        </pc:spChg>
        <pc:spChg chg="add">
          <ac:chgData name="Jose Alfredo Lozano Rojas (2422713)" userId="94cdd015-ab75-4792-8ec1-e4a2e20f8719" providerId="ADAL" clId="{8DCFD19F-E058-48BA-A51F-0A506426AA7C}" dt="2025-12-06T10:28:56.901" v="4971" actId="26606"/>
          <ac:spMkLst>
            <pc:docMk/>
            <pc:sldMk cId="407321669" sldId="276"/>
            <ac:spMk id="37" creationId="{081E4A58-353D-44AE-B2FC-2A74E2E400F7}"/>
          </ac:spMkLst>
        </pc:spChg>
      </pc:sldChg>
      <pc:sldChg chg="addSp delSp modSp new mod setBg">
        <pc:chgData name="Jose Alfredo Lozano Rojas (2422713)" userId="94cdd015-ab75-4792-8ec1-e4a2e20f8719" providerId="ADAL" clId="{8DCFD19F-E058-48BA-A51F-0A506426AA7C}" dt="2025-12-06T16:14:57.937" v="6863" actId="20577"/>
        <pc:sldMkLst>
          <pc:docMk/>
          <pc:sldMk cId="3484914646" sldId="277"/>
        </pc:sldMkLst>
        <pc:spChg chg="mod">
          <ac:chgData name="Jose Alfredo Lozano Rojas (2422713)" userId="94cdd015-ab75-4792-8ec1-e4a2e20f8719" providerId="ADAL" clId="{8DCFD19F-E058-48BA-A51F-0A506426AA7C}" dt="2025-12-06T16:14:57.937" v="6863" actId="20577"/>
          <ac:spMkLst>
            <pc:docMk/>
            <pc:sldMk cId="3484914646" sldId="277"/>
            <ac:spMk id="2" creationId="{D6568901-8153-B204-FE48-7770BF9BA997}"/>
          </ac:spMkLst>
        </pc:spChg>
        <pc:spChg chg="add">
          <ac:chgData name="Jose Alfredo Lozano Rojas (2422713)" userId="94cdd015-ab75-4792-8ec1-e4a2e20f8719" providerId="ADAL" clId="{8DCFD19F-E058-48BA-A51F-0A506426AA7C}" dt="2025-12-06T15:56:35.888" v="6517" actId="26606"/>
          <ac:spMkLst>
            <pc:docMk/>
            <pc:sldMk cId="3484914646" sldId="277"/>
            <ac:spMk id="9" creationId="{BACC6370-2D7E-4714-9D71-7542949D7D5D}"/>
          </ac:spMkLst>
        </pc:spChg>
        <pc:spChg chg="add">
          <ac:chgData name="Jose Alfredo Lozano Rojas (2422713)" userId="94cdd015-ab75-4792-8ec1-e4a2e20f8719" providerId="ADAL" clId="{8DCFD19F-E058-48BA-A51F-0A506426AA7C}" dt="2025-12-06T15:56:35.888" v="6517" actId="26606"/>
          <ac:spMkLst>
            <pc:docMk/>
            <pc:sldMk cId="3484914646" sldId="277"/>
            <ac:spMk id="11" creationId="{256B2C21-A230-48C0-8DF1-C46611373C44}"/>
          </ac:spMkLst>
        </pc:spChg>
        <pc:spChg chg="add">
          <ac:chgData name="Jose Alfredo Lozano Rojas (2422713)" userId="94cdd015-ab75-4792-8ec1-e4a2e20f8719" providerId="ADAL" clId="{8DCFD19F-E058-48BA-A51F-0A506426AA7C}" dt="2025-12-06T15:56:35.888" v="6517" actId="26606"/>
          <ac:spMkLst>
            <pc:docMk/>
            <pc:sldMk cId="3484914646" sldId="277"/>
            <ac:spMk id="13" creationId="{3847E18C-932D-4C95-AABA-FEC7C9499AD7}"/>
          </ac:spMkLst>
        </pc:spChg>
        <pc:spChg chg="add">
          <ac:chgData name="Jose Alfredo Lozano Rojas (2422713)" userId="94cdd015-ab75-4792-8ec1-e4a2e20f8719" providerId="ADAL" clId="{8DCFD19F-E058-48BA-A51F-0A506426AA7C}" dt="2025-12-06T15:56:35.888" v="6517" actId="26606"/>
          <ac:spMkLst>
            <pc:docMk/>
            <pc:sldMk cId="3484914646" sldId="277"/>
            <ac:spMk id="15" creationId="{3150CB11-0C61-439E-910F-5787759E72A0}"/>
          </ac:spMkLst>
        </pc:spChg>
        <pc:spChg chg="add">
          <ac:chgData name="Jose Alfredo Lozano Rojas (2422713)" userId="94cdd015-ab75-4792-8ec1-e4a2e20f8719" providerId="ADAL" clId="{8DCFD19F-E058-48BA-A51F-0A506426AA7C}" dt="2025-12-06T15:56:35.888" v="6517" actId="26606"/>
          <ac:spMkLst>
            <pc:docMk/>
            <pc:sldMk cId="3484914646" sldId="277"/>
            <ac:spMk id="17" creationId="{43F8A58B-5155-44CE-A5FF-7647B47D0A7A}"/>
          </ac:spMkLst>
        </pc:spChg>
        <pc:spChg chg="add">
          <ac:chgData name="Jose Alfredo Lozano Rojas (2422713)" userId="94cdd015-ab75-4792-8ec1-e4a2e20f8719" providerId="ADAL" clId="{8DCFD19F-E058-48BA-A51F-0A506426AA7C}" dt="2025-12-06T15:56:35.888" v="6517" actId="26606"/>
          <ac:spMkLst>
            <pc:docMk/>
            <pc:sldMk cId="3484914646" sldId="277"/>
            <ac:spMk id="19" creationId="{443F2ACA-E6D6-4028-82DD-F03C262D5DE6}"/>
          </ac:spMkLst>
        </pc:spChg>
        <pc:graphicFrameChg chg="add mod">
          <ac:chgData name="Jose Alfredo Lozano Rojas (2422713)" userId="94cdd015-ab75-4792-8ec1-e4a2e20f8719" providerId="ADAL" clId="{8DCFD19F-E058-48BA-A51F-0A506426AA7C}" dt="2025-12-06T16:09:32.225" v="6530"/>
          <ac:graphicFrameMkLst>
            <pc:docMk/>
            <pc:sldMk cId="3484914646" sldId="277"/>
            <ac:graphicFrameMk id="5" creationId="{0D3AEABD-A852-019A-6BA3-67CFF9457D36}"/>
          </ac:graphicFrameMkLst>
        </pc:graphicFrameChg>
      </pc:sldChg>
      <pc:sldChg chg="addSp modSp new mod setBg">
        <pc:chgData name="Jose Alfredo Lozano Rojas (2422713)" userId="94cdd015-ab75-4792-8ec1-e4a2e20f8719" providerId="ADAL" clId="{8DCFD19F-E058-48BA-A51F-0A506426AA7C}" dt="2025-12-06T16:16:13.548" v="6869" actId="2710"/>
        <pc:sldMkLst>
          <pc:docMk/>
          <pc:sldMk cId="1277688678" sldId="278"/>
        </pc:sldMkLst>
        <pc:spChg chg="mod">
          <ac:chgData name="Jose Alfredo Lozano Rojas (2422713)" userId="94cdd015-ab75-4792-8ec1-e4a2e20f8719" providerId="ADAL" clId="{8DCFD19F-E058-48BA-A51F-0A506426AA7C}" dt="2025-12-06T16:15:35.920" v="6864" actId="26606"/>
          <ac:spMkLst>
            <pc:docMk/>
            <pc:sldMk cId="1277688678" sldId="278"/>
            <ac:spMk id="2" creationId="{7FEA67D8-304B-84E2-4437-6356F8F0013E}"/>
          </ac:spMkLst>
        </pc:spChg>
        <pc:spChg chg="mod">
          <ac:chgData name="Jose Alfredo Lozano Rojas (2422713)" userId="94cdd015-ab75-4792-8ec1-e4a2e20f8719" providerId="ADAL" clId="{8DCFD19F-E058-48BA-A51F-0A506426AA7C}" dt="2025-12-06T16:16:13.548" v="6869" actId="2710"/>
          <ac:spMkLst>
            <pc:docMk/>
            <pc:sldMk cId="1277688678" sldId="278"/>
            <ac:spMk id="3" creationId="{B27C056C-97AC-0E4A-5283-F49217486CA4}"/>
          </ac:spMkLst>
        </pc:spChg>
        <pc:spChg chg="add">
          <ac:chgData name="Jose Alfredo Lozano Rojas (2422713)" userId="94cdd015-ab75-4792-8ec1-e4a2e20f8719" providerId="ADAL" clId="{8DCFD19F-E058-48BA-A51F-0A506426AA7C}" dt="2025-12-06T16:15:35.920" v="6864" actId="26606"/>
          <ac:spMkLst>
            <pc:docMk/>
            <pc:sldMk cId="1277688678" sldId="278"/>
            <ac:spMk id="8" creationId="{1B15ED52-F352-441B-82BF-E0EA34836D08}"/>
          </ac:spMkLst>
        </pc:spChg>
        <pc:spChg chg="add">
          <ac:chgData name="Jose Alfredo Lozano Rojas (2422713)" userId="94cdd015-ab75-4792-8ec1-e4a2e20f8719" providerId="ADAL" clId="{8DCFD19F-E058-48BA-A51F-0A506426AA7C}" dt="2025-12-06T16:15:35.920" v="6864" actId="26606"/>
          <ac:spMkLst>
            <pc:docMk/>
            <pc:sldMk cId="1277688678" sldId="278"/>
            <ac:spMk id="10" creationId="{3B2E3793-BFE6-45A2-9B7B-E18844431C99}"/>
          </ac:spMkLst>
        </pc:spChg>
        <pc:spChg chg="add">
          <ac:chgData name="Jose Alfredo Lozano Rojas (2422713)" userId="94cdd015-ab75-4792-8ec1-e4a2e20f8719" providerId="ADAL" clId="{8DCFD19F-E058-48BA-A51F-0A506426AA7C}" dt="2025-12-06T16:15:35.920" v="6864" actId="26606"/>
          <ac:spMkLst>
            <pc:docMk/>
            <pc:sldMk cId="1277688678" sldId="278"/>
            <ac:spMk id="12" creationId="{BC4C4868-CB8F-4AF9-9CDB-8108F2C19B67}"/>
          </ac:spMkLst>
        </pc:spChg>
        <pc:spChg chg="add">
          <ac:chgData name="Jose Alfredo Lozano Rojas (2422713)" userId="94cdd015-ab75-4792-8ec1-e4a2e20f8719" providerId="ADAL" clId="{8DCFD19F-E058-48BA-A51F-0A506426AA7C}" dt="2025-12-06T16:15:35.920" v="6864" actId="26606"/>
          <ac:spMkLst>
            <pc:docMk/>
            <pc:sldMk cId="1277688678" sldId="278"/>
            <ac:spMk id="14" creationId="{375E0459-6403-40CD-989D-56A4407CA12E}"/>
          </ac:spMkLst>
        </pc:spChg>
        <pc:spChg chg="add">
          <ac:chgData name="Jose Alfredo Lozano Rojas (2422713)" userId="94cdd015-ab75-4792-8ec1-e4a2e20f8719" providerId="ADAL" clId="{8DCFD19F-E058-48BA-A51F-0A506426AA7C}" dt="2025-12-06T16:15:35.920" v="6864" actId="26606"/>
          <ac:spMkLst>
            <pc:docMk/>
            <pc:sldMk cId="1277688678" sldId="278"/>
            <ac:spMk id="16" creationId="{53E5B1A8-3AC9-4BD1-9BBC-78CA94F2D1BA}"/>
          </ac:spMkLst>
        </pc:spChg>
      </pc:sldChg>
    </pc:docChg>
  </pc:docChgLst>
  <pc:docChgLst>
    <pc:chgData name="Jose Alfredo Lozano Rojas (2422713)" userId="S::2422713@student.uwtsd.ac.uk::94cdd015-ab75-4792-8ec1-e4a2e20f8719" providerId="AD" clId="Web-{9786B9BC-2C6B-064B-9A42-CF6685E823A5}"/>
    <pc:docChg chg="modSld">
      <pc:chgData name="Jose Alfredo Lozano Rojas (2422713)" userId="S::2422713@student.uwtsd.ac.uk::94cdd015-ab75-4792-8ec1-e4a2e20f8719" providerId="AD" clId="Web-{9786B9BC-2C6B-064B-9A42-CF6685E823A5}" dt="2025-12-05T23:16:08.965" v="3" actId="20577"/>
      <pc:docMkLst>
        <pc:docMk/>
      </pc:docMkLst>
      <pc:sldChg chg="modSp">
        <pc:chgData name="Jose Alfredo Lozano Rojas (2422713)" userId="S::2422713@student.uwtsd.ac.uk::94cdd015-ab75-4792-8ec1-e4a2e20f8719" providerId="AD" clId="Web-{9786B9BC-2C6B-064B-9A42-CF6685E823A5}" dt="2025-12-05T23:16:08.965" v="3" actId="20577"/>
        <pc:sldMkLst>
          <pc:docMk/>
          <pc:sldMk cId="3299816121" sldId="262"/>
        </pc:sldMkLst>
        <pc:spChg chg="mod">
          <ac:chgData name="Jose Alfredo Lozano Rojas (2422713)" userId="S::2422713@student.uwtsd.ac.uk::94cdd015-ab75-4792-8ec1-e4a2e20f8719" providerId="AD" clId="Web-{9786B9BC-2C6B-064B-9A42-CF6685E823A5}" dt="2025-12-05T23:16:08.965" v="3" actId="20577"/>
          <ac:spMkLst>
            <pc:docMk/>
            <pc:sldMk cId="3299816121" sldId="262"/>
            <ac:spMk id="3" creationId="{EBCF7B8C-0F43-0F87-E56D-4EE94E28F132}"/>
          </ac:spMkLst>
        </pc:spChg>
      </pc:sldChg>
    </pc:docChg>
  </pc:docChgLst>
</pc:chgInfo>
</file>

<file path=ppt/diagrams/_rels/data6.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6.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324377-305E-471A-856D-F915069812D2}"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27230A90-37D7-4C15-85BF-AD4C96360559}">
      <dgm:prSet custT="1"/>
      <dgm:spPr/>
      <dgm:t>
        <a:bodyPr/>
        <a:lstStyle/>
        <a:p>
          <a:r>
            <a:rPr lang="en-GB" sz="1800" dirty="0">
              <a:latin typeface="Arial" panose="020B0604020202020204" pitchFamily="34" charset="0"/>
              <a:cs typeface="Arial" panose="020B0604020202020204" pitchFamily="34" charset="0"/>
            </a:rPr>
            <a:t>Lack of training, staff are not trained in food hygiene before starting work, leading to unsafe practices</a:t>
          </a:r>
          <a:r>
            <a:rPr lang="en-GB" sz="1600" dirty="0"/>
            <a:t>.</a:t>
          </a:r>
          <a:endParaRPr lang="en-US" sz="1600" dirty="0"/>
        </a:p>
      </dgm:t>
    </dgm:pt>
    <dgm:pt modelId="{D7D24F4C-5383-4270-A486-D3A60CE714AC}" type="parTrans" cxnId="{255709CF-CA5E-4403-A97B-257289B7B544}">
      <dgm:prSet/>
      <dgm:spPr/>
      <dgm:t>
        <a:bodyPr/>
        <a:lstStyle/>
        <a:p>
          <a:endParaRPr lang="en-US"/>
        </a:p>
      </dgm:t>
    </dgm:pt>
    <dgm:pt modelId="{9F1BDEE4-B20F-4535-8165-8F42C5BC4104}" type="sibTrans" cxnId="{255709CF-CA5E-4403-A97B-257289B7B544}">
      <dgm:prSet/>
      <dgm:spPr/>
      <dgm:t>
        <a:bodyPr/>
        <a:lstStyle/>
        <a:p>
          <a:endParaRPr lang="en-US"/>
        </a:p>
      </dgm:t>
    </dgm:pt>
    <dgm:pt modelId="{41E67EC4-C021-40F5-B4BD-429C6A487267}">
      <dgm:prSet custT="1"/>
      <dgm:spPr/>
      <dgm:t>
        <a:bodyPr/>
        <a:lstStyle/>
        <a:p>
          <a:r>
            <a:rPr lang="en-GB" sz="1800" dirty="0">
              <a:latin typeface="Arial" panose="020B0604020202020204" pitchFamily="34" charset="0"/>
              <a:cs typeface="Arial" panose="020B0604020202020204" pitchFamily="34" charset="0"/>
            </a:rPr>
            <a:t>Communication, workforce speaks multiples languages, instructions in English are not fully understood.</a:t>
          </a:r>
          <a:endParaRPr lang="en-US" sz="1800" dirty="0">
            <a:latin typeface="Arial" panose="020B0604020202020204" pitchFamily="34" charset="0"/>
            <a:cs typeface="Arial" panose="020B0604020202020204" pitchFamily="34" charset="0"/>
          </a:endParaRPr>
        </a:p>
      </dgm:t>
    </dgm:pt>
    <dgm:pt modelId="{63F5A792-318E-408A-B32F-EB518D744E43}" type="parTrans" cxnId="{1ED9DFE9-DF43-490F-A8F3-CBCB7F6E2395}">
      <dgm:prSet/>
      <dgm:spPr/>
      <dgm:t>
        <a:bodyPr/>
        <a:lstStyle/>
        <a:p>
          <a:endParaRPr lang="en-US"/>
        </a:p>
      </dgm:t>
    </dgm:pt>
    <dgm:pt modelId="{57E8C8DE-89B6-48A3-8F2B-136E5EF0F0CB}" type="sibTrans" cxnId="{1ED9DFE9-DF43-490F-A8F3-CBCB7F6E2395}">
      <dgm:prSet/>
      <dgm:spPr/>
      <dgm:t>
        <a:bodyPr/>
        <a:lstStyle/>
        <a:p>
          <a:endParaRPr lang="en-US"/>
        </a:p>
      </dgm:t>
    </dgm:pt>
    <dgm:pt modelId="{2A97D888-6360-46AA-B8FA-CD32BDA97759}">
      <dgm:prSet custT="1"/>
      <dgm:spPr/>
      <dgm:t>
        <a:bodyPr/>
        <a:lstStyle/>
        <a:p>
          <a:r>
            <a:rPr lang="en-GB" sz="1600" dirty="0">
              <a:latin typeface="Arial" panose="020B0604020202020204" pitchFamily="34" charset="0"/>
              <a:cs typeface="Arial" panose="020B0604020202020204" pitchFamily="34" charset="0"/>
            </a:rPr>
            <a:t>Poor managements practices, reliance on signs instead of structured training, manager overwhelmed with not clear explanation. </a:t>
          </a:r>
          <a:endParaRPr lang="en-US" sz="1600" dirty="0">
            <a:latin typeface="Arial" panose="020B0604020202020204" pitchFamily="34" charset="0"/>
            <a:cs typeface="Arial" panose="020B0604020202020204" pitchFamily="34" charset="0"/>
          </a:endParaRPr>
        </a:p>
      </dgm:t>
    </dgm:pt>
    <dgm:pt modelId="{6D9A2424-B260-4BC4-861F-D05593A4A1B2}" type="parTrans" cxnId="{BDBC206D-4A72-4381-BC3C-BDCD8CC94919}">
      <dgm:prSet/>
      <dgm:spPr/>
      <dgm:t>
        <a:bodyPr/>
        <a:lstStyle/>
        <a:p>
          <a:endParaRPr lang="en-US"/>
        </a:p>
      </dgm:t>
    </dgm:pt>
    <dgm:pt modelId="{0422918A-3F4E-4DDB-8333-1FA2A470F274}" type="sibTrans" cxnId="{BDBC206D-4A72-4381-BC3C-BDCD8CC94919}">
      <dgm:prSet/>
      <dgm:spPr/>
      <dgm:t>
        <a:bodyPr/>
        <a:lstStyle/>
        <a:p>
          <a:endParaRPr lang="en-US"/>
        </a:p>
      </dgm:t>
    </dgm:pt>
    <dgm:pt modelId="{C10AE307-9CB5-441D-882B-902F51D4CFB9}">
      <dgm:prSet/>
      <dgm:spPr/>
      <dgm:t>
        <a:bodyPr/>
        <a:lstStyle/>
        <a:p>
          <a:r>
            <a:rPr lang="en-GB" dirty="0">
              <a:latin typeface="Arial" panose="020B0604020202020204" pitchFamily="34" charset="0"/>
              <a:cs typeface="Arial" panose="020B0604020202020204" pitchFamily="34" charset="0"/>
            </a:rPr>
            <a:t>Weak organisational culture, hygiene rules not constantly modelled by management. (dirty uniforms, neglected hair.)</a:t>
          </a:r>
          <a:endParaRPr lang="en-US" dirty="0">
            <a:latin typeface="Arial" panose="020B0604020202020204" pitchFamily="34" charset="0"/>
            <a:cs typeface="Arial" panose="020B0604020202020204" pitchFamily="34" charset="0"/>
          </a:endParaRPr>
        </a:p>
      </dgm:t>
    </dgm:pt>
    <dgm:pt modelId="{7F3C8450-67DF-4E07-85E0-5B7F8E542E25}" type="parTrans" cxnId="{CE92427B-2E6F-43F3-A93C-8837AE425C92}">
      <dgm:prSet/>
      <dgm:spPr/>
      <dgm:t>
        <a:bodyPr/>
        <a:lstStyle/>
        <a:p>
          <a:endParaRPr lang="en-US"/>
        </a:p>
      </dgm:t>
    </dgm:pt>
    <dgm:pt modelId="{98B5EAEF-E9BC-45BD-AAE1-CB33378A1AD2}" type="sibTrans" cxnId="{CE92427B-2E6F-43F3-A93C-8837AE425C92}">
      <dgm:prSet/>
      <dgm:spPr/>
      <dgm:t>
        <a:bodyPr/>
        <a:lstStyle/>
        <a:p>
          <a:endParaRPr lang="en-US"/>
        </a:p>
      </dgm:t>
    </dgm:pt>
    <dgm:pt modelId="{997D3B8D-7871-498F-9C19-31F430431048}" type="pres">
      <dgm:prSet presAssocID="{1F324377-305E-471A-856D-F915069812D2}" presName="matrix" presStyleCnt="0">
        <dgm:presLayoutVars>
          <dgm:chMax val="1"/>
          <dgm:dir/>
          <dgm:resizeHandles val="exact"/>
        </dgm:presLayoutVars>
      </dgm:prSet>
      <dgm:spPr/>
    </dgm:pt>
    <dgm:pt modelId="{C73E8FC3-7CDC-4831-A6DE-DB76BF19AFEF}" type="pres">
      <dgm:prSet presAssocID="{1F324377-305E-471A-856D-F915069812D2}" presName="diamond" presStyleLbl="bgShp" presStyleIdx="0" presStyleCnt="1" custAng="0" custLinFactNeighborY="-13946"/>
      <dgm:spPr/>
    </dgm:pt>
    <dgm:pt modelId="{307FF205-39F1-42AC-A057-B99405645178}" type="pres">
      <dgm:prSet presAssocID="{1F324377-305E-471A-856D-F915069812D2}" presName="quad1" presStyleLbl="node1" presStyleIdx="0" presStyleCnt="4">
        <dgm:presLayoutVars>
          <dgm:chMax val="0"/>
          <dgm:chPref val="0"/>
          <dgm:bulletEnabled val="1"/>
        </dgm:presLayoutVars>
      </dgm:prSet>
      <dgm:spPr/>
    </dgm:pt>
    <dgm:pt modelId="{6A57E18F-508E-46B4-B122-F93AA0F8E06F}" type="pres">
      <dgm:prSet presAssocID="{1F324377-305E-471A-856D-F915069812D2}" presName="quad2" presStyleLbl="node1" presStyleIdx="1" presStyleCnt="4">
        <dgm:presLayoutVars>
          <dgm:chMax val="0"/>
          <dgm:chPref val="0"/>
          <dgm:bulletEnabled val="1"/>
        </dgm:presLayoutVars>
      </dgm:prSet>
      <dgm:spPr/>
    </dgm:pt>
    <dgm:pt modelId="{1684A270-4896-47A2-9605-B58FA7ABF293}" type="pres">
      <dgm:prSet presAssocID="{1F324377-305E-471A-856D-F915069812D2}" presName="quad3" presStyleLbl="node1" presStyleIdx="2" presStyleCnt="4">
        <dgm:presLayoutVars>
          <dgm:chMax val="0"/>
          <dgm:chPref val="0"/>
          <dgm:bulletEnabled val="1"/>
        </dgm:presLayoutVars>
      </dgm:prSet>
      <dgm:spPr/>
    </dgm:pt>
    <dgm:pt modelId="{074242A1-BA77-48F4-BE1D-91338DCDA7D8}" type="pres">
      <dgm:prSet presAssocID="{1F324377-305E-471A-856D-F915069812D2}" presName="quad4" presStyleLbl="node1" presStyleIdx="3" presStyleCnt="4">
        <dgm:presLayoutVars>
          <dgm:chMax val="0"/>
          <dgm:chPref val="0"/>
          <dgm:bulletEnabled val="1"/>
        </dgm:presLayoutVars>
      </dgm:prSet>
      <dgm:spPr/>
    </dgm:pt>
  </dgm:ptLst>
  <dgm:cxnLst>
    <dgm:cxn modelId="{06B35103-1DDD-4B16-A3E7-FD5E6C5C965F}" type="presOf" srcId="{C10AE307-9CB5-441D-882B-902F51D4CFB9}" destId="{074242A1-BA77-48F4-BE1D-91338DCDA7D8}" srcOrd="0" destOrd="0" presId="urn:microsoft.com/office/officeart/2005/8/layout/matrix3"/>
    <dgm:cxn modelId="{CA476D0A-5B34-41DA-A656-E28D388C50FB}" type="presOf" srcId="{1F324377-305E-471A-856D-F915069812D2}" destId="{997D3B8D-7871-498F-9C19-31F430431048}" srcOrd="0" destOrd="0" presId="urn:microsoft.com/office/officeart/2005/8/layout/matrix3"/>
    <dgm:cxn modelId="{E780FD45-338B-4FD5-A1E9-0789DB13D54F}" type="presOf" srcId="{27230A90-37D7-4C15-85BF-AD4C96360559}" destId="{307FF205-39F1-42AC-A057-B99405645178}" srcOrd="0" destOrd="0" presId="urn:microsoft.com/office/officeart/2005/8/layout/matrix3"/>
    <dgm:cxn modelId="{BDBC206D-4A72-4381-BC3C-BDCD8CC94919}" srcId="{1F324377-305E-471A-856D-F915069812D2}" destId="{2A97D888-6360-46AA-B8FA-CD32BDA97759}" srcOrd="2" destOrd="0" parTransId="{6D9A2424-B260-4BC4-861F-D05593A4A1B2}" sibTransId="{0422918A-3F4E-4DDB-8333-1FA2A470F274}"/>
    <dgm:cxn modelId="{40DE1455-60AB-454E-9579-1692E09EE285}" type="presOf" srcId="{2A97D888-6360-46AA-B8FA-CD32BDA97759}" destId="{1684A270-4896-47A2-9605-B58FA7ABF293}" srcOrd="0" destOrd="0" presId="urn:microsoft.com/office/officeart/2005/8/layout/matrix3"/>
    <dgm:cxn modelId="{CE92427B-2E6F-43F3-A93C-8837AE425C92}" srcId="{1F324377-305E-471A-856D-F915069812D2}" destId="{C10AE307-9CB5-441D-882B-902F51D4CFB9}" srcOrd="3" destOrd="0" parTransId="{7F3C8450-67DF-4E07-85E0-5B7F8E542E25}" sibTransId="{98B5EAEF-E9BC-45BD-AAE1-CB33378A1AD2}"/>
    <dgm:cxn modelId="{255709CF-CA5E-4403-A97B-257289B7B544}" srcId="{1F324377-305E-471A-856D-F915069812D2}" destId="{27230A90-37D7-4C15-85BF-AD4C96360559}" srcOrd="0" destOrd="0" parTransId="{D7D24F4C-5383-4270-A486-D3A60CE714AC}" sibTransId="{9F1BDEE4-B20F-4535-8165-8F42C5BC4104}"/>
    <dgm:cxn modelId="{81ACD4E5-1A61-4F89-B1F9-D0F5781365AC}" type="presOf" srcId="{41E67EC4-C021-40F5-B4BD-429C6A487267}" destId="{6A57E18F-508E-46B4-B122-F93AA0F8E06F}" srcOrd="0" destOrd="0" presId="urn:microsoft.com/office/officeart/2005/8/layout/matrix3"/>
    <dgm:cxn modelId="{1ED9DFE9-DF43-490F-A8F3-CBCB7F6E2395}" srcId="{1F324377-305E-471A-856D-F915069812D2}" destId="{41E67EC4-C021-40F5-B4BD-429C6A487267}" srcOrd="1" destOrd="0" parTransId="{63F5A792-318E-408A-B32F-EB518D744E43}" sibTransId="{57E8C8DE-89B6-48A3-8F2B-136E5EF0F0CB}"/>
    <dgm:cxn modelId="{76A64A89-B22E-4B69-8119-75BAD46916A6}" type="presParOf" srcId="{997D3B8D-7871-498F-9C19-31F430431048}" destId="{C73E8FC3-7CDC-4831-A6DE-DB76BF19AFEF}" srcOrd="0" destOrd="0" presId="urn:microsoft.com/office/officeart/2005/8/layout/matrix3"/>
    <dgm:cxn modelId="{21C55190-4CB7-47EE-9319-04EF898F8109}" type="presParOf" srcId="{997D3B8D-7871-498F-9C19-31F430431048}" destId="{307FF205-39F1-42AC-A057-B99405645178}" srcOrd="1" destOrd="0" presId="urn:microsoft.com/office/officeart/2005/8/layout/matrix3"/>
    <dgm:cxn modelId="{37A1CBD3-F223-474E-AAB1-8A8E85F31157}" type="presParOf" srcId="{997D3B8D-7871-498F-9C19-31F430431048}" destId="{6A57E18F-508E-46B4-B122-F93AA0F8E06F}" srcOrd="2" destOrd="0" presId="urn:microsoft.com/office/officeart/2005/8/layout/matrix3"/>
    <dgm:cxn modelId="{7DC456EA-B49E-405D-A8BA-41028300389A}" type="presParOf" srcId="{997D3B8D-7871-498F-9C19-31F430431048}" destId="{1684A270-4896-47A2-9605-B58FA7ABF293}" srcOrd="3" destOrd="0" presId="urn:microsoft.com/office/officeart/2005/8/layout/matrix3"/>
    <dgm:cxn modelId="{79CB757E-A7AC-44F7-B63A-E551E53DAA28}" type="presParOf" srcId="{997D3B8D-7871-498F-9C19-31F430431048}" destId="{074242A1-BA77-48F4-BE1D-91338DCDA7D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995927-1F92-435F-AFAC-B77F9D19E23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362668A-B711-4236-ACDC-8448F2AEE099}">
      <dgm:prSet custT="1"/>
      <dgm:spPr/>
      <dgm:t>
        <a:bodyPr/>
        <a:lstStyle/>
        <a:p>
          <a:r>
            <a:rPr lang="en-GB" sz="2000" b="0" dirty="0">
              <a:latin typeface="Arial" panose="020B0604020202020204" pitchFamily="34" charset="0"/>
              <a:cs typeface="Arial" panose="020B0604020202020204" pitchFamily="34" charset="0"/>
            </a:rPr>
            <a:t>﻿Improve the work environment, by reducing machine noise where possible.</a:t>
          </a:r>
          <a:endParaRPr lang="en-US" sz="2000" b="0" dirty="0">
            <a:latin typeface="Arial" panose="020B0604020202020204" pitchFamily="34" charset="0"/>
            <a:cs typeface="Arial" panose="020B0604020202020204" pitchFamily="34" charset="0"/>
          </a:endParaRPr>
        </a:p>
      </dgm:t>
    </dgm:pt>
    <dgm:pt modelId="{4A8E73F0-CDAC-43F7-AD4D-24C7E85D7521}" type="parTrans" cxnId="{50F9B821-A592-43AD-9469-DC0252CB7203}">
      <dgm:prSet/>
      <dgm:spPr/>
      <dgm:t>
        <a:bodyPr/>
        <a:lstStyle/>
        <a:p>
          <a:endParaRPr lang="en-US"/>
        </a:p>
      </dgm:t>
    </dgm:pt>
    <dgm:pt modelId="{3ED63D90-38E2-46BD-B221-063B8BFF29F3}" type="sibTrans" cxnId="{50F9B821-A592-43AD-9469-DC0252CB7203}">
      <dgm:prSet/>
      <dgm:spPr/>
      <dgm:t>
        <a:bodyPr/>
        <a:lstStyle/>
        <a:p>
          <a:endParaRPr lang="en-US"/>
        </a:p>
      </dgm:t>
    </dgm:pt>
    <dgm:pt modelId="{322E3255-7B6F-40DB-80F2-EC657DC600E2}">
      <dgm:prSet custT="1"/>
      <dgm:spPr/>
      <dgm:t>
        <a:bodyPr/>
        <a:lstStyle/>
        <a:p>
          <a:r>
            <a:rPr lang="en-GB" sz="2000" b="0" dirty="0">
              <a:latin typeface="Arial" panose="020B0604020202020204" pitchFamily="34" charset="0"/>
              <a:cs typeface="Arial" panose="020B0604020202020204" pitchFamily="34" charset="0"/>
            </a:rPr>
            <a:t>Move conversations to a quieter area away from machines to ensure clear communication. According to Schramm (1954), communication is  complete only when the receiver gives feedback, so Gary should: </a:t>
          </a:r>
          <a:endParaRPr lang="en-US" sz="2000" b="0" dirty="0">
            <a:latin typeface="Arial" panose="020B0604020202020204" pitchFamily="34" charset="0"/>
            <a:cs typeface="Arial" panose="020B0604020202020204" pitchFamily="34" charset="0"/>
          </a:endParaRPr>
        </a:p>
      </dgm:t>
    </dgm:pt>
    <dgm:pt modelId="{C379641F-4044-435D-B763-5165534F3F99}" type="parTrans" cxnId="{AC355C4D-1D31-48A4-B83F-AF231F85AF85}">
      <dgm:prSet/>
      <dgm:spPr/>
      <dgm:t>
        <a:bodyPr/>
        <a:lstStyle/>
        <a:p>
          <a:endParaRPr lang="en-US"/>
        </a:p>
      </dgm:t>
    </dgm:pt>
    <dgm:pt modelId="{4E3605B1-2AFE-4932-B45A-6E731B003443}" type="sibTrans" cxnId="{AC355C4D-1D31-48A4-B83F-AF231F85AF85}">
      <dgm:prSet/>
      <dgm:spPr/>
      <dgm:t>
        <a:bodyPr/>
        <a:lstStyle/>
        <a:p>
          <a:endParaRPr lang="en-US"/>
        </a:p>
      </dgm:t>
    </dgm:pt>
    <dgm:pt modelId="{FEF336FD-E330-4E0C-8626-88518015EC5E}">
      <dgm:prSet custT="1"/>
      <dgm:spPr/>
      <dgm:t>
        <a:bodyPr/>
        <a:lstStyle/>
        <a:p>
          <a:r>
            <a:rPr lang="en-GB" sz="2000" dirty="0">
              <a:latin typeface="Arial" panose="020B0604020202020204" pitchFamily="34" charset="0"/>
              <a:cs typeface="Arial" panose="020B0604020202020204" pitchFamily="34" charset="0"/>
            </a:rPr>
            <a:t>Ask staff to repeat or confirm instructions</a:t>
          </a:r>
          <a:endParaRPr lang="en-US" sz="2000" dirty="0">
            <a:latin typeface="Arial" panose="020B0604020202020204" pitchFamily="34" charset="0"/>
            <a:cs typeface="Arial" panose="020B0604020202020204" pitchFamily="34" charset="0"/>
          </a:endParaRPr>
        </a:p>
      </dgm:t>
    </dgm:pt>
    <dgm:pt modelId="{B133DE30-F77C-4E18-80D1-6D3B8D88E114}" type="parTrans" cxnId="{11431F07-133C-422D-9B94-77EBDAB5A4B3}">
      <dgm:prSet/>
      <dgm:spPr/>
      <dgm:t>
        <a:bodyPr/>
        <a:lstStyle/>
        <a:p>
          <a:endParaRPr lang="en-US"/>
        </a:p>
      </dgm:t>
    </dgm:pt>
    <dgm:pt modelId="{25C3C8F4-A84D-49B6-8741-FF761BCF9D20}" type="sibTrans" cxnId="{11431F07-133C-422D-9B94-77EBDAB5A4B3}">
      <dgm:prSet/>
      <dgm:spPr/>
      <dgm:t>
        <a:bodyPr/>
        <a:lstStyle/>
        <a:p>
          <a:endParaRPr lang="en-US"/>
        </a:p>
      </dgm:t>
    </dgm:pt>
    <dgm:pt modelId="{C8AD1AC3-F07A-407C-A62D-B143849E88CF}">
      <dgm:prSet custT="1"/>
      <dgm:spPr/>
      <dgm:t>
        <a:bodyPr/>
        <a:lstStyle/>
        <a:p>
          <a:r>
            <a:rPr lang="en-GB" sz="2000" dirty="0">
              <a:latin typeface="Arial" panose="020B0604020202020204" pitchFamily="34" charset="0"/>
              <a:cs typeface="Arial" panose="020B0604020202020204" pitchFamily="34" charset="0"/>
            </a:rPr>
            <a:t>Check understanding after every explanation </a:t>
          </a:r>
          <a:endParaRPr lang="en-US" sz="2000" dirty="0">
            <a:latin typeface="Arial" panose="020B0604020202020204" pitchFamily="34" charset="0"/>
            <a:cs typeface="Arial" panose="020B0604020202020204" pitchFamily="34" charset="0"/>
          </a:endParaRPr>
        </a:p>
      </dgm:t>
    </dgm:pt>
    <dgm:pt modelId="{DA2A014D-FEEC-4EE0-A3DF-45AD9379865E}" type="parTrans" cxnId="{D5BACA0B-7E10-4141-A70A-6548163027DC}">
      <dgm:prSet/>
      <dgm:spPr/>
      <dgm:t>
        <a:bodyPr/>
        <a:lstStyle/>
        <a:p>
          <a:endParaRPr lang="en-US"/>
        </a:p>
      </dgm:t>
    </dgm:pt>
    <dgm:pt modelId="{F86E61D4-D4D7-43DB-A624-3033203B0BEB}" type="sibTrans" cxnId="{D5BACA0B-7E10-4141-A70A-6548163027DC}">
      <dgm:prSet/>
      <dgm:spPr/>
      <dgm:t>
        <a:bodyPr/>
        <a:lstStyle/>
        <a:p>
          <a:endParaRPr lang="en-US"/>
        </a:p>
      </dgm:t>
    </dgm:pt>
    <dgm:pt modelId="{0BD1FD27-BFB9-4D7C-8F71-775FD608983A}" type="pres">
      <dgm:prSet presAssocID="{C5995927-1F92-435F-AFAC-B77F9D19E23B}" presName="linear" presStyleCnt="0">
        <dgm:presLayoutVars>
          <dgm:animLvl val="lvl"/>
          <dgm:resizeHandles val="exact"/>
        </dgm:presLayoutVars>
      </dgm:prSet>
      <dgm:spPr/>
    </dgm:pt>
    <dgm:pt modelId="{5D4F1A88-F89A-47B1-BF16-139B09BBA54B}" type="pres">
      <dgm:prSet presAssocID="{C362668A-B711-4236-ACDC-8448F2AEE099}" presName="parentText" presStyleLbl="node1" presStyleIdx="0" presStyleCnt="4">
        <dgm:presLayoutVars>
          <dgm:chMax val="0"/>
          <dgm:bulletEnabled val="1"/>
        </dgm:presLayoutVars>
      </dgm:prSet>
      <dgm:spPr/>
    </dgm:pt>
    <dgm:pt modelId="{C8A3B666-A0F9-4B56-AF5C-937C63B01787}" type="pres">
      <dgm:prSet presAssocID="{3ED63D90-38E2-46BD-B221-063B8BFF29F3}" presName="spacer" presStyleCnt="0"/>
      <dgm:spPr/>
    </dgm:pt>
    <dgm:pt modelId="{EA498B9C-09F4-4E95-9631-70FCC0184F5E}" type="pres">
      <dgm:prSet presAssocID="{322E3255-7B6F-40DB-80F2-EC657DC600E2}" presName="parentText" presStyleLbl="node1" presStyleIdx="1" presStyleCnt="4">
        <dgm:presLayoutVars>
          <dgm:chMax val="0"/>
          <dgm:bulletEnabled val="1"/>
        </dgm:presLayoutVars>
      </dgm:prSet>
      <dgm:spPr/>
    </dgm:pt>
    <dgm:pt modelId="{89BBFEDB-B709-4554-94FE-24DFD527F723}" type="pres">
      <dgm:prSet presAssocID="{4E3605B1-2AFE-4932-B45A-6E731B003443}" presName="spacer" presStyleCnt="0"/>
      <dgm:spPr/>
    </dgm:pt>
    <dgm:pt modelId="{C5D0C644-AF19-4169-96BA-006985AB5139}" type="pres">
      <dgm:prSet presAssocID="{FEF336FD-E330-4E0C-8626-88518015EC5E}" presName="parentText" presStyleLbl="node1" presStyleIdx="2" presStyleCnt="4">
        <dgm:presLayoutVars>
          <dgm:chMax val="0"/>
          <dgm:bulletEnabled val="1"/>
        </dgm:presLayoutVars>
      </dgm:prSet>
      <dgm:spPr/>
    </dgm:pt>
    <dgm:pt modelId="{44731EB1-9C88-4E1C-A39A-2CD7C80C3141}" type="pres">
      <dgm:prSet presAssocID="{25C3C8F4-A84D-49B6-8741-FF761BCF9D20}" presName="spacer" presStyleCnt="0"/>
      <dgm:spPr/>
    </dgm:pt>
    <dgm:pt modelId="{1DF8E5A1-D00F-448F-9934-429EEE9A78DC}" type="pres">
      <dgm:prSet presAssocID="{C8AD1AC3-F07A-407C-A62D-B143849E88CF}" presName="parentText" presStyleLbl="node1" presStyleIdx="3" presStyleCnt="4">
        <dgm:presLayoutVars>
          <dgm:chMax val="0"/>
          <dgm:bulletEnabled val="1"/>
        </dgm:presLayoutVars>
      </dgm:prSet>
      <dgm:spPr/>
    </dgm:pt>
  </dgm:ptLst>
  <dgm:cxnLst>
    <dgm:cxn modelId="{11431F07-133C-422D-9B94-77EBDAB5A4B3}" srcId="{C5995927-1F92-435F-AFAC-B77F9D19E23B}" destId="{FEF336FD-E330-4E0C-8626-88518015EC5E}" srcOrd="2" destOrd="0" parTransId="{B133DE30-F77C-4E18-80D1-6D3B8D88E114}" sibTransId="{25C3C8F4-A84D-49B6-8741-FF761BCF9D20}"/>
    <dgm:cxn modelId="{D5BACA0B-7E10-4141-A70A-6548163027DC}" srcId="{C5995927-1F92-435F-AFAC-B77F9D19E23B}" destId="{C8AD1AC3-F07A-407C-A62D-B143849E88CF}" srcOrd="3" destOrd="0" parTransId="{DA2A014D-FEEC-4EE0-A3DF-45AD9379865E}" sibTransId="{F86E61D4-D4D7-43DB-A624-3033203B0BEB}"/>
    <dgm:cxn modelId="{50F9B821-A592-43AD-9469-DC0252CB7203}" srcId="{C5995927-1F92-435F-AFAC-B77F9D19E23B}" destId="{C362668A-B711-4236-ACDC-8448F2AEE099}" srcOrd="0" destOrd="0" parTransId="{4A8E73F0-CDAC-43F7-AD4D-24C7E85D7521}" sibTransId="{3ED63D90-38E2-46BD-B221-063B8BFF29F3}"/>
    <dgm:cxn modelId="{171DF861-41B6-421D-BEA3-F48CCFBE51D7}" type="presOf" srcId="{322E3255-7B6F-40DB-80F2-EC657DC600E2}" destId="{EA498B9C-09F4-4E95-9631-70FCC0184F5E}" srcOrd="0" destOrd="0" presId="urn:microsoft.com/office/officeart/2005/8/layout/vList2"/>
    <dgm:cxn modelId="{93EDFD6A-D0F5-4C2C-9463-01BFE2895187}" type="presOf" srcId="{C8AD1AC3-F07A-407C-A62D-B143849E88CF}" destId="{1DF8E5A1-D00F-448F-9934-429EEE9A78DC}" srcOrd="0" destOrd="0" presId="urn:microsoft.com/office/officeart/2005/8/layout/vList2"/>
    <dgm:cxn modelId="{A06FB24C-8C15-477B-BE26-5C73124763D7}" type="presOf" srcId="{FEF336FD-E330-4E0C-8626-88518015EC5E}" destId="{C5D0C644-AF19-4169-96BA-006985AB5139}" srcOrd="0" destOrd="0" presId="urn:microsoft.com/office/officeart/2005/8/layout/vList2"/>
    <dgm:cxn modelId="{AC355C4D-1D31-48A4-B83F-AF231F85AF85}" srcId="{C5995927-1F92-435F-AFAC-B77F9D19E23B}" destId="{322E3255-7B6F-40DB-80F2-EC657DC600E2}" srcOrd="1" destOrd="0" parTransId="{C379641F-4044-435D-B763-5165534F3F99}" sibTransId="{4E3605B1-2AFE-4932-B45A-6E731B003443}"/>
    <dgm:cxn modelId="{013E9CDE-FD2F-4B69-AD39-1E02B6523C8F}" type="presOf" srcId="{C5995927-1F92-435F-AFAC-B77F9D19E23B}" destId="{0BD1FD27-BFB9-4D7C-8F71-775FD608983A}" srcOrd="0" destOrd="0" presId="urn:microsoft.com/office/officeart/2005/8/layout/vList2"/>
    <dgm:cxn modelId="{7D3DE4EE-2C01-48C6-8D4F-DD34F6A5032A}" type="presOf" srcId="{C362668A-B711-4236-ACDC-8448F2AEE099}" destId="{5D4F1A88-F89A-47B1-BF16-139B09BBA54B}" srcOrd="0" destOrd="0" presId="urn:microsoft.com/office/officeart/2005/8/layout/vList2"/>
    <dgm:cxn modelId="{63864A74-6CD0-406F-86DD-7A8EF760AC5B}" type="presParOf" srcId="{0BD1FD27-BFB9-4D7C-8F71-775FD608983A}" destId="{5D4F1A88-F89A-47B1-BF16-139B09BBA54B}" srcOrd="0" destOrd="0" presId="urn:microsoft.com/office/officeart/2005/8/layout/vList2"/>
    <dgm:cxn modelId="{82BABED0-CB13-481C-80EA-D967CAAAA363}" type="presParOf" srcId="{0BD1FD27-BFB9-4D7C-8F71-775FD608983A}" destId="{C8A3B666-A0F9-4B56-AF5C-937C63B01787}" srcOrd="1" destOrd="0" presId="urn:microsoft.com/office/officeart/2005/8/layout/vList2"/>
    <dgm:cxn modelId="{6E381FB2-664A-4BF4-A9A4-8CEF8304B2DE}" type="presParOf" srcId="{0BD1FD27-BFB9-4D7C-8F71-775FD608983A}" destId="{EA498B9C-09F4-4E95-9631-70FCC0184F5E}" srcOrd="2" destOrd="0" presId="urn:microsoft.com/office/officeart/2005/8/layout/vList2"/>
    <dgm:cxn modelId="{84EE3757-53EB-40EA-B8EE-55D513491B82}" type="presParOf" srcId="{0BD1FD27-BFB9-4D7C-8F71-775FD608983A}" destId="{89BBFEDB-B709-4554-94FE-24DFD527F723}" srcOrd="3" destOrd="0" presId="urn:microsoft.com/office/officeart/2005/8/layout/vList2"/>
    <dgm:cxn modelId="{F5BFBB34-BE12-4301-9D4E-C84C6BD7B5E7}" type="presParOf" srcId="{0BD1FD27-BFB9-4D7C-8F71-775FD608983A}" destId="{C5D0C644-AF19-4169-96BA-006985AB5139}" srcOrd="4" destOrd="0" presId="urn:microsoft.com/office/officeart/2005/8/layout/vList2"/>
    <dgm:cxn modelId="{CB4B7564-0760-46BA-9628-F6E0BE3E24C3}" type="presParOf" srcId="{0BD1FD27-BFB9-4D7C-8F71-775FD608983A}" destId="{44731EB1-9C88-4E1C-A39A-2CD7C80C3141}" srcOrd="5" destOrd="0" presId="urn:microsoft.com/office/officeart/2005/8/layout/vList2"/>
    <dgm:cxn modelId="{1C8CAD1F-B8DD-423B-A225-A6423CFC998C}" type="presParOf" srcId="{0BD1FD27-BFB9-4D7C-8F71-775FD608983A}" destId="{1DF8E5A1-D00F-448F-9934-429EEE9A78D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69F50D-063E-41B5-B7E4-7890F6709A21}"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2F9CFAAF-F7C3-4A5C-BE07-17DE7296EFDC}">
      <dgm:prSet custT="1"/>
      <dgm:spPr/>
      <dgm:t>
        <a:bodyPr/>
        <a:lstStyle/>
        <a:p>
          <a:r>
            <a:rPr lang="en-GB" sz="2000" dirty="0">
              <a:latin typeface="Arial" panose="020B0604020202020204" pitchFamily="34" charset="0"/>
              <a:cs typeface="Arial" panose="020B0604020202020204" pitchFamily="34" charset="0"/>
            </a:rPr>
            <a:t>Generational Gap.</a:t>
          </a:r>
          <a:endParaRPr lang="en-US" sz="2000" dirty="0">
            <a:latin typeface="Arial" panose="020B0604020202020204" pitchFamily="34" charset="0"/>
            <a:cs typeface="Arial" panose="020B0604020202020204" pitchFamily="34" charset="0"/>
          </a:endParaRPr>
        </a:p>
      </dgm:t>
    </dgm:pt>
    <dgm:pt modelId="{4045E4C6-14B5-4009-9218-B3FC79D7A20A}" type="parTrans" cxnId="{001A923C-62AB-40F1-898C-A9CD7B9955AB}">
      <dgm:prSet/>
      <dgm:spPr/>
      <dgm:t>
        <a:bodyPr/>
        <a:lstStyle/>
        <a:p>
          <a:endParaRPr lang="en-US"/>
        </a:p>
      </dgm:t>
    </dgm:pt>
    <dgm:pt modelId="{3A3768BB-DB60-4AC1-A99E-0EA68C4C2C6D}" type="sibTrans" cxnId="{001A923C-62AB-40F1-898C-A9CD7B9955AB}">
      <dgm:prSet/>
      <dgm:spPr/>
      <dgm:t>
        <a:bodyPr/>
        <a:lstStyle/>
        <a:p>
          <a:endParaRPr lang="en-US"/>
        </a:p>
      </dgm:t>
    </dgm:pt>
    <dgm:pt modelId="{B047E4EC-E0A4-43D5-A264-80BF096536CE}">
      <dgm:prSet custT="1"/>
      <dgm:spPr/>
      <dgm:t>
        <a:bodyPr/>
        <a:lstStyle/>
        <a:p>
          <a:r>
            <a:rPr lang="en-GB" sz="2000" dirty="0">
              <a:latin typeface="Arial" panose="020B0604020202020204" pitchFamily="34" charset="0"/>
              <a:cs typeface="Arial" panose="020B0604020202020204" pitchFamily="34" charset="0"/>
            </a:rPr>
            <a:t>Different learning styles, which links to education/knowledge barriers.</a:t>
          </a:r>
          <a:endParaRPr lang="en-US" sz="2000" dirty="0">
            <a:latin typeface="Arial" panose="020B0604020202020204" pitchFamily="34" charset="0"/>
            <a:cs typeface="Arial" panose="020B0604020202020204" pitchFamily="34" charset="0"/>
          </a:endParaRPr>
        </a:p>
      </dgm:t>
    </dgm:pt>
    <dgm:pt modelId="{5AE0CA38-9230-41BF-AE2F-1140275C53A0}" type="parTrans" cxnId="{32F22543-4F9C-4E29-8782-B3A5AE26244F}">
      <dgm:prSet/>
      <dgm:spPr/>
      <dgm:t>
        <a:bodyPr/>
        <a:lstStyle/>
        <a:p>
          <a:endParaRPr lang="en-US"/>
        </a:p>
      </dgm:t>
    </dgm:pt>
    <dgm:pt modelId="{5A953C04-BCEA-4ED2-A169-8D63AF0C4DE5}" type="sibTrans" cxnId="{32F22543-4F9C-4E29-8782-B3A5AE26244F}">
      <dgm:prSet/>
      <dgm:spPr/>
      <dgm:t>
        <a:bodyPr/>
        <a:lstStyle/>
        <a:p>
          <a:endParaRPr lang="en-US"/>
        </a:p>
      </dgm:t>
    </dgm:pt>
    <dgm:pt modelId="{97BF36DD-848E-40CB-9E42-5A0A3F438EE2}">
      <dgm:prSet custT="1"/>
      <dgm:spPr/>
      <dgm:t>
        <a:bodyPr/>
        <a:lstStyle/>
        <a:p>
          <a:r>
            <a:rPr lang="en-GB" sz="2000" dirty="0">
              <a:latin typeface="Arial" panose="020B0604020202020204" pitchFamily="34" charset="0"/>
              <a:cs typeface="Arial" panose="020B0604020202020204" pitchFamily="34" charset="0"/>
            </a:rPr>
            <a:t>Authority perception. </a:t>
          </a:r>
          <a:endParaRPr lang="en-US" sz="2000" dirty="0">
            <a:latin typeface="Arial" panose="020B0604020202020204" pitchFamily="34" charset="0"/>
            <a:cs typeface="Arial" panose="020B0604020202020204" pitchFamily="34" charset="0"/>
          </a:endParaRPr>
        </a:p>
      </dgm:t>
    </dgm:pt>
    <dgm:pt modelId="{88D4187A-C1A4-40A5-83E0-04E1E5D82C8D}" type="parTrans" cxnId="{2CED2E63-16C4-482E-8188-B75EF468868F}">
      <dgm:prSet/>
      <dgm:spPr/>
      <dgm:t>
        <a:bodyPr/>
        <a:lstStyle/>
        <a:p>
          <a:endParaRPr lang="en-US"/>
        </a:p>
      </dgm:t>
    </dgm:pt>
    <dgm:pt modelId="{40D17AC0-8D9E-49CB-8FC7-6AA8084E2F3E}" type="sibTrans" cxnId="{2CED2E63-16C4-482E-8188-B75EF468868F}">
      <dgm:prSet/>
      <dgm:spPr/>
      <dgm:t>
        <a:bodyPr/>
        <a:lstStyle/>
        <a:p>
          <a:endParaRPr lang="en-US"/>
        </a:p>
      </dgm:t>
    </dgm:pt>
    <dgm:pt modelId="{7F571E14-9F91-412D-88B7-9AFC0B820908}">
      <dgm:prSet custT="1"/>
      <dgm:spPr/>
      <dgm:t>
        <a:bodyPr/>
        <a:lstStyle/>
        <a:p>
          <a:r>
            <a:rPr lang="en-GB" sz="2000" dirty="0">
              <a:latin typeface="Arial" panose="020B0604020202020204" pitchFamily="34" charset="0"/>
              <a:cs typeface="Arial" panose="020B0604020202020204" pitchFamily="34" charset="0"/>
            </a:rPr>
            <a:t>Workplace discipline. </a:t>
          </a:r>
          <a:endParaRPr lang="en-US" sz="2000" dirty="0">
            <a:latin typeface="Arial" panose="020B0604020202020204" pitchFamily="34" charset="0"/>
            <a:cs typeface="Arial" panose="020B0604020202020204" pitchFamily="34" charset="0"/>
          </a:endParaRPr>
        </a:p>
      </dgm:t>
    </dgm:pt>
    <dgm:pt modelId="{5150BDB1-FCAE-4507-9B8C-C4B119FD65B9}" type="parTrans" cxnId="{D3A51DC3-44FB-4997-B9F2-A185148FF155}">
      <dgm:prSet/>
      <dgm:spPr/>
      <dgm:t>
        <a:bodyPr/>
        <a:lstStyle/>
        <a:p>
          <a:endParaRPr lang="en-US"/>
        </a:p>
      </dgm:t>
    </dgm:pt>
    <dgm:pt modelId="{25C657BF-1226-41E8-A76D-12BC18A1678F}" type="sibTrans" cxnId="{D3A51DC3-44FB-4997-B9F2-A185148FF155}">
      <dgm:prSet/>
      <dgm:spPr/>
      <dgm:t>
        <a:bodyPr/>
        <a:lstStyle/>
        <a:p>
          <a:endParaRPr lang="en-US"/>
        </a:p>
      </dgm:t>
    </dgm:pt>
    <dgm:pt modelId="{DC84E51C-0350-4A00-86B5-6466FFA6A90F}">
      <dgm:prSet custT="1"/>
      <dgm:spPr/>
      <dgm:t>
        <a:bodyPr/>
        <a:lstStyle/>
        <a:p>
          <a:r>
            <a:rPr lang="en-GB" sz="2000" dirty="0">
              <a:latin typeface="Arial" panose="020B0604020202020204" pitchFamily="34" charset="0"/>
              <a:cs typeface="Arial" panose="020B0604020202020204" pitchFamily="34" charset="0"/>
            </a:rPr>
            <a:t>This fits to Berlo’s SMCR Model, which says communication fails when the source and receiver don’t match in knowledge, experience or language. </a:t>
          </a:r>
          <a:endParaRPr lang="en-US" sz="2000" dirty="0">
            <a:latin typeface="Arial" panose="020B0604020202020204" pitchFamily="34" charset="0"/>
            <a:cs typeface="Arial" panose="020B0604020202020204" pitchFamily="34" charset="0"/>
          </a:endParaRPr>
        </a:p>
      </dgm:t>
    </dgm:pt>
    <dgm:pt modelId="{458E5FEF-9BEF-423F-92E2-AB8DDA35321C}" type="parTrans" cxnId="{3DF6BE75-D163-4384-A467-82ECC5193BFE}">
      <dgm:prSet/>
      <dgm:spPr/>
      <dgm:t>
        <a:bodyPr/>
        <a:lstStyle/>
        <a:p>
          <a:endParaRPr lang="en-US"/>
        </a:p>
      </dgm:t>
    </dgm:pt>
    <dgm:pt modelId="{C88D0827-3992-4A4C-8DB3-9F8FB0CA2C52}" type="sibTrans" cxnId="{3DF6BE75-D163-4384-A467-82ECC5193BFE}">
      <dgm:prSet/>
      <dgm:spPr/>
      <dgm:t>
        <a:bodyPr/>
        <a:lstStyle/>
        <a:p>
          <a:endParaRPr lang="en-US"/>
        </a:p>
      </dgm:t>
    </dgm:pt>
    <dgm:pt modelId="{4B688B36-FD7D-431D-9724-6599C99FF2E8}" type="pres">
      <dgm:prSet presAssocID="{BA69F50D-063E-41B5-B7E4-7890F6709A21}" presName="vert0" presStyleCnt="0">
        <dgm:presLayoutVars>
          <dgm:dir/>
          <dgm:animOne val="branch"/>
          <dgm:animLvl val="lvl"/>
        </dgm:presLayoutVars>
      </dgm:prSet>
      <dgm:spPr/>
    </dgm:pt>
    <dgm:pt modelId="{3CEBA3AA-A7A4-47BC-8103-7FC7954F11B4}" type="pres">
      <dgm:prSet presAssocID="{2F9CFAAF-F7C3-4A5C-BE07-17DE7296EFDC}" presName="thickLine" presStyleLbl="alignNode1" presStyleIdx="0" presStyleCnt="5"/>
      <dgm:spPr/>
    </dgm:pt>
    <dgm:pt modelId="{31D035CC-AFDF-4C43-9001-9AF98B379DB9}" type="pres">
      <dgm:prSet presAssocID="{2F9CFAAF-F7C3-4A5C-BE07-17DE7296EFDC}" presName="horz1" presStyleCnt="0"/>
      <dgm:spPr/>
    </dgm:pt>
    <dgm:pt modelId="{6C0005AC-A8CB-45B4-9238-5FFA76BD2147}" type="pres">
      <dgm:prSet presAssocID="{2F9CFAAF-F7C3-4A5C-BE07-17DE7296EFDC}" presName="tx1" presStyleLbl="revTx" presStyleIdx="0" presStyleCnt="5"/>
      <dgm:spPr/>
    </dgm:pt>
    <dgm:pt modelId="{40F9774A-1B34-4F48-BFA0-CBB8F5D2712C}" type="pres">
      <dgm:prSet presAssocID="{2F9CFAAF-F7C3-4A5C-BE07-17DE7296EFDC}" presName="vert1" presStyleCnt="0"/>
      <dgm:spPr/>
    </dgm:pt>
    <dgm:pt modelId="{6ECA79E0-0A08-492F-A168-D27E7E853186}" type="pres">
      <dgm:prSet presAssocID="{B047E4EC-E0A4-43D5-A264-80BF096536CE}" presName="thickLine" presStyleLbl="alignNode1" presStyleIdx="1" presStyleCnt="5"/>
      <dgm:spPr/>
    </dgm:pt>
    <dgm:pt modelId="{BCCF634A-DC70-44C9-A0EA-6D2091EEF21D}" type="pres">
      <dgm:prSet presAssocID="{B047E4EC-E0A4-43D5-A264-80BF096536CE}" presName="horz1" presStyleCnt="0"/>
      <dgm:spPr/>
    </dgm:pt>
    <dgm:pt modelId="{29548218-CBDD-4896-87B0-3386758F396C}" type="pres">
      <dgm:prSet presAssocID="{B047E4EC-E0A4-43D5-A264-80BF096536CE}" presName="tx1" presStyleLbl="revTx" presStyleIdx="1" presStyleCnt="5"/>
      <dgm:spPr/>
    </dgm:pt>
    <dgm:pt modelId="{03196637-17AA-45C3-A2AE-80B9273F48D2}" type="pres">
      <dgm:prSet presAssocID="{B047E4EC-E0A4-43D5-A264-80BF096536CE}" presName="vert1" presStyleCnt="0"/>
      <dgm:spPr/>
    </dgm:pt>
    <dgm:pt modelId="{5EF0342D-8FA4-4728-A669-DBC2370BBFF7}" type="pres">
      <dgm:prSet presAssocID="{97BF36DD-848E-40CB-9E42-5A0A3F438EE2}" presName="thickLine" presStyleLbl="alignNode1" presStyleIdx="2" presStyleCnt="5"/>
      <dgm:spPr/>
    </dgm:pt>
    <dgm:pt modelId="{D59A876A-F9EF-46A4-9C23-EBD293ADE55B}" type="pres">
      <dgm:prSet presAssocID="{97BF36DD-848E-40CB-9E42-5A0A3F438EE2}" presName="horz1" presStyleCnt="0"/>
      <dgm:spPr/>
    </dgm:pt>
    <dgm:pt modelId="{EE6A1FDD-A71C-4E87-9118-CC914AD33A31}" type="pres">
      <dgm:prSet presAssocID="{97BF36DD-848E-40CB-9E42-5A0A3F438EE2}" presName="tx1" presStyleLbl="revTx" presStyleIdx="2" presStyleCnt="5"/>
      <dgm:spPr/>
    </dgm:pt>
    <dgm:pt modelId="{8E89F1A8-FC5B-4FE5-B99B-0C3DA2B550BE}" type="pres">
      <dgm:prSet presAssocID="{97BF36DD-848E-40CB-9E42-5A0A3F438EE2}" presName="vert1" presStyleCnt="0"/>
      <dgm:spPr/>
    </dgm:pt>
    <dgm:pt modelId="{CEE4E619-087B-4DB2-ACA8-A1335A1559FF}" type="pres">
      <dgm:prSet presAssocID="{7F571E14-9F91-412D-88B7-9AFC0B820908}" presName="thickLine" presStyleLbl="alignNode1" presStyleIdx="3" presStyleCnt="5"/>
      <dgm:spPr/>
    </dgm:pt>
    <dgm:pt modelId="{6BECD8B2-B72F-4F48-BF14-D07598183C7D}" type="pres">
      <dgm:prSet presAssocID="{7F571E14-9F91-412D-88B7-9AFC0B820908}" presName="horz1" presStyleCnt="0"/>
      <dgm:spPr/>
    </dgm:pt>
    <dgm:pt modelId="{78B68E44-DB5D-446C-B3F6-A9E150B97D04}" type="pres">
      <dgm:prSet presAssocID="{7F571E14-9F91-412D-88B7-9AFC0B820908}" presName="tx1" presStyleLbl="revTx" presStyleIdx="3" presStyleCnt="5"/>
      <dgm:spPr/>
    </dgm:pt>
    <dgm:pt modelId="{241304C0-E031-4E83-8D2E-119C82635B1B}" type="pres">
      <dgm:prSet presAssocID="{7F571E14-9F91-412D-88B7-9AFC0B820908}" presName="vert1" presStyleCnt="0"/>
      <dgm:spPr/>
    </dgm:pt>
    <dgm:pt modelId="{2D568734-F68C-4ED7-B2DB-068AF8F05C18}" type="pres">
      <dgm:prSet presAssocID="{DC84E51C-0350-4A00-86B5-6466FFA6A90F}" presName="thickLine" presStyleLbl="alignNode1" presStyleIdx="4" presStyleCnt="5"/>
      <dgm:spPr/>
    </dgm:pt>
    <dgm:pt modelId="{57281E25-6135-4B2C-9670-2EF3FC943180}" type="pres">
      <dgm:prSet presAssocID="{DC84E51C-0350-4A00-86B5-6466FFA6A90F}" presName="horz1" presStyleCnt="0"/>
      <dgm:spPr/>
    </dgm:pt>
    <dgm:pt modelId="{ED02A9CA-47D2-468F-B81A-F1EC8DCAF0EB}" type="pres">
      <dgm:prSet presAssocID="{DC84E51C-0350-4A00-86B5-6466FFA6A90F}" presName="tx1" presStyleLbl="revTx" presStyleIdx="4" presStyleCnt="5"/>
      <dgm:spPr/>
    </dgm:pt>
    <dgm:pt modelId="{4F308174-FD18-4799-9226-0375880F93E6}" type="pres">
      <dgm:prSet presAssocID="{DC84E51C-0350-4A00-86B5-6466FFA6A90F}" presName="vert1" presStyleCnt="0"/>
      <dgm:spPr/>
    </dgm:pt>
  </dgm:ptLst>
  <dgm:cxnLst>
    <dgm:cxn modelId="{DFEB7729-59CF-41DF-A62E-5C3959C1356F}" type="presOf" srcId="{DC84E51C-0350-4A00-86B5-6466FFA6A90F}" destId="{ED02A9CA-47D2-468F-B81A-F1EC8DCAF0EB}" srcOrd="0" destOrd="0" presId="urn:microsoft.com/office/officeart/2008/layout/LinedList"/>
    <dgm:cxn modelId="{001A923C-62AB-40F1-898C-A9CD7B9955AB}" srcId="{BA69F50D-063E-41B5-B7E4-7890F6709A21}" destId="{2F9CFAAF-F7C3-4A5C-BE07-17DE7296EFDC}" srcOrd="0" destOrd="0" parTransId="{4045E4C6-14B5-4009-9218-B3FC79D7A20A}" sibTransId="{3A3768BB-DB60-4AC1-A99E-0EA68C4C2C6D}"/>
    <dgm:cxn modelId="{32F22543-4F9C-4E29-8782-B3A5AE26244F}" srcId="{BA69F50D-063E-41B5-B7E4-7890F6709A21}" destId="{B047E4EC-E0A4-43D5-A264-80BF096536CE}" srcOrd="1" destOrd="0" parTransId="{5AE0CA38-9230-41BF-AE2F-1140275C53A0}" sibTransId="{5A953C04-BCEA-4ED2-A169-8D63AF0C4DE5}"/>
    <dgm:cxn modelId="{2CED2E63-16C4-482E-8188-B75EF468868F}" srcId="{BA69F50D-063E-41B5-B7E4-7890F6709A21}" destId="{97BF36DD-848E-40CB-9E42-5A0A3F438EE2}" srcOrd="2" destOrd="0" parTransId="{88D4187A-C1A4-40A5-83E0-04E1E5D82C8D}" sibTransId="{40D17AC0-8D9E-49CB-8FC7-6AA8084E2F3E}"/>
    <dgm:cxn modelId="{6A1BAA52-9180-4C06-8B6F-3A043688CA37}" type="presOf" srcId="{B047E4EC-E0A4-43D5-A264-80BF096536CE}" destId="{29548218-CBDD-4896-87B0-3386758F396C}" srcOrd="0" destOrd="0" presId="urn:microsoft.com/office/officeart/2008/layout/LinedList"/>
    <dgm:cxn modelId="{3DF6BE75-D163-4384-A467-82ECC5193BFE}" srcId="{BA69F50D-063E-41B5-B7E4-7890F6709A21}" destId="{DC84E51C-0350-4A00-86B5-6466FFA6A90F}" srcOrd="4" destOrd="0" parTransId="{458E5FEF-9BEF-423F-92E2-AB8DDA35321C}" sibTransId="{C88D0827-3992-4A4C-8DB3-9F8FB0CA2C52}"/>
    <dgm:cxn modelId="{60AA0084-3DE7-463F-A1E3-ABFBF9868ABD}" type="presOf" srcId="{BA69F50D-063E-41B5-B7E4-7890F6709A21}" destId="{4B688B36-FD7D-431D-9724-6599C99FF2E8}" srcOrd="0" destOrd="0" presId="urn:microsoft.com/office/officeart/2008/layout/LinedList"/>
    <dgm:cxn modelId="{52135D87-3435-47D7-A3AC-4DFE0EC601FC}" type="presOf" srcId="{97BF36DD-848E-40CB-9E42-5A0A3F438EE2}" destId="{EE6A1FDD-A71C-4E87-9118-CC914AD33A31}" srcOrd="0" destOrd="0" presId="urn:microsoft.com/office/officeart/2008/layout/LinedList"/>
    <dgm:cxn modelId="{89FC46AC-984A-4536-971E-22E817120F04}" type="presOf" srcId="{7F571E14-9F91-412D-88B7-9AFC0B820908}" destId="{78B68E44-DB5D-446C-B3F6-A9E150B97D04}" srcOrd="0" destOrd="0" presId="urn:microsoft.com/office/officeart/2008/layout/LinedList"/>
    <dgm:cxn modelId="{540D7CB0-9640-460A-AB79-380C466AAB6C}" type="presOf" srcId="{2F9CFAAF-F7C3-4A5C-BE07-17DE7296EFDC}" destId="{6C0005AC-A8CB-45B4-9238-5FFA76BD2147}" srcOrd="0" destOrd="0" presId="urn:microsoft.com/office/officeart/2008/layout/LinedList"/>
    <dgm:cxn modelId="{D3A51DC3-44FB-4997-B9F2-A185148FF155}" srcId="{BA69F50D-063E-41B5-B7E4-7890F6709A21}" destId="{7F571E14-9F91-412D-88B7-9AFC0B820908}" srcOrd="3" destOrd="0" parTransId="{5150BDB1-FCAE-4507-9B8C-C4B119FD65B9}" sibTransId="{25C657BF-1226-41E8-A76D-12BC18A1678F}"/>
    <dgm:cxn modelId="{BF00A17A-C5B2-417C-AC43-AAC8F089D9F6}" type="presParOf" srcId="{4B688B36-FD7D-431D-9724-6599C99FF2E8}" destId="{3CEBA3AA-A7A4-47BC-8103-7FC7954F11B4}" srcOrd="0" destOrd="0" presId="urn:microsoft.com/office/officeart/2008/layout/LinedList"/>
    <dgm:cxn modelId="{3B383C97-7206-4DC2-94D2-289C509E7B60}" type="presParOf" srcId="{4B688B36-FD7D-431D-9724-6599C99FF2E8}" destId="{31D035CC-AFDF-4C43-9001-9AF98B379DB9}" srcOrd="1" destOrd="0" presId="urn:microsoft.com/office/officeart/2008/layout/LinedList"/>
    <dgm:cxn modelId="{9D69B344-98D0-466F-909F-DC706C9F1BAA}" type="presParOf" srcId="{31D035CC-AFDF-4C43-9001-9AF98B379DB9}" destId="{6C0005AC-A8CB-45B4-9238-5FFA76BD2147}" srcOrd="0" destOrd="0" presId="urn:microsoft.com/office/officeart/2008/layout/LinedList"/>
    <dgm:cxn modelId="{5A717EAF-C9C7-4BEE-9B88-2D1DEA24E106}" type="presParOf" srcId="{31D035CC-AFDF-4C43-9001-9AF98B379DB9}" destId="{40F9774A-1B34-4F48-BFA0-CBB8F5D2712C}" srcOrd="1" destOrd="0" presId="urn:microsoft.com/office/officeart/2008/layout/LinedList"/>
    <dgm:cxn modelId="{F760678B-F5E5-463B-BC90-7A62E48FB7FA}" type="presParOf" srcId="{4B688B36-FD7D-431D-9724-6599C99FF2E8}" destId="{6ECA79E0-0A08-492F-A168-D27E7E853186}" srcOrd="2" destOrd="0" presId="urn:microsoft.com/office/officeart/2008/layout/LinedList"/>
    <dgm:cxn modelId="{12A7C762-F5D5-43C1-A41F-A909C278C270}" type="presParOf" srcId="{4B688B36-FD7D-431D-9724-6599C99FF2E8}" destId="{BCCF634A-DC70-44C9-A0EA-6D2091EEF21D}" srcOrd="3" destOrd="0" presId="urn:microsoft.com/office/officeart/2008/layout/LinedList"/>
    <dgm:cxn modelId="{A3D34448-5100-4B94-A441-6C99B4BDF9FB}" type="presParOf" srcId="{BCCF634A-DC70-44C9-A0EA-6D2091EEF21D}" destId="{29548218-CBDD-4896-87B0-3386758F396C}" srcOrd="0" destOrd="0" presId="urn:microsoft.com/office/officeart/2008/layout/LinedList"/>
    <dgm:cxn modelId="{33FE5DC4-2E22-45A9-BA9B-E22B40AA0833}" type="presParOf" srcId="{BCCF634A-DC70-44C9-A0EA-6D2091EEF21D}" destId="{03196637-17AA-45C3-A2AE-80B9273F48D2}" srcOrd="1" destOrd="0" presId="urn:microsoft.com/office/officeart/2008/layout/LinedList"/>
    <dgm:cxn modelId="{C68836F5-1652-438D-BAB2-90AA1D75D7E4}" type="presParOf" srcId="{4B688B36-FD7D-431D-9724-6599C99FF2E8}" destId="{5EF0342D-8FA4-4728-A669-DBC2370BBFF7}" srcOrd="4" destOrd="0" presId="urn:microsoft.com/office/officeart/2008/layout/LinedList"/>
    <dgm:cxn modelId="{CD5D3891-E86F-4653-A486-FB01F56B66C9}" type="presParOf" srcId="{4B688B36-FD7D-431D-9724-6599C99FF2E8}" destId="{D59A876A-F9EF-46A4-9C23-EBD293ADE55B}" srcOrd="5" destOrd="0" presId="urn:microsoft.com/office/officeart/2008/layout/LinedList"/>
    <dgm:cxn modelId="{88E0AE59-F86B-41A8-B5FA-70088A09243D}" type="presParOf" srcId="{D59A876A-F9EF-46A4-9C23-EBD293ADE55B}" destId="{EE6A1FDD-A71C-4E87-9118-CC914AD33A31}" srcOrd="0" destOrd="0" presId="urn:microsoft.com/office/officeart/2008/layout/LinedList"/>
    <dgm:cxn modelId="{EAB05EF4-4237-46AA-8A7A-E593C3C5A2A3}" type="presParOf" srcId="{D59A876A-F9EF-46A4-9C23-EBD293ADE55B}" destId="{8E89F1A8-FC5B-4FE5-B99B-0C3DA2B550BE}" srcOrd="1" destOrd="0" presId="urn:microsoft.com/office/officeart/2008/layout/LinedList"/>
    <dgm:cxn modelId="{B6EC5573-2905-466F-8798-67A997523C65}" type="presParOf" srcId="{4B688B36-FD7D-431D-9724-6599C99FF2E8}" destId="{CEE4E619-087B-4DB2-ACA8-A1335A1559FF}" srcOrd="6" destOrd="0" presId="urn:microsoft.com/office/officeart/2008/layout/LinedList"/>
    <dgm:cxn modelId="{0AD0358B-EA36-41CE-9904-5C8C48D79FF3}" type="presParOf" srcId="{4B688B36-FD7D-431D-9724-6599C99FF2E8}" destId="{6BECD8B2-B72F-4F48-BF14-D07598183C7D}" srcOrd="7" destOrd="0" presId="urn:microsoft.com/office/officeart/2008/layout/LinedList"/>
    <dgm:cxn modelId="{8B734FF6-99C1-441C-8D68-C78F4D44CE0F}" type="presParOf" srcId="{6BECD8B2-B72F-4F48-BF14-D07598183C7D}" destId="{78B68E44-DB5D-446C-B3F6-A9E150B97D04}" srcOrd="0" destOrd="0" presId="urn:microsoft.com/office/officeart/2008/layout/LinedList"/>
    <dgm:cxn modelId="{BFBF4D85-D77F-4CBA-B060-0E19CBB71C17}" type="presParOf" srcId="{6BECD8B2-B72F-4F48-BF14-D07598183C7D}" destId="{241304C0-E031-4E83-8D2E-119C82635B1B}" srcOrd="1" destOrd="0" presId="urn:microsoft.com/office/officeart/2008/layout/LinedList"/>
    <dgm:cxn modelId="{7FC6745C-59EE-47DD-AD12-EF1C06CDED05}" type="presParOf" srcId="{4B688B36-FD7D-431D-9724-6599C99FF2E8}" destId="{2D568734-F68C-4ED7-B2DB-068AF8F05C18}" srcOrd="8" destOrd="0" presId="urn:microsoft.com/office/officeart/2008/layout/LinedList"/>
    <dgm:cxn modelId="{28C270EE-054B-448A-BBDF-284F66D32BD4}" type="presParOf" srcId="{4B688B36-FD7D-431D-9724-6599C99FF2E8}" destId="{57281E25-6135-4B2C-9670-2EF3FC943180}" srcOrd="9" destOrd="0" presId="urn:microsoft.com/office/officeart/2008/layout/LinedList"/>
    <dgm:cxn modelId="{F9439AFF-2BFE-40FE-BE9F-156BBA164845}" type="presParOf" srcId="{57281E25-6135-4B2C-9670-2EF3FC943180}" destId="{ED02A9CA-47D2-468F-B81A-F1EC8DCAF0EB}" srcOrd="0" destOrd="0" presId="urn:microsoft.com/office/officeart/2008/layout/LinedList"/>
    <dgm:cxn modelId="{043C2BE7-9C3D-4BEC-97AE-1719D6BC78A6}" type="presParOf" srcId="{57281E25-6135-4B2C-9670-2EF3FC943180}" destId="{4F308174-FD18-4799-9226-0375880F93E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022CFF-C263-4FA1-9535-CA7C2A581ED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DF493E1A-67BF-48C7-AD3D-FC1D2C86740D}">
      <dgm:prSet custT="1"/>
      <dgm:spPr/>
      <dgm:t>
        <a:bodyPr/>
        <a:lstStyle/>
        <a:p>
          <a:r>
            <a:rPr lang="en-GB" sz="2000" dirty="0">
              <a:latin typeface="Arial" panose="020B0604020202020204" pitchFamily="34" charset="0"/>
              <a:cs typeface="Arial" panose="020B0604020202020204" pitchFamily="34" charset="0"/>
            </a:rPr>
            <a:t>Structured induction and hygiene training for younger staff.</a:t>
          </a:r>
          <a:endParaRPr lang="en-US" sz="2000" dirty="0">
            <a:latin typeface="Arial" panose="020B0604020202020204" pitchFamily="34" charset="0"/>
            <a:cs typeface="Arial" panose="020B0604020202020204" pitchFamily="34" charset="0"/>
          </a:endParaRPr>
        </a:p>
      </dgm:t>
    </dgm:pt>
    <dgm:pt modelId="{6B099092-FD49-4F99-A0A9-9582DBAA2945}" type="parTrans" cxnId="{F749F38E-767D-4C92-BD8E-4E631D9A5243}">
      <dgm:prSet/>
      <dgm:spPr/>
      <dgm:t>
        <a:bodyPr/>
        <a:lstStyle/>
        <a:p>
          <a:endParaRPr lang="en-US"/>
        </a:p>
      </dgm:t>
    </dgm:pt>
    <dgm:pt modelId="{E405EAD4-CC6A-4BDA-8F6A-27C9CBFD91CA}" type="sibTrans" cxnId="{F749F38E-767D-4C92-BD8E-4E631D9A5243}">
      <dgm:prSet/>
      <dgm:spPr/>
      <dgm:t>
        <a:bodyPr/>
        <a:lstStyle/>
        <a:p>
          <a:endParaRPr lang="en-US"/>
        </a:p>
      </dgm:t>
    </dgm:pt>
    <dgm:pt modelId="{5DED9499-E1EB-4B55-94C6-F9559BD1DD41}">
      <dgm:prSet custT="1"/>
      <dgm:spPr/>
      <dgm:t>
        <a:bodyPr/>
        <a:lstStyle/>
        <a:p>
          <a:r>
            <a:rPr lang="en-GB" sz="2000" dirty="0">
              <a:latin typeface="Arial" panose="020B0604020202020204" pitchFamily="34" charset="0"/>
              <a:cs typeface="Arial" panose="020B0604020202020204" pitchFamily="34" charset="0"/>
            </a:rPr>
            <a:t>Let staff ask questions or show what they understood</a:t>
          </a:r>
          <a:endParaRPr lang="en-US" sz="2000" dirty="0">
            <a:latin typeface="Arial" panose="020B0604020202020204" pitchFamily="34" charset="0"/>
            <a:cs typeface="Arial" panose="020B0604020202020204" pitchFamily="34" charset="0"/>
          </a:endParaRPr>
        </a:p>
      </dgm:t>
    </dgm:pt>
    <dgm:pt modelId="{953CB6D5-5FD4-49CF-90DF-3029C77C6157}" type="parTrans" cxnId="{0ADA5969-9954-4A60-A2DC-59885F794024}">
      <dgm:prSet/>
      <dgm:spPr/>
      <dgm:t>
        <a:bodyPr/>
        <a:lstStyle/>
        <a:p>
          <a:endParaRPr lang="en-US"/>
        </a:p>
      </dgm:t>
    </dgm:pt>
    <dgm:pt modelId="{E6F84618-8AD6-4A47-B8ED-51E1AE54C426}" type="sibTrans" cxnId="{0ADA5969-9954-4A60-A2DC-59885F794024}">
      <dgm:prSet/>
      <dgm:spPr/>
      <dgm:t>
        <a:bodyPr/>
        <a:lstStyle/>
        <a:p>
          <a:endParaRPr lang="en-US"/>
        </a:p>
      </dgm:t>
    </dgm:pt>
    <dgm:pt modelId="{364C5269-2D5E-461A-AAD2-97D270A12C5D}">
      <dgm:prSet custT="1"/>
      <dgm:spPr/>
      <dgm:t>
        <a:bodyPr/>
        <a:lstStyle/>
        <a:p>
          <a:r>
            <a:rPr lang="en-GB" sz="2000" dirty="0">
              <a:latin typeface="Arial" panose="020B0604020202020204" pitchFamily="34" charset="0"/>
              <a:cs typeface="Arial" panose="020B0604020202020204" pitchFamily="34" charset="0"/>
            </a:rPr>
            <a:t>Encourage feedback</a:t>
          </a:r>
          <a:endParaRPr lang="en-US" sz="2000" dirty="0">
            <a:latin typeface="Arial" panose="020B0604020202020204" pitchFamily="34" charset="0"/>
            <a:cs typeface="Arial" panose="020B0604020202020204" pitchFamily="34" charset="0"/>
          </a:endParaRPr>
        </a:p>
      </dgm:t>
    </dgm:pt>
    <dgm:pt modelId="{BBF7B934-F140-4289-90F9-7A6302E0C7A6}" type="parTrans" cxnId="{1C963975-5DD0-46EA-9E7D-D60BB62BD561}">
      <dgm:prSet/>
      <dgm:spPr/>
      <dgm:t>
        <a:bodyPr/>
        <a:lstStyle/>
        <a:p>
          <a:endParaRPr lang="en-US"/>
        </a:p>
      </dgm:t>
    </dgm:pt>
    <dgm:pt modelId="{BDC677F0-7655-404E-B141-D9E081E0A1D4}" type="sibTrans" cxnId="{1C963975-5DD0-46EA-9E7D-D60BB62BD561}">
      <dgm:prSet/>
      <dgm:spPr/>
      <dgm:t>
        <a:bodyPr/>
        <a:lstStyle/>
        <a:p>
          <a:endParaRPr lang="en-US"/>
        </a:p>
      </dgm:t>
    </dgm:pt>
    <dgm:pt modelId="{F6922925-5076-4545-B2E2-91CD48735186}">
      <dgm:prSet custT="1"/>
      <dgm:spPr/>
      <dgm:t>
        <a:bodyPr/>
        <a:lstStyle/>
        <a:p>
          <a:r>
            <a:rPr lang="en-GB" sz="2000" dirty="0">
              <a:latin typeface="Arial" panose="020B0604020202020204" pitchFamily="34" charset="0"/>
              <a:cs typeface="Arial" panose="020B0604020202020204" pitchFamily="34" charset="0"/>
            </a:rPr>
            <a:t>Build trust and teamwork across cultures. </a:t>
          </a:r>
          <a:endParaRPr lang="en-US" sz="2000" dirty="0">
            <a:latin typeface="Arial" panose="020B0604020202020204" pitchFamily="34" charset="0"/>
            <a:cs typeface="Arial" panose="020B0604020202020204" pitchFamily="34" charset="0"/>
          </a:endParaRPr>
        </a:p>
      </dgm:t>
    </dgm:pt>
    <dgm:pt modelId="{AFF4E33E-8679-4AF6-A416-EF74A3F29A62}" type="parTrans" cxnId="{F5F52779-D336-4DD8-9BEF-A94CEE72427E}">
      <dgm:prSet/>
      <dgm:spPr/>
      <dgm:t>
        <a:bodyPr/>
        <a:lstStyle/>
        <a:p>
          <a:endParaRPr lang="en-US"/>
        </a:p>
      </dgm:t>
    </dgm:pt>
    <dgm:pt modelId="{66371EA6-EB3D-4ECF-A784-04B207D93250}" type="sibTrans" cxnId="{F5F52779-D336-4DD8-9BEF-A94CEE72427E}">
      <dgm:prSet/>
      <dgm:spPr/>
      <dgm:t>
        <a:bodyPr/>
        <a:lstStyle/>
        <a:p>
          <a:endParaRPr lang="en-US"/>
        </a:p>
      </dgm:t>
    </dgm:pt>
    <dgm:pt modelId="{E40E2A9B-79D6-4D2E-A5FF-EB0C06AEAFF8}" type="pres">
      <dgm:prSet presAssocID="{DE022CFF-C263-4FA1-9535-CA7C2A581EDF}" presName="outerComposite" presStyleCnt="0">
        <dgm:presLayoutVars>
          <dgm:chMax val="5"/>
          <dgm:dir/>
          <dgm:resizeHandles val="exact"/>
        </dgm:presLayoutVars>
      </dgm:prSet>
      <dgm:spPr/>
    </dgm:pt>
    <dgm:pt modelId="{1060B4B0-7BDC-4CFC-B4D6-FFA539109F84}" type="pres">
      <dgm:prSet presAssocID="{DE022CFF-C263-4FA1-9535-CA7C2A581EDF}" presName="dummyMaxCanvas" presStyleCnt="0">
        <dgm:presLayoutVars/>
      </dgm:prSet>
      <dgm:spPr/>
    </dgm:pt>
    <dgm:pt modelId="{D1E830F5-4F8D-460E-91CE-660AD5473331}" type="pres">
      <dgm:prSet presAssocID="{DE022CFF-C263-4FA1-9535-CA7C2A581EDF}" presName="FourNodes_1" presStyleLbl="node1" presStyleIdx="0" presStyleCnt="4">
        <dgm:presLayoutVars>
          <dgm:bulletEnabled val="1"/>
        </dgm:presLayoutVars>
      </dgm:prSet>
      <dgm:spPr/>
    </dgm:pt>
    <dgm:pt modelId="{64B509AF-D3B2-4C30-8585-12074F631362}" type="pres">
      <dgm:prSet presAssocID="{DE022CFF-C263-4FA1-9535-CA7C2A581EDF}" presName="FourNodes_2" presStyleLbl="node1" presStyleIdx="1" presStyleCnt="4">
        <dgm:presLayoutVars>
          <dgm:bulletEnabled val="1"/>
        </dgm:presLayoutVars>
      </dgm:prSet>
      <dgm:spPr/>
    </dgm:pt>
    <dgm:pt modelId="{0CBEA5BC-C5CB-43D6-A06F-10D3D382CAA0}" type="pres">
      <dgm:prSet presAssocID="{DE022CFF-C263-4FA1-9535-CA7C2A581EDF}" presName="FourNodes_3" presStyleLbl="node1" presStyleIdx="2" presStyleCnt="4">
        <dgm:presLayoutVars>
          <dgm:bulletEnabled val="1"/>
        </dgm:presLayoutVars>
      </dgm:prSet>
      <dgm:spPr/>
    </dgm:pt>
    <dgm:pt modelId="{1DD66398-AEB9-4B79-8DA5-A3E92A1B1235}" type="pres">
      <dgm:prSet presAssocID="{DE022CFF-C263-4FA1-9535-CA7C2A581EDF}" presName="FourNodes_4" presStyleLbl="node1" presStyleIdx="3" presStyleCnt="4">
        <dgm:presLayoutVars>
          <dgm:bulletEnabled val="1"/>
        </dgm:presLayoutVars>
      </dgm:prSet>
      <dgm:spPr/>
    </dgm:pt>
    <dgm:pt modelId="{F46197A0-6B78-49CE-98A1-DE611AF39367}" type="pres">
      <dgm:prSet presAssocID="{DE022CFF-C263-4FA1-9535-CA7C2A581EDF}" presName="FourConn_1-2" presStyleLbl="fgAccFollowNode1" presStyleIdx="0" presStyleCnt="3">
        <dgm:presLayoutVars>
          <dgm:bulletEnabled val="1"/>
        </dgm:presLayoutVars>
      </dgm:prSet>
      <dgm:spPr/>
    </dgm:pt>
    <dgm:pt modelId="{A034100B-98AE-4E7B-B170-744A0550041A}" type="pres">
      <dgm:prSet presAssocID="{DE022CFF-C263-4FA1-9535-CA7C2A581EDF}" presName="FourConn_2-3" presStyleLbl="fgAccFollowNode1" presStyleIdx="1" presStyleCnt="3">
        <dgm:presLayoutVars>
          <dgm:bulletEnabled val="1"/>
        </dgm:presLayoutVars>
      </dgm:prSet>
      <dgm:spPr/>
    </dgm:pt>
    <dgm:pt modelId="{F0E08EF9-0FA7-4F7B-BA92-0B49D392A58E}" type="pres">
      <dgm:prSet presAssocID="{DE022CFF-C263-4FA1-9535-CA7C2A581EDF}" presName="FourConn_3-4" presStyleLbl="fgAccFollowNode1" presStyleIdx="2" presStyleCnt="3">
        <dgm:presLayoutVars>
          <dgm:bulletEnabled val="1"/>
        </dgm:presLayoutVars>
      </dgm:prSet>
      <dgm:spPr/>
    </dgm:pt>
    <dgm:pt modelId="{236EF97E-A82F-45F7-997D-DB77461A8CAF}" type="pres">
      <dgm:prSet presAssocID="{DE022CFF-C263-4FA1-9535-CA7C2A581EDF}" presName="FourNodes_1_text" presStyleLbl="node1" presStyleIdx="3" presStyleCnt="4">
        <dgm:presLayoutVars>
          <dgm:bulletEnabled val="1"/>
        </dgm:presLayoutVars>
      </dgm:prSet>
      <dgm:spPr/>
    </dgm:pt>
    <dgm:pt modelId="{2296D04D-0248-432F-91EA-4F2075E0493B}" type="pres">
      <dgm:prSet presAssocID="{DE022CFF-C263-4FA1-9535-CA7C2A581EDF}" presName="FourNodes_2_text" presStyleLbl="node1" presStyleIdx="3" presStyleCnt="4">
        <dgm:presLayoutVars>
          <dgm:bulletEnabled val="1"/>
        </dgm:presLayoutVars>
      </dgm:prSet>
      <dgm:spPr/>
    </dgm:pt>
    <dgm:pt modelId="{5D355984-1F5A-451A-BDED-361733912392}" type="pres">
      <dgm:prSet presAssocID="{DE022CFF-C263-4FA1-9535-CA7C2A581EDF}" presName="FourNodes_3_text" presStyleLbl="node1" presStyleIdx="3" presStyleCnt="4">
        <dgm:presLayoutVars>
          <dgm:bulletEnabled val="1"/>
        </dgm:presLayoutVars>
      </dgm:prSet>
      <dgm:spPr/>
    </dgm:pt>
    <dgm:pt modelId="{4C33420A-FE37-49A8-8FFB-2A2338437768}" type="pres">
      <dgm:prSet presAssocID="{DE022CFF-C263-4FA1-9535-CA7C2A581EDF}" presName="FourNodes_4_text" presStyleLbl="node1" presStyleIdx="3" presStyleCnt="4">
        <dgm:presLayoutVars>
          <dgm:bulletEnabled val="1"/>
        </dgm:presLayoutVars>
      </dgm:prSet>
      <dgm:spPr/>
    </dgm:pt>
  </dgm:ptLst>
  <dgm:cxnLst>
    <dgm:cxn modelId="{C34FD402-CAB8-4E7B-B629-DE500A95D300}" type="presOf" srcId="{F6922925-5076-4545-B2E2-91CD48735186}" destId="{4C33420A-FE37-49A8-8FFB-2A2338437768}" srcOrd="1" destOrd="0" presId="urn:microsoft.com/office/officeart/2005/8/layout/vProcess5"/>
    <dgm:cxn modelId="{CB512106-8D6B-465F-B1AB-0BF9D80B0385}" type="presOf" srcId="{DF493E1A-67BF-48C7-AD3D-FC1D2C86740D}" destId="{D1E830F5-4F8D-460E-91CE-660AD5473331}" srcOrd="0" destOrd="0" presId="urn:microsoft.com/office/officeart/2005/8/layout/vProcess5"/>
    <dgm:cxn modelId="{1314EE17-18E0-488C-836F-25BF181CC0C0}" type="presOf" srcId="{DE022CFF-C263-4FA1-9535-CA7C2A581EDF}" destId="{E40E2A9B-79D6-4D2E-A5FF-EB0C06AEAFF8}" srcOrd="0" destOrd="0" presId="urn:microsoft.com/office/officeart/2005/8/layout/vProcess5"/>
    <dgm:cxn modelId="{08471F40-6781-4375-9B50-FF37E5D51D51}" type="presOf" srcId="{5DED9499-E1EB-4B55-94C6-F9559BD1DD41}" destId="{2296D04D-0248-432F-91EA-4F2075E0493B}" srcOrd="1" destOrd="0" presId="urn:microsoft.com/office/officeart/2005/8/layout/vProcess5"/>
    <dgm:cxn modelId="{0ADA5969-9954-4A60-A2DC-59885F794024}" srcId="{DE022CFF-C263-4FA1-9535-CA7C2A581EDF}" destId="{5DED9499-E1EB-4B55-94C6-F9559BD1DD41}" srcOrd="1" destOrd="0" parTransId="{953CB6D5-5FD4-49CF-90DF-3029C77C6157}" sibTransId="{E6F84618-8AD6-4A47-B8ED-51E1AE54C426}"/>
    <dgm:cxn modelId="{1C963975-5DD0-46EA-9E7D-D60BB62BD561}" srcId="{DE022CFF-C263-4FA1-9535-CA7C2A581EDF}" destId="{364C5269-2D5E-461A-AAD2-97D270A12C5D}" srcOrd="2" destOrd="0" parTransId="{BBF7B934-F140-4289-90F9-7A6302E0C7A6}" sibTransId="{BDC677F0-7655-404E-B141-D9E081E0A1D4}"/>
    <dgm:cxn modelId="{F5F52779-D336-4DD8-9BEF-A94CEE72427E}" srcId="{DE022CFF-C263-4FA1-9535-CA7C2A581EDF}" destId="{F6922925-5076-4545-B2E2-91CD48735186}" srcOrd="3" destOrd="0" parTransId="{AFF4E33E-8679-4AF6-A416-EF74A3F29A62}" sibTransId="{66371EA6-EB3D-4ECF-A784-04B207D93250}"/>
    <dgm:cxn modelId="{DC62A486-1A93-45E6-AB50-AA6F005AEA3A}" type="presOf" srcId="{364C5269-2D5E-461A-AAD2-97D270A12C5D}" destId="{0CBEA5BC-C5CB-43D6-A06F-10D3D382CAA0}" srcOrd="0" destOrd="0" presId="urn:microsoft.com/office/officeart/2005/8/layout/vProcess5"/>
    <dgm:cxn modelId="{2AF1448D-146B-4AC4-8AA0-44051A35097E}" type="presOf" srcId="{5DED9499-E1EB-4B55-94C6-F9559BD1DD41}" destId="{64B509AF-D3B2-4C30-8585-12074F631362}" srcOrd="0" destOrd="0" presId="urn:microsoft.com/office/officeart/2005/8/layout/vProcess5"/>
    <dgm:cxn modelId="{F749F38E-767D-4C92-BD8E-4E631D9A5243}" srcId="{DE022CFF-C263-4FA1-9535-CA7C2A581EDF}" destId="{DF493E1A-67BF-48C7-AD3D-FC1D2C86740D}" srcOrd="0" destOrd="0" parTransId="{6B099092-FD49-4F99-A0A9-9582DBAA2945}" sibTransId="{E405EAD4-CC6A-4BDA-8F6A-27C9CBFD91CA}"/>
    <dgm:cxn modelId="{34A34599-B79E-4521-9DE4-C6935DF79568}" type="presOf" srcId="{E6F84618-8AD6-4A47-B8ED-51E1AE54C426}" destId="{A034100B-98AE-4E7B-B170-744A0550041A}" srcOrd="0" destOrd="0" presId="urn:microsoft.com/office/officeart/2005/8/layout/vProcess5"/>
    <dgm:cxn modelId="{26540BBE-9DE8-450D-A564-D5296EE697E1}" type="presOf" srcId="{BDC677F0-7655-404E-B141-D9E081E0A1D4}" destId="{F0E08EF9-0FA7-4F7B-BA92-0B49D392A58E}" srcOrd="0" destOrd="0" presId="urn:microsoft.com/office/officeart/2005/8/layout/vProcess5"/>
    <dgm:cxn modelId="{AE71BFCC-6FEF-4448-9F9F-3F49DE1AB124}" type="presOf" srcId="{364C5269-2D5E-461A-AAD2-97D270A12C5D}" destId="{5D355984-1F5A-451A-BDED-361733912392}" srcOrd="1" destOrd="0" presId="urn:microsoft.com/office/officeart/2005/8/layout/vProcess5"/>
    <dgm:cxn modelId="{43A4DADD-2FF0-487B-88F6-C3F93241CBBC}" type="presOf" srcId="{DF493E1A-67BF-48C7-AD3D-FC1D2C86740D}" destId="{236EF97E-A82F-45F7-997D-DB77461A8CAF}" srcOrd="1" destOrd="0" presId="urn:microsoft.com/office/officeart/2005/8/layout/vProcess5"/>
    <dgm:cxn modelId="{90FFEDF4-603A-40D6-9BE0-B4D9FB7189C5}" type="presOf" srcId="{F6922925-5076-4545-B2E2-91CD48735186}" destId="{1DD66398-AEB9-4B79-8DA5-A3E92A1B1235}" srcOrd="0" destOrd="0" presId="urn:microsoft.com/office/officeart/2005/8/layout/vProcess5"/>
    <dgm:cxn modelId="{EE3F31FB-F5F0-4191-9068-1CAD402CA833}" type="presOf" srcId="{E405EAD4-CC6A-4BDA-8F6A-27C9CBFD91CA}" destId="{F46197A0-6B78-49CE-98A1-DE611AF39367}" srcOrd="0" destOrd="0" presId="urn:microsoft.com/office/officeart/2005/8/layout/vProcess5"/>
    <dgm:cxn modelId="{93E5187D-AEE0-421B-85A6-A709E9F66D5D}" type="presParOf" srcId="{E40E2A9B-79D6-4D2E-A5FF-EB0C06AEAFF8}" destId="{1060B4B0-7BDC-4CFC-B4D6-FFA539109F84}" srcOrd="0" destOrd="0" presId="urn:microsoft.com/office/officeart/2005/8/layout/vProcess5"/>
    <dgm:cxn modelId="{8659D71C-08C6-416C-A9ED-87426290DE72}" type="presParOf" srcId="{E40E2A9B-79D6-4D2E-A5FF-EB0C06AEAFF8}" destId="{D1E830F5-4F8D-460E-91CE-660AD5473331}" srcOrd="1" destOrd="0" presId="urn:microsoft.com/office/officeart/2005/8/layout/vProcess5"/>
    <dgm:cxn modelId="{16096EA9-B670-4928-A498-8E8E1E53A0BC}" type="presParOf" srcId="{E40E2A9B-79D6-4D2E-A5FF-EB0C06AEAFF8}" destId="{64B509AF-D3B2-4C30-8585-12074F631362}" srcOrd="2" destOrd="0" presId="urn:microsoft.com/office/officeart/2005/8/layout/vProcess5"/>
    <dgm:cxn modelId="{93AB6E57-602C-41B7-AC3B-2CDCB06AED8F}" type="presParOf" srcId="{E40E2A9B-79D6-4D2E-A5FF-EB0C06AEAFF8}" destId="{0CBEA5BC-C5CB-43D6-A06F-10D3D382CAA0}" srcOrd="3" destOrd="0" presId="urn:microsoft.com/office/officeart/2005/8/layout/vProcess5"/>
    <dgm:cxn modelId="{2E51278E-B815-4D6D-900B-353892E0B664}" type="presParOf" srcId="{E40E2A9B-79D6-4D2E-A5FF-EB0C06AEAFF8}" destId="{1DD66398-AEB9-4B79-8DA5-A3E92A1B1235}" srcOrd="4" destOrd="0" presId="urn:microsoft.com/office/officeart/2005/8/layout/vProcess5"/>
    <dgm:cxn modelId="{72373389-8832-4693-905D-98A16031A823}" type="presParOf" srcId="{E40E2A9B-79D6-4D2E-A5FF-EB0C06AEAFF8}" destId="{F46197A0-6B78-49CE-98A1-DE611AF39367}" srcOrd="5" destOrd="0" presId="urn:microsoft.com/office/officeart/2005/8/layout/vProcess5"/>
    <dgm:cxn modelId="{DFC12B73-BB84-4624-8745-A74DA0BE7110}" type="presParOf" srcId="{E40E2A9B-79D6-4D2E-A5FF-EB0C06AEAFF8}" destId="{A034100B-98AE-4E7B-B170-744A0550041A}" srcOrd="6" destOrd="0" presId="urn:microsoft.com/office/officeart/2005/8/layout/vProcess5"/>
    <dgm:cxn modelId="{9466E2F3-3887-4062-AF98-CD9AD3ED0007}" type="presParOf" srcId="{E40E2A9B-79D6-4D2E-A5FF-EB0C06AEAFF8}" destId="{F0E08EF9-0FA7-4F7B-BA92-0B49D392A58E}" srcOrd="7" destOrd="0" presId="urn:microsoft.com/office/officeart/2005/8/layout/vProcess5"/>
    <dgm:cxn modelId="{ABE118C4-0D32-460C-9DD3-AC04C4DB4EC0}" type="presParOf" srcId="{E40E2A9B-79D6-4D2E-A5FF-EB0C06AEAFF8}" destId="{236EF97E-A82F-45F7-997D-DB77461A8CAF}" srcOrd="8" destOrd="0" presId="urn:microsoft.com/office/officeart/2005/8/layout/vProcess5"/>
    <dgm:cxn modelId="{F86D6B36-07C7-404A-AAB4-B3B0617153BD}" type="presParOf" srcId="{E40E2A9B-79D6-4D2E-A5FF-EB0C06AEAFF8}" destId="{2296D04D-0248-432F-91EA-4F2075E0493B}" srcOrd="9" destOrd="0" presId="urn:microsoft.com/office/officeart/2005/8/layout/vProcess5"/>
    <dgm:cxn modelId="{34DDAE95-010D-4AD4-89E7-F84F5E2BBB5D}" type="presParOf" srcId="{E40E2A9B-79D6-4D2E-A5FF-EB0C06AEAFF8}" destId="{5D355984-1F5A-451A-BDED-361733912392}" srcOrd="10" destOrd="0" presId="urn:microsoft.com/office/officeart/2005/8/layout/vProcess5"/>
    <dgm:cxn modelId="{F35F36CE-980C-4128-AF38-34EDC2A2C397}" type="presParOf" srcId="{E40E2A9B-79D6-4D2E-A5FF-EB0C06AEAFF8}" destId="{4C33420A-FE37-49A8-8FFB-2A2338437768}"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21DDFB-A2D4-48FA-9ACE-313746A5A869}" type="doc">
      <dgm:prSet loTypeId="urn:microsoft.com/office/officeart/2005/8/layout/cycle8" loCatId="cycle" qsTypeId="urn:microsoft.com/office/officeart/2005/8/quickstyle/simple1" qsCatId="simple" csTypeId="urn:microsoft.com/office/officeart/2005/8/colors/colorful1" csCatId="colorful" phldr="1"/>
      <dgm:spPr/>
      <dgm:t>
        <a:bodyPr/>
        <a:lstStyle/>
        <a:p>
          <a:endParaRPr lang="en-US"/>
        </a:p>
      </dgm:t>
    </dgm:pt>
    <dgm:pt modelId="{7DD71C06-F830-434F-94B6-F81CA9CC03EE}">
      <dgm:prSet custT="1"/>
      <dgm:spPr/>
      <dgm:t>
        <a:bodyPr/>
        <a:lstStyle/>
        <a:p>
          <a:r>
            <a:rPr lang="en-GB" sz="2000" dirty="0">
              <a:latin typeface="Arial" panose="020B0604020202020204" pitchFamily="34" charset="0"/>
              <a:cs typeface="Arial" panose="020B0604020202020204" pitchFamily="34" charset="0"/>
            </a:rPr>
            <a:t>Stress and frustration</a:t>
          </a:r>
          <a:r>
            <a:rPr lang="en-GB" sz="2100" dirty="0">
              <a:latin typeface="Arial" panose="020B0604020202020204" pitchFamily="34" charset="0"/>
              <a:cs typeface="Arial" panose="020B0604020202020204" pitchFamily="34" charset="0"/>
            </a:rPr>
            <a:t>.</a:t>
          </a:r>
          <a:endParaRPr lang="en-US" sz="2100" dirty="0">
            <a:latin typeface="Arial" panose="020B0604020202020204" pitchFamily="34" charset="0"/>
            <a:cs typeface="Arial" panose="020B0604020202020204" pitchFamily="34" charset="0"/>
          </a:endParaRPr>
        </a:p>
      </dgm:t>
    </dgm:pt>
    <dgm:pt modelId="{46C1317A-F1C0-4FD3-BF3D-8AF95135A0C8}" type="parTrans" cxnId="{B4AE6230-DD1B-4042-96BE-A707EBC97D4A}">
      <dgm:prSet/>
      <dgm:spPr/>
      <dgm:t>
        <a:bodyPr/>
        <a:lstStyle/>
        <a:p>
          <a:endParaRPr lang="en-US"/>
        </a:p>
      </dgm:t>
    </dgm:pt>
    <dgm:pt modelId="{8828B6FB-EBC8-430F-A498-1E2362ED0223}" type="sibTrans" cxnId="{B4AE6230-DD1B-4042-96BE-A707EBC97D4A}">
      <dgm:prSet/>
      <dgm:spPr/>
      <dgm:t>
        <a:bodyPr/>
        <a:lstStyle/>
        <a:p>
          <a:endParaRPr lang="en-US"/>
        </a:p>
      </dgm:t>
    </dgm:pt>
    <dgm:pt modelId="{2B2B582B-193B-45C6-818C-18E70477BB70}">
      <dgm:prSet custT="1"/>
      <dgm:spPr/>
      <dgm:t>
        <a:bodyPr/>
        <a:lstStyle/>
        <a:p>
          <a:r>
            <a:rPr lang="en-GB" sz="2000" dirty="0">
              <a:latin typeface="Arial" panose="020B0604020202020204" pitchFamily="34" charset="0"/>
              <a:cs typeface="Arial" panose="020B0604020202020204" pitchFamily="34" charset="0"/>
            </a:rPr>
            <a:t>Low motivation. </a:t>
          </a:r>
          <a:endParaRPr lang="en-US" sz="2000" dirty="0">
            <a:latin typeface="Arial" panose="020B0604020202020204" pitchFamily="34" charset="0"/>
            <a:cs typeface="Arial" panose="020B0604020202020204" pitchFamily="34" charset="0"/>
          </a:endParaRPr>
        </a:p>
      </dgm:t>
    </dgm:pt>
    <dgm:pt modelId="{01DE5740-A0EC-4FE2-92F1-497ECD06D682}" type="parTrans" cxnId="{BE9BE827-F140-4396-875B-8B6C9860B6D3}">
      <dgm:prSet/>
      <dgm:spPr/>
      <dgm:t>
        <a:bodyPr/>
        <a:lstStyle/>
        <a:p>
          <a:endParaRPr lang="en-US"/>
        </a:p>
      </dgm:t>
    </dgm:pt>
    <dgm:pt modelId="{A8EA4A75-EE8D-4CD0-96F0-E30C08BD3F69}" type="sibTrans" cxnId="{BE9BE827-F140-4396-875B-8B6C9860B6D3}">
      <dgm:prSet/>
      <dgm:spPr/>
      <dgm:t>
        <a:bodyPr/>
        <a:lstStyle/>
        <a:p>
          <a:endParaRPr lang="en-US"/>
        </a:p>
      </dgm:t>
    </dgm:pt>
    <dgm:pt modelId="{F86069D6-39C8-45EC-93D5-C8F9F737347D}">
      <dgm:prSet custT="1"/>
      <dgm:spPr/>
      <dgm:t>
        <a:bodyPr/>
        <a:lstStyle/>
        <a:p>
          <a:r>
            <a:rPr lang="en-GB" sz="2000" dirty="0">
              <a:latin typeface="Arial" panose="020B0604020202020204" pitchFamily="34" charset="0"/>
              <a:cs typeface="Arial" panose="020B0604020202020204" pitchFamily="34" charset="0"/>
            </a:rPr>
            <a:t>Cultural / language anxiety. </a:t>
          </a:r>
          <a:endParaRPr lang="en-US" sz="2000" dirty="0">
            <a:latin typeface="Arial" panose="020B0604020202020204" pitchFamily="34" charset="0"/>
            <a:cs typeface="Arial" panose="020B0604020202020204" pitchFamily="34" charset="0"/>
          </a:endParaRPr>
        </a:p>
      </dgm:t>
    </dgm:pt>
    <dgm:pt modelId="{63F81EF8-7C9A-4685-AB35-2D26557526DC}" type="parTrans" cxnId="{480E3087-F212-4ACF-9D8E-4A4A92761C64}">
      <dgm:prSet/>
      <dgm:spPr/>
      <dgm:t>
        <a:bodyPr/>
        <a:lstStyle/>
        <a:p>
          <a:endParaRPr lang="en-US"/>
        </a:p>
      </dgm:t>
    </dgm:pt>
    <dgm:pt modelId="{8F7BA861-2E0A-420F-980A-E1C82D884B0D}" type="sibTrans" cxnId="{480E3087-F212-4ACF-9D8E-4A4A92761C64}">
      <dgm:prSet/>
      <dgm:spPr/>
      <dgm:t>
        <a:bodyPr/>
        <a:lstStyle/>
        <a:p>
          <a:endParaRPr lang="en-US"/>
        </a:p>
      </dgm:t>
    </dgm:pt>
    <dgm:pt modelId="{DBBF1B77-3994-4109-A408-CCC65072EA02}">
      <dgm:prSet custT="1"/>
      <dgm:spPr/>
      <dgm:t>
        <a:bodyPr/>
        <a:lstStyle/>
        <a:p>
          <a:r>
            <a:rPr lang="en-GB" sz="2000" dirty="0">
              <a:latin typeface="Arial" panose="020B0604020202020204" pitchFamily="34" charset="0"/>
              <a:cs typeface="Arial" panose="020B0604020202020204" pitchFamily="34" charset="0"/>
            </a:rPr>
            <a:t>Poor role modelling. </a:t>
          </a:r>
          <a:endParaRPr lang="en-US" sz="2000" dirty="0">
            <a:latin typeface="Arial" panose="020B0604020202020204" pitchFamily="34" charset="0"/>
            <a:cs typeface="Arial" panose="020B0604020202020204" pitchFamily="34" charset="0"/>
          </a:endParaRPr>
        </a:p>
      </dgm:t>
    </dgm:pt>
    <dgm:pt modelId="{D1878000-7019-4A43-8634-9D417281D3DB}" type="parTrans" cxnId="{0A7812A2-5962-480F-AE9A-388B017A2741}">
      <dgm:prSet/>
      <dgm:spPr/>
      <dgm:t>
        <a:bodyPr/>
        <a:lstStyle/>
        <a:p>
          <a:endParaRPr lang="en-US"/>
        </a:p>
      </dgm:t>
    </dgm:pt>
    <dgm:pt modelId="{3295522A-4D99-4119-85FB-84F81D6CD590}" type="sibTrans" cxnId="{0A7812A2-5962-480F-AE9A-388B017A2741}">
      <dgm:prSet/>
      <dgm:spPr/>
      <dgm:t>
        <a:bodyPr/>
        <a:lstStyle/>
        <a:p>
          <a:endParaRPr lang="en-US"/>
        </a:p>
      </dgm:t>
    </dgm:pt>
    <dgm:pt modelId="{5D47DF9A-01A7-4849-817A-4D8057DF9709}">
      <dgm:prSet custT="1"/>
      <dgm:spPr/>
      <dgm:t>
        <a:bodyPr/>
        <a:lstStyle/>
        <a:p>
          <a:r>
            <a:rPr lang="en-GB" sz="2000" dirty="0">
              <a:latin typeface="Arial" panose="020B0604020202020204" pitchFamily="34" charset="0"/>
              <a:cs typeface="Arial" panose="020B0604020202020204" pitchFamily="34" charset="0"/>
            </a:rPr>
            <a:t>Noise and chaos perception.</a:t>
          </a:r>
          <a:endParaRPr lang="en-US" sz="2000" dirty="0">
            <a:latin typeface="Arial" panose="020B0604020202020204" pitchFamily="34" charset="0"/>
            <a:cs typeface="Arial" panose="020B0604020202020204" pitchFamily="34" charset="0"/>
          </a:endParaRPr>
        </a:p>
      </dgm:t>
    </dgm:pt>
    <dgm:pt modelId="{186D2C46-62E6-48BE-B875-35D5665F1FF8}" type="parTrans" cxnId="{81106598-D63E-4977-95B4-249A26B2D2DB}">
      <dgm:prSet/>
      <dgm:spPr/>
      <dgm:t>
        <a:bodyPr/>
        <a:lstStyle/>
        <a:p>
          <a:endParaRPr lang="en-US"/>
        </a:p>
      </dgm:t>
    </dgm:pt>
    <dgm:pt modelId="{768086DD-DCC4-4BE6-A4BB-E85EC9A4CE16}" type="sibTrans" cxnId="{81106598-D63E-4977-95B4-249A26B2D2DB}">
      <dgm:prSet/>
      <dgm:spPr/>
      <dgm:t>
        <a:bodyPr/>
        <a:lstStyle/>
        <a:p>
          <a:endParaRPr lang="en-US"/>
        </a:p>
      </dgm:t>
    </dgm:pt>
    <dgm:pt modelId="{F5453F56-E036-4550-92A4-2B5F9C50E78D}">
      <dgm:prSet custT="1"/>
      <dgm:spPr/>
      <dgm:t>
        <a:bodyPr/>
        <a:lstStyle/>
        <a:p>
          <a:r>
            <a:rPr lang="en-GB" sz="2000" dirty="0">
              <a:latin typeface="Arial" panose="020B0604020202020204" pitchFamily="34" charset="0"/>
              <a:cs typeface="Arial" panose="020B0604020202020204" pitchFamily="34" charset="0"/>
            </a:rPr>
            <a:t>Shannon &amp; Weaver Model (1949)</a:t>
          </a:r>
          <a:endParaRPr lang="en-US" sz="2000" dirty="0">
            <a:latin typeface="Arial" panose="020B0604020202020204" pitchFamily="34" charset="0"/>
            <a:cs typeface="Arial" panose="020B0604020202020204" pitchFamily="34" charset="0"/>
          </a:endParaRPr>
        </a:p>
      </dgm:t>
    </dgm:pt>
    <dgm:pt modelId="{7722CFAF-F6C0-423B-B585-F658411B84D4}" type="parTrans" cxnId="{1428FF79-B546-4F55-80AF-E82343D7B294}">
      <dgm:prSet/>
      <dgm:spPr/>
      <dgm:t>
        <a:bodyPr/>
        <a:lstStyle/>
        <a:p>
          <a:endParaRPr lang="en-US"/>
        </a:p>
      </dgm:t>
    </dgm:pt>
    <dgm:pt modelId="{41FC8E6B-5611-4EBB-8BDE-2F020E3033B3}" type="sibTrans" cxnId="{1428FF79-B546-4F55-80AF-E82343D7B294}">
      <dgm:prSet/>
      <dgm:spPr/>
      <dgm:t>
        <a:bodyPr/>
        <a:lstStyle/>
        <a:p>
          <a:endParaRPr lang="en-US"/>
        </a:p>
      </dgm:t>
    </dgm:pt>
    <dgm:pt modelId="{4365320E-EA69-4333-A3A3-3B167554B443}">
      <dgm:prSet custT="1"/>
      <dgm:spPr/>
      <dgm:t>
        <a:bodyPr/>
        <a:lstStyle/>
        <a:p>
          <a:r>
            <a:rPr lang="en-GB" sz="1400" dirty="0">
              <a:latin typeface="Arial" panose="020B0604020202020204" pitchFamily="34" charset="0"/>
              <a:cs typeface="Arial" panose="020B0604020202020204" pitchFamily="34" charset="0"/>
            </a:rPr>
            <a:t>The model explains how “Noise” blocks clear communication.</a:t>
          </a:r>
          <a:endParaRPr lang="en-US" sz="1400" dirty="0">
            <a:latin typeface="Arial" panose="020B0604020202020204" pitchFamily="34" charset="0"/>
            <a:cs typeface="Arial" panose="020B0604020202020204" pitchFamily="34" charset="0"/>
          </a:endParaRPr>
        </a:p>
      </dgm:t>
    </dgm:pt>
    <dgm:pt modelId="{640048F9-2F20-4DFD-9DC3-5D1DD560B57D}" type="parTrans" cxnId="{2868483B-D012-486B-90FB-2E8C14596D73}">
      <dgm:prSet/>
      <dgm:spPr/>
      <dgm:t>
        <a:bodyPr/>
        <a:lstStyle/>
        <a:p>
          <a:endParaRPr lang="en-US"/>
        </a:p>
      </dgm:t>
    </dgm:pt>
    <dgm:pt modelId="{5FEB75CE-5F55-4351-A3BA-BB353A090BC0}" type="sibTrans" cxnId="{2868483B-D012-486B-90FB-2E8C14596D73}">
      <dgm:prSet/>
      <dgm:spPr/>
      <dgm:t>
        <a:bodyPr/>
        <a:lstStyle/>
        <a:p>
          <a:endParaRPr lang="en-US"/>
        </a:p>
      </dgm:t>
    </dgm:pt>
    <dgm:pt modelId="{70027359-9B72-4B76-8EDD-0777CEEBD8E2}" type="pres">
      <dgm:prSet presAssocID="{4021DDFB-A2D4-48FA-9ACE-313746A5A869}" presName="compositeShape" presStyleCnt="0">
        <dgm:presLayoutVars>
          <dgm:chMax val="7"/>
          <dgm:dir/>
          <dgm:resizeHandles val="exact"/>
        </dgm:presLayoutVars>
      </dgm:prSet>
      <dgm:spPr/>
    </dgm:pt>
    <dgm:pt modelId="{7C8D352A-7E38-440E-A74B-AC1F28394A74}" type="pres">
      <dgm:prSet presAssocID="{4021DDFB-A2D4-48FA-9ACE-313746A5A869}" presName="wedge1" presStyleLbl="node1" presStyleIdx="0" presStyleCnt="7"/>
      <dgm:spPr/>
    </dgm:pt>
    <dgm:pt modelId="{ABECCFFE-8B7C-4D9C-BF98-5BB64A140057}" type="pres">
      <dgm:prSet presAssocID="{4021DDFB-A2D4-48FA-9ACE-313746A5A869}" presName="dummy1a" presStyleCnt="0"/>
      <dgm:spPr/>
    </dgm:pt>
    <dgm:pt modelId="{BB5A1CCD-73FC-4ED0-AD55-7690D3279BFE}" type="pres">
      <dgm:prSet presAssocID="{4021DDFB-A2D4-48FA-9ACE-313746A5A869}" presName="dummy1b" presStyleCnt="0"/>
      <dgm:spPr/>
    </dgm:pt>
    <dgm:pt modelId="{9BD8D49B-AEC0-486C-9CC5-B8DF9FE1F0A6}" type="pres">
      <dgm:prSet presAssocID="{4021DDFB-A2D4-48FA-9ACE-313746A5A869}" presName="wedge1Tx" presStyleLbl="node1" presStyleIdx="0" presStyleCnt="7">
        <dgm:presLayoutVars>
          <dgm:chMax val="0"/>
          <dgm:chPref val="0"/>
          <dgm:bulletEnabled val="1"/>
        </dgm:presLayoutVars>
      </dgm:prSet>
      <dgm:spPr/>
    </dgm:pt>
    <dgm:pt modelId="{253D0156-2C78-46EB-A11F-A66BB8B3F9F1}" type="pres">
      <dgm:prSet presAssocID="{4021DDFB-A2D4-48FA-9ACE-313746A5A869}" presName="wedge2" presStyleLbl="node1" presStyleIdx="1" presStyleCnt="7" custScaleX="104158" custScaleY="117738"/>
      <dgm:spPr/>
    </dgm:pt>
    <dgm:pt modelId="{24881D2B-EB0D-452C-BBF0-2E8702C79B15}" type="pres">
      <dgm:prSet presAssocID="{4021DDFB-A2D4-48FA-9ACE-313746A5A869}" presName="dummy2a" presStyleCnt="0"/>
      <dgm:spPr/>
    </dgm:pt>
    <dgm:pt modelId="{3A3B2C08-6FAF-4EA4-9758-331F830C362C}" type="pres">
      <dgm:prSet presAssocID="{4021DDFB-A2D4-48FA-9ACE-313746A5A869}" presName="dummy2b" presStyleCnt="0"/>
      <dgm:spPr/>
    </dgm:pt>
    <dgm:pt modelId="{A77AEB35-77AF-46B2-9FBC-43DEB51611B2}" type="pres">
      <dgm:prSet presAssocID="{4021DDFB-A2D4-48FA-9ACE-313746A5A869}" presName="wedge2Tx" presStyleLbl="node1" presStyleIdx="1" presStyleCnt="7">
        <dgm:presLayoutVars>
          <dgm:chMax val="0"/>
          <dgm:chPref val="0"/>
          <dgm:bulletEnabled val="1"/>
        </dgm:presLayoutVars>
      </dgm:prSet>
      <dgm:spPr/>
    </dgm:pt>
    <dgm:pt modelId="{2106F66D-F1D8-4885-B936-30D300E19693}" type="pres">
      <dgm:prSet presAssocID="{4021DDFB-A2D4-48FA-9ACE-313746A5A869}" presName="wedge3" presStyleLbl="node1" presStyleIdx="2" presStyleCnt="7"/>
      <dgm:spPr/>
    </dgm:pt>
    <dgm:pt modelId="{34109A40-2675-4425-B2A6-38A92801C5FD}" type="pres">
      <dgm:prSet presAssocID="{4021DDFB-A2D4-48FA-9ACE-313746A5A869}" presName="dummy3a" presStyleCnt="0"/>
      <dgm:spPr/>
    </dgm:pt>
    <dgm:pt modelId="{3123DF7F-0A21-4FB9-97EA-8469ECBBDAA5}" type="pres">
      <dgm:prSet presAssocID="{4021DDFB-A2D4-48FA-9ACE-313746A5A869}" presName="dummy3b" presStyleCnt="0"/>
      <dgm:spPr/>
    </dgm:pt>
    <dgm:pt modelId="{38B5C446-42FD-44FC-A207-6736336BA0AF}" type="pres">
      <dgm:prSet presAssocID="{4021DDFB-A2D4-48FA-9ACE-313746A5A869}" presName="wedge3Tx" presStyleLbl="node1" presStyleIdx="2" presStyleCnt="7">
        <dgm:presLayoutVars>
          <dgm:chMax val="0"/>
          <dgm:chPref val="0"/>
          <dgm:bulletEnabled val="1"/>
        </dgm:presLayoutVars>
      </dgm:prSet>
      <dgm:spPr/>
    </dgm:pt>
    <dgm:pt modelId="{A3B5A620-88F5-4D0B-82A1-F711A7296CD7}" type="pres">
      <dgm:prSet presAssocID="{4021DDFB-A2D4-48FA-9ACE-313746A5A869}" presName="wedge4" presStyleLbl="node1" presStyleIdx="3" presStyleCnt="7"/>
      <dgm:spPr/>
    </dgm:pt>
    <dgm:pt modelId="{448E2AAE-50A2-41C2-B2BE-18DCF64C5955}" type="pres">
      <dgm:prSet presAssocID="{4021DDFB-A2D4-48FA-9ACE-313746A5A869}" presName="dummy4a" presStyleCnt="0"/>
      <dgm:spPr/>
    </dgm:pt>
    <dgm:pt modelId="{84150372-879E-4E36-929B-186556A50CAC}" type="pres">
      <dgm:prSet presAssocID="{4021DDFB-A2D4-48FA-9ACE-313746A5A869}" presName="dummy4b" presStyleCnt="0"/>
      <dgm:spPr/>
    </dgm:pt>
    <dgm:pt modelId="{622339C2-9934-4B04-905A-EF4BF5DD3197}" type="pres">
      <dgm:prSet presAssocID="{4021DDFB-A2D4-48FA-9ACE-313746A5A869}" presName="wedge4Tx" presStyleLbl="node1" presStyleIdx="3" presStyleCnt="7">
        <dgm:presLayoutVars>
          <dgm:chMax val="0"/>
          <dgm:chPref val="0"/>
          <dgm:bulletEnabled val="1"/>
        </dgm:presLayoutVars>
      </dgm:prSet>
      <dgm:spPr/>
    </dgm:pt>
    <dgm:pt modelId="{1C567199-2CD6-4D82-A479-0561266217FF}" type="pres">
      <dgm:prSet presAssocID="{4021DDFB-A2D4-48FA-9ACE-313746A5A869}" presName="wedge5" presStyleLbl="node1" presStyleIdx="4" presStyleCnt="7"/>
      <dgm:spPr/>
    </dgm:pt>
    <dgm:pt modelId="{59A3E592-7A74-4E4D-BE68-DC0BF18D2A1A}" type="pres">
      <dgm:prSet presAssocID="{4021DDFB-A2D4-48FA-9ACE-313746A5A869}" presName="dummy5a" presStyleCnt="0"/>
      <dgm:spPr/>
    </dgm:pt>
    <dgm:pt modelId="{DEA406C5-764C-4553-AC4C-6F75399A6597}" type="pres">
      <dgm:prSet presAssocID="{4021DDFB-A2D4-48FA-9ACE-313746A5A869}" presName="dummy5b" presStyleCnt="0"/>
      <dgm:spPr/>
    </dgm:pt>
    <dgm:pt modelId="{B1BA65D1-77A6-46C4-833B-9CFCC334EB84}" type="pres">
      <dgm:prSet presAssocID="{4021DDFB-A2D4-48FA-9ACE-313746A5A869}" presName="wedge5Tx" presStyleLbl="node1" presStyleIdx="4" presStyleCnt="7">
        <dgm:presLayoutVars>
          <dgm:chMax val="0"/>
          <dgm:chPref val="0"/>
          <dgm:bulletEnabled val="1"/>
        </dgm:presLayoutVars>
      </dgm:prSet>
      <dgm:spPr/>
    </dgm:pt>
    <dgm:pt modelId="{0D094D96-1074-41C5-9624-7944F110D6D7}" type="pres">
      <dgm:prSet presAssocID="{4021DDFB-A2D4-48FA-9ACE-313746A5A869}" presName="wedge6" presStyleLbl="node1" presStyleIdx="5" presStyleCnt="7"/>
      <dgm:spPr/>
    </dgm:pt>
    <dgm:pt modelId="{C408B7F4-03C3-44C6-BAB1-63FDEA42FDEF}" type="pres">
      <dgm:prSet presAssocID="{4021DDFB-A2D4-48FA-9ACE-313746A5A869}" presName="dummy6a" presStyleCnt="0"/>
      <dgm:spPr/>
    </dgm:pt>
    <dgm:pt modelId="{A6357AF8-C3CC-46AF-9E84-215B0514FB28}" type="pres">
      <dgm:prSet presAssocID="{4021DDFB-A2D4-48FA-9ACE-313746A5A869}" presName="dummy6b" presStyleCnt="0"/>
      <dgm:spPr/>
    </dgm:pt>
    <dgm:pt modelId="{FC312B59-DA88-45D1-90D9-F601A970AE09}" type="pres">
      <dgm:prSet presAssocID="{4021DDFB-A2D4-48FA-9ACE-313746A5A869}" presName="wedge6Tx" presStyleLbl="node1" presStyleIdx="5" presStyleCnt="7">
        <dgm:presLayoutVars>
          <dgm:chMax val="0"/>
          <dgm:chPref val="0"/>
          <dgm:bulletEnabled val="1"/>
        </dgm:presLayoutVars>
      </dgm:prSet>
      <dgm:spPr/>
    </dgm:pt>
    <dgm:pt modelId="{11F8AA03-304F-40C1-8FFB-B75D238F9ECA}" type="pres">
      <dgm:prSet presAssocID="{4021DDFB-A2D4-48FA-9ACE-313746A5A869}" presName="wedge7" presStyleLbl="node1" presStyleIdx="6" presStyleCnt="7"/>
      <dgm:spPr/>
    </dgm:pt>
    <dgm:pt modelId="{EB7B8969-1450-46C1-A729-757089132051}" type="pres">
      <dgm:prSet presAssocID="{4021DDFB-A2D4-48FA-9ACE-313746A5A869}" presName="dummy7a" presStyleCnt="0"/>
      <dgm:spPr/>
    </dgm:pt>
    <dgm:pt modelId="{B9F66940-3512-4C45-BDE4-B3D0EC502109}" type="pres">
      <dgm:prSet presAssocID="{4021DDFB-A2D4-48FA-9ACE-313746A5A869}" presName="dummy7b" presStyleCnt="0"/>
      <dgm:spPr/>
    </dgm:pt>
    <dgm:pt modelId="{7124DF59-0C26-433E-84E9-8DC698DE168A}" type="pres">
      <dgm:prSet presAssocID="{4021DDFB-A2D4-48FA-9ACE-313746A5A869}" presName="wedge7Tx" presStyleLbl="node1" presStyleIdx="6" presStyleCnt="7">
        <dgm:presLayoutVars>
          <dgm:chMax val="0"/>
          <dgm:chPref val="0"/>
          <dgm:bulletEnabled val="1"/>
        </dgm:presLayoutVars>
      </dgm:prSet>
      <dgm:spPr/>
    </dgm:pt>
    <dgm:pt modelId="{01AE6FBF-D1B2-4EB8-AC9E-9C7EF9B47FDD}" type="pres">
      <dgm:prSet presAssocID="{8828B6FB-EBC8-430F-A498-1E2362ED0223}" presName="arrowWedge1" presStyleLbl="fgSibTrans2D1" presStyleIdx="0" presStyleCnt="7"/>
      <dgm:spPr/>
    </dgm:pt>
    <dgm:pt modelId="{B63BE364-4E54-4B4B-85B3-98B4F0EF6188}" type="pres">
      <dgm:prSet presAssocID="{A8EA4A75-EE8D-4CD0-96F0-E30C08BD3F69}" presName="arrowWedge2" presStyleLbl="fgSibTrans2D1" presStyleIdx="1" presStyleCnt="7"/>
      <dgm:spPr/>
    </dgm:pt>
    <dgm:pt modelId="{0881E2BF-A3DC-43F5-815E-850CF32D7502}" type="pres">
      <dgm:prSet presAssocID="{8F7BA861-2E0A-420F-980A-E1C82D884B0D}" presName="arrowWedge3" presStyleLbl="fgSibTrans2D1" presStyleIdx="2" presStyleCnt="7"/>
      <dgm:spPr/>
    </dgm:pt>
    <dgm:pt modelId="{36F453A0-A281-4004-92C9-6DC02FAAEF55}" type="pres">
      <dgm:prSet presAssocID="{3295522A-4D99-4119-85FB-84F81D6CD590}" presName="arrowWedge4" presStyleLbl="fgSibTrans2D1" presStyleIdx="3" presStyleCnt="7"/>
      <dgm:spPr/>
    </dgm:pt>
    <dgm:pt modelId="{F5FCB2BF-8F8F-4349-BFB3-2107FE5AFC08}" type="pres">
      <dgm:prSet presAssocID="{768086DD-DCC4-4BE6-A4BB-E85EC9A4CE16}" presName="arrowWedge5" presStyleLbl="fgSibTrans2D1" presStyleIdx="4" presStyleCnt="7"/>
      <dgm:spPr/>
    </dgm:pt>
    <dgm:pt modelId="{99460BDE-1478-4B0F-85CE-2AD647E9A05A}" type="pres">
      <dgm:prSet presAssocID="{41FC8E6B-5611-4EBB-8BDE-2F020E3033B3}" presName="arrowWedge6" presStyleLbl="fgSibTrans2D1" presStyleIdx="5" presStyleCnt="7"/>
      <dgm:spPr/>
    </dgm:pt>
    <dgm:pt modelId="{5848DFDB-0746-4CAF-B8C0-E3FF76B35B29}" type="pres">
      <dgm:prSet presAssocID="{5FEB75CE-5F55-4351-A3BA-BB353A090BC0}" presName="arrowWedge7" presStyleLbl="fgSibTrans2D1" presStyleIdx="6" presStyleCnt="7"/>
      <dgm:spPr/>
    </dgm:pt>
  </dgm:ptLst>
  <dgm:cxnLst>
    <dgm:cxn modelId="{A7616318-9CB7-4336-A846-77A727DD8456}" type="presOf" srcId="{F86069D6-39C8-45EC-93D5-C8F9F737347D}" destId="{38B5C446-42FD-44FC-A207-6736336BA0AF}" srcOrd="1" destOrd="0" presId="urn:microsoft.com/office/officeart/2005/8/layout/cycle8"/>
    <dgm:cxn modelId="{4F3CC61C-9FA2-49BF-887C-A99913AEEA4D}" type="presOf" srcId="{5D47DF9A-01A7-4849-817A-4D8057DF9709}" destId="{1C567199-2CD6-4D82-A479-0561266217FF}" srcOrd="0" destOrd="0" presId="urn:microsoft.com/office/officeart/2005/8/layout/cycle8"/>
    <dgm:cxn modelId="{BE9BE827-F140-4396-875B-8B6C9860B6D3}" srcId="{4021DDFB-A2D4-48FA-9ACE-313746A5A869}" destId="{2B2B582B-193B-45C6-818C-18E70477BB70}" srcOrd="1" destOrd="0" parTransId="{01DE5740-A0EC-4FE2-92F1-497ECD06D682}" sibTransId="{A8EA4A75-EE8D-4CD0-96F0-E30C08BD3F69}"/>
    <dgm:cxn modelId="{1A55622B-C209-41A5-B07D-2F8AD2A53EB0}" type="presOf" srcId="{2B2B582B-193B-45C6-818C-18E70477BB70}" destId="{A77AEB35-77AF-46B2-9FBC-43DEB51611B2}" srcOrd="1" destOrd="0" presId="urn:microsoft.com/office/officeart/2005/8/layout/cycle8"/>
    <dgm:cxn modelId="{B4AE6230-DD1B-4042-96BE-A707EBC97D4A}" srcId="{4021DDFB-A2D4-48FA-9ACE-313746A5A869}" destId="{7DD71C06-F830-434F-94B6-F81CA9CC03EE}" srcOrd="0" destOrd="0" parTransId="{46C1317A-F1C0-4FD3-BF3D-8AF95135A0C8}" sibTransId="{8828B6FB-EBC8-430F-A498-1E2362ED0223}"/>
    <dgm:cxn modelId="{5D590438-8970-40C4-BEEA-FD2753B34785}" type="presOf" srcId="{2B2B582B-193B-45C6-818C-18E70477BB70}" destId="{253D0156-2C78-46EB-A11F-A66BB8B3F9F1}" srcOrd="0" destOrd="0" presId="urn:microsoft.com/office/officeart/2005/8/layout/cycle8"/>
    <dgm:cxn modelId="{2868483B-D012-486B-90FB-2E8C14596D73}" srcId="{4021DDFB-A2D4-48FA-9ACE-313746A5A869}" destId="{4365320E-EA69-4333-A3A3-3B167554B443}" srcOrd="6" destOrd="0" parTransId="{640048F9-2F20-4DFD-9DC3-5D1DD560B57D}" sibTransId="{5FEB75CE-5F55-4351-A3BA-BB353A090BC0}"/>
    <dgm:cxn modelId="{76231D3F-3235-42A9-BDDC-A9A121DCB37D}" type="presOf" srcId="{5D47DF9A-01A7-4849-817A-4D8057DF9709}" destId="{B1BA65D1-77A6-46C4-833B-9CFCC334EB84}" srcOrd="1" destOrd="0" presId="urn:microsoft.com/office/officeart/2005/8/layout/cycle8"/>
    <dgm:cxn modelId="{1624FA5E-8A1B-43B3-84EA-46352C2905D3}" type="presOf" srcId="{F5453F56-E036-4550-92A4-2B5F9C50E78D}" destId="{FC312B59-DA88-45D1-90D9-F601A970AE09}" srcOrd="1" destOrd="0" presId="urn:microsoft.com/office/officeart/2005/8/layout/cycle8"/>
    <dgm:cxn modelId="{CA2C895F-DF0C-40C0-9220-E97A3F74B800}" type="presOf" srcId="{F5453F56-E036-4550-92A4-2B5F9C50E78D}" destId="{0D094D96-1074-41C5-9624-7944F110D6D7}" srcOrd="0" destOrd="0" presId="urn:microsoft.com/office/officeart/2005/8/layout/cycle8"/>
    <dgm:cxn modelId="{620E9C79-A4A5-4BB6-BA3C-4EBFC15BEA1D}" type="presOf" srcId="{4021DDFB-A2D4-48FA-9ACE-313746A5A869}" destId="{70027359-9B72-4B76-8EDD-0777CEEBD8E2}" srcOrd="0" destOrd="0" presId="urn:microsoft.com/office/officeart/2005/8/layout/cycle8"/>
    <dgm:cxn modelId="{1428FF79-B546-4F55-80AF-E82343D7B294}" srcId="{4021DDFB-A2D4-48FA-9ACE-313746A5A869}" destId="{F5453F56-E036-4550-92A4-2B5F9C50E78D}" srcOrd="5" destOrd="0" parTransId="{7722CFAF-F6C0-423B-B585-F658411B84D4}" sibTransId="{41FC8E6B-5611-4EBB-8BDE-2F020E3033B3}"/>
    <dgm:cxn modelId="{5A70DB7F-C6DC-42C2-A10D-73DE4B28D02B}" type="presOf" srcId="{7DD71C06-F830-434F-94B6-F81CA9CC03EE}" destId="{7C8D352A-7E38-440E-A74B-AC1F28394A74}" srcOrd="0" destOrd="0" presId="urn:microsoft.com/office/officeart/2005/8/layout/cycle8"/>
    <dgm:cxn modelId="{480E3087-F212-4ACF-9D8E-4A4A92761C64}" srcId="{4021DDFB-A2D4-48FA-9ACE-313746A5A869}" destId="{F86069D6-39C8-45EC-93D5-C8F9F737347D}" srcOrd="2" destOrd="0" parTransId="{63F81EF8-7C9A-4685-AB35-2D26557526DC}" sibTransId="{8F7BA861-2E0A-420F-980A-E1C82D884B0D}"/>
    <dgm:cxn modelId="{81106598-D63E-4977-95B4-249A26B2D2DB}" srcId="{4021DDFB-A2D4-48FA-9ACE-313746A5A869}" destId="{5D47DF9A-01A7-4849-817A-4D8057DF9709}" srcOrd="4" destOrd="0" parTransId="{186D2C46-62E6-48BE-B875-35D5665F1FF8}" sibTransId="{768086DD-DCC4-4BE6-A4BB-E85EC9A4CE16}"/>
    <dgm:cxn modelId="{43C8A39F-2B3C-4C3D-819A-46DA692CB03B}" type="presOf" srcId="{DBBF1B77-3994-4109-A408-CCC65072EA02}" destId="{622339C2-9934-4B04-905A-EF4BF5DD3197}" srcOrd="1" destOrd="0" presId="urn:microsoft.com/office/officeart/2005/8/layout/cycle8"/>
    <dgm:cxn modelId="{2C6205A1-9B6F-4916-9361-83829A566D1F}" type="presOf" srcId="{DBBF1B77-3994-4109-A408-CCC65072EA02}" destId="{A3B5A620-88F5-4D0B-82A1-F711A7296CD7}" srcOrd="0" destOrd="0" presId="urn:microsoft.com/office/officeart/2005/8/layout/cycle8"/>
    <dgm:cxn modelId="{0A7812A2-5962-480F-AE9A-388B017A2741}" srcId="{4021DDFB-A2D4-48FA-9ACE-313746A5A869}" destId="{DBBF1B77-3994-4109-A408-CCC65072EA02}" srcOrd="3" destOrd="0" parTransId="{D1878000-7019-4A43-8634-9D417281D3DB}" sibTransId="{3295522A-4D99-4119-85FB-84F81D6CD590}"/>
    <dgm:cxn modelId="{96A841AA-507D-49A5-BEBE-674CDB6618BA}" type="presOf" srcId="{4365320E-EA69-4333-A3A3-3B167554B443}" destId="{7124DF59-0C26-433E-84E9-8DC698DE168A}" srcOrd="1" destOrd="0" presId="urn:microsoft.com/office/officeart/2005/8/layout/cycle8"/>
    <dgm:cxn modelId="{E124E5BD-F473-4D45-811F-A92FE6EEBE9B}" type="presOf" srcId="{F86069D6-39C8-45EC-93D5-C8F9F737347D}" destId="{2106F66D-F1D8-4885-B936-30D300E19693}" srcOrd="0" destOrd="0" presId="urn:microsoft.com/office/officeart/2005/8/layout/cycle8"/>
    <dgm:cxn modelId="{692DE6DE-CE31-46E5-B793-AEAF24FF269F}" type="presOf" srcId="{7DD71C06-F830-434F-94B6-F81CA9CC03EE}" destId="{9BD8D49B-AEC0-486C-9CC5-B8DF9FE1F0A6}" srcOrd="1" destOrd="0" presId="urn:microsoft.com/office/officeart/2005/8/layout/cycle8"/>
    <dgm:cxn modelId="{4CC457F2-EF65-41BE-AD98-3481709F3D40}" type="presOf" srcId="{4365320E-EA69-4333-A3A3-3B167554B443}" destId="{11F8AA03-304F-40C1-8FFB-B75D238F9ECA}" srcOrd="0" destOrd="0" presId="urn:microsoft.com/office/officeart/2005/8/layout/cycle8"/>
    <dgm:cxn modelId="{23816EF0-FDED-406D-A946-55B18DEDF556}" type="presParOf" srcId="{70027359-9B72-4B76-8EDD-0777CEEBD8E2}" destId="{7C8D352A-7E38-440E-A74B-AC1F28394A74}" srcOrd="0" destOrd="0" presId="urn:microsoft.com/office/officeart/2005/8/layout/cycle8"/>
    <dgm:cxn modelId="{02FB9B61-B196-45D2-A562-CDB7AFD98F6D}" type="presParOf" srcId="{70027359-9B72-4B76-8EDD-0777CEEBD8E2}" destId="{ABECCFFE-8B7C-4D9C-BF98-5BB64A140057}" srcOrd="1" destOrd="0" presId="urn:microsoft.com/office/officeart/2005/8/layout/cycle8"/>
    <dgm:cxn modelId="{67DCF791-1918-4623-A915-CAC767F7276A}" type="presParOf" srcId="{70027359-9B72-4B76-8EDD-0777CEEBD8E2}" destId="{BB5A1CCD-73FC-4ED0-AD55-7690D3279BFE}" srcOrd="2" destOrd="0" presId="urn:microsoft.com/office/officeart/2005/8/layout/cycle8"/>
    <dgm:cxn modelId="{353D8F18-2ACB-4DEB-9C31-23BF8841C565}" type="presParOf" srcId="{70027359-9B72-4B76-8EDD-0777CEEBD8E2}" destId="{9BD8D49B-AEC0-486C-9CC5-B8DF9FE1F0A6}" srcOrd="3" destOrd="0" presId="urn:microsoft.com/office/officeart/2005/8/layout/cycle8"/>
    <dgm:cxn modelId="{5AAB6F92-8AF6-443D-9B8B-59CCCC8FEB94}" type="presParOf" srcId="{70027359-9B72-4B76-8EDD-0777CEEBD8E2}" destId="{253D0156-2C78-46EB-A11F-A66BB8B3F9F1}" srcOrd="4" destOrd="0" presId="urn:microsoft.com/office/officeart/2005/8/layout/cycle8"/>
    <dgm:cxn modelId="{D81E912E-71B6-495E-B27D-825BF302A290}" type="presParOf" srcId="{70027359-9B72-4B76-8EDD-0777CEEBD8E2}" destId="{24881D2B-EB0D-452C-BBF0-2E8702C79B15}" srcOrd="5" destOrd="0" presId="urn:microsoft.com/office/officeart/2005/8/layout/cycle8"/>
    <dgm:cxn modelId="{DCF88DA6-D200-40DA-A1DF-8EF2F76BF44D}" type="presParOf" srcId="{70027359-9B72-4B76-8EDD-0777CEEBD8E2}" destId="{3A3B2C08-6FAF-4EA4-9758-331F830C362C}" srcOrd="6" destOrd="0" presId="urn:microsoft.com/office/officeart/2005/8/layout/cycle8"/>
    <dgm:cxn modelId="{5F161CF1-9D8F-4303-906C-B137897C8B11}" type="presParOf" srcId="{70027359-9B72-4B76-8EDD-0777CEEBD8E2}" destId="{A77AEB35-77AF-46B2-9FBC-43DEB51611B2}" srcOrd="7" destOrd="0" presId="urn:microsoft.com/office/officeart/2005/8/layout/cycle8"/>
    <dgm:cxn modelId="{4AC8E76F-07D5-44C0-B295-7281980631EE}" type="presParOf" srcId="{70027359-9B72-4B76-8EDD-0777CEEBD8E2}" destId="{2106F66D-F1D8-4885-B936-30D300E19693}" srcOrd="8" destOrd="0" presId="urn:microsoft.com/office/officeart/2005/8/layout/cycle8"/>
    <dgm:cxn modelId="{1CA269E1-41E7-426A-A120-E7C1D81E38CE}" type="presParOf" srcId="{70027359-9B72-4B76-8EDD-0777CEEBD8E2}" destId="{34109A40-2675-4425-B2A6-38A92801C5FD}" srcOrd="9" destOrd="0" presId="urn:microsoft.com/office/officeart/2005/8/layout/cycle8"/>
    <dgm:cxn modelId="{08EDBC6D-F127-4F46-B702-64163EB4FC97}" type="presParOf" srcId="{70027359-9B72-4B76-8EDD-0777CEEBD8E2}" destId="{3123DF7F-0A21-4FB9-97EA-8469ECBBDAA5}" srcOrd="10" destOrd="0" presId="urn:microsoft.com/office/officeart/2005/8/layout/cycle8"/>
    <dgm:cxn modelId="{DDB77AF2-0A62-4F4D-817F-C1C6698BB503}" type="presParOf" srcId="{70027359-9B72-4B76-8EDD-0777CEEBD8E2}" destId="{38B5C446-42FD-44FC-A207-6736336BA0AF}" srcOrd="11" destOrd="0" presId="urn:microsoft.com/office/officeart/2005/8/layout/cycle8"/>
    <dgm:cxn modelId="{3EC05F07-3ADA-42CD-A6FA-167822A74480}" type="presParOf" srcId="{70027359-9B72-4B76-8EDD-0777CEEBD8E2}" destId="{A3B5A620-88F5-4D0B-82A1-F711A7296CD7}" srcOrd="12" destOrd="0" presId="urn:microsoft.com/office/officeart/2005/8/layout/cycle8"/>
    <dgm:cxn modelId="{BE35AF8F-20D3-4829-8581-C7668232237D}" type="presParOf" srcId="{70027359-9B72-4B76-8EDD-0777CEEBD8E2}" destId="{448E2AAE-50A2-41C2-B2BE-18DCF64C5955}" srcOrd="13" destOrd="0" presId="urn:microsoft.com/office/officeart/2005/8/layout/cycle8"/>
    <dgm:cxn modelId="{E73FBF94-1485-4B0A-9C12-2B9EFEA83843}" type="presParOf" srcId="{70027359-9B72-4B76-8EDD-0777CEEBD8E2}" destId="{84150372-879E-4E36-929B-186556A50CAC}" srcOrd="14" destOrd="0" presId="urn:microsoft.com/office/officeart/2005/8/layout/cycle8"/>
    <dgm:cxn modelId="{A06E0388-EB67-4AB8-8EEB-48F7882B2528}" type="presParOf" srcId="{70027359-9B72-4B76-8EDD-0777CEEBD8E2}" destId="{622339C2-9934-4B04-905A-EF4BF5DD3197}" srcOrd="15" destOrd="0" presId="urn:microsoft.com/office/officeart/2005/8/layout/cycle8"/>
    <dgm:cxn modelId="{7A63E143-6F47-4A13-8C6F-ADA34C24668E}" type="presParOf" srcId="{70027359-9B72-4B76-8EDD-0777CEEBD8E2}" destId="{1C567199-2CD6-4D82-A479-0561266217FF}" srcOrd="16" destOrd="0" presId="urn:microsoft.com/office/officeart/2005/8/layout/cycle8"/>
    <dgm:cxn modelId="{5B903C80-9BD9-4789-9D4C-5A1D97CFC9F4}" type="presParOf" srcId="{70027359-9B72-4B76-8EDD-0777CEEBD8E2}" destId="{59A3E592-7A74-4E4D-BE68-DC0BF18D2A1A}" srcOrd="17" destOrd="0" presId="urn:microsoft.com/office/officeart/2005/8/layout/cycle8"/>
    <dgm:cxn modelId="{83E1010B-75AB-4104-B9E0-26406C2FD3E8}" type="presParOf" srcId="{70027359-9B72-4B76-8EDD-0777CEEBD8E2}" destId="{DEA406C5-764C-4553-AC4C-6F75399A6597}" srcOrd="18" destOrd="0" presId="urn:microsoft.com/office/officeart/2005/8/layout/cycle8"/>
    <dgm:cxn modelId="{8D309B2F-D173-41B6-9923-812A7CC8CDB9}" type="presParOf" srcId="{70027359-9B72-4B76-8EDD-0777CEEBD8E2}" destId="{B1BA65D1-77A6-46C4-833B-9CFCC334EB84}" srcOrd="19" destOrd="0" presId="urn:microsoft.com/office/officeart/2005/8/layout/cycle8"/>
    <dgm:cxn modelId="{9AFC479B-B4F9-49AF-8243-7401BA23A583}" type="presParOf" srcId="{70027359-9B72-4B76-8EDD-0777CEEBD8E2}" destId="{0D094D96-1074-41C5-9624-7944F110D6D7}" srcOrd="20" destOrd="0" presId="urn:microsoft.com/office/officeart/2005/8/layout/cycle8"/>
    <dgm:cxn modelId="{19A43803-53D7-4D16-9A33-C373AEE59AA3}" type="presParOf" srcId="{70027359-9B72-4B76-8EDD-0777CEEBD8E2}" destId="{C408B7F4-03C3-44C6-BAB1-63FDEA42FDEF}" srcOrd="21" destOrd="0" presId="urn:microsoft.com/office/officeart/2005/8/layout/cycle8"/>
    <dgm:cxn modelId="{0F1DB29D-3C5F-4F6C-B71E-B59D7174A8D7}" type="presParOf" srcId="{70027359-9B72-4B76-8EDD-0777CEEBD8E2}" destId="{A6357AF8-C3CC-46AF-9E84-215B0514FB28}" srcOrd="22" destOrd="0" presId="urn:microsoft.com/office/officeart/2005/8/layout/cycle8"/>
    <dgm:cxn modelId="{00669E3C-6B7B-4395-914A-2208D5951125}" type="presParOf" srcId="{70027359-9B72-4B76-8EDD-0777CEEBD8E2}" destId="{FC312B59-DA88-45D1-90D9-F601A970AE09}" srcOrd="23" destOrd="0" presId="urn:microsoft.com/office/officeart/2005/8/layout/cycle8"/>
    <dgm:cxn modelId="{9CEE2CDF-D68A-468D-A5A7-21FB6B176478}" type="presParOf" srcId="{70027359-9B72-4B76-8EDD-0777CEEBD8E2}" destId="{11F8AA03-304F-40C1-8FFB-B75D238F9ECA}" srcOrd="24" destOrd="0" presId="urn:microsoft.com/office/officeart/2005/8/layout/cycle8"/>
    <dgm:cxn modelId="{B1295DC1-FBCE-41A1-9200-4C3DFE20A34C}" type="presParOf" srcId="{70027359-9B72-4B76-8EDD-0777CEEBD8E2}" destId="{EB7B8969-1450-46C1-A729-757089132051}" srcOrd="25" destOrd="0" presId="urn:microsoft.com/office/officeart/2005/8/layout/cycle8"/>
    <dgm:cxn modelId="{E05D0A01-5E64-4986-9C77-678E2753EE33}" type="presParOf" srcId="{70027359-9B72-4B76-8EDD-0777CEEBD8E2}" destId="{B9F66940-3512-4C45-BDE4-B3D0EC502109}" srcOrd="26" destOrd="0" presId="urn:microsoft.com/office/officeart/2005/8/layout/cycle8"/>
    <dgm:cxn modelId="{09D7D578-0416-45EF-BEE3-8E29F9C144F9}" type="presParOf" srcId="{70027359-9B72-4B76-8EDD-0777CEEBD8E2}" destId="{7124DF59-0C26-433E-84E9-8DC698DE168A}" srcOrd="27" destOrd="0" presId="urn:microsoft.com/office/officeart/2005/8/layout/cycle8"/>
    <dgm:cxn modelId="{578541CC-195D-4E50-A2B7-F198F4DE3DD4}" type="presParOf" srcId="{70027359-9B72-4B76-8EDD-0777CEEBD8E2}" destId="{01AE6FBF-D1B2-4EB8-AC9E-9C7EF9B47FDD}" srcOrd="28" destOrd="0" presId="urn:microsoft.com/office/officeart/2005/8/layout/cycle8"/>
    <dgm:cxn modelId="{08FDA870-698D-430B-88D9-A18AADE1897C}" type="presParOf" srcId="{70027359-9B72-4B76-8EDD-0777CEEBD8E2}" destId="{B63BE364-4E54-4B4B-85B3-98B4F0EF6188}" srcOrd="29" destOrd="0" presId="urn:microsoft.com/office/officeart/2005/8/layout/cycle8"/>
    <dgm:cxn modelId="{1AFC308B-FCB7-4237-AA1E-42DCF17AA467}" type="presParOf" srcId="{70027359-9B72-4B76-8EDD-0777CEEBD8E2}" destId="{0881E2BF-A3DC-43F5-815E-850CF32D7502}" srcOrd="30" destOrd="0" presId="urn:microsoft.com/office/officeart/2005/8/layout/cycle8"/>
    <dgm:cxn modelId="{1BB610A5-3229-4008-B169-40B84A4E1D15}" type="presParOf" srcId="{70027359-9B72-4B76-8EDD-0777CEEBD8E2}" destId="{36F453A0-A281-4004-92C9-6DC02FAAEF55}" srcOrd="31" destOrd="0" presId="urn:microsoft.com/office/officeart/2005/8/layout/cycle8"/>
    <dgm:cxn modelId="{D424E65A-0B02-4D52-BE4F-761DA9C4E1E6}" type="presParOf" srcId="{70027359-9B72-4B76-8EDD-0777CEEBD8E2}" destId="{F5FCB2BF-8F8F-4349-BFB3-2107FE5AFC08}" srcOrd="32" destOrd="0" presId="urn:microsoft.com/office/officeart/2005/8/layout/cycle8"/>
    <dgm:cxn modelId="{1A86E5F3-00A3-45DD-AA2C-9A1A09B16C96}" type="presParOf" srcId="{70027359-9B72-4B76-8EDD-0777CEEBD8E2}" destId="{99460BDE-1478-4B0F-85CE-2AD647E9A05A}" srcOrd="33" destOrd="0" presId="urn:microsoft.com/office/officeart/2005/8/layout/cycle8"/>
    <dgm:cxn modelId="{83E5C025-9607-4327-A6AA-A557878E0A0F}" type="presParOf" srcId="{70027359-9B72-4B76-8EDD-0777CEEBD8E2}" destId="{5848DFDB-0746-4CAF-B8C0-E3FF76B35B29}" srcOrd="3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C16E5D2-AC48-49B5-932B-FCCC3E0F24E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CCC534A-D93B-4DA8-9047-312638ABABBE}">
      <dgm:prSet custT="1"/>
      <dgm:spPr/>
      <dgm:t>
        <a:bodyPr/>
        <a:lstStyle/>
        <a:p>
          <a:pPr>
            <a:lnSpc>
              <a:spcPct val="100000"/>
            </a:lnSpc>
          </a:pPr>
          <a:r>
            <a:rPr lang="en-GB" sz="2000" dirty="0">
              <a:latin typeface="Arial" panose="020B0604020202020204" pitchFamily="34" charset="0"/>
              <a:cs typeface="Arial" panose="020B0604020202020204" pitchFamily="34" charset="0"/>
            </a:rPr>
            <a:t>Reduce stress by delegating task and improving management support.</a:t>
          </a:r>
          <a:endParaRPr lang="en-US" sz="2000" dirty="0">
            <a:latin typeface="Arial" panose="020B0604020202020204" pitchFamily="34" charset="0"/>
            <a:cs typeface="Arial" panose="020B0604020202020204" pitchFamily="34" charset="0"/>
          </a:endParaRPr>
        </a:p>
      </dgm:t>
    </dgm:pt>
    <dgm:pt modelId="{48FAA039-E6B5-4773-A5D5-A4F4973D61D8}" type="parTrans" cxnId="{23F55175-C638-4F4C-B3B0-0E80F018328F}">
      <dgm:prSet/>
      <dgm:spPr/>
      <dgm:t>
        <a:bodyPr/>
        <a:lstStyle/>
        <a:p>
          <a:endParaRPr lang="en-US"/>
        </a:p>
      </dgm:t>
    </dgm:pt>
    <dgm:pt modelId="{D82CC16C-B7E3-4769-BB42-1779990AFE8E}" type="sibTrans" cxnId="{23F55175-C638-4F4C-B3B0-0E80F018328F}">
      <dgm:prSet/>
      <dgm:spPr/>
      <dgm:t>
        <a:bodyPr/>
        <a:lstStyle/>
        <a:p>
          <a:pPr>
            <a:lnSpc>
              <a:spcPct val="100000"/>
            </a:lnSpc>
          </a:pPr>
          <a:endParaRPr lang="en-US"/>
        </a:p>
      </dgm:t>
    </dgm:pt>
    <dgm:pt modelId="{DAB4F6EF-21BD-4514-ACB1-032785915366}">
      <dgm:prSet custT="1"/>
      <dgm:spPr/>
      <dgm:t>
        <a:bodyPr/>
        <a:lstStyle/>
        <a:p>
          <a:pPr>
            <a:lnSpc>
              <a:spcPct val="100000"/>
            </a:lnSpc>
          </a:pPr>
          <a:r>
            <a:rPr lang="en-GB" sz="2000" dirty="0">
              <a:latin typeface="Arial" panose="020B0604020202020204" pitchFamily="34" charset="0"/>
              <a:cs typeface="Arial" panose="020B0604020202020204" pitchFamily="34" charset="0"/>
            </a:rPr>
            <a:t>Gary must model proper hygiene and discipline.</a:t>
          </a:r>
          <a:endParaRPr lang="en-US" sz="2000" dirty="0">
            <a:latin typeface="Arial" panose="020B0604020202020204" pitchFamily="34" charset="0"/>
            <a:cs typeface="Arial" panose="020B0604020202020204" pitchFamily="34" charset="0"/>
          </a:endParaRPr>
        </a:p>
      </dgm:t>
    </dgm:pt>
    <dgm:pt modelId="{55E1044E-06D7-4FB2-ABB7-CC6B34B8A3E2}" type="parTrans" cxnId="{2963D35F-6591-4DFD-86BE-25CE5986344A}">
      <dgm:prSet/>
      <dgm:spPr/>
      <dgm:t>
        <a:bodyPr/>
        <a:lstStyle/>
        <a:p>
          <a:endParaRPr lang="en-US"/>
        </a:p>
      </dgm:t>
    </dgm:pt>
    <dgm:pt modelId="{F7C6E558-A979-42F3-BF90-ED88B63993F2}" type="sibTrans" cxnId="{2963D35F-6591-4DFD-86BE-25CE5986344A}">
      <dgm:prSet/>
      <dgm:spPr/>
      <dgm:t>
        <a:bodyPr/>
        <a:lstStyle/>
        <a:p>
          <a:pPr>
            <a:lnSpc>
              <a:spcPct val="100000"/>
            </a:lnSpc>
          </a:pPr>
          <a:endParaRPr lang="en-US"/>
        </a:p>
      </dgm:t>
    </dgm:pt>
    <dgm:pt modelId="{879E4D28-F2D7-4A2D-964D-A4678D1DE647}">
      <dgm:prSet custT="1"/>
      <dgm:spPr/>
      <dgm:t>
        <a:bodyPr/>
        <a:lstStyle/>
        <a:p>
          <a:pPr>
            <a:lnSpc>
              <a:spcPct val="100000"/>
            </a:lnSpc>
          </a:pPr>
          <a:r>
            <a:rPr lang="en-GB" sz="2000" dirty="0">
              <a:latin typeface="Arial" panose="020B0604020202020204" pitchFamily="34" charset="0"/>
              <a:cs typeface="Arial" panose="020B0604020202020204" pitchFamily="34" charset="0"/>
            </a:rPr>
            <a:t>Improve environment.</a:t>
          </a:r>
          <a:endParaRPr lang="en-US" sz="2000" dirty="0">
            <a:latin typeface="Arial" panose="020B0604020202020204" pitchFamily="34" charset="0"/>
            <a:cs typeface="Arial" panose="020B0604020202020204" pitchFamily="34" charset="0"/>
          </a:endParaRPr>
        </a:p>
      </dgm:t>
    </dgm:pt>
    <dgm:pt modelId="{93FA8930-E2B1-4B14-8EB0-4DD6FD93C58D}" type="parTrans" cxnId="{C4FBFE50-3499-4F15-A731-D23658DCBB8D}">
      <dgm:prSet/>
      <dgm:spPr/>
      <dgm:t>
        <a:bodyPr/>
        <a:lstStyle/>
        <a:p>
          <a:endParaRPr lang="en-US"/>
        </a:p>
      </dgm:t>
    </dgm:pt>
    <dgm:pt modelId="{523BE5BB-9B71-421C-8A48-43727BFECF45}" type="sibTrans" cxnId="{C4FBFE50-3499-4F15-A731-D23658DCBB8D}">
      <dgm:prSet/>
      <dgm:spPr/>
      <dgm:t>
        <a:bodyPr/>
        <a:lstStyle/>
        <a:p>
          <a:pPr>
            <a:lnSpc>
              <a:spcPct val="100000"/>
            </a:lnSpc>
          </a:pPr>
          <a:endParaRPr lang="en-US"/>
        </a:p>
      </dgm:t>
    </dgm:pt>
    <dgm:pt modelId="{BC1B9AFC-5434-41E3-9587-89B71C323EB4}">
      <dgm:prSet custT="1"/>
      <dgm:spPr/>
      <dgm:t>
        <a:bodyPr/>
        <a:lstStyle/>
        <a:p>
          <a:pPr>
            <a:lnSpc>
              <a:spcPct val="100000"/>
            </a:lnSpc>
          </a:pPr>
          <a:r>
            <a:rPr lang="en-GB" sz="2000" dirty="0">
              <a:latin typeface="Arial" panose="020B0604020202020204" pitchFamily="34" charset="0"/>
              <a:cs typeface="Arial" panose="020B0604020202020204" pitchFamily="34" charset="0"/>
            </a:rPr>
            <a:t>Build motivation</a:t>
          </a:r>
          <a:r>
            <a:rPr lang="en-GB" sz="1600" dirty="0"/>
            <a:t>.</a:t>
          </a:r>
          <a:endParaRPr lang="en-US" sz="1600" dirty="0"/>
        </a:p>
      </dgm:t>
    </dgm:pt>
    <dgm:pt modelId="{8F4098F3-5349-4DC6-AC42-6F680ECB0AF4}" type="parTrans" cxnId="{08F7E75B-C5C6-451D-A27A-A907EB2C92DE}">
      <dgm:prSet/>
      <dgm:spPr/>
      <dgm:t>
        <a:bodyPr/>
        <a:lstStyle/>
        <a:p>
          <a:endParaRPr lang="en-US"/>
        </a:p>
      </dgm:t>
    </dgm:pt>
    <dgm:pt modelId="{EFB4AFC0-32C2-420E-AEA8-3864B0643133}" type="sibTrans" cxnId="{08F7E75B-C5C6-451D-A27A-A907EB2C92DE}">
      <dgm:prSet/>
      <dgm:spPr/>
      <dgm:t>
        <a:bodyPr/>
        <a:lstStyle/>
        <a:p>
          <a:pPr>
            <a:lnSpc>
              <a:spcPct val="100000"/>
            </a:lnSpc>
          </a:pPr>
          <a:endParaRPr lang="en-US"/>
        </a:p>
      </dgm:t>
    </dgm:pt>
    <dgm:pt modelId="{DB53D03D-8A76-443B-B4BD-18CE55E061DD}">
      <dgm:prSet custT="1"/>
      <dgm:spPr/>
      <dgm:t>
        <a:bodyPr/>
        <a:lstStyle/>
        <a:p>
          <a:pPr>
            <a:lnSpc>
              <a:spcPct val="100000"/>
            </a:lnSpc>
          </a:pPr>
          <a:r>
            <a:rPr lang="en-GB" sz="2000" dirty="0">
              <a:latin typeface="Arial" panose="020B0604020202020204" pitchFamily="34" charset="0"/>
              <a:cs typeface="Arial" panose="020B0604020202020204" pitchFamily="34" charset="0"/>
            </a:rPr>
            <a:t>Promote cultural awareness. </a:t>
          </a:r>
          <a:endParaRPr lang="en-US" sz="2000" dirty="0">
            <a:latin typeface="Arial" panose="020B0604020202020204" pitchFamily="34" charset="0"/>
            <a:cs typeface="Arial" panose="020B0604020202020204" pitchFamily="34" charset="0"/>
          </a:endParaRPr>
        </a:p>
      </dgm:t>
    </dgm:pt>
    <dgm:pt modelId="{B8197041-5049-468B-B0DC-71E9075227FC}" type="parTrans" cxnId="{26CB2762-B96B-423F-A60A-4F130AA0042E}">
      <dgm:prSet/>
      <dgm:spPr/>
      <dgm:t>
        <a:bodyPr/>
        <a:lstStyle/>
        <a:p>
          <a:endParaRPr lang="en-US"/>
        </a:p>
      </dgm:t>
    </dgm:pt>
    <dgm:pt modelId="{70D28086-4E41-4C58-90BE-0101B8EC26A4}" type="sibTrans" cxnId="{26CB2762-B96B-423F-A60A-4F130AA0042E}">
      <dgm:prSet/>
      <dgm:spPr/>
      <dgm:t>
        <a:bodyPr/>
        <a:lstStyle/>
        <a:p>
          <a:endParaRPr lang="en-US"/>
        </a:p>
      </dgm:t>
    </dgm:pt>
    <dgm:pt modelId="{E09067D6-7CC4-4639-9170-DF5F1E55D094}" type="pres">
      <dgm:prSet presAssocID="{2C16E5D2-AC48-49B5-932B-FCCC3E0F24E7}" presName="root" presStyleCnt="0">
        <dgm:presLayoutVars>
          <dgm:dir/>
          <dgm:resizeHandles val="exact"/>
        </dgm:presLayoutVars>
      </dgm:prSet>
      <dgm:spPr/>
    </dgm:pt>
    <dgm:pt modelId="{69AD9D34-79A1-4271-A2F1-C0321F854D4F}" type="pres">
      <dgm:prSet presAssocID="{2C16E5D2-AC48-49B5-932B-FCCC3E0F24E7}" presName="container" presStyleCnt="0">
        <dgm:presLayoutVars>
          <dgm:dir/>
          <dgm:resizeHandles val="exact"/>
        </dgm:presLayoutVars>
      </dgm:prSet>
      <dgm:spPr/>
    </dgm:pt>
    <dgm:pt modelId="{E71F72D1-B18D-45D2-B1AA-63A07D0C3477}" type="pres">
      <dgm:prSet presAssocID="{1CCC534A-D93B-4DA8-9047-312638ABABBE}" presName="compNode" presStyleCnt="0"/>
      <dgm:spPr/>
    </dgm:pt>
    <dgm:pt modelId="{0669D428-1AB8-4CE3-9887-59DCC994376E}" type="pres">
      <dgm:prSet presAssocID="{1CCC534A-D93B-4DA8-9047-312638ABABBE}" presName="iconBgRect" presStyleLbl="bgShp" presStyleIdx="0" presStyleCnt="5"/>
      <dgm:spPr/>
    </dgm:pt>
    <dgm:pt modelId="{EB4C5636-2869-4085-94F0-06E9E925F593}" type="pres">
      <dgm:prSet presAssocID="{1CCC534A-D93B-4DA8-9047-312638ABABB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09AF988E-96E5-4D3E-B23D-8990B33FE888}" type="pres">
      <dgm:prSet presAssocID="{1CCC534A-D93B-4DA8-9047-312638ABABBE}" presName="spaceRect" presStyleCnt="0"/>
      <dgm:spPr/>
    </dgm:pt>
    <dgm:pt modelId="{70CC2DF7-632B-43EC-ADFB-F190358B3E94}" type="pres">
      <dgm:prSet presAssocID="{1CCC534A-D93B-4DA8-9047-312638ABABBE}" presName="textRect" presStyleLbl="revTx" presStyleIdx="0" presStyleCnt="5" custScaleY="158142">
        <dgm:presLayoutVars>
          <dgm:chMax val="1"/>
          <dgm:chPref val="1"/>
        </dgm:presLayoutVars>
      </dgm:prSet>
      <dgm:spPr/>
    </dgm:pt>
    <dgm:pt modelId="{B0FF8867-762F-4BB9-A979-BAE1A1EE02EA}" type="pres">
      <dgm:prSet presAssocID="{D82CC16C-B7E3-4769-BB42-1779990AFE8E}" presName="sibTrans" presStyleLbl="sibTrans2D1" presStyleIdx="0" presStyleCnt="0"/>
      <dgm:spPr/>
    </dgm:pt>
    <dgm:pt modelId="{3FC9F71A-079D-4C03-B083-7BBE13AE5C46}" type="pres">
      <dgm:prSet presAssocID="{DAB4F6EF-21BD-4514-ACB1-032785915366}" presName="compNode" presStyleCnt="0"/>
      <dgm:spPr/>
    </dgm:pt>
    <dgm:pt modelId="{036C84CA-5FAE-471D-B42C-9502ABE978ED}" type="pres">
      <dgm:prSet presAssocID="{DAB4F6EF-21BD-4514-ACB1-032785915366}" presName="iconBgRect" presStyleLbl="bgShp" presStyleIdx="1" presStyleCnt="5"/>
      <dgm:spPr/>
    </dgm:pt>
    <dgm:pt modelId="{E9B0E133-EFBE-4394-AAD8-0A3C49E6BC84}" type="pres">
      <dgm:prSet presAssocID="{DAB4F6EF-21BD-4514-ACB1-03278591536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ink"/>
        </a:ext>
      </dgm:extLst>
    </dgm:pt>
    <dgm:pt modelId="{3B49D84A-93D9-41C4-B273-CD588F9E7D91}" type="pres">
      <dgm:prSet presAssocID="{DAB4F6EF-21BD-4514-ACB1-032785915366}" presName="spaceRect" presStyleCnt="0"/>
      <dgm:spPr/>
    </dgm:pt>
    <dgm:pt modelId="{C2FB511E-2194-4505-B958-B5F0B84D51CF}" type="pres">
      <dgm:prSet presAssocID="{DAB4F6EF-21BD-4514-ACB1-032785915366}" presName="textRect" presStyleLbl="revTx" presStyleIdx="1" presStyleCnt="5" custScaleX="110582">
        <dgm:presLayoutVars>
          <dgm:chMax val="1"/>
          <dgm:chPref val="1"/>
        </dgm:presLayoutVars>
      </dgm:prSet>
      <dgm:spPr/>
    </dgm:pt>
    <dgm:pt modelId="{8434E8E2-E56F-4927-AA1D-EBC113A2343F}" type="pres">
      <dgm:prSet presAssocID="{F7C6E558-A979-42F3-BF90-ED88B63993F2}" presName="sibTrans" presStyleLbl="sibTrans2D1" presStyleIdx="0" presStyleCnt="0"/>
      <dgm:spPr/>
    </dgm:pt>
    <dgm:pt modelId="{866E1B28-D186-4BDA-8E9C-907A65F930EA}" type="pres">
      <dgm:prSet presAssocID="{879E4D28-F2D7-4A2D-964D-A4678D1DE647}" presName="compNode" presStyleCnt="0"/>
      <dgm:spPr/>
    </dgm:pt>
    <dgm:pt modelId="{31E15DF7-AD87-4317-B3AB-16B7BBFAF821}" type="pres">
      <dgm:prSet presAssocID="{879E4D28-F2D7-4A2D-964D-A4678D1DE647}" presName="iconBgRect" presStyleLbl="bgShp" presStyleIdx="2" presStyleCnt="5"/>
      <dgm:spPr/>
    </dgm:pt>
    <dgm:pt modelId="{44CCDF34-98AD-40B1-B20A-C3DAADC52D8E}" type="pres">
      <dgm:prSet presAssocID="{879E4D28-F2D7-4A2D-964D-A4678D1DE64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ustainability"/>
        </a:ext>
      </dgm:extLst>
    </dgm:pt>
    <dgm:pt modelId="{F62B2CC0-A1FE-4C2F-A31A-EBECEDA8B3A7}" type="pres">
      <dgm:prSet presAssocID="{879E4D28-F2D7-4A2D-964D-A4678D1DE647}" presName="spaceRect" presStyleCnt="0"/>
      <dgm:spPr/>
    </dgm:pt>
    <dgm:pt modelId="{9A4C4813-5492-41B5-88C9-324825566640}" type="pres">
      <dgm:prSet presAssocID="{879E4D28-F2D7-4A2D-964D-A4678D1DE647}" presName="textRect" presStyleLbl="revTx" presStyleIdx="2" presStyleCnt="5">
        <dgm:presLayoutVars>
          <dgm:chMax val="1"/>
          <dgm:chPref val="1"/>
        </dgm:presLayoutVars>
      </dgm:prSet>
      <dgm:spPr/>
    </dgm:pt>
    <dgm:pt modelId="{D7D745D0-FB65-430F-BEC4-37A181F52CD5}" type="pres">
      <dgm:prSet presAssocID="{523BE5BB-9B71-421C-8A48-43727BFECF45}" presName="sibTrans" presStyleLbl="sibTrans2D1" presStyleIdx="0" presStyleCnt="0"/>
      <dgm:spPr/>
    </dgm:pt>
    <dgm:pt modelId="{1AF4C536-2B5A-447D-8735-872ADE8E2605}" type="pres">
      <dgm:prSet presAssocID="{BC1B9AFC-5434-41E3-9587-89B71C323EB4}" presName="compNode" presStyleCnt="0"/>
      <dgm:spPr/>
    </dgm:pt>
    <dgm:pt modelId="{EBC62CC8-D6F2-4A57-B221-C5B573752280}" type="pres">
      <dgm:prSet presAssocID="{BC1B9AFC-5434-41E3-9587-89B71C323EB4}" presName="iconBgRect" presStyleLbl="bgShp" presStyleIdx="3" presStyleCnt="5"/>
      <dgm:spPr/>
    </dgm:pt>
    <dgm:pt modelId="{A7EF4C5C-8B80-4C03-8396-195DFA77E5CA}" type="pres">
      <dgm:prSet presAssocID="{BC1B9AFC-5434-41E3-9587-89B71C323EB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ools"/>
        </a:ext>
      </dgm:extLst>
    </dgm:pt>
    <dgm:pt modelId="{657C51BB-CFD3-4236-9629-A2A2A37FB6E3}" type="pres">
      <dgm:prSet presAssocID="{BC1B9AFC-5434-41E3-9587-89B71C323EB4}" presName="spaceRect" presStyleCnt="0"/>
      <dgm:spPr/>
    </dgm:pt>
    <dgm:pt modelId="{B2417AD9-99F4-45FF-BB29-328CBC119737}" type="pres">
      <dgm:prSet presAssocID="{BC1B9AFC-5434-41E3-9587-89B71C323EB4}" presName="textRect" presStyleLbl="revTx" presStyleIdx="3" presStyleCnt="5">
        <dgm:presLayoutVars>
          <dgm:chMax val="1"/>
          <dgm:chPref val="1"/>
        </dgm:presLayoutVars>
      </dgm:prSet>
      <dgm:spPr/>
    </dgm:pt>
    <dgm:pt modelId="{9408B275-FAF1-4E89-8713-1B2E463A6E65}" type="pres">
      <dgm:prSet presAssocID="{EFB4AFC0-32C2-420E-AEA8-3864B0643133}" presName="sibTrans" presStyleLbl="sibTrans2D1" presStyleIdx="0" presStyleCnt="0"/>
      <dgm:spPr/>
    </dgm:pt>
    <dgm:pt modelId="{F9BECCAF-28D2-4747-98F6-F5B5ADA41ABB}" type="pres">
      <dgm:prSet presAssocID="{DB53D03D-8A76-443B-B4BD-18CE55E061DD}" presName="compNode" presStyleCnt="0"/>
      <dgm:spPr/>
    </dgm:pt>
    <dgm:pt modelId="{D8FA2E04-7CDD-4098-87E0-9F07058D8FB4}" type="pres">
      <dgm:prSet presAssocID="{DB53D03D-8A76-443B-B4BD-18CE55E061DD}" presName="iconBgRect" presStyleLbl="bgShp" presStyleIdx="4" presStyleCnt="5"/>
      <dgm:spPr/>
    </dgm:pt>
    <dgm:pt modelId="{4AD52650-0EC0-416C-ACD2-74415F2A3CA5}" type="pres">
      <dgm:prSet presAssocID="{DB53D03D-8A76-443B-B4BD-18CE55E061D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heatre"/>
        </a:ext>
      </dgm:extLst>
    </dgm:pt>
    <dgm:pt modelId="{2A6EFAB5-C726-41EA-8EF1-26C5E2CB4EC5}" type="pres">
      <dgm:prSet presAssocID="{DB53D03D-8A76-443B-B4BD-18CE55E061DD}" presName="spaceRect" presStyleCnt="0"/>
      <dgm:spPr/>
    </dgm:pt>
    <dgm:pt modelId="{60626981-6178-4112-B6C8-B68B4520CC93}" type="pres">
      <dgm:prSet presAssocID="{DB53D03D-8A76-443B-B4BD-18CE55E061DD}" presName="textRect" presStyleLbl="revTx" presStyleIdx="4" presStyleCnt="5">
        <dgm:presLayoutVars>
          <dgm:chMax val="1"/>
          <dgm:chPref val="1"/>
        </dgm:presLayoutVars>
      </dgm:prSet>
      <dgm:spPr/>
    </dgm:pt>
  </dgm:ptLst>
  <dgm:cxnLst>
    <dgm:cxn modelId="{E15F6128-7104-4F1F-BD4C-499EDF805E3E}" type="presOf" srcId="{F7C6E558-A979-42F3-BF90-ED88B63993F2}" destId="{8434E8E2-E56F-4927-AA1D-EBC113A2343F}" srcOrd="0" destOrd="0" presId="urn:microsoft.com/office/officeart/2018/2/layout/IconCircleList"/>
    <dgm:cxn modelId="{5690B53A-8694-49C1-B29B-26284B220AA6}" type="presOf" srcId="{DB53D03D-8A76-443B-B4BD-18CE55E061DD}" destId="{60626981-6178-4112-B6C8-B68B4520CC93}" srcOrd="0" destOrd="0" presId="urn:microsoft.com/office/officeart/2018/2/layout/IconCircleList"/>
    <dgm:cxn modelId="{08F7E75B-C5C6-451D-A27A-A907EB2C92DE}" srcId="{2C16E5D2-AC48-49B5-932B-FCCC3E0F24E7}" destId="{BC1B9AFC-5434-41E3-9587-89B71C323EB4}" srcOrd="3" destOrd="0" parTransId="{8F4098F3-5349-4DC6-AC42-6F680ECB0AF4}" sibTransId="{EFB4AFC0-32C2-420E-AEA8-3864B0643133}"/>
    <dgm:cxn modelId="{A8ED2E5E-5323-43F0-B5FB-0CB5F953BA1A}" type="presOf" srcId="{879E4D28-F2D7-4A2D-964D-A4678D1DE647}" destId="{9A4C4813-5492-41B5-88C9-324825566640}" srcOrd="0" destOrd="0" presId="urn:microsoft.com/office/officeart/2018/2/layout/IconCircleList"/>
    <dgm:cxn modelId="{2963D35F-6591-4DFD-86BE-25CE5986344A}" srcId="{2C16E5D2-AC48-49B5-932B-FCCC3E0F24E7}" destId="{DAB4F6EF-21BD-4514-ACB1-032785915366}" srcOrd="1" destOrd="0" parTransId="{55E1044E-06D7-4FB2-ABB7-CC6B34B8A3E2}" sibTransId="{F7C6E558-A979-42F3-BF90-ED88B63993F2}"/>
    <dgm:cxn modelId="{36042342-572E-4B16-8A11-9E6F77CFD27D}" type="presOf" srcId="{DAB4F6EF-21BD-4514-ACB1-032785915366}" destId="{C2FB511E-2194-4505-B958-B5F0B84D51CF}" srcOrd="0" destOrd="0" presId="urn:microsoft.com/office/officeart/2018/2/layout/IconCircleList"/>
    <dgm:cxn modelId="{26CB2762-B96B-423F-A60A-4F130AA0042E}" srcId="{2C16E5D2-AC48-49B5-932B-FCCC3E0F24E7}" destId="{DB53D03D-8A76-443B-B4BD-18CE55E061DD}" srcOrd="4" destOrd="0" parTransId="{B8197041-5049-468B-B0DC-71E9075227FC}" sibTransId="{70D28086-4E41-4C58-90BE-0101B8EC26A4}"/>
    <dgm:cxn modelId="{9F23896F-2F87-45CA-BD6C-54F912145D8B}" type="presOf" srcId="{BC1B9AFC-5434-41E3-9587-89B71C323EB4}" destId="{B2417AD9-99F4-45FF-BB29-328CBC119737}" srcOrd="0" destOrd="0" presId="urn:microsoft.com/office/officeart/2018/2/layout/IconCircleList"/>
    <dgm:cxn modelId="{C4FBFE50-3499-4F15-A731-D23658DCBB8D}" srcId="{2C16E5D2-AC48-49B5-932B-FCCC3E0F24E7}" destId="{879E4D28-F2D7-4A2D-964D-A4678D1DE647}" srcOrd="2" destOrd="0" parTransId="{93FA8930-E2B1-4B14-8EB0-4DD6FD93C58D}" sibTransId="{523BE5BB-9B71-421C-8A48-43727BFECF45}"/>
    <dgm:cxn modelId="{23F55175-C638-4F4C-B3B0-0E80F018328F}" srcId="{2C16E5D2-AC48-49B5-932B-FCCC3E0F24E7}" destId="{1CCC534A-D93B-4DA8-9047-312638ABABBE}" srcOrd="0" destOrd="0" parTransId="{48FAA039-E6B5-4773-A5D5-A4F4973D61D8}" sibTransId="{D82CC16C-B7E3-4769-BB42-1779990AFE8E}"/>
    <dgm:cxn modelId="{E2E0AA99-1809-4D03-94FA-9A54B3528EC6}" type="presOf" srcId="{EFB4AFC0-32C2-420E-AEA8-3864B0643133}" destId="{9408B275-FAF1-4E89-8713-1B2E463A6E65}" srcOrd="0" destOrd="0" presId="urn:microsoft.com/office/officeart/2018/2/layout/IconCircleList"/>
    <dgm:cxn modelId="{5F3A95BD-A1D8-488C-9D28-180E4CD89ED6}" type="presOf" srcId="{2C16E5D2-AC48-49B5-932B-FCCC3E0F24E7}" destId="{E09067D6-7CC4-4639-9170-DF5F1E55D094}" srcOrd="0" destOrd="0" presId="urn:microsoft.com/office/officeart/2018/2/layout/IconCircleList"/>
    <dgm:cxn modelId="{0253BED8-3DD1-4EF4-A785-5A6E11E38971}" type="presOf" srcId="{523BE5BB-9B71-421C-8A48-43727BFECF45}" destId="{D7D745D0-FB65-430F-BEC4-37A181F52CD5}" srcOrd="0" destOrd="0" presId="urn:microsoft.com/office/officeart/2018/2/layout/IconCircleList"/>
    <dgm:cxn modelId="{FFC366E6-4A3B-41A8-9E6C-1261D7665B9C}" type="presOf" srcId="{1CCC534A-D93B-4DA8-9047-312638ABABBE}" destId="{70CC2DF7-632B-43EC-ADFB-F190358B3E94}" srcOrd="0" destOrd="0" presId="urn:microsoft.com/office/officeart/2018/2/layout/IconCircleList"/>
    <dgm:cxn modelId="{7AAEF7E9-BB6B-47EC-A9F5-3B87ED62096A}" type="presOf" srcId="{D82CC16C-B7E3-4769-BB42-1779990AFE8E}" destId="{B0FF8867-762F-4BB9-A979-BAE1A1EE02EA}" srcOrd="0" destOrd="0" presId="urn:microsoft.com/office/officeart/2018/2/layout/IconCircleList"/>
    <dgm:cxn modelId="{34FCDC88-A07B-4D58-A2A5-C0C14290CB72}" type="presParOf" srcId="{E09067D6-7CC4-4639-9170-DF5F1E55D094}" destId="{69AD9D34-79A1-4271-A2F1-C0321F854D4F}" srcOrd="0" destOrd="0" presId="urn:microsoft.com/office/officeart/2018/2/layout/IconCircleList"/>
    <dgm:cxn modelId="{787933C2-8963-44E1-9967-DBA1B3029C2D}" type="presParOf" srcId="{69AD9D34-79A1-4271-A2F1-C0321F854D4F}" destId="{E71F72D1-B18D-45D2-B1AA-63A07D0C3477}" srcOrd="0" destOrd="0" presId="urn:microsoft.com/office/officeart/2018/2/layout/IconCircleList"/>
    <dgm:cxn modelId="{0B9EB29C-E40D-4250-83F6-24C8DFB28314}" type="presParOf" srcId="{E71F72D1-B18D-45D2-B1AA-63A07D0C3477}" destId="{0669D428-1AB8-4CE3-9887-59DCC994376E}" srcOrd="0" destOrd="0" presId="urn:microsoft.com/office/officeart/2018/2/layout/IconCircleList"/>
    <dgm:cxn modelId="{7F2A581C-0EE1-48E5-9C4C-5F1B794BDE67}" type="presParOf" srcId="{E71F72D1-B18D-45D2-B1AA-63A07D0C3477}" destId="{EB4C5636-2869-4085-94F0-06E9E925F593}" srcOrd="1" destOrd="0" presId="urn:microsoft.com/office/officeart/2018/2/layout/IconCircleList"/>
    <dgm:cxn modelId="{57C9914D-EEFB-4395-934E-D0A8AF65F8B1}" type="presParOf" srcId="{E71F72D1-B18D-45D2-B1AA-63A07D0C3477}" destId="{09AF988E-96E5-4D3E-B23D-8990B33FE888}" srcOrd="2" destOrd="0" presId="urn:microsoft.com/office/officeart/2018/2/layout/IconCircleList"/>
    <dgm:cxn modelId="{667726C9-2721-406D-80DD-64CD222D59A8}" type="presParOf" srcId="{E71F72D1-B18D-45D2-B1AA-63A07D0C3477}" destId="{70CC2DF7-632B-43EC-ADFB-F190358B3E94}" srcOrd="3" destOrd="0" presId="urn:microsoft.com/office/officeart/2018/2/layout/IconCircleList"/>
    <dgm:cxn modelId="{694FEFF0-C7AA-4472-B8B3-87E1D7AADBBD}" type="presParOf" srcId="{69AD9D34-79A1-4271-A2F1-C0321F854D4F}" destId="{B0FF8867-762F-4BB9-A979-BAE1A1EE02EA}" srcOrd="1" destOrd="0" presId="urn:microsoft.com/office/officeart/2018/2/layout/IconCircleList"/>
    <dgm:cxn modelId="{F63228A1-0ECD-4320-91DD-A8C590FE821D}" type="presParOf" srcId="{69AD9D34-79A1-4271-A2F1-C0321F854D4F}" destId="{3FC9F71A-079D-4C03-B083-7BBE13AE5C46}" srcOrd="2" destOrd="0" presId="urn:microsoft.com/office/officeart/2018/2/layout/IconCircleList"/>
    <dgm:cxn modelId="{7944FA91-DB8A-4A82-9B25-5E2A955B78B7}" type="presParOf" srcId="{3FC9F71A-079D-4C03-B083-7BBE13AE5C46}" destId="{036C84CA-5FAE-471D-B42C-9502ABE978ED}" srcOrd="0" destOrd="0" presId="urn:microsoft.com/office/officeart/2018/2/layout/IconCircleList"/>
    <dgm:cxn modelId="{3B80446B-983D-4489-82F5-300204091414}" type="presParOf" srcId="{3FC9F71A-079D-4C03-B083-7BBE13AE5C46}" destId="{E9B0E133-EFBE-4394-AAD8-0A3C49E6BC84}" srcOrd="1" destOrd="0" presId="urn:microsoft.com/office/officeart/2018/2/layout/IconCircleList"/>
    <dgm:cxn modelId="{9E1DBA2C-8157-4CB6-8759-575AA0079010}" type="presParOf" srcId="{3FC9F71A-079D-4C03-B083-7BBE13AE5C46}" destId="{3B49D84A-93D9-41C4-B273-CD588F9E7D91}" srcOrd="2" destOrd="0" presId="urn:microsoft.com/office/officeart/2018/2/layout/IconCircleList"/>
    <dgm:cxn modelId="{35F4181A-392D-457C-82A0-B56DCF97A9B1}" type="presParOf" srcId="{3FC9F71A-079D-4C03-B083-7BBE13AE5C46}" destId="{C2FB511E-2194-4505-B958-B5F0B84D51CF}" srcOrd="3" destOrd="0" presId="urn:microsoft.com/office/officeart/2018/2/layout/IconCircleList"/>
    <dgm:cxn modelId="{AC2368C3-2193-4699-BB85-E9128017A4F1}" type="presParOf" srcId="{69AD9D34-79A1-4271-A2F1-C0321F854D4F}" destId="{8434E8E2-E56F-4927-AA1D-EBC113A2343F}" srcOrd="3" destOrd="0" presId="urn:microsoft.com/office/officeart/2018/2/layout/IconCircleList"/>
    <dgm:cxn modelId="{57202637-ECE5-4862-9CAB-EED3BA26F279}" type="presParOf" srcId="{69AD9D34-79A1-4271-A2F1-C0321F854D4F}" destId="{866E1B28-D186-4BDA-8E9C-907A65F930EA}" srcOrd="4" destOrd="0" presId="urn:microsoft.com/office/officeart/2018/2/layout/IconCircleList"/>
    <dgm:cxn modelId="{8EB69F9B-D886-4096-A401-5CDEAE997E7A}" type="presParOf" srcId="{866E1B28-D186-4BDA-8E9C-907A65F930EA}" destId="{31E15DF7-AD87-4317-B3AB-16B7BBFAF821}" srcOrd="0" destOrd="0" presId="urn:microsoft.com/office/officeart/2018/2/layout/IconCircleList"/>
    <dgm:cxn modelId="{F762E616-9A88-474B-B41C-B3C193E5F770}" type="presParOf" srcId="{866E1B28-D186-4BDA-8E9C-907A65F930EA}" destId="{44CCDF34-98AD-40B1-B20A-C3DAADC52D8E}" srcOrd="1" destOrd="0" presId="urn:microsoft.com/office/officeart/2018/2/layout/IconCircleList"/>
    <dgm:cxn modelId="{6B9899BD-F524-4AED-817B-D9A68178EDC5}" type="presParOf" srcId="{866E1B28-D186-4BDA-8E9C-907A65F930EA}" destId="{F62B2CC0-A1FE-4C2F-A31A-EBECEDA8B3A7}" srcOrd="2" destOrd="0" presId="urn:microsoft.com/office/officeart/2018/2/layout/IconCircleList"/>
    <dgm:cxn modelId="{859E5504-1693-459D-A9C3-BAF30FFBCD99}" type="presParOf" srcId="{866E1B28-D186-4BDA-8E9C-907A65F930EA}" destId="{9A4C4813-5492-41B5-88C9-324825566640}" srcOrd="3" destOrd="0" presId="urn:microsoft.com/office/officeart/2018/2/layout/IconCircleList"/>
    <dgm:cxn modelId="{671CB2A4-2B5A-468E-A119-7BDF005B330E}" type="presParOf" srcId="{69AD9D34-79A1-4271-A2F1-C0321F854D4F}" destId="{D7D745D0-FB65-430F-BEC4-37A181F52CD5}" srcOrd="5" destOrd="0" presId="urn:microsoft.com/office/officeart/2018/2/layout/IconCircleList"/>
    <dgm:cxn modelId="{0FFABA6D-2A56-4106-B70A-C15D896A7126}" type="presParOf" srcId="{69AD9D34-79A1-4271-A2F1-C0321F854D4F}" destId="{1AF4C536-2B5A-447D-8735-872ADE8E2605}" srcOrd="6" destOrd="0" presId="urn:microsoft.com/office/officeart/2018/2/layout/IconCircleList"/>
    <dgm:cxn modelId="{E560AE83-8F91-409D-9927-869A07AA251D}" type="presParOf" srcId="{1AF4C536-2B5A-447D-8735-872ADE8E2605}" destId="{EBC62CC8-D6F2-4A57-B221-C5B573752280}" srcOrd="0" destOrd="0" presId="urn:microsoft.com/office/officeart/2018/2/layout/IconCircleList"/>
    <dgm:cxn modelId="{B5318F70-40AE-4692-8272-9F617D2711D0}" type="presParOf" srcId="{1AF4C536-2B5A-447D-8735-872ADE8E2605}" destId="{A7EF4C5C-8B80-4C03-8396-195DFA77E5CA}" srcOrd="1" destOrd="0" presId="urn:microsoft.com/office/officeart/2018/2/layout/IconCircleList"/>
    <dgm:cxn modelId="{BE466583-03CB-4158-8AE0-BECCF3AF819A}" type="presParOf" srcId="{1AF4C536-2B5A-447D-8735-872ADE8E2605}" destId="{657C51BB-CFD3-4236-9629-A2A2A37FB6E3}" srcOrd="2" destOrd="0" presId="urn:microsoft.com/office/officeart/2018/2/layout/IconCircleList"/>
    <dgm:cxn modelId="{CEC04F20-FA92-4A67-BA7A-F015F1335437}" type="presParOf" srcId="{1AF4C536-2B5A-447D-8735-872ADE8E2605}" destId="{B2417AD9-99F4-45FF-BB29-328CBC119737}" srcOrd="3" destOrd="0" presId="urn:microsoft.com/office/officeart/2018/2/layout/IconCircleList"/>
    <dgm:cxn modelId="{6C5AB8A3-E193-4F2C-B260-BC08A898AAA2}" type="presParOf" srcId="{69AD9D34-79A1-4271-A2F1-C0321F854D4F}" destId="{9408B275-FAF1-4E89-8713-1B2E463A6E65}" srcOrd="7" destOrd="0" presId="urn:microsoft.com/office/officeart/2018/2/layout/IconCircleList"/>
    <dgm:cxn modelId="{D11882DF-04A5-4EB7-A9A9-E19DFE30004C}" type="presParOf" srcId="{69AD9D34-79A1-4271-A2F1-C0321F854D4F}" destId="{F9BECCAF-28D2-4747-98F6-F5B5ADA41ABB}" srcOrd="8" destOrd="0" presId="urn:microsoft.com/office/officeart/2018/2/layout/IconCircleList"/>
    <dgm:cxn modelId="{A11988F9-1F7A-4CB3-94D2-E749F33F831A}" type="presParOf" srcId="{F9BECCAF-28D2-4747-98F6-F5B5ADA41ABB}" destId="{D8FA2E04-7CDD-4098-87E0-9F07058D8FB4}" srcOrd="0" destOrd="0" presId="urn:microsoft.com/office/officeart/2018/2/layout/IconCircleList"/>
    <dgm:cxn modelId="{35D802DE-4911-460E-8C19-E0B6381D54E0}" type="presParOf" srcId="{F9BECCAF-28D2-4747-98F6-F5B5ADA41ABB}" destId="{4AD52650-0EC0-416C-ACD2-74415F2A3CA5}" srcOrd="1" destOrd="0" presId="urn:microsoft.com/office/officeart/2018/2/layout/IconCircleList"/>
    <dgm:cxn modelId="{D41B7EB6-93B2-4B84-98BF-498B2D733474}" type="presParOf" srcId="{F9BECCAF-28D2-4747-98F6-F5B5ADA41ABB}" destId="{2A6EFAB5-C726-41EA-8EF1-26C5E2CB4EC5}" srcOrd="2" destOrd="0" presId="urn:microsoft.com/office/officeart/2018/2/layout/IconCircleList"/>
    <dgm:cxn modelId="{D8C60BFE-0C3D-47E2-A196-D551F7FD687A}" type="presParOf" srcId="{F9BECCAF-28D2-4747-98F6-F5B5ADA41ABB}" destId="{60626981-6178-4112-B6C8-B68B4520CC9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3E8FC3-7CDC-4831-A6DE-DB76BF19AFEF}">
      <dsp:nvSpPr>
        <dsp:cNvPr id="0" name=""/>
        <dsp:cNvSpPr/>
      </dsp:nvSpPr>
      <dsp:spPr>
        <a:xfrm>
          <a:off x="606456" y="0"/>
          <a:ext cx="5453920" cy="545392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07FF205-39F1-42AC-A057-B99405645178}">
      <dsp:nvSpPr>
        <dsp:cNvPr id="0" name=""/>
        <dsp:cNvSpPr/>
      </dsp:nvSpPr>
      <dsp:spPr>
        <a:xfrm>
          <a:off x="1124578" y="518122"/>
          <a:ext cx="2127028" cy="21270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Lack of training, staff are not trained in food hygiene before starting work, leading to unsafe practices</a:t>
          </a:r>
          <a:r>
            <a:rPr lang="en-GB" sz="1600" kern="1200" dirty="0"/>
            <a:t>.</a:t>
          </a:r>
          <a:endParaRPr lang="en-US" sz="1600" kern="1200" dirty="0"/>
        </a:p>
      </dsp:txBody>
      <dsp:txXfrm>
        <a:off x="1228411" y="621955"/>
        <a:ext cx="1919362" cy="1919362"/>
      </dsp:txXfrm>
    </dsp:sp>
    <dsp:sp modelId="{6A57E18F-508E-46B4-B122-F93AA0F8E06F}">
      <dsp:nvSpPr>
        <dsp:cNvPr id="0" name=""/>
        <dsp:cNvSpPr/>
      </dsp:nvSpPr>
      <dsp:spPr>
        <a:xfrm>
          <a:off x="3415225"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Communication, workforce speaks multiples languages, instructions in English are not fully understood.</a:t>
          </a:r>
          <a:endParaRPr lang="en-US" sz="1800" kern="1200" dirty="0">
            <a:latin typeface="Arial" panose="020B0604020202020204" pitchFamily="34" charset="0"/>
            <a:cs typeface="Arial" panose="020B0604020202020204" pitchFamily="34" charset="0"/>
          </a:endParaRPr>
        </a:p>
      </dsp:txBody>
      <dsp:txXfrm>
        <a:off x="3519058" y="621955"/>
        <a:ext cx="1919362" cy="1919362"/>
      </dsp:txXfrm>
    </dsp:sp>
    <dsp:sp modelId="{1684A270-4896-47A2-9605-B58FA7ABF293}">
      <dsp:nvSpPr>
        <dsp:cNvPr id="0" name=""/>
        <dsp:cNvSpPr/>
      </dsp:nvSpPr>
      <dsp:spPr>
        <a:xfrm>
          <a:off x="1124578" y="2808768"/>
          <a:ext cx="2127028" cy="21270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Poor managements practices, reliance on signs instead of structured training, manager overwhelmed with not clear explanation. </a:t>
          </a:r>
          <a:endParaRPr lang="en-US" sz="1600" kern="1200" dirty="0">
            <a:latin typeface="Arial" panose="020B0604020202020204" pitchFamily="34" charset="0"/>
            <a:cs typeface="Arial" panose="020B0604020202020204" pitchFamily="34" charset="0"/>
          </a:endParaRPr>
        </a:p>
      </dsp:txBody>
      <dsp:txXfrm>
        <a:off x="1228411" y="2912601"/>
        <a:ext cx="1919362" cy="1919362"/>
      </dsp:txXfrm>
    </dsp:sp>
    <dsp:sp modelId="{074242A1-BA77-48F4-BE1D-91338DCDA7D8}">
      <dsp:nvSpPr>
        <dsp:cNvPr id="0" name=""/>
        <dsp:cNvSpPr/>
      </dsp:nvSpPr>
      <dsp:spPr>
        <a:xfrm>
          <a:off x="3415225" y="2808768"/>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Weak organisational culture, hygiene rules not constantly modelled by management. (dirty uniforms, neglected hair.)</a:t>
          </a:r>
          <a:endParaRPr lang="en-US" sz="1600" kern="1200" dirty="0">
            <a:latin typeface="Arial" panose="020B0604020202020204" pitchFamily="34" charset="0"/>
            <a:cs typeface="Arial" panose="020B0604020202020204" pitchFamily="34" charset="0"/>
          </a:endParaRPr>
        </a:p>
      </dsp:txBody>
      <dsp:txXfrm>
        <a:off x="3519058" y="2912601"/>
        <a:ext cx="1919362" cy="19193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4F1A88-F89A-47B1-BF16-139B09BBA54B}">
      <dsp:nvSpPr>
        <dsp:cNvPr id="0" name=""/>
        <dsp:cNvSpPr/>
      </dsp:nvSpPr>
      <dsp:spPr>
        <a:xfrm>
          <a:off x="0" y="5"/>
          <a:ext cx="7675395" cy="120618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dirty="0">
              <a:latin typeface="Arial" panose="020B0604020202020204" pitchFamily="34" charset="0"/>
              <a:cs typeface="Arial" panose="020B0604020202020204" pitchFamily="34" charset="0"/>
            </a:rPr>
            <a:t>﻿Improve the work environment, by reducing machine noise where possible.</a:t>
          </a:r>
          <a:endParaRPr lang="en-US" sz="2000" b="0" kern="1200" dirty="0">
            <a:latin typeface="Arial" panose="020B0604020202020204" pitchFamily="34" charset="0"/>
            <a:cs typeface="Arial" panose="020B0604020202020204" pitchFamily="34" charset="0"/>
          </a:endParaRPr>
        </a:p>
      </dsp:txBody>
      <dsp:txXfrm>
        <a:off x="58881" y="58886"/>
        <a:ext cx="7557633" cy="1088423"/>
      </dsp:txXfrm>
    </dsp:sp>
    <dsp:sp modelId="{EA498B9C-09F4-4E95-9631-70FCC0184F5E}">
      <dsp:nvSpPr>
        <dsp:cNvPr id="0" name=""/>
        <dsp:cNvSpPr/>
      </dsp:nvSpPr>
      <dsp:spPr>
        <a:xfrm>
          <a:off x="0" y="1219044"/>
          <a:ext cx="7675395" cy="120618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dirty="0">
              <a:latin typeface="Arial" panose="020B0604020202020204" pitchFamily="34" charset="0"/>
              <a:cs typeface="Arial" panose="020B0604020202020204" pitchFamily="34" charset="0"/>
            </a:rPr>
            <a:t>Move conversations to a quieter area away from machines to ensure clear communication. According to Schramm (1954), communication is  complete only when the receiver gives feedback, so Gary should: </a:t>
          </a:r>
          <a:endParaRPr lang="en-US" sz="2000" b="0" kern="1200" dirty="0">
            <a:latin typeface="Arial" panose="020B0604020202020204" pitchFamily="34" charset="0"/>
            <a:cs typeface="Arial" panose="020B0604020202020204" pitchFamily="34" charset="0"/>
          </a:endParaRPr>
        </a:p>
      </dsp:txBody>
      <dsp:txXfrm>
        <a:off x="58881" y="1277925"/>
        <a:ext cx="7557633" cy="1088423"/>
      </dsp:txXfrm>
    </dsp:sp>
    <dsp:sp modelId="{C5D0C644-AF19-4169-96BA-006985AB5139}">
      <dsp:nvSpPr>
        <dsp:cNvPr id="0" name=""/>
        <dsp:cNvSpPr/>
      </dsp:nvSpPr>
      <dsp:spPr>
        <a:xfrm>
          <a:off x="0" y="2438083"/>
          <a:ext cx="7675395" cy="120618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Ask staff to repeat or confirm instructions</a:t>
          </a:r>
          <a:endParaRPr lang="en-US" sz="2000" kern="1200" dirty="0">
            <a:latin typeface="Arial" panose="020B0604020202020204" pitchFamily="34" charset="0"/>
            <a:cs typeface="Arial" panose="020B0604020202020204" pitchFamily="34" charset="0"/>
          </a:endParaRPr>
        </a:p>
      </dsp:txBody>
      <dsp:txXfrm>
        <a:off x="58881" y="2496964"/>
        <a:ext cx="7557633" cy="1088423"/>
      </dsp:txXfrm>
    </dsp:sp>
    <dsp:sp modelId="{1DF8E5A1-D00F-448F-9934-429EEE9A78DC}">
      <dsp:nvSpPr>
        <dsp:cNvPr id="0" name=""/>
        <dsp:cNvSpPr/>
      </dsp:nvSpPr>
      <dsp:spPr>
        <a:xfrm>
          <a:off x="0" y="3657121"/>
          <a:ext cx="7675395" cy="120618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Check understanding after every explanation </a:t>
          </a:r>
          <a:endParaRPr lang="en-US" sz="2000" kern="1200" dirty="0">
            <a:latin typeface="Arial" panose="020B0604020202020204" pitchFamily="34" charset="0"/>
            <a:cs typeface="Arial" panose="020B0604020202020204" pitchFamily="34" charset="0"/>
          </a:endParaRPr>
        </a:p>
      </dsp:txBody>
      <dsp:txXfrm>
        <a:off x="58881" y="3716002"/>
        <a:ext cx="7557633" cy="10884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EBA3AA-A7A4-47BC-8103-7FC7954F11B4}">
      <dsp:nvSpPr>
        <dsp:cNvPr id="0" name=""/>
        <dsp:cNvSpPr/>
      </dsp:nvSpPr>
      <dsp:spPr>
        <a:xfrm>
          <a:off x="0" y="746"/>
          <a:ext cx="6881861"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0005AC-A8CB-45B4-9238-5FFA76BD2147}">
      <dsp:nvSpPr>
        <dsp:cNvPr id="0" name=""/>
        <dsp:cNvSpPr/>
      </dsp:nvSpPr>
      <dsp:spPr>
        <a:xfrm>
          <a:off x="0" y="746"/>
          <a:ext cx="6881861" cy="1222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Generational Gap.</a:t>
          </a:r>
          <a:endParaRPr lang="en-US" sz="2000" kern="1200" dirty="0">
            <a:latin typeface="Arial" panose="020B0604020202020204" pitchFamily="34" charset="0"/>
            <a:cs typeface="Arial" panose="020B0604020202020204" pitchFamily="34" charset="0"/>
          </a:endParaRPr>
        </a:p>
      </dsp:txBody>
      <dsp:txXfrm>
        <a:off x="0" y="746"/>
        <a:ext cx="6881861" cy="1222378"/>
      </dsp:txXfrm>
    </dsp:sp>
    <dsp:sp modelId="{6ECA79E0-0A08-492F-A168-D27E7E853186}">
      <dsp:nvSpPr>
        <dsp:cNvPr id="0" name=""/>
        <dsp:cNvSpPr/>
      </dsp:nvSpPr>
      <dsp:spPr>
        <a:xfrm>
          <a:off x="0" y="1223124"/>
          <a:ext cx="6881861" cy="0"/>
        </a:xfrm>
        <a:prstGeom prst="line">
          <a:avLst/>
        </a:prstGeom>
        <a:solidFill>
          <a:schemeClr val="accent5">
            <a:hueOff val="-3038037"/>
            <a:satOff val="-207"/>
            <a:lumOff val="49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548218-CBDD-4896-87B0-3386758F396C}">
      <dsp:nvSpPr>
        <dsp:cNvPr id="0" name=""/>
        <dsp:cNvSpPr/>
      </dsp:nvSpPr>
      <dsp:spPr>
        <a:xfrm>
          <a:off x="0" y="1223124"/>
          <a:ext cx="6881861" cy="1222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Different learning styles, which links to education/knowledge barriers.</a:t>
          </a:r>
          <a:endParaRPr lang="en-US" sz="2000" kern="1200" dirty="0">
            <a:latin typeface="Arial" panose="020B0604020202020204" pitchFamily="34" charset="0"/>
            <a:cs typeface="Arial" panose="020B0604020202020204" pitchFamily="34" charset="0"/>
          </a:endParaRPr>
        </a:p>
      </dsp:txBody>
      <dsp:txXfrm>
        <a:off x="0" y="1223124"/>
        <a:ext cx="6881861" cy="1222378"/>
      </dsp:txXfrm>
    </dsp:sp>
    <dsp:sp modelId="{5EF0342D-8FA4-4728-A669-DBC2370BBFF7}">
      <dsp:nvSpPr>
        <dsp:cNvPr id="0" name=""/>
        <dsp:cNvSpPr/>
      </dsp:nvSpPr>
      <dsp:spPr>
        <a:xfrm>
          <a:off x="0" y="2445502"/>
          <a:ext cx="6881861" cy="0"/>
        </a:xfrm>
        <a:prstGeom prst="line">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6A1FDD-A71C-4E87-9118-CC914AD33A31}">
      <dsp:nvSpPr>
        <dsp:cNvPr id="0" name=""/>
        <dsp:cNvSpPr/>
      </dsp:nvSpPr>
      <dsp:spPr>
        <a:xfrm>
          <a:off x="0" y="2445502"/>
          <a:ext cx="6881861" cy="1222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Authority perception. </a:t>
          </a:r>
          <a:endParaRPr lang="en-US" sz="2000" kern="1200" dirty="0">
            <a:latin typeface="Arial" panose="020B0604020202020204" pitchFamily="34" charset="0"/>
            <a:cs typeface="Arial" panose="020B0604020202020204" pitchFamily="34" charset="0"/>
          </a:endParaRPr>
        </a:p>
      </dsp:txBody>
      <dsp:txXfrm>
        <a:off x="0" y="2445502"/>
        <a:ext cx="6881861" cy="1222378"/>
      </dsp:txXfrm>
    </dsp:sp>
    <dsp:sp modelId="{CEE4E619-087B-4DB2-ACA8-A1335A1559FF}">
      <dsp:nvSpPr>
        <dsp:cNvPr id="0" name=""/>
        <dsp:cNvSpPr/>
      </dsp:nvSpPr>
      <dsp:spPr>
        <a:xfrm>
          <a:off x="0" y="3667881"/>
          <a:ext cx="6881861" cy="0"/>
        </a:xfrm>
        <a:prstGeom prst="line">
          <a:avLst/>
        </a:prstGeom>
        <a:solidFill>
          <a:schemeClr val="accent5">
            <a:hueOff val="-9114112"/>
            <a:satOff val="-620"/>
            <a:lumOff val="1471"/>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B68E44-DB5D-446C-B3F6-A9E150B97D04}">
      <dsp:nvSpPr>
        <dsp:cNvPr id="0" name=""/>
        <dsp:cNvSpPr/>
      </dsp:nvSpPr>
      <dsp:spPr>
        <a:xfrm>
          <a:off x="0" y="3667881"/>
          <a:ext cx="6881861" cy="1222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Workplace discipline. </a:t>
          </a:r>
          <a:endParaRPr lang="en-US" sz="2000" kern="1200" dirty="0">
            <a:latin typeface="Arial" panose="020B0604020202020204" pitchFamily="34" charset="0"/>
            <a:cs typeface="Arial" panose="020B0604020202020204" pitchFamily="34" charset="0"/>
          </a:endParaRPr>
        </a:p>
      </dsp:txBody>
      <dsp:txXfrm>
        <a:off x="0" y="3667881"/>
        <a:ext cx="6881861" cy="1222378"/>
      </dsp:txXfrm>
    </dsp:sp>
    <dsp:sp modelId="{2D568734-F68C-4ED7-B2DB-068AF8F05C18}">
      <dsp:nvSpPr>
        <dsp:cNvPr id="0" name=""/>
        <dsp:cNvSpPr/>
      </dsp:nvSpPr>
      <dsp:spPr>
        <a:xfrm>
          <a:off x="0" y="4890259"/>
          <a:ext cx="6881861"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02A9CA-47D2-468F-B81A-F1EC8DCAF0EB}">
      <dsp:nvSpPr>
        <dsp:cNvPr id="0" name=""/>
        <dsp:cNvSpPr/>
      </dsp:nvSpPr>
      <dsp:spPr>
        <a:xfrm>
          <a:off x="0" y="4890259"/>
          <a:ext cx="6881861" cy="1222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This fits to Berlo’s SMCR Model, which says communication fails when the source and receiver don’t match in knowledge, experience or language. </a:t>
          </a:r>
          <a:endParaRPr lang="en-US" sz="2000" kern="1200" dirty="0">
            <a:latin typeface="Arial" panose="020B0604020202020204" pitchFamily="34" charset="0"/>
            <a:cs typeface="Arial" panose="020B0604020202020204" pitchFamily="34" charset="0"/>
          </a:endParaRPr>
        </a:p>
      </dsp:txBody>
      <dsp:txXfrm>
        <a:off x="0" y="4890259"/>
        <a:ext cx="6881861" cy="12223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830F5-4F8D-460E-91CE-660AD5473331}">
      <dsp:nvSpPr>
        <dsp:cNvPr id="0" name=""/>
        <dsp:cNvSpPr/>
      </dsp:nvSpPr>
      <dsp:spPr>
        <a:xfrm>
          <a:off x="0" y="0"/>
          <a:ext cx="5091379" cy="121304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Structured induction and hygiene training for younger staff.</a:t>
          </a:r>
          <a:endParaRPr lang="en-US" sz="2000" kern="1200" dirty="0">
            <a:latin typeface="Arial" panose="020B0604020202020204" pitchFamily="34" charset="0"/>
            <a:cs typeface="Arial" panose="020B0604020202020204" pitchFamily="34" charset="0"/>
          </a:endParaRPr>
        </a:p>
      </dsp:txBody>
      <dsp:txXfrm>
        <a:off x="35529" y="35529"/>
        <a:ext cx="3679908" cy="1141985"/>
      </dsp:txXfrm>
    </dsp:sp>
    <dsp:sp modelId="{64B509AF-D3B2-4C30-8585-12074F631362}">
      <dsp:nvSpPr>
        <dsp:cNvPr id="0" name=""/>
        <dsp:cNvSpPr/>
      </dsp:nvSpPr>
      <dsp:spPr>
        <a:xfrm>
          <a:off x="426403" y="1433596"/>
          <a:ext cx="5091379" cy="1213043"/>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Let staff ask questions or show what they understood</a:t>
          </a:r>
          <a:endParaRPr lang="en-US" sz="2000" kern="1200" dirty="0">
            <a:latin typeface="Arial" panose="020B0604020202020204" pitchFamily="34" charset="0"/>
            <a:cs typeface="Arial" panose="020B0604020202020204" pitchFamily="34" charset="0"/>
          </a:endParaRPr>
        </a:p>
      </dsp:txBody>
      <dsp:txXfrm>
        <a:off x="461932" y="1469125"/>
        <a:ext cx="3805440" cy="1141985"/>
      </dsp:txXfrm>
    </dsp:sp>
    <dsp:sp modelId="{0CBEA5BC-C5CB-43D6-A06F-10D3D382CAA0}">
      <dsp:nvSpPr>
        <dsp:cNvPr id="0" name=""/>
        <dsp:cNvSpPr/>
      </dsp:nvSpPr>
      <dsp:spPr>
        <a:xfrm>
          <a:off x="846441" y="2867192"/>
          <a:ext cx="5091379" cy="1213043"/>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Encourage feedback</a:t>
          </a:r>
          <a:endParaRPr lang="en-US" sz="2000" kern="1200" dirty="0">
            <a:latin typeface="Arial" panose="020B0604020202020204" pitchFamily="34" charset="0"/>
            <a:cs typeface="Arial" panose="020B0604020202020204" pitchFamily="34" charset="0"/>
          </a:endParaRPr>
        </a:p>
      </dsp:txBody>
      <dsp:txXfrm>
        <a:off x="881970" y="2902721"/>
        <a:ext cx="3811804" cy="1141985"/>
      </dsp:txXfrm>
    </dsp:sp>
    <dsp:sp modelId="{1DD66398-AEB9-4B79-8DA5-A3E92A1B1235}">
      <dsp:nvSpPr>
        <dsp:cNvPr id="0" name=""/>
        <dsp:cNvSpPr/>
      </dsp:nvSpPr>
      <dsp:spPr>
        <a:xfrm>
          <a:off x="1272844" y="4300788"/>
          <a:ext cx="5091379" cy="1213043"/>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Build trust and teamwork across cultures. </a:t>
          </a:r>
          <a:endParaRPr lang="en-US" sz="2000" kern="1200" dirty="0">
            <a:latin typeface="Arial" panose="020B0604020202020204" pitchFamily="34" charset="0"/>
            <a:cs typeface="Arial" panose="020B0604020202020204" pitchFamily="34" charset="0"/>
          </a:endParaRPr>
        </a:p>
      </dsp:txBody>
      <dsp:txXfrm>
        <a:off x="1308373" y="4336317"/>
        <a:ext cx="3805440" cy="1141985"/>
      </dsp:txXfrm>
    </dsp:sp>
    <dsp:sp modelId="{F46197A0-6B78-49CE-98A1-DE611AF39367}">
      <dsp:nvSpPr>
        <dsp:cNvPr id="0" name=""/>
        <dsp:cNvSpPr/>
      </dsp:nvSpPr>
      <dsp:spPr>
        <a:xfrm>
          <a:off x="4302901" y="929080"/>
          <a:ext cx="788477" cy="788477"/>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480308" y="929080"/>
        <a:ext cx="433663" cy="593329"/>
      </dsp:txXfrm>
    </dsp:sp>
    <dsp:sp modelId="{A034100B-98AE-4E7B-B170-744A0550041A}">
      <dsp:nvSpPr>
        <dsp:cNvPr id="0" name=""/>
        <dsp:cNvSpPr/>
      </dsp:nvSpPr>
      <dsp:spPr>
        <a:xfrm>
          <a:off x="4729304" y="2362677"/>
          <a:ext cx="788477" cy="788477"/>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906711" y="2362677"/>
        <a:ext cx="433663" cy="593329"/>
      </dsp:txXfrm>
    </dsp:sp>
    <dsp:sp modelId="{F0E08EF9-0FA7-4F7B-BA92-0B49D392A58E}">
      <dsp:nvSpPr>
        <dsp:cNvPr id="0" name=""/>
        <dsp:cNvSpPr/>
      </dsp:nvSpPr>
      <dsp:spPr>
        <a:xfrm>
          <a:off x="5149343" y="3796273"/>
          <a:ext cx="788477" cy="788477"/>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326750" y="3796273"/>
        <a:ext cx="433663" cy="5933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8D352A-7E38-440E-A74B-AC1F28394A74}">
      <dsp:nvSpPr>
        <dsp:cNvPr id="0" name=""/>
        <dsp:cNvSpPr/>
      </dsp:nvSpPr>
      <dsp:spPr>
        <a:xfrm>
          <a:off x="605386" y="456056"/>
          <a:ext cx="5760719" cy="5760719"/>
        </a:xfrm>
        <a:prstGeom prst="pie">
          <a:avLst>
            <a:gd name="adj1" fmla="val 16200000"/>
            <a:gd name="adj2" fmla="val 19285716"/>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Stress and frustration</a:t>
          </a:r>
          <a:r>
            <a:rPr lang="en-GB" sz="2100" kern="1200" dirty="0">
              <a:latin typeface="Arial" panose="020B0604020202020204" pitchFamily="34" charset="0"/>
              <a:cs typeface="Arial" panose="020B0604020202020204" pitchFamily="34" charset="0"/>
            </a:rPr>
            <a:t>.</a:t>
          </a:r>
          <a:endParaRPr lang="en-US" sz="2100" kern="1200" dirty="0">
            <a:latin typeface="Arial" panose="020B0604020202020204" pitchFamily="34" charset="0"/>
            <a:cs typeface="Arial" panose="020B0604020202020204" pitchFamily="34" charset="0"/>
          </a:endParaRPr>
        </a:p>
      </dsp:txBody>
      <dsp:txXfrm>
        <a:off x="3631821" y="990980"/>
        <a:ext cx="1371599" cy="1097279"/>
      </dsp:txXfrm>
    </dsp:sp>
    <dsp:sp modelId="{253D0156-2C78-46EB-A11F-A66BB8B3F9F1}">
      <dsp:nvSpPr>
        <dsp:cNvPr id="0" name=""/>
        <dsp:cNvSpPr/>
      </dsp:nvSpPr>
      <dsp:spPr>
        <a:xfrm>
          <a:off x="559687" y="37721"/>
          <a:ext cx="6000249" cy="6782555"/>
        </a:xfrm>
        <a:prstGeom prst="pie">
          <a:avLst>
            <a:gd name="adj1" fmla="val 19285716"/>
            <a:gd name="adj2" fmla="val 771428"/>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Low motivation. </a:t>
          </a:r>
          <a:endParaRPr lang="en-US" sz="2000" kern="1200" dirty="0">
            <a:latin typeface="Arial" panose="020B0604020202020204" pitchFamily="34" charset="0"/>
            <a:cs typeface="Arial" panose="020B0604020202020204" pitchFamily="34" charset="0"/>
          </a:endParaRPr>
        </a:p>
      </dsp:txBody>
      <dsp:txXfrm>
        <a:off x="4634857" y="2496398"/>
        <a:ext cx="1642925" cy="1130425"/>
      </dsp:txXfrm>
    </dsp:sp>
    <dsp:sp modelId="{2106F66D-F1D8-4885-B936-30D300E19693}">
      <dsp:nvSpPr>
        <dsp:cNvPr id="0" name=""/>
        <dsp:cNvSpPr/>
      </dsp:nvSpPr>
      <dsp:spPr>
        <a:xfrm>
          <a:off x="652706" y="665225"/>
          <a:ext cx="5760719" cy="5760719"/>
        </a:xfrm>
        <a:prstGeom prst="pie">
          <a:avLst>
            <a:gd name="adj1" fmla="val 771428"/>
            <a:gd name="adj2" fmla="val 3857143"/>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Cultural / language anxiety. </a:t>
          </a:r>
          <a:endParaRPr lang="en-US" sz="2000" kern="1200" dirty="0">
            <a:latin typeface="Arial" panose="020B0604020202020204" pitchFamily="34" charset="0"/>
            <a:cs typeface="Arial" panose="020B0604020202020204" pitchFamily="34" charset="0"/>
          </a:endParaRPr>
        </a:p>
      </dsp:txBody>
      <dsp:txXfrm>
        <a:off x="4351911" y="4077080"/>
        <a:ext cx="1371599" cy="1062989"/>
      </dsp:txXfrm>
    </dsp:sp>
    <dsp:sp modelId="{A3B5A620-88F5-4D0B-82A1-F711A7296CD7}">
      <dsp:nvSpPr>
        <dsp:cNvPr id="0" name=""/>
        <dsp:cNvSpPr/>
      </dsp:nvSpPr>
      <dsp:spPr>
        <a:xfrm>
          <a:off x="545721" y="716660"/>
          <a:ext cx="5760719" cy="5760719"/>
        </a:xfrm>
        <a:prstGeom prst="pie">
          <a:avLst>
            <a:gd name="adj1" fmla="val 3857226"/>
            <a:gd name="adj2" fmla="val 6942858"/>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Poor role modelling. </a:t>
          </a:r>
          <a:endParaRPr lang="en-US" sz="2000" kern="1200" dirty="0">
            <a:latin typeface="Arial" panose="020B0604020202020204" pitchFamily="34" charset="0"/>
            <a:cs typeface="Arial" panose="020B0604020202020204" pitchFamily="34" charset="0"/>
          </a:endParaRPr>
        </a:p>
      </dsp:txBody>
      <dsp:txXfrm>
        <a:off x="2757426" y="5242940"/>
        <a:ext cx="1337309" cy="960119"/>
      </dsp:txXfrm>
    </dsp:sp>
    <dsp:sp modelId="{1C567199-2CD6-4D82-A479-0561266217FF}">
      <dsp:nvSpPr>
        <dsp:cNvPr id="0" name=""/>
        <dsp:cNvSpPr/>
      </dsp:nvSpPr>
      <dsp:spPr>
        <a:xfrm>
          <a:off x="438736" y="665225"/>
          <a:ext cx="5760719" cy="5760719"/>
        </a:xfrm>
        <a:prstGeom prst="pie">
          <a:avLst>
            <a:gd name="adj1" fmla="val 6942858"/>
            <a:gd name="adj2" fmla="val 10028574"/>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Noise and chaos perception.</a:t>
          </a:r>
          <a:endParaRPr lang="en-US" sz="2000" kern="1200" dirty="0">
            <a:latin typeface="Arial" panose="020B0604020202020204" pitchFamily="34" charset="0"/>
            <a:cs typeface="Arial" panose="020B0604020202020204" pitchFamily="34" charset="0"/>
          </a:endParaRPr>
        </a:p>
      </dsp:txBody>
      <dsp:txXfrm>
        <a:off x="1128651" y="4077080"/>
        <a:ext cx="1371599" cy="1062989"/>
      </dsp:txXfrm>
    </dsp:sp>
    <dsp:sp modelId="{0D094D96-1074-41C5-9624-7944F110D6D7}">
      <dsp:nvSpPr>
        <dsp:cNvPr id="0" name=""/>
        <dsp:cNvSpPr/>
      </dsp:nvSpPr>
      <dsp:spPr>
        <a:xfrm>
          <a:off x="411990" y="548639"/>
          <a:ext cx="5760719" cy="5760719"/>
        </a:xfrm>
        <a:prstGeom prst="pie">
          <a:avLst>
            <a:gd name="adj1" fmla="val 10028574"/>
            <a:gd name="adj2" fmla="val 13114284"/>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Shannon &amp; Weaver Model (1949)</a:t>
          </a:r>
          <a:endParaRPr lang="en-US" sz="2000" kern="1200" dirty="0">
            <a:latin typeface="Arial" panose="020B0604020202020204" pitchFamily="34" charset="0"/>
            <a:cs typeface="Arial" panose="020B0604020202020204" pitchFamily="34" charset="0"/>
          </a:endParaRPr>
        </a:p>
      </dsp:txBody>
      <dsp:txXfrm>
        <a:off x="682881" y="2636900"/>
        <a:ext cx="1577339" cy="960119"/>
      </dsp:txXfrm>
    </dsp:sp>
    <dsp:sp modelId="{11F8AA03-304F-40C1-8FFB-B75D238F9ECA}">
      <dsp:nvSpPr>
        <dsp:cNvPr id="0" name=""/>
        <dsp:cNvSpPr/>
      </dsp:nvSpPr>
      <dsp:spPr>
        <a:xfrm>
          <a:off x="486057" y="456056"/>
          <a:ext cx="5760719" cy="5760719"/>
        </a:xfrm>
        <a:prstGeom prst="pie">
          <a:avLst>
            <a:gd name="adj1" fmla="val 13114284"/>
            <a:gd name="adj2" fmla="val 162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model explains how “Noise” blocks clear communication.</a:t>
          </a:r>
          <a:endParaRPr lang="en-US" sz="1400" kern="1200" dirty="0">
            <a:latin typeface="Arial" panose="020B0604020202020204" pitchFamily="34" charset="0"/>
            <a:cs typeface="Arial" panose="020B0604020202020204" pitchFamily="34" charset="0"/>
          </a:endParaRPr>
        </a:p>
      </dsp:txBody>
      <dsp:txXfrm>
        <a:off x="1848741" y="990980"/>
        <a:ext cx="1371599" cy="1097279"/>
      </dsp:txXfrm>
    </dsp:sp>
    <dsp:sp modelId="{01AE6FBF-D1B2-4EB8-AC9E-9C7EF9B47FDD}">
      <dsp:nvSpPr>
        <dsp:cNvPr id="0" name=""/>
        <dsp:cNvSpPr/>
      </dsp:nvSpPr>
      <dsp:spPr>
        <a:xfrm>
          <a:off x="248483" y="99440"/>
          <a:ext cx="6473951" cy="6473951"/>
        </a:xfrm>
        <a:prstGeom prst="circularArrow">
          <a:avLst>
            <a:gd name="adj1" fmla="val 5085"/>
            <a:gd name="adj2" fmla="val 327528"/>
            <a:gd name="adj3" fmla="val 18957827"/>
            <a:gd name="adj4" fmla="val 16200343"/>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63BE364-4E54-4B4B-85B3-98B4F0EF6188}">
      <dsp:nvSpPr>
        <dsp:cNvPr id="0" name=""/>
        <dsp:cNvSpPr/>
      </dsp:nvSpPr>
      <dsp:spPr>
        <a:xfrm>
          <a:off x="322266" y="189241"/>
          <a:ext cx="6473951" cy="6473951"/>
        </a:xfrm>
        <a:prstGeom prst="circularArrow">
          <a:avLst>
            <a:gd name="adj1" fmla="val 5085"/>
            <a:gd name="adj2" fmla="val 327528"/>
            <a:gd name="adj3" fmla="val 443744"/>
            <a:gd name="adj4" fmla="val 19285776"/>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81E2BF-A3DC-43F5-815E-850CF32D7502}">
      <dsp:nvSpPr>
        <dsp:cNvPr id="0" name=""/>
        <dsp:cNvSpPr/>
      </dsp:nvSpPr>
      <dsp:spPr>
        <a:xfrm>
          <a:off x="296174" y="308749"/>
          <a:ext cx="6473951" cy="6473951"/>
        </a:xfrm>
        <a:prstGeom prst="circularArrow">
          <a:avLst>
            <a:gd name="adj1" fmla="val 5085"/>
            <a:gd name="adj2" fmla="val 327528"/>
            <a:gd name="adj3" fmla="val 3529100"/>
            <a:gd name="adj4" fmla="val 770764"/>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6F453A0-A281-4004-92C9-6DC02FAAEF55}">
      <dsp:nvSpPr>
        <dsp:cNvPr id="0" name=""/>
        <dsp:cNvSpPr/>
      </dsp:nvSpPr>
      <dsp:spPr>
        <a:xfrm>
          <a:off x="189105" y="359894"/>
          <a:ext cx="6473951" cy="6473951"/>
        </a:xfrm>
        <a:prstGeom prst="circularArrow">
          <a:avLst>
            <a:gd name="adj1" fmla="val 5085"/>
            <a:gd name="adj2" fmla="val 327528"/>
            <a:gd name="adj3" fmla="val 6615046"/>
            <a:gd name="adj4" fmla="val 3857426"/>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FCB2BF-8F8F-4349-BFB3-2107FE5AFC08}">
      <dsp:nvSpPr>
        <dsp:cNvPr id="0" name=""/>
        <dsp:cNvSpPr/>
      </dsp:nvSpPr>
      <dsp:spPr>
        <a:xfrm>
          <a:off x="82037" y="308749"/>
          <a:ext cx="6473951" cy="6473951"/>
        </a:xfrm>
        <a:prstGeom prst="circularArrow">
          <a:avLst>
            <a:gd name="adj1" fmla="val 5085"/>
            <a:gd name="adj2" fmla="val 327528"/>
            <a:gd name="adj3" fmla="val 9701707"/>
            <a:gd name="adj4" fmla="val 694337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9460BDE-1478-4B0F-85CE-2AD647E9A05A}">
      <dsp:nvSpPr>
        <dsp:cNvPr id="0" name=""/>
        <dsp:cNvSpPr/>
      </dsp:nvSpPr>
      <dsp:spPr>
        <a:xfrm>
          <a:off x="55196" y="192433"/>
          <a:ext cx="6473951" cy="6473951"/>
        </a:xfrm>
        <a:prstGeom prst="circularArrow">
          <a:avLst>
            <a:gd name="adj1" fmla="val 5085"/>
            <a:gd name="adj2" fmla="val 327528"/>
            <a:gd name="adj3" fmla="val 12786695"/>
            <a:gd name="adj4" fmla="val 10028727"/>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848DFDB-0746-4CAF-B8C0-E3FF76B35B29}">
      <dsp:nvSpPr>
        <dsp:cNvPr id="0" name=""/>
        <dsp:cNvSpPr/>
      </dsp:nvSpPr>
      <dsp:spPr>
        <a:xfrm>
          <a:off x="129728" y="99440"/>
          <a:ext cx="6473951" cy="6473951"/>
        </a:xfrm>
        <a:prstGeom prst="circularArrow">
          <a:avLst>
            <a:gd name="adj1" fmla="val 5085"/>
            <a:gd name="adj2" fmla="val 327528"/>
            <a:gd name="adj3" fmla="val 15872129"/>
            <a:gd name="adj4" fmla="val 13114645"/>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69D428-1AB8-4CE3-9887-59DCC994376E}">
      <dsp:nvSpPr>
        <dsp:cNvPr id="0" name=""/>
        <dsp:cNvSpPr/>
      </dsp:nvSpPr>
      <dsp:spPr>
        <a:xfrm>
          <a:off x="354242" y="1023286"/>
          <a:ext cx="935987" cy="9359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4C5636-2869-4085-94F0-06E9E925F593}">
      <dsp:nvSpPr>
        <dsp:cNvPr id="0" name=""/>
        <dsp:cNvSpPr/>
      </dsp:nvSpPr>
      <dsp:spPr>
        <a:xfrm>
          <a:off x="550800" y="1219843"/>
          <a:ext cx="542872" cy="5428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CC2DF7-632B-43EC-ADFB-F190358B3E94}">
      <dsp:nvSpPr>
        <dsp:cNvPr id="0" name=""/>
        <dsp:cNvSpPr/>
      </dsp:nvSpPr>
      <dsp:spPr>
        <a:xfrm>
          <a:off x="1490799" y="751185"/>
          <a:ext cx="2206256" cy="1480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Reduce stress by delegating task and improving management support.</a:t>
          </a:r>
          <a:endParaRPr lang="en-US" sz="2000" kern="1200" dirty="0">
            <a:latin typeface="Arial" panose="020B0604020202020204" pitchFamily="34" charset="0"/>
            <a:cs typeface="Arial" panose="020B0604020202020204" pitchFamily="34" charset="0"/>
          </a:endParaRPr>
        </a:p>
      </dsp:txBody>
      <dsp:txXfrm>
        <a:off x="1490799" y="751185"/>
        <a:ext cx="2206256" cy="1480189"/>
      </dsp:txXfrm>
    </dsp:sp>
    <dsp:sp modelId="{036C84CA-5FAE-471D-B42C-9502ABE978ED}">
      <dsp:nvSpPr>
        <dsp:cNvPr id="0" name=""/>
        <dsp:cNvSpPr/>
      </dsp:nvSpPr>
      <dsp:spPr>
        <a:xfrm>
          <a:off x="4081479" y="1023286"/>
          <a:ext cx="935987" cy="9359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B0E133-EFBE-4394-AAD8-0A3C49E6BC84}">
      <dsp:nvSpPr>
        <dsp:cNvPr id="0" name=""/>
        <dsp:cNvSpPr/>
      </dsp:nvSpPr>
      <dsp:spPr>
        <a:xfrm>
          <a:off x="4278036" y="1219843"/>
          <a:ext cx="542872" cy="5428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FB511E-2194-4505-B958-B5F0B84D51CF}">
      <dsp:nvSpPr>
        <dsp:cNvPr id="0" name=""/>
        <dsp:cNvSpPr/>
      </dsp:nvSpPr>
      <dsp:spPr>
        <a:xfrm>
          <a:off x="5101302" y="1023286"/>
          <a:ext cx="2439722" cy="935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Gary must model proper hygiene and discipline.</a:t>
          </a:r>
          <a:endParaRPr lang="en-US" sz="2000" kern="1200" dirty="0">
            <a:latin typeface="Arial" panose="020B0604020202020204" pitchFamily="34" charset="0"/>
            <a:cs typeface="Arial" panose="020B0604020202020204" pitchFamily="34" charset="0"/>
          </a:endParaRPr>
        </a:p>
      </dsp:txBody>
      <dsp:txXfrm>
        <a:off x="5101302" y="1023286"/>
        <a:ext cx="2439722" cy="935987"/>
      </dsp:txXfrm>
    </dsp:sp>
    <dsp:sp modelId="{31E15DF7-AD87-4317-B3AB-16B7BBFAF821}">
      <dsp:nvSpPr>
        <dsp:cNvPr id="0" name=""/>
        <dsp:cNvSpPr/>
      </dsp:nvSpPr>
      <dsp:spPr>
        <a:xfrm>
          <a:off x="7925449" y="1023286"/>
          <a:ext cx="935987" cy="9359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CCDF34-98AD-40B1-B20A-C3DAADC52D8E}">
      <dsp:nvSpPr>
        <dsp:cNvPr id="0" name=""/>
        <dsp:cNvSpPr/>
      </dsp:nvSpPr>
      <dsp:spPr>
        <a:xfrm>
          <a:off x="8122006" y="1219843"/>
          <a:ext cx="542872" cy="5428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4C4813-5492-41B5-88C9-324825566640}">
      <dsp:nvSpPr>
        <dsp:cNvPr id="0" name=""/>
        <dsp:cNvSpPr/>
      </dsp:nvSpPr>
      <dsp:spPr>
        <a:xfrm>
          <a:off x="9062005" y="1023286"/>
          <a:ext cx="2206256" cy="935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Improve environment.</a:t>
          </a:r>
          <a:endParaRPr lang="en-US" sz="2000" kern="1200" dirty="0">
            <a:latin typeface="Arial" panose="020B0604020202020204" pitchFamily="34" charset="0"/>
            <a:cs typeface="Arial" panose="020B0604020202020204" pitchFamily="34" charset="0"/>
          </a:endParaRPr>
        </a:p>
      </dsp:txBody>
      <dsp:txXfrm>
        <a:off x="9062005" y="1023286"/>
        <a:ext cx="2206256" cy="935987"/>
      </dsp:txXfrm>
    </dsp:sp>
    <dsp:sp modelId="{EBC62CC8-D6F2-4A57-B221-C5B573752280}">
      <dsp:nvSpPr>
        <dsp:cNvPr id="0" name=""/>
        <dsp:cNvSpPr/>
      </dsp:nvSpPr>
      <dsp:spPr>
        <a:xfrm>
          <a:off x="354242" y="3033969"/>
          <a:ext cx="935987" cy="9359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EF4C5C-8B80-4C03-8396-195DFA77E5CA}">
      <dsp:nvSpPr>
        <dsp:cNvPr id="0" name=""/>
        <dsp:cNvSpPr/>
      </dsp:nvSpPr>
      <dsp:spPr>
        <a:xfrm>
          <a:off x="550800" y="3230526"/>
          <a:ext cx="542872" cy="5428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417AD9-99F4-45FF-BB29-328CBC119737}">
      <dsp:nvSpPr>
        <dsp:cNvPr id="0" name=""/>
        <dsp:cNvSpPr/>
      </dsp:nvSpPr>
      <dsp:spPr>
        <a:xfrm>
          <a:off x="1490799" y="3033969"/>
          <a:ext cx="2206256" cy="935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Build motivation</a:t>
          </a:r>
          <a:r>
            <a:rPr lang="en-GB" sz="1600" kern="1200" dirty="0"/>
            <a:t>.</a:t>
          </a:r>
          <a:endParaRPr lang="en-US" sz="1600" kern="1200" dirty="0"/>
        </a:p>
      </dsp:txBody>
      <dsp:txXfrm>
        <a:off x="1490799" y="3033969"/>
        <a:ext cx="2206256" cy="935987"/>
      </dsp:txXfrm>
    </dsp:sp>
    <dsp:sp modelId="{D8FA2E04-7CDD-4098-87E0-9F07058D8FB4}">
      <dsp:nvSpPr>
        <dsp:cNvPr id="0" name=""/>
        <dsp:cNvSpPr/>
      </dsp:nvSpPr>
      <dsp:spPr>
        <a:xfrm>
          <a:off x="4081479" y="3033969"/>
          <a:ext cx="935987" cy="9359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D52650-0EC0-416C-ACD2-74415F2A3CA5}">
      <dsp:nvSpPr>
        <dsp:cNvPr id="0" name=""/>
        <dsp:cNvSpPr/>
      </dsp:nvSpPr>
      <dsp:spPr>
        <a:xfrm>
          <a:off x="4278036" y="3230526"/>
          <a:ext cx="542872" cy="5428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626981-6178-4112-B6C8-B68B4520CC93}">
      <dsp:nvSpPr>
        <dsp:cNvPr id="0" name=""/>
        <dsp:cNvSpPr/>
      </dsp:nvSpPr>
      <dsp:spPr>
        <a:xfrm>
          <a:off x="5218035" y="3033969"/>
          <a:ext cx="2206256" cy="935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Promote cultural awareness. </a:t>
          </a:r>
          <a:endParaRPr lang="en-US" sz="2000" kern="1200" dirty="0">
            <a:latin typeface="Arial" panose="020B0604020202020204" pitchFamily="34" charset="0"/>
            <a:cs typeface="Arial" panose="020B0604020202020204" pitchFamily="34" charset="0"/>
          </a:endParaRPr>
        </a:p>
      </dsp:txBody>
      <dsp:txXfrm>
        <a:off x="5218035" y="3033969"/>
        <a:ext cx="2206256" cy="935987"/>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10B8E-2CD4-A381-5DBA-4EA56A04BF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C5B1C0-6BC8-3958-B6F3-2C6E05445E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03F338-7345-DE61-6BA5-51670CB632FE}"/>
              </a:ext>
            </a:extLst>
          </p:cNvPr>
          <p:cNvSpPr>
            <a:spLocks noGrp="1"/>
          </p:cNvSpPr>
          <p:nvPr>
            <p:ph type="dt" sz="half" idx="10"/>
          </p:nvPr>
        </p:nvSpPr>
        <p:spPr/>
        <p:txBody>
          <a:bodyPr/>
          <a:lstStyle/>
          <a:p>
            <a:fld id="{6CD6C34D-D6A3-4364-94BE-B972A086586D}" type="datetimeFigureOut">
              <a:rPr lang="en-GB" smtClean="0"/>
              <a:t>11/12/2025</a:t>
            </a:fld>
            <a:endParaRPr lang="en-GB"/>
          </a:p>
        </p:txBody>
      </p:sp>
      <p:sp>
        <p:nvSpPr>
          <p:cNvPr id="5" name="Footer Placeholder 4">
            <a:extLst>
              <a:ext uri="{FF2B5EF4-FFF2-40B4-BE49-F238E27FC236}">
                <a16:creationId xmlns:a16="http://schemas.microsoft.com/office/drawing/2014/main" id="{92441A4C-1796-21E7-88E7-7B10E6952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05F7C-560A-5FD0-41C5-3ADF47235F9D}"/>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37799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A5E7-0A75-9AA1-DA9D-823F3FE61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B4FF9C-8B57-E454-B4C6-3505A1E6E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31AF5-5186-9A7B-4451-D13FD7BB275A}"/>
              </a:ext>
            </a:extLst>
          </p:cNvPr>
          <p:cNvSpPr>
            <a:spLocks noGrp="1"/>
          </p:cNvSpPr>
          <p:nvPr>
            <p:ph type="dt" sz="half" idx="10"/>
          </p:nvPr>
        </p:nvSpPr>
        <p:spPr/>
        <p:txBody>
          <a:bodyPr/>
          <a:lstStyle/>
          <a:p>
            <a:fld id="{6CD6C34D-D6A3-4364-94BE-B972A086586D}" type="datetimeFigureOut">
              <a:rPr lang="en-GB" smtClean="0"/>
              <a:t>11/12/2025</a:t>
            </a:fld>
            <a:endParaRPr lang="en-GB"/>
          </a:p>
        </p:txBody>
      </p:sp>
      <p:sp>
        <p:nvSpPr>
          <p:cNvPr id="5" name="Footer Placeholder 4">
            <a:extLst>
              <a:ext uri="{FF2B5EF4-FFF2-40B4-BE49-F238E27FC236}">
                <a16:creationId xmlns:a16="http://schemas.microsoft.com/office/drawing/2014/main" id="{6F351B69-16B6-37CA-99A3-E8CAA2766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A36A9-59AA-282E-E224-C2D376341F9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703823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B4B2-6972-5FAB-1130-043C2945A8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72A5CB-479E-5727-31BB-B9BE81B7E0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746E8-8F7B-BB7F-069E-AECF98700FF4}"/>
              </a:ext>
            </a:extLst>
          </p:cNvPr>
          <p:cNvSpPr>
            <a:spLocks noGrp="1"/>
          </p:cNvSpPr>
          <p:nvPr>
            <p:ph type="dt" sz="half" idx="10"/>
          </p:nvPr>
        </p:nvSpPr>
        <p:spPr/>
        <p:txBody>
          <a:bodyPr/>
          <a:lstStyle/>
          <a:p>
            <a:fld id="{6CD6C34D-D6A3-4364-94BE-B972A086586D}" type="datetimeFigureOut">
              <a:rPr lang="en-GB" smtClean="0"/>
              <a:t>11/12/2025</a:t>
            </a:fld>
            <a:endParaRPr lang="en-GB"/>
          </a:p>
        </p:txBody>
      </p:sp>
      <p:sp>
        <p:nvSpPr>
          <p:cNvPr id="5" name="Footer Placeholder 4">
            <a:extLst>
              <a:ext uri="{FF2B5EF4-FFF2-40B4-BE49-F238E27FC236}">
                <a16:creationId xmlns:a16="http://schemas.microsoft.com/office/drawing/2014/main" id="{0A253A9B-2D7F-EC42-057A-A9901988A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938C2-2E24-261B-2DAA-4B3E2F423C12}"/>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68565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35CD5-6D58-A352-B2E1-B36D1EFCA3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B5C726-06D7-1E3B-E166-12DB6001E6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CC56F7-2AC3-2B9E-0FD2-C9B99DC8D4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45F5A6-76F5-17CC-EBE9-9F9601D6CB8C}"/>
              </a:ext>
            </a:extLst>
          </p:cNvPr>
          <p:cNvSpPr>
            <a:spLocks noGrp="1"/>
          </p:cNvSpPr>
          <p:nvPr>
            <p:ph type="dt" sz="half" idx="10"/>
          </p:nvPr>
        </p:nvSpPr>
        <p:spPr/>
        <p:txBody>
          <a:bodyPr/>
          <a:lstStyle/>
          <a:p>
            <a:fld id="{6CD6C34D-D6A3-4364-94BE-B972A086586D}" type="datetimeFigureOut">
              <a:rPr lang="en-GB" smtClean="0"/>
              <a:t>11/12/2025</a:t>
            </a:fld>
            <a:endParaRPr lang="en-GB"/>
          </a:p>
        </p:txBody>
      </p:sp>
      <p:sp>
        <p:nvSpPr>
          <p:cNvPr id="6" name="Footer Placeholder 5">
            <a:extLst>
              <a:ext uri="{FF2B5EF4-FFF2-40B4-BE49-F238E27FC236}">
                <a16:creationId xmlns:a16="http://schemas.microsoft.com/office/drawing/2014/main" id="{7FCE93D4-462A-7FBD-F0F3-B5374DE087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47950-9784-8DC7-BEB2-B260C5F6A3E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74055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2D57-3E26-8D4E-EE8D-58D5743F93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49C5EB-8B48-76D3-4533-E43070BB99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88E185-044C-9342-4585-9DEEABE5C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434EE4-A1AE-5FC6-D526-9E200343DC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99C57B-1E3F-6BBE-5F1E-F7A8323609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C527A1-0326-6B0C-D73A-3E301863DFE7}"/>
              </a:ext>
            </a:extLst>
          </p:cNvPr>
          <p:cNvSpPr>
            <a:spLocks noGrp="1"/>
          </p:cNvSpPr>
          <p:nvPr>
            <p:ph type="dt" sz="half" idx="10"/>
          </p:nvPr>
        </p:nvSpPr>
        <p:spPr/>
        <p:txBody>
          <a:bodyPr/>
          <a:lstStyle/>
          <a:p>
            <a:fld id="{6CD6C34D-D6A3-4364-94BE-B972A086586D}" type="datetimeFigureOut">
              <a:rPr lang="en-GB" smtClean="0"/>
              <a:t>11/12/2025</a:t>
            </a:fld>
            <a:endParaRPr lang="en-GB"/>
          </a:p>
        </p:txBody>
      </p:sp>
      <p:sp>
        <p:nvSpPr>
          <p:cNvPr id="8" name="Footer Placeholder 7">
            <a:extLst>
              <a:ext uri="{FF2B5EF4-FFF2-40B4-BE49-F238E27FC236}">
                <a16:creationId xmlns:a16="http://schemas.microsoft.com/office/drawing/2014/main" id="{9AF43E37-1D7C-A357-BBDC-CBCB6E1FFC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4B1F53-7079-CEC7-47AD-5C71838C0308}"/>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8207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D16E-1200-A847-FC83-23FDF3D873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A4BA67-C4E1-6A4E-A167-1D8A75E10FF5}"/>
              </a:ext>
            </a:extLst>
          </p:cNvPr>
          <p:cNvSpPr>
            <a:spLocks noGrp="1"/>
          </p:cNvSpPr>
          <p:nvPr>
            <p:ph type="dt" sz="half" idx="10"/>
          </p:nvPr>
        </p:nvSpPr>
        <p:spPr/>
        <p:txBody>
          <a:bodyPr/>
          <a:lstStyle/>
          <a:p>
            <a:fld id="{6CD6C34D-D6A3-4364-94BE-B972A086586D}" type="datetimeFigureOut">
              <a:rPr lang="en-GB" smtClean="0"/>
              <a:t>11/12/2025</a:t>
            </a:fld>
            <a:endParaRPr lang="en-GB"/>
          </a:p>
        </p:txBody>
      </p:sp>
      <p:sp>
        <p:nvSpPr>
          <p:cNvPr id="4" name="Footer Placeholder 3">
            <a:extLst>
              <a:ext uri="{FF2B5EF4-FFF2-40B4-BE49-F238E27FC236}">
                <a16:creationId xmlns:a16="http://schemas.microsoft.com/office/drawing/2014/main" id="{BA52B622-514E-B28E-25AE-1A9CC83739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80313B-5C7E-F333-99CF-E37A4787C0C5}"/>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8615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71F0C0-3E53-950D-07E7-887FDD0D878B}"/>
              </a:ext>
            </a:extLst>
          </p:cNvPr>
          <p:cNvSpPr>
            <a:spLocks noGrp="1"/>
          </p:cNvSpPr>
          <p:nvPr>
            <p:ph type="dt" sz="half" idx="10"/>
          </p:nvPr>
        </p:nvSpPr>
        <p:spPr/>
        <p:txBody>
          <a:bodyPr/>
          <a:lstStyle/>
          <a:p>
            <a:fld id="{6CD6C34D-D6A3-4364-94BE-B972A086586D}" type="datetimeFigureOut">
              <a:rPr lang="en-GB" smtClean="0"/>
              <a:t>11/12/2025</a:t>
            </a:fld>
            <a:endParaRPr lang="en-GB"/>
          </a:p>
        </p:txBody>
      </p:sp>
      <p:sp>
        <p:nvSpPr>
          <p:cNvPr id="3" name="Footer Placeholder 2">
            <a:extLst>
              <a:ext uri="{FF2B5EF4-FFF2-40B4-BE49-F238E27FC236}">
                <a16:creationId xmlns:a16="http://schemas.microsoft.com/office/drawing/2014/main" id="{43C74C96-037F-C10D-D1DF-48E7F556FF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569C53-41B7-3FC0-4E7B-630DC70A82B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5250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7D87D-18B4-0909-90E4-6224004E76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1F9A35-FCF4-2AA7-382B-65A9FA41C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A2B91B-67EC-6C65-4B62-49E44D70BC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C96FA-FED4-B5FF-3291-A7577EB4511D}"/>
              </a:ext>
            </a:extLst>
          </p:cNvPr>
          <p:cNvSpPr>
            <a:spLocks noGrp="1"/>
          </p:cNvSpPr>
          <p:nvPr>
            <p:ph type="dt" sz="half" idx="10"/>
          </p:nvPr>
        </p:nvSpPr>
        <p:spPr/>
        <p:txBody>
          <a:bodyPr/>
          <a:lstStyle/>
          <a:p>
            <a:fld id="{6CD6C34D-D6A3-4364-94BE-B972A086586D}" type="datetimeFigureOut">
              <a:rPr lang="en-GB" smtClean="0"/>
              <a:t>11/12/2025</a:t>
            </a:fld>
            <a:endParaRPr lang="en-GB"/>
          </a:p>
        </p:txBody>
      </p:sp>
      <p:sp>
        <p:nvSpPr>
          <p:cNvPr id="6" name="Footer Placeholder 5">
            <a:extLst>
              <a:ext uri="{FF2B5EF4-FFF2-40B4-BE49-F238E27FC236}">
                <a16:creationId xmlns:a16="http://schemas.microsoft.com/office/drawing/2014/main" id="{9F8983CE-3DC0-020D-1822-FFD53FE03E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91712C-D30D-C634-2FC6-21CD18E6BB9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948332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E3E6-F2BA-8DCA-3DE2-9A5434ADBE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C62BBD-31BD-4DA5-7A2F-35CFD7A895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776F34-0936-B6F2-E9CC-1D2B8E68F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8D9E5E-A8A4-68ED-7B9E-374327D64D4B}"/>
              </a:ext>
            </a:extLst>
          </p:cNvPr>
          <p:cNvSpPr>
            <a:spLocks noGrp="1"/>
          </p:cNvSpPr>
          <p:nvPr>
            <p:ph type="dt" sz="half" idx="10"/>
          </p:nvPr>
        </p:nvSpPr>
        <p:spPr/>
        <p:txBody>
          <a:bodyPr/>
          <a:lstStyle/>
          <a:p>
            <a:fld id="{6CD6C34D-D6A3-4364-94BE-B972A086586D}" type="datetimeFigureOut">
              <a:rPr lang="en-GB" smtClean="0"/>
              <a:t>11/12/2025</a:t>
            </a:fld>
            <a:endParaRPr lang="en-GB"/>
          </a:p>
        </p:txBody>
      </p:sp>
      <p:sp>
        <p:nvSpPr>
          <p:cNvPr id="6" name="Footer Placeholder 5">
            <a:extLst>
              <a:ext uri="{FF2B5EF4-FFF2-40B4-BE49-F238E27FC236}">
                <a16:creationId xmlns:a16="http://schemas.microsoft.com/office/drawing/2014/main" id="{4663C12C-8EBD-F06F-DB3C-9A164F561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7E1C15-AA35-0299-393A-AF9940211341}"/>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589788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BF0E-570D-8BC4-6CDE-F7DB70392B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3FA0E7-F635-FC58-F309-97C4B75274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D47D6-4D90-4174-8DC4-E389794B4565}"/>
              </a:ext>
            </a:extLst>
          </p:cNvPr>
          <p:cNvSpPr>
            <a:spLocks noGrp="1"/>
          </p:cNvSpPr>
          <p:nvPr>
            <p:ph type="dt" sz="half" idx="10"/>
          </p:nvPr>
        </p:nvSpPr>
        <p:spPr/>
        <p:txBody>
          <a:bodyPr/>
          <a:lstStyle/>
          <a:p>
            <a:fld id="{6CD6C34D-D6A3-4364-94BE-B972A086586D}" type="datetimeFigureOut">
              <a:rPr lang="en-GB" smtClean="0"/>
              <a:t>11/12/2025</a:t>
            </a:fld>
            <a:endParaRPr lang="en-GB"/>
          </a:p>
        </p:txBody>
      </p:sp>
      <p:sp>
        <p:nvSpPr>
          <p:cNvPr id="5" name="Footer Placeholder 4">
            <a:extLst>
              <a:ext uri="{FF2B5EF4-FFF2-40B4-BE49-F238E27FC236}">
                <a16:creationId xmlns:a16="http://schemas.microsoft.com/office/drawing/2014/main" id="{1860E04A-D7D8-0FB1-1EC0-65373A828C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23F5E-4D8B-75C9-10B7-E6EAADC51690}"/>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132466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52446E-C41B-868D-F662-0336FDAC1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BF9219-209F-9110-134E-1F4319903C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C8AEB1-B4D8-9830-EC11-8E758C07D287}"/>
              </a:ext>
            </a:extLst>
          </p:cNvPr>
          <p:cNvSpPr>
            <a:spLocks noGrp="1"/>
          </p:cNvSpPr>
          <p:nvPr>
            <p:ph type="dt" sz="half" idx="10"/>
          </p:nvPr>
        </p:nvSpPr>
        <p:spPr/>
        <p:txBody>
          <a:bodyPr/>
          <a:lstStyle/>
          <a:p>
            <a:fld id="{6CD6C34D-D6A3-4364-94BE-B972A086586D}" type="datetimeFigureOut">
              <a:rPr lang="en-GB" smtClean="0"/>
              <a:t>11/12/2025</a:t>
            </a:fld>
            <a:endParaRPr lang="en-GB"/>
          </a:p>
        </p:txBody>
      </p:sp>
      <p:sp>
        <p:nvSpPr>
          <p:cNvPr id="5" name="Footer Placeholder 4">
            <a:extLst>
              <a:ext uri="{FF2B5EF4-FFF2-40B4-BE49-F238E27FC236}">
                <a16:creationId xmlns:a16="http://schemas.microsoft.com/office/drawing/2014/main" id="{8FA15607-8196-132F-9FC6-3169F6605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0DD75-1701-8953-0B59-7E3D185AE784}"/>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43221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6DC6-C980-4960-3664-D5CDAE7AB8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30F093-C2A2-CAB8-DA87-45B0BAD94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D3BE0-C811-AA39-1C65-455F07B34D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D6C34D-D6A3-4364-94BE-B972A086586D}" type="datetimeFigureOut">
              <a:rPr lang="en-GB" smtClean="0"/>
              <a:t>11/12/2025</a:t>
            </a:fld>
            <a:endParaRPr lang="en-GB"/>
          </a:p>
        </p:txBody>
      </p:sp>
      <p:sp>
        <p:nvSpPr>
          <p:cNvPr id="5" name="Footer Placeholder 4">
            <a:extLst>
              <a:ext uri="{FF2B5EF4-FFF2-40B4-BE49-F238E27FC236}">
                <a16:creationId xmlns:a16="http://schemas.microsoft.com/office/drawing/2014/main" id="{AE22CA03-8CB8-4ACD-0643-131BC2BDAD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C0FD6C-99AB-FD10-45BB-AEF1095506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101159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schramm-model-of-communication/" TargetMode="External"/><Relationship Id="rId2" Type="http://schemas.openxmlformats.org/officeDocument/2006/relationships/hyperlink" Target="https://the-process-and-effects-of-mass-communication-schramm-1960.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1" name="Group 2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2"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640080" y="1243013"/>
            <a:ext cx="3855720" cy="4371974"/>
          </a:xfrm>
        </p:spPr>
        <p:txBody>
          <a:bodyPr>
            <a:normAutofit/>
          </a:bodyPr>
          <a:lstStyle/>
          <a:p>
            <a:br>
              <a:rPr kumimoji="0" lang="en-GB" sz="3600" b="0" i="0" u="none" strike="noStrike" kern="1200" cap="none" spc="0" normalizeH="0" baseline="0" noProof="0" dirty="0">
                <a:ln>
                  <a:noFill/>
                </a:ln>
                <a:solidFill>
                  <a:schemeClr val="tx2"/>
                </a:solidFill>
                <a:effectLst/>
                <a:uLnTx/>
                <a:uFillTx/>
                <a:latin typeface="Aptos Display" panose="02110004020202020204"/>
                <a:ea typeface="+mj-ea"/>
                <a:cs typeface="+mj-cs"/>
              </a:rPr>
            </a:br>
            <a:br>
              <a:rPr kumimoji="0" lang="en-GB" sz="3600" b="0" i="0" u="none" strike="noStrike" kern="1200" cap="none" spc="0" normalizeH="0" baseline="0" noProof="0" dirty="0">
                <a:ln>
                  <a:noFill/>
                </a:ln>
                <a:solidFill>
                  <a:schemeClr val="tx2"/>
                </a:solidFill>
                <a:effectLst/>
                <a:uLnTx/>
                <a:uFillTx/>
                <a:latin typeface="Aptos Display" panose="02110004020202020204"/>
                <a:ea typeface="+mj-ea"/>
                <a:cs typeface="+mj-cs"/>
              </a:rPr>
            </a:br>
            <a:r>
              <a:rPr kumimoji="0" lang="en-GB" sz="3600" b="0" i="0" u="none" strike="noStrike" kern="1200" cap="none" spc="0" normalizeH="0" baseline="0" noProof="0" dirty="0">
                <a:ln>
                  <a:noFill/>
                </a:ln>
                <a:solidFill>
                  <a:schemeClr val="tx2"/>
                </a:solidFill>
                <a:effectLst/>
                <a:uLnTx/>
                <a:uFillTx/>
                <a:latin typeface="Aptos Display" panose="02110004020202020204"/>
                <a:ea typeface="+mj-ea"/>
                <a:cs typeface="+mj-cs"/>
              </a:rPr>
              <a:t>LCLM4003 Effective Teamwork and Communication</a:t>
            </a:r>
            <a:br>
              <a:rPr kumimoji="0" lang="en-GB" sz="3600" b="0" i="0" u="none" strike="noStrike" kern="1200" cap="none" spc="0" normalizeH="0" baseline="0" noProof="0" dirty="0">
                <a:ln>
                  <a:noFill/>
                </a:ln>
                <a:solidFill>
                  <a:schemeClr val="tx2"/>
                </a:solidFill>
                <a:effectLst/>
                <a:uLnTx/>
                <a:uFillTx/>
                <a:latin typeface="Aptos Display" panose="02110004020202020204"/>
                <a:ea typeface="+mj-ea"/>
                <a:cs typeface="+mj-cs"/>
              </a:rPr>
            </a:br>
            <a:br>
              <a:rPr kumimoji="0" lang="en-GB" sz="3600" b="0" i="0" u="none" strike="noStrike" kern="1200" cap="none" spc="0" normalizeH="0" baseline="0" noProof="0" dirty="0">
                <a:ln>
                  <a:noFill/>
                </a:ln>
                <a:solidFill>
                  <a:schemeClr val="tx2"/>
                </a:solidFill>
                <a:effectLst/>
                <a:uLnTx/>
                <a:uFillTx/>
                <a:latin typeface="Aptos Display" panose="02110004020202020204"/>
                <a:ea typeface="+mj-ea"/>
                <a:cs typeface="+mj-cs"/>
              </a:rPr>
            </a:br>
            <a:endParaRPr lang="en-GB" sz="3600" dirty="0">
              <a:solidFill>
                <a:schemeClr val="tx2"/>
              </a:solidFill>
            </a:endParaRPr>
          </a:p>
        </p:txBody>
      </p:sp>
      <p:sp>
        <p:nvSpPr>
          <p:cNvPr id="3" name="Content Placeholder 2">
            <a:extLst>
              <a:ext uri="{FF2B5EF4-FFF2-40B4-BE49-F238E27FC236}">
                <a16:creationId xmlns:a16="http://schemas.microsoft.com/office/drawing/2014/main" id="{071D03CD-7242-3EB9-6C43-809139857009}"/>
              </a:ext>
            </a:extLst>
          </p:cNvPr>
          <p:cNvSpPr>
            <a:spLocks noGrp="1"/>
          </p:cNvSpPr>
          <p:nvPr>
            <p:ph idx="1"/>
          </p:nvPr>
        </p:nvSpPr>
        <p:spPr>
          <a:xfrm>
            <a:off x="5445940" y="80919"/>
            <a:ext cx="6489812" cy="6667579"/>
          </a:xfrm>
        </p:spPr>
        <p:txBody>
          <a:bodyPr anchor="ctr">
            <a:normAutofit/>
          </a:bodyPr>
          <a:lstStyle/>
          <a:p>
            <a:pPr marL="0" indent="0" algn="ctr">
              <a:buNone/>
            </a:pPr>
            <a:r>
              <a:rPr lang="en-GB" sz="2400" dirty="0">
                <a:solidFill>
                  <a:schemeClr val="tx2"/>
                </a:solidFill>
                <a:latin typeface="Arial" panose="020B0604020202020204" pitchFamily="34" charset="0"/>
                <a:cs typeface="Arial" panose="020B0604020202020204" pitchFamily="34" charset="0"/>
              </a:rPr>
              <a:t>ASSIGNMENT 2: Group Presentation</a:t>
            </a:r>
          </a:p>
          <a:p>
            <a:pPr marL="0" indent="0" algn="ctr">
              <a:buNone/>
            </a:pPr>
            <a:endParaRPr lang="en-GB" sz="2400" dirty="0">
              <a:solidFill>
                <a:schemeClr val="tx2"/>
              </a:solidFill>
              <a:latin typeface="Arial" panose="020B0604020202020204" pitchFamily="34" charset="0"/>
              <a:cs typeface="Arial" panose="020B0604020202020204" pitchFamily="34" charset="0"/>
            </a:endParaRPr>
          </a:p>
          <a:p>
            <a:pPr algn="ctr"/>
            <a:r>
              <a:rPr lang="en-GB" sz="2400" dirty="0">
                <a:solidFill>
                  <a:schemeClr val="tx2"/>
                </a:solidFill>
                <a:latin typeface="Arial" panose="020B0604020202020204" pitchFamily="34" charset="0"/>
                <a:cs typeface="Arial" panose="020B0604020202020204" pitchFamily="34" charset="0"/>
              </a:rPr>
              <a:t>Student: Jose Alfredo Lozano Rojas		ID No. 2422713</a:t>
            </a:r>
          </a:p>
          <a:p>
            <a:pPr algn="ctr"/>
            <a:r>
              <a:rPr lang="en-GB" sz="2400" dirty="0">
                <a:solidFill>
                  <a:schemeClr val="tx2"/>
                </a:solidFill>
                <a:latin typeface="Arial" panose="020B0604020202020204" pitchFamily="34" charset="0"/>
                <a:cs typeface="Arial" panose="020B0604020202020204" pitchFamily="34" charset="0"/>
              </a:rPr>
              <a:t>Student: Kevin Jose Sanchez Hernandez		ID No. 2439870</a:t>
            </a:r>
          </a:p>
          <a:p>
            <a:pPr marL="228600" marR="0" lvl="0" indent="-228600" algn="ctr"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Student: Clarita Fernandes		</a:t>
            </a:r>
            <a:r>
              <a:rPr lang="en-GB" sz="2400" dirty="0">
                <a:solidFill>
                  <a:schemeClr val="tx2"/>
                </a:solidFill>
                <a:latin typeface="Arial" panose="020B0604020202020204" pitchFamily="34" charset="0"/>
                <a:cs typeface="Arial" panose="020B0604020202020204" pitchFamily="34" charset="0"/>
              </a:rPr>
              <a:t>	</a:t>
            </a:r>
            <a:r>
              <a:rPr kumimoji="0" lang="en-GB" sz="2400" b="0" i="0"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ID No. 2017711</a:t>
            </a:r>
          </a:p>
          <a:p>
            <a:pPr marL="228600" marR="0" lvl="0" indent="-228600" algn="ctr"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Student: Duaa Alhaj Ahmad			ID No. 2439821</a:t>
            </a:r>
          </a:p>
          <a:p>
            <a:pPr marL="0" marR="0" lvl="0" indent="0" algn="ctr" defTabSz="914400" rtl="0" eaLnBrk="1" fontAlgn="auto" latinLnBrk="0" hangingPunct="1">
              <a:spcBef>
                <a:spcPts val="1000"/>
              </a:spcBef>
              <a:spcAft>
                <a:spcPts val="0"/>
              </a:spcAft>
              <a:buClrTx/>
              <a:buSzTx/>
              <a:buNone/>
              <a:tabLst/>
              <a:defRPr/>
            </a:pPr>
            <a:endParaRPr kumimoji="0" lang="en-GB" sz="2400" b="0" i="0"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endParaRPr>
          </a:p>
          <a:p>
            <a:pPr marL="0" marR="0" lvl="0" indent="0" algn="ctr" defTabSz="914400" rtl="0" eaLnBrk="1" fontAlgn="auto" latinLnBrk="0" hangingPunct="1">
              <a:spcBef>
                <a:spcPts val="1000"/>
              </a:spcBef>
              <a:spcAft>
                <a:spcPts val="0"/>
              </a:spcAft>
              <a:buClrTx/>
              <a:buSzTx/>
              <a:buNone/>
              <a:tabLst/>
              <a:defRPr/>
            </a:pPr>
            <a:r>
              <a:rPr kumimoji="0" lang="en-GB" sz="2400" b="0" i="0"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Tutor’s Name: Lloyd Beharry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chemeClr val="tx2"/>
              </a:solidFill>
              <a:effectLst/>
              <a:uLnTx/>
              <a:uFillTx/>
              <a:latin typeface="Aptos" panose="02110004020202020204"/>
              <a:ea typeface="+mn-ea"/>
              <a:cs typeface="+mn-cs"/>
            </a:endParaRPr>
          </a:p>
          <a:p>
            <a:endParaRPr lang="en-GB" sz="1800" dirty="0">
              <a:solidFill>
                <a:schemeClr val="tx2"/>
              </a:solidFill>
            </a:endParaRPr>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a:xfrm>
            <a:off x="-64736" y="713312"/>
            <a:ext cx="3058789" cy="5431376"/>
          </a:xfrm>
        </p:spPr>
        <p:txBody>
          <a:bodyPr>
            <a:normAutofit/>
          </a:bodyPr>
          <a:lstStyle/>
          <a:p>
            <a:pPr algn="ctr"/>
            <a:r>
              <a:rPr lang="en-GB" dirty="0"/>
              <a:t>Overview</a:t>
            </a:r>
          </a:p>
        </p:txBody>
      </p:sp>
      <p:sp>
        <p:nvSpPr>
          <p:cNvPr id="3" name="Content Placeholder 2">
            <a:extLst>
              <a:ext uri="{FF2B5EF4-FFF2-40B4-BE49-F238E27FC236}">
                <a16:creationId xmlns:a16="http://schemas.microsoft.com/office/drawing/2014/main" id="{C9472314-7F14-6FA9-891C-799657E55802}"/>
              </a:ext>
            </a:extLst>
          </p:cNvPr>
          <p:cNvSpPr>
            <a:spLocks noGrp="1"/>
          </p:cNvSpPr>
          <p:nvPr>
            <p:ph idx="1"/>
          </p:nvPr>
        </p:nvSpPr>
        <p:spPr>
          <a:xfrm>
            <a:off x="3155895" y="335560"/>
            <a:ext cx="9036105" cy="6413198"/>
          </a:xfrm>
        </p:spPr>
        <p:txBody>
          <a:bodyPr anchor="ctr">
            <a:noAutofit/>
          </a:bodyPr>
          <a:lstStyle/>
          <a:p>
            <a:pPr marL="0" indent="0">
              <a:lnSpc>
                <a:spcPct val="250000"/>
              </a:lnSpc>
              <a:buNone/>
            </a:pPr>
            <a:r>
              <a:rPr lang="en-GB" sz="2400" dirty="0">
                <a:latin typeface="Arial" panose="020B0604020202020204" pitchFamily="34" charset="0"/>
                <a:cs typeface="Arial" panose="020B0604020202020204" pitchFamily="34" charset="0"/>
              </a:rPr>
              <a:t>1: Introduction                              	S3                  </a:t>
            </a:r>
          </a:p>
          <a:p>
            <a:pPr marL="0" indent="0">
              <a:lnSpc>
                <a:spcPct val="250000"/>
              </a:lnSpc>
              <a:buNone/>
            </a:pPr>
            <a:r>
              <a:rPr lang="en-GB" sz="2400" dirty="0">
                <a:latin typeface="Arial" panose="020B0604020202020204" pitchFamily="34" charset="0"/>
                <a:cs typeface="Arial" panose="020B0604020202020204" pitchFamily="34" charset="0"/>
              </a:rPr>
              <a:t>2. Organizational Barrier.		Student	Clarita	S4 - 5        </a:t>
            </a:r>
          </a:p>
          <a:p>
            <a:pPr marL="0" indent="0">
              <a:lnSpc>
                <a:spcPct val="250000"/>
              </a:lnSpc>
              <a:buNone/>
            </a:pPr>
            <a:r>
              <a:rPr lang="en-GB" sz="2400" dirty="0">
                <a:latin typeface="Arial" panose="020B0604020202020204" pitchFamily="34" charset="0"/>
                <a:cs typeface="Arial" panose="020B0604020202020204" pitchFamily="34" charset="0"/>
              </a:rPr>
              <a:t>3.</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Environmental</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Barrier</a:t>
            </a:r>
            <a:r>
              <a:rPr lang="en-GB" sz="2400" dirty="0">
                <a:latin typeface="Arial" panose="020B0604020202020204" pitchFamily="34" charset="0"/>
                <a:cs typeface="Arial" panose="020B0604020202020204" pitchFamily="34" charset="0"/>
              </a:rPr>
              <a:t>.		</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Student	</a:t>
            </a:r>
            <a:r>
              <a:rPr lang="en-GB" sz="2400" dirty="0">
                <a:latin typeface="Arial" panose="020B0604020202020204" pitchFamily="34" charset="0"/>
                <a:cs typeface="Arial" panose="020B0604020202020204" pitchFamily="34" charset="0"/>
              </a:rPr>
              <a:t>Dua	S6</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- 7                                                         </a:t>
            </a:r>
          </a:p>
          <a:p>
            <a:pPr marL="0" indent="0">
              <a:lnSpc>
                <a:spcPct val="250000"/>
              </a:lnSpc>
              <a:buNone/>
            </a:pP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4. </a:t>
            </a:r>
            <a:r>
              <a:rPr lang="en-GB" sz="2400" dirty="0">
                <a:latin typeface="Arial" panose="020B0604020202020204" pitchFamily="34" charset="0"/>
                <a:cs typeface="Arial" panose="020B0604020202020204" pitchFamily="34" charset="0"/>
              </a:rPr>
              <a:t>Language Barrier.		</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Student	Kevin	S8 - 9</a:t>
            </a:r>
          </a:p>
          <a:p>
            <a:pPr marL="0" indent="0">
              <a:lnSpc>
                <a:spcPct val="250000"/>
              </a:lnSpc>
              <a:buNone/>
            </a:pP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5. </a:t>
            </a:r>
            <a:r>
              <a:rPr lang="en-GB" sz="2400" dirty="0">
                <a:latin typeface="Arial" panose="020B0604020202020204" pitchFamily="34" charset="0"/>
                <a:cs typeface="Arial" panose="020B0604020202020204" pitchFamily="34" charset="0"/>
              </a:rPr>
              <a:t>Age Demographic</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Barrier.	Student	Jose	S10 - 11</a:t>
            </a:r>
          </a:p>
          <a:p>
            <a:pPr marL="0" indent="0">
              <a:lnSpc>
                <a:spcPct val="250000"/>
              </a:lnSpc>
              <a:buNone/>
            </a:pP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6. </a:t>
            </a:r>
            <a:r>
              <a:rPr lang="en-GB" sz="2400" dirty="0">
                <a:latin typeface="Arial" panose="020B0604020202020204" pitchFamily="34" charset="0"/>
                <a:cs typeface="Arial" panose="020B0604020202020204" pitchFamily="34" charset="0"/>
              </a:rPr>
              <a:t>Psychological</a:t>
            </a:r>
            <a:r>
              <a:rPr kumimoji="0" lang="en-GB" sz="2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Barrier.		Student	Jose	S12 - 13</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21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838200" y="713312"/>
            <a:ext cx="4038600" cy="5431376"/>
          </a:xfrm>
        </p:spPr>
        <p:txBody>
          <a:bodyPr>
            <a:normAutofit/>
          </a:bodyPr>
          <a:lstStyle/>
          <a:p>
            <a:r>
              <a:rPr lang="en-GB" dirty="0">
                <a:latin typeface="Arial" panose="020B0604020202020204" pitchFamily="34" charset="0"/>
                <a:cs typeface="Arial" panose="020B0604020202020204" pitchFamily="34" charset="0"/>
              </a:rPr>
              <a:t>1.Introduction</a:t>
            </a:r>
          </a:p>
        </p:txBody>
      </p:sp>
      <p:sp>
        <p:nvSpPr>
          <p:cNvPr id="3" name="Content Placeholder 2">
            <a:extLst>
              <a:ext uri="{FF2B5EF4-FFF2-40B4-BE49-F238E27FC236}">
                <a16:creationId xmlns:a16="http://schemas.microsoft.com/office/drawing/2014/main" id="{785EE665-D2CE-1368-82C7-E56C664231D0}"/>
              </a:ext>
            </a:extLst>
          </p:cNvPr>
          <p:cNvSpPr>
            <a:spLocks noGrp="1"/>
          </p:cNvSpPr>
          <p:nvPr>
            <p:ph idx="1"/>
          </p:nvPr>
        </p:nvSpPr>
        <p:spPr>
          <a:xfrm>
            <a:off x="4876800" y="713312"/>
            <a:ext cx="7220792" cy="5299070"/>
          </a:xfrm>
        </p:spPr>
        <p:txBody>
          <a:bodyPr anchor="ctr">
            <a:noAutofit/>
          </a:bodyPr>
          <a:lstStyle/>
          <a:p>
            <a:pPr marL="0" indent="0">
              <a:lnSpc>
                <a:spcPct val="200000"/>
              </a:lnSpc>
              <a:buNone/>
            </a:pPr>
            <a:r>
              <a:rPr lang="en-GB" sz="2400" dirty="0">
                <a:latin typeface="Arial" panose="020B0604020202020204" pitchFamily="34" charset="0"/>
                <a:cs typeface="Arial" panose="020B0604020202020204" pitchFamily="34" charset="0"/>
              </a:rPr>
              <a:t>Flight Foods Ltd is a medium-sized food manufacturing company that produces ready meals for airlines. Rather than increasing its market share, the company is losing business due to poor food quality and repeated complaints from airlines. The aim is to analyse the operational problems, identify the root causes, and propose actionable solutions.</a:t>
            </a:r>
          </a:p>
        </p:txBody>
      </p:sp>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68901-8153-B204-FE48-7770BF9BA997}"/>
              </a:ext>
            </a:extLst>
          </p:cNvPr>
          <p:cNvSpPr>
            <a:spLocks noGrp="1"/>
          </p:cNvSpPr>
          <p:nvPr>
            <p:ph type="title"/>
          </p:nvPr>
        </p:nvSpPr>
        <p:spPr>
          <a:xfrm>
            <a:off x="0" y="3223798"/>
            <a:ext cx="4037824" cy="2662120"/>
          </a:xfrm>
        </p:spPr>
        <p:txBody>
          <a:bodyPr anchor="b">
            <a:normAutofit fontScale="90000"/>
          </a:bodyPr>
          <a:lstStyle/>
          <a:p>
            <a:pPr algn="ctr">
              <a:lnSpc>
                <a:spcPct val="150000"/>
              </a:lnSpc>
            </a:pPr>
            <a:r>
              <a:rPr lang="en-GB" sz="3400" dirty="0">
                <a:solidFill>
                  <a:srgbClr val="FFFFFF"/>
                </a:solidFill>
                <a:latin typeface="Arial" panose="020B0604020202020204" pitchFamily="34" charset="0"/>
                <a:cs typeface="Arial" panose="020B0604020202020204" pitchFamily="34" charset="0"/>
              </a:rPr>
              <a:t>2. Barrier 1 Organisational.</a:t>
            </a:r>
            <a:br>
              <a:rPr lang="en-GB" sz="3400" dirty="0">
                <a:solidFill>
                  <a:srgbClr val="FFFFFF"/>
                </a:solidFill>
                <a:latin typeface="Arial" panose="020B0604020202020204" pitchFamily="34" charset="0"/>
                <a:cs typeface="Arial" panose="020B0604020202020204" pitchFamily="34" charset="0"/>
              </a:rPr>
            </a:br>
            <a:r>
              <a:rPr lang="en-GB" sz="2000" dirty="0">
                <a:solidFill>
                  <a:srgbClr val="FFFFFF"/>
                </a:solidFill>
                <a:latin typeface="Arial" panose="020B0604020202020204" pitchFamily="34" charset="0"/>
                <a:cs typeface="Arial" panose="020B0604020202020204" pitchFamily="34" charset="0"/>
              </a:rPr>
              <a:t>According to Schramm's Model (1954), organisational barriers occur when communication is blocked by an organisation’s structure, polices, or culture. At Flight Foods, Gary assumes his workers understand his instructions, but without a shared field of experience.</a:t>
            </a:r>
            <a:endParaRPr lang="en-GB" sz="34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0D3AEABD-A852-019A-6BA3-67CFF9457D36}"/>
              </a:ext>
            </a:extLst>
          </p:cNvPr>
          <p:cNvGraphicFramePr>
            <a:graphicFrameLocks noGrp="1"/>
          </p:cNvGraphicFramePr>
          <p:nvPr>
            <p:ph idx="1"/>
            <p:extLst>
              <p:ext uri="{D42A27DB-BD31-4B8C-83A1-F6EECF244321}">
                <p14:modId xmlns:p14="http://schemas.microsoft.com/office/powerpoint/2010/main" val="331974571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4914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EA67D8-304B-84E2-4437-6356F8F0013E}"/>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Solutions</a:t>
            </a:r>
          </a:p>
        </p:txBody>
      </p:sp>
      <p:sp>
        <p:nvSpPr>
          <p:cNvPr id="3" name="Content Placeholder 2">
            <a:extLst>
              <a:ext uri="{FF2B5EF4-FFF2-40B4-BE49-F238E27FC236}">
                <a16:creationId xmlns:a16="http://schemas.microsoft.com/office/drawing/2014/main" id="{B27C056C-97AC-0E4A-5283-F49217486CA4}"/>
              </a:ext>
            </a:extLst>
          </p:cNvPr>
          <p:cNvSpPr>
            <a:spLocks noGrp="1"/>
          </p:cNvSpPr>
          <p:nvPr>
            <p:ph idx="1"/>
          </p:nvPr>
        </p:nvSpPr>
        <p:spPr>
          <a:xfrm>
            <a:off x="-3" y="1622744"/>
            <a:ext cx="12192003" cy="5235255"/>
          </a:xfrm>
        </p:spPr>
        <p:txBody>
          <a:bodyPr anchor="ctr">
            <a:normAutofit/>
          </a:bodyPr>
          <a:lstStyle/>
          <a:p>
            <a:pPr>
              <a:lnSpc>
                <a:spcPct val="150000"/>
              </a:lnSpc>
            </a:pPr>
            <a:r>
              <a:rPr lang="en-GB" sz="2000" dirty="0">
                <a:latin typeface="Arial" panose="020B0604020202020204" pitchFamily="34" charset="0"/>
                <a:cs typeface="Arial" panose="020B0604020202020204" pitchFamily="34" charset="0"/>
              </a:rPr>
              <a:t>Structured training program. Mandatory food hygiene and safety induction before staff begin work.</a:t>
            </a:r>
          </a:p>
          <a:p>
            <a:pPr>
              <a:lnSpc>
                <a:spcPct val="150000"/>
              </a:lnSpc>
            </a:pPr>
            <a:r>
              <a:rPr lang="en-GB" sz="2000" dirty="0">
                <a:latin typeface="Arial" panose="020B0604020202020204" pitchFamily="34" charset="0"/>
                <a:cs typeface="Arial" panose="020B0604020202020204" pitchFamily="34" charset="0"/>
              </a:rPr>
              <a:t>Multilingual communication. Perhaps use translated materials, pictorial signs, English courses or bilingual supervisor to overcome language barriers. </a:t>
            </a:r>
          </a:p>
          <a:p>
            <a:pPr>
              <a:lnSpc>
                <a:spcPct val="150000"/>
              </a:lnSpc>
            </a:pPr>
            <a:r>
              <a:rPr lang="en-GB" sz="2000" dirty="0">
                <a:latin typeface="Arial" panose="020B0604020202020204" pitchFamily="34" charset="0"/>
                <a:cs typeface="Arial" panose="020B0604020202020204" pitchFamily="34" charset="0"/>
              </a:rPr>
              <a:t>Management role modelling Managers must demonstrate compliance ( clean uniforms, hairnets and hygiene) to set standards</a:t>
            </a:r>
          </a:p>
          <a:p>
            <a:pPr>
              <a:lnSpc>
                <a:spcPct val="150000"/>
              </a:lnSpc>
            </a:pPr>
            <a:r>
              <a:rPr lang="en-GB" sz="2000" dirty="0">
                <a:latin typeface="Arial" panose="020B0604020202020204" pitchFamily="34" charset="0"/>
                <a:cs typeface="Arial" panose="020B0604020202020204" pitchFamily="34" charset="0"/>
              </a:rPr>
              <a:t>Upgrade equipment. Replace outdated machinery to improve efficiency and reduce distractions.</a:t>
            </a:r>
          </a:p>
          <a:p>
            <a:pPr>
              <a:lnSpc>
                <a:spcPct val="150000"/>
              </a:lnSpc>
            </a:pPr>
            <a:r>
              <a:rPr lang="en-GB" sz="2000" dirty="0">
                <a:latin typeface="Arial" panose="020B0604020202020204" pitchFamily="34" charset="0"/>
                <a:cs typeface="Arial" panose="020B0604020202020204" pitchFamily="34" charset="0"/>
              </a:rPr>
              <a:t>Cultural integration and teamwork. Cross-cultural workshops and team building to improve cooperation and reduce misunderstandings.</a:t>
            </a:r>
          </a:p>
        </p:txBody>
      </p:sp>
    </p:spTree>
    <p:extLst>
      <p:ext uri="{BB962C8B-B14F-4D97-AF65-F5344CB8AC3E}">
        <p14:creationId xmlns:p14="http://schemas.microsoft.com/office/powerpoint/2010/main" val="1277688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22DC6-2984-5B11-7063-D3C3C510055A}"/>
              </a:ext>
            </a:extLst>
          </p:cNvPr>
          <p:cNvSpPr>
            <a:spLocks noGrp="1"/>
          </p:cNvSpPr>
          <p:nvPr>
            <p:ph type="ctrTitle"/>
          </p:nvPr>
        </p:nvSpPr>
        <p:spPr>
          <a:xfrm>
            <a:off x="0" y="217415"/>
            <a:ext cx="12192000" cy="1225268"/>
          </a:xfrm>
        </p:spPr>
        <p:txBody>
          <a:bodyPr vert="horz" lIns="91440" tIns="45720" rIns="91440" bIns="45720" rtlCol="0" anchor="t">
            <a:normAutofit/>
          </a:bodyPr>
          <a:lstStyle/>
          <a:p>
            <a:r>
              <a:rPr lang="en-GB" sz="4000" dirty="0">
                <a:latin typeface="Arial" panose="020B0604020202020204" pitchFamily="34" charset="0"/>
                <a:cs typeface="Arial" panose="020B0604020202020204" pitchFamily="34" charset="0"/>
              </a:rPr>
              <a:t>3. BARRIER 2</a:t>
            </a:r>
            <a:r>
              <a:rPr lang="en-US" sz="4000" b="1" kern="1200" dirty="0">
                <a:latin typeface="Arial" panose="020B0604020202020204" pitchFamily="34" charset="0"/>
                <a:cs typeface="Arial" panose="020B0604020202020204" pitchFamily="34" charset="0"/>
              </a:rPr>
              <a:t> ( Environment)</a:t>
            </a:r>
            <a:br>
              <a:rPr lang="en-US" sz="4000" dirty="0">
                <a:highlight>
                  <a:srgbClr val="FFFF00"/>
                </a:highlight>
                <a:latin typeface="Arial" panose="020B0604020202020204" pitchFamily="34" charset="0"/>
                <a:cs typeface="Arial" panose="020B0604020202020204" pitchFamily="34" charset="0"/>
              </a:rPr>
            </a:br>
            <a:r>
              <a:rPr lang="en-US" sz="4000" b="0" kern="1200" dirty="0">
                <a:latin typeface="Arial" panose="020B0604020202020204" pitchFamily="34" charset="0"/>
                <a:cs typeface="Arial" panose="020B0604020202020204" pitchFamily="34" charset="0"/>
              </a:rPr>
              <a:t>Physical Noise in the Workplace</a:t>
            </a:r>
          </a:p>
        </p:txBody>
      </p:sp>
      <p:sp>
        <p:nvSpPr>
          <p:cNvPr id="3" name="Subtitle 2">
            <a:extLst>
              <a:ext uri="{FF2B5EF4-FFF2-40B4-BE49-F238E27FC236}">
                <a16:creationId xmlns:a16="http://schemas.microsoft.com/office/drawing/2014/main" id="{1028DAF7-7F34-9F10-71C5-4731492E1A77}"/>
              </a:ext>
            </a:extLst>
          </p:cNvPr>
          <p:cNvSpPr>
            <a:spLocks noGrp="1"/>
          </p:cNvSpPr>
          <p:nvPr>
            <p:ph type="subTitle" idx="1"/>
          </p:nvPr>
        </p:nvSpPr>
        <p:spPr>
          <a:xfrm>
            <a:off x="64736" y="1175329"/>
            <a:ext cx="6175591" cy="4748084"/>
          </a:xfrm>
        </p:spPr>
        <p:txBody>
          <a:bodyPr vert="horz" lIns="91440" tIns="45720" rIns="91440" bIns="45720" rtlCol="0" anchor="ctr">
            <a:normAutofit/>
          </a:bodyPr>
          <a:lstStyle/>
          <a:p>
            <a:pPr indent="-228600" algn="l">
              <a:lnSpc>
                <a:spcPct val="20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The factory in Flight Foods has old noisy machines</a:t>
            </a:r>
            <a:r>
              <a:rPr lang="en-US" sz="2000" dirty="0">
                <a:latin typeface="Arial" panose="020B0604020202020204" pitchFamily="34" charset="0"/>
                <a:cs typeface="Arial" panose="020B0604020202020204" pitchFamily="34" charset="0"/>
              </a:rPr>
              <a:t>.</a:t>
            </a:r>
          </a:p>
          <a:p>
            <a:pPr indent="-228600" algn="l">
              <a:lnSpc>
                <a:spcPct val="20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Nearly impossible to have a clear conversation </a:t>
            </a:r>
            <a:r>
              <a:rPr lang="en-US" sz="2000" dirty="0">
                <a:latin typeface="Arial" panose="020B0604020202020204" pitchFamily="34" charset="0"/>
                <a:cs typeface="Arial" panose="020B0604020202020204" pitchFamily="34" charset="0"/>
              </a:rPr>
              <a:t>between Gary and the staff. According to </a:t>
            </a:r>
            <a:r>
              <a:rPr lang="en-GB" sz="2000" dirty="0">
                <a:latin typeface="Arial" panose="020B0604020202020204" pitchFamily="34" charset="0"/>
                <a:cs typeface="Arial" panose="020B0604020202020204" pitchFamily="34" charset="0"/>
              </a:rPr>
              <a:t>Shannon and </a:t>
            </a:r>
            <a:r>
              <a:rPr lang="en-GB" sz="2000" b="1" dirty="0">
                <a:latin typeface="Arial" panose="020B0604020202020204" pitchFamily="34" charset="0"/>
                <a:cs typeface="Arial" panose="020B0604020202020204" pitchFamily="34" charset="0"/>
              </a:rPr>
              <a:t>Weaver (1948), </a:t>
            </a:r>
            <a:r>
              <a:rPr lang="en-GB" sz="2000" dirty="0">
                <a:latin typeface="Arial" panose="020B0604020202020204" pitchFamily="34" charset="0"/>
                <a:cs typeface="Arial" panose="020B0604020202020204" pitchFamily="34" charset="0"/>
              </a:rPr>
              <a:t>physical noise is the cause of miscommunication.</a:t>
            </a:r>
            <a:endParaRPr lang="en-US" sz="2000" dirty="0">
              <a:effectLst/>
              <a:latin typeface="Arial" panose="020B0604020202020204" pitchFamily="34" charset="0"/>
              <a:cs typeface="Arial" panose="020B0604020202020204" pitchFamily="34" charset="0"/>
            </a:endParaRPr>
          </a:p>
          <a:p>
            <a:pPr indent="-228600" algn="l">
              <a:buFont typeface="Arial" panose="020B0604020202020204" pitchFamily="34" charset="0"/>
              <a:buChar char="•"/>
            </a:pPr>
            <a:endParaRPr lang="en-US" sz="1300" dirty="0"/>
          </a:p>
        </p:txBody>
      </p:sp>
      <p:pic>
        <p:nvPicPr>
          <p:cNvPr id="4" name="Picture 3">
            <a:extLst>
              <a:ext uri="{FF2B5EF4-FFF2-40B4-BE49-F238E27FC236}">
                <a16:creationId xmlns:a16="http://schemas.microsoft.com/office/drawing/2014/main" id="{E9AEEFA1-E9BC-B633-586C-FD87BF3F99AC}"/>
              </a:ext>
            </a:extLst>
          </p:cNvPr>
          <p:cNvPicPr>
            <a:picLocks noChangeAspect="1"/>
          </p:cNvPicPr>
          <p:nvPr/>
        </p:nvPicPr>
        <p:blipFill>
          <a:blip r:embed="rId2"/>
          <a:srcRect l="5932" r="3263" b="10080"/>
          <a:stretch>
            <a:fillRect/>
          </a:stretch>
        </p:blipFill>
        <p:spPr>
          <a:xfrm>
            <a:off x="6096174" y="2462469"/>
            <a:ext cx="5941497" cy="4265603"/>
          </a:xfrm>
          <a:prstGeom prst="rect">
            <a:avLst/>
          </a:prstGeom>
        </p:spPr>
      </p:pic>
      <p:grpSp>
        <p:nvGrpSpPr>
          <p:cNvPr id="6" name="Group 5">
            <a:extLst>
              <a:ext uri="{FF2B5EF4-FFF2-40B4-BE49-F238E27FC236}">
                <a16:creationId xmlns:a16="http://schemas.microsoft.com/office/drawing/2014/main" id="{71E4E172-1EA7-E251-8265-AD4D673154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B36EE4C1-7905-4652-A645-D2C3112E2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5B2D6870-BDC0-AE8B-A7F5-D570327D12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44707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97E902-AC10-54B2-3B5F-05B9E500151F}"/>
              </a:ext>
            </a:extLst>
          </p:cNvPr>
          <p:cNvSpPr>
            <a:spLocks noGrp="1"/>
          </p:cNvSpPr>
          <p:nvPr>
            <p:ph type="title"/>
          </p:nvPr>
        </p:nvSpPr>
        <p:spPr>
          <a:xfrm>
            <a:off x="572493" y="238539"/>
            <a:ext cx="11018520" cy="904461"/>
          </a:xfrm>
        </p:spPr>
        <p:txBody>
          <a:bodyPr anchor="b">
            <a:normAutofit/>
          </a:bodyPr>
          <a:lstStyle/>
          <a:p>
            <a:r>
              <a:rPr lang="en-GB" sz="5400" dirty="0">
                <a:latin typeface="Arial" panose="020B0604020202020204" pitchFamily="34" charset="0"/>
                <a:cs typeface="Arial" panose="020B0604020202020204" pitchFamily="34" charset="0"/>
              </a:rPr>
              <a:t>Solution to Overcome the Barrier </a:t>
            </a:r>
            <a:endParaRPr lang="en-US" sz="5400" dirty="0">
              <a:latin typeface="Arial" panose="020B0604020202020204" pitchFamily="34" charset="0"/>
              <a:cs typeface="Arial" panose="020B0604020202020204" pitchFamily="34" charset="0"/>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Content Placeholder 2">
            <a:extLst>
              <a:ext uri="{FF2B5EF4-FFF2-40B4-BE49-F238E27FC236}">
                <a16:creationId xmlns:a16="http://schemas.microsoft.com/office/drawing/2014/main" id="{EA5EB530-39BD-12F7-F6F1-0298C8159B69}"/>
              </a:ext>
            </a:extLst>
          </p:cNvPr>
          <p:cNvGraphicFramePr>
            <a:graphicFrameLocks noGrp="1"/>
          </p:cNvGraphicFramePr>
          <p:nvPr>
            <p:ph idx="1"/>
            <p:extLst>
              <p:ext uri="{D42A27DB-BD31-4B8C-83A1-F6EECF244321}">
                <p14:modId xmlns:p14="http://schemas.microsoft.com/office/powerpoint/2010/main" val="1720405797"/>
              </p:ext>
            </p:extLst>
          </p:nvPr>
        </p:nvGraphicFramePr>
        <p:xfrm>
          <a:off x="572492" y="1828799"/>
          <a:ext cx="7675395" cy="4863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8CFE05F4-622B-3527-78D4-E5AF296C1D52}"/>
              </a:ext>
            </a:extLst>
          </p:cNvPr>
          <p:cNvPicPr>
            <a:picLocks noChangeAspect="1"/>
          </p:cNvPicPr>
          <p:nvPr/>
        </p:nvPicPr>
        <p:blipFill>
          <a:blip r:embed="rId7"/>
          <a:srcRect r="3955" b="4"/>
          <a:stretch>
            <a:fillRect/>
          </a:stretch>
        </p:blipFill>
        <p:spPr>
          <a:xfrm>
            <a:off x="8436309" y="1952244"/>
            <a:ext cx="3755691" cy="4096512"/>
          </a:xfrm>
          <a:prstGeom prst="rect">
            <a:avLst/>
          </a:prstGeom>
        </p:spPr>
      </p:pic>
    </p:spTree>
    <p:extLst>
      <p:ext uri="{BB962C8B-B14F-4D97-AF65-F5344CB8AC3E}">
        <p14:creationId xmlns:p14="http://schemas.microsoft.com/office/powerpoint/2010/main" val="3059896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ítulo 1">
            <a:extLst>
              <a:ext uri="{FF2B5EF4-FFF2-40B4-BE49-F238E27FC236}">
                <a16:creationId xmlns:a16="http://schemas.microsoft.com/office/drawing/2014/main" id="{677820BB-07FA-42FD-834B-05CA3B9F1970}"/>
              </a:ext>
            </a:extLst>
          </p:cNvPr>
          <p:cNvSpPr>
            <a:spLocks noGrp="1"/>
          </p:cNvSpPr>
          <p:nvPr>
            <p:ph type="title"/>
          </p:nvPr>
        </p:nvSpPr>
        <p:spPr>
          <a:xfrm>
            <a:off x="5679002" y="1"/>
            <a:ext cx="6450959" cy="953309"/>
          </a:xfrm>
        </p:spPr>
        <p:txBody>
          <a:bodyPr anchor="b">
            <a:normAutofit/>
          </a:bodyPr>
          <a:lstStyle/>
          <a:p>
            <a:pPr algn="ctr"/>
            <a:r>
              <a:rPr lang="en-GB" sz="4000" dirty="0">
                <a:latin typeface="Arial" panose="020B0604020202020204" pitchFamily="34" charset="0"/>
                <a:cs typeface="Arial" panose="020B0604020202020204" pitchFamily="34" charset="0"/>
              </a:rPr>
              <a:t>4. BARRIER 3 </a:t>
            </a:r>
            <a:r>
              <a:rPr lang="en-GB" sz="4000" b="1" dirty="0">
                <a:latin typeface="Arial"/>
                <a:cs typeface="Arial"/>
              </a:rPr>
              <a:t>Language</a:t>
            </a:r>
            <a:endParaRPr lang="es-ES" sz="4000" dirty="0"/>
          </a:p>
        </p:txBody>
      </p:sp>
      <p:sp>
        <p:nvSpPr>
          <p:cNvPr id="19" name="Oval 18">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Imagen 4" descr="Interfaz de usuario gráfica, Texto, Aplicación&#10;&#10;El contenido generado por IA puede ser incorrecto.">
            <a:extLst>
              <a:ext uri="{FF2B5EF4-FFF2-40B4-BE49-F238E27FC236}">
                <a16:creationId xmlns:a16="http://schemas.microsoft.com/office/drawing/2014/main" id="{8C1E5ADC-2941-FEDE-C8E6-5DBA9D0FE21E}"/>
              </a:ext>
            </a:extLst>
          </p:cNvPr>
          <p:cNvPicPr>
            <a:picLocks noChangeAspect="1"/>
          </p:cNvPicPr>
          <p:nvPr/>
        </p:nvPicPr>
        <p:blipFill>
          <a:blip r:embed="rId2"/>
          <a:srcRect l="12815" r="17434" b="-2"/>
          <a:stretch>
            <a:fillRect/>
          </a:stretch>
        </p:blipFill>
        <p:spPr>
          <a:xfrm>
            <a:off x="322964"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1"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3"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Marcador de contenido 2">
            <a:extLst>
              <a:ext uri="{FF2B5EF4-FFF2-40B4-BE49-F238E27FC236}">
                <a16:creationId xmlns:a16="http://schemas.microsoft.com/office/drawing/2014/main" id="{3517DF74-71C2-0A34-6D7F-0FAE8C39A7D1}"/>
              </a:ext>
            </a:extLst>
          </p:cNvPr>
          <p:cNvSpPr>
            <a:spLocks noGrp="1"/>
          </p:cNvSpPr>
          <p:nvPr>
            <p:ph idx="1"/>
          </p:nvPr>
        </p:nvSpPr>
        <p:spPr>
          <a:xfrm>
            <a:off x="6430060" y="991782"/>
            <a:ext cx="5156102" cy="5742189"/>
          </a:xfrm>
        </p:spPr>
        <p:txBody>
          <a:bodyPr vert="horz" lIns="91440" tIns="45720" rIns="91440" bIns="45720" rtlCol="0" anchor="t">
            <a:normAutofit/>
          </a:bodyPr>
          <a:lstStyle/>
          <a:p>
            <a:pPr marL="0" indent="0" algn="ctr">
              <a:lnSpc>
                <a:spcPct val="100000"/>
              </a:lnSpc>
              <a:buNone/>
            </a:pPr>
            <a:r>
              <a:rPr lang="en-GB" sz="2000" b="1" dirty="0">
                <a:solidFill>
                  <a:schemeClr val="tx1">
                    <a:alpha val="80000"/>
                  </a:schemeClr>
                </a:solidFill>
                <a:latin typeface="Arial"/>
                <a:cs typeface="Arial"/>
              </a:rPr>
              <a:t>Language as the Main Communication Barrier</a:t>
            </a:r>
          </a:p>
          <a:p>
            <a:pPr>
              <a:lnSpc>
                <a:spcPct val="100000"/>
              </a:lnSpc>
              <a:buFont typeface="Wingdings" panose="020B0604020202020204" pitchFamily="34" charset="0"/>
              <a:buChar char="ü"/>
            </a:pPr>
            <a:r>
              <a:rPr lang="en-GB" sz="2000" dirty="0">
                <a:solidFill>
                  <a:schemeClr val="tx1">
                    <a:alpha val="80000"/>
                  </a:schemeClr>
                </a:solidFill>
                <a:latin typeface="Arial"/>
                <a:cs typeface="Arial"/>
              </a:rPr>
              <a:t>Most employees are immigrants from five different cultural backgrounds.</a:t>
            </a:r>
          </a:p>
          <a:p>
            <a:pPr>
              <a:lnSpc>
                <a:spcPct val="100000"/>
              </a:lnSpc>
              <a:buFont typeface="Wingdings" panose="020B0604020202020204" pitchFamily="34" charset="0"/>
              <a:buChar char="ü"/>
            </a:pPr>
            <a:r>
              <a:rPr lang="en-GB" sz="2000" dirty="0">
                <a:solidFill>
                  <a:schemeClr val="tx1">
                    <a:alpha val="80000"/>
                  </a:schemeClr>
                </a:solidFill>
                <a:latin typeface="Arial"/>
                <a:cs typeface="Arial"/>
              </a:rPr>
              <a:t>Many workers do not speak or read English fluently.</a:t>
            </a:r>
          </a:p>
          <a:p>
            <a:pPr>
              <a:lnSpc>
                <a:spcPct val="100000"/>
              </a:lnSpc>
              <a:buFont typeface="Wingdings" panose="020B0604020202020204" pitchFamily="34" charset="0"/>
              <a:buChar char="ü"/>
            </a:pPr>
            <a:r>
              <a:rPr lang="en-GB" sz="2000" dirty="0">
                <a:solidFill>
                  <a:schemeClr val="tx1">
                    <a:alpha val="80000"/>
                  </a:schemeClr>
                </a:solidFill>
                <a:latin typeface="Arial"/>
                <a:cs typeface="Arial"/>
              </a:rPr>
              <a:t>Instructions given by Gary are misunderstood or interpreted incorrectly.</a:t>
            </a:r>
          </a:p>
          <a:p>
            <a:pPr>
              <a:lnSpc>
                <a:spcPct val="100000"/>
              </a:lnSpc>
              <a:buFont typeface="Wingdings" panose="020B0604020202020204" pitchFamily="34" charset="0"/>
              <a:buChar char="ü"/>
            </a:pPr>
            <a:r>
              <a:rPr lang="en-GB" sz="2000" dirty="0">
                <a:solidFill>
                  <a:schemeClr val="tx1">
                    <a:alpha val="80000"/>
                  </a:schemeClr>
                </a:solidFill>
                <a:latin typeface="Arial"/>
                <a:cs typeface="Arial"/>
              </a:rPr>
              <a:t>Written notices in English (e.g., "Wash your hands regularly") are not fully understood by everyone.</a:t>
            </a:r>
          </a:p>
          <a:p>
            <a:pPr marL="0" indent="0">
              <a:lnSpc>
                <a:spcPct val="100000"/>
              </a:lnSpc>
              <a:buNone/>
            </a:pPr>
            <a:endParaRPr lang="en-GB" sz="2000" dirty="0">
              <a:solidFill>
                <a:schemeClr val="tx1">
                  <a:alpha val="80000"/>
                </a:schemeClr>
              </a:solidFill>
              <a:latin typeface="Arial"/>
              <a:cs typeface="Arial"/>
            </a:endParaRPr>
          </a:p>
          <a:p>
            <a:pPr marL="0" indent="0">
              <a:lnSpc>
                <a:spcPct val="100000"/>
              </a:lnSpc>
              <a:buNone/>
            </a:pPr>
            <a:r>
              <a:rPr lang="en-GB" sz="2000" dirty="0">
                <a:solidFill>
                  <a:schemeClr val="tx1">
                    <a:alpha val="80000"/>
                  </a:schemeClr>
                </a:solidFill>
                <a:latin typeface="Arial"/>
                <a:cs typeface="Arial"/>
              </a:rPr>
              <a:t>According to Berlo (1960), communication breaks down when the sender and receiver lack shared language competence</a:t>
            </a:r>
          </a:p>
          <a:p>
            <a:pPr marL="0" indent="0">
              <a:buNone/>
            </a:pPr>
            <a:endParaRPr lang="en-GB" sz="1100" dirty="0">
              <a:solidFill>
                <a:schemeClr val="tx1">
                  <a:alpha val="80000"/>
                </a:schemeClr>
              </a:solidFill>
            </a:endParaRPr>
          </a:p>
        </p:txBody>
      </p:sp>
      <p:sp>
        <p:nvSpPr>
          <p:cNvPr id="25"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7"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300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A8BEA801-8F16-AE97-25ED-E412C7EB3868}"/>
              </a:ext>
            </a:extLst>
          </p:cNvPr>
          <p:cNvSpPr>
            <a:spLocks noGrp="1"/>
          </p:cNvSpPr>
          <p:nvPr>
            <p:ph type="title"/>
          </p:nvPr>
        </p:nvSpPr>
        <p:spPr>
          <a:xfrm>
            <a:off x="1" y="1272665"/>
            <a:ext cx="7201912" cy="901958"/>
          </a:xfrm>
        </p:spPr>
        <p:txBody>
          <a:bodyPr anchor="b">
            <a:normAutofit/>
          </a:bodyPr>
          <a:lstStyle/>
          <a:p>
            <a:pPr algn="ctr"/>
            <a:r>
              <a:rPr lang="en-GB" sz="3400" b="1" dirty="0">
                <a:latin typeface="Arial"/>
                <a:cs typeface="Arial"/>
              </a:rPr>
              <a:t>Solution to Overcome the Barrier</a:t>
            </a:r>
            <a:r>
              <a:rPr lang="en-GB" sz="3400" b="1" dirty="0">
                <a:latin typeface="Neue Haas Grotesk Text Pro"/>
                <a:ea typeface="Neue Haas Grotesk Text Pro"/>
                <a:cs typeface="Neue Haas Grotesk Text Pro"/>
              </a:rPr>
              <a:t> </a:t>
            </a:r>
            <a:endParaRPr lang="en-GB" sz="3400" dirty="0"/>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Marcador de contenido 2">
            <a:extLst>
              <a:ext uri="{FF2B5EF4-FFF2-40B4-BE49-F238E27FC236}">
                <a16:creationId xmlns:a16="http://schemas.microsoft.com/office/drawing/2014/main" id="{1189D5CC-7B00-2FBB-50E3-B2ABC6BBB913}"/>
              </a:ext>
            </a:extLst>
          </p:cNvPr>
          <p:cNvSpPr>
            <a:spLocks noGrp="1"/>
          </p:cNvSpPr>
          <p:nvPr>
            <p:ph idx="1"/>
          </p:nvPr>
        </p:nvSpPr>
        <p:spPr>
          <a:xfrm>
            <a:off x="64736" y="2660904"/>
            <a:ext cx="6311788" cy="4178806"/>
          </a:xfrm>
        </p:spPr>
        <p:txBody>
          <a:bodyPr vert="horz" lIns="91440" tIns="45720" rIns="91440" bIns="45720" rtlCol="0" anchor="t">
            <a:normAutofit/>
          </a:bodyPr>
          <a:lstStyle/>
          <a:p>
            <a:pPr>
              <a:lnSpc>
                <a:spcPct val="100000"/>
              </a:lnSpc>
              <a:buFont typeface="Wingdings" panose="020B0604020202020204" pitchFamily="34" charset="0"/>
              <a:buChar char="ü"/>
            </a:pPr>
            <a:r>
              <a:rPr lang="en-GB" sz="2000" dirty="0">
                <a:latin typeface="Arial" panose="020B0604020202020204" pitchFamily="34" charset="0"/>
                <a:ea typeface="+mn-lt"/>
                <a:cs typeface="Arial" panose="020B0604020202020204" pitchFamily="34" charset="0"/>
              </a:rPr>
              <a:t>Use multilingual signs (English + workers' main languages).</a:t>
            </a:r>
            <a:endParaRPr lang="en-GB" sz="2000" dirty="0">
              <a:latin typeface="Arial" panose="020B0604020202020204" pitchFamily="34" charset="0"/>
              <a:cs typeface="Arial" panose="020B0604020202020204" pitchFamily="34" charset="0"/>
            </a:endParaRPr>
          </a:p>
          <a:p>
            <a:pPr>
              <a:lnSpc>
                <a:spcPct val="100000"/>
              </a:lnSpc>
              <a:buFont typeface="Wingdings" panose="020B0604020202020204" pitchFamily="34" charset="0"/>
              <a:buChar char="ü"/>
            </a:pPr>
            <a:r>
              <a:rPr lang="en-GB" sz="2000" dirty="0">
                <a:latin typeface="Arial" panose="020B0604020202020204" pitchFamily="34" charset="0"/>
                <a:ea typeface="+mn-lt"/>
                <a:cs typeface="Arial" panose="020B0604020202020204" pitchFamily="34" charset="0"/>
              </a:rPr>
              <a:t>Add visual instructions (pictures, colour codes, step-by-step diagrams)</a:t>
            </a:r>
            <a:endParaRPr lang="en-GB" sz="2000" dirty="0">
              <a:latin typeface="Arial" panose="020B0604020202020204" pitchFamily="34" charset="0"/>
              <a:cs typeface="Arial" panose="020B0604020202020204" pitchFamily="34" charset="0"/>
            </a:endParaRPr>
          </a:p>
          <a:p>
            <a:pPr>
              <a:lnSpc>
                <a:spcPct val="100000"/>
              </a:lnSpc>
              <a:buFont typeface="Wingdings" panose="020B0604020202020204" pitchFamily="34" charset="0"/>
              <a:buChar char="ü"/>
            </a:pPr>
            <a:r>
              <a:rPr lang="en-GB" sz="2000" dirty="0">
                <a:latin typeface="Arial" panose="020B0604020202020204" pitchFamily="34" charset="0"/>
                <a:ea typeface="+mn-lt"/>
                <a:cs typeface="Arial" panose="020B0604020202020204" pitchFamily="34" charset="0"/>
              </a:rPr>
              <a:t>Provide basic English training focused on food hygiene and safety vocabulary</a:t>
            </a:r>
          </a:p>
          <a:p>
            <a:pPr>
              <a:lnSpc>
                <a:spcPct val="100000"/>
              </a:lnSpc>
              <a:buFont typeface="Wingdings" panose="020B0604020202020204" pitchFamily="34" charset="0"/>
              <a:buChar char="ü"/>
            </a:pPr>
            <a:r>
              <a:rPr lang="en-GB" sz="2000" dirty="0">
                <a:latin typeface="Arial" panose="020B0604020202020204" pitchFamily="34" charset="0"/>
                <a:ea typeface="+mn-lt"/>
                <a:cs typeface="Arial" panose="020B0604020202020204" pitchFamily="34" charset="0"/>
              </a:rPr>
              <a:t>Implement a check-List</a:t>
            </a:r>
          </a:p>
          <a:p>
            <a:pPr marL="0" indent="0">
              <a:lnSpc>
                <a:spcPct val="100000"/>
              </a:lnSpc>
              <a:buNone/>
            </a:pPr>
            <a:endParaRPr lang="en-GB" sz="2000" dirty="0">
              <a:latin typeface="Arial" panose="020B0604020202020204" pitchFamily="34" charset="0"/>
              <a:cs typeface="Arial" panose="020B0604020202020204" pitchFamily="34" charset="0"/>
            </a:endParaRPr>
          </a:p>
          <a:p>
            <a:pPr marL="0" indent="0">
              <a:lnSpc>
                <a:spcPct val="100000"/>
              </a:lnSpc>
              <a:buNone/>
            </a:pPr>
            <a:r>
              <a:rPr lang="en-GB" sz="2000" dirty="0">
                <a:latin typeface="Arial" panose="020B0604020202020204" pitchFamily="34" charset="0"/>
                <a:cs typeface="Arial" panose="020B0604020202020204" pitchFamily="34" charset="0"/>
              </a:rPr>
              <a:t>Effective communication requires overlapping fields of experience between sender and receiver."- Schramm, 1954.</a:t>
            </a:r>
          </a:p>
          <a:p>
            <a:pPr marL="0" indent="0">
              <a:buFont typeface="Wingdings" panose="020B0604020202020204" pitchFamily="34" charset="0"/>
              <a:buNone/>
            </a:pPr>
            <a:endParaRPr lang="en-GB" sz="1700" dirty="0"/>
          </a:p>
        </p:txBody>
      </p:sp>
      <p:pic>
        <p:nvPicPr>
          <p:cNvPr id="5" name="Imagen 4" descr="Imagen que contiene Texto&#10;&#10;El contenido generado por IA puede ser incorrecto.">
            <a:extLst>
              <a:ext uri="{FF2B5EF4-FFF2-40B4-BE49-F238E27FC236}">
                <a16:creationId xmlns:a16="http://schemas.microsoft.com/office/drawing/2014/main" id="{F6C83E31-EB75-5CA0-BAB8-961E19D3CE18}"/>
              </a:ext>
            </a:extLst>
          </p:cNvPr>
          <p:cNvPicPr>
            <a:picLocks noChangeAspect="1"/>
          </p:cNvPicPr>
          <p:nvPr/>
        </p:nvPicPr>
        <p:blipFill>
          <a:blip r:embed="rId2"/>
          <a:stretch>
            <a:fillRect/>
          </a:stretch>
        </p:blipFill>
        <p:spPr>
          <a:xfrm>
            <a:off x="6376524" y="2282617"/>
            <a:ext cx="5815476" cy="2863918"/>
          </a:xfrm>
          <a:prstGeom prst="rect">
            <a:avLst/>
          </a:prstGeom>
        </p:spPr>
      </p:pic>
    </p:spTree>
    <p:extLst>
      <p:ext uri="{BB962C8B-B14F-4D97-AF65-F5344CB8AC3E}">
        <p14:creationId xmlns:p14="http://schemas.microsoft.com/office/powerpoint/2010/main" val="3315353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339918A2-C27F-47B4-4A1A-D68938B9A688}"/>
              </a:ext>
            </a:extLst>
          </p:cNvPr>
          <p:cNvSpPr>
            <a:spLocks noGrp="1"/>
          </p:cNvSpPr>
          <p:nvPr>
            <p:ph type="title"/>
          </p:nvPr>
        </p:nvSpPr>
        <p:spPr>
          <a:xfrm>
            <a:off x="0" y="643467"/>
            <a:ext cx="3789405" cy="5571066"/>
          </a:xfrm>
        </p:spPr>
        <p:txBody>
          <a:bodyPr>
            <a:normAutofit/>
          </a:bodyPr>
          <a:lstStyle/>
          <a:p>
            <a:pPr algn="ctr"/>
            <a:r>
              <a:rPr lang="en-GB" sz="3400" dirty="0">
                <a:solidFill>
                  <a:srgbClr val="FFFFFF"/>
                </a:solidFill>
                <a:latin typeface="Arial" panose="020B0604020202020204" pitchFamily="34" charset="0"/>
                <a:cs typeface="Arial" panose="020B0604020202020204" pitchFamily="34" charset="0"/>
              </a:rPr>
              <a:t>5. BARRIER 4 – AGE (Demographic)</a:t>
            </a:r>
          </a:p>
        </p:txBody>
      </p:sp>
      <p:graphicFrame>
        <p:nvGraphicFramePr>
          <p:cNvPr id="5" name="Content Placeholder 2">
            <a:extLst>
              <a:ext uri="{FF2B5EF4-FFF2-40B4-BE49-F238E27FC236}">
                <a16:creationId xmlns:a16="http://schemas.microsoft.com/office/drawing/2014/main" id="{ABC7F224-4814-E5E4-3ED9-1F6A3557F407}"/>
              </a:ext>
            </a:extLst>
          </p:cNvPr>
          <p:cNvGraphicFramePr>
            <a:graphicFrameLocks noGrp="1"/>
          </p:cNvGraphicFramePr>
          <p:nvPr>
            <p:ph idx="1"/>
            <p:extLst>
              <p:ext uri="{D42A27DB-BD31-4B8C-83A1-F6EECF244321}">
                <p14:modId xmlns:p14="http://schemas.microsoft.com/office/powerpoint/2010/main" val="3341415213"/>
              </p:ext>
            </p:extLst>
          </p:nvPr>
        </p:nvGraphicFramePr>
        <p:xfrm>
          <a:off x="5207639" y="643466"/>
          <a:ext cx="6881861" cy="61133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4107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B8DEE6-1AC1-EF2B-771B-49BA15FD93B3}"/>
              </a:ext>
            </a:extLst>
          </p:cNvPr>
          <p:cNvSpPr>
            <a:spLocks noGrp="1"/>
          </p:cNvSpPr>
          <p:nvPr>
            <p:ph type="title"/>
          </p:nvPr>
        </p:nvSpPr>
        <p:spPr>
          <a:xfrm>
            <a:off x="621792" y="1161288"/>
            <a:ext cx="3602736" cy="4526280"/>
          </a:xfrm>
        </p:spPr>
        <p:txBody>
          <a:bodyPr>
            <a:normAutofit/>
          </a:bodyPr>
          <a:lstStyle/>
          <a:p>
            <a:r>
              <a:rPr lang="en-GB" sz="4000" dirty="0">
                <a:latin typeface="Arial" panose="020B0604020202020204" pitchFamily="34" charset="0"/>
                <a:cs typeface="Arial" panose="020B0604020202020204" pitchFamily="34" charset="0"/>
              </a:rPr>
              <a:t>Solutions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7A2EDBD-69B7-C3C8-EBE2-603E7989D111}"/>
              </a:ext>
            </a:extLst>
          </p:cNvPr>
          <p:cNvGraphicFramePr>
            <a:graphicFrameLocks noGrp="1"/>
          </p:cNvGraphicFramePr>
          <p:nvPr>
            <p:ph idx="1"/>
            <p:extLst>
              <p:ext uri="{D42A27DB-BD31-4B8C-83A1-F6EECF244321}">
                <p14:modId xmlns:p14="http://schemas.microsoft.com/office/powerpoint/2010/main" val="153077268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21775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B656A5F-304E-8483-CF73-B9198A149136}"/>
              </a:ext>
            </a:extLst>
          </p:cNvPr>
          <p:cNvSpPr>
            <a:spLocks noGrp="1"/>
          </p:cNvSpPr>
          <p:nvPr>
            <p:ph type="title"/>
          </p:nvPr>
        </p:nvSpPr>
        <p:spPr>
          <a:xfrm>
            <a:off x="210394" y="673770"/>
            <a:ext cx="3848136" cy="2027227"/>
          </a:xfrm>
        </p:spPr>
        <p:txBody>
          <a:bodyPr anchor="t">
            <a:normAutofit/>
          </a:bodyPr>
          <a:lstStyle/>
          <a:p>
            <a:r>
              <a:rPr lang="en-GB" sz="4200" dirty="0">
                <a:solidFill>
                  <a:srgbClr val="FFFFFF"/>
                </a:solidFill>
                <a:latin typeface="Arial" panose="020B0604020202020204" pitchFamily="34" charset="0"/>
                <a:cs typeface="Arial" panose="020B0604020202020204" pitchFamily="34" charset="0"/>
              </a:rPr>
              <a:t>6. BARRIER 5  Psychological</a:t>
            </a:r>
          </a:p>
        </p:txBody>
      </p:sp>
      <p:graphicFrame>
        <p:nvGraphicFramePr>
          <p:cNvPr id="19" name="Content Placeholder 2">
            <a:extLst>
              <a:ext uri="{FF2B5EF4-FFF2-40B4-BE49-F238E27FC236}">
                <a16:creationId xmlns:a16="http://schemas.microsoft.com/office/drawing/2014/main" id="{24402104-106E-99B7-2F14-9B493ADAA476}"/>
              </a:ext>
            </a:extLst>
          </p:cNvPr>
          <p:cNvGraphicFramePr>
            <a:graphicFrameLocks noGrp="1"/>
          </p:cNvGraphicFramePr>
          <p:nvPr>
            <p:ph idx="1"/>
            <p:extLst>
              <p:ext uri="{D42A27DB-BD31-4B8C-83A1-F6EECF244321}">
                <p14:modId xmlns:p14="http://schemas.microsoft.com/office/powerpoint/2010/main" val="3567426420"/>
              </p:ext>
            </p:extLst>
          </p:nvPr>
        </p:nvGraphicFramePr>
        <p:xfrm>
          <a:off x="5217024" y="-1"/>
          <a:ext cx="6971928" cy="6857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79358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AC9AE-B2FE-D29C-F4A9-231B7C96AA97}"/>
              </a:ext>
            </a:extLst>
          </p:cNvPr>
          <p:cNvSpPr>
            <a:spLocks noGrp="1"/>
          </p:cNvSpPr>
          <p:nvPr>
            <p:ph type="title"/>
          </p:nvPr>
        </p:nvSpPr>
        <p:spPr>
          <a:xfrm>
            <a:off x="838200" y="365125"/>
            <a:ext cx="10515600" cy="777875"/>
          </a:xfrm>
        </p:spPr>
        <p:txBody>
          <a:bodyPr/>
          <a:lstStyle/>
          <a:p>
            <a:pPr algn="ctr"/>
            <a:r>
              <a:rPr lang="en-GB" dirty="0">
                <a:latin typeface="Arial" panose="020B0604020202020204" pitchFamily="34" charset="0"/>
                <a:cs typeface="Arial" panose="020B0604020202020204" pitchFamily="34" charset="0"/>
              </a:rPr>
              <a:t>Solutions</a:t>
            </a:r>
          </a:p>
        </p:txBody>
      </p:sp>
      <p:graphicFrame>
        <p:nvGraphicFramePr>
          <p:cNvPr id="7" name="Content Placeholder 2">
            <a:extLst>
              <a:ext uri="{FF2B5EF4-FFF2-40B4-BE49-F238E27FC236}">
                <a16:creationId xmlns:a16="http://schemas.microsoft.com/office/drawing/2014/main" id="{594402C0-55F9-E08F-CE64-2463F5295D04}"/>
              </a:ext>
            </a:extLst>
          </p:cNvPr>
          <p:cNvGraphicFramePr>
            <a:graphicFrameLocks noGrp="1"/>
          </p:cNvGraphicFramePr>
          <p:nvPr>
            <p:ph idx="1"/>
            <p:extLst>
              <p:ext uri="{D42A27DB-BD31-4B8C-83A1-F6EECF244321}">
                <p14:modId xmlns:p14="http://schemas.microsoft.com/office/powerpoint/2010/main" val="1638714125"/>
              </p:ext>
            </p:extLst>
          </p:nvPr>
        </p:nvGraphicFramePr>
        <p:xfrm>
          <a:off x="312821" y="1455821"/>
          <a:ext cx="11622505" cy="47211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58634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0487FB-10A7-B2EF-D74D-27B849455FB0}"/>
              </a:ext>
            </a:extLst>
          </p:cNvPr>
          <p:cNvSpPr>
            <a:spLocks noGrp="1"/>
          </p:cNvSpPr>
          <p:nvPr>
            <p:ph type="title"/>
          </p:nvPr>
        </p:nvSpPr>
        <p:spPr>
          <a:xfrm>
            <a:off x="385894" y="1153571"/>
            <a:ext cx="3223211" cy="4461163"/>
          </a:xfrm>
        </p:spPr>
        <p:txBody>
          <a:bodyPr>
            <a:normAutofit/>
          </a:bodyPr>
          <a:lstStyle/>
          <a:p>
            <a:r>
              <a:rPr lang="en-GB" sz="4100" b="1" dirty="0">
                <a:solidFill>
                  <a:srgbClr val="FFFFFF"/>
                </a:solidFill>
                <a:latin typeface="Arial" panose="020B0604020202020204" pitchFamily="34" charset="0"/>
                <a:cs typeface="Arial" panose="020B0604020202020204" pitchFamily="34" charset="0"/>
              </a:rPr>
              <a:t>Conclusion</a:t>
            </a:r>
            <a:r>
              <a:rPr lang="en-GB" sz="4100" dirty="0">
                <a:solidFill>
                  <a:srgbClr val="FFFFFF"/>
                </a:solidFill>
                <a:latin typeface="Arial" panose="020B0604020202020204" pitchFamily="34" charset="0"/>
                <a:cs typeface="Arial" panose="020B0604020202020204" pitchFamily="34" charset="0"/>
              </a:rPr>
              <a:t>. </a:t>
            </a:r>
          </a:p>
        </p:txBody>
      </p:sp>
      <p:sp>
        <p:nvSpPr>
          <p:cNvPr id="37" name="Arc 3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6458E57-6D95-945E-DDB2-3F8850638C9E}"/>
              </a:ext>
            </a:extLst>
          </p:cNvPr>
          <p:cNvSpPr>
            <a:spLocks noGrp="1"/>
          </p:cNvSpPr>
          <p:nvPr>
            <p:ph idx="1"/>
          </p:nvPr>
        </p:nvSpPr>
        <p:spPr>
          <a:xfrm>
            <a:off x="4167271" y="0"/>
            <a:ext cx="7466563" cy="7088623"/>
          </a:xfrm>
        </p:spPr>
        <p:txBody>
          <a:bodyPr anchor="ctr">
            <a:normAutofit fontScale="92500" lnSpcReduction="10000"/>
          </a:bodyPr>
          <a:lstStyle/>
          <a:p>
            <a:pPr marL="0" indent="0">
              <a:lnSpc>
                <a:spcPct val="150000"/>
              </a:lnSpc>
              <a:buNone/>
            </a:pPr>
            <a:endParaRPr lang="en-GB" sz="2000" dirty="0">
              <a:latin typeface="Arial" panose="020B0604020202020204" pitchFamily="34" charset="0"/>
              <a:cs typeface="Arial" panose="020B0604020202020204" pitchFamily="34" charset="0"/>
            </a:endParaRPr>
          </a:p>
          <a:p>
            <a:pPr marL="0" indent="0">
              <a:lnSpc>
                <a:spcPct val="150000"/>
              </a:lnSpc>
              <a:buNone/>
            </a:pPr>
            <a:endParaRPr lang="en-GB" sz="2000" dirty="0">
              <a:latin typeface="Arial" panose="020B0604020202020204" pitchFamily="34" charset="0"/>
              <a:cs typeface="Arial" panose="020B0604020202020204" pitchFamily="34" charset="0"/>
            </a:endParaRPr>
          </a:p>
          <a:p>
            <a:pPr marL="0" indent="0">
              <a:lnSpc>
                <a:spcPct val="150000"/>
              </a:lnSpc>
              <a:buNone/>
            </a:pPr>
            <a:r>
              <a:rPr lang="en-GB" sz="2000" dirty="0">
                <a:latin typeface="Arial" panose="020B0604020202020204" pitchFamily="34" charset="0"/>
                <a:cs typeface="Arial" panose="020B0604020202020204" pitchFamily="34" charset="0"/>
              </a:rPr>
              <a:t>Flight Foods Ltd is losing business due to poor communication and repeated quality issues. Our analysis identified five key barriers: </a:t>
            </a:r>
            <a:r>
              <a:rPr lang="en-GB" sz="2000" b="1" dirty="0">
                <a:latin typeface="Arial" panose="020B0604020202020204" pitchFamily="34" charset="0"/>
                <a:cs typeface="Arial" panose="020B0604020202020204" pitchFamily="34" charset="0"/>
              </a:rPr>
              <a:t>Organizational / Environmental / Language / Age demographic Psychological. </a:t>
            </a:r>
            <a:r>
              <a:rPr lang="en-GB" sz="2000" dirty="0">
                <a:latin typeface="Arial" panose="020B0604020202020204" pitchFamily="34" charset="0"/>
                <a:cs typeface="Arial" panose="020B0604020202020204" pitchFamily="34" charset="0"/>
              </a:rPr>
              <a:t>Each barrier was linked to communication theory (Schramm, Shannon &amp; Weaver and Berlo) to explain why problems occur. </a:t>
            </a:r>
          </a:p>
          <a:p>
            <a:pPr marL="0" indent="0">
              <a:lnSpc>
                <a:spcPct val="150000"/>
              </a:lnSpc>
              <a:buNone/>
            </a:pPr>
            <a:endParaRPr lang="en-GB" sz="2000" dirty="0">
              <a:latin typeface="Arial" panose="020B0604020202020204" pitchFamily="34" charset="0"/>
              <a:cs typeface="Arial" panose="020B0604020202020204" pitchFamily="34" charset="0"/>
            </a:endParaRPr>
          </a:p>
          <a:p>
            <a:pPr marL="0" indent="0">
              <a:lnSpc>
                <a:spcPct val="150000"/>
              </a:lnSpc>
              <a:buNone/>
            </a:pPr>
            <a:r>
              <a:rPr lang="en-GB" sz="2000" dirty="0">
                <a:latin typeface="Arial" panose="020B0604020202020204" pitchFamily="34" charset="0"/>
                <a:cs typeface="Arial" panose="020B0604020202020204" pitchFamily="34" charset="0"/>
              </a:rPr>
              <a:t>Practical solutions were suggested, including training, multilingual signs, visual instructions, improved feedback loops, and stress reduction. By addressing  these barriers, Flight Foods can improve teamwork, reduce errors, and restore confidence with clients. Effective communication is not only about sending messages but ensuring understanding, feedback, and motivation across the whole team. </a:t>
            </a:r>
            <a:endParaRPr lang="en-US" sz="2000" dirty="0">
              <a:latin typeface="Arial" panose="020B0604020202020204" pitchFamily="34" charset="0"/>
              <a:cs typeface="Arial" panose="020B0604020202020204" pitchFamily="34" charset="0"/>
            </a:endParaRPr>
          </a:p>
          <a:p>
            <a:pPr marL="0" indent="0">
              <a:buNone/>
            </a:pPr>
            <a:endParaRPr lang="en-US" sz="2200"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321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20" name="Freeform: Shape 19">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a:xfrm>
            <a:off x="3330925" y="0"/>
            <a:ext cx="5754696" cy="803983"/>
          </a:xfrm>
        </p:spPr>
        <p:txBody>
          <a:bodyPr>
            <a:normAutofit/>
          </a:bodyPr>
          <a:lstStyle/>
          <a:p>
            <a:pPr algn="ctr"/>
            <a:r>
              <a:rPr lang="en-GB" sz="3600" dirty="0">
                <a:solidFill>
                  <a:schemeClr val="tx2"/>
                </a:solidFill>
                <a:latin typeface="Arial" panose="020B0604020202020204" pitchFamily="34" charset="0"/>
                <a:cs typeface="Arial" panose="020B0604020202020204" pitchFamily="34" charset="0"/>
              </a:rPr>
              <a:t>7. REFERENCES</a:t>
            </a:r>
          </a:p>
        </p:txBody>
      </p:sp>
      <p:sp>
        <p:nvSpPr>
          <p:cNvPr id="3" name="Content Placeholder 2">
            <a:extLst>
              <a:ext uri="{FF2B5EF4-FFF2-40B4-BE49-F238E27FC236}">
                <a16:creationId xmlns:a16="http://schemas.microsoft.com/office/drawing/2014/main" id="{C01BDFE9-DFA5-654D-AFFA-365D4CAE0443}"/>
              </a:ext>
            </a:extLst>
          </p:cNvPr>
          <p:cNvSpPr>
            <a:spLocks noGrp="1"/>
          </p:cNvSpPr>
          <p:nvPr>
            <p:ph idx="1"/>
          </p:nvPr>
        </p:nvSpPr>
        <p:spPr>
          <a:xfrm>
            <a:off x="109058" y="840169"/>
            <a:ext cx="11987868" cy="6017831"/>
          </a:xfrm>
        </p:spPr>
        <p:txBody>
          <a:bodyPr anchor="t">
            <a:normAutofit fontScale="92500" lnSpcReduction="10000"/>
          </a:bodyPr>
          <a:lstStyle/>
          <a:p>
            <a:pPr algn="ctr">
              <a:lnSpc>
                <a:spcPct val="150000"/>
              </a:lnSpc>
            </a:pPr>
            <a:r>
              <a:rPr lang="en-US" sz="2000" b="1" dirty="0">
                <a:solidFill>
                  <a:schemeClr val="tx2"/>
                </a:solidFill>
                <a:latin typeface="Arial" panose="020B0604020202020204" pitchFamily="34" charset="0"/>
                <a:cs typeface="Arial" panose="020B0604020202020204" pitchFamily="34" charset="0"/>
              </a:rPr>
              <a:t>Barrier 1</a:t>
            </a:r>
          </a:p>
          <a:p>
            <a:pPr>
              <a:lnSpc>
                <a:spcPct val="150000"/>
              </a:lnSpc>
            </a:pPr>
            <a:r>
              <a:rPr lang="en-US" sz="2000" b="1" dirty="0">
                <a:solidFill>
                  <a:schemeClr val="tx2"/>
                </a:solidFill>
                <a:latin typeface="Arial" panose="020B0604020202020204" pitchFamily="34" charset="0"/>
                <a:cs typeface="Arial" panose="020B0604020202020204" pitchFamily="34" charset="0"/>
              </a:rPr>
              <a:t>Schramm, W. (1954). How Communication Works. </a:t>
            </a:r>
            <a:r>
              <a:rPr lang="en-GB" sz="2000" b="1" dirty="0">
                <a:solidFill>
                  <a:schemeClr val="tx2"/>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https://The-Process-and-Effects-of-Mass-Communication-Schramm-1960.pdf</a:t>
            </a:r>
            <a:r>
              <a:rPr lang="en-GB" sz="2000" b="1" dirty="0">
                <a:solidFill>
                  <a:schemeClr val="tx2"/>
                </a:solidFill>
                <a:latin typeface="Arial" panose="020B0604020202020204" pitchFamily="34" charset="0"/>
                <a:cs typeface="Arial" panose="020B0604020202020204" pitchFamily="34" charset="0"/>
              </a:rPr>
              <a:t> </a:t>
            </a:r>
            <a:r>
              <a:rPr lang="en-US" sz="2000" b="1" dirty="0">
                <a:solidFill>
                  <a:schemeClr val="tx2"/>
                </a:solidFill>
                <a:latin typeface="Arial" panose="020B0604020202020204" pitchFamily="34" charset="0"/>
                <a:cs typeface="Arial" panose="020B0604020202020204" pitchFamily="34" charset="0"/>
              </a:rPr>
              <a:t> </a:t>
            </a:r>
            <a:r>
              <a:rPr lang="en-GB" sz="2000" b="1" dirty="0">
                <a:solidFill>
                  <a:schemeClr val="tx2"/>
                </a:solidFill>
                <a:latin typeface="Arial" panose="020B0604020202020204" pitchFamily="34" charset="0"/>
                <a:cs typeface="Arial" panose="020B0604020202020204" pitchFamily="34" charset="0"/>
              </a:rPr>
              <a:t>(Accessed: 30.11.2025)</a:t>
            </a:r>
          </a:p>
          <a:p>
            <a:pPr>
              <a:lnSpc>
                <a:spcPct val="150000"/>
              </a:lnSpc>
            </a:pPr>
            <a:r>
              <a:rPr lang="en-GB" sz="2000" b="1" dirty="0">
                <a:solidFill>
                  <a:schemeClr val="tx2"/>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https://schramm-model-of-communication</a:t>
            </a:r>
            <a:r>
              <a:rPr lang="en-GB" sz="2000" b="1" dirty="0">
                <a:solidFill>
                  <a:schemeClr val="tx2"/>
                </a:solidFill>
                <a:latin typeface="Arial" panose="020B0604020202020204" pitchFamily="34" charset="0"/>
                <a:cs typeface="Arial" panose="020B0604020202020204" pitchFamily="34" charset="0"/>
              </a:rPr>
              <a:t> (Acessed:30.11.2025)</a:t>
            </a:r>
          </a:p>
          <a:p>
            <a:pPr algn="ctr">
              <a:lnSpc>
                <a:spcPct val="150000"/>
              </a:lnSpc>
            </a:pPr>
            <a:r>
              <a:rPr lang="en-GB" sz="2000" b="1" dirty="0">
                <a:solidFill>
                  <a:schemeClr val="tx2"/>
                </a:solidFill>
                <a:latin typeface="Arial" panose="020B0604020202020204" pitchFamily="34" charset="0"/>
                <a:cs typeface="Arial" panose="020B0604020202020204" pitchFamily="34" charset="0"/>
              </a:rPr>
              <a:t>Barrier 2</a:t>
            </a:r>
          </a:p>
          <a:p>
            <a:pPr>
              <a:lnSpc>
                <a:spcPct val="150000"/>
              </a:lnSpc>
            </a:pPr>
            <a:r>
              <a:rPr lang="en-GB" sz="2000" b="1" dirty="0">
                <a:solidFill>
                  <a:schemeClr val="tx2"/>
                </a:solidFill>
                <a:latin typeface="Arial" panose="020B0604020202020204" pitchFamily="34" charset="0"/>
                <a:cs typeface="Arial" panose="020B0604020202020204" pitchFamily="34" charset="0"/>
              </a:rPr>
              <a:t>Schramm, W. (1954). The Process and Effects of Mass Communication. University of Illinois Press.</a:t>
            </a:r>
          </a:p>
          <a:p>
            <a:pPr>
              <a:lnSpc>
                <a:spcPct val="150000"/>
              </a:lnSpc>
            </a:pPr>
            <a:r>
              <a:rPr lang="en-GB" sz="2000" b="1" dirty="0">
                <a:solidFill>
                  <a:schemeClr val="tx2"/>
                </a:solidFill>
                <a:latin typeface="Arial" panose="020B0604020202020204" pitchFamily="34" charset="0"/>
                <a:cs typeface="Arial" panose="020B0604020202020204" pitchFamily="34" charset="0"/>
              </a:rPr>
              <a:t>Shannon, C. and Weaver, W. (1948) The Mathematical Theory of Communication</a:t>
            </a:r>
          </a:p>
          <a:p>
            <a:pPr algn="ctr">
              <a:lnSpc>
                <a:spcPct val="150000"/>
              </a:lnSpc>
            </a:pPr>
            <a:r>
              <a:rPr lang="en-GB" sz="2000" b="1" dirty="0">
                <a:solidFill>
                  <a:schemeClr val="tx2"/>
                </a:solidFill>
                <a:latin typeface="Arial" panose="020B0604020202020204" pitchFamily="34" charset="0"/>
                <a:cs typeface="Arial" panose="020B0604020202020204" pitchFamily="34" charset="0"/>
              </a:rPr>
              <a:t>Barrier 3</a:t>
            </a:r>
          </a:p>
          <a:p>
            <a:pPr>
              <a:lnSpc>
                <a:spcPct val="150000"/>
              </a:lnSpc>
            </a:pPr>
            <a:r>
              <a:rPr lang="en-GB" sz="2000" b="1" dirty="0">
                <a:solidFill>
                  <a:schemeClr val="tx2"/>
                </a:solidFill>
                <a:latin typeface="Arial" panose="020B0604020202020204" pitchFamily="34" charset="0"/>
                <a:ea typeface="+mn-lt"/>
                <a:cs typeface="Arial" panose="020B0604020202020204" pitchFamily="34" charset="0"/>
              </a:rPr>
              <a:t>Berlo, D.K. (1960) The Process of Communication: An Introduction to Theory and Practice. New York: Holt, Rinehart and Winston.</a:t>
            </a:r>
          </a:p>
          <a:p>
            <a:pPr>
              <a:lnSpc>
                <a:spcPct val="150000"/>
              </a:lnSpc>
            </a:pPr>
            <a:r>
              <a:rPr lang="en-GB" sz="2000" b="1" dirty="0">
                <a:solidFill>
                  <a:schemeClr val="tx2"/>
                </a:solidFill>
                <a:latin typeface="Arial" panose="020B0604020202020204" pitchFamily="34" charset="0"/>
                <a:ea typeface="+mn-lt"/>
                <a:cs typeface="Arial" panose="020B0604020202020204" pitchFamily="34" charset="0"/>
              </a:rPr>
              <a:t>Schramm, W. (1954) How Communication Works. In: Schramm, W. (ed.) The Process and Effects of Mass Communication. Urbana, IL: University of Illinois Press, pp. 3-26.</a:t>
            </a:r>
            <a:endParaRPr lang="en-GB" sz="2000" b="1" dirty="0">
              <a:solidFill>
                <a:schemeClr val="tx2"/>
              </a:solidFill>
              <a:latin typeface="Arial" panose="020B0604020202020204" pitchFamily="34" charset="0"/>
              <a:cs typeface="Arial" panose="020B0604020202020204" pitchFamily="34" charset="0"/>
            </a:endParaRPr>
          </a:p>
          <a:p>
            <a:pPr>
              <a:lnSpc>
                <a:spcPct val="150000"/>
              </a:lnSpc>
            </a:pPr>
            <a:endParaRPr lang="en-US" sz="2000" b="1" dirty="0">
              <a:solidFill>
                <a:schemeClr val="tx2"/>
              </a:solidFill>
              <a:latin typeface="Arial" panose="020B0604020202020204" pitchFamily="34" charset="0"/>
              <a:cs typeface="Arial" panose="020B0604020202020204" pitchFamily="34" charset="0"/>
            </a:endParaRPr>
          </a:p>
          <a:p>
            <a:pPr>
              <a:lnSpc>
                <a:spcPct val="150000"/>
              </a:lnSpc>
            </a:pPr>
            <a:endParaRPr lang="en-GB" sz="2000" b="1" dirty="0">
              <a:solidFill>
                <a:schemeClr val="tx2"/>
              </a:solidFill>
              <a:latin typeface="Arial" panose="020B0604020202020204" pitchFamily="34" charset="0"/>
              <a:cs typeface="Arial" panose="020B0604020202020204" pitchFamily="34" charset="0"/>
            </a:endParaRPr>
          </a:p>
          <a:p>
            <a:endParaRPr lang="en-GB" sz="800" dirty="0">
              <a:solidFill>
                <a:schemeClr val="tx2"/>
              </a:solidFill>
            </a:endParaRPr>
          </a:p>
        </p:txBody>
      </p:sp>
      <p:grpSp>
        <p:nvGrpSpPr>
          <p:cNvPr id="25" name="Group 24">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6" name="Freeform: Shape 25">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9" name="Freeform: Shape 28">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278489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BA3377E6-C215-1F49-FA28-BCE16A607DB9}"/>
              </a:ext>
            </a:extLst>
          </p:cNvPr>
          <p:cNvSpPr>
            <a:spLocks noGrp="1"/>
          </p:cNvSpPr>
          <p:nvPr>
            <p:ph type="title"/>
          </p:nvPr>
        </p:nvSpPr>
        <p:spPr>
          <a:xfrm>
            <a:off x="3360711" y="100148"/>
            <a:ext cx="5754696" cy="669759"/>
          </a:xfrm>
        </p:spPr>
        <p:txBody>
          <a:bodyPr anchor="ctr">
            <a:normAutofit/>
          </a:bodyPr>
          <a:lstStyle/>
          <a:p>
            <a:pPr algn="ctr"/>
            <a:r>
              <a:rPr lang="en-GB" sz="3600" dirty="0">
                <a:solidFill>
                  <a:schemeClr val="tx2"/>
                </a:solidFill>
              </a:rPr>
              <a:t>REFERENCES</a:t>
            </a:r>
          </a:p>
        </p:txBody>
      </p:sp>
      <p:sp>
        <p:nvSpPr>
          <p:cNvPr id="3" name="Content Placeholder 2">
            <a:extLst>
              <a:ext uri="{FF2B5EF4-FFF2-40B4-BE49-F238E27FC236}">
                <a16:creationId xmlns:a16="http://schemas.microsoft.com/office/drawing/2014/main" id="{EBCF7B8C-0F43-0F87-E56D-4EE94E28F132}"/>
              </a:ext>
            </a:extLst>
          </p:cNvPr>
          <p:cNvSpPr>
            <a:spLocks noGrp="1"/>
          </p:cNvSpPr>
          <p:nvPr>
            <p:ph idx="1"/>
          </p:nvPr>
        </p:nvSpPr>
        <p:spPr>
          <a:xfrm>
            <a:off x="192947" y="673743"/>
            <a:ext cx="11928557" cy="5945542"/>
          </a:xfrm>
        </p:spPr>
        <p:txBody>
          <a:bodyPr vert="horz" lIns="91440" tIns="45720" rIns="91440" bIns="45720" rtlCol="0" anchor="t">
            <a:normAutofit/>
          </a:bodyPr>
          <a:lstStyle/>
          <a:p>
            <a:pPr algn="ctr">
              <a:lnSpc>
                <a:spcPct val="150000"/>
              </a:lnSpc>
            </a:pPr>
            <a:r>
              <a:rPr lang="en-GB" sz="2000" b="1" dirty="0">
                <a:solidFill>
                  <a:schemeClr val="tx2"/>
                </a:solidFill>
                <a:latin typeface="Arial" panose="020B0604020202020204" pitchFamily="34" charset="0"/>
                <a:cs typeface="Arial" panose="020B0604020202020204" pitchFamily="34" charset="0"/>
              </a:rPr>
              <a:t>Barrier 4</a:t>
            </a:r>
          </a:p>
          <a:p>
            <a:pPr>
              <a:lnSpc>
                <a:spcPct val="150000"/>
              </a:lnSpc>
            </a:pPr>
            <a:r>
              <a:rPr lang="en-GB" sz="2000" b="1" dirty="0">
                <a:latin typeface="Arial"/>
                <a:cs typeface="Arial"/>
              </a:rPr>
              <a:t>STEAD, B.A., 1972. Berlo's communication process model as applied to the behavioural theories of Maslow, Herzberg, and McGregor. </a:t>
            </a:r>
            <a:r>
              <a:rPr lang="en-GB" sz="2000" b="1" i="1" dirty="0">
                <a:latin typeface="Arial"/>
                <a:cs typeface="Arial"/>
              </a:rPr>
              <a:t>Academy of Management Journal (pre-1986), </a:t>
            </a:r>
            <a:r>
              <a:rPr lang="en-GB" sz="2000" b="1" dirty="0">
                <a:latin typeface="Arial"/>
                <a:cs typeface="Arial"/>
              </a:rPr>
              <a:t>15(3), pp. 389. (acceded 05/12/2025)</a:t>
            </a:r>
          </a:p>
          <a:p>
            <a:pPr marL="0" indent="0">
              <a:lnSpc>
                <a:spcPct val="150000"/>
              </a:lnSpc>
              <a:buNone/>
            </a:pPr>
            <a:endParaRPr lang="en-GB" sz="2000" b="1" dirty="0">
              <a:latin typeface="Aptos"/>
              <a:cs typeface="Arial" panose="020B0604020202020204" pitchFamily="34" charset="0"/>
            </a:endParaRPr>
          </a:p>
          <a:p>
            <a:pPr algn="ctr">
              <a:lnSpc>
                <a:spcPct val="150000"/>
              </a:lnSpc>
            </a:pPr>
            <a:r>
              <a:rPr lang="en-GB" sz="2000" b="1" dirty="0">
                <a:latin typeface="Arial" panose="020B0604020202020204" pitchFamily="34" charset="0"/>
                <a:cs typeface="Arial" panose="020B0604020202020204" pitchFamily="34" charset="0"/>
              </a:rPr>
              <a:t>Barrier 5</a:t>
            </a:r>
          </a:p>
          <a:p>
            <a:pPr>
              <a:lnSpc>
                <a:spcPct val="150000"/>
              </a:lnSpc>
            </a:pPr>
            <a:r>
              <a:rPr lang="en-GB" sz="2000" b="1" dirty="0"/>
              <a:t>Oxford Reference, 2011. </a:t>
            </a:r>
            <a:r>
              <a:rPr lang="en-GB" sz="2000" b="1" i="1" dirty="0"/>
              <a:t>Shannon and Weaver’s model</a:t>
            </a:r>
            <a:r>
              <a:rPr lang="en-GB" sz="2000" b="1" dirty="0"/>
              <a:t>. Oxford University Press. Available at: Oxford Reference (Accessed: 5 December 2025)</a:t>
            </a:r>
            <a:endParaRPr lang="en-GB" sz="2000" b="1" dirty="0">
              <a:latin typeface="Arial" panose="020B0604020202020204" pitchFamily="34" charset="0"/>
              <a:cs typeface="Arial" panose="020B0604020202020204" pitchFamily="34" charset="0"/>
            </a:endParaRPr>
          </a:p>
          <a:p>
            <a:pPr>
              <a:lnSpc>
                <a:spcPct val="150000"/>
              </a:lnSpc>
            </a:pPr>
            <a:r>
              <a:rPr lang="en-GB" sz="2000" b="1" dirty="0" err="1"/>
              <a:t>Floridi</a:t>
            </a:r>
            <a:r>
              <a:rPr lang="en-GB" sz="2000" b="1" dirty="0"/>
              <a:t>, L., 2022. </a:t>
            </a:r>
            <a:r>
              <a:rPr lang="en-GB" sz="2000" b="1" i="1" dirty="0"/>
              <a:t>Models of Information Communication</a:t>
            </a:r>
            <a:r>
              <a:rPr lang="en-GB" sz="2000" b="1" dirty="0"/>
              <a:t>. In: </a:t>
            </a:r>
            <a:r>
              <a:rPr lang="en-GB" sz="2000" b="1" i="1" dirty="0"/>
              <a:t>Philosophy of Information</a:t>
            </a:r>
            <a:r>
              <a:rPr lang="en-GB" sz="2000" b="1" dirty="0"/>
              <a:t>. Springer, pp. 45–60. (Accessed: 5 December 2025) </a:t>
            </a: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98161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7853</TotalTime>
  <Words>1192</Words>
  <Application>Microsoft Office PowerPoint</Application>
  <PresentationFormat>Widescreen</PresentationFormat>
  <Paragraphs>101</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Aptos Display</vt:lpstr>
      <vt:lpstr>Arial</vt:lpstr>
      <vt:lpstr>Calibri</vt:lpstr>
      <vt:lpstr>Neue Haas Grotesk Text Pro</vt:lpstr>
      <vt:lpstr>Wingdings</vt:lpstr>
      <vt:lpstr>Office Theme</vt:lpstr>
      <vt:lpstr>  LCLM4003 Effective Teamwork and Communication  </vt:lpstr>
      <vt:lpstr>Overview</vt:lpstr>
      <vt:lpstr>1.Introduction</vt:lpstr>
      <vt:lpstr>2. Barrier 1 Organisational. According to Schramm's Model (1954), organisational barriers occur when communication is blocked by an organisation’s structure, polices, or culture. At Flight Foods, Gary assumes his workers understand his instructions, but without a shared field of experience.</vt:lpstr>
      <vt:lpstr>Solutions</vt:lpstr>
      <vt:lpstr>3. BARRIER 2 ( Environment) Physical Noise in the Workplace</vt:lpstr>
      <vt:lpstr>Solution to Overcome the Barrier </vt:lpstr>
      <vt:lpstr>4. BARRIER 3 Language</vt:lpstr>
      <vt:lpstr>Solution to Overcome the Barrier </vt:lpstr>
      <vt:lpstr>5. BARRIER 4 – AGE (Demographic)</vt:lpstr>
      <vt:lpstr>Solutions</vt:lpstr>
      <vt:lpstr>6. BARRIER 5  Psychological</vt:lpstr>
      <vt:lpstr>Solutions</vt:lpstr>
      <vt:lpstr>Conclusion. </vt:lpstr>
      <vt:lpstr>7. 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Beharry</dc:creator>
  <cp:lastModifiedBy>Jose Alfredo Lozano Rojas (2422713)</cp:lastModifiedBy>
  <cp:revision>4</cp:revision>
  <dcterms:created xsi:type="dcterms:W3CDTF">2025-03-30T08:53:31Z</dcterms:created>
  <dcterms:modified xsi:type="dcterms:W3CDTF">2025-12-11T17:47:26Z</dcterms:modified>
</cp:coreProperties>
</file>