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6" autoAdjust="0"/>
    <p:restoredTop sz="60479" autoAdjust="0"/>
  </p:normalViewPr>
  <p:slideViewPr>
    <p:cSldViewPr snapToGrid="0">
      <p:cViewPr>
        <p:scale>
          <a:sx n="128" d="100"/>
          <a:sy n="128" d="100"/>
        </p:scale>
        <p:origin x="-248" y="-2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7970C1-A7C1-4A2B-B143-0B2C8B3FD965}" type="doc">
      <dgm:prSet loTypeId="urn:microsoft.com/office/officeart/2016/7/layout/RepeatingBendingProcessNew" loCatId="process" qsTypeId="urn:microsoft.com/office/officeart/2005/8/quickstyle/simple4" qsCatId="simple" csTypeId="urn:microsoft.com/office/officeart/2005/8/colors/colorful1" csCatId="colorful"/>
      <dgm:spPr/>
      <dgm:t>
        <a:bodyPr/>
        <a:lstStyle/>
        <a:p>
          <a:endParaRPr lang="en-US"/>
        </a:p>
      </dgm:t>
    </dgm:pt>
    <dgm:pt modelId="{AD71854C-12DA-4C85-B189-88D2CF6DB380}">
      <dgm:prSet/>
      <dgm:spPr/>
      <dgm:t>
        <a:bodyPr/>
        <a:lstStyle/>
        <a:p>
          <a:r>
            <a:rPr lang="en-IN" b="1"/>
            <a:t>Proposed by:</a:t>
          </a:r>
          <a:r>
            <a:rPr lang="en-IN"/>
            <a:t> John Bowlby (1969)</a:t>
          </a:r>
          <a:endParaRPr lang="en-US"/>
        </a:p>
      </dgm:t>
    </dgm:pt>
    <dgm:pt modelId="{2A6D11B7-5F97-4F07-A6E8-3EFBBF0F3452}" type="parTrans" cxnId="{18C51092-C32D-4DB5-898B-27E2658C7FD7}">
      <dgm:prSet/>
      <dgm:spPr/>
      <dgm:t>
        <a:bodyPr/>
        <a:lstStyle/>
        <a:p>
          <a:endParaRPr lang="en-US"/>
        </a:p>
      </dgm:t>
    </dgm:pt>
    <dgm:pt modelId="{5CC3B988-4177-4CB8-802F-49898F1B6092}" type="sibTrans" cxnId="{18C51092-C32D-4DB5-898B-27E2658C7FD7}">
      <dgm:prSet/>
      <dgm:spPr/>
      <dgm:t>
        <a:bodyPr/>
        <a:lstStyle/>
        <a:p>
          <a:endParaRPr lang="en-US"/>
        </a:p>
      </dgm:t>
    </dgm:pt>
    <dgm:pt modelId="{35FCB5C0-3387-4F5E-BC50-B349AF01EDCC}">
      <dgm:prSet/>
      <dgm:spPr/>
      <dgm:t>
        <a:bodyPr/>
        <a:lstStyle/>
        <a:p>
          <a:r>
            <a:rPr lang="en-IN" b="1"/>
            <a:t>Key Ideas:</a:t>
          </a:r>
          <a:endParaRPr lang="en-US"/>
        </a:p>
      </dgm:t>
    </dgm:pt>
    <dgm:pt modelId="{97B3664B-33A0-4001-B714-15AD629AA574}" type="parTrans" cxnId="{91ABACBE-3047-4E4A-84A6-F354BDBEE8C3}">
      <dgm:prSet/>
      <dgm:spPr/>
      <dgm:t>
        <a:bodyPr/>
        <a:lstStyle/>
        <a:p>
          <a:endParaRPr lang="en-US"/>
        </a:p>
      </dgm:t>
    </dgm:pt>
    <dgm:pt modelId="{59FA8D93-4992-4AFD-8AAE-E13D09020EAE}" type="sibTrans" cxnId="{91ABACBE-3047-4E4A-84A6-F354BDBEE8C3}">
      <dgm:prSet/>
      <dgm:spPr/>
      <dgm:t>
        <a:bodyPr/>
        <a:lstStyle/>
        <a:p>
          <a:endParaRPr lang="en-US"/>
        </a:p>
      </dgm:t>
    </dgm:pt>
    <dgm:pt modelId="{942F87AB-F05F-47EF-BAC1-C2C50E038665}">
      <dgm:prSet/>
      <dgm:spPr/>
      <dgm:t>
        <a:bodyPr/>
        <a:lstStyle/>
        <a:p>
          <a:r>
            <a:rPr lang="en-IN"/>
            <a:t>• Children have an innate need to form attachments</a:t>
          </a:r>
          <a:endParaRPr lang="en-US"/>
        </a:p>
      </dgm:t>
    </dgm:pt>
    <dgm:pt modelId="{5FB0C79B-4A1B-411B-A3E2-5A350EB9D79D}" type="parTrans" cxnId="{1BD2E951-8F09-4AB9-AE9E-85FE18F8185F}">
      <dgm:prSet/>
      <dgm:spPr/>
      <dgm:t>
        <a:bodyPr/>
        <a:lstStyle/>
        <a:p>
          <a:endParaRPr lang="en-US"/>
        </a:p>
      </dgm:t>
    </dgm:pt>
    <dgm:pt modelId="{707045DB-6151-4F00-8300-E07215C12908}" type="sibTrans" cxnId="{1BD2E951-8F09-4AB9-AE9E-85FE18F8185F}">
      <dgm:prSet/>
      <dgm:spPr/>
      <dgm:t>
        <a:bodyPr/>
        <a:lstStyle/>
        <a:p>
          <a:endParaRPr lang="en-US"/>
        </a:p>
      </dgm:t>
    </dgm:pt>
    <dgm:pt modelId="{BBB5303E-C87D-4F73-B1FF-A756B99351AF}">
      <dgm:prSet/>
      <dgm:spPr/>
      <dgm:t>
        <a:bodyPr/>
        <a:lstStyle/>
        <a:p>
          <a:r>
            <a:rPr lang="en-IN"/>
            <a:t>• Caregiver provides:</a:t>
          </a:r>
          <a:endParaRPr lang="en-US"/>
        </a:p>
      </dgm:t>
    </dgm:pt>
    <dgm:pt modelId="{44D11FBE-7304-4BCF-B69A-48841DBD2B2E}" type="parTrans" cxnId="{169AE978-CD01-4F9F-81A2-9C4DD20CB7F3}">
      <dgm:prSet/>
      <dgm:spPr/>
      <dgm:t>
        <a:bodyPr/>
        <a:lstStyle/>
        <a:p>
          <a:endParaRPr lang="en-US"/>
        </a:p>
      </dgm:t>
    </dgm:pt>
    <dgm:pt modelId="{5B8DDA0E-0D91-49B4-89EC-4A4CA90B7EDD}" type="sibTrans" cxnId="{169AE978-CD01-4F9F-81A2-9C4DD20CB7F3}">
      <dgm:prSet/>
      <dgm:spPr/>
      <dgm:t>
        <a:bodyPr/>
        <a:lstStyle/>
        <a:p>
          <a:endParaRPr lang="en-US"/>
        </a:p>
      </dgm:t>
    </dgm:pt>
    <dgm:pt modelId="{1A3BC3F6-278D-49ED-9308-6B73DE2BA529}">
      <dgm:prSet/>
      <dgm:spPr/>
      <dgm:t>
        <a:bodyPr/>
        <a:lstStyle/>
        <a:p>
          <a:r>
            <a:rPr lang="en-IN"/>
            <a:t>– </a:t>
          </a:r>
          <a:r>
            <a:rPr lang="en-IN" b="1"/>
            <a:t>Secure Base</a:t>
          </a:r>
          <a:r>
            <a:rPr lang="en-IN"/>
            <a:t> for exploration</a:t>
          </a:r>
          <a:endParaRPr lang="en-US"/>
        </a:p>
      </dgm:t>
    </dgm:pt>
    <dgm:pt modelId="{E2B5E6A7-EA51-48B8-8AA4-61515493111A}" type="parTrans" cxnId="{95DD50DC-2E4C-4275-BEA3-B92DD2761197}">
      <dgm:prSet/>
      <dgm:spPr/>
      <dgm:t>
        <a:bodyPr/>
        <a:lstStyle/>
        <a:p>
          <a:endParaRPr lang="en-US"/>
        </a:p>
      </dgm:t>
    </dgm:pt>
    <dgm:pt modelId="{7D1F6948-CAFD-4CD1-8C3B-40E1BA2404DD}" type="sibTrans" cxnId="{95DD50DC-2E4C-4275-BEA3-B92DD2761197}">
      <dgm:prSet/>
      <dgm:spPr/>
      <dgm:t>
        <a:bodyPr/>
        <a:lstStyle/>
        <a:p>
          <a:endParaRPr lang="en-US"/>
        </a:p>
      </dgm:t>
    </dgm:pt>
    <dgm:pt modelId="{A5252564-3994-4808-A7B3-69D11C63FA23}">
      <dgm:prSet/>
      <dgm:spPr/>
      <dgm:t>
        <a:bodyPr/>
        <a:lstStyle/>
        <a:p>
          <a:r>
            <a:rPr lang="en-IN"/>
            <a:t>– </a:t>
          </a:r>
          <a:r>
            <a:rPr lang="en-IN" b="1"/>
            <a:t>Safe Haven</a:t>
          </a:r>
          <a:r>
            <a:rPr lang="en-IN"/>
            <a:t> in distress</a:t>
          </a:r>
          <a:endParaRPr lang="en-US"/>
        </a:p>
      </dgm:t>
    </dgm:pt>
    <dgm:pt modelId="{8449C89C-EDF3-40EC-824F-C332C041ABA5}" type="parTrans" cxnId="{817EAA41-3141-4BF6-92EE-4C427D2EAB8E}">
      <dgm:prSet/>
      <dgm:spPr/>
      <dgm:t>
        <a:bodyPr/>
        <a:lstStyle/>
        <a:p>
          <a:endParaRPr lang="en-US"/>
        </a:p>
      </dgm:t>
    </dgm:pt>
    <dgm:pt modelId="{18AE0CCD-C1D0-47CD-871D-73693D77654A}" type="sibTrans" cxnId="{817EAA41-3141-4BF6-92EE-4C427D2EAB8E}">
      <dgm:prSet/>
      <dgm:spPr/>
      <dgm:t>
        <a:bodyPr/>
        <a:lstStyle/>
        <a:p>
          <a:endParaRPr lang="en-US"/>
        </a:p>
      </dgm:t>
    </dgm:pt>
    <dgm:pt modelId="{0118EAF5-3630-4B01-8ECB-02755CBE0651}">
      <dgm:prSet/>
      <dgm:spPr/>
      <dgm:t>
        <a:bodyPr/>
        <a:lstStyle/>
        <a:p>
          <a:r>
            <a:rPr lang="en-IN"/>
            <a:t>• Development of </a:t>
          </a:r>
          <a:r>
            <a:rPr lang="en-IN" b="1"/>
            <a:t>Internal Working Models (IWMs)</a:t>
          </a:r>
          <a:endParaRPr lang="en-US"/>
        </a:p>
      </dgm:t>
    </dgm:pt>
    <dgm:pt modelId="{11A357BF-18AA-432E-BA1A-4277B8D74610}" type="parTrans" cxnId="{D9A29611-2609-48CA-81B6-C4E9491E8A03}">
      <dgm:prSet/>
      <dgm:spPr/>
      <dgm:t>
        <a:bodyPr/>
        <a:lstStyle/>
        <a:p>
          <a:endParaRPr lang="en-US"/>
        </a:p>
      </dgm:t>
    </dgm:pt>
    <dgm:pt modelId="{18FD2463-4638-4BD8-807A-8BA78DD2034C}" type="sibTrans" cxnId="{D9A29611-2609-48CA-81B6-C4E9491E8A03}">
      <dgm:prSet/>
      <dgm:spPr/>
      <dgm:t>
        <a:bodyPr/>
        <a:lstStyle/>
        <a:p>
          <a:endParaRPr lang="en-US"/>
        </a:p>
      </dgm:t>
    </dgm:pt>
    <dgm:pt modelId="{4B5EA37C-31E5-4D23-ABDE-A47C10359EAB}">
      <dgm:prSet/>
      <dgm:spPr/>
      <dgm:t>
        <a:bodyPr/>
        <a:lstStyle/>
        <a:p>
          <a:r>
            <a:rPr lang="en-IN"/>
            <a:t>• Emotional regulation grows through sensitive caregiving</a:t>
          </a:r>
          <a:endParaRPr lang="en-US"/>
        </a:p>
      </dgm:t>
    </dgm:pt>
    <dgm:pt modelId="{A1F265C9-2BC7-4C23-BE2E-3DEA1CC6C0BE}" type="parTrans" cxnId="{B622A990-D97C-4AF7-85E5-B77D129B40AB}">
      <dgm:prSet/>
      <dgm:spPr/>
      <dgm:t>
        <a:bodyPr/>
        <a:lstStyle/>
        <a:p>
          <a:endParaRPr lang="en-US"/>
        </a:p>
      </dgm:t>
    </dgm:pt>
    <dgm:pt modelId="{B1AC18D0-95C5-4EB5-90E8-57159F3D4FD5}" type="sibTrans" cxnId="{B622A990-D97C-4AF7-85E5-B77D129B40AB}">
      <dgm:prSet/>
      <dgm:spPr/>
      <dgm:t>
        <a:bodyPr/>
        <a:lstStyle/>
        <a:p>
          <a:endParaRPr lang="en-US"/>
        </a:p>
      </dgm:t>
    </dgm:pt>
    <dgm:pt modelId="{4D3ACC0D-D2BF-446B-B16C-5E7AF386E8A6}">
      <dgm:prSet/>
      <dgm:spPr/>
      <dgm:t>
        <a:bodyPr/>
        <a:lstStyle/>
        <a:p>
          <a:r>
            <a:rPr lang="en-IN" b="1"/>
            <a:t>Relevance to Early Years:</a:t>
          </a:r>
          <a:endParaRPr lang="en-US"/>
        </a:p>
      </dgm:t>
    </dgm:pt>
    <dgm:pt modelId="{EAF595B3-A1FD-4F5E-A9E6-5547909446A1}" type="parTrans" cxnId="{A14E000E-14EA-4D8E-A769-1256B09DFD2D}">
      <dgm:prSet/>
      <dgm:spPr/>
      <dgm:t>
        <a:bodyPr/>
        <a:lstStyle/>
        <a:p>
          <a:endParaRPr lang="en-US"/>
        </a:p>
      </dgm:t>
    </dgm:pt>
    <dgm:pt modelId="{5A8C7137-D5D1-4134-8666-DD7DEF683C9D}" type="sibTrans" cxnId="{A14E000E-14EA-4D8E-A769-1256B09DFD2D}">
      <dgm:prSet/>
      <dgm:spPr/>
      <dgm:t>
        <a:bodyPr/>
        <a:lstStyle/>
        <a:p>
          <a:endParaRPr lang="en-US"/>
        </a:p>
      </dgm:t>
    </dgm:pt>
    <dgm:pt modelId="{8C62C141-0323-4E9F-AE92-48A058E700D0}">
      <dgm:prSet/>
      <dgm:spPr/>
      <dgm:t>
        <a:bodyPr/>
        <a:lstStyle/>
        <a:p>
          <a:r>
            <a:rPr lang="en-IN"/>
            <a:t>• Emotional stability</a:t>
          </a:r>
          <a:endParaRPr lang="en-US"/>
        </a:p>
      </dgm:t>
    </dgm:pt>
    <dgm:pt modelId="{E4406771-03F5-430A-9D6A-204483C34644}" type="parTrans" cxnId="{F06BFC54-42DA-459E-853B-4C4F4908016D}">
      <dgm:prSet/>
      <dgm:spPr/>
      <dgm:t>
        <a:bodyPr/>
        <a:lstStyle/>
        <a:p>
          <a:endParaRPr lang="en-US"/>
        </a:p>
      </dgm:t>
    </dgm:pt>
    <dgm:pt modelId="{45D98911-140E-4B4A-97B9-06723AE973BF}" type="sibTrans" cxnId="{F06BFC54-42DA-459E-853B-4C4F4908016D}">
      <dgm:prSet/>
      <dgm:spPr/>
      <dgm:t>
        <a:bodyPr/>
        <a:lstStyle/>
        <a:p>
          <a:endParaRPr lang="en-US"/>
        </a:p>
      </dgm:t>
    </dgm:pt>
    <dgm:pt modelId="{E1990196-01B1-45D5-A8F2-6DC10696E133}">
      <dgm:prSet/>
      <dgm:spPr/>
      <dgm:t>
        <a:bodyPr/>
        <a:lstStyle/>
        <a:p>
          <a:r>
            <a:rPr lang="en-IN"/>
            <a:t>• Social confidence</a:t>
          </a:r>
          <a:endParaRPr lang="en-US"/>
        </a:p>
      </dgm:t>
    </dgm:pt>
    <dgm:pt modelId="{EB9DE03E-C3B7-47D7-8CBE-AEEB4A30D8E6}" type="parTrans" cxnId="{E7762578-E06D-45B0-8293-0A8487D1B914}">
      <dgm:prSet/>
      <dgm:spPr/>
      <dgm:t>
        <a:bodyPr/>
        <a:lstStyle/>
        <a:p>
          <a:endParaRPr lang="en-US"/>
        </a:p>
      </dgm:t>
    </dgm:pt>
    <dgm:pt modelId="{E79FBF07-2FC3-4174-9BE9-6E083CCD96B3}" type="sibTrans" cxnId="{E7762578-E06D-45B0-8293-0A8487D1B914}">
      <dgm:prSet/>
      <dgm:spPr/>
      <dgm:t>
        <a:bodyPr/>
        <a:lstStyle/>
        <a:p>
          <a:endParaRPr lang="en-US"/>
        </a:p>
      </dgm:t>
    </dgm:pt>
    <dgm:pt modelId="{DE1C66FB-874F-4F12-BAEA-2024B2E46424}">
      <dgm:prSet/>
      <dgm:spPr/>
      <dgm:t>
        <a:bodyPr/>
        <a:lstStyle/>
        <a:p>
          <a:r>
            <a:rPr lang="en-IN"/>
            <a:t>• Early communication</a:t>
          </a:r>
          <a:endParaRPr lang="en-US"/>
        </a:p>
      </dgm:t>
    </dgm:pt>
    <dgm:pt modelId="{A7055AC8-CDB6-42BB-9FF6-883C39CBA98E}" type="parTrans" cxnId="{6AE922EB-9E36-4AF7-94FB-44B58CEB01E1}">
      <dgm:prSet/>
      <dgm:spPr/>
      <dgm:t>
        <a:bodyPr/>
        <a:lstStyle/>
        <a:p>
          <a:endParaRPr lang="en-US"/>
        </a:p>
      </dgm:t>
    </dgm:pt>
    <dgm:pt modelId="{4EDCB3BE-4D08-4D99-9131-2088D15D8CCB}" type="sibTrans" cxnId="{6AE922EB-9E36-4AF7-94FB-44B58CEB01E1}">
      <dgm:prSet/>
      <dgm:spPr/>
      <dgm:t>
        <a:bodyPr/>
        <a:lstStyle/>
        <a:p>
          <a:endParaRPr lang="en-US"/>
        </a:p>
      </dgm:t>
    </dgm:pt>
    <dgm:pt modelId="{FB181C9D-FEF2-46FC-9099-83B182FE23EE}">
      <dgm:prSet/>
      <dgm:spPr/>
      <dgm:t>
        <a:bodyPr/>
        <a:lstStyle/>
        <a:p>
          <a:r>
            <a:rPr lang="en-IN"/>
            <a:t>• Exploration &amp; learning</a:t>
          </a:r>
          <a:endParaRPr lang="en-US"/>
        </a:p>
      </dgm:t>
    </dgm:pt>
    <dgm:pt modelId="{66802DB2-2A9B-4A35-A088-1B497D9C2C6D}" type="parTrans" cxnId="{AA583BBF-3D1B-4119-891D-2CD8770443CE}">
      <dgm:prSet/>
      <dgm:spPr/>
      <dgm:t>
        <a:bodyPr/>
        <a:lstStyle/>
        <a:p>
          <a:endParaRPr lang="en-US"/>
        </a:p>
      </dgm:t>
    </dgm:pt>
    <dgm:pt modelId="{A7035CAC-C158-4865-AC3E-9A52DEE5C9A1}" type="sibTrans" cxnId="{AA583BBF-3D1B-4119-891D-2CD8770443CE}">
      <dgm:prSet/>
      <dgm:spPr/>
      <dgm:t>
        <a:bodyPr/>
        <a:lstStyle/>
        <a:p>
          <a:endParaRPr lang="en-US"/>
        </a:p>
      </dgm:t>
    </dgm:pt>
    <dgm:pt modelId="{C2C73E0B-C69F-4CEF-9155-89454A2CF295}" type="pres">
      <dgm:prSet presAssocID="{4B7970C1-A7C1-4A2B-B143-0B2C8B3FD965}" presName="Name0" presStyleCnt="0">
        <dgm:presLayoutVars>
          <dgm:dir/>
          <dgm:resizeHandles val="exact"/>
        </dgm:presLayoutVars>
      </dgm:prSet>
      <dgm:spPr/>
    </dgm:pt>
    <dgm:pt modelId="{878F0D65-13B3-43A1-B0EF-939BF4AE3DBA}" type="pres">
      <dgm:prSet presAssocID="{AD71854C-12DA-4C85-B189-88D2CF6DB380}" presName="node" presStyleLbl="node1" presStyleIdx="0" presStyleCnt="13">
        <dgm:presLayoutVars>
          <dgm:bulletEnabled val="1"/>
        </dgm:presLayoutVars>
      </dgm:prSet>
      <dgm:spPr/>
    </dgm:pt>
    <dgm:pt modelId="{F632878B-8D01-444E-9D2D-145D2E552060}" type="pres">
      <dgm:prSet presAssocID="{5CC3B988-4177-4CB8-802F-49898F1B6092}" presName="sibTrans" presStyleLbl="sibTrans1D1" presStyleIdx="0" presStyleCnt="12"/>
      <dgm:spPr/>
    </dgm:pt>
    <dgm:pt modelId="{C7E0689A-AED5-4BFC-A87C-68F01F574D85}" type="pres">
      <dgm:prSet presAssocID="{5CC3B988-4177-4CB8-802F-49898F1B6092}" presName="connectorText" presStyleLbl="sibTrans1D1" presStyleIdx="0" presStyleCnt="12"/>
      <dgm:spPr/>
    </dgm:pt>
    <dgm:pt modelId="{286632A7-52B9-43DC-8935-6F04BB1D9312}" type="pres">
      <dgm:prSet presAssocID="{35FCB5C0-3387-4F5E-BC50-B349AF01EDCC}" presName="node" presStyleLbl="node1" presStyleIdx="1" presStyleCnt="13">
        <dgm:presLayoutVars>
          <dgm:bulletEnabled val="1"/>
        </dgm:presLayoutVars>
      </dgm:prSet>
      <dgm:spPr/>
    </dgm:pt>
    <dgm:pt modelId="{A6357850-9059-4808-A79A-ED06A3A7642B}" type="pres">
      <dgm:prSet presAssocID="{59FA8D93-4992-4AFD-8AAE-E13D09020EAE}" presName="sibTrans" presStyleLbl="sibTrans1D1" presStyleIdx="1" presStyleCnt="12"/>
      <dgm:spPr/>
    </dgm:pt>
    <dgm:pt modelId="{6542992D-B18A-4EE0-A412-7B92333986C3}" type="pres">
      <dgm:prSet presAssocID="{59FA8D93-4992-4AFD-8AAE-E13D09020EAE}" presName="connectorText" presStyleLbl="sibTrans1D1" presStyleIdx="1" presStyleCnt="12"/>
      <dgm:spPr/>
    </dgm:pt>
    <dgm:pt modelId="{27A2C104-E9CA-4862-840D-131F5C3CAE1B}" type="pres">
      <dgm:prSet presAssocID="{942F87AB-F05F-47EF-BAC1-C2C50E038665}" presName="node" presStyleLbl="node1" presStyleIdx="2" presStyleCnt="13">
        <dgm:presLayoutVars>
          <dgm:bulletEnabled val="1"/>
        </dgm:presLayoutVars>
      </dgm:prSet>
      <dgm:spPr/>
    </dgm:pt>
    <dgm:pt modelId="{0E55302D-39E0-4891-9468-9401C295F444}" type="pres">
      <dgm:prSet presAssocID="{707045DB-6151-4F00-8300-E07215C12908}" presName="sibTrans" presStyleLbl="sibTrans1D1" presStyleIdx="2" presStyleCnt="12"/>
      <dgm:spPr/>
    </dgm:pt>
    <dgm:pt modelId="{27F5331B-CD4A-4335-BDC2-11F607B2EF9E}" type="pres">
      <dgm:prSet presAssocID="{707045DB-6151-4F00-8300-E07215C12908}" presName="connectorText" presStyleLbl="sibTrans1D1" presStyleIdx="2" presStyleCnt="12"/>
      <dgm:spPr/>
    </dgm:pt>
    <dgm:pt modelId="{5EA69E0E-FC6A-44BF-84AB-AAA34B33CA6F}" type="pres">
      <dgm:prSet presAssocID="{BBB5303E-C87D-4F73-B1FF-A756B99351AF}" presName="node" presStyleLbl="node1" presStyleIdx="3" presStyleCnt="13">
        <dgm:presLayoutVars>
          <dgm:bulletEnabled val="1"/>
        </dgm:presLayoutVars>
      </dgm:prSet>
      <dgm:spPr/>
    </dgm:pt>
    <dgm:pt modelId="{FD0CC3D0-09EB-4680-AE25-3F90935D8371}" type="pres">
      <dgm:prSet presAssocID="{5B8DDA0E-0D91-49B4-89EC-4A4CA90B7EDD}" presName="sibTrans" presStyleLbl="sibTrans1D1" presStyleIdx="3" presStyleCnt="12"/>
      <dgm:spPr/>
    </dgm:pt>
    <dgm:pt modelId="{EDF22AD4-6D45-4838-80DC-2808FFF0A607}" type="pres">
      <dgm:prSet presAssocID="{5B8DDA0E-0D91-49B4-89EC-4A4CA90B7EDD}" presName="connectorText" presStyleLbl="sibTrans1D1" presStyleIdx="3" presStyleCnt="12"/>
      <dgm:spPr/>
    </dgm:pt>
    <dgm:pt modelId="{897F11F9-9B13-4CCC-A721-057582253CFB}" type="pres">
      <dgm:prSet presAssocID="{1A3BC3F6-278D-49ED-9308-6B73DE2BA529}" presName="node" presStyleLbl="node1" presStyleIdx="4" presStyleCnt="13">
        <dgm:presLayoutVars>
          <dgm:bulletEnabled val="1"/>
        </dgm:presLayoutVars>
      </dgm:prSet>
      <dgm:spPr/>
    </dgm:pt>
    <dgm:pt modelId="{C81CC8A6-39E0-4196-A947-8E6B0FA0E010}" type="pres">
      <dgm:prSet presAssocID="{7D1F6948-CAFD-4CD1-8C3B-40E1BA2404DD}" presName="sibTrans" presStyleLbl="sibTrans1D1" presStyleIdx="4" presStyleCnt="12"/>
      <dgm:spPr/>
    </dgm:pt>
    <dgm:pt modelId="{363313C4-EA74-4C88-81C6-E33A43180FB5}" type="pres">
      <dgm:prSet presAssocID="{7D1F6948-CAFD-4CD1-8C3B-40E1BA2404DD}" presName="connectorText" presStyleLbl="sibTrans1D1" presStyleIdx="4" presStyleCnt="12"/>
      <dgm:spPr/>
    </dgm:pt>
    <dgm:pt modelId="{860ACD91-FE9D-4B34-889D-41202C9E7B18}" type="pres">
      <dgm:prSet presAssocID="{A5252564-3994-4808-A7B3-69D11C63FA23}" presName="node" presStyleLbl="node1" presStyleIdx="5" presStyleCnt="13">
        <dgm:presLayoutVars>
          <dgm:bulletEnabled val="1"/>
        </dgm:presLayoutVars>
      </dgm:prSet>
      <dgm:spPr/>
    </dgm:pt>
    <dgm:pt modelId="{66E4BAD4-3B1B-4042-B87C-624242DAAC26}" type="pres">
      <dgm:prSet presAssocID="{18AE0CCD-C1D0-47CD-871D-73693D77654A}" presName="sibTrans" presStyleLbl="sibTrans1D1" presStyleIdx="5" presStyleCnt="12"/>
      <dgm:spPr/>
    </dgm:pt>
    <dgm:pt modelId="{7639252D-80BE-4376-AAB3-F44D031199CA}" type="pres">
      <dgm:prSet presAssocID="{18AE0CCD-C1D0-47CD-871D-73693D77654A}" presName="connectorText" presStyleLbl="sibTrans1D1" presStyleIdx="5" presStyleCnt="12"/>
      <dgm:spPr/>
    </dgm:pt>
    <dgm:pt modelId="{551C5A1D-9123-4072-8607-A7D966B15E98}" type="pres">
      <dgm:prSet presAssocID="{0118EAF5-3630-4B01-8ECB-02755CBE0651}" presName="node" presStyleLbl="node1" presStyleIdx="6" presStyleCnt="13">
        <dgm:presLayoutVars>
          <dgm:bulletEnabled val="1"/>
        </dgm:presLayoutVars>
      </dgm:prSet>
      <dgm:spPr/>
    </dgm:pt>
    <dgm:pt modelId="{A633560A-27BD-4F05-9B9D-5C0987D6C873}" type="pres">
      <dgm:prSet presAssocID="{18FD2463-4638-4BD8-807A-8BA78DD2034C}" presName="sibTrans" presStyleLbl="sibTrans1D1" presStyleIdx="6" presStyleCnt="12"/>
      <dgm:spPr/>
    </dgm:pt>
    <dgm:pt modelId="{264AD802-C364-4E6D-B36B-0DC37BDBB773}" type="pres">
      <dgm:prSet presAssocID="{18FD2463-4638-4BD8-807A-8BA78DD2034C}" presName="connectorText" presStyleLbl="sibTrans1D1" presStyleIdx="6" presStyleCnt="12"/>
      <dgm:spPr/>
    </dgm:pt>
    <dgm:pt modelId="{75A936EB-1B90-4975-B9F1-B938A493ACA2}" type="pres">
      <dgm:prSet presAssocID="{4B5EA37C-31E5-4D23-ABDE-A47C10359EAB}" presName="node" presStyleLbl="node1" presStyleIdx="7" presStyleCnt="13">
        <dgm:presLayoutVars>
          <dgm:bulletEnabled val="1"/>
        </dgm:presLayoutVars>
      </dgm:prSet>
      <dgm:spPr/>
    </dgm:pt>
    <dgm:pt modelId="{1CC577C3-F44D-4A51-B1DC-C61D900CF356}" type="pres">
      <dgm:prSet presAssocID="{B1AC18D0-95C5-4EB5-90E8-57159F3D4FD5}" presName="sibTrans" presStyleLbl="sibTrans1D1" presStyleIdx="7" presStyleCnt="12"/>
      <dgm:spPr/>
    </dgm:pt>
    <dgm:pt modelId="{690C8E85-41EA-4673-AA1A-5C511FAA3B59}" type="pres">
      <dgm:prSet presAssocID="{B1AC18D0-95C5-4EB5-90E8-57159F3D4FD5}" presName="connectorText" presStyleLbl="sibTrans1D1" presStyleIdx="7" presStyleCnt="12"/>
      <dgm:spPr/>
    </dgm:pt>
    <dgm:pt modelId="{3F6621DE-3268-475E-92EF-0DCCC64DF789}" type="pres">
      <dgm:prSet presAssocID="{4D3ACC0D-D2BF-446B-B16C-5E7AF386E8A6}" presName="node" presStyleLbl="node1" presStyleIdx="8" presStyleCnt="13">
        <dgm:presLayoutVars>
          <dgm:bulletEnabled val="1"/>
        </dgm:presLayoutVars>
      </dgm:prSet>
      <dgm:spPr/>
    </dgm:pt>
    <dgm:pt modelId="{C673D277-C823-4498-ABA6-EF0598D37343}" type="pres">
      <dgm:prSet presAssocID="{5A8C7137-D5D1-4134-8666-DD7DEF683C9D}" presName="sibTrans" presStyleLbl="sibTrans1D1" presStyleIdx="8" presStyleCnt="12"/>
      <dgm:spPr/>
    </dgm:pt>
    <dgm:pt modelId="{DE6AFEAB-65DD-4607-9F96-03A2BF86E269}" type="pres">
      <dgm:prSet presAssocID="{5A8C7137-D5D1-4134-8666-DD7DEF683C9D}" presName="connectorText" presStyleLbl="sibTrans1D1" presStyleIdx="8" presStyleCnt="12"/>
      <dgm:spPr/>
    </dgm:pt>
    <dgm:pt modelId="{DA133DF1-1F0F-4D1B-AF84-0C5C567D408C}" type="pres">
      <dgm:prSet presAssocID="{8C62C141-0323-4E9F-AE92-48A058E700D0}" presName="node" presStyleLbl="node1" presStyleIdx="9" presStyleCnt="13">
        <dgm:presLayoutVars>
          <dgm:bulletEnabled val="1"/>
        </dgm:presLayoutVars>
      </dgm:prSet>
      <dgm:spPr/>
    </dgm:pt>
    <dgm:pt modelId="{06E0B466-B607-4C31-9E57-C82135B19440}" type="pres">
      <dgm:prSet presAssocID="{45D98911-140E-4B4A-97B9-06723AE973BF}" presName="sibTrans" presStyleLbl="sibTrans1D1" presStyleIdx="9" presStyleCnt="12"/>
      <dgm:spPr/>
    </dgm:pt>
    <dgm:pt modelId="{349B163E-849F-45BD-AA03-C1C2B4836B6A}" type="pres">
      <dgm:prSet presAssocID="{45D98911-140E-4B4A-97B9-06723AE973BF}" presName="connectorText" presStyleLbl="sibTrans1D1" presStyleIdx="9" presStyleCnt="12"/>
      <dgm:spPr/>
    </dgm:pt>
    <dgm:pt modelId="{CA5F765A-CE72-492C-92E6-386639158FE7}" type="pres">
      <dgm:prSet presAssocID="{E1990196-01B1-45D5-A8F2-6DC10696E133}" presName="node" presStyleLbl="node1" presStyleIdx="10" presStyleCnt="13">
        <dgm:presLayoutVars>
          <dgm:bulletEnabled val="1"/>
        </dgm:presLayoutVars>
      </dgm:prSet>
      <dgm:spPr/>
    </dgm:pt>
    <dgm:pt modelId="{767992C6-F499-4E6E-8CA5-6E1F9A9E9320}" type="pres">
      <dgm:prSet presAssocID="{E79FBF07-2FC3-4174-9BE9-6E083CCD96B3}" presName="sibTrans" presStyleLbl="sibTrans1D1" presStyleIdx="10" presStyleCnt="12"/>
      <dgm:spPr/>
    </dgm:pt>
    <dgm:pt modelId="{FA71D26A-7F6F-4EA2-9599-3F3ABB6C9C14}" type="pres">
      <dgm:prSet presAssocID="{E79FBF07-2FC3-4174-9BE9-6E083CCD96B3}" presName="connectorText" presStyleLbl="sibTrans1D1" presStyleIdx="10" presStyleCnt="12"/>
      <dgm:spPr/>
    </dgm:pt>
    <dgm:pt modelId="{F66CD8CE-C658-4B54-8244-E19158E52498}" type="pres">
      <dgm:prSet presAssocID="{DE1C66FB-874F-4F12-BAEA-2024B2E46424}" presName="node" presStyleLbl="node1" presStyleIdx="11" presStyleCnt="13">
        <dgm:presLayoutVars>
          <dgm:bulletEnabled val="1"/>
        </dgm:presLayoutVars>
      </dgm:prSet>
      <dgm:spPr/>
    </dgm:pt>
    <dgm:pt modelId="{2EF886B8-D49D-4805-ADC2-04CB424EC883}" type="pres">
      <dgm:prSet presAssocID="{4EDCB3BE-4D08-4D99-9131-2088D15D8CCB}" presName="sibTrans" presStyleLbl="sibTrans1D1" presStyleIdx="11" presStyleCnt="12"/>
      <dgm:spPr/>
    </dgm:pt>
    <dgm:pt modelId="{3221EFA3-D202-4B97-91CA-0DBF6120C962}" type="pres">
      <dgm:prSet presAssocID="{4EDCB3BE-4D08-4D99-9131-2088D15D8CCB}" presName="connectorText" presStyleLbl="sibTrans1D1" presStyleIdx="11" presStyleCnt="12"/>
      <dgm:spPr/>
    </dgm:pt>
    <dgm:pt modelId="{210CD549-C691-4369-8239-3C10AA442A6E}" type="pres">
      <dgm:prSet presAssocID="{FB181C9D-FEF2-46FC-9099-83B182FE23EE}" presName="node" presStyleLbl="node1" presStyleIdx="12" presStyleCnt="13">
        <dgm:presLayoutVars>
          <dgm:bulletEnabled val="1"/>
        </dgm:presLayoutVars>
      </dgm:prSet>
      <dgm:spPr/>
    </dgm:pt>
  </dgm:ptLst>
  <dgm:cxnLst>
    <dgm:cxn modelId="{2C43CB01-D4F7-493A-AD93-6BFFF403CDE2}" type="presOf" srcId="{B1AC18D0-95C5-4EB5-90E8-57159F3D4FD5}" destId="{690C8E85-41EA-4673-AA1A-5C511FAA3B59}" srcOrd="1" destOrd="0" presId="urn:microsoft.com/office/officeart/2016/7/layout/RepeatingBendingProcessNew"/>
    <dgm:cxn modelId="{6D5C1F04-1F27-4A58-A7A3-4F33FF99EC16}" type="presOf" srcId="{7D1F6948-CAFD-4CD1-8C3B-40E1BA2404DD}" destId="{363313C4-EA74-4C88-81C6-E33A43180FB5}" srcOrd="1" destOrd="0" presId="urn:microsoft.com/office/officeart/2016/7/layout/RepeatingBendingProcessNew"/>
    <dgm:cxn modelId="{A14E000E-14EA-4D8E-A769-1256B09DFD2D}" srcId="{4B7970C1-A7C1-4A2B-B143-0B2C8B3FD965}" destId="{4D3ACC0D-D2BF-446B-B16C-5E7AF386E8A6}" srcOrd="8" destOrd="0" parTransId="{EAF595B3-A1FD-4F5E-A9E6-5547909446A1}" sibTransId="{5A8C7137-D5D1-4134-8666-DD7DEF683C9D}"/>
    <dgm:cxn modelId="{2E2F630F-D7F6-442A-A361-DCD075D614DC}" type="presOf" srcId="{A5252564-3994-4808-A7B3-69D11C63FA23}" destId="{860ACD91-FE9D-4B34-889D-41202C9E7B18}" srcOrd="0" destOrd="0" presId="urn:microsoft.com/office/officeart/2016/7/layout/RepeatingBendingProcessNew"/>
    <dgm:cxn modelId="{D9A29611-2609-48CA-81B6-C4E9491E8A03}" srcId="{4B7970C1-A7C1-4A2B-B143-0B2C8B3FD965}" destId="{0118EAF5-3630-4B01-8ECB-02755CBE0651}" srcOrd="6" destOrd="0" parTransId="{11A357BF-18AA-432E-BA1A-4277B8D74610}" sibTransId="{18FD2463-4638-4BD8-807A-8BA78DD2034C}"/>
    <dgm:cxn modelId="{2A870320-D64D-4B2A-96EE-CDDDBC48A94F}" type="presOf" srcId="{59FA8D93-4992-4AFD-8AAE-E13D09020EAE}" destId="{A6357850-9059-4808-A79A-ED06A3A7642B}" srcOrd="0" destOrd="0" presId="urn:microsoft.com/office/officeart/2016/7/layout/RepeatingBendingProcessNew"/>
    <dgm:cxn modelId="{A0A0782C-D241-4FA2-AE77-E21CC6BA7C83}" type="presOf" srcId="{1A3BC3F6-278D-49ED-9308-6B73DE2BA529}" destId="{897F11F9-9B13-4CCC-A721-057582253CFB}" srcOrd="0" destOrd="0" presId="urn:microsoft.com/office/officeart/2016/7/layout/RepeatingBendingProcessNew"/>
    <dgm:cxn modelId="{C13F8E2D-7B3B-4B57-9940-4BBB9648DC66}" type="presOf" srcId="{18AE0CCD-C1D0-47CD-871D-73693D77654A}" destId="{7639252D-80BE-4376-AAB3-F44D031199CA}" srcOrd="1" destOrd="0" presId="urn:microsoft.com/office/officeart/2016/7/layout/RepeatingBendingProcessNew"/>
    <dgm:cxn modelId="{7935CE30-3A93-4275-B762-F0393C0FE071}" type="presOf" srcId="{5A8C7137-D5D1-4134-8666-DD7DEF683C9D}" destId="{C673D277-C823-4498-ABA6-EF0598D37343}" srcOrd="0" destOrd="0" presId="urn:microsoft.com/office/officeart/2016/7/layout/RepeatingBendingProcessNew"/>
    <dgm:cxn modelId="{4396E038-2B8C-47E0-B207-8158F80D5E96}" type="presOf" srcId="{4B7970C1-A7C1-4A2B-B143-0B2C8B3FD965}" destId="{C2C73E0B-C69F-4CEF-9155-89454A2CF295}" srcOrd="0" destOrd="0" presId="urn:microsoft.com/office/officeart/2016/7/layout/RepeatingBendingProcessNew"/>
    <dgm:cxn modelId="{60E9793A-91BF-46A6-A828-7F797DEFB0AE}" type="presOf" srcId="{45D98911-140E-4B4A-97B9-06723AE973BF}" destId="{349B163E-849F-45BD-AA03-C1C2B4836B6A}" srcOrd="1" destOrd="0" presId="urn:microsoft.com/office/officeart/2016/7/layout/RepeatingBendingProcessNew"/>
    <dgm:cxn modelId="{3146A53A-D6E7-49AC-903D-80D0CE4AFF18}" type="presOf" srcId="{5B8DDA0E-0D91-49B4-89EC-4A4CA90B7EDD}" destId="{EDF22AD4-6D45-4838-80DC-2808FFF0A607}" srcOrd="1" destOrd="0" presId="urn:microsoft.com/office/officeart/2016/7/layout/RepeatingBendingProcessNew"/>
    <dgm:cxn modelId="{F15F8A3D-DFCF-4FD4-BA65-D5683D6FA9DA}" type="presOf" srcId="{E1990196-01B1-45D5-A8F2-6DC10696E133}" destId="{CA5F765A-CE72-492C-92E6-386639158FE7}" srcOrd="0" destOrd="0" presId="urn:microsoft.com/office/officeart/2016/7/layout/RepeatingBendingProcessNew"/>
    <dgm:cxn modelId="{07972E3F-DDB3-405E-8369-FC7A6CCB7248}" type="presOf" srcId="{4EDCB3BE-4D08-4D99-9131-2088D15D8CCB}" destId="{3221EFA3-D202-4B97-91CA-0DBF6120C962}" srcOrd="1" destOrd="0" presId="urn:microsoft.com/office/officeart/2016/7/layout/RepeatingBendingProcessNew"/>
    <dgm:cxn modelId="{817EAA41-3141-4BF6-92EE-4C427D2EAB8E}" srcId="{4B7970C1-A7C1-4A2B-B143-0B2C8B3FD965}" destId="{A5252564-3994-4808-A7B3-69D11C63FA23}" srcOrd="5" destOrd="0" parTransId="{8449C89C-EDF3-40EC-824F-C332C041ABA5}" sibTransId="{18AE0CCD-C1D0-47CD-871D-73693D77654A}"/>
    <dgm:cxn modelId="{163B6049-6828-4E0D-BDDE-8FB91358FB37}" type="presOf" srcId="{18FD2463-4638-4BD8-807A-8BA78DD2034C}" destId="{264AD802-C364-4E6D-B36B-0DC37BDBB773}" srcOrd="1" destOrd="0" presId="urn:microsoft.com/office/officeart/2016/7/layout/RepeatingBendingProcessNew"/>
    <dgm:cxn modelId="{FBF5EF4E-2C3B-4C36-9086-28472B4E6399}" type="presOf" srcId="{59FA8D93-4992-4AFD-8AAE-E13D09020EAE}" destId="{6542992D-B18A-4EE0-A412-7B92333986C3}" srcOrd="1" destOrd="0" presId="urn:microsoft.com/office/officeart/2016/7/layout/RepeatingBendingProcessNew"/>
    <dgm:cxn modelId="{1BD2E951-8F09-4AB9-AE9E-85FE18F8185F}" srcId="{4B7970C1-A7C1-4A2B-B143-0B2C8B3FD965}" destId="{942F87AB-F05F-47EF-BAC1-C2C50E038665}" srcOrd="2" destOrd="0" parTransId="{5FB0C79B-4A1B-411B-A3E2-5A350EB9D79D}" sibTransId="{707045DB-6151-4F00-8300-E07215C12908}"/>
    <dgm:cxn modelId="{F06BFC54-42DA-459E-853B-4C4F4908016D}" srcId="{4B7970C1-A7C1-4A2B-B143-0B2C8B3FD965}" destId="{8C62C141-0323-4E9F-AE92-48A058E700D0}" srcOrd="9" destOrd="0" parTransId="{E4406771-03F5-430A-9D6A-204483C34644}" sibTransId="{45D98911-140E-4B4A-97B9-06723AE973BF}"/>
    <dgm:cxn modelId="{C810E459-C061-409A-837C-5C9E3A9BA6AC}" type="presOf" srcId="{18FD2463-4638-4BD8-807A-8BA78DD2034C}" destId="{A633560A-27BD-4F05-9B9D-5C0987D6C873}" srcOrd="0" destOrd="0" presId="urn:microsoft.com/office/officeart/2016/7/layout/RepeatingBendingProcessNew"/>
    <dgm:cxn modelId="{5058E45A-C4BA-440D-BAD4-C1027D282270}" type="presOf" srcId="{7D1F6948-CAFD-4CD1-8C3B-40E1BA2404DD}" destId="{C81CC8A6-39E0-4196-A947-8E6B0FA0E010}" srcOrd="0" destOrd="0" presId="urn:microsoft.com/office/officeart/2016/7/layout/RepeatingBendingProcessNew"/>
    <dgm:cxn modelId="{8117315C-3CF3-433C-8E32-72C30A78A0C0}" type="presOf" srcId="{18AE0CCD-C1D0-47CD-871D-73693D77654A}" destId="{66E4BAD4-3B1B-4042-B87C-624242DAAC26}" srcOrd="0" destOrd="0" presId="urn:microsoft.com/office/officeart/2016/7/layout/RepeatingBendingProcessNew"/>
    <dgm:cxn modelId="{65C7485C-87B1-430B-9097-D8A92E7EAFC9}" type="presOf" srcId="{DE1C66FB-874F-4F12-BAEA-2024B2E46424}" destId="{F66CD8CE-C658-4B54-8244-E19158E52498}" srcOrd="0" destOrd="0" presId="urn:microsoft.com/office/officeart/2016/7/layout/RepeatingBendingProcessNew"/>
    <dgm:cxn modelId="{FC88BD5D-9D03-41AB-B19F-056E25A2E520}" type="presOf" srcId="{4B5EA37C-31E5-4D23-ABDE-A47C10359EAB}" destId="{75A936EB-1B90-4975-B9F1-B938A493ACA2}" srcOrd="0" destOrd="0" presId="urn:microsoft.com/office/officeart/2016/7/layout/RepeatingBendingProcessNew"/>
    <dgm:cxn modelId="{09965561-BECC-4ED3-808A-B0A953A72237}" type="presOf" srcId="{45D98911-140E-4B4A-97B9-06723AE973BF}" destId="{06E0B466-B607-4C31-9E57-C82135B19440}" srcOrd="0" destOrd="0" presId="urn:microsoft.com/office/officeart/2016/7/layout/RepeatingBendingProcessNew"/>
    <dgm:cxn modelId="{5BE40563-782C-4233-8A97-C26526C9FE3E}" type="presOf" srcId="{8C62C141-0323-4E9F-AE92-48A058E700D0}" destId="{DA133DF1-1F0F-4D1B-AF84-0C5C567D408C}" srcOrd="0" destOrd="0" presId="urn:microsoft.com/office/officeart/2016/7/layout/RepeatingBendingProcessNew"/>
    <dgm:cxn modelId="{BE77D763-B04E-40FF-8079-AB245F93F749}" type="presOf" srcId="{B1AC18D0-95C5-4EB5-90E8-57159F3D4FD5}" destId="{1CC577C3-F44D-4A51-B1DC-C61D900CF356}" srcOrd="0" destOrd="0" presId="urn:microsoft.com/office/officeart/2016/7/layout/RepeatingBendingProcessNew"/>
    <dgm:cxn modelId="{147CD272-9559-4E24-9F55-E96F4D18071D}" type="presOf" srcId="{707045DB-6151-4F00-8300-E07215C12908}" destId="{27F5331B-CD4A-4335-BDC2-11F607B2EF9E}" srcOrd="1" destOrd="0" presId="urn:microsoft.com/office/officeart/2016/7/layout/RepeatingBendingProcessNew"/>
    <dgm:cxn modelId="{E7762578-E06D-45B0-8293-0A8487D1B914}" srcId="{4B7970C1-A7C1-4A2B-B143-0B2C8B3FD965}" destId="{E1990196-01B1-45D5-A8F2-6DC10696E133}" srcOrd="10" destOrd="0" parTransId="{EB9DE03E-C3B7-47D7-8CBE-AEEB4A30D8E6}" sibTransId="{E79FBF07-2FC3-4174-9BE9-6E083CCD96B3}"/>
    <dgm:cxn modelId="{169AE978-CD01-4F9F-81A2-9C4DD20CB7F3}" srcId="{4B7970C1-A7C1-4A2B-B143-0B2C8B3FD965}" destId="{BBB5303E-C87D-4F73-B1FF-A756B99351AF}" srcOrd="3" destOrd="0" parTransId="{44D11FBE-7304-4BCF-B69A-48841DBD2B2E}" sibTransId="{5B8DDA0E-0D91-49B4-89EC-4A4CA90B7EDD}"/>
    <dgm:cxn modelId="{73814C7A-C2F0-46AA-9729-1E9D1AAC8A84}" type="presOf" srcId="{E79FBF07-2FC3-4174-9BE9-6E083CCD96B3}" destId="{767992C6-F499-4E6E-8CA5-6E1F9A9E9320}" srcOrd="0" destOrd="0" presId="urn:microsoft.com/office/officeart/2016/7/layout/RepeatingBendingProcessNew"/>
    <dgm:cxn modelId="{1627FE7D-D0D9-4AF8-B66F-F708386BD2FB}" type="presOf" srcId="{707045DB-6151-4F00-8300-E07215C12908}" destId="{0E55302D-39E0-4891-9468-9401C295F444}" srcOrd="0" destOrd="0" presId="urn:microsoft.com/office/officeart/2016/7/layout/RepeatingBendingProcessNew"/>
    <dgm:cxn modelId="{B622A990-D97C-4AF7-85E5-B77D129B40AB}" srcId="{4B7970C1-A7C1-4A2B-B143-0B2C8B3FD965}" destId="{4B5EA37C-31E5-4D23-ABDE-A47C10359EAB}" srcOrd="7" destOrd="0" parTransId="{A1F265C9-2BC7-4C23-BE2E-3DEA1CC6C0BE}" sibTransId="{B1AC18D0-95C5-4EB5-90E8-57159F3D4FD5}"/>
    <dgm:cxn modelId="{18C51092-C32D-4DB5-898B-27E2658C7FD7}" srcId="{4B7970C1-A7C1-4A2B-B143-0B2C8B3FD965}" destId="{AD71854C-12DA-4C85-B189-88D2CF6DB380}" srcOrd="0" destOrd="0" parTransId="{2A6D11B7-5F97-4F07-A6E8-3EFBBF0F3452}" sibTransId="{5CC3B988-4177-4CB8-802F-49898F1B6092}"/>
    <dgm:cxn modelId="{D6304D94-5B89-45BE-8D0A-8C2B040C2E09}" type="presOf" srcId="{5CC3B988-4177-4CB8-802F-49898F1B6092}" destId="{F632878B-8D01-444E-9D2D-145D2E552060}" srcOrd="0" destOrd="0" presId="urn:microsoft.com/office/officeart/2016/7/layout/RepeatingBendingProcessNew"/>
    <dgm:cxn modelId="{C1FE78AC-7164-42B8-8254-46D3C9EDAE18}" type="presOf" srcId="{BBB5303E-C87D-4F73-B1FF-A756B99351AF}" destId="{5EA69E0E-FC6A-44BF-84AB-AAA34B33CA6F}" srcOrd="0" destOrd="0" presId="urn:microsoft.com/office/officeart/2016/7/layout/RepeatingBendingProcessNew"/>
    <dgm:cxn modelId="{CB1F42B4-6BE3-4D5A-9765-A18D7556AD1B}" type="presOf" srcId="{942F87AB-F05F-47EF-BAC1-C2C50E038665}" destId="{27A2C104-E9CA-4862-840D-131F5C3CAE1B}" srcOrd="0" destOrd="0" presId="urn:microsoft.com/office/officeart/2016/7/layout/RepeatingBendingProcessNew"/>
    <dgm:cxn modelId="{720DC3B4-5F8D-4365-84B2-739B5A757284}" type="presOf" srcId="{E79FBF07-2FC3-4174-9BE9-6E083CCD96B3}" destId="{FA71D26A-7F6F-4EA2-9599-3F3ABB6C9C14}" srcOrd="1" destOrd="0" presId="urn:microsoft.com/office/officeart/2016/7/layout/RepeatingBendingProcessNew"/>
    <dgm:cxn modelId="{91ABACBE-3047-4E4A-84A6-F354BDBEE8C3}" srcId="{4B7970C1-A7C1-4A2B-B143-0B2C8B3FD965}" destId="{35FCB5C0-3387-4F5E-BC50-B349AF01EDCC}" srcOrd="1" destOrd="0" parTransId="{97B3664B-33A0-4001-B714-15AD629AA574}" sibTransId="{59FA8D93-4992-4AFD-8AAE-E13D09020EAE}"/>
    <dgm:cxn modelId="{AA583BBF-3D1B-4119-891D-2CD8770443CE}" srcId="{4B7970C1-A7C1-4A2B-B143-0B2C8B3FD965}" destId="{FB181C9D-FEF2-46FC-9099-83B182FE23EE}" srcOrd="12" destOrd="0" parTransId="{66802DB2-2A9B-4A35-A088-1B497D9C2C6D}" sibTransId="{A7035CAC-C158-4865-AC3E-9A52DEE5C9A1}"/>
    <dgm:cxn modelId="{40367AC4-FA0D-45A6-BE2C-E6C70E1C4948}" type="presOf" srcId="{5B8DDA0E-0D91-49B4-89EC-4A4CA90B7EDD}" destId="{FD0CC3D0-09EB-4680-AE25-3F90935D8371}" srcOrd="0" destOrd="0" presId="urn:microsoft.com/office/officeart/2016/7/layout/RepeatingBendingProcessNew"/>
    <dgm:cxn modelId="{A824C4C8-C583-49E3-98A3-8FFB5A1C1887}" type="presOf" srcId="{FB181C9D-FEF2-46FC-9099-83B182FE23EE}" destId="{210CD549-C691-4369-8239-3C10AA442A6E}" srcOrd="0" destOrd="0" presId="urn:microsoft.com/office/officeart/2016/7/layout/RepeatingBendingProcessNew"/>
    <dgm:cxn modelId="{93EF09D1-3803-489F-B643-BB25D769B2A6}" type="presOf" srcId="{4EDCB3BE-4D08-4D99-9131-2088D15D8CCB}" destId="{2EF886B8-D49D-4805-ADC2-04CB424EC883}" srcOrd="0" destOrd="0" presId="urn:microsoft.com/office/officeart/2016/7/layout/RepeatingBendingProcessNew"/>
    <dgm:cxn modelId="{9EFF40D3-84CF-4498-915F-B223836D5A6E}" type="presOf" srcId="{0118EAF5-3630-4B01-8ECB-02755CBE0651}" destId="{551C5A1D-9123-4072-8607-A7D966B15E98}" srcOrd="0" destOrd="0" presId="urn:microsoft.com/office/officeart/2016/7/layout/RepeatingBendingProcessNew"/>
    <dgm:cxn modelId="{69AE90D4-6035-4227-8636-979ABC7D1CFB}" type="presOf" srcId="{5A8C7137-D5D1-4134-8666-DD7DEF683C9D}" destId="{DE6AFEAB-65DD-4607-9F96-03A2BF86E269}" srcOrd="1" destOrd="0" presId="urn:microsoft.com/office/officeart/2016/7/layout/RepeatingBendingProcessNew"/>
    <dgm:cxn modelId="{95DD50DC-2E4C-4275-BEA3-B92DD2761197}" srcId="{4B7970C1-A7C1-4A2B-B143-0B2C8B3FD965}" destId="{1A3BC3F6-278D-49ED-9308-6B73DE2BA529}" srcOrd="4" destOrd="0" parTransId="{E2B5E6A7-EA51-48B8-8AA4-61515493111A}" sibTransId="{7D1F6948-CAFD-4CD1-8C3B-40E1BA2404DD}"/>
    <dgm:cxn modelId="{006808E1-09F6-42C5-84DB-6354603D638E}" type="presOf" srcId="{AD71854C-12DA-4C85-B189-88D2CF6DB380}" destId="{878F0D65-13B3-43A1-B0EF-939BF4AE3DBA}" srcOrd="0" destOrd="0" presId="urn:microsoft.com/office/officeart/2016/7/layout/RepeatingBendingProcessNew"/>
    <dgm:cxn modelId="{0B09E9E6-D074-4753-9CCC-0B8EF02C4C1D}" type="presOf" srcId="{4D3ACC0D-D2BF-446B-B16C-5E7AF386E8A6}" destId="{3F6621DE-3268-475E-92EF-0DCCC64DF789}" srcOrd="0" destOrd="0" presId="urn:microsoft.com/office/officeart/2016/7/layout/RepeatingBendingProcessNew"/>
    <dgm:cxn modelId="{6AE922EB-9E36-4AF7-94FB-44B58CEB01E1}" srcId="{4B7970C1-A7C1-4A2B-B143-0B2C8B3FD965}" destId="{DE1C66FB-874F-4F12-BAEA-2024B2E46424}" srcOrd="11" destOrd="0" parTransId="{A7055AC8-CDB6-42BB-9FF6-883C39CBA98E}" sibTransId="{4EDCB3BE-4D08-4D99-9131-2088D15D8CCB}"/>
    <dgm:cxn modelId="{BA334DFE-59B6-4E6A-A08D-3620C5EE2334}" type="presOf" srcId="{5CC3B988-4177-4CB8-802F-49898F1B6092}" destId="{C7E0689A-AED5-4BFC-A87C-68F01F574D85}" srcOrd="1" destOrd="0" presId="urn:microsoft.com/office/officeart/2016/7/layout/RepeatingBendingProcessNew"/>
    <dgm:cxn modelId="{BCF501FF-41DD-4526-AEA1-0FD2AE293B88}" type="presOf" srcId="{35FCB5C0-3387-4F5E-BC50-B349AF01EDCC}" destId="{286632A7-52B9-43DC-8935-6F04BB1D9312}" srcOrd="0" destOrd="0" presId="urn:microsoft.com/office/officeart/2016/7/layout/RepeatingBendingProcessNew"/>
    <dgm:cxn modelId="{1E214F42-40C6-4343-BFA0-F8F451420F4C}" type="presParOf" srcId="{C2C73E0B-C69F-4CEF-9155-89454A2CF295}" destId="{878F0D65-13B3-43A1-B0EF-939BF4AE3DBA}" srcOrd="0" destOrd="0" presId="urn:microsoft.com/office/officeart/2016/7/layout/RepeatingBendingProcessNew"/>
    <dgm:cxn modelId="{180A7D81-E7A7-48AD-B7F7-859040FF56BE}" type="presParOf" srcId="{C2C73E0B-C69F-4CEF-9155-89454A2CF295}" destId="{F632878B-8D01-444E-9D2D-145D2E552060}" srcOrd="1" destOrd="0" presId="urn:microsoft.com/office/officeart/2016/7/layout/RepeatingBendingProcessNew"/>
    <dgm:cxn modelId="{7B2E239E-C51E-4BA5-A923-2BC72C92337E}" type="presParOf" srcId="{F632878B-8D01-444E-9D2D-145D2E552060}" destId="{C7E0689A-AED5-4BFC-A87C-68F01F574D85}" srcOrd="0" destOrd="0" presId="urn:microsoft.com/office/officeart/2016/7/layout/RepeatingBendingProcessNew"/>
    <dgm:cxn modelId="{93F61A25-1D0E-4D92-B578-F647BBDDEFB7}" type="presParOf" srcId="{C2C73E0B-C69F-4CEF-9155-89454A2CF295}" destId="{286632A7-52B9-43DC-8935-6F04BB1D9312}" srcOrd="2" destOrd="0" presId="urn:microsoft.com/office/officeart/2016/7/layout/RepeatingBendingProcessNew"/>
    <dgm:cxn modelId="{7BF08AF3-635B-438F-9F59-36741094C2DA}" type="presParOf" srcId="{C2C73E0B-C69F-4CEF-9155-89454A2CF295}" destId="{A6357850-9059-4808-A79A-ED06A3A7642B}" srcOrd="3" destOrd="0" presId="urn:microsoft.com/office/officeart/2016/7/layout/RepeatingBendingProcessNew"/>
    <dgm:cxn modelId="{94B9FEF7-CC56-429B-BDEA-C832A022B22E}" type="presParOf" srcId="{A6357850-9059-4808-A79A-ED06A3A7642B}" destId="{6542992D-B18A-4EE0-A412-7B92333986C3}" srcOrd="0" destOrd="0" presId="urn:microsoft.com/office/officeart/2016/7/layout/RepeatingBendingProcessNew"/>
    <dgm:cxn modelId="{18451B19-BC3D-4354-9799-6A07D30E30AA}" type="presParOf" srcId="{C2C73E0B-C69F-4CEF-9155-89454A2CF295}" destId="{27A2C104-E9CA-4862-840D-131F5C3CAE1B}" srcOrd="4" destOrd="0" presId="urn:microsoft.com/office/officeart/2016/7/layout/RepeatingBendingProcessNew"/>
    <dgm:cxn modelId="{74105064-FA29-4903-91B6-63BD241B95AC}" type="presParOf" srcId="{C2C73E0B-C69F-4CEF-9155-89454A2CF295}" destId="{0E55302D-39E0-4891-9468-9401C295F444}" srcOrd="5" destOrd="0" presId="urn:microsoft.com/office/officeart/2016/7/layout/RepeatingBendingProcessNew"/>
    <dgm:cxn modelId="{79C590E2-5DA1-4EA1-BD49-B6CD55C7C7F8}" type="presParOf" srcId="{0E55302D-39E0-4891-9468-9401C295F444}" destId="{27F5331B-CD4A-4335-BDC2-11F607B2EF9E}" srcOrd="0" destOrd="0" presId="urn:microsoft.com/office/officeart/2016/7/layout/RepeatingBendingProcessNew"/>
    <dgm:cxn modelId="{B9E20142-AB0E-406C-AE3F-96BCD6B812EA}" type="presParOf" srcId="{C2C73E0B-C69F-4CEF-9155-89454A2CF295}" destId="{5EA69E0E-FC6A-44BF-84AB-AAA34B33CA6F}" srcOrd="6" destOrd="0" presId="urn:microsoft.com/office/officeart/2016/7/layout/RepeatingBendingProcessNew"/>
    <dgm:cxn modelId="{02A5268C-1BFA-4E54-A433-3CF78C7D2BD4}" type="presParOf" srcId="{C2C73E0B-C69F-4CEF-9155-89454A2CF295}" destId="{FD0CC3D0-09EB-4680-AE25-3F90935D8371}" srcOrd="7" destOrd="0" presId="urn:microsoft.com/office/officeart/2016/7/layout/RepeatingBendingProcessNew"/>
    <dgm:cxn modelId="{E737F7C7-5A9C-4A98-A2A2-5005BDACA7F4}" type="presParOf" srcId="{FD0CC3D0-09EB-4680-AE25-3F90935D8371}" destId="{EDF22AD4-6D45-4838-80DC-2808FFF0A607}" srcOrd="0" destOrd="0" presId="urn:microsoft.com/office/officeart/2016/7/layout/RepeatingBendingProcessNew"/>
    <dgm:cxn modelId="{B9A51522-9040-4FF7-925B-704861CDC197}" type="presParOf" srcId="{C2C73E0B-C69F-4CEF-9155-89454A2CF295}" destId="{897F11F9-9B13-4CCC-A721-057582253CFB}" srcOrd="8" destOrd="0" presId="urn:microsoft.com/office/officeart/2016/7/layout/RepeatingBendingProcessNew"/>
    <dgm:cxn modelId="{89DAF1A8-BE7F-4BF0-A5C4-1210F8F1C4AE}" type="presParOf" srcId="{C2C73E0B-C69F-4CEF-9155-89454A2CF295}" destId="{C81CC8A6-39E0-4196-A947-8E6B0FA0E010}" srcOrd="9" destOrd="0" presId="urn:microsoft.com/office/officeart/2016/7/layout/RepeatingBendingProcessNew"/>
    <dgm:cxn modelId="{2D4BCFAC-6509-4445-B339-E440A2656EE4}" type="presParOf" srcId="{C81CC8A6-39E0-4196-A947-8E6B0FA0E010}" destId="{363313C4-EA74-4C88-81C6-E33A43180FB5}" srcOrd="0" destOrd="0" presId="urn:microsoft.com/office/officeart/2016/7/layout/RepeatingBendingProcessNew"/>
    <dgm:cxn modelId="{1DF9951F-A37C-4F7C-93C6-1CD2A79D5A9D}" type="presParOf" srcId="{C2C73E0B-C69F-4CEF-9155-89454A2CF295}" destId="{860ACD91-FE9D-4B34-889D-41202C9E7B18}" srcOrd="10" destOrd="0" presId="urn:microsoft.com/office/officeart/2016/7/layout/RepeatingBendingProcessNew"/>
    <dgm:cxn modelId="{03ADF6CA-9770-4166-903F-7A92A11DF3DD}" type="presParOf" srcId="{C2C73E0B-C69F-4CEF-9155-89454A2CF295}" destId="{66E4BAD4-3B1B-4042-B87C-624242DAAC26}" srcOrd="11" destOrd="0" presId="urn:microsoft.com/office/officeart/2016/7/layout/RepeatingBendingProcessNew"/>
    <dgm:cxn modelId="{2B7570F0-B0A9-45A1-91C4-E65737E27865}" type="presParOf" srcId="{66E4BAD4-3B1B-4042-B87C-624242DAAC26}" destId="{7639252D-80BE-4376-AAB3-F44D031199CA}" srcOrd="0" destOrd="0" presId="urn:microsoft.com/office/officeart/2016/7/layout/RepeatingBendingProcessNew"/>
    <dgm:cxn modelId="{1553C231-8170-478D-98B7-3446C1C9D53F}" type="presParOf" srcId="{C2C73E0B-C69F-4CEF-9155-89454A2CF295}" destId="{551C5A1D-9123-4072-8607-A7D966B15E98}" srcOrd="12" destOrd="0" presId="urn:microsoft.com/office/officeart/2016/7/layout/RepeatingBendingProcessNew"/>
    <dgm:cxn modelId="{9A34B271-B67F-49CB-8F13-6E82641D5BD6}" type="presParOf" srcId="{C2C73E0B-C69F-4CEF-9155-89454A2CF295}" destId="{A633560A-27BD-4F05-9B9D-5C0987D6C873}" srcOrd="13" destOrd="0" presId="urn:microsoft.com/office/officeart/2016/7/layout/RepeatingBendingProcessNew"/>
    <dgm:cxn modelId="{2FD75FD4-481F-40FA-A464-4C508A1D9DB5}" type="presParOf" srcId="{A633560A-27BD-4F05-9B9D-5C0987D6C873}" destId="{264AD802-C364-4E6D-B36B-0DC37BDBB773}" srcOrd="0" destOrd="0" presId="urn:microsoft.com/office/officeart/2016/7/layout/RepeatingBendingProcessNew"/>
    <dgm:cxn modelId="{41F3BD9E-F4BB-4A68-8A65-BE9DF942323E}" type="presParOf" srcId="{C2C73E0B-C69F-4CEF-9155-89454A2CF295}" destId="{75A936EB-1B90-4975-B9F1-B938A493ACA2}" srcOrd="14" destOrd="0" presId="urn:microsoft.com/office/officeart/2016/7/layout/RepeatingBendingProcessNew"/>
    <dgm:cxn modelId="{161C21CC-B443-4C45-9FAC-B4CAD1EC7345}" type="presParOf" srcId="{C2C73E0B-C69F-4CEF-9155-89454A2CF295}" destId="{1CC577C3-F44D-4A51-B1DC-C61D900CF356}" srcOrd="15" destOrd="0" presId="urn:microsoft.com/office/officeart/2016/7/layout/RepeatingBendingProcessNew"/>
    <dgm:cxn modelId="{41C3A031-52C2-4534-B45E-245CC81D4FAA}" type="presParOf" srcId="{1CC577C3-F44D-4A51-B1DC-C61D900CF356}" destId="{690C8E85-41EA-4673-AA1A-5C511FAA3B59}" srcOrd="0" destOrd="0" presId="urn:microsoft.com/office/officeart/2016/7/layout/RepeatingBendingProcessNew"/>
    <dgm:cxn modelId="{27530C64-2AE8-41BF-ABD2-754A89A13059}" type="presParOf" srcId="{C2C73E0B-C69F-4CEF-9155-89454A2CF295}" destId="{3F6621DE-3268-475E-92EF-0DCCC64DF789}" srcOrd="16" destOrd="0" presId="urn:microsoft.com/office/officeart/2016/7/layout/RepeatingBendingProcessNew"/>
    <dgm:cxn modelId="{73BD9681-8830-4827-A59B-1339F0A22F8B}" type="presParOf" srcId="{C2C73E0B-C69F-4CEF-9155-89454A2CF295}" destId="{C673D277-C823-4498-ABA6-EF0598D37343}" srcOrd="17" destOrd="0" presId="urn:microsoft.com/office/officeart/2016/7/layout/RepeatingBendingProcessNew"/>
    <dgm:cxn modelId="{C3334F23-1E7A-4592-8970-4CDE0EAA88CE}" type="presParOf" srcId="{C673D277-C823-4498-ABA6-EF0598D37343}" destId="{DE6AFEAB-65DD-4607-9F96-03A2BF86E269}" srcOrd="0" destOrd="0" presId="urn:microsoft.com/office/officeart/2016/7/layout/RepeatingBendingProcessNew"/>
    <dgm:cxn modelId="{BB2FA3A2-E8E8-4933-829F-2E45D85384FA}" type="presParOf" srcId="{C2C73E0B-C69F-4CEF-9155-89454A2CF295}" destId="{DA133DF1-1F0F-4D1B-AF84-0C5C567D408C}" srcOrd="18" destOrd="0" presId="urn:microsoft.com/office/officeart/2016/7/layout/RepeatingBendingProcessNew"/>
    <dgm:cxn modelId="{7CCC5894-3FF3-4623-BA5D-80F391737527}" type="presParOf" srcId="{C2C73E0B-C69F-4CEF-9155-89454A2CF295}" destId="{06E0B466-B607-4C31-9E57-C82135B19440}" srcOrd="19" destOrd="0" presId="urn:microsoft.com/office/officeart/2016/7/layout/RepeatingBendingProcessNew"/>
    <dgm:cxn modelId="{64E01D34-39E5-4610-9398-E4512C4189DF}" type="presParOf" srcId="{06E0B466-B607-4C31-9E57-C82135B19440}" destId="{349B163E-849F-45BD-AA03-C1C2B4836B6A}" srcOrd="0" destOrd="0" presId="urn:microsoft.com/office/officeart/2016/7/layout/RepeatingBendingProcessNew"/>
    <dgm:cxn modelId="{002D918E-6EB6-4287-AFFD-97BC13BF1296}" type="presParOf" srcId="{C2C73E0B-C69F-4CEF-9155-89454A2CF295}" destId="{CA5F765A-CE72-492C-92E6-386639158FE7}" srcOrd="20" destOrd="0" presId="urn:microsoft.com/office/officeart/2016/7/layout/RepeatingBendingProcessNew"/>
    <dgm:cxn modelId="{E371C104-6D9D-4026-81FE-0AB0A3CAE800}" type="presParOf" srcId="{C2C73E0B-C69F-4CEF-9155-89454A2CF295}" destId="{767992C6-F499-4E6E-8CA5-6E1F9A9E9320}" srcOrd="21" destOrd="0" presId="urn:microsoft.com/office/officeart/2016/7/layout/RepeatingBendingProcessNew"/>
    <dgm:cxn modelId="{2C4A069B-6A74-4B92-A71E-07D659C24A77}" type="presParOf" srcId="{767992C6-F499-4E6E-8CA5-6E1F9A9E9320}" destId="{FA71D26A-7F6F-4EA2-9599-3F3ABB6C9C14}" srcOrd="0" destOrd="0" presId="urn:microsoft.com/office/officeart/2016/7/layout/RepeatingBendingProcessNew"/>
    <dgm:cxn modelId="{B51542AB-2455-4A61-BEC3-55E0D032595F}" type="presParOf" srcId="{C2C73E0B-C69F-4CEF-9155-89454A2CF295}" destId="{F66CD8CE-C658-4B54-8244-E19158E52498}" srcOrd="22" destOrd="0" presId="urn:microsoft.com/office/officeart/2016/7/layout/RepeatingBendingProcessNew"/>
    <dgm:cxn modelId="{91511AED-A01C-4DB7-95C1-8F883E7A0934}" type="presParOf" srcId="{C2C73E0B-C69F-4CEF-9155-89454A2CF295}" destId="{2EF886B8-D49D-4805-ADC2-04CB424EC883}" srcOrd="23" destOrd="0" presId="urn:microsoft.com/office/officeart/2016/7/layout/RepeatingBendingProcessNew"/>
    <dgm:cxn modelId="{48641E69-769C-4097-8F75-94DA9CD3F220}" type="presParOf" srcId="{2EF886B8-D49D-4805-ADC2-04CB424EC883}" destId="{3221EFA3-D202-4B97-91CA-0DBF6120C962}" srcOrd="0" destOrd="0" presId="urn:microsoft.com/office/officeart/2016/7/layout/RepeatingBendingProcessNew"/>
    <dgm:cxn modelId="{F359C404-A51A-488D-A3DE-CAB9DCFEEA8D}" type="presParOf" srcId="{C2C73E0B-C69F-4CEF-9155-89454A2CF295}" destId="{210CD549-C691-4369-8239-3C10AA442A6E}" srcOrd="2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A79136-8729-4B8F-AF67-27EED28E0711}"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0EBE1F7F-E159-4220-9595-CA31E5A107F9}">
      <dgm:prSet/>
      <dgm:spPr/>
      <dgm:t>
        <a:bodyPr/>
        <a:lstStyle/>
        <a:p>
          <a:r>
            <a:rPr lang="en-IN" b="1"/>
            <a:t>Possible Biological Influences:</a:t>
          </a:r>
          <a:endParaRPr lang="en-US"/>
        </a:p>
      </dgm:t>
    </dgm:pt>
    <dgm:pt modelId="{ABB413A5-4E16-4E9A-B9EC-1E13A691DD25}" type="parTrans" cxnId="{027EAD27-A10F-40A2-927E-D3BC8A505106}">
      <dgm:prSet/>
      <dgm:spPr/>
      <dgm:t>
        <a:bodyPr/>
        <a:lstStyle/>
        <a:p>
          <a:endParaRPr lang="en-US"/>
        </a:p>
      </dgm:t>
    </dgm:pt>
    <dgm:pt modelId="{A40894E5-1F35-48D1-BBEB-5239B805145D}" type="sibTrans" cxnId="{027EAD27-A10F-40A2-927E-D3BC8A505106}">
      <dgm:prSet/>
      <dgm:spPr/>
      <dgm:t>
        <a:bodyPr/>
        <a:lstStyle/>
        <a:p>
          <a:endParaRPr lang="en-US"/>
        </a:p>
      </dgm:t>
    </dgm:pt>
    <dgm:pt modelId="{52B28911-3E7D-4490-8077-9B603A66A926}">
      <dgm:prSet/>
      <dgm:spPr/>
      <dgm:t>
        <a:bodyPr/>
        <a:lstStyle/>
        <a:p>
          <a:r>
            <a:rPr lang="en-IN"/>
            <a:t>• </a:t>
          </a:r>
          <a:r>
            <a:rPr lang="en-IN" b="1"/>
            <a:t>Temperament</a:t>
          </a:r>
          <a:r>
            <a:rPr lang="en-IN"/>
            <a:t> (e.g., naturally shy, slow-to-warm-up)</a:t>
          </a:r>
          <a:endParaRPr lang="en-US"/>
        </a:p>
      </dgm:t>
    </dgm:pt>
    <dgm:pt modelId="{BD78805C-5322-4C56-92CE-CBDB266FB43F}" type="parTrans" cxnId="{C7FDABFE-F53C-4D27-AB16-CEEC4A26CA00}">
      <dgm:prSet/>
      <dgm:spPr/>
      <dgm:t>
        <a:bodyPr/>
        <a:lstStyle/>
        <a:p>
          <a:endParaRPr lang="en-US"/>
        </a:p>
      </dgm:t>
    </dgm:pt>
    <dgm:pt modelId="{170CF737-6302-4AE9-AA2A-6B0DD487AEE1}" type="sibTrans" cxnId="{C7FDABFE-F53C-4D27-AB16-CEEC4A26CA00}">
      <dgm:prSet/>
      <dgm:spPr/>
      <dgm:t>
        <a:bodyPr/>
        <a:lstStyle/>
        <a:p>
          <a:endParaRPr lang="en-US"/>
        </a:p>
      </dgm:t>
    </dgm:pt>
    <dgm:pt modelId="{E91CC531-6F34-4DDF-97E6-3CD34AA8280D}">
      <dgm:prSet/>
      <dgm:spPr/>
      <dgm:t>
        <a:bodyPr/>
        <a:lstStyle/>
        <a:p>
          <a:r>
            <a:rPr lang="en-IN"/>
            <a:t>• </a:t>
          </a:r>
          <a:r>
            <a:rPr lang="en-IN" b="1"/>
            <a:t>Neurodevelopmental factors</a:t>
          </a:r>
          <a:r>
            <a:rPr lang="en-IN"/>
            <a:t>: Mild speech delay</a:t>
          </a:r>
          <a:endParaRPr lang="en-US"/>
        </a:p>
      </dgm:t>
    </dgm:pt>
    <dgm:pt modelId="{52871285-31F4-4208-9FA0-3AC49DBE248C}" type="parTrans" cxnId="{C049BD3F-3445-474A-94D2-9A0281C6374D}">
      <dgm:prSet/>
      <dgm:spPr/>
      <dgm:t>
        <a:bodyPr/>
        <a:lstStyle/>
        <a:p>
          <a:endParaRPr lang="en-US"/>
        </a:p>
      </dgm:t>
    </dgm:pt>
    <dgm:pt modelId="{870C8115-B65A-4B3B-8CA7-892E34457B9A}" type="sibTrans" cxnId="{C049BD3F-3445-474A-94D2-9A0281C6374D}">
      <dgm:prSet/>
      <dgm:spPr/>
      <dgm:t>
        <a:bodyPr/>
        <a:lstStyle/>
        <a:p>
          <a:endParaRPr lang="en-US"/>
        </a:p>
      </dgm:t>
    </dgm:pt>
    <dgm:pt modelId="{5507F62E-22C0-40F1-86B3-318376CD82C3}">
      <dgm:prSet/>
      <dgm:spPr/>
      <dgm:t>
        <a:bodyPr/>
        <a:lstStyle/>
        <a:p>
          <a:r>
            <a:rPr lang="en-IN"/>
            <a:t>• </a:t>
          </a:r>
          <a:r>
            <a:rPr lang="en-IN" b="1"/>
            <a:t>Genetic predispositions</a:t>
          </a:r>
          <a:r>
            <a:rPr lang="en-IN"/>
            <a:t> to anxiety</a:t>
          </a:r>
          <a:endParaRPr lang="en-US"/>
        </a:p>
      </dgm:t>
    </dgm:pt>
    <dgm:pt modelId="{FB6E0C56-0609-4061-AD23-D8B485EF4842}" type="parTrans" cxnId="{DE6C19FE-B2A6-4A3B-B8A5-5E52F2D1AD1B}">
      <dgm:prSet/>
      <dgm:spPr/>
      <dgm:t>
        <a:bodyPr/>
        <a:lstStyle/>
        <a:p>
          <a:endParaRPr lang="en-US"/>
        </a:p>
      </dgm:t>
    </dgm:pt>
    <dgm:pt modelId="{7530DDE0-82F1-43E9-8E1D-A916EFF6A99C}" type="sibTrans" cxnId="{DE6C19FE-B2A6-4A3B-B8A5-5E52F2D1AD1B}">
      <dgm:prSet/>
      <dgm:spPr/>
      <dgm:t>
        <a:bodyPr/>
        <a:lstStyle/>
        <a:p>
          <a:endParaRPr lang="en-US"/>
        </a:p>
      </dgm:t>
    </dgm:pt>
    <dgm:pt modelId="{F073F051-C09F-458D-B2CF-79859CA6118F}">
      <dgm:prSet/>
      <dgm:spPr/>
      <dgm:t>
        <a:bodyPr/>
        <a:lstStyle/>
        <a:p>
          <a:r>
            <a:rPr lang="en-IN"/>
            <a:t>• Sensory sensitivity or low confidence affecting social behaviour </a:t>
          </a:r>
          <a:r>
            <a:rPr lang="en-GB"/>
            <a:t>(Twohig, Lyne &amp; McNicholas, 2024).</a:t>
          </a:r>
          <a:endParaRPr lang="en-US"/>
        </a:p>
      </dgm:t>
    </dgm:pt>
    <dgm:pt modelId="{128F8E39-16BD-4392-8149-33D7508065B1}" type="parTrans" cxnId="{B0EE0C94-B247-4DDD-82D8-1B832E39B9B3}">
      <dgm:prSet/>
      <dgm:spPr/>
      <dgm:t>
        <a:bodyPr/>
        <a:lstStyle/>
        <a:p>
          <a:endParaRPr lang="en-US"/>
        </a:p>
      </dgm:t>
    </dgm:pt>
    <dgm:pt modelId="{B4C5C131-1677-45E4-BA5A-55A8DC777AF6}" type="sibTrans" cxnId="{B0EE0C94-B247-4DDD-82D8-1B832E39B9B3}">
      <dgm:prSet/>
      <dgm:spPr/>
      <dgm:t>
        <a:bodyPr/>
        <a:lstStyle/>
        <a:p>
          <a:endParaRPr lang="en-US"/>
        </a:p>
      </dgm:t>
    </dgm:pt>
    <dgm:pt modelId="{BDAEC34A-E341-4293-A495-4E5EEB1D93A1}" type="pres">
      <dgm:prSet presAssocID="{55A79136-8729-4B8F-AF67-27EED28E0711}" presName="Name0" presStyleCnt="0">
        <dgm:presLayoutVars>
          <dgm:dir/>
          <dgm:animLvl val="lvl"/>
          <dgm:resizeHandles val="exact"/>
        </dgm:presLayoutVars>
      </dgm:prSet>
      <dgm:spPr/>
    </dgm:pt>
    <dgm:pt modelId="{FB1CE699-2575-4906-95CC-D93C6880F7AA}" type="pres">
      <dgm:prSet presAssocID="{0EBE1F7F-E159-4220-9595-CA31E5A107F9}" presName="linNode" presStyleCnt="0"/>
      <dgm:spPr/>
    </dgm:pt>
    <dgm:pt modelId="{04B35D77-15EE-437A-AEC1-532799DB6302}" type="pres">
      <dgm:prSet presAssocID="{0EBE1F7F-E159-4220-9595-CA31E5A107F9}" presName="parentText" presStyleLbl="node1" presStyleIdx="0" presStyleCnt="5">
        <dgm:presLayoutVars>
          <dgm:chMax val="1"/>
          <dgm:bulletEnabled val="1"/>
        </dgm:presLayoutVars>
      </dgm:prSet>
      <dgm:spPr/>
    </dgm:pt>
    <dgm:pt modelId="{3AA1CD02-D7BA-49D0-8D5B-88E9A21ED1EA}" type="pres">
      <dgm:prSet presAssocID="{A40894E5-1F35-48D1-BBEB-5239B805145D}" presName="sp" presStyleCnt="0"/>
      <dgm:spPr/>
    </dgm:pt>
    <dgm:pt modelId="{6451B444-8D37-4F54-B532-0F7D9703F111}" type="pres">
      <dgm:prSet presAssocID="{52B28911-3E7D-4490-8077-9B603A66A926}" presName="linNode" presStyleCnt="0"/>
      <dgm:spPr/>
    </dgm:pt>
    <dgm:pt modelId="{33AF0952-F2DF-4E3F-8495-15D7BC7158AE}" type="pres">
      <dgm:prSet presAssocID="{52B28911-3E7D-4490-8077-9B603A66A926}" presName="parentText" presStyleLbl="node1" presStyleIdx="1" presStyleCnt="5">
        <dgm:presLayoutVars>
          <dgm:chMax val="1"/>
          <dgm:bulletEnabled val="1"/>
        </dgm:presLayoutVars>
      </dgm:prSet>
      <dgm:spPr/>
    </dgm:pt>
    <dgm:pt modelId="{5F6D6A55-2A0D-43E8-9E6D-91534D1F8113}" type="pres">
      <dgm:prSet presAssocID="{170CF737-6302-4AE9-AA2A-6B0DD487AEE1}" presName="sp" presStyleCnt="0"/>
      <dgm:spPr/>
    </dgm:pt>
    <dgm:pt modelId="{107B237A-6C78-40AA-914D-430385D841DD}" type="pres">
      <dgm:prSet presAssocID="{E91CC531-6F34-4DDF-97E6-3CD34AA8280D}" presName="linNode" presStyleCnt="0"/>
      <dgm:spPr/>
    </dgm:pt>
    <dgm:pt modelId="{244AC38E-8989-448A-993D-42A1B0282D46}" type="pres">
      <dgm:prSet presAssocID="{E91CC531-6F34-4DDF-97E6-3CD34AA8280D}" presName="parentText" presStyleLbl="node1" presStyleIdx="2" presStyleCnt="5">
        <dgm:presLayoutVars>
          <dgm:chMax val="1"/>
          <dgm:bulletEnabled val="1"/>
        </dgm:presLayoutVars>
      </dgm:prSet>
      <dgm:spPr/>
    </dgm:pt>
    <dgm:pt modelId="{AD320493-66E6-408B-9A15-CCF0EE4A9BBF}" type="pres">
      <dgm:prSet presAssocID="{870C8115-B65A-4B3B-8CA7-892E34457B9A}" presName="sp" presStyleCnt="0"/>
      <dgm:spPr/>
    </dgm:pt>
    <dgm:pt modelId="{9A1E5D37-846C-462B-B1CB-F4D34791151F}" type="pres">
      <dgm:prSet presAssocID="{5507F62E-22C0-40F1-86B3-318376CD82C3}" presName="linNode" presStyleCnt="0"/>
      <dgm:spPr/>
    </dgm:pt>
    <dgm:pt modelId="{E36D6497-D9E9-4792-AD9D-9067103D85A5}" type="pres">
      <dgm:prSet presAssocID="{5507F62E-22C0-40F1-86B3-318376CD82C3}" presName="parentText" presStyleLbl="node1" presStyleIdx="3" presStyleCnt="5">
        <dgm:presLayoutVars>
          <dgm:chMax val="1"/>
          <dgm:bulletEnabled val="1"/>
        </dgm:presLayoutVars>
      </dgm:prSet>
      <dgm:spPr/>
    </dgm:pt>
    <dgm:pt modelId="{2E3282FC-2682-4807-931B-9762F3AE64B5}" type="pres">
      <dgm:prSet presAssocID="{7530DDE0-82F1-43E9-8E1D-A916EFF6A99C}" presName="sp" presStyleCnt="0"/>
      <dgm:spPr/>
    </dgm:pt>
    <dgm:pt modelId="{E9BC9BB1-7F68-49C6-96DF-0D024CC6E683}" type="pres">
      <dgm:prSet presAssocID="{F073F051-C09F-458D-B2CF-79859CA6118F}" presName="linNode" presStyleCnt="0"/>
      <dgm:spPr/>
    </dgm:pt>
    <dgm:pt modelId="{F3C32B28-AD8C-4F43-9541-EA8C51751F91}" type="pres">
      <dgm:prSet presAssocID="{F073F051-C09F-458D-B2CF-79859CA6118F}" presName="parentText" presStyleLbl="node1" presStyleIdx="4" presStyleCnt="5">
        <dgm:presLayoutVars>
          <dgm:chMax val="1"/>
          <dgm:bulletEnabled val="1"/>
        </dgm:presLayoutVars>
      </dgm:prSet>
      <dgm:spPr/>
    </dgm:pt>
  </dgm:ptLst>
  <dgm:cxnLst>
    <dgm:cxn modelId="{ED956817-ADE6-4D6F-8606-67D11FDCE837}" type="presOf" srcId="{E91CC531-6F34-4DDF-97E6-3CD34AA8280D}" destId="{244AC38E-8989-448A-993D-42A1B0282D46}" srcOrd="0" destOrd="0" presId="urn:microsoft.com/office/officeart/2005/8/layout/vList5"/>
    <dgm:cxn modelId="{027EAD27-A10F-40A2-927E-D3BC8A505106}" srcId="{55A79136-8729-4B8F-AF67-27EED28E0711}" destId="{0EBE1F7F-E159-4220-9595-CA31E5A107F9}" srcOrd="0" destOrd="0" parTransId="{ABB413A5-4E16-4E9A-B9EC-1E13A691DD25}" sibTransId="{A40894E5-1F35-48D1-BBEB-5239B805145D}"/>
    <dgm:cxn modelId="{C049BD3F-3445-474A-94D2-9A0281C6374D}" srcId="{55A79136-8729-4B8F-AF67-27EED28E0711}" destId="{E91CC531-6F34-4DDF-97E6-3CD34AA8280D}" srcOrd="2" destOrd="0" parTransId="{52871285-31F4-4208-9FA0-3AC49DBE248C}" sibTransId="{870C8115-B65A-4B3B-8CA7-892E34457B9A}"/>
    <dgm:cxn modelId="{0C699165-A018-44A0-B25F-B3E91100DF2F}" type="presOf" srcId="{0EBE1F7F-E159-4220-9595-CA31E5A107F9}" destId="{04B35D77-15EE-437A-AEC1-532799DB6302}" srcOrd="0" destOrd="0" presId="urn:microsoft.com/office/officeart/2005/8/layout/vList5"/>
    <dgm:cxn modelId="{B0EE0C94-B247-4DDD-82D8-1B832E39B9B3}" srcId="{55A79136-8729-4B8F-AF67-27EED28E0711}" destId="{F073F051-C09F-458D-B2CF-79859CA6118F}" srcOrd="4" destOrd="0" parTransId="{128F8E39-16BD-4392-8149-33D7508065B1}" sibTransId="{B4C5C131-1677-45E4-BA5A-55A8DC777AF6}"/>
    <dgm:cxn modelId="{DFEB62A8-BA66-4DC3-8FB4-EAB36E44FC24}" type="presOf" srcId="{52B28911-3E7D-4490-8077-9B603A66A926}" destId="{33AF0952-F2DF-4E3F-8495-15D7BC7158AE}" srcOrd="0" destOrd="0" presId="urn:microsoft.com/office/officeart/2005/8/layout/vList5"/>
    <dgm:cxn modelId="{7E6FD9BF-A829-449C-B243-949502C33443}" type="presOf" srcId="{5507F62E-22C0-40F1-86B3-318376CD82C3}" destId="{E36D6497-D9E9-4792-AD9D-9067103D85A5}" srcOrd="0" destOrd="0" presId="urn:microsoft.com/office/officeart/2005/8/layout/vList5"/>
    <dgm:cxn modelId="{517AC0D9-1A74-4CB3-BCDA-6D001B61048D}" type="presOf" srcId="{F073F051-C09F-458D-B2CF-79859CA6118F}" destId="{F3C32B28-AD8C-4F43-9541-EA8C51751F91}" srcOrd="0" destOrd="0" presId="urn:microsoft.com/office/officeart/2005/8/layout/vList5"/>
    <dgm:cxn modelId="{29A5BCE5-A053-4355-B050-4628CB65AC59}" type="presOf" srcId="{55A79136-8729-4B8F-AF67-27EED28E0711}" destId="{BDAEC34A-E341-4293-A495-4E5EEB1D93A1}" srcOrd="0" destOrd="0" presId="urn:microsoft.com/office/officeart/2005/8/layout/vList5"/>
    <dgm:cxn modelId="{DE6C19FE-B2A6-4A3B-B8A5-5E52F2D1AD1B}" srcId="{55A79136-8729-4B8F-AF67-27EED28E0711}" destId="{5507F62E-22C0-40F1-86B3-318376CD82C3}" srcOrd="3" destOrd="0" parTransId="{FB6E0C56-0609-4061-AD23-D8B485EF4842}" sibTransId="{7530DDE0-82F1-43E9-8E1D-A916EFF6A99C}"/>
    <dgm:cxn modelId="{C7FDABFE-F53C-4D27-AB16-CEEC4A26CA00}" srcId="{55A79136-8729-4B8F-AF67-27EED28E0711}" destId="{52B28911-3E7D-4490-8077-9B603A66A926}" srcOrd="1" destOrd="0" parTransId="{BD78805C-5322-4C56-92CE-CBDB266FB43F}" sibTransId="{170CF737-6302-4AE9-AA2A-6B0DD487AEE1}"/>
    <dgm:cxn modelId="{0D1FE532-ACD8-4C1B-8D40-B1A64476D656}" type="presParOf" srcId="{BDAEC34A-E341-4293-A495-4E5EEB1D93A1}" destId="{FB1CE699-2575-4906-95CC-D93C6880F7AA}" srcOrd="0" destOrd="0" presId="urn:microsoft.com/office/officeart/2005/8/layout/vList5"/>
    <dgm:cxn modelId="{10564994-830B-4343-8A74-40AE68184294}" type="presParOf" srcId="{FB1CE699-2575-4906-95CC-D93C6880F7AA}" destId="{04B35D77-15EE-437A-AEC1-532799DB6302}" srcOrd="0" destOrd="0" presId="urn:microsoft.com/office/officeart/2005/8/layout/vList5"/>
    <dgm:cxn modelId="{ACBC0C08-DAA8-4502-A47B-D490F457E865}" type="presParOf" srcId="{BDAEC34A-E341-4293-A495-4E5EEB1D93A1}" destId="{3AA1CD02-D7BA-49D0-8D5B-88E9A21ED1EA}" srcOrd="1" destOrd="0" presId="urn:microsoft.com/office/officeart/2005/8/layout/vList5"/>
    <dgm:cxn modelId="{D79E6375-42DC-4811-8B26-7BE5503E382B}" type="presParOf" srcId="{BDAEC34A-E341-4293-A495-4E5EEB1D93A1}" destId="{6451B444-8D37-4F54-B532-0F7D9703F111}" srcOrd="2" destOrd="0" presId="urn:microsoft.com/office/officeart/2005/8/layout/vList5"/>
    <dgm:cxn modelId="{68A6E87F-24C5-442E-A7F9-B154339336A6}" type="presParOf" srcId="{6451B444-8D37-4F54-B532-0F7D9703F111}" destId="{33AF0952-F2DF-4E3F-8495-15D7BC7158AE}" srcOrd="0" destOrd="0" presId="urn:microsoft.com/office/officeart/2005/8/layout/vList5"/>
    <dgm:cxn modelId="{196E001A-E881-4F24-93B3-E4C672824587}" type="presParOf" srcId="{BDAEC34A-E341-4293-A495-4E5EEB1D93A1}" destId="{5F6D6A55-2A0D-43E8-9E6D-91534D1F8113}" srcOrd="3" destOrd="0" presId="urn:microsoft.com/office/officeart/2005/8/layout/vList5"/>
    <dgm:cxn modelId="{94EB2979-038D-47C4-BFC0-E3D0B04E3B26}" type="presParOf" srcId="{BDAEC34A-E341-4293-A495-4E5EEB1D93A1}" destId="{107B237A-6C78-40AA-914D-430385D841DD}" srcOrd="4" destOrd="0" presId="urn:microsoft.com/office/officeart/2005/8/layout/vList5"/>
    <dgm:cxn modelId="{A0B9FB46-8E2E-4549-AD68-522F4E6F4CC4}" type="presParOf" srcId="{107B237A-6C78-40AA-914D-430385D841DD}" destId="{244AC38E-8989-448A-993D-42A1B0282D46}" srcOrd="0" destOrd="0" presId="urn:microsoft.com/office/officeart/2005/8/layout/vList5"/>
    <dgm:cxn modelId="{233E3A45-9EFC-48CB-9634-49B5069C99AF}" type="presParOf" srcId="{BDAEC34A-E341-4293-A495-4E5EEB1D93A1}" destId="{AD320493-66E6-408B-9A15-CCF0EE4A9BBF}" srcOrd="5" destOrd="0" presId="urn:microsoft.com/office/officeart/2005/8/layout/vList5"/>
    <dgm:cxn modelId="{5EB9A7BA-CE5E-4B3A-AE88-63229A4F7BAD}" type="presParOf" srcId="{BDAEC34A-E341-4293-A495-4E5EEB1D93A1}" destId="{9A1E5D37-846C-462B-B1CB-F4D34791151F}" srcOrd="6" destOrd="0" presId="urn:microsoft.com/office/officeart/2005/8/layout/vList5"/>
    <dgm:cxn modelId="{31D712B3-8EB4-45C4-A4B7-1817AC971309}" type="presParOf" srcId="{9A1E5D37-846C-462B-B1CB-F4D34791151F}" destId="{E36D6497-D9E9-4792-AD9D-9067103D85A5}" srcOrd="0" destOrd="0" presId="urn:microsoft.com/office/officeart/2005/8/layout/vList5"/>
    <dgm:cxn modelId="{45A857BE-F821-4B75-8662-DD115A0C664D}" type="presParOf" srcId="{BDAEC34A-E341-4293-A495-4E5EEB1D93A1}" destId="{2E3282FC-2682-4807-931B-9762F3AE64B5}" srcOrd="7" destOrd="0" presId="urn:microsoft.com/office/officeart/2005/8/layout/vList5"/>
    <dgm:cxn modelId="{F8038C6A-FB76-429C-B33A-8626FC00CF9B}" type="presParOf" srcId="{BDAEC34A-E341-4293-A495-4E5EEB1D93A1}" destId="{E9BC9BB1-7F68-49C6-96DF-0D024CC6E683}" srcOrd="8" destOrd="0" presId="urn:microsoft.com/office/officeart/2005/8/layout/vList5"/>
    <dgm:cxn modelId="{7CCCDD2C-DFE9-42F5-A78F-1681006CF7C3}" type="presParOf" srcId="{E9BC9BB1-7F68-49C6-96DF-0D024CC6E683}" destId="{F3C32B28-AD8C-4F43-9541-EA8C51751F91}"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B7577C-AF25-4BED-ABFC-2BA6B1012EF9}" type="doc">
      <dgm:prSet loTypeId="urn:microsoft.com/office/officeart/2005/8/layout/cycle8" loCatId="cycle" qsTypeId="urn:microsoft.com/office/officeart/2005/8/quickstyle/simple4" qsCatId="simple" csTypeId="urn:microsoft.com/office/officeart/2005/8/colors/colorful2" csCatId="colorful"/>
      <dgm:spPr/>
      <dgm:t>
        <a:bodyPr/>
        <a:lstStyle/>
        <a:p>
          <a:endParaRPr lang="en-US"/>
        </a:p>
      </dgm:t>
    </dgm:pt>
    <dgm:pt modelId="{A21F3028-F104-4373-934E-673AF403C721}">
      <dgm:prSet/>
      <dgm:spPr/>
      <dgm:t>
        <a:bodyPr/>
        <a:lstStyle/>
        <a:p>
          <a:r>
            <a:rPr lang="en-IN" b="1"/>
            <a:t>Environmental Influences:</a:t>
          </a:r>
          <a:endParaRPr lang="en-US"/>
        </a:p>
      </dgm:t>
    </dgm:pt>
    <dgm:pt modelId="{BAFB1967-AC4D-4AC6-80A5-23C349A3FB06}" type="parTrans" cxnId="{693FE477-2773-4794-8377-40D15208633A}">
      <dgm:prSet/>
      <dgm:spPr/>
      <dgm:t>
        <a:bodyPr/>
        <a:lstStyle/>
        <a:p>
          <a:endParaRPr lang="en-US"/>
        </a:p>
      </dgm:t>
    </dgm:pt>
    <dgm:pt modelId="{F01BF3D6-A80C-49FE-9139-3EBB67508C33}" type="sibTrans" cxnId="{693FE477-2773-4794-8377-40D15208633A}">
      <dgm:prSet/>
      <dgm:spPr/>
      <dgm:t>
        <a:bodyPr/>
        <a:lstStyle/>
        <a:p>
          <a:endParaRPr lang="en-US"/>
        </a:p>
      </dgm:t>
    </dgm:pt>
    <dgm:pt modelId="{E2713B64-64FE-4996-AD8D-36C1FFFFCFBA}">
      <dgm:prSet/>
      <dgm:spPr/>
      <dgm:t>
        <a:bodyPr/>
        <a:lstStyle/>
        <a:p>
          <a:r>
            <a:rPr lang="en-IN"/>
            <a:t>• Previous caregiving experiences</a:t>
          </a:r>
          <a:endParaRPr lang="en-US"/>
        </a:p>
      </dgm:t>
    </dgm:pt>
    <dgm:pt modelId="{08215DA6-549B-4E8D-B168-3D5C66E00FA5}" type="parTrans" cxnId="{4ADCC321-9FFF-4828-8407-73FC5D9FF7F3}">
      <dgm:prSet/>
      <dgm:spPr/>
      <dgm:t>
        <a:bodyPr/>
        <a:lstStyle/>
        <a:p>
          <a:endParaRPr lang="en-US"/>
        </a:p>
      </dgm:t>
    </dgm:pt>
    <dgm:pt modelId="{B1DB65B6-3E9C-4FEE-8F71-A0ACF8F6EE4F}" type="sibTrans" cxnId="{4ADCC321-9FFF-4828-8407-73FC5D9FF7F3}">
      <dgm:prSet/>
      <dgm:spPr/>
      <dgm:t>
        <a:bodyPr/>
        <a:lstStyle/>
        <a:p>
          <a:endParaRPr lang="en-US"/>
        </a:p>
      </dgm:t>
    </dgm:pt>
    <dgm:pt modelId="{3E69B0CF-8618-41EC-91B5-8266B8DDF991}">
      <dgm:prSet/>
      <dgm:spPr/>
      <dgm:t>
        <a:bodyPr/>
        <a:lstStyle/>
        <a:p>
          <a:r>
            <a:rPr lang="en-IN"/>
            <a:t>• Parental stress or inconsistent routines</a:t>
          </a:r>
          <a:endParaRPr lang="en-US"/>
        </a:p>
      </dgm:t>
    </dgm:pt>
    <dgm:pt modelId="{F34DC1A8-B87B-434A-8504-942CE070078F}" type="parTrans" cxnId="{109A2DBC-C425-459C-BAE8-A6BC1DA7B0C7}">
      <dgm:prSet/>
      <dgm:spPr/>
      <dgm:t>
        <a:bodyPr/>
        <a:lstStyle/>
        <a:p>
          <a:endParaRPr lang="en-US"/>
        </a:p>
      </dgm:t>
    </dgm:pt>
    <dgm:pt modelId="{85B6763E-D113-42E3-934F-B68579933CFF}" type="sibTrans" cxnId="{109A2DBC-C425-459C-BAE8-A6BC1DA7B0C7}">
      <dgm:prSet/>
      <dgm:spPr/>
      <dgm:t>
        <a:bodyPr/>
        <a:lstStyle/>
        <a:p>
          <a:endParaRPr lang="en-US"/>
        </a:p>
      </dgm:t>
    </dgm:pt>
    <dgm:pt modelId="{5AC39811-C265-42A1-B783-756CA71DD569}">
      <dgm:prSet/>
      <dgm:spPr/>
      <dgm:t>
        <a:bodyPr/>
        <a:lstStyle/>
        <a:p>
          <a:r>
            <a:rPr lang="en-IN"/>
            <a:t>• Major changes (e.g., new baby, house move)</a:t>
          </a:r>
          <a:endParaRPr lang="en-US"/>
        </a:p>
      </dgm:t>
    </dgm:pt>
    <dgm:pt modelId="{20AE1DAB-994D-41F7-ADB3-AC3FF81AF692}" type="parTrans" cxnId="{DCF956A2-935B-4769-A9AA-0CA952C6FF14}">
      <dgm:prSet/>
      <dgm:spPr/>
      <dgm:t>
        <a:bodyPr/>
        <a:lstStyle/>
        <a:p>
          <a:endParaRPr lang="en-US"/>
        </a:p>
      </dgm:t>
    </dgm:pt>
    <dgm:pt modelId="{B3C0D2CA-2108-41AC-BB06-3BCE7A967FEE}" type="sibTrans" cxnId="{DCF956A2-935B-4769-A9AA-0CA952C6FF14}">
      <dgm:prSet/>
      <dgm:spPr/>
      <dgm:t>
        <a:bodyPr/>
        <a:lstStyle/>
        <a:p>
          <a:endParaRPr lang="en-US"/>
        </a:p>
      </dgm:t>
    </dgm:pt>
    <dgm:pt modelId="{7076C316-E8C8-43BB-AE7B-5C2C8C544BB0}">
      <dgm:prSet/>
      <dgm:spPr/>
      <dgm:t>
        <a:bodyPr/>
        <a:lstStyle/>
        <a:p>
          <a:r>
            <a:rPr lang="en-IN"/>
            <a:t>• Cultural/language differences</a:t>
          </a:r>
          <a:endParaRPr lang="en-US"/>
        </a:p>
      </dgm:t>
    </dgm:pt>
    <dgm:pt modelId="{61DAF777-1134-4FA7-BD80-633AC92EA319}" type="parTrans" cxnId="{4F74BF08-5F40-4C86-BCD1-485F7DB1133C}">
      <dgm:prSet/>
      <dgm:spPr/>
      <dgm:t>
        <a:bodyPr/>
        <a:lstStyle/>
        <a:p>
          <a:endParaRPr lang="en-US"/>
        </a:p>
      </dgm:t>
    </dgm:pt>
    <dgm:pt modelId="{D5A52C80-E4A2-430A-90FB-EFE08800C997}" type="sibTrans" cxnId="{4F74BF08-5F40-4C86-BCD1-485F7DB1133C}">
      <dgm:prSet/>
      <dgm:spPr/>
      <dgm:t>
        <a:bodyPr/>
        <a:lstStyle/>
        <a:p>
          <a:endParaRPr lang="en-US"/>
        </a:p>
      </dgm:t>
    </dgm:pt>
    <dgm:pt modelId="{02C1048B-1171-4639-8626-5E1FEDDA71AE}">
      <dgm:prSet/>
      <dgm:spPr/>
      <dgm:t>
        <a:bodyPr/>
        <a:lstStyle/>
        <a:p>
          <a:r>
            <a:rPr lang="en-IN"/>
            <a:t>• Nursery transition challenges</a:t>
          </a:r>
          <a:endParaRPr lang="en-US"/>
        </a:p>
      </dgm:t>
    </dgm:pt>
    <dgm:pt modelId="{E57997AB-5637-4316-8FA2-88518F7D4963}" type="parTrans" cxnId="{08F430B5-6F49-4777-B81A-EDEED42AEDCA}">
      <dgm:prSet/>
      <dgm:spPr/>
      <dgm:t>
        <a:bodyPr/>
        <a:lstStyle/>
        <a:p>
          <a:endParaRPr lang="en-US"/>
        </a:p>
      </dgm:t>
    </dgm:pt>
    <dgm:pt modelId="{C265D8D5-8880-45E8-841C-AD18DB46E8A3}" type="sibTrans" cxnId="{08F430B5-6F49-4777-B81A-EDEED42AEDCA}">
      <dgm:prSet/>
      <dgm:spPr/>
      <dgm:t>
        <a:bodyPr/>
        <a:lstStyle/>
        <a:p>
          <a:endParaRPr lang="en-US"/>
        </a:p>
      </dgm:t>
    </dgm:pt>
    <dgm:pt modelId="{BAD0CDD8-ACB1-453D-A7E9-57AD7C350D57}">
      <dgm:prSet/>
      <dgm:spPr/>
      <dgm:t>
        <a:bodyPr/>
        <a:lstStyle/>
        <a:p>
          <a:r>
            <a:rPr lang="en-IN"/>
            <a:t>• High staff turnover or unfamiliar environment </a:t>
          </a:r>
          <a:r>
            <a:rPr lang="en-GB"/>
            <a:t>(Nīmante, 2023).</a:t>
          </a:r>
          <a:endParaRPr lang="en-US"/>
        </a:p>
      </dgm:t>
    </dgm:pt>
    <dgm:pt modelId="{31BB2B4B-A837-4AD6-A2C5-20C70D446D5B}" type="parTrans" cxnId="{AC79CDE9-0D55-4FB2-A96A-06171C6C2589}">
      <dgm:prSet/>
      <dgm:spPr/>
      <dgm:t>
        <a:bodyPr/>
        <a:lstStyle/>
        <a:p>
          <a:endParaRPr lang="en-US"/>
        </a:p>
      </dgm:t>
    </dgm:pt>
    <dgm:pt modelId="{28C00E82-8685-41E2-A5C3-A7F1CB824AB7}" type="sibTrans" cxnId="{AC79CDE9-0D55-4FB2-A96A-06171C6C2589}">
      <dgm:prSet/>
      <dgm:spPr/>
      <dgm:t>
        <a:bodyPr/>
        <a:lstStyle/>
        <a:p>
          <a:endParaRPr lang="en-US"/>
        </a:p>
      </dgm:t>
    </dgm:pt>
    <dgm:pt modelId="{8A2E5C13-E216-42C3-98B6-F1D960E44BC5}" type="pres">
      <dgm:prSet presAssocID="{B1B7577C-AF25-4BED-ABFC-2BA6B1012EF9}" presName="compositeShape" presStyleCnt="0">
        <dgm:presLayoutVars>
          <dgm:chMax val="7"/>
          <dgm:dir/>
          <dgm:resizeHandles val="exact"/>
        </dgm:presLayoutVars>
      </dgm:prSet>
      <dgm:spPr/>
    </dgm:pt>
    <dgm:pt modelId="{C289A4B1-B418-4F91-BFC6-AF1C01E26F1E}" type="pres">
      <dgm:prSet presAssocID="{B1B7577C-AF25-4BED-ABFC-2BA6B1012EF9}" presName="wedge1" presStyleLbl="node1" presStyleIdx="0" presStyleCnt="7"/>
      <dgm:spPr/>
    </dgm:pt>
    <dgm:pt modelId="{7FA32BCF-C075-4DDC-8CFD-94ADDA4E7C76}" type="pres">
      <dgm:prSet presAssocID="{B1B7577C-AF25-4BED-ABFC-2BA6B1012EF9}" presName="dummy1a" presStyleCnt="0"/>
      <dgm:spPr/>
    </dgm:pt>
    <dgm:pt modelId="{4BB1A7EB-2E58-47B8-B9D0-8F1131063100}" type="pres">
      <dgm:prSet presAssocID="{B1B7577C-AF25-4BED-ABFC-2BA6B1012EF9}" presName="dummy1b" presStyleCnt="0"/>
      <dgm:spPr/>
    </dgm:pt>
    <dgm:pt modelId="{F813EC96-9C60-4950-9231-A42072CA635B}" type="pres">
      <dgm:prSet presAssocID="{B1B7577C-AF25-4BED-ABFC-2BA6B1012EF9}" presName="wedge1Tx" presStyleLbl="node1" presStyleIdx="0" presStyleCnt="7">
        <dgm:presLayoutVars>
          <dgm:chMax val="0"/>
          <dgm:chPref val="0"/>
          <dgm:bulletEnabled val="1"/>
        </dgm:presLayoutVars>
      </dgm:prSet>
      <dgm:spPr/>
    </dgm:pt>
    <dgm:pt modelId="{52C59F7D-91E5-46B8-B2F8-B6D04CE9573B}" type="pres">
      <dgm:prSet presAssocID="{B1B7577C-AF25-4BED-ABFC-2BA6B1012EF9}" presName="wedge2" presStyleLbl="node1" presStyleIdx="1" presStyleCnt="7"/>
      <dgm:spPr/>
    </dgm:pt>
    <dgm:pt modelId="{D25272EF-682D-4023-AC4D-C009658A3774}" type="pres">
      <dgm:prSet presAssocID="{B1B7577C-AF25-4BED-ABFC-2BA6B1012EF9}" presName="dummy2a" presStyleCnt="0"/>
      <dgm:spPr/>
    </dgm:pt>
    <dgm:pt modelId="{91073C7B-D43E-42D0-9AAF-01CFAE711838}" type="pres">
      <dgm:prSet presAssocID="{B1B7577C-AF25-4BED-ABFC-2BA6B1012EF9}" presName="dummy2b" presStyleCnt="0"/>
      <dgm:spPr/>
    </dgm:pt>
    <dgm:pt modelId="{82C41FA1-02E9-453F-B076-862A2BCC1027}" type="pres">
      <dgm:prSet presAssocID="{B1B7577C-AF25-4BED-ABFC-2BA6B1012EF9}" presName="wedge2Tx" presStyleLbl="node1" presStyleIdx="1" presStyleCnt="7">
        <dgm:presLayoutVars>
          <dgm:chMax val="0"/>
          <dgm:chPref val="0"/>
          <dgm:bulletEnabled val="1"/>
        </dgm:presLayoutVars>
      </dgm:prSet>
      <dgm:spPr/>
    </dgm:pt>
    <dgm:pt modelId="{5A43B08F-B836-40AA-AAEF-6096907771E5}" type="pres">
      <dgm:prSet presAssocID="{B1B7577C-AF25-4BED-ABFC-2BA6B1012EF9}" presName="wedge3" presStyleLbl="node1" presStyleIdx="2" presStyleCnt="7"/>
      <dgm:spPr/>
    </dgm:pt>
    <dgm:pt modelId="{616C6B1D-C7EC-48CD-8D7F-D1E01AE1A78F}" type="pres">
      <dgm:prSet presAssocID="{B1B7577C-AF25-4BED-ABFC-2BA6B1012EF9}" presName="dummy3a" presStyleCnt="0"/>
      <dgm:spPr/>
    </dgm:pt>
    <dgm:pt modelId="{1C526341-DC21-480B-85CA-1916685A07C3}" type="pres">
      <dgm:prSet presAssocID="{B1B7577C-AF25-4BED-ABFC-2BA6B1012EF9}" presName="dummy3b" presStyleCnt="0"/>
      <dgm:spPr/>
    </dgm:pt>
    <dgm:pt modelId="{921C3E4F-F843-4B65-B454-98388F6864BF}" type="pres">
      <dgm:prSet presAssocID="{B1B7577C-AF25-4BED-ABFC-2BA6B1012EF9}" presName="wedge3Tx" presStyleLbl="node1" presStyleIdx="2" presStyleCnt="7">
        <dgm:presLayoutVars>
          <dgm:chMax val="0"/>
          <dgm:chPref val="0"/>
          <dgm:bulletEnabled val="1"/>
        </dgm:presLayoutVars>
      </dgm:prSet>
      <dgm:spPr/>
    </dgm:pt>
    <dgm:pt modelId="{549005F5-748A-4BCD-AAFC-09B8FED97905}" type="pres">
      <dgm:prSet presAssocID="{B1B7577C-AF25-4BED-ABFC-2BA6B1012EF9}" presName="wedge4" presStyleLbl="node1" presStyleIdx="3" presStyleCnt="7"/>
      <dgm:spPr/>
    </dgm:pt>
    <dgm:pt modelId="{7B882176-DAF8-4C73-8E77-A147D1EB830E}" type="pres">
      <dgm:prSet presAssocID="{B1B7577C-AF25-4BED-ABFC-2BA6B1012EF9}" presName="dummy4a" presStyleCnt="0"/>
      <dgm:spPr/>
    </dgm:pt>
    <dgm:pt modelId="{4D232344-CD84-4CEC-AA4A-97BE2EDED8DD}" type="pres">
      <dgm:prSet presAssocID="{B1B7577C-AF25-4BED-ABFC-2BA6B1012EF9}" presName="dummy4b" presStyleCnt="0"/>
      <dgm:spPr/>
    </dgm:pt>
    <dgm:pt modelId="{900D5F5B-4917-4288-8835-06C26644BFC6}" type="pres">
      <dgm:prSet presAssocID="{B1B7577C-AF25-4BED-ABFC-2BA6B1012EF9}" presName="wedge4Tx" presStyleLbl="node1" presStyleIdx="3" presStyleCnt="7">
        <dgm:presLayoutVars>
          <dgm:chMax val="0"/>
          <dgm:chPref val="0"/>
          <dgm:bulletEnabled val="1"/>
        </dgm:presLayoutVars>
      </dgm:prSet>
      <dgm:spPr/>
    </dgm:pt>
    <dgm:pt modelId="{EC777B11-BB89-456D-A6DC-7AA97040ED30}" type="pres">
      <dgm:prSet presAssocID="{B1B7577C-AF25-4BED-ABFC-2BA6B1012EF9}" presName="wedge5" presStyleLbl="node1" presStyleIdx="4" presStyleCnt="7"/>
      <dgm:spPr/>
    </dgm:pt>
    <dgm:pt modelId="{D4D681B7-6588-4DBF-9517-D835A9442055}" type="pres">
      <dgm:prSet presAssocID="{B1B7577C-AF25-4BED-ABFC-2BA6B1012EF9}" presName="dummy5a" presStyleCnt="0"/>
      <dgm:spPr/>
    </dgm:pt>
    <dgm:pt modelId="{D5A59E68-035D-4434-8B0F-912AEF8C078E}" type="pres">
      <dgm:prSet presAssocID="{B1B7577C-AF25-4BED-ABFC-2BA6B1012EF9}" presName="dummy5b" presStyleCnt="0"/>
      <dgm:spPr/>
    </dgm:pt>
    <dgm:pt modelId="{BC8A2DD5-D47A-49D2-A74A-A6ABACFB9AF7}" type="pres">
      <dgm:prSet presAssocID="{B1B7577C-AF25-4BED-ABFC-2BA6B1012EF9}" presName="wedge5Tx" presStyleLbl="node1" presStyleIdx="4" presStyleCnt="7">
        <dgm:presLayoutVars>
          <dgm:chMax val="0"/>
          <dgm:chPref val="0"/>
          <dgm:bulletEnabled val="1"/>
        </dgm:presLayoutVars>
      </dgm:prSet>
      <dgm:spPr/>
    </dgm:pt>
    <dgm:pt modelId="{E6AD4A89-28CF-48A6-A75E-284E700E9887}" type="pres">
      <dgm:prSet presAssocID="{B1B7577C-AF25-4BED-ABFC-2BA6B1012EF9}" presName="wedge6" presStyleLbl="node1" presStyleIdx="5" presStyleCnt="7"/>
      <dgm:spPr/>
    </dgm:pt>
    <dgm:pt modelId="{5D12F0C1-679A-4E30-B5F9-9E0EB52F145C}" type="pres">
      <dgm:prSet presAssocID="{B1B7577C-AF25-4BED-ABFC-2BA6B1012EF9}" presName="dummy6a" presStyleCnt="0"/>
      <dgm:spPr/>
    </dgm:pt>
    <dgm:pt modelId="{5A6F147A-57C6-42B0-8FB3-F2477A86F13E}" type="pres">
      <dgm:prSet presAssocID="{B1B7577C-AF25-4BED-ABFC-2BA6B1012EF9}" presName="dummy6b" presStyleCnt="0"/>
      <dgm:spPr/>
    </dgm:pt>
    <dgm:pt modelId="{C73DEFC8-3BBA-4B94-912E-4BCE63469C2B}" type="pres">
      <dgm:prSet presAssocID="{B1B7577C-AF25-4BED-ABFC-2BA6B1012EF9}" presName="wedge6Tx" presStyleLbl="node1" presStyleIdx="5" presStyleCnt="7">
        <dgm:presLayoutVars>
          <dgm:chMax val="0"/>
          <dgm:chPref val="0"/>
          <dgm:bulletEnabled val="1"/>
        </dgm:presLayoutVars>
      </dgm:prSet>
      <dgm:spPr/>
    </dgm:pt>
    <dgm:pt modelId="{B22932A2-7997-4B34-8E97-1B613015A81B}" type="pres">
      <dgm:prSet presAssocID="{B1B7577C-AF25-4BED-ABFC-2BA6B1012EF9}" presName="wedge7" presStyleLbl="node1" presStyleIdx="6" presStyleCnt="7"/>
      <dgm:spPr/>
    </dgm:pt>
    <dgm:pt modelId="{A719D480-6F8E-4776-BFC5-3454EDD6DAE7}" type="pres">
      <dgm:prSet presAssocID="{B1B7577C-AF25-4BED-ABFC-2BA6B1012EF9}" presName="dummy7a" presStyleCnt="0"/>
      <dgm:spPr/>
    </dgm:pt>
    <dgm:pt modelId="{802FB8E9-E5F6-422C-B77B-27F5AB1148BC}" type="pres">
      <dgm:prSet presAssocID="{B1B7577C-AF25-4BED-ABFC-2BA6B1012EF9}" presName="dummy7b" presStyleCnt="0"/>
      <dgm:spPr/>
    </dgm:pt>
    <dgm:pt modelId="{94FC7569-A436-46F8-8979-BE813BEB3078}" type="pres">
      <dgm:prSet presAssocID="{B1B7577C-AF25-4BED-ABFC-2BA6B1012EF9}" presName="wedge7Tx" presStyleLbl="node1" presStyleIdx="6" presStyleCnt="7">
        <dgm:presLayoutVars>
          <dgm:chMax val="0"/>
          <dgm:chPref val="0"/>
          <dgm:bulletEnabled val="1"/>
        </dgm:presLayoutVars>
      </dgm:prSet>
      <dgm:spPr/>
    </dgm:pt>
    <dgm:pt modelId="{1DC0F937-75ED-491B-8535-2B6A0A0F5015}" type="pres">
      <dgm:prSet presAssocID="{F01BF3D6-A80C-49FE-9139-3EBB67508C33}" presName="arrowWedge1" presStyleLbl="fgSibTrans2D1" presStyleIdx="0" presStyleCnt="7"/>
      <dgm:spPr/>
    </dgm:pt>
    <dgm:pt modelId="{CE8BF7B6-9CBF-4325-A1FE-7CEBE9A5D866}" type="pres">
      <dgm:prSet presAssocID="{B1DB65B6-3E9C-4FEE-8F71-A0ACF8F6EE4F}" presName="arrowWedge2" presStyleLbl="fgSibTrans2D1" presStyleIdx="1" presStyleCnt="7"/>
      <dgm:spPr/>
    </dgm:pt>
    <dgm:pt modelId="{E25B9DB0-23E6-4958-AEE9-0D32DBC932EA}" type="pres">
      <dgm:prSet presAssocID="{85B6763E-D113-42E3-934F-B68579933CFF}" presName="arrowWedge3" presStyleLbl="fgSibTrans2D1" presStyleIdx="2" presStyleCnt="7"/>
      <dgm:spPr/>
    </dgm:pt>
    <dgm:pt modelId="{A8672285-2C92-447D-AF9E-74DD2DC533B3}" type="pres">
      <dgm:prSet presAssocID="{B3C0D2CA-2108-41AC-BB06-3BCE7A967FEE}" presName="arrowWedge4" presStyleLbl="fgSibTrans2D1" presStyleIdx="3" presStyleCnt="7"/>
      <dgm:spPr/>
    </dgm:pt>
    <dgm:pt modelId="{51874E42-6D6B-4917-8214-4126575214B0}" type="pres">
      <dgm:prSet presAssocID="{D5A52C80-E4A2-430A-90FB-EFE08800C997}" presName="arrowWedge5" presStyleLbl="fgSibTrans2D1" presStyleIdx="4" presStyleCnt="7"/>
      <dgm:spPr/>
    </dgm:pt>
    <dgm:pt modelId="{F1B5CF4A-C4C8-4AF5-8EE6-9CCA2850A6A6}" type="pres">
      <dgm:prSet presAssocID="{C265D8D5-8880-45E8-841C-AD18DB46E8A3}" presName="arrowWedge6" presStyleLbl="fgSibTrans2D1" presStyleIdx="5" presStyleCnt="7"/>
      <dgm:spPr/>
    </dgm:pt>
    <dgm:pt modelId="{9B0F8B1B-DF8E-4BC4-A139-E0664506B0E9}" type="pres">
      <dgm:prSet presAssocID="{28C00E82-8685-41E2-A5C3-A7F1CB824AB7}" presName="arrowWedge7" presStyleLbl="fgSibTrans2D1" presStyleIdx="6" presStyleCnt="7"/>
      <dgm:spPr/>
    </dgm:pt>
  </dgm:ptLst>
  <dgm:cxnLst>
    <dgm:cxn modelId="{18833802-D9C3-4BB0-ABE0-E00360AE25B2}" type="presOf" srcId="{3E69B0CF-8618-41EC-91B5-8266B8DDF991}" destId="{5A43B08F-B836-40AA-AAEF-6096907771E5}" srcOrd="0" destOrd="0" presId="urn:microsoft.com/office/officeart/2005/8/layout/cycle8"/>
    <dgm:cxn modelId="{6AC63607-B84C-436C-8755-9D54AC38E834}" type="presOf" srcId="{5AC39811-C265-42A1-B783-756CA71DD569}" destId="{549005F5-748A-4BCD-AAFC-09B8FED97905}" srcOrd="0" destOrd="0" presId="urn:microsoft.com/office/officeart/2005/8/layout/cycle8"/>
    <dgm:cxn modelId="{4F74BF08-5F40-4C86-BCD1-485F7DB1133C}" srcId="{B1B7577C-AF25-4BED-ABFC-2BA6B1012EF9}" destId="{7076C316-E8C8-43BB-AE7B-5C2C8C544BB0}" srcOrd="4" destOrd="0" parTransId="{61DAF777-1134-4FA7-BD80-633AC92EA319}" sibTransId="{D5A52C80-E4A2-430A-90FB-EFE08800C997}"/>
    <dgm:cxn modelId="{D249611F-2C02-4BF7-BB4F-D589BE854C61}" type="presOf" srcId="{3E69B0CF-8618-41EC-91B5-8266B8DDF991}" destId="{921C3E4F-F843-4B65-B454-98388F6864BF}" srcOrd="1" destOrd="0" presId="urn:microsoft.com/office/officeart/2005/8/layout/cycle8"/>
    <dgm:cxn modelId="{4ADCC321-9FFF-4828-8407-73FC5D9FF7F3}" srcId="{B1B7577C-AF25-4BED-ABFC-2BA6B1012EF9}" destId="{E2713B64-64FE-4996-AD8D-36C1FFFFCFBA}" srcOrd="1" destOrd="0" parTransId="{08215DA6-549B-4E8D-B168-3D5C66E00FA5}" sibTransId="{B1DB65B6-3E9C-4FEE-8F71-A0ACF8F6EE4F}"/>
    <dgm:cxn modelId="{F7CB4324-BCE6-487A-9E1F-58F3FD59EF0A}" type="presOf" srcId="{E2713B64-64FE-4996-AD8D-36C1FFFFCFBA}" destId="{82C41FA1-02E9-453F-B076-862A2BCC1027}" srcOrd="1" destOrd="0" presId="urn:microsoft.com/office/officeart/2005/8/layout/cycle8"/>
    <dgm:cxn modelId="{CFAF063A-312D-450F-8E6E-1F32158F27CA}" type="presOf" srcId="{E2713B64-64FE-4996-AD8D-36C1FFFFCFBA}" destId="{52C59F7D-91E5-46B8-B2F8-B6D04CE9573B}" srcOrd="0" destOrd="0" presId="urn:microsoft.com/office/officeart/2005/8/layout/cycle8"/>
    <dgm:cxn modelId="{22DB7441-93D9-4237-9BA1-5124C2B73997}" type="presOf" srcId="{7076C316-E8C8-43BB-AE7B-5C2C8C544BB0}" destId="{EC777B11-BB89-456D-A6DC-7AA97040ED30}" srcOrd="0" destOrd="0" presId="urn:microsoft.com/office/officeart/2005/8/layout/cycle8"/>
    <dgm:cxn modelId="{331CEE5D-08D9-43BA-9ED5-3FE7389E4A7D}" type="presOf" srcId="{BAD0CDD8-ACB1-453D-A7E9-57AD7C350D57}" destId="{94FC7569-A436-46F8-8979-BE813BEB3078}" srcOrd="1" destOrd="0" presId="urn:microsoft.com/office/officeart/2005/8/layout/cycle8"/>
    <dgm:cxn modelId="{693FE477-2773-4794-8377-40D15208633A}" srcId="{B1B7577C-AF25-4BED-ABFC-2BA6B1012EF9}" destId="{A21F3028-F104-4373-934E-673AF403C721}" srcOrd="0" destOrd="0" parTransId="{BAFB1967-AC4D-4AC6-80A5-23C349A3FB06}" sibTransId="{F01BF3D6-A80C-49FE-9139-3EBB67508C33}"/>
    <dgm:cxn modelId="{54E9CC89-8CB5-4FD8-B110-6419ED54E3D9}" type="presOf" srcId="{5AC39811-C265-42A1-B783-756CA71DD569}" destId="{900D5F5B-4917-4288-8835-06C26644BFC6}" srcOrd="1" destOrd="0" presId="urn:microsoft.com/office/officeart/2005/8/layout/cycle8"/>
    <dgm:cxn modelId="{10CC3B8A-80C1-4269-9769-4F1128E1C6B1}" type="presOf" srcId="{02C1048B-1171-4639-8626-5E1FEDDA71AE}" destId="{E6AD4A89-28CF-48A6-A75E-284E700E9887}" srcOrd="0" destOrd="0" presId="urn:microsoft.com/office/officeart/2005/8/layout/cycle8"/>
    <dgm:cxn modelId="{9CDF3C94-6E5F-4E93-BDE4-BE01E2E339E5}" type="presOf" srcId="{A21F3028-F104-4373-934E-673AF403C721}" destId="{F813EC96-9C60-4950-9231-A42072CA635B}" srcOrd="1" destOrd="0" presId="urn:microsoft.com/office/officeart/2005/8/layout/cycle8"/>
    <dgm:cxn modelId="{84FDBA99-A602-48FE-826F-D4CB222E8F0D}" type="presOf" srcId="{A21F3028-F104-4373-934E-673AF403C721}" destId="{C289A4B1-B418-4F91-BFC6-AF1C01E26F1E}" srcOrd="0" destOrd="0" presId="urn:microsoft.com/office/officeart/2005/8/layout/cycle8"/>
    <dgm:cxn modelId="{DCF956A2-935B-4769-A9AA-0CA952C6FF14}" srcId="{B1B7577C-AF25-4BED-ABFC-2BA6B1012EF9}" destId="{5AC39811-C265-42A1-B783-756CA71DD569}" srcOrd="3" destOrd="0" parTransId="{20AE1DAB-994D-41F7-ADB3-AC3FF81AF692}" sibTransId="{B3C0D2CA-2108-41AC-BB06-3BCE7A967FEE}"/>
    <dgm:cxn modelId="{08F430B5-6F49-4777-B81A-EDEED42AEDCA}" srcId="{B1B7577C-AF25-4BED-ABFC-2BA6B1012EF9}" destId="{02C1048B-1171-4639-8626-5E1FEDDA71AE}" srcOrd="5" destOrd="0" parTransId="{E57997AB-5637-4316-8FA2-88518F7D4963}" sibTransId="{C265D8D5-8880-45E8-841C-AD18DB46E8A3}"/>
    <dgm:cxn modelId="{000F9FB7-D9E9-4973-9A01-A13D3C586F5C}" type="presOf" srcId="{BAD0CDD8-ACB1-453D-A7E9-57AD7C350D57}" destId="{B22932A2-7997-4B34-8E97-1B613015A81B}" srcOrd="0" destOrd="0" presId="urn:microsoft.com/office/officeart/2005/8/layout/cycle8"/>
    <dgm:cxn modelId="{109A2DBC-C425-459C-BAE8-A6BC1DA7B0C7}" srcId="{B1B7577C-AF25-4BED-ABFC-2BA6B1012EF9}" destId="{3E69B0CF-8618-41EC-91B5-8266B8DDF991}" srcOrd="2" destOrd="0" parTransId="{F34DC1A8-B87B-434A-8504-942CE070078F}" sibTransId="{85B6763E-D113-42E3-934F-B68579933CFF}"/>
    <dgm:cxn modelId="{C8B653CE-CDE3-4AAF-A0BC-1DF935483C63}" type="presOf" srcId="{7076C316-E8C8-43BB-AE7B-5C2C8C544BB0}" destId="{BC8A2DD5-D47A-49D2-A74A-A6ABACFB9AF7}" srcOrd="1" destOrd="0" presId="urn:microsoft.com/office/officeart/2005/8/layout/cycle8"/>
    <dgm:cxn modelId="{A77C3AE9-4E32-479E-88E8-805F651629DC}" type="presOf" srcId="{B1B7577C-AF25-4BED-ABFC-2BA6B1012EF9}" destId="{8A2E5C13-E216-42C3-98B6-F1D960E44BC5}" srcOrd="0" destOrd="0" presId="urn:microsoft.com/office/officeart/2005/8/layout/cycle8"/>
    <dgm:cxn modelId="{AC79CDE9-0D55-4FB2-A96A-06171C6C2589}" srcId="{B1B7577C-AF25-4BED-ABFC-2BA6B1012EF9}" destId="{BAD0CDD8-ACB1-453D-A7E9-57AD7C350D57}" srcOrd="6" destOrd="0" parTransId="{31BB2B4B-A837-4AD6-A2C5-20C70D446D5B}" sibTransId="{28C00E82-8685-41E2-A5C3-A7F1CB824AB7}"/>
    <dgm:cxn modelId="{187B1AEA-DFDC-46CF-A2CF-6D95FCC835E9}" type="presOf" srcId="{02C1048B-1171-4639-8626-5E1FEDDA71AE}" destId="{C73DEFC8-3BBA-4B94-912E-4BCE63469C2B}" srcOrd="1" destOrd="0" presId="urn:microsoft.com/office/officeart/2005/8/layout/cycle8"/>
    <dgm:cxn modelId="{7F86C20F-9E92-44AA-8FA5-F75BF185091D}" type="presParOf" srcId="{8A2E5C13-E216-42C3-98B6-F1D960E44BC5}" destId="{C289A4B1-B418-4F91-BFC6-AF1C01E26F1E}" srcOrd="0" destOrd="0" presId="urn:microsoft.com/office/officeart/2005/8/layout/cycle8"/>
    <dgm:cxn modelId="{142129D3-A2F6-41A6-86F8-575C246EEB15}" type="presParOf" srcId="{8A2E5C13-E216-42C3-98B6-F1D960E44BC5}" destId="{7FA32BCF-C075-4DDC-8CFD-94ADDA4E7C76}" srcOrd="1" destOrd="0" presId="urn:microsoft.com/office/officeart/2005/8/layout/cycle8"/>
    <dgm:cxn modelId="{072E4B3F-2D47-4CAF-86A9-1C8BA25619DD}" type="presParOf" srcId="{8A2E5C13-E216-42C3-98B6-F1D960E44BC5}" destId="{4BB1A7EB-2E58-47B8-B9D0-8F1131063100}" srcOrd="2" destOrd="0" presId="urn:microsoft.com/office/officeart/2005/8/layout/cycle8"/>
    <dgm:cxn modelId="{0DC0C49B-6602-4CF7-9CD1-A54692429ED3}" type="presParOf" srcId="{8A2E5C13-E216-42C3-98B6-F1D960E44BC5}" destId="{F813EC96-9C60-4950-9231-A42072CA635B}" srcOrd="3" destOrd="0" presId="urn:microsoft.com/office/officeart/2005/8/layout/cycle8"/>
    <dgm:cxn modelId="{CCCA0D62-08AA-4905-8C18-104998DF0FFE}" type="presParOf" srcId="{8A2E5C13-E216-42C3-98B6-F1D960E44BC5}" destId="{52C59F7D-91E5-46B8-B2F8-B6D04CE9573B}" srcOrd="4" destOrd="0" presId="urn:microsoft.com/office/officeart/2005/8/layout/cycle8"/>
    <dgm:cxn modelId="{74D4446F-F309-435B-878C-551462CDF743}" type="presParOf" srcId="{8A2E5C13-E216-42C3-98B6-F1D960E44BC5}" destId="{D25272EF-682D-4023-AC4D-C009658A3774}" srcOrd="5" destOrd="0" presId="urn:microsoft.com/office/officeart/2005/8/layout/cycle8"/>
    <dgm:cxn modelId="{EB9F2800-DBF7-4616-909D-76D23D97C0C7}" type="presParOf" srcId="{8A2E5C13-E216-42C3-98B6-F1D960E44BC5}" destId="{91073C7B-D43E-42D0-9AAF-01CFAE711838}" srcOrd="6" destOrd="0" presId="urn:microsoft.com/office/officeart/2005/8/layout/cycle8"/>
    <dgm:cxn modelId="{A4B788E5-4019-40D2-B082-46DF96107418}" type="presParOf" srcId="{8A2E5C13-E216-42C3-98B6-F1D960E44BC5}" destId="{82C41FA1-02E9-453F-B076-862A2BCC1027}" srcOrd="7" destOrd="0" presId="urn:microsoft.com/office/officeart/2005/8/layout/cycle8"/>
    <dgm:cxn modelId="{103965DC-50AE-4876-B5C8-7E095E97281E}" type="presParOf" srcId="{8A2E5C13-E216-42C3-98B6-F1D960E44BC5}" destId="{5A43B08F-B836-40AA-AAEF-6096907771E5}" srcOrd="8" destOrd="0" presId="urn:microsoft.com/office/officeart/2005/8/layout/cycle8"/>
    <dgm:cxn modelId="{00B34827-216C-423A-8148-C3D0B3CA0150}" type="presParOf" srcId="{8A2E5C13-E216-42C3-98B6-F1D960E44BC5}" destId="{616C6B1D-C7EC-48CD-8D7F-D1E01AE1A78F}" srcOrd="9" destOrd="0" presId="urn:microsoft.com/office/officeart/2005/8/layout/cycle8"/>
    <dgm:cxn modelId="{0792DD50-74A9-4C20-A5F5-71A49E5394B2}" type="presParOf" srcId="{8A2E5C13-E216-42C3-98B6-F1D960E44BC5}" destId="{1C526341-DC21-480B-85CA-1916685A07C3}" srcOrd="10" destOrd="0" presId="urn:microsoft.com/office/officeart/2005/8/layout/cycle8"/>
    <dgm:cxn modelId="{F3563D47-9894-4CD1-8192-5CCF203DC80C}" type="presParOf" srcId="{8A2E5C13-E216-42C3-98B6-F1D960E44BC5}" destId="{921C3E4F-F843-4B65-B454-98388F6864BF}" srcOrd="11" destOrd="0" presId="urn:microsoft.com/office/officeart/2005/8/layout/cycle8"/>
    <dgm:cxn modelId="{6C582AD8-74BC-4187-878C-50D4CA6E46DC}" type="presParOf" srcId="{8A2E5C13-E216-42C3-98B6-F1D960E44BC5}" destId="{549005F5-748A-4BCD-AAFC-09B8FED97905}" srcOrd="12" destOrd="0" presId="urn:microsoft.com/office/officeart/2005/8/layout/cycle8"/>
    <dgm:cxn modelId="{66A7EC3D-0199-4849-8E65-AE329A4948E8}" type="presParOf" srcId="{8A2E5C13-E216-42C3-98B6-F1D960E44BC5}" destId="{7B882176-DAF8-4C73-8E77-A147D1EB830E}" srcOrd="13" destOrd="0" presId="urn:microsoft.com/office/officeart/2005/8/layout/cycle8"/>
    <dgm:cxn modelId="{F4FA0C15-F686-45E2-9764-27FFF7E55860}" type="presParOf" srcId="{8A2E5C13-E216-42C3-98B6-F1D960E44BC5}" destId="{4D232344-CD84-4CEC-AA4A-97BE2EDED8DD}" srcOrd="14" destOrd="0" presId="urn:microsoft.com/office/officeart/2005/8/layout/cycle8"/>
    <dgm:cxn modelId="{3E4E98D8-3CEA-443F-ACDB-3A2064FD6030}" type="presParOf" srcId="{8A2E5C13-E216-42C3-98B6-F1D960E44BC5}" destId="{900D5F5B-4917-4288-8835-06C26644BFC6}" srcOrd="15" destOrd="0" presId="urn:microsoft.com/office/officeart/2005/8/layout/cycle8"/>
    <dgm:cxn modelId="{BAE254C6-30A6-4170-AAA9-266F6461ABA3}" type="presParOf" srcId="{8A2E5C13-E216-42C3-98B6-F1D960E44BC5}" destId="{EC777B11-BB89-456D-A6DC-7AA97040ED30}" srcOrd="16" destOrd="0" presId="urn:microsoft.com/office/officeart/2005/8/layout/cycle8"/>
    <dgm:cxn modelId="{916E5A5C-9180-486A-9038-2B75D06FD7A8}" type="presParOf" srcId="{8A2E5C13-E216-42C3-98B6-F1D960E44BC5}" destId="{D4D681B7-6588-4DBF-9517-D835A9442055}" srcOrd="17" destOrd="0" presId="urn:microsoft.com/office/officeart/2005/8/layout/cycle8"/>
    <dgm:cxn modelId="{76378534-42A7-4F58-B499-0654D632582B}" type="presParOf" srcId="{8A2E5C13-E216-42C3-98B6-F1D960E44BC5}" destId="{D5A59E68-035D-4434-8B0F-912AEF8C078E}" srcOrd="18" destOrd="0" presId="urn:microsoft.com/office/officeart/2005/8/layout/cycle8"/>
    <dgm:cxn modelId="{9F89718A-6EDF-42B3-A587-4D09EF9A8A33}" type="presParOf" srcId="{8A2E5C13-E216-42C3-98B6-F1D960E44BC5}" destId="{BC8A2DD5-D47A-49D2-A74A-A6ABACFB9AF7}" srcOrd="19" destOrd="0" presId="urn:microsoft.com/office/officeart/2005/8/layout/cycle8"/>
    <dgm:cxn modelId="{C6FA26D9-E372-4719-8E8B-5537C0485542}" type="presParOf" srcId="{8A2E5C13-E216-42C3-98B6-F1D960E44BC5}" destId="{E6AD4A89-28CF-48A6-A75E-284E700E9887}" srcOrd="20" destOrd="0" presId="urn:microsoft.com/office/officeart/2005/8/layout/cycle8"/>
    <dgm:cxn modelId="{1F10FA3E-0859-4538-B306-F9A7927EF837}" type="presParOf" srcId="{8A2E5C13-E216-42C3-98B6-F1D960E44BC5}" destId="{5D12F0C1-679A-4E30-B5F9-9E0EB52F145C}" srcOrd="21" destOrd="0" presId="urn:microsoft.com/office/officeart/2005/8/layout/cycle8"/>
    <dgm:cxn modelId="{6DBC34F7-A55A-4E9F-A35D-13A82AAAE010}" type="presParOf" srcId="{8A2E5C13-E216-42C3-98B6-F1D960E44BC5}" destId="{5A6F147A-57C6-42B0-8FB3-F2477A86F13E}" srcOrd="22" destOrd="0" presId="urn:microsoft.com/office/officeart/2005/8/layout/cycle8"/>
    <dgm:cxn modelId="{9AAF3EFC-D11C-4DE8-9CD6-870ECC9B5E95}" type="presParOf" srcId="{8A2E5C13-E216-42C3-98B6-F1D960E44BC5}" destId="{C73DEFC8-3BBA-4B94-912E-4BCE63469C2B}" srcOrd="23" destOrd="0" presId="urn:microsoft.com/office/officeart/2005/8/layout/cycle8"/>
    <dgm:cxn modelId="{1535E511-2042-41F8-A5EC-1A4DF800B3E9}" type="presParOf" srcId="{8A2E5C13-E216-42C3-98B6-F1D960E44BC5}" destId="{B22932A2-7997-4B34-8E97-1B613015A81B}" srcOrd="24" destOrd="0" presId="urn:microsoft.com/office/officeart/2005/8/layout/cycle8"/>
    <dgm:cxn modelId="{D3D9690F-2460-452D-BCE6-151FE5E1F22B}" type="presParOf" srcId="{8A2E5C13-E216-42C3-98B6-F1D960E44BC5}" destId="{A719D480-6F8E-4776-BFC5-3454EDD6DAE7}" srcOrd="25" destOrd="0" presId="urn:microsoft.com/office/officeart/2005/8/layout/cycle8"/>
    <dgm:cxn modelId="{2B8EBEF0-5E99-4281-B5F5-D3AB54BB2505}" type="presParOf" srcId="{8A2E5C13-E216-42C3-98B6-F1D960E44BC5}" destId="{802FB8E9-E5F6-422C-B77B-27F5AB1148BC}" srcOrd="26" destOrd="0" presId="urn:microsoft.com/office/officeart/2005/8/layout/cycle8"/>
    <dgm:cxn modelId="{468D2CCD-1FA4-4747-8ACF-527B2F9DA2B4}" type="presParOf" srcId="{8A2E5C13-E216-42C3-98B6-F1D960E44BC5}" destId="{94FC7569-A436-46F8-8979-BE813BEB3078}" srcOrd="27" destOrd="0" presId="urn:microsoft.com/office/officeart/2005/8/layout/cycle8"/>
    <dgm:cxn modelId="{C9D163D0-358C-4494-BBAD-AF4D34BDB145}" type="presParOf" srcId="{8A2E5C13-E216-42C3-98B6-F1D960E44BC5}" destId="{1DC0F937-75ED-491B-8535-2B6A0A0F5015}" srcOrd="28" destOrd="0" presId="urn:microsoft.com/office/officeart/2005/8/layout/cycle8"/>
    <dgm:cxn modelId="{846C811C-733B-48E7-80A0-D6365E86F9D5}" type="presParOf" srcId="{8A2E5C13-E216-42C3-98B6-F1D960E44BC5}" destId="{CE8BF7B6-9CBF-4325-A1FE-7CEBE9A5D866}" srcOrd="29" destOrd="0" presId="urn:microsoft.com/office/officeart/2005/8/layout/cycle8"/>
    <dgm:cxn modelId="{10E022DA-9966-439E-B5C7-2D126265CC83}" type="presParOf" srcId="{8A2E5C13-E216-42C3-98B6-F1D960E44BC5}" destId="{E25B9DB0-23E6-4958-AEE9-0D32DBC932EA}" srcOrd="30" destOrd="0" presId="urn:microsoft.com/office/officeart/2005/8/layout/cycle8"/>
    <dgm:cxn modelId="{B2E548F7-FD81-45E2-90AA-5D1AC18F0608}" type="presParOf" srcId="{8A2E5C13-E216-42C3-98B6-F1D960E44BC5}" destId="{A8672285-2C92-447D-AF9E-74DD2DC533B3}" srcOrd="31" destOrd="0" presId="urn:microsoft.com/office/officeart/2005/8/layout/cycle8"/>
    <dgm:cxn modelId="{7981897C-E8F0-4494-AF06-723CF0C8E05F}" type="presParOf" srcId="{8A2E5C13-E216-42C3-98B6-F1D960E44BC5}" destId="{51874E42-6D6B-4917-8214-4126575214B0}" srcOrd="32" destOrd="0" presId="urn:microsoft.com/office/officeart/2005/8/layout/cycle8"/>
    <dgm:cxn modelId="{23DC0EC1-90CF-4CEC-911D-EF9CE6B77AB4}" type="presParOf" srcId="{8A2E5C13-E216-42C3-98B6-F1D960E44BC5}" destId="{F1B5CF4A-C4C8-4AF5-8EE6-9CCA2850A6A6}" srcOrd="33" destOrd="0" presId="urn:microsoft.com/office/officeart/2005/8/layout/cycle8"/>
    <dgm:cxn modelId="{CB83F69F-86B9-4725-9CF1-6AE21FBA2AFC}" type="presParOf" srcId="{8A2E5C13-E216-42C3-98B6-F1D960E44BC5}" destId="{9B0F8B1B-DF8E-4BC4-A139-E0664506B0E9}" srcOrd="34" destOrd="0" presId="urn:microsoft.com/office/officeart/2005/8/layout/cycle8"/>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17F88F-6C89-4576-A992-DA50A4BC4FBE}" type="doc">
      <dgm:prSet loTypeId="urn:microsoft.com/office/officeart/2005/8/layout/cycle5" loCatId="cycle" qsTypeId="urn:microsoft.com/office/officeart/2005/8/quickstyle/simple4" qsCatId="simple" csTypeId="urn:microsoft.com/office/officeart/2005/8/colors/colorful1" csCatId="colorful"/>
      <dgm:spPr/>
      <dgm:t>
        <a:bodyPr/>
        <a:lstStyle/>
        <a:p>
          <a:endParaRPr lang="en-US"/>
        </a:p>
      </dgm:t>
    </dgm:pt>
    <dgm:pt modelId="{5A9614B7-489A-4766-862F-346F09FACF6B}">
      <dgm:prSet/>
      <dgm:spPr/>
      <dgm:t>
        <a:bodyPr/>
        <a:lstStyle/>
        <a:p>
          <a:r>
            <a:rPr lang="en-IN" b="1"/>
            <a:t>Working with Parents:</a:t>
          </a:r>
          <a:endParaRPr lang="en-US"/>
        </a:p>
      </dgm:t>
    </dgm:pt>
    <dgm:pt modelId="{126B2579-4906-4857-B6C3-3CAB5CCFD1C1}" type="parTrans" cxnId="{63BF043A-ABB2-4311-B1F7-F65B17BF1B1B}">
      <dgm:prSet/>
      <dgm:spPr/>
      <dgm:t>
        <a:bodyPr/>
        <a:lstStyle/>
        <a:p>
          <a:endParaRPr lang="en-US"/>
        </a:p>
      </dgm:t>
    </dgm:pt>
    <dgm:pt modelId="{3328A60B-E49A-4B79-A2A1-3BF58474D80F}" type="sibTrans" cxnId="{63BF043A-ABB2-4311-B1F7-F65B17BF1B1B}">
      <dgm:prSet/>
      <dgm:spPr/>
      <dgm:t>
        <a:bodyPr/>
        <a:lstStyle/>
        <a:p>
          <a:endParaRPr lang="en-US"/>
        </a:p>
      </dgm:t>
    </dgm:pt>
    <dgm:pt modelId="{04CA4451-8AC7-4BB8-BE90-AABB4281A75A}">
      <dgm:prSet/>
      <dgm:spPr/>
      <dgm:t>
        <a:bodyPr/>
        <a:lstStyle/>
        <a:p>
          <a:r>
            <a:rPr lang="en-IN"/>
            <a:t>• Parent–nursery communication diary</a:t>
          </a:r>
          <a:endParaRPr lang="en-US"/>
        </a:p>
      </dgm:t>
    </dgm:pt>
    <dgm:pt modelId="{5D096C14-E86E-43EE-85F2-144157DA4539}" type="parTrans" cxnId="{56D222F4-FF5D-4372-9804-972887C87F4B}">
      <dgm:prSet/>
      <dgm:spPr/>
      <dgm:t>
        <a:bodyPr/>
        <a:lstStyle/>
        <a:p>
          <a:endParaRPr lang="en-US"/>
        </a:p>
      </dgm:t>
    </dgm:pt>
    <dgm:pt modelId="{253576DD-3270-4A15-AECC-62B751B39EAE}" type="sibTrans" cxnId="{56D222F4-FF5D-4372-9804-972887C87F4B}">
      <dgm:prSet/>
      <dgm:spPr/>
      <dgm:t>
        <a:bodyPr/>
        <a:lstStyle/>
        <a:p>
          <a:endParaRPr lang="en-US"/>
        </a:p>
      </dgm:t>
    </dgm:pt>
    <dgm:pt modelId="{4124FDA5-D679-4D53-AC8E-3085AA90DA4D}">
      <dgm:prSet/>
      <dgm:spPr/>
      <dgm:t>
        <a:bodyPr/>
        <a:lstStyle/>
        <a:p>
          <a:r>
            <a:rPr lang="en-IN"/>
            <a:t>• Consistent drop-off routines</a:t>
          </a:r>
          <a:endParaRPr lang="en-US"/>
        </a:p>
      </dgm:t>
    </dgm:pt>
    <dgm:pt modelId="{6E65B589-39C4-47C7-A123-9EBC9F477BAA}" type="parTrans" cxnId="{9ECFE0B6-527F-429B-80DD-6A0404D4A6D5}">
      <dgm:prSet/>
      <dgm:spPr/>
      <dgm:t>
        <a:bodyPr/>
        <a:lstStyle/>
        <a:p>
          <a:endParaRPr lang="en-US"/>
        </a:p>
      </dgm:t>
    </dgm:pt>
    <dgm:pt modelId="{011E5786-36B4-49E5-8DAE-A8D7F4BA1B2E}" type="sibTrans" cxnId="{9ECFE0B6-527F-429B-80DD-6A0404D4A6D5}">
      <dgm:prSet/>
      <dgm:spPr/>
      <dgm:t>
        <a:bodyPr/>
        <a:lstStyle/>
        <a:p>
          <a:endParaRPr lang="en-US"/>
        </a:p>
      </dgm:t>
    </dgm:pt>
    <dgm:pt modelId="{D9B0153D-0627-452C-9F0C-E69DBD4F8F78}">
      <dgm:prSet/>
      <dgm:spPr/>
      <dgm:t>
        <a:bodyPr/>
        <a:lstStyle/>
        <a:p>
          <a:r>
            <a:rPr lang="en-IN"/>
            <a:t>• Shared strategies at home and nursery</a:t>
          </a:r>
          <a:endParaRPr lang="en-US"/>
        </a:p>
      </dgm:t>
    </dgm:pt>
    <dgm:pt modelId="{443F6F0E-7B2A-4056-9835-8079CF3D64F3}" type="parTrans" cxnId="{15C18C0A-183F-41AF-A3D7-1FC7510AFF99}">
      <dgm:prSet/>
      <dgm:spPr/>
      <dgm:t>
        <a:bodyPr/>
        <a:lstStyle/>
        <a:p>
          <a:endParaRPr lang="en-US"/>
        </a:p>
      </dgm:t>
    </dgm:pt>
    <dgm:pt modelId="{6161747E-D2DD-43E1-819B-7B4C81A73E5D}" type="sibTrans" cxnId="{15C18C0A-183F-41AF-A3D7-1FC7510AFF99}">
      <dgm:prSet/>
      <dgm:spPr/>
      <dgm:t>
        <a:bodyPr/>
        <a:lstStyle/>
        <a:p>
          <a:endParaRPr lang="en-US"/>
        </a:p>
      </dgm:t>
    </dgm:pt>
    <dgm:pt modelId="{EBB46891-8A9B-4A91-BCD5-4EDC85B7F08E}">
      <dgm:prSet/>
      <dgm:spPr/>
      <dgm:t>
        <a:bodyPr/>
        <a:lstStyle/>
        <a:p>
          <a:r>
            <a:rPr lang="en-IN" b="1"/>
            <a:t>Referral Pathways:</a:t>
          </a:r>
          <a:endParaRPr lang="en-US"/>
        </a:p>
      </dgm:t>
    </dgm:pt>
    <dgm:pt modelId="{A2EB7884-A45A-495F-A8B1-28CF8267BE87}" type="parTrans" cxnId="{48D7E7CB-1E22-4F66-A14A-F43844B4E91F}">
      <dgm:prSet/>
      <dgm:spPr/>
      <dgm:t>
        <a:bodyPr/>
        <a:lstStyle/>
        <a:p>
          <a:endParaRPr lang="en-US"/>
        </a:p>
      </dgm:t>
    </dgm:pt>
    <dgm:pt modelId="{F2B03F55-0ECB-4FC4-B977-9A3463466085}" type="sibTrans" cxnId="{48D7E7CB-1E22-4F66-A14A-F43844B4E91F}">
      <dgm:prSet/>
      <dgm:spPr/>
      <dgm:t>
        <a:bodyPr/>
        <a:lstStyle/>
        <a:p>
          <a:endParaRPr lang="en-US"/>
        </a:p>
      </dgm:t>
    </dgm:pt>
    <dgm:pt modelId="{A22EDEF4-968B-419A-AEED-085A45B5B69D}">
      <dgm:prSet/>
      <dgm:spPr/>
      <dgm:t>
        <a:bodyPr/>
        <a:lstStyle/>
        <a:p>
          <a:r>
            <a:rPr lang="en-IN"/>
            <a:t>• Speech and Language Therapy (SALT)</a:t>
          </a:r>
          <a:endParaRPr lang="en-US"/>
        </a:p>
      </dgm:t>
    </dgm:pt>
    <dgm:pt modelId="{8E49AFB6-7CB5-4AB4-87B9-F0AFC2AB6C1A}" type="parTrans" cxnId="{84479AF7-89DE-4ABF-833E-677DA047AEBE}">
      <dgm:prSet/>
      <dgm:spPr/>
      <dgm:t>
        <a:bodyPr/>
        <a:lstStyle/>
        <a:p>
          <a:endParaRPr lang="en-US"/>
        </a:p>
      </dgm:t>
    </dgm:pt>
    <dgm:pt modelId="{84107A0F-2D15-4A0A-AAD4-8EED7769BE02}" type="sibTrans" cxnId="{84479AF7-89DE-4ABF-833E-677DA047AEBE}">
      <dgm:prSet/>
      <dgm:spPr/>
      <dgm:t>
        <a:bodyPr/>
        <a:lstStyle/>
        <a:p>
          <a:endParaRPr lang="en-US"/>
        </a:p>
      </dgm:t>
    </dgm:pt>
    <dgm:pt modelId="{9E41088A-E6E3-42B4-901A-AB93207CF90D}">
      <dgm:prSet/>
      <dgm:spPr/>
      <dgm:t>
        <a:bodyPr/>
        <a:lstStyle/>
        <a:p>
          <a:r>
            <a:rPr lang="en-IN"/>
            <a:t>• Early Help / Family Support Services</a:t>
          </a:r>
          <a:endParaRPr lang="en-US"/>
        </a:p>
      </dgm:t>
    </dgm:pt>
    <dgm:pt modelId="{49E45E52-1765-43E1-B8B5-B851C81CD15A}" type="parTrans" cxnId="{F033763B-3C97-429F-8CC5-E916EE6A028C}">
      <dgm:prSet/>
      <dgm:spPr/>
      <dgm:t>
        <a:bodyPr/>
        <a:lstStyle/>
        <a:p>
          <a:endParaRPr lang="en-US"/>
        </a:p>
      </dgm:t>
    </dgm:pt>
    <dgm:pt modelId="{10151B7A-6094-4106-A2E1-2F7495821CB4}" type="sibTrans" cxnId="{F033763B-3C97-429F-8CC5-E916EE6A028C}">
      <dgm:prSet/>
      <dgm:spPr/>
      <dgm:t>
        <a:bodyPr/>
        <a:lstStyle/>
        <a:p>
          <a:endParaRPr lang="en-US"/>
        </a:p>
      </dgm:t>
    </dgm:pt>
    <dgm:pt modelId="{F723C82D-26A6-4E68-83F3-F759DC5734A6}">
      <dgm:prSet/>
      <dgm:spPr/>
      <dgm:t>
        <a:bodyPr/>
        <a:lstStyle/>
        <a:p>
          <a:r>
            <a:rPr lang="en-IN" b="1"/>
            <a:t>Attachment-Based Parenting Programmes:</a:t>
          </a:r>
          <a:endParaRPr lang="en-US"/>
        </a:p>
      </dgm:t>
    </dgm:pt>
    <dgm:pt modelId="{60D8272E-E2F2-45D1-A00A-8F9BE634662C}" type="parTrans" cxnId="{80F41778-5598-44A4-99E6-A82F104D2FB7}">
      <dgm:prSet/>
      <dgm:spPr/>
      <dgm:t>
        <a:bodyPr/>
        <a:lstStyle/>
        <a:p>
          <a:endParaRPr lang="en-US"/>
        </a:p>
      </dgm:t>
    </dgm:pt>
    <dgm:pt modelId="{8366C0EF-0B20-48EA-89CD-7FC9CAC00B2A}" type="sibTrans" cxnId="{80F41778-5598-44A4-99E6-A82F104D2FB7}">
      <dgm:prSet/>
      <dgm:spPr/>
      <dgm:t>
        <a:bodyPr/>
        <a:lstStyle/>
        <a:p>
          <a:endParaRPr lang="en-US"/>
        </a:p>
      </dgm:t>
    </dgm:pt>
    <dgm:pt modelId="{5CF0DAAC-0BC8-4E9D-84EA-30FF428C273F}">
      <dgm:prSet/>
      <dgm:spPr/>
      <dgm:t>
        <a:bodyPr/>
        <a:lstStyle/>
        <a:p>
          <a:r>
            <a:rPr lang="en-IN"/>
            <a:t>• Circle of Security</a:t>
          </a:r>
          <a:endParaRPr lang="en-US"/>
        </a:p>
      </dgm:t>
    </dgm:pt>
    <dgm:pt modelId="{1B8C8443-9555-487D-BB33-0118C82B7FB5}" type="parTrans" cxnId="{4B2F20AD-2805-489A-9E05-0E92CAB3ED80}">
      <dgm:prSet/>
      <dgm:spPr/>
      <dgm:t>
        <a:bodyPr/>
        <a:lstStyle/>
        <a:p>
          <a:endParaRPr lang="en-US"/>
        </a:p>
      </dgm:t>
    </dgm:pt>
    <dgm:pt modelId="{DA9FFD85-B6B3-4A2D-B5B5-513E41A427B6}" type="sibTrans" cxnId="{4B2F20AD-2805-489A-9E05-0E92CAB3ED80}">
      <dgm:prSet/>
      <dgm:spPr/>
      <dgm:t>
        <a:bodyPr/>
        <a:lstStyle/>
        <a:p>
          <a:endParaRPr lang="en-US"/>
        </a:p>
      </dgm:t>
    </dgm:pt>
    <dgm:pt modelId="{C681EA24-AF4E-47B3-BB3F-59D14F819CE8}">
      <dgm:prSet/>
      <dgm:spPr/>
      <dgm:t>
        <a:bodyPr/>
        <a:lstStyle/>
        <a:p>
          <a:r>
            <a:rPr lang="en-IN"/>
            <a:t>• Video-feedback interventions</a:t>
          </a:r>
          <a:endParaRPr lang="en-US"/>
        </a:p>
      </dgm:t>
    </dgm:pt>
    <dgm:pt modelId="{CC2B4258-D207-4C04-99F5-0F178B840175}" type="parTrans" cxnId="{102875D5-84E1-4FBD-8000-248D6B763271}">
      <dgm:prSet/>
      <dgm:spPr/>
      <dgm:t>
        <a:bodyPr/>
        <a:lstStyle/>
        <a:p>
          <a:endParaRPr lang="en-US"/>
        </a:p>
      </dgm:t>
    </dgm:pt>
    <dgm:pt modelId="{1BB3E2DD-1F16-4C7B-BE18-849A263FE413}" type="sibTrans" cxnId="{102875D5-84E1-4FBD-8000-248D6B763271}">
      <dgm:prSet/>
      <dgm:spPr/>
      <dgm:t>
        <a:bodyPr/>
        <a:lstStyle/>
        <a:p>
          <a:endParaRPr lang="en-US"/>
        </a:p>
      </dgm:t>
    </dgm:pt>
    <dgm:pt modelId="{F31B8F3E-66F8-4F77-80A8-615B4E1CC364}" type="pres">
      <dgm:prSet presAssocID="{EE17F88F-6C89-4576-A992-DA50A4BC4FBE}" presName="cycle" presStyleCnt="0">
        <dgm:presLayoutVars>
          <dgm:dir/>
          <dgm:resizeHandles val="exact"/>
        </dgm:presLayoutVars>
      </dgm:prSet>
      <dgm:spPr/>
    </dgm:pt>
    <dgm:pt modelId="{B7F183E9-031F-4AA9-8558-4E1366D00D3D}" type="pres">
      <dgm:prSet presAssocID="{5A9614B7-489A-4766-862F-346F09FACF6B}" presName="node" presStyleLbl="node1" presStyleIdx="0" presStyleCnt="10">
        <dgm:presLayoutVars>
          <dgm:bulletEnabled val="1"/>
        </dgm:presLayoutVars>
      </dgm:prSet>
      <dgm:spPr/>
    </dgm:pt>
    <dgm:pt modelId="{08635961-3F6C-43AB-9AC2-F1F3440D9BFD}" type="pres">
      <dgm:prSet presAssocID="{5A9614B7-489A-4766-862F-346F09FACF6B}" presName="spNode" presStyleCnt="0"/>
      <dgm:spPr/>
    </dgm:pt>
    <dgm:pt modelId="{9AC107CB-9C2D-49DE-9E98-DF5F78E53AEC}" type="pres">
      <dgm:prSet presAssocID="{3328A60B-E49A-4B79-A2A1-3BF58474D80F}" presName="sibTrans" presStyleLbl="sibTrans1D1" presStyleIdx="0" presStyleCnt="10"/>
      <dgm:spPr/>
    </dgm:pt>
    <dgm:pt modelId="{59EBA433-1655-435D-94CF-5B96C6F4A30E}" type="pres">
      <dgm:prSet presAssocID="{04CA4451-8AC7-4BB8-BE90-AABB4281A75A}" presName="node" presStyleLbl="node1" presStyleIdx="1" presStyleCnt="10">
        <dgm:presLayoutVars>
          <dgm:bulletEnabled val="1"/>
        </dgm:presLayoutVars>
      </dgm:prSet>
      <dgm:spPr/>
    </dgm:pt>
    <dgm:pt modelId="{ABE986BF-FE84-4553-BF50-2F5AADAD6660}" type="pres">
      <dgm:prSet presAssocID="{04CA4451-8AC7-4BB8-BE90-AABB4281A75A}" presName="spNode" presStyleCnt="0"/>
      <dgm:spPr/>
    </dgm:pt>
    <dgm:pt modelId="{D1F9492B-98C7-43FB-B002-67508DA46BFB}" type="pres">
      <dgm:prSet presAssocID="{253576DD-3270-4A15-AECC-62B751B39EAE}" presName="sibTrans" presStyleLbl="sibTrans1D1" presStyleIdx="1" presStyleCnt="10"/>
      <dgm:spPr/>
    </dgm:pt>
    <dgm:pt modelId="{E2E37C12-8C7A-4033-A48F-B7589499DA49}" type="pres">
      <dgm:prSet presAssocID="{4124FDA5-D679-4D53-AC8E-3085AA90DA4D}" presName="node" presStyleLbl="node1" presStyleIdx="2" presStyleCnt="10">
        <dgm:presLayoutVars>
          <dgm:bulletEnabled val="1"/>
        </dgm:presLayoutVars>
      </dgm:prSet>
      <dgm:spPr/>
    </dgm:pt>
    <dgm:pt modelId="{1EDB0DE4-9564-4226-BAC6-3C6F2D892F42}" type="pres">
      <dgm:prSet presAssocID="{4124FDA5-D679-4D53-AC8E-3085AA90DA4D}" presName="spNode" presStyleCnt="0"/>
      <dgm:spPr/>
    </dgm:pt>
    <dgm:pt modelId="{D724E63D-ED9F-4102-A20A-67B6F7879C61}" type="pres">
      <dgm:prSet presAssocID="{011E5786-36B4-49E5-8DAE-A8D7F4BA1B2E}" presName="sibTrans" presStyleLbl="sibTrans1D1" presStyleIdx="2" presStyleCnt="10"/>
      <dgm:spPr/>
    </dgm:pt>
    <dgm:pt modelId="{E86230E0-7E23-402F-9C3B-5ADF7671C749}" type="pres">
      <dgm:prSet presAssocID="{D9B0153D-0627-452C-9F0C-E69DBD4F8F78}" presName="node" presStyleLbl="node1" presStyleIdx="3" presStyleCnt="10">
        <dgm:presLayoutVars>
          <dgm:bulletEnabled val="1"/>
        </dgm:presLayoutVars>
      </dgm:prSet>
      <dgm:spPr/>
    </dgm:pt>
    <dgm:pt modelId="{46C8136A-93FF-4C66-BA7C-909BE7FBC6F4}" type="pres">
      <dgm:prSet presAssocID="{D9B0153D-0627-452C-9F0C-E69DBD4F8F78}" presName="spNode" presStyleCnt="0"/>
      <dgm:spPr/>
    </dgm:pt>
    <dgm:pt modelId="{D0EE6B52-4F1C-49B0-8824-0804FEE40D7A}" type="pres">
      <dgm:prSet presAssocID="{6161747E-D2DD-43E1-819B-7B4C81A73E5D}" presName="sibTrans" presStyleLbl="sibTrans1D1" presStyleIdx="3" presStyleCnt="10"/>
      <dgm:spPr/>
    </dgm:pt>
    <dgm:pt modelId="{5153C295-5B82-4D88-A301-3C616A8622C2}" type="pres">
      <dgm:prSet presAssocID="{EBB46891-8A9B-4A91-BCD5-4EDC85B7F08E}" presName="node" presStyleLbl="node1" presStyleIdx="4" presStyleCnt="10">
        <dgm:presLayoutVars>
          <dgm:bulletEnabled val="1"/>
        </dgm:presLayoutVars>
      </dgm:prSet>
      <dgm:spPr/>
    </dgm:pt>
    <dgm:pt modelId="{7A84DAA4-9EB6-4A74-8ECF-6F46F4772ABD}" type="pres">
      <dgm:prSet presAssocID="{EBB46891-8A9B-4A91-BCD5-4EDC85B7F08E}" presName="spNode" presStyleCnt="0"/>
      <dgm:spPr/>
    </dgm:pt>
    <dgm:pt modelId="{AB1E3B58-3BB9-4B59-8188-EECDF0944781}" type="pres">
      <dgm:prSet presAssocID="{F2B03F55-0ECB-4FC4-B977-9A3463466085}" presName="sibTrans" presStyleLbl="sibTrans1D1" presStyleIdx="4" presStyleCnt="10"/>
      <dgm:spPr/>
    </dgm:pt>
    <dgm:pt modelId="{A51939A3-CF8E-43B2-8AF3-3AEA90140F8E}" type="pres">
      <dgm:prSet presAssocID="{A22EDEF4-968B-419A-AEED-085A45B5B69D}" presName="node" presStyleLbl="node1" presStyleIdx="5" presStyleCnt="10">
        <dgm:presLayoutVars>
          <dgm:bulletEnabled val="1"/>
        </dgm:presLayoutVars>
      </dgm:prSet>
      <dgm:spPr/>
    </dgm:pt>
    <dgm:pt modelId="{246834EB-319D-4CEC-92FD-7C28A707DC9E}" type="pres">
      <dgm:prSet presAssocID="{A22EDEF4-968B-419A-AEED-085A45B5B69D}" presName="spNode" presStyleCnt="0"/>
      <dgm:spPr/>
    </dgm:pt>
    <dgm:pt modelId="{8E7AD564-42C6-423E-8A11-E8BC8D5641EC}" type="pres">
      <dgm:prSet presAssocID="{84107A0F-2D15-4A0A-AAD4-8EED7769BE02}" presName="sibTrans" presStyleLbl="sibTrans1D1" presStyleIdx="5" presStyleCnt="10"/>
      <dgm:spPr/>
    </dgm:pt>
    <dgm:pt modelId="{5D7DF550-C644-4643-9F58-2FF0BCC08C04}" type="pres">
      <dgm:prSet presAssocID="{9E41088A-E6E3-42B4-901A-AB93207CF90D}" presName="node" presStyleLbl="node1" presStyleIdx="6" presStyleCnt="10">
        <dgm:presLayoutVars>
          <dgm:bulletEnabled val="1"/>
        </dgm:presLayoutVars>
      </dgm:prSet>
      <dgm:spPr/>
    </dgm:pt>
    <dgm:pt modelId="{72E62AF0-7ED6-4160-8AE2-4A43BD665C99}" type="pres">
      <dgm:prSet presAssocID="{9E41088A-E6E3-42B4-901A-AB93207CF90D}" presName="spNode" presStyleCnt="0"/>
      <dgm:spPr/>
    </dgm:pt>
    <dgm:pt modelId="{94B02916-49B5-45F4-92DB-F31A81BAEEE5}" type="pres">
      <dgm:prSet presAssocID="{10151B7A-6094-4106-A2E1-2F7495821CB4}" presName="sibTrans" presStyleLbl="sibTrans1D1" presStyleIdx="6" presStyleCnt="10"/>
      <dgm:spPr/>
    </dgm:pt>
    <dgm:pt modelId="{FF1AE788-6FC8-4F87-A67E-853F37432529}" type="pres">
      <dgm:prSet presAssocID="{F723C82D-26A6-4E68-83F3-F759DC5734A6}" presName="node" presStyleLbl="node1" presStyleIdx="7" presStyleCnt="10">
        <dgm:presLayoutVars>
          <dgm:bulletEnabled val="1"/>
        </dgm:presLayoutVars>
      </dgm:prSet>
      <dgm:spPr/>
    </dgm:pt>
    <dgm:pt modelId="{87AE2E79-A2CA-4CD6-A462-FB6C018A92D2}" type="pres">
      <dgm:prSet presAssocID="{F723C82D-26A6-4E68-83F3-F759DC5734A6}" presName="spNode" presStyleCnt="0"/>
      <dgm:spPr/>
    </dgm:pt>
    <dgm:pt modelId="{A2B58368-9F79-4F8D-88E3-994C2A987F6F}" type="pres">
      <dgm:prSet presAssocID="{8366C0EF-0B20-48EA-89CD-7FC9CAC00B2A}" presName="sibTrans" presStyleLbl="sibTrans1D1" presStyleIdx="7" presStyleCnt="10"/>
      <dgm:spPr/>
    </dgm:pt>
    <dgm:pt modelId="{314B237D-086E-44CB-8073-50F037F05192}" type="pres">
      <dgm:prSet presAssocID="{5CF0DAAC-0BC8-4E9D-84EA-30FF428C273F}" presName="node" presStyleLbl="node1" presStyleIdx="8" presStyleCnt="10">
        <dgm:presLayoutVars>
          <dgm:bulletEnabled val="1"/>
        </dgm:presLayoutVars>
      </dgm:prSet>
      <dgm:spPr/>
    </dgm:pt>
    <dgm:pt modelId="{4CA0C87B-7958-4C54-B5CC-43D0106379E3}" type="pres">
      <dgm:prSet presAssocID="{5CF0DAAC-0BC8-4E9D-84EA-30FF428C273F}" presName="spNode" presStyleCnt="0"/>
      <dgm:spPr/>
    </dgm:pt>
    <dgm:pt modelId="{02914DCC-B889-4379-B0D9-A874EE22137B}" type="pres">
      <dgm:prSet presAssocID="{DA9FFD85-B6B3-4A2D-B5B5-513E41A427B6}" presName="sibTrans" presStyleLbl="sibTrans1D1" presStyleIdx="8" presStyleCnt="10"/>
      <dgm:spPr/>
    </dgm:pt>
    <dgm:pt modelId="{4BADDC44-7203-4A50-993A-7735B3989277}" type="pres">
      <dgm:prSet presAssocID="{C681EA24-AF4E-47B3-BB3F-59D14F819CE8}" presName="node" presStyleLbl="node1" presStyleIdx="9" presStyleCnt="10">
        <dgm:presLayoutVars>
          <dgm:bulletEnabled val="1"/>
        </dgm:presLayoutVars>
      </dgm:prSet>
      <dgm:spPr/>
    </dgm:pt>
    <dgm:pt modelId="{99AEEBDC-E2C5-42E4-8163-46066A1709C7}" type="pres">
      <dgm:prSet presAssocID="{C681EA24-AF4E-47B3-BB3F-59D14F819CE8}" presName="spNode" presStyleCnt="0"/>
      <dgm:spPr/>
    </dgm:pt>
    <dgm:pt modelId="{A3251AEB-0B4E-4000-AB74-A8B56DF55A3D}" type="pres">
      <dgm:prSet presAssocID="{1BB3E2DD-1F16-4C7B-BE18-849A263FE413}" presName="sibTrans" presStyleLbl="sibTrans1D1" presStyleIdx="9" presStyleCnt="10"/>
      <dgm:spPr/>
    </dgm:pt>
  </dgm:ptLst>
  <dgm:cxnLst>
    <dgm:cxn modelId="{15C18C0A-183F-41AF-A3D7-1FC7510AFF99}" srcId="{EE17F88F-6C89-4576-A992-DA50A4BC4FBE}" destId="{D9B0153D-0627-452C-9F0C-E69DBD4F8F78}" srcOrd="3" destOrd="0" parTransId="{443F6F0E-7B2A-4056-9835-8079CF3D64F3}" sibTransId="{6161747E-D2DD-43E1-819B-7B4C81A73E5D}"/>
    <dgm:cxn modelId="{2BD46215-3750-4D83-84C1-AA3CC16A0C6F}" type="presOf" srcId="{D9B0153D-0627-452C-9F0C-E69DBD4F8F78}" destId="{E86230E0-7E23-402F-9C3B-5ADF7671C749}" srcOrd="0" destOrd="0" presId="urn:microsoft.com/office/officeart/2005/8/layout/cycle5"/>
    <dgm:cxn modelId="{BC7C9D16-C376-4557-ADB5-702689A4390F}" type="presOf" srcId="{F723C82D-26A6-4E68-83F3-F759DC5734A6}" destId="{FF1AE788-6FC8-4F87-A67E-853F37432529}" srcOrd="0" destOrd="0" presId="urn:microsoft.com/office/officeart/2005/8/layout/cycle5"/>
    <dgm:cxn modelId="{6C6F901A-F857-402C-8014-77BC01227621}" type="presOf" srcId="{5A9614B7-489A-4766-862F-346F09FACF6B}" destId="{B7F183E9-031F-4AA9-8558-4E1366D00D3D}" srcOrd="0" destOrd="0" presId="urn:microsoft.com/office/officeart/2005/8/layout/cycle5"/>
    <dgm:cxn modelId="{A1D74328-6745-4B9F-9DCD-BFF3D85F1749}" type="presOf" srcId="{5CF0DAAC-0BC8-4E9D-84EA-30FF428C273F}" destId="{314B237D-086E-44CB-8073-50F037F05192}" srcOrd="0" destOrd="0" presId="urn:microsoft.com/office/officeart/2005/8/layout/cycle5"/>
    <dgm:cxn modelId="{DF32032A-BFC4-4C77-B51C-577EC8EDD3AB}" type="presOf" srcId="{011E5786-36B4-49E5-8DAE-A8D7F4BA1B2E}" destId="{D724E63D-ED9F-4102-A20A-67B6F7879C61}" srcOrd="0" destOrd="0" presId="urn:microsoft.com/office/officeart/2005/8/layout/cycle5"/>
    <dgm:cxn modelId="{CA242533-1B76-44DF-B39C-B8493CB9299B}" type="presOf" srcId="{EBB46891-8A9B-4A91-BCD5-4EDC85B7F08E}" destId="{5153C295-5B82-4D88-A301-3C616A8622C2}" srcOrd="0" destOrd="0" presId="urn:microsoft.com/office/officeart/2005/8/layout/cycle5"/>
    <dgm:cxn modelId="{63BF043A-ABB2-4311-B1F7-F65B17BF1B1B}" srcId="{EE17F88F-6C89-4576-A992-DA50A4BC4FBE}" destId="{5A9614B7-489A-4766-862F-346F09FACF6B}" srcOrd="0" destOrd="0" parTransId="{126B2579-4906-4857-B6C3-3CAB5CCFD1C1}" sibTransId="{3328A60B-E49A-4B79-A2A1-3BF58474D80F}"/>
    <dgm:cxn modelId="{F033763B-3C97-429F-8CC5-E916EE6A028C}" srcId="{EE17F88F-6C89-4576-A992-DA50A4BC4FBE}" destId="{9E41088A-E6E3-42B4-901A-AB93207CF90D}" srcOrd="6" destOrd="0" parTransId="{49E45E52-1765-43E1-B8B5-B851C81CD15A}" sibTransId="{10151B7A-6094-4106-A2E1-2F7495821CB4}"/>
    <dgm:cxn modelId="{CE52073C-B4FE-4FD5-8FA5-93FC0D13BB97}" type="presOf" srcId="{EE17F88F-6C89-4576-A992-DA50A4BC4FBE}" destId="{F31B8F3E-66F8-4F77-80A8-615B4E1CC364}" srcOrd="0" destOrd="0" presId="urn:microsoft.com/office/officeart/2005/8/layout/cycle5"/>
    <dgm:cxn modelId="{E5BBF448-2FFF-4642-BC68-B56EC56443E8}" type="presOf" srcId="{1BB3E2DD-1F16-4C7B-BE18-849A263FE413}" destId="{A3251AEB-0B4E-4000-AB74-A8B56DF55A3D}" srcOrd="0" destOrd="0" presId="urn:microsoft.com/office/officeart/2005/8/layout/cycle5"/>
    <dgm:cxn modelId="{25963263-9327-4017-84F0-E128BEBD9613}" type="presOf" srcId="{8366C0EF-0B20-48EA-89CD-7FC9CAC00B2A}" destId="{A2B58368-9F79-4F8D-88E3-994C2A987F6F}" srcOrd="0" destOrd="0" presId="urn:microsoft.com/office/officeart/2005/8/layout/cycle5"/>
    <dgm:cxn modelId="{87354A68-C7C3-430C-85ED-2028C48C7CAF}" type="presOf" srcId="{9E41088A-E6E3-42B4-901A-AB93207CF90D}" destId="{5D7DF550-C644-4643-9F58-2FF0BCC08C04}" srcOrd="0" destOrd="0" presId="urn:microsoft.com/office/officeart/2005/8/layout/cycle5"/>
    <dgm:cxn modelId="{A8D99072-9C76-4DCE-A4AA-B688CF5E396D}" type="presOf" srcId="{04CA4451-8AC7-4BB8-BE90-AABB4281A75A}" destId="{59EBA433-1655-435D-94CF-5B96C6F4A30E}" srcOrd="0" destOrd="0" presId="urn:microsoft.com/office/officeart/2005/8/layout/cycle5"/>
    <dgm:cxn modelId="{80F41778-5598-44A4-99E6-A82F104D2FB7}" srcId="{EE17F88F-6C89-4576-A992-DA50A4BC4FBE}" destId="{F723C82D-26A6-4E68-83F3-F759DC5734A6}" srcOrd="7" destOrd="0" parTransId="{60D8272E-E2F2-45D1-A00A-8F9BE634662C}" sibTransId="{8366C0EF-0B20-48EA-89CD-7FC9CAC00B2A}"/>
    <dgm:cxn modelId="{3E90F87A-ECB9-4AD6-8F44-DBB1F79EFD4C}" type="presOf" srcId="{F2B03F55-0ECB-4FC4-B977-9A3463466085}" destId="{AB1E3B58-3BB9-4B59-8188-EECDF0944781}" srcOrd="0" destOrd="0" presId="urn:microsoft.com/office/officeart/2005/8/layout/cycle5"/>
    <dgm:cxn modelId="{2BDCD27F-58F8-4AFD-884D-DAE2193EB82D}" type="presOf" srcId="{10151B7A-6094-4106-A2E1-2F7495821CB4}" destId="{94B02916-49B5-45F4-92DB-F31A81BAEEE5}" srcOrd="0" destOrd="0" presId="urn:microsoft.com/office/officeart/2005/8/layout/cycle5"/>
    <dgm:cxn modelId="{AF528D83-3104-4682-8C7F-FD329A5FF5BC}" type="presOf" srcId="{DA9FFD85-B6B3-4A2D-B5B5-513E41A427B6}" destId="{02914DCC-B889-4379-B0D9-A874EE22137B}" srcOrd="0" destOrd="0" presId="urn:microsoft.com/office/officeart/2005/8/layout/cycle5"/>
    <dgm:cxn modelId="{366015A4-0113-4600-9E8C-0614FB4F84F4}" type="presOf" srcId="{253576DD-3270-4A15-AECC-62B751B39EAE}" destId="{D1F9492B-98C7-43FB-B002-67508DA46BFB}" srcOrd="0" destOrd="0" presId="urn:microsoft.com/office/officeart/2005/8/layout/cycle5"/>
    <dgm:cxn modelId="{ED5F48AB-9C18-447D-9B4C-AD987224DB53}" type="presOf" srcId="{A22EDEF4-968B-419A-AEED-085A45B5B69D}" destId="{A51939A3-CF8E-43B2-8AF3-3AEA90140F8E}" srcOrd="0" destOrd="0" presId="urn:microsoft.com/office/officeart/2005/8/layout/cycle5"/>
    <dgm:cxn modelId="{4B2F20AD-2805-489A-9E05-0E92CAB3ED80}" srcId="{EE17F88F-6C89-4576-A992-DA50A4BC4FBE}" destId="{5CF0DAAC-0BC8-4E9D-84EA-30FF428C273F}" srcOrd="8" destOrd="0" parTransId="{1B8C8443-9555-487D-BB33-0118C82B7FB5}" sibTransId="{DA9FFD85-B6B3-4A2D-B5B5-513E41A427B6}"/>
    <dgm:cxn modelId="{9ECFE0B6-527F-429B-80DD-6A0404D4A6D5}" srcId="{EE17F88F-6C89-4576-A992-DA50A4BC4FBE}" destId="{4124FDA5-D679-4D53-AC8E-3085AA90DA4D}" srcOrd="2" destOrd="0" parTransId="{6E65B589-39C4-47C7-A123-9EBC9F477BAA}" sibTransId="{011E5786-36B4-49E5-8DAE-A8D7F4BA1B2E}"/>
    <dgm:cxn modelId="{3E7A8AC2-5DC3-46CD-9418-DA8F13FE67F6}" type="presOf" srcId="{C681EA24-AF4E-47B3-BB3F-59D14F819CE8}" destId="{4BADDC44-7203-4A50-993A-7735B3989277}" srcOrd="0" destOrd="0" presId="urn:microsoft.com/office/officeart/2005/8/layout/cycle5"/>
    <dgm:cxn modelId="{48D7E7CB-1E22-4F66-A14A-F43844B4E91F}" srcId="{EE17F88F-6C89-4576-A992-DA50A4BC4FBE}" destId="{EBB46891-8A9B-4A91-BCD5-4EDC85B7F08E}" srcOrd="4" destOrd="0" parTransId="{A2EB7884-A45A-495F-A8B1-28CF8267BE87}" sibTransId="{F2B03F55-0ECB-4FC4-B977-9A3463466085}"/>
    <dgm:cxn modelId="{CCFACDD0-633F-407E-9F2D-17CCFFBD1D2F}" type="presOf" srcId="{3328A60B-E49A-4B79-A2A1-3BF58474D80F}" destId="{9AC107CB-9C2D-49DE-9E98-DF5F78E53AEC}" srcOrd="0" destOrd="0" presId="urn:microsoft.com/office/officeart/2005/8/layout/cycle5"/>
    <dgm:cxn modelId="{102875D5-84E1-4FBD-8000-248D6B763271}" srcId="{EE17F88F-6C89-4576-A992-DA50A4BC4FBE}" destId="{C681EA24-AF4E-47B3-BB3F-59D14F819CE8}" srcOrd="9" destOrd="0" parTransId="{CC2B4258-D207-4C04-99F5-0F178B840175}" sibTransId="{1BB3E2DD-1F16-4C7B-BE18-849A263FE413}"/>
    <dgm:cxn modelId="{38B0F3E7-0139-490C-A872-3983495A46FB}" type="presOf" srcId="{4124FDA5-D679-4D53-AC8E-3085AA90DA4D}" destId="{E2E37C12-8C7A-4033-A48F-B7589499DA49}" srcOrd="0" destOrd="0" presId="urn:microsoft.com/office/officeart/2005/8/layout/cycle5"/>
    <dgm:cxn modelId="{56D222F4-FF5D-4372-9804-972887C87F4B}" srcId="{EE17F88F-6C89-4576-A992-DA50A4BC4FBE}" destId="{04CA4451-8AC7-4BB8-BE90-AABB4281A75A}" srcOrd="1" destOrd="0" parTransId="{5D096C14-E86E-43EE-85F2-144157DA4539}" sibTransId="{253576DD-3270-4A15-AECC-62B751B39EAE}"/>
    <dgm:cxn modelId="{84479AF7-89DE-4ABF-833E-677DA047AEBE}" srcId="{EE17F88F-6C89-4576-A992-DA50A4BC4FBE}" destId="{A22EDEF4-968B-419A-AEED-085A45B5B69D}" srcOrd="5" destOrd="0" parTransId="{8E49AFB6-7CB5-4AB4-87B9-F0AFC2AB6C1A}" sibTransId="{84107A0F-2D15-4A0A-AAD4-8EED7769BE02}"/>
    <dgm:cxn modelId="{346FEDF7-351E-4328-BABD-271B4AD355F4}" type="presOf" srcId="{84107A0F-2D15-4A0A-AAD4-8EED7769BE02}" destId="{8E7AD564-42C6-423E-8A11-E8BC8D5641EC}" srcOrd="0" destOrd="0" presId="urn:microsoft.com/office/officeart/2005/8/layout/cycle5"/>
    <dgm:cxn modelId="{4B3AA5F9-E9A3-41F7-8106-014E35BDF96B}" type="presOf" srcId="{6161747E-D2DD-43E1-819B-7B4C81A73E5D}" destId="{D0EE6B52-4F1C-49B0-8824-0804FEE40D7A}" srcOrd="0" destOrd="0" presId="urn:microsoft.com/office/officeart/2005/8/layout/cycle5"/>
    <dgm:cxn modelId="{1422941D-00DA-4CB5-AFBE-78EBE0F60CE4}" type="presParOf" srcId="{F31B8F3E-66F8-4F77-80A8-615B4E1CC364}" destId="{B7F183E9-031F-4AA9-8558-4E1366D00D3D}" srcOrd="0" destOrd="0" presId="urn:microsoft.com/office/officeart/2005/8/layout/cycle5"/>
    <dgm:cxn modelId="{BF5437AC-56D9-422C-9000-C7E9DD1FD714}" type="presParOf" srcId="{F31B8F3E-66F8-4F77-80A8-615B4E1CC364}" destId="{08635961-3F6C-43AB-9AC2-F1F3440D9BFD}" srcOrd="1" destOrd="0" presId="urn:microsoft.com/office/officeart/2005/8/layout/cycle5"/>
    <dgm:cxn modelId="{B4ADF21D-B98C-436D-9D27-1EA1E3DE29D2}" type="presParOf" srcId="{F31B8F3E-66F8-4F77-80A8-615B4E1CC364}" destId="{9AC107CB-9C2D-49DE-9E98-DF5F78E53AEC}" srcOrd="2" destOrd="0" presId="urn:microsoft.com/office/officeart/2005/8/layout/cycle5"/>
    <dgm:cxn modelId="{64A74514-CA37-4D8C-AAAC-2F8D700E63C2}" type="presParOf" srcId="{F31B8F3E-66F8-4F77-80A8-615B4E1CC364}" destId="{59EBA433-1655-435D-94CF-5B96C6F4A30E}" srcOrd="3" destOrd="0" presId="urn:microsoft.com/office/officeart/2005/8/layout/cycle5"/>
    <dgm:cxn modelId="{B15334BF-E631-4A11-82D6-CC17EA7F40BF}" type="presParOf" srcId="{F31B8F3E-66F8-4F77-80A8-615B4E1CC364}" destId="{ABE986BF-FE84-4553-BF50-2F5AADAD6660}" srcOrd="4" destOrd="0" presId="urn:microsoft.com/office/officeart/2005/8/layout/cycle5"/>
    <dgm:cxn modelId="{643BB6E6-276A-433C-B314-3DF9E155FF13}" type="presParOf" srcId="{F31B8F3E-66F8-4F77-80A8-615B4E1CC364}" destId="{D1F9492B-98C7-43FB-B002-67508DA46BFB}" srcOrd="5" destOrd="0" presId="urn:microsoft.com/office/officeart/2005/8/layout/cycle5"/>
    <dgm:cxn modelId="{5A6E0CAB-B34A-419D-A6DB-2FAE2C1727B3}" type="presParOf" srcId="{F31B8F3E-66F8-4F77-80A8-615B4E1CC364}" destId="{E2E37C12-8C7A-4033-A48F-B7589499DA49}" srcOrd="6" destOrd="0" presId="urn:microsoft.com/office/officeart/2005/8/layout/cycle5"/>
    <dgm:cxn modelId="{8225E71E-0356-4FBF-AEF6-F429F4AC7D18}" type="presParOf" srcId="{F31B8F3E-66F8-4F77-80A8-615B4E1CC364}" destId="{1EDB0DE4-9564-4226-BAC6-3C6F2D892F42}" srcOrd="7" destOrd="0" presId="urn:microsoft.com/office/officeart/2005/8/layout/cycle5"/>
    <dgm:cxn modelId="{F3695E18-844E-4141-B58B-0FF2735D7240}" type="presParOf" srcId="{F31B8F3E-66F8-4F77-80A8-615B4E1CC364}" destId="{D724E63D-ED9F-4102-A20A-67B6F7879C61}" srcOrd="8" destOrd="0" presId="urn:microsoft.com/office/officeart/2005/8/layout/cycle5"/>
    <dgm:cxn modelId="{66978315-1DC6-41AD-B26C-C305051F9051}" type="presParOf" srcId="{F31B8F3E-66F8-4F77-80A8-615B4E1CC364}" destId="{E86230E0-7E23-402F-9C3B-5ADF7671C749}" srcOrd="9" destOrd="0" presId="urn:microsoft.com/office/officeart/2005/8/layout/cycle5"/>
    <dgm:cxn modelId="{933E7FDC-DD68-4A6E-A389-5B084A3009D9}" type="presParOf" srcId="{F31B8F3E-66F8-4F77-80A8-615B4E1CC364}" destId="{46C8136A-93FF-4C66-BA7C-909BE7FBC6F4}" srcOrd="10" destOrd="0" presId="urn:microsoft.com/office/officeart/2005/8/layout/cycle5"/>
    <dgm:cxn modelId="{F8A382D9-ED91-4072-9EDC-74EEA58E1D26}" type="presParOf" srcId="{F31B8F3E-66F8-4F77-80A8-615B4E1CC364}" destId="{D0EE6B52-4F1C-49B0-8824-0804FEE40D7A}" srcOrd="11" destOrd="0" presId="urn:microsoft.com/office/officeart/2005/8/layout/cycle5"/>
    <dgm:cxn modelId="{EE895FA6-BCB3-40EB-B554-E0A2B1D71970}" type="presParOf" srcId="{F31B8F3E-66F8-4F77-80A8-615B4E1CC364}" destId="{5153C295-5B82-4D88-A301-3C616A8622C2}" srcOrd="12" destOrd="0" presId="urn:microsoft.com/office/officeart/2005/8/layout/cycle5"/>
    <dgm:cxn modelId="{EC8B0CEE-6F32-4BE0-BFAA-5A854BA5AC76}" type="presParOf" srcId="{F31B8F3E-66F8-4F77-80A8-615B4E1CC364}" destId="{7A84DAA4-9EB6-4A74-8ECF-6F46F4772ABD}" srcOrd="13" destOrd="0" presId="urn:microsoft.com/office/officeart/2005/8/layout/cycle5"/>
    <dgm:cxn modelId="{EADB10B8-AF95-4D7B-8ECF-D03A81C7B391}" type="presParOf" srcId="{F31B8F3E-66F8-4F77-80A8-615B4E1CC364}" destId="{AB1E3B58-3BB9-4B59-8188-EECDF0944781}" srcOrd="14" destOrd="0" presId="urn:microsoft.com/office/officeart/2005/8/layout/cycle5"/>
    <dgm:cxn modelId="{D0C73091-F93C-43F7-A836-CFA8D515C02E}" type="presParOf" srcId="{F31B8F3E-66F8-4F77-80A8-615B4E1CC364}" destId="{A51939A3-CF8E-43B2-8AF3-3AEA90140F8E}" srcOrd="15" destOrd="0" presId="urn:microsoft.com/office/officeart/2005/8/layout/cycle5"/>
    <dgm:cxn modelId="{88FE06D8-BE85-4D80-81B8-622AEB1B31E3}" type="presParOf" srcId="{F31B8F3E-66F8-4F77-80A8-615B4E1CC364}" destId="{246834EB-319D-4CEC-92FD-7C28A707DC9E}" srcOrd="16" destOrd="0" presId="urn:microsoft.com/office/officeart/2005/8/layout/cycle5"/>
    <dgm:cxn modelId="{AB255D09-703E-4EFF-B6BF-E169A6300EDF}" type="presParOf" srcId="{F31B8F3E-66F8-4F77-80A8-615B4E1CC364}" destId="{8E7AD564-42C6-423E-8A11-E8BC8D5641EC}" srcOrd="17" destOrd="0" presId="urn:microsoft.com/office/officeart/2005/8/layout/cycle5"/>
    <dgm:cxn modelId="{C3151EDC-CE0F-4398-909D-7A971094BC8A}" type="presParOf" srcId="{F31B8F3E-66F8-4F77-80A8-615B4E1CC364}" destId="{5D7DF550-C644-4643-9F58-2FF0BCC08C04}" srcOrd="18" destOrd="0" presId="urn:microsoft.com/office/officeart/2005/8/layout/cycle5"/>
    <dgm:cxn modelId="{478C0211-A771-4618-B55B-AD24654874E0}" type="presParOf" srcId="{F31B8F3E-66F8-4F77-80A8-615B4E1CC364}" destId="{72E62AF0-7ED6-4160-8AE2-4A43BD665C99}" srcOrd="19" destOrd="0" presId="urn:microsoft.com/office/officeart/2005/8/layout/cycle5"/>
    <dgm:cxn modelId="{FB964D67-C73B-4B16-99BC-D27A84914A92}" type="presParOf" srcId="{F31B8F3E-66F8-4F77-80A8-615B4E1CC364}" destId="{94B02916-49B5-45F4-92DB-F31A81BAEEE5}" srcOrd="20" destOrd="0" presId="urn:microsoft.com/office/officeart/2005/8/layout/cycle5"/>
    <dgm:cxn modelId="{B864C80E-C1CD-4AFC-815E-9EE608BBA538}" type="presParOf" srcId="{F31B8F3E-66F8-4F77-80A8-615B4E1CC364}" destId="{FF1AE788-6FC8-4F87-A67E-853F37432529}" srcOrd="21" destOrd="0" presId="urn:microsoft.com/office/officeart/2005/8/layout/cycle5"/>
    <dgm:cxn modelId="{AF9009A7-6678-49BE-9E17-F3556E172CBD}" type="presParOf" srcId="{F31B8F3E-66F8-4F77-80A8-615B4E1CC364}" destId="{87AE2E79-A2CA-4CD6-A462-FB6C018A92D2}" srcOrd="22" destOrd="0" presId="urn:microsoft.com/office/officeart/2005/8/layout/cycle5"/>
    <dgm:cxn modelId="{31030D87-5688-44B4-B4ED-A50E5E3BDE9E}" type="presParOf" srcId="{F31B8F3E-66F8-4F77-80A8-615B4E1CC364}" destId="{A2B58368-9F79-4F8D-88E3-994C2A987F6F}" srcOrd="23" destOrd="0" presId="urn:microsoft.com/office/officeart/2005/8/layout/cycle5"/>
    <dgm:cxn modelId="{54E0ACDC-35FE-420F-8311-9B0C26F8424F}" type="presParOf" srcId="{F31B8F3E-66F8-4F77-80A8-615B4E1CC364}" destId="{314B237D-086E-44CB-8073-50F037F05192}" srcOrd="24" destOrd="0" presId="urn:microsoft.com/office/officeart/2005/8/layout/cycle5"/>
    <dgm:cxn modelId="{075CCC02-4059-4245-8AEB-5EBE2DE06E77}" type="presParOf" srcId="{F31B8F3E-66F8-4F77-80A8-615B4E1CC364}" destId="{4CA0C87B-7958-4C54-B5CC-43D0106379E3}" srcOrd="25" destOrd="0" presId="urn:microsoft.com/office/officeart/2005/8/layout/cycle5"/>
    <dgm:cxn modelId="{516363EF-15CB-40E3-B247-48A1DEE631B2}" type="presParOf" srcId="{F31B8F3E-66F8-4F77-80A8-615B4E1CC364}" destId="{02914DCC-B889-4379-B0D9-A874EE22137B}" srcOrd="26" destOrd="0" presId="urn:microsoft.com/office/officeart/2005/8/layout/cycle5"/>
    <dgm:cxn modelId="{ACA1FFCE-F3FB-4B64-A599-34AD190B054A}" type="presParOf" srcId="{F31B8F3E-66F8-4F77-80A8-615B4E1CC364}" destId="{4BADDC44-7203-4A50-993A-7735B3989277}" srcOrd="27" destOrd="0" presId="urn:microsoft.com/office/officeart/2005/8/layout/cycle5"/>
    <dgm:cxn modelId="{D66D477D-B7C2-45FD-87E2-7B520472057C}" type="presParOf" srcId="{F31B8F3E-66F8-4F77-80A8-615B4E1CC364}" destId="{99AEEBDC-E2C5-42E4-8163-46066A1709C7}" srcOrd="28" destOrd="0" presId="urn:microsoft.com/office/officeart/2005/8/layout/cycle5"/>
    <dgm:cxn modelId="{949E332E-3B9E-4B22-B56B-7E80FE902625}" type="presParOf" srcId="{F31B8F3E-66F8-4F77-80A8-615B4E1CC364}" destId="{A3251AEB-0B4E-4000-AB74-A8B56DF55A3D}" srcOrd="29"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7EAFEAA-81B0-44E0-9B55-81F4A2AC466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BB5D2BD-5432-4743-8772-EE6F3A116993}">
      <dgm:prSet/>
      <dgm:spPr/>
      <dgm:t>
        <a:bodyPr/>
        <a:lstStyle/>
        <a:p>
          <a:r>
            <a:rPr lang="en-IN"/>
            <a:t>• Evidence-based (supported by extensive research)</a:t>
          </a:r>
          <a:endParaRPr lang="en-US"/>
        </a:p>
      </dgm:t>
    </dgm:pt>
    <dgm:pt modelId="{34CC0DEF-CD47-4374-AB55-874145F0A379}" type="parTrans" cxnId="{9634DE7C-5738-4C5F-AC4C-F8C8BDD7E628}">
      <dgm:prSet/>
      <dgm:spPr/>
      <dgm:t>
        <a:bodyPr/>
        <a:lstStyle/>
        <a:p>
          <a:endParaRPr lang="en-US"/>
        </a:p>
      </dgm:t>
    </dgm:pt>
    <dgm:pt modelId="{0A002982-FAA1-4A90-BD66-445CCDE36020}" type="sibTrans" cxnId="{9634DE7C-5738-4C5F-AC4C-F8C8BDD7E628}">
      <dgm:prSet/>
      <dgm:spPr/>
      <dgm:t>
        <a:bodyPr/>
        <a:lstStyle/>
        <a:p>
          <a:endParaRPr lang="en-US"/>
        </a:p>
      </dgm:t>
    </dgm:pt>
    <dgm:pt modelId="{1D7EC2FB-4FC0-4AEB-87B0-69D22A55DF28}">
      <dgm:prSet/>
      <dgm:spPr/>
      <dgm:t>
        <a:bodyPr/>
        <a:lstStyle/>
        <a:p>
          <a:r>
            <a:rPr lang="en-IN"/>
            <a:t>• Easy to apply in early years practice</a:t>
          </a:r>
          <a:endParaRPr lang="en-US"/>
        </a:p>
      </dgm:t>
    </dgm:pt>
    <dgm:pt modelId="{A471AE07-F249-4664-BDAB-0170F392C4CA}" type="parTrans" cxnId="{E572D275-40A8-4358-A18F-EFB403EE6558}">
      <dgm:prSet/>
      <dgm:spPr/>
      <dgm:t>
        <a:bodyPr/>
        <a:lstStyle/>
        <a:p>
          <a:endParaRPr lang="en-US"/>
        </a:p>
      </dgm:t>
    </dgm:pt>
    <dgm:pt modelId="{6F6C58D4-FDBA-4A57-8170-52DAC0096CA7}" type="sibTrans" cxnId="{E572D275-40A8-4358-A18F-EFB403EE6558}">
      <dgm:prSet/>
      <dgm:spPr/>
      <dgm:t>
        <a:bodyPr/>
        <a:lstStyle/>
        <a:p>
          <a:endParaRPr lang="en-US"/>
        </a:p>
      </dgm:t>
    </dgm:pt>
    <dgm:pt modelId="{0F7C0E18-A589-4FB4-B7D1-0A1EAFB34C26}">
      <dgm:prSet/>
      <dgm:spPr/>
      <dgm:t>
        <a:bodyPr/>
        <a:lstStyle/>
        <a:p>
          <a:r>
            <a:rPr lang="en-IN"/>
            <a:t>• Highlights the importance of emotional bonds</a:t>
          </a:r>
          <a:endParaRPr lang="en-US"/>
        </a:p>
      </dgm:t>
    </dgm:pt>
    <dgm:pt modelId="{FF752301-B621-4F86-A9E8-07AC5AFB3DEC}" type="parTrans" cxnId="{9AEA832D-F556-4C9B-AE9D-6DC465E8C039}">
      <dgm:prSet/>
      <dgm:spPr/>
      <dgm:t>
        <a:bodyPr/>
        <a:lstStyle/>
        <a:p>
          <a:endParaRPr lang="en-US"/>
        </a:p>
      </dgm:t>
    </dgm:pt>
    <dgm:pt modelId="{1AE63DD6-E480-439A-A6B5-2C7593886FAE}" type="sibTrans" cxnId="{9AEA832D-F556-4C9B-AE9D-6DC465E8C039}">
      <dgm:prSet/>
      <dgm:spPr/>
      <dgm:t>
        <a:bodyPr/>
        <a:lstStyle/>
        <a:p>
          <a:endParaRPr lang="en-US"/>
        </a:p>
      </dgm:t>
    </dgm:pt>
    <dgm:pt modelId="{E1B4F341-FBA9-406D-8B95-89BCE1F985A7}">
      <dgm:prSet/>
      <dgm:spPr/>
      <dgm:t>
        <a:bodyPr/>
        <a:lstStyle/>
        <a:p>
          <a:r>
            <a:rPr lang="en-IN"/>
            <a:t>• Informs nursery policies (key worker system)</a:t>
          </a:r>
          <a:endParaRPr lang="en-US"/>
        </a:p>
      </dgm:t>
    </dgm:pt>
    <dgm:pt modelId="{7AC3C48A-87EC-4C48-9D8F-FEACA1835273}" type="parTrans" cxnId="{8087A610-06FA-4454-8CCD-2FAFF9D55F25}">
      <dgm:prSet/>
      <dgm:spPr/>
      <dgm:t>
        <a:bodyPr/>
        <a:lstStyle/>
        <a:p>
          <a:endParaRPr lang="en-US"/>
        </a:p>
      </dgm:t>
    </dgm:pt>
    <dgm:pt modelId="{B5775AC2-54BE-4209-8E57-52EEFF59E76D}" type="sibTrans" cxnId="{8087A610-06FA-4454-8CCD-2FAFF9D55F25}">
      <dgm:prSet/>
      <dgm:spPr/>
      <dgm:t>
        <a:bodyPr/>
        <a:lstStyle/>
        <a:p>
          <a:endParaRPr lang="en-US"/>
        </a:p>
      </dgm:t>
    </dgm:pt>
    <dgm:pt modelId="{E1BF30AF-DBF1-4E30-8CDA-83F480BEE616}">
      <dgm:prSet/>
      <dgm:spPr/>
      <dgm:t>
        <a:bodyPr/>
        <a:lstStyle/>
        <a:p>
          <a:r>
            <a:rPr lang="en-IN"/>
            <a:t>• Explains social, emotional, and some cognitive behaviours</a:t>
          </a:r>
          <a:endParaRPr lang="en-US"/>
        </a:p>
      </dgm:t>
    </dgm:pt>
    <dgm:pt modelId="{8984A79C-C75B-4638-A541-F1DDC45D1172}" type="parTrans" cxnId="{35F8D456-ABEA-4B4C-A48D-20E2A43E9A6C}">
      <dgm:prSet/>
      <dgm:spPr/>
      <dgm:t>
        <a:bodyPr/>
        <a:lstStyle/>
        <a:p>
          <a:endParaRPr lang="en-US"/>
        </a:p>
      </dgm:t>
    </dgm:pt>
    <dgm:pt modelId="{A48D1B63-B382-4829-B03F-555A6827C13F}" type="sibTrans" cxnId="{35F8D456-ABEA-4B4C-A48D-20E2A43E9A6C}">
      <dgm:prSet/>
      <dgm:spPr/>
      <dgm:t>
        <a:bodyPr/>
        <a:lstStyle/>
        <a:p>
          <a:endParaRPr lang="en-US"/>
        </a:p>
      </dgm:t>
    </dgm:pt>
    <dgm:pt modelId="{054610E7-EB49-4DCD-BB6E-3C4C01F327D3}" type="pres">
      <dgm:prSet presAssocID="{97EAFEAA-81B0-44E0-9B55-81F4A2AC4667}" presName="linear" presStyleCnt="0">
        <dgm:presLayoutVars>
          <dgm:animLvl val="lvl"/>
          <dgm:resizeHandles val="exact"/>
        </dgm:presLayoutVars>
      </dgm:prSet>
      <dgm:spPr/>
    </dgm:pt>
    <dgm:pt modelId="{F24FAA24-72E0-4489-9B33-EA8A3448179E}" type="pres">
      <dgm:prSet presAssocID="{CBB5D2BD-5432-4743-8772-EE6F3A116993}" presName="parentText" presStyleLbl="node1" presStyleIdx="0" presStyleCnt="5">
        <dgm:presLayoutVars>
          <dgm:chMax val="0"/>
          <dgm:bulletEnabled val="1"/>
        </dgm:presLayoutVars>
      </dgm:prSet>
      <dgm:spPr/>
    </dgm:pt>
    <dgm:pt modelId="{46DC57C6-0A94-45E4-ABCB-EE520590777E}" type="pres">
      <dgm:prSet presAssocID="{0A002982-FAA1-4A90-BD66-445CCDE36020}" presName="spacer" presStyleCnt="0"/>
      <dgm:spPr/>
    </dgm:pt>
    <dgm:pt modelId="{5D227182-A3A6-4A58-8E05-96C007511B75}" type="pres">
      <dgm:prSet presAssocID="{1D7EC2FB-4FC0-4AEB-87B0-69D22A55DF28}" presName="parentText" presStyleLbl="node1" presStyleIdx="1" presStyleCnt="5">
        <dgm:presLayoutVars>
          <dgm:chMax val="0"/>
          <dgm:bulletEnabled val="1"/>
        </dgm:presLayoutVars>
      </dgm:prSet>
      <dgm:spPr/>
    </dgm:pt>
    <dgm:pt modelId="{11FEEDAE-3137-4EF2-A92C-E8A2F61DA0D6}" type="pres">
      <dgm:prSet presAssocID="{6F6C58D4-FDBA-4A57-8170-52DAC0096CA7}" presName="spacer" presStyleCnt="0"/>
      <dgm:spPr/>
    </dgm:pt>
    <dgm:pt modelId="{AF5BBB10-5EE5-4D19-AB43-D48A93C24BD2}" type="pres">
      <dgm:prSet presAssocID="{0F7C0E18-A589-4FB4-B7D1-0A1EAFB34C26}" presName="parentText" presStyleLbl="node1" presStyleIdx="2" presStyleCnt="5">
        <dgm:presLayoutVars>
          <dgm:chMax val="0"/>
          <dgm:bulletEnabled val="1"/>
        </dgm:presLayoutVars>
      </dgm:prSet>
      <dgm:spPr/>
    </dgm:pt>
    <dgm:pt modelId="{14D1140B-445A-4B9D-9BD2-85B51C382D10}" type="pres">
      <dgm:prSet presAssocID="{1AE63DD6-E480-439A-A6B5-2C7593886FAE}" presName="spacer" presStyleCnt="0"/>
      <dgm:spPr/>
    </dgm:pt>
    <dgm:pt modelId="{B49073CA-0602-41DD-B567-3F2452296CE6}" type="pres">
      <dgm:prSet presAssocID="{E1B4F341-FBA9-406D-8B95-89BCE1F985A7}" presName="parentText" presStyleLbl="node1" presStyleIdx="3" presStyleCnt="5">
        <dgm:presLayoutVars>
          <dgm:chMax val="0"/>
          <dgm:bulletEnabled val="1"/>
        </dgm:presLayoutVars>
      </dgm:prSet>
      <dgm:spPr/>
    </dgm:pt>
    <dgm:pt modelId="{DDE2D7DE-C7F4-4533-9B51-6C02831ADE06}" type="pres">
      <dgm:prSet presAssocID="{B5775AC2-54BE-4209-8E57-52EEFF59E76D}" presName="spacer" presStyleCnt="0"/>
      <dgm:spPr/>
    </dgm:pt>
    <dgm:pt modelId="{9C9BA5E4-2718-48E0-B559-8CF039703666}" type="pres">
      <dgm:prSet presAssocID="{E1BF30AF-DBF1-4E30-8CDA-83F480BEE616}" presName="parentText" presStyleLbl="node1" presStyleIdx="4" presStyleCnt="5">
        <dgm:presLayoutVars>
          <dgm:chMax val="0"/>
          <dgm:bulletEnabled val="1"/>
        </dgm:presLayoutVars>
      </dgm:prSet>
      <dgm:spPr/>
    </dgm:pt>
  </dgm:ptLst>
  <dgm:cxnLst>
    <dgm:cxn modelId="{C837E200-3581-4C97-8D82-2AFA6E9F7A22}" type="presOf" srcId="{E1BF30AF-DBF1-4E30-8CDA-83F480BEE616}" destId="{9C9BA5E4-2718-48E0-B559-8CF039703666}" srcOrd="0" destOrd="0" presId="urn:microsoft.com/office/officeart/2005/8/layout/vList2"/>
    <dgm:cxn modelId="{8087A610-06FA-4454-8CCD-2FAFF9D55F25}" srcId="{97EAFEAA-81B0-44E0-9B55-81F4A2AC4667}" destId="{E1B4F341-FBA9-406D-8B95-89BCE1F985A7}" srcOrd="3" destOrd="0" parTransId="{7AC3C48A-87EC-4C48-9D8F-FEACA1835273}" sibTransId="{B5775AC2-54BE-4209-8E57-52EEFF59E76D}"/>
    <dgm:cxn modelId="{75F7B413-89C6-4E7C-A34D-787C75353E52}" type="presOf" srcId="{CBB5D2BD-5432-4743-8772-EE6F3A116993}" destId="{F24FAA24-72E0-4489-9B33-EA8A3448179E}" srcOrd="0" destOrd="0" presId="urn:microsoft.com/office/officeart/2005/8/layout/vList2"/>
    <dgm:cxn modelId="{9AEA832D-F556-4C9B-AE9D-6DC465E8C039}" srcId="{97EAFEAA-81B0-44E0-9B55-81F4A2AC4667}" destId="{0F7C0E18-A589-4FB4-B7D1-0A1EAFB34C26}" srcOrd="2" destOrd="0" parTransId="{FF752301-B621-4F86-A9E8-07AC5AFB3DEC}" sibTransId="{1AE63DD6-E480-439A-A6B5-2C7593886FAE}"/>
    <dgm:cxn modelId="{35F8D456-ABEA-4B4C-A48D-20E2A43E9A6C}" srcId="{97EAFEAA-81B0-44E0-9B55-81F4A2AC4667}" destId="{E1BF30AF-DBF1-4E30-8CDA-83F480BEE616}" srcOrd="4" destOrd="0" parTransId="{8984A79C-C75B-4638-A541-F1DDC45D1172}" sibTransId="{A48D1B63-B382-4829-B03F-555A6827C13F}"/>
    <dgm:cxn modelId="{E572D275-40A8-4358-A18F-EFB403EE6558}" srcId="{97EAFEAA-81B0-44E0-9B55-81F4A2AC4667}" destId="{1D7EC2FB-4FC0-4AEB-87B0-69D22A55DF28}" srcOrd="1" destOrd="0" parTransId="{A471AE07-F249-4664-BDAB-0170F392C4CA}" sibTransId="{6F6C58D4-FDBA-4A57-8170-52DAC0096CA7}"/>
    <dgm:cxn modelId="{9634DE7C-5738-4C5F-AC4C-F8C8BDD7E628}" srcId="{97EAFEAA-81B0-44E0-9B55-81F4A2AC4667}" destId="{CBB5D2BD-5432-4743-8772-EE6F3A116993}" srcOrd="0" destOrd="0" parTransId="{34CC0DEF-CD47-4374-AB55-874145F0A379}" sibTransId="{0A002982-FAA1-4A90-BD66-445CCDE36020}"/>
    <dgm:cxn modelId="{DCFBC07E-C098-431E-A329-8A5C37E5FD5C}" type="presOf" srcId="{0F7C0E18-A589-4FB4-B7D1-0A1EAFB34C26}" destId="{AF5BBB10-5EE5-4D19-AB43-D48A93C24BD2}" srcOrd="0" destOrd="0" presId="urn:microsoft.com/office/officeart/2005/8/layout/vList2"/>
    <dgm:cxn modelId="{CF960C81-8CAE-4219-BA71-D4408528A2E5}" type="presOf" srcId="{1D7EC2FB-4FC0-4AEB-87B0-69D22A55DF28}" destId="{5D227182-A3A6-4A58-8E05-96C007511B75}" srcOrd="0" destOrd="0" presId="urn:microsoft.com/office/officeart/2005/8/layout/vList2"/>
    <dgm:cxn modelId="{3F26EAA6-ADF9-4750-952A-8DC09FDDA551}" type="presOf" srcId="{97EAFEAA-81B0-44E0-9B55-81F4A2AC4667}" destId="{054610E7-EB49-4DCD-BB6E-3C4C01F327D3}" srcOrd="0" destOrd="0" presId="urn:microsoft.com/office/officeart/2005/8/layout/vList2"/>
    <dgm:cxn modelId="{1145C3A9-6915-4440-978C-5F83CF098989}" type="presOf" srcId="{E1B4F341-FBA9-406D-8B95-89BCE1F985A7}" destId="{B49073CA-0602-41DD-B567-3F2452296CE6}" srcOrd="0" destOrd="0" presId="urn:microsoft.com/office/officeart/2005/8/layout/vList2"/>
    <dgm:cxn modelId="{D1F21EC9-9F91-47E0-8BF9-C0E489E68013}" type="presParOf" srcId="{054610E7-EB49-4DCD-BB6E-3C4C01F327D3}" destId="{F24FAA24-72E0-4489-9B33-EA8A3448179E}" srcOrd="0" destOrd="0" presId="urn:microsoft.com/office/officeart/2005/8/layout/vList2"/>
    <dgm:cxn modelId="{ECFDEB8E-F832-4EB0-9620-953C20D80ACE}" type="presParOf" srcId="{054610E7-EB49-4DCD-BB6E-3C4C01F327D3}" destId="{46DC57C6-0A94-45E4-ABCB-EE520590777E}" srcOrd="1" destOrd="0" presId="urn:microsoft.com/office/officeart/2005/8/layout/vList2"/>
    <dgm:cxn modelId="{A0825E7F-8B8E-45B2-9F86-1EEC7F670535}" type="presParOf" srcId="{054610E7-EB49-4DCD-BB6E-3C4C01F327D3}" destId="{5D227182-A3A6-4A58-8E05-96C007511B75}" srcOrd="2" destOrd="0" presId="urn:microsoft.com/office/officeart/2005/8/layout/vList2"/>
    <dgm:cxn modelId="{E395B894-3CF8-41D3-B8B7-631F09ADA406}" type="presParOf" srcId="{054610E7-EB49-4DCD-BB6E-3C4C01F327D3}" destId="{11FEEDAE-3137-4EF2-A92C-E8A2F61DA0D6}" srcOrd="3" destOrd="0" presId="urn:microsoft.com/office/officeart/2005/8/layout/vList2"/>
    <dgm:cxn modelId="{2FFC6D6D-1B4C-491D-BF5D-AFD647C19111}" type="presParOf" srcId="{054610E7-EB49-4DCD-BB6E-3C4C01F327D3}" destId="{AF5BBB10-5EE5-4D19-AB43-D48A93C24BD2}" srcOrd="4" destOrd="0" presId="urn:microsoft.com/office/officeart/2005/8/layout/vList2"/>
    <dgm:cxn modelId="{36CD9192-C299-4F73-8E62-D23A58B3D444}" type="presParOf" srcId="{054610E7-EB49-4DCD-BB6E-3C4C01F327D3}" destId="{14D1140B-445A-4B9D-9BD2-85B51C382D10}" srcOrd="5" destOrd="0" presId="urn:microsoft.com/office/officeart/2005/8/layout/vList2"/>
    <dgm:cxn modelId="{4108D5C9-3809-4A67-B851-03C6CD862587}" type="presParOf" srcId="{054610E7-EB49-4DCD-BB6E-3C4C01F327D3}" destId="{B49073CA-0602-41DD-B567-3F2452296CE6}" srcOrd="6" destOrd="0" presId="urn:microsoft.com/office/officeart/2005/8/layout/vList2"/>
    <dgm:cxn modelId="{F5A62D85-155A-4454-B17E-0147E52C1559}" type="presParOf" srcId="{054610E7-EB49-4DCD-BB6E-3C4C01F327D3}" destId="{DDE2D7DE-C7F4-4533-9B51-6C02831ADE06}" srcOrd="7" destOrd="0" presId="urn:microsoft.com/office/officeart/2005/8/layout/vList2"/>
    <dgm:cxn modelId="{5ADC8414-AF85-4F57-A2E5-22C69CCB5FE0}" type="presParOf" srcId="{054610E7-EB49-4DCD-BB6E-3C4C01F327D3}" destId="{9C9BA5E4-2718-48E0-B559-8CF039703666}"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5734D7-B416-4952-9F34-C4A2F98E976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82271C-9C0C-4461-94C0-CA8C3616AF4B}">
      <dgm:prSet/>
      <dgm:spPr/>
      <dgm:t>
        <a:bodyPr/>
        <a:lstStyle/>
        <a:p>
          <a:r>
            <a:rPr lang="en-IN"/>
            <a:t>• Overemphasises mother/primary caregiver</a:t>
          </a:r>
          <a:endParaRPr lang="en-US"/>
        </a:p>
      </dgm:t>
    </dgm:pt>
    <dgm:pt modelId="{145FA979-7A4F-495A-A242-6EB5E162EB25}" type="parTrans" cxnId="{4AF2B419-C20F-4F6D-9216-942340A3C2D3}">
      <dgm:prSet/>
      <dgm:spPr/>
      <dgm:t>
        <a:bodyPr/>
        <a:lstStyle/>
        <a:p>
          <a:endParaRPr lang="en-US"/>
        </a:p>
      </dgm:t>
    </dgm:pt>
    <dgm:pt modelId="{506C9AAD-D2E8-4154-A098-8B4A98D2A7DF}" type="sibTrans" cxnId="{4AF2B419-C20F-4F6D-9216-942340A3C2D3}">
      <dgm:prSet/>
      <dgm:spPr/>
      <dgm:t>
        <a:bodyPr/>
        <a:lstStyle/>
        <a:p>
          <a:endParaRPr lang="en-US"/>
        </a:p>
      </dgm:t>
    </dgm:pt>
    <dgm:pt modelId="{50440C30-0256-4AD6-BF37-38B78231E33C}">
      <dgm:prSet/>
      <dgm:spPr/>
      <dgm:t>
        <a:bodyPr/>
        <a:lstStyle/>
        <a:p>
          <a:r>
            <a:rPr lang="en-IN"/>
            <a:t>• Can be seen as too deterministic</a:t>
          </a:r>
          <a:endParaRPr lang="en-US"/>
        </a:p>
      </dgm:t>
    </dgm:pt>
    <dgm:pt modelId="{A62A36FA-1741-487E-B6C8-87D75A099F28}" type="parTrans" cxnId="{8A03948A-5DF2-4759-9D07-D6CF3B101909}">
      <dgm:prSet/>
      <dgm:spPr/>
      <dgm:t>
        <a:bodyPr/>
        <a:lstStyle/>
        <a:p>
          <a:endParaRPr lang="en-US"/>
        </a:p>
      </dgm:t>
    </dgm:pt>
    <dgm:pt modelId="{0D93E7BE-2887-4E7C-B376-76BCA359DA8D}" type="sibTrans" cxnId="{8A03948A-5DF2-4759-9D07-D6CF3B101909}">
      <dgm:prSet/>
      <dgm:spPr/>
      <dgm:t>
        <a:bodyPr/>
        <a:lstStyle/>
        <a:p>
          <a:endParaRPr lang="en-US"/>
        </a:p>
      </dgm:t>
    </dgm:pt>
    <dgm:pt modelId="{9B6F7B08-F320-4D2A-936F-9C0AAB530B28}">
      <dgm:prSet/>
      <dgm:spPr/>
      <dgm:t>
        <a:bodyPr/>
        <a:lstStyle/>
        <a:p>
          <a:r>
            <a:rPr lang="en-IN"/>
            <a:t>• Ignores wider cultural and social factors</a:t>
          </a:r>
          <a:endParaRPr lang="en-US"/>
        </a:p>
      </dgm:t>
    </dgm:pt>
    <dgm:pt modelId="{EB49CB21-F5FD-4CD9-88CC-FC0E2945725A}" type="parTrans" cxnId="{66979ACF-4D19-4290-BD6F-8E1EC0472D7B}">
      <dgm:prSet/>
      <dgm:spPr/>
      <dgm:t>
        <a:bodyPr/>
        <a:lstStyle/>
        <a:p>
          <a:endParaRPr lang="en-US"/>
        </a:p>
      </dgm:t>
    </dgm:pt>
    <dgm:pt modelId="{C20FACC9-AB62-4DDA-9F98-E6C9E4F98D93}" type="sibTrans" cxnId="{66979ACF-4D19-4290-BD6F-8E1EC0472D7B}">
      <dgm:prSet/>
      <dgm:spPr/>
      <dgm:t>
        <a:bodyPr/>
        <a:lstStyle/>
        <a:p>
          <a:endParaRPr lang="en-US"/>
        </a:p>
      </dgm:t>
    </dgm:pt>
    <dgm:pt modelId="{52EAB5E1-6E8F-4F25-B6BF-987CF021A055}">
      <dgm:prSet/>
      <dgm:spPr/>
      <dgm:t>
        <a:bodyPr/>
        <a:lstStyle/>
        <a:p>
          <a:r>
            <a:rPr lang="en-IN"/>
            <a:t>• Strange Situation assessment may not fit 3-year-olds</a:t>
          </a:r>
          <a:endParaRPr lang="en-US"/>
        </a:p>
      </dgm:t>
    </dgm:pt>
    <dgm:pt modelId="{E3C0A90B-7492-4A91-9556-22A970C0CBAF}" type="parTrans" cxnId="{43B1C487-E152-4D5C-84B4-3DDC19DDDBD0}">
      <dgm:prSet/>
      <dgm:spPr/>
      <dgm:t>
        <a:bodyPr/>
        <a:lstStyle/>
        <a:p>
          <a:endParaRPr lang="en-US"/>
        </a:p>
      </dgm:t>
    </dgm:pt>
    <dgm:pt modelId="{DCF5D550-92E5-4146-9C75-C0D9EC3554EC}" type="sibTrans" cxnId="{43B1C487-E152-4D5C-84B4-3DDC19DDDBD0}">
      <dgm:prSet/>
      <dgm:spPr/>
      <dgm:t>
        <a:bodyPr/>
        <a:lstStyle/>
        <a:p>
          <a:endParaRPr lang="en-US"/>
        </a:p>
      </dgm:t>
    </dgm:pt>
    <dgm:pt modelId="{2E58078F-E5E7-414D-9A77-CD9CA525F168}">
      <dgm:prSet/>
      <dgm:spPr/>
      <dgm:t>
        <a:bodyPr/>
        <a:lstStyle/>
        <a:p>
          <a:r>
            <a:rPr lang="en-IN" dirty="0"/>
            <a:t>• Attachment interventions show mixed effectiveness</a:t>
          </a:r>
          <a:endParaRPr lang="en-US" dirty="0"/>
        </a:p>
      </dgm:t>
    </dgm:pt>
    <dgm:pt modelId="{FF9E0C7B-0EB0-4B0E-ABE0-A9699F148807}" type="parTrans" cxnId="{05DAE04F-DD50-4F89-988B-E8B5BE32D6B3}">
      <dgm:prSet/>
      <dgm:spPr/>
      <dgm:t>
        <a:bodyPr/>
        <a:lstStyle/>
        <a:p>
          <a:endParaRPr lang="en-US"/>
        </a:p>
      </dgm:t>
    </dgm:pt>
    <dgm:pt modelId="{02DCE694-9473-458D-A474-531E005751C0}" type="sibTrans" cxnId="{05DAE04F-DD50-4F89-988B-E8B5BE32D6B3}">
      <dgm:prSet/>
      <dgm:spPr/>
      <dgm:t>
        <a:bodyPr/>
        <a:lstStyle/>
        <a:p>
          <a:endParaRPr lang="en-US"/>
        </a:p>
      </dgm:t>
    </dgm:pt>
    <dgm:pt modelId="{CA19FB2F-91EB-4FC2-8C23-6E0FF71593D4}" type="pres">
      <dgm:prSet presAssocID="{A25734D7-B416-4952-9F34-C4A2F98E976A}" presName="vert0" presStyleCnt="0">
        <dgm:presLayoutVars>
          <dgm:dir/>
          <dgm:animOne val="branch"/>
          <dgm:animLvl val="lvl"/>
        </dgm:presLayoutVars>
      </dgm:prSet>
      <dgm:spPr/>
    </dgm:pt>
    <dgm:pt modelId="{7BEB953F-6AC2-4AF6-8DE1-B6CFB66D9D95}" type="pres">
      <dgm:prSet presAssocID="{CC82271C-9C0C-4461-94C0-CA8C3616AF4B}" presName="thickLine" presStyleLbl="alignNode1" presStyleIdx="0" presStyleCnt="5"/>
      <dgm:spPr/>
    </dgm:pt>
    <dgm:pt modelId="{99EB59AE-67CB-4D13-816B-D64D0D2F5B58}" type="pres">
      <dgm:prSet presAssocID="{CC82271C-9C0C-4461-94C0-CA8C3616AF4B}" presName="horz1" presStyleCnt="0"/>
      <dgm:spPr/>
    </dgm:pt>
    <dgm:pt modelId="{29C228EE-C5A7-42DE-ADC8-5362C981FC94}" type="pres">
      <dgm:prSet presAssocID="{CC82271C-9C0C-4461-94C0-CA8C3616AF4B}" presName="tx1" presStyleLbl="revTx" presStyleIdx="0" presStyleCnt="5"/>
      <dgm:spPr/>
    </dgm:pt>
    <dgm:pt modelId="{B2AC376A-56C7-4A02-8A50-1EF4181CFC7A}" type="pres">
      <dgm:prSet presAssocID="{CC82271C-9C0C-4461-94C0-CA8C3616AF4B}" presName="vert1" presStyleCnt="0"/>
      <dgm:spPr/>
    </dgm:pt>
    <dgm:pt modelId="{0B3B42B8-6AF9-4522-AF61-1E3F93E5916F}" type="pres">
      <dgm:prSet presAssocID="{50440C30-0256-4AD6-BF37-38B78231E33C}" presName="thickLine" presStyleLbl="alignNode1" presStyleIdx="1" presStyleCnt="5"/>
      <dgm:spPr/>
    </dgm:pt>
    <dgm:pt modelId="{C49F8C31-DB99-44A7-87F0-AAC96ADCEB4E}" type="pres">
      <dgm:prSet presAssocID="{50440C30-0256-4AD6-BF37-38B78231E33C}" presName="horz1" presStyleCnt="0"/>
      <dgm:spPr/>
    </dgm:pt>
    <dgm:pt modelId="{287127FB-E031-4A9A-ADEE-0D0BBE74A2F1}" type="pres">
      <dgm:prSet presAssocID="{50440C30-0256-4AD6-BF37-38B78231E33C}" presName="tx1" presStyleLbl="revTx" presStyleIdx="1" presStyleCnt="5"/>
      <dgm:spPr/>
    </dgm:pt>
    <dgm:pt modelId="{958CDDE8-AE81-4A69-AF35-78B2EC67FCC1}" type="pres">
      <dgm:prSet presAssocID="{50440C30-0256-4AD6-BF37-38B78231E33C}" presName="vert1" presStyleCnt="0"/>
      <dgm:spPr/>
    </dgm:pt>
    <dgm:pt modelId="{7A52EDA2-2050-42BF-A4E3-47DCCF04EA34}" type="pres">
      <dgm:prSet presAssocID="{9B6F7B08-F320-4D2A-936F-9C0AAB530B28}" presName="thickLine" presStyleLbl="alignNode1" presStyleIdx="2" presStyleCnt="5"/>
      <dgm:spPr/>
    </dgm:pt>
    <dgm:pt modelId="{9D2B2657-20DF-414C-9B5C-916BBF27A0EC}" type="pres">
      <dgm:prSet presAssocID="{9B6F7B08-F320-4D2A-936F-9C0AAB530B28}" presName="horz1" presStyleCnt="0"/>
      <dgm:spPr/>
    </dgm:pt>
    <dgm:pt modelId="{B07E8049-4422-4CEF-B774-98EE8F21E6D8}" type="pres">
      <dgm:prSet presAssocID="{9B6F7B08-F320-4D2A-936F-9C0AAB530B28}" presName="tx1" presStyleLbl="revTx" presStyleIdx="2" presStyleCnt="5"/>
      <dgm:spPr/>
    </dgm:pt>
    <dgm:pt modelId="{80A3295F-EB06-4E6D-8AA3-1CF51334A623}" type="pres">
      <dgm:prSet presAssocID="{9B6F7B08-F320-4D2A-936F-9C0AAB530B28}" presName="vert1" presStyleCnt="0"/>
      <dgm:spPr/>
    </dgm:pt>
    <dgm:pt modelId="{8B6A4C6E-31FD-4B78-BB8D-AEFEBFB559DB}" type="pres">
      <dgm:prSet presAssocID="{52EAB5E1-6E8F-4F25-B6BF-987CF021A055}" presName="thickLine" presStyleLbl="alignNode1" presStyleIdx="3" presStyleCnt="5"/>
      <dgm:spPr/>
    </dgm:pt>
    <dgm:pt modelId="{2F698374-A89B-4686-88C1-AD294AE4F057}" type="pres">
      <dgm:prSet presAssocID="{52EAB5E1-6E8F-4F25-B6BF-987CF021A055}" presName="horz1" presStyleCnt="0"/>
      <dgm:spPr/>
    </dgm:pt>
    <dgm:pt modelId="{C0E6EE58-045D-48FF-B4A7-E167DEC733A2}" type="pres">
      <dgm:prSet presAssocID="{52EAB5E1-6E8F-4F25-B6BF-987CF021A055}" presName="tx1" presStyleLbl="revTx" presStyleIdx="3" presStyleCnt="5"/>
      <dgm:spPr/>
    </dgm:pt>
    <dgm:pt modelId="{97353354-CF94-45FE-9EF3-30D2782C0702}" type="pres">
      <dgm:prSet presAssocID="{52EAB5E1-6E8F-4F25-B6BF-987CF021A055}" presName="vert1" presStyleCnt="0"/>
      <dgm:spPr/>
    </dgm:pt>
    <dgm:pt modelId="{3A396281-3D4D-4EE6-858D-437CD0AF476F}" type="pres">
      <dgm:prSet presAssocID="{2E58078F-E5E7-414D-9A77-CD9CA525F168}" presName="thickLine" presStyleLbl="alignNode1" presStyleIdx="4" presStyleCnt="5"/>
      <dgm:spPr/>
    </dgm:pt>
    <dgm:pt modelId="{D0BFEDF0-B89C-4AC7-9093-1EA011BA65AD}" type="pres">
      <dgm:prSet presAssocID="{2E58078F-E5E7-414D-9A77-CD9CA525F168}" presName="horz1" presStyleCnt="0"/>
      <dgm:spPr/>
    </dgm:pt>
    <dgm:pt modelId="{1DCD4F04-919C-4419-80EC-A52B0C86AED6}" type="pres">
      <dgm:prSet presAssocID="{2E58078F-E5E7-414D-9A77-CD9CA525F168}" presName="tx1" presStyleLbl="revTx" presStyleIdx="4" presStyleCnt="5"/>
      <dgm:spPr/>
    </dgm:pt>
    <dgm:pt modelId="{27A2EA9B-02C6-4751-9E45-4B05BA32BF29}" type="pres">
      <dgm:prSet presAssocID="{2E58078F-E5E7-414D-9A77-CD9CA525F168}" presName="vert1" presStyleCnt="0"/>
      <dgm:spPr/>
    </dgm:pt>
  </dgm:ptLst>
  <dgm:cxnLst>
    <dgm:cxn modelId="{2661E502-5BF0-46B1-874E-A37175CDFE38}" type="presOf" srcId="{9B6F7B08-F320-4D2A-936F-9C0AAB530B28}" destId="{B07E8049-4422-4CEF-B774-98EE8F21E6D8}" srcOrd="0" destOrd="0" presId="urn:microsoft.com/office/officeart/2008/layout/LinedList"/>
    <dgm:cxn modelId="{A68C5609-3F8B-4173-AF5B-C84197BCDC35}" type="presOf" srcId="{50440C30-0256-4AD6-BF37-38B78231E33C}" destId="{287127FB-E031-4A9A-ADEE-0D0BBE74A2F1}" srcOrd="0" destOrd="0" presId="urn:microsoft.com/office/officeart/2008/layout/LinedList"/>
    <dgm:cxn modelId="{FF5F9017-29C2-43D9-970F-7BA0BCA23C03}" type="presOf" srcId="{A25734D7-B416-4952-9F34-C4A2F98E976A}" destId="{CA19FB2F-91EB-4FC2-8C23-6E0FF71593D4}" srcOrd="0" destOrd="0" presId="urn:microsoft.com/office/officeart/2008/layout/LinedList"/>
    <dgm:cxn modelId="{4AF2B419-C20F-4F6D-9216-942340A3C2D3}" srcId="{A25734D7-B416-4952-9F34-C4A2F98E976A}" destId="{CC82271C-9C0C-4461-94C0-CA8C3616AF4B}" srcOrd="0" destOrd="0" parTransId="{145FA979-7A4F-495A-A242-6EB5E162EB25}" sibTransId="{506C9AAD-D2E8-4154-A098-8B4A98D2A7DF}"/>
    <dgm:cxn modelId="{7B10DA32-47CA-4210-A9C8-D57752591883}" type="presOf" srcId="{2E58078F-E5E7-414D-9A77-CD9CA525F168}" destId="{1DCD4F04-919C-4419-80EC-A52B0C86AED6}" srcOrd="0" destOrd="0" presId="urn:microsoft.com/office/officeart/2008/layout/LinedList"/>
    <dgm:cxn modelId="{1AB2DC44-028F-41AD-A120-589C0D970038}" type="presOf" srcId="{52EAB5E1-6E8F-4F25-B6BF-987CF021A055}" destId="{C0E6EE58-045D-48FF-B4A7-E167DEC733A2}" srcOrd="0" destOrd="0" presId="urn:microsoft.com/office/officeart/2008/layout/LinedList"/>
    <dgm:cxn modelId="{05DAE04F-DD50-4F89-988B-E8B5BE32D6B3}" srcId="{A25734D7-B416-4952-9F34-C4A2F98E976A}" destId="{2E58078F-E5E7-414D-9A77-CD9CA525F168}" srcOrd="4" destOrd="0" parTransId="{FF9E0C7B-0EB0-4B0E-ABE0-A9699F148807}" sibTransId="{02DCE694-9473-458D-A474-531E005751C0}"/>
    <dgm:cxn modelId="{43B1C487-E152-4D5C-84B4-3DDC19DDDBD0}" srcId="{A25734D7-B416-4952-9F34-C4A2F98E976A}" destId="{52EAB5E1-6E8F-4F25-B6BF-987CF021A055}" srcOrd="3" destOrd="0" parTransId="{E3C0A90B-7492-4A91-9556-22A970C0CBAF}" sibTransId="{DCF5D550-92E5-4146-9C75-C0D9EC3554EC}"/>
    <dgm:cxn modelId="{8A03948A-5DF2-4759-9D07-D6CF3B101909}" srcId="{A25734D7-B416-4952-9F34-C4A2F98E976A}" destId="{50440C30-0256-4AD6-BF37-38B78231E33C}" srcOrd="1" destOrd="0" parTransId="{A62A36FA-1741-487E-B6C8-87D75A099F28}" sibTransId="{0D93E7BE-2887-4E7C-B376-76BCA359DA8D}"/>
    <dgm:cxn modelId="{22DFC7BB-E55D-4CFA-A64A-DFFB025E9251}" type="presOf" srcId="{CC82271C-9C0C-4461-94C0-CA8C3616AF4B}" destId="{29C228EE-C5A7-42DE-ADC8-5362C981FC94}" srcOrd="0" destOrd="0" presId="urn:microsoft.com/office/officeart/2008/layout/LinedList"/>
    <dgm:cxn modelId="{66979ACF-4D19-4290-BD6F-8E1EC0472D7B}" srcId="{A25734D7-B416-4952-9F34-C4A2F98E976A}" destId="{9B6F7B08-F320-4D2A-936F-9C0AAB530B28}" srcOrd="2" destOrd="0" parTransId="{EB49CB21-F5FD-4CD9-88CC-FC0E2945725A}" sibTransId="{C20FACC9-AB62-4DDA-9F98-E6C9E4F98D93}"/>
    <dgm:cxn modelId="{00B972AB-4BF0-411D-81EC-41CCD88A125C}" type="presParOf" srcId="{CA19FB2F-91EB-4FC2-8C23-6E0FF71593D4}" destId="{7BEB953F-6AC2-4AF6-8DE1-B6CFB66D9D95}" srcOrd="0" destOrd="0" presId="urn:microsoft.com/office/officeart/2008/layout/LinedList"/>
    <dgm:cxn modelId="{FEEEE584-7F08-4CEB-93A1-CBD33F3D157B}" type="presParOf" srcId="{CA19FB2F-91EB-4FC2-8C23-6E0FF71593D4}" destId="{99EB59AE-67CB-4D13-816B-D64D0D2F5B58}" srcOrd="1" destOrd="0" presId="urn:microsoft.com/office/officeart/2008/layout/LinedList"/>
    <dgm:cxn modelId="{27E3A4BD-992C-4946-A9F6-BE36B6AAA4F6}" type="presParOf" srcId="{99EB59AE-67CB-4D13-816B-D64D0D2F5B58}" destId="{29C228EE-C5A7-42DE-ADC8-5362C981FC94}" srcOrd="0" destOrd="0" presId="urn:microsoft.com/office/officeart/2008/layout/LinedList"/>
    <dgm:cxn modelId="{A9B8A165-6344-45E7-85AA-489141475148}" type="presParOf" srcId="{99EB59AE-67CB-4D13-816B-D64D0D2F5B58}" destId="{B2AC376A-56C7-4A02-8A50-1EF4181CFC7A}" srcOrd="1" destOrd="0" presId="urn:microsoft.com/office/officeart/2008/layout/LinedList"/>
    <dgm:cxn modelId="{40531936-6AF5-497E-986F-A2479ECFE8E4}" type="presParOf" srcId="{CA19FB2F-91EB-4FC2-8C23-6E0FF71593D4}" destId="{0B3B42B8-6AF9-4522-AF61-1E3F93E5916F}" srcOrd="2" destOrd="0" presId="urn:microsoft.com/office/officeart/2008/layout/LinedList"/>
    <dgm:cxn modelId="{7BF40D19-64F9-4100-A34D-EFCFB17F5F26}" type="presParOf" srcId="{CA19FB2F-91EB-4FC2-8C23-6E0FF71593D4}" destId="{C49F8C31-DB99-44A7-87F0-AAC96ADCEB4E}" srcOrd="3" destOrd="0" presId="urn:microsoft.com/office/officeart/2008/layout/LinedList"/>
    <dgm:cxn modelId="{6D860615-686D-4D06-8934-238937B03AA4}" type="presParOf" srcId="{C49F8C31-DB99-44A7-87F0-AAC96ADCEB4E}" destId="{287127FB-E031-4A9A-ADEE-0D0BBE74A2F1}" srcOrd="0" destOrd="0" presId="urn:microsoft.com/office/officeart/2008/layout/LinedList"/>
    <dgm:cxn modelId="{67EC21C4-5729-42F3-AC58-BB8F35F99C9E}" type="presParOf" srcId="{C49F8C31-DB99-44A7-87F0-AAC96ADCEB4E}" destId="{958CDDE8-AE81-4A69-AF35-78B2EC67FCC1}" srcOrd="1" destOrd="0" presId="urn:microsoft.com/office/officeart/2008/layout/LinedList"/>
    <dgm:cxn modelId="{0196E546-80AB-4CF0-9C4C-B3016ED4016F}" type="presParOf" srcId="{CA19FB2F-91EB-4FC2-8C23-6E0FF71593D4}" destId="{7A52EDA2-2050-42BF-A4E3-47DCCF04EA34}" srcOrd="4" destOrd="0" presId="urn:microsoft.com/office/officeart/2008/layout/LinedList"/>
    <dgm:cxn modelId="{38E7F8BD-C525-4407-938B-A70FF960D41E}" type="presParOf" srcId="{CA19FB2F-91EB-4FC2-8C23-6E0FF71593D4}" destId="{9D2B2657-20DF-414C-9B5C-916BBF27A0EC}" srcOrd="5" destOrd="0" presId="urn:microsoft.com/office/officeart/2008/layout/LinedList"/>
    <dgm:cxn modelId="{D27D72FF-B521-454D-B997-A5DDE38B468F}" type="presParOf" srcId="{9D2B2657-20DF-414C-9B5C-916BBF27A0EC}" destId="{B07E8049-4422-4CEF-B774-98EE8F21E6D8}" srcOrd="0" destOrd="0" presId="urn:microsoft.com/office/officeart/2008/layout/LinedList"/>
    <dgm:cxn modelId="{59160084-8A1B-46E8-A7DD-E88BE877D610}" type="presParOf" srcId="{9D2B2657-20DF-414C-9B5C-916BBF27A0EC}" destId="{80A3295F-EB06-4E6D-8AA3-1CF51334A623}" srcOrd="1" destOrd="0" presId="urn:microsoft.com/office/officeart/2008/layout/LinedList"/>
    <dgm:cxn modelId="{536E9484-4CFB-46B4-BAB3-56544A5C9944}" type="presParOf" srcId="{CA19FB2F-91EB-4FC2-8C23-6E0FF71593D4}" destId="{8B6A4C6E-31FD-4B78-BB8D-AEFEBFB559DB}" srcOrd="6" destOrd="0" presId="urn:microsoft.com/office/officeart/2008/layout/LinedList"/>
    <dgm:cxn modelId="{1A9805CE-6641-44F5-99C8-56CB47BE9B1F}" type="presParOf" srcId="{CA19FB2F-91EB-4FC2-8C23-6E0FF71593D4}" destId="{2F698374-A89B-4686-88C1-AD294AE4F057}" srcOrd="7" destOrd="0" presId="urn:microsoft.com/office/officeart/2008/layout/LinedList"/>
    <dgm:cxn modelId="{7F7566BC-2F71-4A7D-8F29-EF0105C2CA9D}" type="presParOf" srcId="{2F698374-A89B-4686-88C1-AD294AE4F057}" destId="{C0E6EE58-045D-48FF-B4A7-E167DEC733A2}" srcOrd="0" destOrd="0" presId="urn:microsoft.com/office/officeart/2008/layout/LinedList"/>
    <dgm:cxn modelId="{40834EB3-2E25-433C-8381-DEA95DE389D1}" type="presParOf" srcId="{2F698374-A89B-4686-88C1-AD294AE4F057}" destId="{97353354-CF94-45FE-9EF3-30D2782C0702}" srcOrd="1" destOrd="0" presId="urn:microsoft.com/office/officeart/2008/layout/LinedList"/>
    <dgm:cxn modelId="{44C56411-277C-4711-907B-952906CF83A1}" type="presParOf" srcId="{CA19FB2F-91EB-4FC2-8C23-6E0FF71593D4}" destId="{3A396281-3D4D-4EE6-858D-437CD0AF476F}" srcOrd="8" destOrd="0" presId="urn:microsoft.com/office/officeart/2008/layout/LinedList"/>
    <dgm:cxn modelId="{2BBF87B1-0F98-4D8F-A292-B2F60DA08119}" type="presParOf" srcId="{CA19FB2F-91EB-4FC2-8C23-6E0FF71593D4}" destId="{D0BFEDF0-B89C-4AC7-9093-1EA011BA65AD}" srcOrd="9" destOrd="0" presId="urn:microsoft.com/office/officeart/2008/layout/LinedList"/>
    <dgm:cxn modelId="{BF284D98-200E-44B6-847D-449F80B61E43}" type="presParOf" srcId="{D0BFEDF0-B89C-4AC7-9093-1EA011BA65AD}" destId="{1DCD4F04-919C-4419-80EC-A52B0C86AED6}" srcOrd="0" destOrd="0" presId="urn:microsoft.com/office/officeart/2008/layout/LinedList"/>
    <dgm:cxn modelId="{A8158952-AF17-4FBA-859E-C147BA0A7B6F}" type="presParOf" srcId="{D0BFEDF0-B89C-4AC7-9093-1EA011BA65AD}" destId="{27A2EA9B-02C6-4751-9E45-4B05BA32BF2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4A099A1-BD84-4572-AF49-A9C92584216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83E443E0-7292-423A-B45C-4E4565CBC0DD}">
      <dgm:prSet/>
      <dgm:spPr/>
      <dgm:t>
        <a:bodyPr/>
        <a:lstStyle/>
        <a:p>
          <a:r>
            <a:rPr lang="en-IN" b="1"/>
            <a:t>Summary of Key Points:</a:t>
          </a:r>
          <a:endParaRPr lang="en-US"/>
        </a:p>
      </dgm:t>
    </dgm:pt>
    <dgm:pt modelId="{35CF5E33-25D9-4D4D-89B6-E8175A091673}" type="parTrans" cxnId="{E767E49E-3D63-44E2-BAA1-69C6377D3B9E}">
      <dgm:prSet/>
      <dgm:spPr/>
      <dgm:t>
        <a:bodyPr/>
        <a:lstStyle/>
        <a:p>
          <a:endParaRPr lang="en-US"/>
        </a:p>
      </dgm:t>
    </dgm:pt>
    <dgm:pt modelId="{73B25B4E-F833-4833-AE89-87D118852F1E}" type="sibTrans" cxnId="{E767E49E-3D63-44E2-BAA1-69C6377D3B9E}">
      <dgm:prSet/>
      <dgm:spPr/>
      <dgm:t>
        <a:bodyPr/>
        <a:lstStyle/>
        <a:p>
          <a:endParaRPr lang="en-US"/>
        </a:p>
      </dgm:t>
    </dgm:pt>
    <dgm:pt modelId="{02ABCDB5-9B61-433C-9F19-6C66D5389616}">
      <dgm:prSet/>
      <dgm:spPr/>
      <dgm:t>
        <a:bodyPr/>
        <a:lstStyle/>
        <a:p>
          <a:r>
            <a:rPr lang="en-IN"/>
            <a:t>• Amira's behaviour reflects attachment-related challenges</a:t>
          </a:r>
          <a:endParaRPr lang="en-US"/>
        </a:p>
      </dgm:t>
    </dgm:pt>
    <dgm:pt modelId="{DC21C051-B93F-4B75-AA75-B91ED3E03A93}" type="parTrans" cxnId="{D9582EB1-B57A-4383-9E55-0DA81C82908F}">
      <dgm:prSet/>
      <dgm:spPr/>
      <dgm:t>
        <a:bodyPr/>
        <a:lstStyle/>
        <a:p>
          <a:endParaRPr lang="en-US"/>
        </a:p>
      </dgm:t>
    </dgm:pt>
    <dgm:pt modelId="{586E4837-066C-4D57-A279-B3D451B89BB7}" type="sibTrans" cxnId="{D9582EB1-B57A-4383-9E55-0DA81C82908F}">
      <dgm:prSet/>
      <dgm:spPr/>
      <dgm:t>
        <a:bodyPr/>
        <a:lstStyle/>
        <a:p>
          <a:endParaRPr lang="en-US"/>
        </a:p>
      </dgm:t>
    </dgm:pt>
    <dgm:pt modelId="{908D28A1-CA67-47B4-A58A-81DBE33D0F30}">
      <dgm:prSet/>
      <dgm:spPr/>
      <dgm:t>
        <a:bodyPr/>
        <a:lstStyle/>
        <a:p>
          <a:r>
            <a:rPr lang="en-IN"/>
            <a:t>• Bowlby's theory explains her separation anxiety, withdrawal, and limited communication</a:t>
          </a:r>
          <a:endParaRPr lang="en-US"/>
        </a:p>
      </dgm:t>
    </dgm:pt>
    <dgm:pt modelId="{ABCF0DC6-5286-4382-B9EF-88763B71605B}" type="parTrans" cxnId="{EC532CF2-1C91-478A-A362-F3C55BC819EA}">
      <dgm:prSet/>
      <dgm:spPr/>
      <dgm:t>
        <a:bodyPr/>
        <a:lstStyle/>
        <a:p>
          <a:endParaRPr lang="en-US"/>
        </a:p>
      </dgm:t>
    </dgm:pt>
    <dgm:pt modelId="{3C4039E1-A722-4102-A7F5-F4362ACE3579}" type="sibTrans" cxnId="{EC532CF2-1C91-478A-A362-F3C55BC819EA}">
      <dgm:prSet/>
      <dgm:spPr/>
      <dgm:t>
        <a:bodyPr/>
        <a:lstStyle/>
        <a:p>
          <a:endParaRPr lang="en-US"/>
        </a:p>
      </dgm:t>
    </dgm:pt>
    <dgm:pt modelId="{9DC69A97-A3D6-4AB9-BD1E-84C26F7F46B1}">
      <dgm:prSet/>
      <dgm:spPr/>
      <dgm:t>
        <a:bodyPr/>
        <a:lstStyle/>
        <a:p>
          <a:r>
            <a:rPr lang="en-IN"/>
            <a:t>• Nursery strategies such as the key worker approach and gradual separation are effective</a:t>
          </a:r>
          <a:endParaRPr lang="en-US"/>
        </a:p>
      </dgm:t>
    </dgm:pt>
    <dgm:pt modelId="{A6DA552E-C051-431D-9362-F6E25C4CF4BD}" type="parTrans" cxnId="{D144D9A2-3730-4E4F-B4CC-616565EEF7EE}">
      <dgm:prSet/>
      <dgm:spPr/>
      <dgm:t>
        <a:bodyPr/>
        <a:lstStyle/>
        <a:p>
          <a:endParaRPr lang="en-US"/>
        </a:p>
      </dgm:t>
    </dgm:pt>
    <dgm:pt modelId="{D16D8800-195F-4993-9A01-CF9D74DE1E86}" type="sibTrans" cxnId="{D144D9A2-3730-4E4F-B4CC-616565EEF7EE}">
      <dgm:prSet/>
      <dgm:spPr/>
      <dgm:t>
        <a:bodyPr/>
        <a:lstStyle/>
        <a:p>
          <a:endParaRPr lang="en-US"/>
        </a:p>
      </dgm:t>
    </dgm:pt>
    <dgm:pt modelId="{FC2707C9-2627-4590-9C65-55900585C437}">
      <dgm:prSet/>
      <dgm:spPr/>
      <dgm:t>
        <a:bodyPr/>
        <a:lstStyle/>
        <a:p>
          <a:r>
            <a:rPr lang="en-IN"/>
            <a:t>• Biological and environmental factors both contribute</a:t>
          </a:r>
          <a:endParaRPr lang="en-US"/>
        </a:p>
      </dgm:t>
    </dgm:pt>
    <dgm:pt modelId="{94617EED-514F-4882-8246-C47E25368D9F}" type="parTrans" cxnId="{61B7F9EE-FEC9-485E-B6AA-915463A2C6E3}">
      <dgm:prSet/>
      <dgm:spPr/>
      <dgm:t>
        <a:bodyPr/>
        <a:lstStyle/>
        <a:p>
          <a:endParaRPr lang="en-US"/>
        </a:p>
      </dgm:t>
    </dgm:pt>
    <dgm:pt modelId="{EECD6B8E-F9F6-4B28-BD37-3307B2C9922B}" type="sibTrans" cxnId="{61B7F9EE-FEC9-485E-B6AA-915463A2C6E3}">
      <dgm:prSet/>
      <dgm:spPr/>
      <dgm:t>
        <a:bodyPr/>
        <a:lstStyle/>
        <a:p>
          <a:endParaRPr lang="en-US"/>
        </a:p>
      </dgm:t>
    </dgm:pt>
    <dgm:pt modelId="{129AFA77-507E-4A14-9369-16F78F3A0845}">
      <dgm:prSet/>
      <dgm:spPr/>
      <dgm:t>
        <a:bodyPr/>
        <a:lstStyle/>
        <a:p>
          <a:r>
            <a:rPr lang="en-IN"/>
            <a:t>• Theory is useful but should be applied cautiously </a:t>
          </a:r>
          <a:r>
            <a:rPr lang="en-GB"/>
            <a:t>(Tooley, Bassett &amp; Mackey, 2021)</a:t>
          </a:r>
          <a:endParaRPr lang="en-US"/>
        </a:p>
      </dgm:t>
    </dgm:pt>
    <dgm:pt modelId="{F08E147E-DE4F-4FBD-9FAB-32454577D16E}" type="parTrans" cxnId="{28C057D0-866E-4D23-B35B-8CB198FAE6BB}">
      <dgm:prSet/>
      <dgm:spPr/>
      <dgm:t>
        <a:bodyPr/>
        <a:lstStyle/>
        <a:p>
          <a:endParaRPr lang="en-US"/>
        </a:p>
      </dgm:t>
    </dgm:pt>
    <dgm:pt modelId="{DF984F43-E95B-4529-B12C-8E512161E859}" type="sibTrans" cxnId="{28C057D0-866E-4D23-B35B-8CB198FAE6BB}">
      <dgm:prSet/>
      <dgm:spPr/>
      <dgm:t>
        <a:bodyPr/>
        <a:lstStyle/>
        <a:p>
          <a:endParaRPr lang="en-US"/>
        </a:p>
      </dgm:t>
    </dgm:pt>
    <dgm:pt modelId="{B52FAA54-7D80-4942-98E1-B72C835366A4}" type="pres">
      <dgm:prSet presAssocID="{D4A099A1-BD84-4572-AF49-A9C925842162}" presName="Name0" presStyleCnt="0">
        <dgm:presLayoutVars>
          <dgm:dir/>
          <dgm:resizeHandles val="exact"/>
        </dgm:presLayoutVars>
      </dgm:prSet>
      <dgm:spPr/>
    </dgm:pt>
    <dgm:pt modelId="{C9B64B42-8708-407A-8F32-D07F4B081678}" type="pres">
      <dgm:prSet presAssocID="{83E443E0-7292-423A-B45C-4E4565CBC0DD}" presName="node" presStyleLbl="node1" presStyleIdx="0" presStyleCnt="6">
        <dgm:presLayoutVars>
          <dgm:bulletEnabled val="1"/>
        </dgm:presLayoutVars>
      </dgm:prSet>
      <dgm:spPr/>
    </dgm:pt>
    <dgm:pt modelId="{7C02E56B-1875-4BA2-9F3A-8DAE57EA9D8D}" type="pres">
      <dgm:prSet presAssocID="{73B25B4E-F833-4833-AE89-87D118852F1E}" presName="sibTrans" presStyleLbl="sibTrans1D1" presStyleIdx="0" presStyleCnt="5"/>
      <dgm:spPr/>
    </dgm:pt>
    <dgm:pt modelId="{E73EAAD4-E95B-4CCC-B244-5FF9456DD6C4}" type="pres">
      <dgm:prSet presAssocID="{73B25B4E-F833-4833-AE89-87D118852F1E}" presName="connectorText" presStyleLbl="sibTrans1D1" presStyleIdx="0" presStyleCnt="5"/>
      <dgm:spPr/>
    </dgm:pt>
    <dgm:pt modelId="{A62BCDC9-D22D-4B95-8286-DC70F0B8DB8F}" type="pres">
      <dgm:prSet presAssocID="{02ABCDB5-9B61-433C-9F19-6C66D5389616}" presName="node" presStyleLbl="node1" presStyleIdx="1" presStyleCnt="6">
        <dgm:presLayoutVars>
          <dgm:bulletEnabled val="1"/>
        </dgm:presLayoutVars>
      </dgm:prSet>
      <dgm:spPr/>
    </dgm:pt>
    <dgm:pt modelId="{8D8F81C7-4D94-44CB-A5C2-ACB23B7D16BF}" type="pres">
      <dgm:prSet presAssocID="{586E4837-066C-4D57-A279-B3D451B89BB7}" presName="sibTrans" presStyleLbl="sibTrans1D1" presStyleIdx="1" presStyleCnt="5"/>
      <dgm:spPr/>
    </dgm:pt>
    <dgm:pt modelId="{7233A9F3-3F25-4901-A81D-4D29F418C4F6}" type="pres">
      <dgm:prSet presAssocID="{586E4837-066C-4D57-A279-B3D451B89BB7}" presName="connectorText" presStyleLbl="sibTrans1D1" presStyleIdx="1" presStyleCnt="5"/>
      <dgm:spPr/>
    </dgm:pt>
    <dgm:pt modelId="{1F1A7EA9-21C7-4AA5-9FDD-0F267A3163AE}" type="pres">
      <dgm:prSet presAssocID="{908D28A1-CA67-47B4-A58A-81DBE33D0F30}" presName="node" presStyleLbl="node1" presStyleIdx="2" presStyleCnt="6">
        <dgm:presLayoutVars>
          <dgm:bulletEnabled val="1"/>
        </dgm:presLayoutVars>
      </dgm:prSet>
      <dgm:spPr/>
    </dgm:pt>
    <dgm:pt modelId="{DCF00F0E-9A29-4982-9D23-AE625562BA63}" type="pres">
      <dgm:prSet presAssocID="{3C4039E1-A722-4102-A7F5-F4362ACE3579}" presName="sibTrans" presStyleLbl="sibTrans1D1" presStyleIdx="2" presStyleCnt="5"/>
      <dgm:spPr/>
    </dgm:pt>
    <dgm:pt modelId="{BD55AA95-C25B-4EB2-BAD1-FD4F7A9280D9}" type="pres">
      <dgm:prSet presAssocID="{3C4039E1-A722-4102-A7F5-F4362ACE3579}" presName="connectorText" presStyleLbl="sibTrans1D1" presStyleIdx="2" presStyleCnt="5"/>
      <dgm:spPr/>
    </dgm:pt>
    <dgm:pt modelId="{44A83554-7CC0-4D74-B8B0-1FA36D9743DB}" type="pres">
      <dgm:prSet presAssocID="{9DC69A97-A3D6-4AB9-BD1E-84C26F7F46B1}" presName="node" presStyleLbl="node1" presStyleIdx="3" presStyleCnt="6">
        <dgm:presLayoutVars>
          <dgm:bulletEnabled val="1"/>
        </dgm:presLayoutVars>
      </dgm:prSet>
      <dgm:spPr/>
    </dgm:pt>
    <dgm:pt modelId="{01883C66-0B89-4426-9758-2FDEC0120788}" type="pres">
      <dgm:prSet presAssocID="{D16D8800-195F-4993-9A01-CF9D74DE1E86}" presName="sibTrans" presStyleLbl="sibTrans1D1" presStyleIdx="3" presStyleCnt="5"/>
      <dgm:spPr/>
    </dgm:pt>
    <dgm:pt modelId="{D12E572F-C22E-46AD-A0BF-AEF271ADBC54}" type="pres">
      <dgm:prSet presAssocID="{D16D8800-195F-4993-9A01-CF9D74DE1E86}" presName="connectorText" presStyleLbl="sibTrans1D1" presStyleIdx="3" presStyleCnt="5"/>
      <dgm:spPr/>
    </dgm:pt>
    <dgm:pt modelId="{7DAC456A-11F5-4E3F-9AC4-9CDD1182658D}" type="pres">
      <dgm:prSet presAssocID="{FC2707C9-2627-4590-9C65-55900585C437}" presName="node" presStyleLbl="node1" presStyleIdx="4" presStyleCnt="6">
        <dgm:presLayoutVars>
          <dgm:bulletEnabled val="1"/>
        </dgm:presLayoutVars>
      </dgm:prSet>
      <dgm:spPr/>
    </dgm:pt>
    <dgm:pt modelId="{D1E30558-5D3C-4B29-9367-5DB5790647B6}" type="pres">
      <dgm:prSet presAssocID="{EECD6B8E-F9F6-4B28-BD37-3307B2C9922B}" presName="sibTrans" presStyleLbl="sibTrans1D1" presStyleIdx="4" presStyleCnt="5"/>
      <dgm:spPr/>
    </dgm:pt>
    <dgm:pt modelId="{1AE65E72-59B9-4FA8-8023-EDB7C88B330B}" type="pres">
      <dgm:prSet presAssocID="{EECD6B8E-F9F6-4B28-BD37-3307B2C9922B}" presName="connectorText" presStyleLbl="sibTrans1D1" presStyleIdx="4" presStyleCnt="5"/>
      <dgm:spPr/>
    </dgm:pt>
    <dgm:pt modelId="{4FA3C70C-CA29-4286-8558-1CD111BD8660}" type="pres">
      <dgm:prSet presAssocID="{129AFA77-507E-4A14-9369-16F78F3A0845}" presName="node" presStyleLbl="node1" presStyleIdx="5" presStyleCnt="6">
        <dgm:presLayoutVars>
          <dgm:bulletEnabled val="1"/>
        </dgm:presLayoutVars>
      </dgm:prSet>
      <dgm:spPr/>
    </dgm:pt>
  </dgm:ptLst>
  <dgm:cxnLst>
    <dgm:cxn modelId="{B4B8E92E-EF7E-4E7C-9DCC-619003958D68}" type="presOf" srcId="{586E4837-066C-4D57-A279-B3D451B89BB7}" destId="{8D8F81C7-4D94-44CB-A5C2-ACB23B7D16BF}" srcOrd="0" destOrd="0" presId="urn:microsoft.com/office/officeart/2016/7/layout/RepeatingBendingProcessNew"/>
    <dgm:cxn modelId="{A765462F-9F65-45D1-B0C2-C48C48729752}" type="presOf" srcId="{73B25B4E-F833-4833-AE89-87D118852F1E}" destId="{E73EAAD4-E95B-4CCC-B244-5FF9456DD6C4}" srcOrd="1" destOrd="0" presId="urn:microsoft.com/office/officeart/2016/7/layout/RepeatingBendingProcessNew"/>
    <dgm:cxn modelId="{DBDAF743-4FA5-45EE-9483-319ECBB38E8F}" type="presOf" srcId="{02ABCDB5-9B61-433C-9F19-6C66D5389616}" destId="{A62BCDC9-D22D-4B95-8286-DC70F0B8DB8F}" srcOrd="0" destOrd="0" presId="urn:microsoft.com/office/officeart/2016/7/layout/RepeatingBendingProcessNew"/>
    <dgm:cxn modelId="{209A355B-64D1-47E9-8318-F77F108DC6F0}" type="presOf" srcId="{129AFA77-507E-4A14-9369-16F78F3A0845}" destId="{4FA3C70C-CA29-4286-8558-1CD111BD8660}" srcOrd="0" destOrd="0" presId="urn:microsoft.com/office/officeart/2016/7/layout/RepeatingBendingProcessNew"/>
    <dgm:cxn modelId="{CECA7D5E-EE3D-40FE-A8DA-BFF4C73127D0}" type="presOf" srcId="{3C4039E1-A722-4102-A7F5-F4362ACE3579}" destId="{BD55AA95-C25B-4EB2-BAD1-FD4F7A9280D9}" srcOrd="1" destOrd="0" presId="urn:microsoft.com/office/officeart/2016/7/layout/RepeatingBendingProcessNew"/>
    <dgm:cxn modelId="{49459E6E-92F5-40E9-A90D-F6AD91CAA787}" type="presOf" srcId="{83E443E0-7292-423A-B45C-4E4565CBC0DD}" destId="{C9B64B42-8708-407A-8F32-D07F4B081678}" srcOrd="0" destOrd="0" presId="urn:microsoft.com/office/officeart/2016/7/layout/RepeatingBendingProcessNew"/>
    <dgm:cxn modelId="{0DCE3B72-2B7C-4EF1-86D2-D6ABE1DD3372}" type="presOf" srcId="{908D28A1-CA67-47B4-A58A-81DBE33D0F30}" destId="{1F1A7EA9-21C7-4AA5-9FDD-0F267A3163AE}" srcOrd="0" destOrd="0" presId="urn:microsoft.com/office/officeart/2016/7/layout/RepeatingBendingProcessNew"/>
    <dgm:cxn modelId="{F1C7F274-8BA3-46FD-A24D-1E9B1683F6A0}" type="presOf" srcId="{FC2707C9-2627-4590-9C65-55900585C437}" destId="{7DAC456A-11F5-4E3F-9AC4-9CDD1182658D}" srcOrd="0" destOrd="0" presId="urn:microsoft.com/office/officeart/2016/7/layout/RepeatingBendingProcessNew"/>
    <dgm:cxn modelId="{36CF5077-209F-4DDC-841F-16EC038AB381}" type="presOf" srcId="{EECD6B8E-F9F6-4B28-BD37-3307B2C9922B}" destId="{D1E30558-5D3C-4B29-9367-5DB5790647B6}" srcOrd="0" destOrd="0" presId="urn:microsoft.com/office/officeart/2016/7/layout/RepeatingBendingProcessNew"/>
    <dgm:cxn modelId="{E767E49E-3D63-44E2-BAA1-69C6377D3B9E}" srcId="{D4A099A1-BD84-4572-AF49-A9C925842162}" destId="{83E443E0-7292-423A-B45C-4E4565CBC0DD}" srcOrd="0" destOrd="0" parTransId="{35CF5E33-25D9-4D4D-89B6-E8175A091673}" sibTransId="{73B25B4E-F833-4833-AE89-87D118852F1E}"/>
    <dgm:cxn modelId="{C6CD6DA2-6CEC-49AE-A0C0-847C41C41D23}" type="presOf" srcId="{3C4039E1-A722-4102-A7F5-F4362ACE3579}" destId="{DCF00F0E-9A29-4982-9D23-AE625562BA63}" srcOrd="0" destOrd="0" presId="urn:microsoft.com/office/officeart/2016/7/layout/RepeatingBendingProcessNew"/>
    <dgm:cxn modelId="{D144D9A2-3730-4E4F-B4CC-616565EEF7EE}" srcId="{D4A099A1-BD84-4572-AF49-A9C925842162}" destId="{9DC69A97-A3D6-4AB9-BD1E-84C26F7F46B1}" srcOrd="3" destOrd="0" parTransId="{A6DA552E-C051-431D-9362-F6E25C4CF4BD}" sibTransId="{D16D8800-195F-4993-9A01-CF9D74DE1E86}"/>
    <dgm:cxn modelId="{5FA463A4-6349-44C0-89B5-47497FFACEE1}" type="presOf" srcId="{D4A099A1-BD84-4572-AF49-A9C925842162}" destId="{B52FAA54-7D80-4942-98E1-B72C835366A4}" srcOrd="0" destOrd="0" presId="urn:microsoft.com/office/officeart/2016/7/layout/RepeatingBendingProcessNew"/>
    <dgm:cxn modelId="{D9582EB1-B57A-4383-9E55-0DA81C82908F}" srcId="{D4A099A1-BD84-4572-AF49-A9C925842162}" destId="{02ABCDB5-9B61-433C-9F19-6C66D5389616}" srcOrd="1" destOrd="0" parTransId="{DC21C051-B93F-4B75-AA75-B91ED3E03A93}" sibTransId="{586E4837-066C-4D57-A279-B3D451B89BB7}"/>
    <dgm:cxn modelId="{8AFE27B4-71D4-4ADC-82BE-B4250BC28A7A}" type="presOf" srcId="{D16D8800-195F-4993-9A01-CF9D74DE1E86}" destId="{01883C66-0B89-4426-9758-2FDEC0120788}" srcOrd="0" destOrd="0" presId="urn:microsoft.com/office/officeart/2016/7/layout/RepeatingBendingProcessNew"/>
    <dgm:cxn modelId="{28C057D0-866E-4D23-B35B-8CB198FAE6BB}" srcId="{D4A099A1-BD84-4572-AF49-A9C925842162}" destId="{129AFA77-507E-4A14-9369-16F78F3A0845}" srcOrd="5" destOrd="0" parTransId="{F08E147E-DE4F-4FBD-9FAB-32454577D16E}" sibTransId="{DF984F43-E95B-4529-B12C-8E512161E859}"/>
    <dgm:cxn modelId="{7CFAE1D4-7ED2-4D25-8E37-64DA6C64BF1E}" type="presOf" srcId="{EECD6B8E-F9F6-4B28-BD37-3307B2C9922B}" destId="{1AE65E72-59B9-4FA8-8023-EDB7C88B330B}" srcOrd="1" destOrd="0" presId="urn:microsoft.com/office/officeart/2016/7/layout/RepeatingBendingProcessNew"/>
    <dgm:cxn modelId="{723504E3-2548-4F47-BBAE-BA6AA398F562}" type="presOf" srcId="{73B25B4E-F833-4833-AE89-87D118852F1E}" destId="{7C02E56B-1875-4BA2-9F3A-8DAE57EA9D8D}" srcOrd="0" destOrd="0" presId="urn:microsoft.com/office/officeart/2016/7/layout/RepeatingBendingProcessNew"/>
    <dgm:cxn modelId="{6E95C1EA-3EA6-4636-AF81-D563F914CD71}" type="presOf" srcId="{586E4837-066C-4D57-A279-B3D451B89BB7}" destId="{7233A9F3-3F25-4901-A81D-4D29F418C4F6}" srcOrd="1" destOrd="0" presId="urn:microsoft.com/office/officeart/2016/7/layout/RepeatingBendingProcessNew"/>
    <dgm:cxn modelId="{7444BBEC-ECD2-42E4-9349-EF550F56033A}" type="presOf" srcId="{D16D8800-195F-4993-9A01-CF9D74DE1E86}" destId="{D12E572F-C22E-46AD-A0BF-AEF271ADBC54}" srcOrd="1" destOrd="0" presId="urn:microsoft.com/office/officeart/2016/7/layout/RepeatingBendingProcessNew"/>
    <dgm:cxn modelId="{61B7F9EE-FEC9-485E-B6AA-915463A2C6E3}" srcId="{D4A099A1-BD84-4572-AF49-A9C925842162}" destId="{FC2707C9-2627-4590-9C65-55900585C437}" srcOrd="4" destOrd="0" parTransId="{94617EED-514F-4882-8246-C47E25368D9F}" sibTransId="{EECD6B8E-F9F6-4B28-BD37-3307B2C9922B}"/>
    <dgm:cxn modelId="{239DAAF1-ACC2-45A2-A0E1-3BB284E9FF11}" type="presOf" srcId="{9DC69A97-A3D6-4AB9-BD1E-84C26F7F46B1}" destId="{44A83554-7CC0-4D74-B8B0-1FA36D9743DB}" srcOrd="0" destOrd="0" presId="urn:microsoft.com/office/officeart/2016/7/layout/RepeatingBendingProcessNew"/>
    <dgm:cxn modelId="{EC532CF2-1C91-478A-A362-F3C55BC819EA}" srcId="{D4A099A1-BD84-4572-AF49-A9C925842162}" destId="{908D28A1-CA67-47B4-A58A-81DBE33D0F30}" srcOrd="2" destOrd="0" parTransId="{ABCF0DC6-5286-4382-B9EF-88763B71605B}" sibTransId="{3C4039E1-A722-4102-A7F5-F4362ACE3579}"/>
    <dgm:cxn modelId="{59D37C19-799E-4AAB-A6E8-50F151756C08}" type="presParOf" srcId="{B52FAA54-7D80-4942-98E1-B72C835366A4}" destId="{C9B64B42-8708-407A-8F32-D07F4B081678}" srcOrd="0" destOrd="0" presId="urn:microsoft.com/office/officeart/2016/7/layout/RepeatingBendingProcessNew"/>
    <dgm:cxn modelId="{A7CD974A-154B-40FF-AFF4-70D7970563BF}" type="presParOf" srcId="{B52FAA54-7D80-4942-98E1-B72C835366A4}" destId="{7C02E56B-1875-4BA2-9F3A-8DAE57EA9D8D}" srcOrd="1" destOrd="0" presId="urn:microsoft.com/office/officeart/2016/7/layout/RepeatingBendingProcessNew"/>
    <dgm:cxn modelId="{D0E2718B-7CE8-4B06-B81F-3B1731009903}" type="presParOf" srcId="{7C02E56B-1875-4BA2-9F3A-8DAE57EA9D8D}" destId="{E73EAAD4-E95B-4CCC-B244-5FF9456DD6C4}" srcOrd="0" destOrd="0" presId="urn:microsoft.com/office/officeart/2016/7/layout/RepeatingBendingProcessNew"/>
    <dgm:cxn modelId="{00C0E312-9D77-43ED-94B6-70DB151693BC}" type="presParOf" srcId="{B52FAA54-7D80-4942-98E1-B72C835366A4}" destId="{A62BCDC9-D22D-4B95-8286-DC70F0B8DB8F}" srcOrd="2" destOrd="0" presId="urn:microsoft.com/office/officeart/2016/7/layout/RepeatingBendingProcessNew"/>
    <dgm:cxn modelId="{F276706D-F563-411B-A19F-F641F216F481}" type="presParOf" srcId="{B52FAA54-7D80-4942-98E1-B72C835366A4}" destId="{8D8F81C7-4D94-44CB-A5C2-ACB23B7D16BF}" srcOrd="3" destOrd="0" presId="urn:microsoft.com/office/officeart/2016/7/layout/RepeatingBendingProcessNew"/>
    <dgm:cxn modelId="{F90669DD-A5C6-4D18-AC6F-3472B93EF8A2}" type="presParOf" srcId="{8D8F81C7-4D94-44CB-A5C2-ACB23B7D16BF}" destId="{7233A9F3-3F25-4901-A81D-4D29F418C4F6}" srcOrd="0" destOrd="0" presId="urn:microsoft.com/office/officeart/2016/7/layout/RepeatingBendingProcessNew"/>
    <dgm:cxn modelId="{5D05E651-61AB-4ABE-9424-2A8E8E23ABE6}" type="presParOf" srcId="{B52FAA54-7D80-4942-98E1-B72C835366A4}" destId="{1F1A7EA9-21C7-4AA5-9FDD-0F267A3163AE}" srcOrd="4" destOrd="0" presId="urn:microsoft.com/office/officeart/2016/7/layout/RepeatingBendingProcessNew"/>
    <dgm:cxn modelId="{0242E24F-3DE1-4340-9FCB-516E190F896D}" type="presParOf" srcId="{B52FAA54-7D80-4942-98E1-B72C835366A4}" destId="{DCF00F0E-9A29-4982-9D23-AE625562BA63}" srcOrd="5" destOrd="0" presId="urn:microsoft.com/office/officeart/2016/7/layout/RepeatingBendingProcessNew"/>
    <dgm:cxn modelId="{A4C53BFE-1A8B-41E0-9E90-F99EEDAE42E6}" type="presParOf" srcId="{DCF00F0E-9A29-4982-9D23-AE625562BA63}" destId="{BD55AA95-C25B-4EB2-BAD1-FD4F7A9280D9}" srcOrd="0" destOrd="0" presId="urn:microsoft.com/office/officeart/2016/7/layout/RepeatingBendingProcessNew"/>
    <dgm:cxn modelId="{5524B42C-9321-4145-A75C-1A6FF461F9DD}" type="presParOf" srcId="{B52FAA54-7D80-4942-98E1-B72C835366A4}" destId="{44A83554-7CC0-4D74-B8B0-1FA36D9743DB}" srcOrd="6" destOrd="0" presId="urn:microsoft.com/office/officeart/2016/7/layout/RepeatingBendingProcessNew"/>
    <dgm:cxn modelId="{E1C268A9-4614-4E30-9D07-A910406B0A82}" type="presParOf" srcId="{B52FAA54-7D80-4942-98E1-B72C835366A4}" destId="{01883C66-0B89-4426-9758-2FDEC0120788}" srcOrd="7" destOrd="0" presId="urn:microsoft.com/office/officeart/2016/7/layout/RepeatingBendingProcessNew"/>
    <dgm:cxn modelId="{B15653E1-C349-42DD-9BF2-14C1E1F01B41}" type="presParOf" srcId="{01883C66-0B89-4426-9758-2FDEC0120788}" destId="{D12E572F-C22E-46AD-A0BF-AEF271ADBC54}" srcOrd="0" destOrd="0" presId="urn:microsoft.com/office/officeart/2016/7/layout/RepeatingBendingProcessNew"/>
    <dgm:cxn modelId="{F36EEF1B-32D5-4728-AF9D-019667A247D3}" type="presParOf" srcId="{B52FAA54-7D80-4942-98E1-B72C835366A4}" destId="{7DAC456A-11F5-4E3F-9AC4-9CDD1182658D}" srcOrd="8" destOrd="0" presId="urn:microsoft.com/office/officeart/2016/7/layout/RepeatingBendingProcessNew"/>
    <dgm:cxn modelId="{12A11570-FF5D-4B0D-A5EA-7BBAB878F5E4}" type="presParOf" srcId="{B52FAA54-7D80-4942-98E1-B72C835366A4}" destId="{D1E30558-5D3C-4B29-9367-5DB5790647B6}" srcOrd="9" destOrd="0" presId="urn:microsoft.com/office/officeart/2016/7/layout/RepeatingBendingProcessNew"/>
    <dgm:cxn modelId="{BEF89AF4-96C0-4A71-99F8-FCE6A80A5E23}" type="presParOf" srcId="{D1E30558-5D3C-4B29-9367-5DB5790647B6}" destId="{1AE65E72-59B9-4FA8-8023-EDB7C88B330B}" srcOrd="0" destOrd="0" presId="urn:microsoft.com/office/officeart/2016/7/layout/RepeatingBendingProcessNew"/>
    <dgm:cxn modelId="{DB68EB4D-FEE6-45FA-B785-A8197225E19C}" type="presParOf" srcId="{B52FAA54-7D80-4942-98E1-B72C835366A4}" destId="{4FA3C70C-CA29-4286-8558-1CD111BD8660}"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F658573-1817-4F60-8CE4-D161BCF8022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FACC338-AA7B-401A-A4C5-4F05579A36D1}">
      <dgm:prSet/>
      <dgm:spPr/>
      <dgm:t>
        <a:bodyPr/>
        <a:lstStyle/>
        <a:p>
          <a:r>
            <a:rPr lang="en-GB"/>
            <a:t>Breton, C. V., Landon, R., Kahn, L. G., Enlow, M. B., Peterson, A. K., Bastain, T., ... &amp; Fry, R. (2021). Exploring the evidence for epigenetic regulation of environmental influences on child health across generations. </a:t>
          </a:r>
          <a:r>
            <a:rPr lang="en-GB" i="1"/>
            <a:t>Communications biology</a:t>
          </a:r>
          <a:r>
            <a:rPr lang="en-GB"/>
            <a:t>, </a:t>
          </a:r>
          <a:r>
            <a:rPr lang="en-GB" i="1"/>
            <a:t>4</a:t>
          </a:r>
          <a:r>
            <a:rPr lang="en-GB"/>
            <a:t>(1), 769.</a:t>
          </a:r>
          <a:endParaRPr lang="en-US"/>
        </a:p>
      </dgm:t>
    </dgm:pt>
    <dgm:pt modelId="{65CC4F0D-25BD-4D5C-BE1D-FC0C71C20415}" type="parTrans" cxnId="{22C0DF6E-1CB2-4EB1-9D2C-7CC258D0D877}">
      <dgm:prSet/>
      <dgm:spPr/>
      <dgm:t>
        <a:bodyPr/>
        <a:lstStyle/>
        <a:p>
          <a:endParaRPr lang="en-US"/>
        </a:p>
      </dgm:t>
    </dgm:pt>
    <dgm:pt modelId="{0201778B-66C4-4A8D-A889-C860E6F3328E}" type="sibTrans" cxnId="{22C0DF6E-1CB2-4EB1-9D2C-7CC258D0D877}">
      <dgm:prSet/>
      <dgm:spPr/>
      <dgm:t>
        <a:bodyPr/>
        <a:lstStyle/>
        <a:p>
          <a:endParaRPr lang="en-US"/>
        </a:p>
      </dgm:t>
    </dgm:pt>
    <dgm:pt modelId="{D27CD16A-83E9-4403-8D20-71C61AE0EB6B}">
      <dgm:prSet/>
      <dgm:spPr/>
      <dgm:t>
        <a:bodyPr/>
        <a:lstStyle/>
        <a:p>
          <a:r>
            <a:rPr lang="en-GB"/>
            <a:t>Likhar, A., Baghel, P., Patil, M., &amp; Patil, M. S. (2022). Early childhood development and social determinants. </a:t>
          </a:r>
          <a:r>
            <a:rPr lang="en-GB" i="1"/>
            <a:t>Cureus</a:t>
          </a:r>
          <a:r>
            <a:rPr lang="en-GB"/>
            <a:t>, </a:t>
          </a:r>
          <a:r>
            <a:rPr lang="en-GB" i="1"/>
            <a:t>14</a:t>
          </a:r>
          <a:r>
            <a:rPr lang="en-GB"/>
            <a:t>(9).</a:t>
          </a:r>
          <a:endParaRPr lang="en-US"/>
        </a:p>
      </dgm:t>
    </dgm:pt>
    <dgm:pt modelId="{D1CFB4F3-ECBD-4824-B359-4FB497146D49}" type="parTrans" cxnId="{9ABABC96-9991-4368-90C1-FA597917D1B1}">
      <dgm:prSet/>
      <dgm:spPr/>
      <dgm:t>
        <a:bodyPr/>
        <a:lstStyle/>
        <a:p>
          <a:endParaRPr lang="en-US"/>
        </a:p>
      </dgm:t>
    </dgm:pt>
    <dgm:pt modelId="{A218310E-A4B2-4C5B-9DC7-03DBEE85571E}" type="sibTrans" cxnId="{9ABABC96-9991-4368-90C1-FA597917D1B1}">
      <dgm:prSet/>
      <dgm:spPr/>
      <dgm:t>
        <a:bodyPr/>
        <a:lstStyle/>
        <a:p>
          <a:endParaRPr lang="en-US"/>
        </a:p>
      </dgm:t>
    </dgm:pt>
    <dgm:pt modelId="{0C53FB44-F107-42D2-B9F9-2E69C35E3166}">
      <dgm:prSet/>
      <dgm:spPr/>
      <dgm:t>
        <a:bodyPr/>
        <a:lstStyle/>
        <a:p>
          <a:r>
            <a:rPr lang="en-GB"/>
            <a:t>Lister, N. B., Baur, L. A., Felix, J. F., Hill, A. J., Marcus, C., Reinehr, T., ... &amp; Wabitsch, M. (2023). Child and adolescent obesity. </a:t>
          </a:r>
          <a:r>
            <a:rPr lang="en-GB" i="1"/>
            <a:t>Nature Reviews Disease Primers</a:t>
          </a:r>
          <a:r>
            <a:rPr lang="en-GB"/>
            <a:t>, </a:t>
          </a:r>
          <a:r>
            <a:rPr lang="en-GB" i="1"/>
            <a:t>9</a:t>
          </a:r>
          <a:r>
            <a:rPr lang="en-GB"/>
            <a:t>(1), 24.</a:t>
          </a:r>
          <a:endParaRPr lang="en-US"/>
        </a:p>
      </dgm:t>
    </dgm:pt>
    <dgm:pt modelId="{7291675D-E22E-40F5-A4C4-4D8F69AAA72B}" type="parTrans" cxnId="{063BDB46-FF21-4410-A448-1E64E904B2CF}">
      <dgm:prSet/>
      <dgm:spPr/>
      <dgm:t>
        <a:bodyPr/>
        <a:lstStyle/>
        <a:p>
          <a:endParaRPr lang="en-US"/>
        </a:p>
      </dgm:t>
    </dgm:pt>
    <dgm:pt modelId="{F23F556F-BCD5-42AD-8898-DBF91DF52C1B}" type="sibTrans" cxnId="{063BDB46-FF21-4410-A448-1E64E904B2CF}">
      <dgm:prSet/>
      <dgm:spPr/>
      <dgm:t>
        <a:bodyPr/>
        <a:lstStyle/>
        <a:p>
          <a:endParaRPr lang="en-US"/>
        </a:p>
      </dgm:t>
    </dgm:pt>
    <dgm:pt modelId="{A65E95A5-5603-49ED-BC3E-54214C97F293}">
      <dgm:prSet/>
      <dgm:spPr/>
      <dgm:t>
        <a:bodyPr/>
        <a:lstStyle/>
        <a:p>
          <a:r>
            <a:rPr lang="en-GB"/>
            <a:t>Nīmante, D. (2023). Family and Environmental Factors Influencing Child Development. </a:t>
          </a:r>
          <a:r>
            <a:rPr lang="en-GB" i="1"/>
            <a:t>Human, Technologies and Quality of Education</a:t>
          </a:r>
          <a:r>
            <a:rPr lang="en-GB"/>
            <a:t>, 103-116.</a:t>
          </a:r>
          <a:endParaRPr lang="en-US"/>
        </a:p>
      </dgm:t>
    </dgm:pt>
    <dgm:pt modelId="{80A45EAB-5482-4134-B1BA-E140F0540BBA}" type="parTrans" cxnId="{EC252B10-D4A3-4142-9869-8EE6860273FA}">
      <dgm:prSet/>
      <dgm:spPr/>
      <dgm:t>
        <a:bodyPr/>
        <a:lstStyle/>
        <a:p>
          <a:endParaRPr lang="en-US"/>
        </a:p>
      </dgm:t>
    </dgm:pt>
    <dgm:pt modelId="{7987018C-F370-47AC-A811-A9D2E59FC172}" type="sibTrans" cxnId="{EC252B10-D4A3-4142-9869-8EE6860273FA}">
      <dgm:prSet/>
      <dgm:spPr/>
      <dgm:t>
        <a:bodyPr/>
        <a:lstStyle/>
        <a:p>
          <a:endParaRPr lang="en-US"/>
        </a:p>
      </dgm:t>
    </dgm:pt>
    <dgm:pt modelId="{9275FE8D-D06E-4F49-9BD8-D4390AF54B9C}">
      <dgm:prSet/>
      <dgm:spPr/>
      <dgm:t>
        <a:bodyPr/>
        <a:lstStyle/>
        <a:p>
          <a:r>
            <a:rPr lang="en-GB"/>
            <a:t>Rahimah, R., &amp; Koto, I. (2022). Implications of parenting patterns in the development of early childhood social attitudes. </a:t>
          </a:r>
          <a:r>
            <a:rPr lang="en-GB" i="1"/>
            <a:t>International Journal of Reglement &amp; Society (IJRS)</a:t>
          </a:r>
          <a:r>
            <a:rPr lang="en-GB"/>
            <a:t>, </a:t>
          </a:r>
          <a:r>
            <a:rPr lang="en-GB" i="1"/>
            <a:t>3</a:t>
          </a:r>
          <a:r>
            <a:rPr lang="en-GB"/>
            <a:t>(2), 129-133.</a:t>
          </a:r>
          <a:endParaRPr lang="en-US"/>
        </a:p>
      </dgm:t>
    </dgm:pt>
    <dgm:pt modelId="{9C93285A-EAF5-4D67-8621-2837D65DB076}" type="parTrans" cxnId="{3220A1C4-D81F-4F95-8237-F517249900B7}">
      <dgm:prSet/>
      <dgm:spPr/>
      <dgm:t>
        <a:bodyPr/>
        <a:lstStyle/>
        <a:p>
          <a:endParaRPr lang="en-US"/>
        </a:p>
      </dgm:t>
    </dgm:pt>
    <dgm:pt modelId="{F89C37B3-821A-4363-BC40-815CFB96E2FB}" type="sibTrans" cxnId="{3220A1C4-D81F-4F95-8237-F517249900B7}">
      <dgm:prSet/>
      <dgm:spPr/>
      <dgm:t>
        <a:bodyPr/>
        <a:lstStyle/>
        <a:p>
          <a:endParaRPr lang="en-US"/>
        </a:p>
      </dgm:t>
    </dgm:pt>
    <dgm:pt modelId="{1B7FB779-4204-4FFB-B003-4B9947C3C01B}">
      <dgm:prSet/>
      <dgm:spPr/>
      <dgm:t>
        <a:bodyPr/>
        <a:lstStyle/>
        <a:p>
          <a:r>
            <a:rPr lang="en-GB"/>
            <a:t>Robledo, J. P., Cross, I., Boada-Bayona, L., &amp; Demogeot, N. (2022). Back to basics: A re-evaluation of the relevance of imprinting in the genesis of Bowlby’s attachment theory. </a:t>
          </a:r>
          <a:r>
            <a:rPr lang="en-GB" i="1"/>
            <a:t>Frontiers in Psychology</a:t>
          </a:r>
          <a:r>
            <a:rPr lang="en-GB"/>
            <a:t>, </a:t>
          </a:r>
          <a:r>
            <a:rPr lang="en-GB" i="1"/>
            <a:t>13</a:t>
          </a:r>
          <a:r>
            <a:rPr lang="en-GB"/>
            <a:t>, 1033746.</a:t>
          </a:r>
          <a:endParaRPr lang="en-US"/>
        </a:p>
      </dgm:t>
    </dgm:pt>
    <dgm:pt modelId="{C2133E83-D9E0-4055-BAF6-6B443D5A275F}" type="parTrans" cxnId="{973331AB-401E-4E08-9092-EFBAB07FD686}">
      <dgm:prSet/>
      <dgm:spPr/>
      <dgm:t>
        <a:bodyPr/>
        <a:lstStyle/>
        <a:p>
          <a:endParaRPr lang="en-US"/>
        </a:p>
      </dgm:t>
    </dgm:pt>
    <dgm:pt modelId="{61A76357-F175-4E74-AC6E-EFB78DB7F297}" type="sibTrans" cxnId="{973331AB-401E-4E08-9092-EFBAB07FD686}">
      <dgm:prSet/>
      <dgm:spPr/>
      <dgm:t>
        <a:bodyPr/>
        <a:lstStyle/>
        <a:p>
          <a:endParaRPr lang="en-US"/>
        </a:p>
      </dgm:t>
    </dgm:pt>
    <dgm:pt modelId="{AF9E70FE-A180-4EFA-977A-0A58AC3D0E5E}">
      <dgm:prSet/>
      <dgm:spPr/>
      <dgm:t>
        <a:bodyPr/>
        <a:lstStyle/>
        <a:p>
          <a:r>
            <a:rPr lang="en-GB"/>
            <a:t>Saracho, O. N. (2023). Theories of child development and their impact on early childhood education and care. </a:t>
          </a:r>
          <a:r>
            <a:rPr lang="en-GB" i="1"/>
            <a:t>Early Childhood Education Journal</a:t>
          </a:r>
          <a:r>
            <a:rPr lang="en-GB"/>
            <a:t>, </a:t>
          </a:r>
          <a:r>
            <a:rPr lang="en-GB" i="1"/>
            <a:t>51</a:t>
          </a:r>
          <a:r>
            <a:rPr lang="en-GB"/>
            <a:t>(1), 15-30.</a:t>
          </a:r>
          <a:endParaRPr lang="en-US"/>
        </a:p>
      </dgm:t>
    </dgm:pt>
    <dgm:pt modelId="{AE805A71-68C0-46A7-A94B-515A3913EB4C}" type="parTrans" cxnId="{D667CE6D-C3CA-4829-8A7D-C5FBA8C94E67}">
      <dgm:prSet/>
      <dgm:spPr/>
      <dgm:t>
        <a:bodyPr/>
        <a:lstStyle/>
        <a:p>
          <a:endParaRPr lang="en-US"/>
        </a:p>
      </dgm:t>
    </dgm:pt>
    <dgm:pt modelId="{98A68DD7-F672-44CD-B6C1-5D8D66E945D4}" type="sibTrans" cxnId="{D667CE6D-C3CA-4829-8A7D-C5FBA8C94E67}">
      <dgm:prSet/>
      <dgm:spPr/>
      <dgm:t>
        <a:bodyPr/>
        <a:lstStyle/>
        <a:p>
          <a:endParaRPr lang="en-US"/>
        </a:p>
      </dgm:t>
    </dgm:pt>
    <dgm:pt modelId="{B162F787-D6C9-42C8-B4D5-7438BA760E87}">
      <dgm:prSet/>
      <dgm:spPr/>
      <dgm:t>
        <a:bodyPr/>
        <a:lstStyle/>
        <a:p>
          <a:r>
            <a:rPr lang="en-GB"/>
            <a:t>Scattolin, M. A. D. A., Resegue, R. M., &amp; Rosário, M. C. D. (2022). The impact of the environment on neurodevelopmental disorders in early childhood. </a:t>
          </a:r>
          <a:r>
            <a:rPr lang="en-GB" i="1"/>
            <a:t>Jornal de Pediatria</a:t>
          </a:r>
          <a:r>
            <a:rPr lang="en-GB"/>
            <a:t>, </a:t>
          </a:r>
          <a:r>
            <a:rPr lang="en-GB" i="1"/>
            <a:t>98</a:t>
          </a:r>
          <a:r>
            <a:rPr lang="en-GB"/>
            <a:t>, 66-72.</a:t>
          </a:r>
          <a:endParaRPr lang="en-US"/>
        </a:p>
      </dgm:t>
    </dgm:pt>
    <dgm:pt modelId="{065B7B46-D81F-4E63-B209-4E85D997CE8D}" type="parTrans" cxnId="{89C82FEE-6019-4071-9A80-7B7FAEEA4642}">
      <dgm:prSet/>
      <dgm:spPr/>
      <dgm:t>
        <a:bodyPr/>
        <a:lstStyle/>
        <a:p>
          <a:endParaRPr lang="en-US"/>
        </a:p>
      </dgm:t>
    </dgm:pt>
    <dgm:pt modelId="{08A979BC-386E-40CF-9C2A-E07BD70AF437}" type="sibTrans" cxnId="{89C82FEE-6019-4071-9A80-7B7FAEEA4642}">
      <dgm:prSet/>
      <dgm:spPr/>
      <dgm:t>
        <a:bodyPr/>
        <a:lstStyle/>
        <a:p>
          <a:endParaRPr lang="en-US"/>
        </a:p>
      </dgm:t>
    </dgm:pt>
    <dgm:pt modelId="{5FEC571C-104E-43E2-8CF8-AC5054975E67}">
      <dgm:prSet/>
      <dgm:spPr/>
      <dgm:t>
        <a:bodyPr/>
        <a:lstStyle/>
        <a:p>
          <a:r>
            <a:rPr lang="en-GB"/>
            <a:t>Tooley, U. A., Bassett, D. S., &amp; Mackey, A. P. (2021). Environmental influences on the pace of brain development. </a:t>
          </a:r>
          <a:r>
            <a:rPr lang="en-GB" i="1"/>
            <a:t>Nature Reviews Neuroscience</a:t>
          </a:r>
          <a:r>
            <a:rPr lang="en-GB"/>
            <a:t>, </a:t>
          </a:r>
          <a:r>
            <a:rPr lang="en-GB" i="1"/>
            <a:t>22</a:t>
          </a:r>
          <a:r>
            <a:rPr lang="en-GB"/>
            <a:t>(6), 372-384.</a:t>
          </a:r>
          <a:endParaRPr lang="en-US"/>
        </a:p>
      </dgm:t>
    </dgm:pt>
    <dgm:pt modelId="{BD7BB15E-C9D1-4A90-A4F6-016C4D603EE9}" type="parTrans" cxnId="{9843E9AE-FB65-48FA-90E7-CEFEE70BE755}">
      <dgm:prSet/>
      <dgm:spPr/>
      <dgm:t>
        <a:bodyPr/>
        <a:lstStyle/>
        <a:p>
          <a:endParaRPr lang="en-US"/>
        </a:p>
      </dgm:t>
    </dgm:pt>
    <dgm:pt modelId="{C6100BA0-5728-47F4-BE02-7DCC3F78A045}" type="sibTrans" cxnId="{9843E9AE-FB65-48FA-90E7-CEFEE70BE755}">
      <dgm:prSet/>
      <dgm:spPr/>
      <dgm:t>
        <a:bodyPr/>
        <a:lstStyle/>
        <a:p>
          <a:endParaRPr lang="en-US"/>
        </a:p>
      </dgm:t>
    </dgm:pt>
    <dgm:pt modelId="{856EDA43-486F-4ADB-AA9D-AA971EA7DCB8}">
      <dgm:prSet/>
      <dgm:spPr/>
      <dgm:t>
        <a:bodyPr/>
        <a:lstStyle/>
        <a:p>
          <a:r>
            <a:rPr lang="en-GB"/>
            <a:t>Twohig, A., Lyne, J., &amp; McNicholas, F. (2024). Attachment theory: survival, trauma, and war through the eyes of Bowlby. </a:t>
          </a:r>
          <a:r>
            <a:rPr lang="en-GB" i="1"/>
            <a:t>Irish journal of psychological medicine</a:t>
          </a:r>
          <a:r>
            <a:rPr lang="en-GB"/>
            <a:t>, </a:t>
          </a:r>
          <a:r>
            <a:rPr lang="en-GB" i="1"/>
            <a:t>41</a:t>
          </a:r>
          <a:r>
            <a:rPr lang="en-GB"/>
            <a:t>(3), 273-275.</a:t>
          </a:r>
          <a:endParaRPr lang="en-US"/>
        </a:p>
      </dgm:t>
    </dgm:pt>
    <dgm:pt modelId="{9849CE76-BE8D-4386-9E89-3FC85CCCB9A0}" type="parTrans" cxnId="{4EA16977-08FD-4A77-B946-CF898CBBD366}">
      <dgm:prSet/>
      <dgm:spPr/>
      <dgm:t>
        <a:bodyPr/>
        <a:lstStyle/>
        <a:p>
          <a:endParaRPr lang="en-US"/>
        </a:p>
      </dgm:t>
    </dgm:pt>
    <dgm:pt modelId="{5B3897C3-6F61-4047-ABC3-11119618070C}" type="sibTrans" cxnId="{4EA16977-08FD-4A77-B946-CF898CBBD366}">
      <dgm:prSet/>
      <dgm:spPr/>
      <dgm:t>
        <a:bodyPr/>
        <a:lstStyle/>
        <a:p>
          <a:endParaRPr lang="en-US"/>
        </a:p>
      </dgm:t>
    </dgm:pt>
    <dgm:pt modelId="{1390D6D5-7969-40F7-BA7F-76232111B223}">
      <dgm:prSet/>
      <dgm:spPr/>
      <dgm:t>
        <a:bodyPr/>
        <a:lstStyle/>
        <a:p>
          <a:r>
            <a:rPr lang="en-GB"/>
            <a:t>van der Horst, F. C., van Rosmalen, L., &amp; van der Veer, R. (2025). The American contribution to attachment theory: John Bowlby’s WHO trip to the USA in 1950 and the development of his ideas on separation and attachment. </a:t>
          </a:r>
          <a:r>
            <a:rPr lang="en-GB" i="1"/>
            <a:t>Attachment &amp; Human Development</a:t>
          </a:r>
          <a:r>
            <a:rPr lang="en-GB"/>
            <a:t>, </a:t>
          </a:r>
          <a:r>
            <a:rPr lang="en-GB" i="1"/>
            <a:t>27</a:t>
          </a:r>
          <a:r>
            <a:rPr lang="en-GB"/>
            <a:t>(5), 662-683.</a:t>
          </a:r>
          <a:endParaRPr lang="en-US"/>
        </a:p>
      </dgm:t>
    </dgm:pt>
    <dgm:pt modelId="{F93C318A-A23D-44D2-9099-61C231A64474}" type="parTrans" cxnId="{9D93D5C8-3459-42F5-83C6-6AE929EED437}">
      <dgm:prSet/>
      <dgm:spPr/>
      <dgm:t>
        <a:bodyPr/>
        <a:lstStyle/>
        <a:p>
          <a:endParaRPr lang="en-US"/>
        </a:p>
      </dgm:t>
    </dgm:pt>
    <dgm:pt modelId="{D7A3089D-FC8B-4B31-A61A-3BA33586BE57}" type="sibTrans" cxnId="{9D93D5C8-3459-42F5-83C6-6AE929EED437}">
      <dgm:prSet/>
      <dgm:spPr/>
      <dgm:t>
        <a:bodyPr/>
        <a:lstStyle/>
        <a:p>
          <a:endParaRPr lang="en-US"/>
        </a:p>
      </dgm:t>
    </dgm:pt>
    <dgm:pt modelId="{DE26549E-75E2-4E0B-92D2-AF943DE7A482}">
      <dgm:prSet/>
      <dgm:spPr/>
      <dgm:t>
        <a:bodyPr/>
        <a:lstStyle/>
        <a:p>
          <a:r>
            <a:rPr lang="en-GB"/>
            <a:t>Vertel, A. (2023). John Bowlby′ s Attachment Theory as an Alternative to Psychoanalytic concepts of the early social-emotional development of a child. </a:t>
          </a:r>
          <a:r>
            <a:rPr lang="en-GB" i="1"/>
            <a:t>Sumy State Pedagogical University named after AS Makarenko, 2 (31)</a:t>
          </a:r>
          <a:r>
            <a:rPr lang="en-GB"/>
            <a:t>, 17-24.</a:t>
          </a:r>
          <a:endParaRPr lang="en-US"/>
        </a:p>
      </dgm:t>
    </dgm:pt>
    <dgm:pt modelId="{C91BA44C-061F-4320-A3C6-EDD99F8CDDD5}" type="parTrans" cxnId="{9F1F616D-5448-4CB2-97F6-F89BF53982BF}">
      <dgm:prSet/>
      <dgm:spPr/>
      <dgm:t>
        <a:bodyPr/>
        <a:lstStyle/>
        <a:p>
          <a:endParaRPr lang="en-US"/>
        </a:p>
      </dgm:t>
    </dgm:pt>
    <dgm:pt modelId="{C615774A-0D96-48DB-81DC-8976E3B264C5}" type="sibTrans" cxnId="{9F1F616D-5448-4CB2-97F6-F89BF53982BF}">
      <dgm:prSet/>
      <dgm:spPr/>
      <dgm:t>
        <a:bodyPr/>
        <a:lstStyle/>
        <a:p>
          <a:endParaRPr lang="en-US"/>
        </a:p>
      </dgm:t>
    </dgm:pt>
    <dgm:pt modelId="{F0AAF36C-576F-4BBB-A029-DFB94985CA37}" type="pres">
      <dgm:prSet presAssocID="{7F658573-1817-4F60-8CE4-D161BCF8022B}" presName="linear" presStyleCnt="0">
        <dgm:presLayoutVars>
          <dgm:animLvl val="lvl"/>
          <dgm:resizeHandles val="exact"/>
        </dgm:presLayoutVars>
      </dgm:prSet>
      <dgm:spPr/>
    </dgm:pt>
    <dgm:pt modelId="{C1B99167-1ED6-47F6-8264-9DDD2DFF88D6}" type="pres">
      <dgm:prSet presAssocID="{BFACC338-AA7B-401A-A4C5-4F05579A36D1}" presName="parentText" presStyleLbl="node1" presStyleIdx="0" presStyleCnt="12">
        <dgm:presLayoutVars>
          <dgm:chMax val="0"/>
          <dgm:bulletEnabled val="1"/>
        </dgm:presLayoutVars>
      </dgm:prSet>
      <dgm:spPr/>
    </dgm:pt>
    <dgm:pt modelId="{8BBF3DC3-6F1B-499C-AB75-2EA0CB520E94}" type="pres">
      <dgm:prSet presAssocID="{0201778B-66C4-4A8D-A889-C860E6F3328E}" presName="spacer" presStyleCnt="0"/>
      <dgm:spPr/>
    </dgm:pt>
    <dgm:pt modelId="{99F6EAB3-CEDD-4E07-A044-FC9827288999}" type="pres">
      <dgm:prSet presAssocID="{D27CD16A-83E9-4403-8D20-71C61AE0EB6B}" presName="parentText" presStyleLbl="node1" presStyleIdx="1" presStyleCnt="12">
        <dgm:presLayoutVars>
          <dgm:chMax val="0"/>
          <dgm:bulletEnabled val="1"/>
        </dgm:presLayoutVars>
      </dgm:prSet>
      <dgm:spPr/>
    </dgm:pt>
    <dgm:pt modelId="{B4887AE7-4715-4C33-AB75-7233C9DE66F9}" type="pres">
      <dgm:prSet presAssocID="{A218310E-A4B2-4C5B-9DC7-03DBEE85571E}" presName="spacer" presStyleCnt="0"/>
      <dgm:spPr/>
    </dgm:pt>
    <dgm:pt modelId="{FA1E5559-6C3E-491A-AA86-3E4CE797E3AC}" type="pres">
      <dgm:prSet presAssocID="{0C53FB44-F107-42D2-B9F9-2E69C35E3166}" presName="parentText" presStyleLbl="node1" presStyleIdx="2" presStyleCnt="12">
        <dgm:presLayoutVars>
          <dgm:chMax val="0"/>
          <dgm:bulletEnabled val="1"/>
        </dgm:presLayoutVars>
      </dgm:prSet>
      <dgm:spPr/>
    </dgm:pt>
    <dgm:pt modelId="{5901723D-5C0B-4536-8196-F78320F32E02}" type="pres">
      <dgm:prSet presAssocID="{F23F556F-BCD5-42AD-8898-DBF91DF52C1B}" presName="spacer" presStyleCnt="0"/>
      <dgm:spPr/>
    </dgm:pt>
    <dgm:pt modelId="{D2E9FA21-A3F1-44F8-8739-82EA105CA776}" type="pres">
      <dgm:prSet presAssocID="{A65E95A5-5603-49ED-BC3E-54214C97F293}" presName="parentText" presStyleLbl="node1" presStyleIdx="3" presStyleCnt="12">
        <dgm:presLayoutVars>
          <dgm:chMax val="0"/>
          <dgm:bulletEnabled val="1"/>
        </dgm:presLayoutVars>
      </dgm:prSet>
      <dgm:spPr/>
    </dgm:pt>
    <dgm:pt modelId="{3C80FAAE-74E7-4996-8058-55021D9E0B88}" type="pres">
      <dgm:prSet presAssocID="{7987018C-F370-47AC-A811-A9D2E59FC172}" presName="spacer" presStyleCnt="0"/>
      <dgm:spPr/>
    </dgm:pt>
    <dgm:pt modelId="{C37515FC-BCBA-4391-8F9A-BC076FD0C787}" type="pres">
      <dgm:prSet presAssocID="{9275FE8D-D06E-4F49-9BD8-D4390AF54B9C}" presName="parentText" presStyleLbl="node1" presStyleIdx="4" presStyleCnt="12">
        <dgm:presLayoutVars>
          <dgm:chMax val="0"/>
          <dgm:bulletEnabled val="1"/>
        </dgm:presLayoutVars>
      </dgm:prSet>
      <dgm:spPr/>
    </dgm:pt>
    <dgm:pt modelId="{3FBF780E-D72F-403A-B89C-355833A93C09}" type="pres">
      <dgm:prSet presAssocID="{F89C37B3-821A-4363-BC40-815CFB96E2FB}" presName="spacer" presStyleCnt="0"/>
      <dgm:spPr/>
    </dgm:pt>
    <dgm:pt modelId="{B5547BD0-B4C4-45F2-B533-A7E0E920ABF5}" type="pres">
      <dgm:prSet presAssocID="{1B7FB779-4204-4FFB-B003-4B9947C3C01B}" presName="parentText" presStyleLbl="node1" presStyleIdx="5" presStyleCnt="12">
        <dgm:presLayoutVars>
          <dgm:chMax val="0"/>
          <dgm:bulletEnabled val="1"/>
        </dgm:presLayoutVars>
      </dgm:prSet>
      <dgm:spPr/>
    </dgm:pt>
    <dgm:pt modelId="{ED2016CC-A91C-47C0-B2DD-ACAE4EFD9A92}" type="pres">
      <dgm:prSet presAssocID="{61A76357-F175-4E74-AC6E-EFB78DB7F297}" presName="spacer" presStyleCnt="0"/>
      <dgm:spPr/>
    </dgm:pt>
    <dgm:pt modelId="{FF834628-9FEB-462E-9331-C139F21BEB0B}" type="pres">
      <dgm:prSet presAssocID="{AF9E70FE-A180-4EFA-977A-0A58AC3D0E5E}" presName="parentText" presStyleLbl="node1" presStyleIdx="6" presStyleCnt="12">
        <dgm:presLayoutVars>
          <dgm:chMax val="0"/>
          <dgm:bulletEnabled val="1"/>
        </dgm:presLayoutVars>
      </dgm:prSet>
      <dgm:spPr/>
    </dgm:pt>
    <dgm:pt modelId="{1495B656-9946-4D2F-B707-A56F677206D7}" type="pres">
      <dgm:prSet presAssocID="{98A68DD7-F672-44CD-B6C1-5D8D66E945D4}" presName="spacer" presStyleCnt="0"/>
      <dgm:spPr/>
    </dgm:pt>
    <dgm:pt modelId="{6AB0A64D-E1A0-4A51-B629-907C4BE492DB}" type="pres">
      <dgm:prSet presAssocID="{B162F787-D6C9-42C8-B4D5-7438BA760E87}" presName="parentText" presStyleLbl="node1" presStyleIdx="7" presStyleCnt="12">
        <dgm:presLayoutVars>
          <dgm:chMax val="0"/>
          <dgm:bulletEnabled val="1"/>
        </dgm:presLayoutVars>
      </dgm:prSet>
      <dgm:spPr/>
    </dgm:pt>
    <dgm:pt modelId="{E103DF3C-AF92-4EC5-952F-0DB717617B82}" type="pres">
      <dgm:prSet presAssocID="{08A979BC-386E-40CF-9C2A-E07BD70AF437}" presName="spacer" presStyleCnt="0"/>
      <dgm:spPr/>
    </dgm:pt>
    <dgm:pt modelId="{B74D21A0-8A27-4730-AC3C-EA6E327D54E9}" type="pres">
      <dgm:prSet presAssocID="{5FEC571C-104E-43E2-8CF8-AC5054975E67}" presName="parentText" presStyleLbl="node1" presStyleIdx="8" presStyleCnt="12">
        <dgm:presLayoutVars>
          <dgm:chMax val="0"/>
          <dgm:bulletEnabled val="1"/>
        </dgm:presLayoutVars>
      </dgm:prSet>
      <dgm:spPr/>
    </dgm:pt>
    <dgm:pt modelId="{47BD7313-4BCA-4A9C-BF6C-D708D317F417}" type="pres">
      <dgm:prSet presAssocID="{C6100BA0-5728-47F4-BE02-7DCC3F78A045}" presName="spacer" presStyleCnt="0"/>
      <dgm:spPr/>
    </dgm:pt>
    <dgm:pt modelId="{78630008-AE75-4149-9363-3DBF7F7EC16B}" type="pres">
      <dgm:prSet presAssocID="{856EDA43-486F-4ADB-AA9D-AA971EA7DCB8}" presName="parentText" presStyleLbl="node1" presStyleIdx="9" presStyleCnt="12">
        <dgm:presLayoutVars>
          <dgm:chMax val="0"/>
          <dgm:bulletEnabled val="1"/>
        </dgm:presLayoutVars>
      </dgm:prSet>
      <dgm:spPr/>
    </dgm:pt>
    <dgm:pt modelId="{ED5683EC-D399-45C8-9D63-53C3177F8A6A}" type="pres">
      <dgm:prSet presAssocID="{5B3897C3-6F61-4047-ABC3-11119618070C}" presName="spacer" presStyleCnt="0"/>
      <dgm:spPr/>
    </dgm:pt>
    <dgm:pt modelId="{078113AE-2F1D-4DC0-BDB0-34E8553ACF32}" type="pres">
      <dgm:prSet presAssocID="{1390D6D5-7969-40F7-BA7F-76232111B223}" presName="parentText" presStyleLbl="node1" presStyleIdx="10" presStyleCnt="12">
        <dgm:presLayoutVars>
          <dgm:chMax val="0"/>
          <dgm:bulletEnabled val="1"/>
        </dgm:presLayoutVars>
      </dgm:prSet>
      <dgm:spPr/>
    </dgm:pt>
    <dgm:pt modelId="{B48A53F5-D7EB-4696-95E3-3BE4BA640E8A}" type="pres">
      <dgm:prSet presAssocID="{D7A3089D-FC8B-4B31-A61A-3BA33586BE57}" presName="spacer" presStyleCnt="0"/>
      <dgm:spPr/>
    </dgm:pt>
    <dgm:pt modelId="{544B2119-4AB4-4805-9D08-90912959980C}" type="pres">
      <dgm:prSet presAssocID="{DE26549E-75E2-4E0B-92D2-AF943DE7A482}" presName="parentText" presStyleLbl="node1" presStyleIdx="11" presStyleCnt="12">
        <dgm:presLayoutVars>
          <dgm:chMax val="0"/>
          <dgm:bulletEnabled val="1"/>
        </dgm:presLayoutVars>
      </dgm:prSet>
      <dgm:spPr/>
    </dgm:pt>
  </dgm:ptLst>
  <dgm:cxnLst>
    <dgm:cxn modelId="{79820C04-8305-435C-B77C-88F3091FDEDC}" type="presOf" srcId="{A65E95A5-5603-49ED-BC3E-54214C97F293}" destId="{D2E9FA21-A3F1-44F8-8739-82EA105CA776}" srcOrd="0" destOrd="0" presId="urn:microsoft.com/office/officeart/2005/8/layout/vList2"/>
    <dgm:cxn modelId="{EC252B10-D4A3-4142-9869-8EE6860273FA}" srcId="{7F658573-1817-4F60-8CE4-D161BCF8022B}" destId="{A65E95A5-5603-49ED-BC3E-54214C97F293}" srcOrd="3" destOrd="0" parTransId="{80A45EAB-5482-4134-B1BA-E140F0540BBA}" sibTransId="{7987018C-F370-47AC-A811-A9D2E59FC172}"/>
    <dgm:cxn modelId="{AB0AD728-B186-4CEF-B731-68330CE8D3A7}" type="presOf" srcId="{1B7FB779-4204-4FFB-B003-4B9947C3C01B}" destId="{B5547BD0-B4C4-45F2-B533-A7E0E920ABF5}" srcOrd="0" destOrd="0" presId="urn:microsoft.com/office/officeart/2005/8/layout/vList2"/>
    <dgm:cxn modelId="{063BDB46-FF21-4410-A448-1E64E904B2CF}" srcId="{7F658573-1817-4F60-8CE4-D161BCF8022B}" destId="{0C53FB44-F107-42D2-B9F9-2E69C35E3166}" srcOrd="2" destOrd="0" parTransId="{7291675D-E22E-40F5-A4C4-4D8F69AAA72B}" sibTransId="{F23F556F-BCD5-42AD-8898-DBF91DF52C1B}"/>
    <dgm:cxn modelId="{BB970D4E-8338-4C73-8DA3-A3179FCF9C9F}" type="presOf" srcId="{7F658573-1817-4F60-8CE4-D161BCF8022B}" destId="{F0AAF36C-576F-4BBB-A029-DFB94985CA37}" srcOrd="0" destOrd="0" presId="urn:microsoft.com/office/officeart/2005/8/layout/vList2"/>
    <dgm:cxn modelId="{9F1F616D-5448-4CB2-97F6-F89BF53982BF}" srcId="{7F658573-1817-4F60-8CE4-D161BCF8022B}" destId="{DE26549E-75E2-4E0B-92D2-AF943DE7A482}" srcOrd="11" destOrd="0" parTransId="{C91BA44C-061F-4320-A3C6-EDD99F8CDDD5}" sibTransId="{C615774A-0D96-48DB-81DC-8976E3B264C5}"/>
    <dgm:cxn modelId="{D667CE6D-C3CA-4829-8A7D-C5FBA8C94E67}" srcId="{7F658573-1817-4F60-8CE4-D161BCF8022B}" destId="{AF9E70FE-A180-4EFA-977A-0A58AC3D0E5E}" srcOrd="6" destOrd="0" parTransId="{AE805A71-68C0-46A7-A94B-515A3913EB4C}" sibTransId="{98A68DD7-F672-44CD-B6C1-5D8D66E945D4}"/>
    <dgm:cxn modelId="{22C0DF6E-1CB2-4EB1-9D2C-7CC258D0D877}" srcId="{7F658573-1817-4F60-8CE4-D161BCF8022B}" destId="{BFACC338-AA7B-401A-A4C5-4F05579A36D1}" srcOrd="0" destOrd="0" parTransId="{65CC4F0D-25BD-4D5C-BE1D-FC0C71C20415}" sibTransId="{0201778B-66C4-4A8D-A889-C860E6F3328E}"/>
    <dgm:cxn modelId="{4EA16977-08FD-4A77-B946-CF898CBBD366}" srcId="{7F658573-1817-4F60-8CE4-D161BCF8022B}" destId="{856EDA43-486F-4ADB-AA9D-AA971EA7DCB8}" srcOrd="9" destOrd="0" parTransId="{9849CE76-BE8D-4386-9E89-3FC85CCCB9A0}" sibTransId="{5B3897C3-6F61-4047-ABC3-11119618070C}"/>
    <dgm:cxn modelId="{9ABABC96-9991-4368-90C1-FA597917D1B1}" srcId="{7F658573-1817-4F60-8CE4-D161BCF8022B}" destId="{D27CD16A-83E9-4403-8D20-71C61AE0EB6B}" srcOrd="1" destOrd="0" parTransId="{D1CFB4F3-ECBD-4824-B359-4FB497146D49}" sibTransId="{A218310E-A4B2-4C5B-9DC7-03DBEE85571E}"/>
    <dgm:cxn modelId="{9F84FD99-9907-4E29-B8A2-EA1A5DC15E4F}" type="presOf" srcId="{B162F787-D6C9-42C8-B4D5-7438BA760E87}" destId="{6AB0A64D-E1A0-4A51-B629-907C4BE492DB}" srcOrd="0" destOrd="0" presId="urn:microsoft.com/office/officeart/2005/8/layout/vList2"/>
    <dgm:cxn modelId="{973331AB-401E-4E08-9092-EFBAB07FD686}" srcId="{7F658573-1817-4F60-8CE4-D161BCF8022B}" destId="{1B7FB779-4204-4FFB-B003-4B9947C3C01B}" srcOrd="5" destOrd="0" parTransId="{C2133E83-D9E0-4055-BAF6-6B443D5A275F}" sibTransId="{61A76357-F175-4E74-AC6E-EFB78DB7F297}"/>
    <dgm:cxn modelId="{3AD94EAD-7ACA-4ECF-A3FD-F7F67AC1A8BA}" type="presOf" srcId="{D27CD16A-83E9-4403-8D20-71C61AE0EB6B}" destId="{99F6EAB3-CEDD-4E07-A044-FC9827288999}" srcOrd="0" destOrd="0" presId="urn:microsoft.com/office/officeart/2005/8/layout/vList2"/>
    <dgm:cxn modelId="{9843E9AE-FB65-48FA-90E7-CEFEE70BE755}" srcId="{7F658573-1817-4F60-8CE4-D161BCF8022B}" destId="{5FEC571C-104E-43E2-8CF8-AC5054975E67}" srcOrd="8" destOrd="0" parTransId="{BD7BB15E-C9D1-4A90-A4F6-016C4D603EE9}" sibTransId="{C6100BA0-5728-47F4-BE02-7DCC3F78A045}"/>
    <dgm:cxn modelId="{04781CB2-BEE1-4C42-8FE5-B5C276EDF24F}" type="presOf" srcId="{1390D6D5-7969-40F7-BA7F-76232111B223}" destId="{078113AE-2F1D-4DC0-BDB0-34E8553ACF32}" srcOrd="0" destOrd="0" presId="urn:microsoft.com/office/officeart/2005/8/layout/vList2"/>
    <dgm:cxn modelId="{A3D8F2B8-1B20-43FF-8A6D-8DD328ECCBE7}" type="presOf" srcId="{BFACC338-AA7B-401A-A4C5-4F05579A36D1}" destId="{C1B99167-1ED6-47F6-8264-9DDD2DFF88D6}" srcOrd="0" destOrd="0" presId="urn:microsoft.com/office/officeart/2005/8/layout/vList2"/>
    <dgm:cxn modelId="{8934DCC2-8059-4D48-A172-12607A889E1F}" type="presOf" srcId="{5FEC571C-104E-43E2-8CF8-AC5054975E67}" destId="{B74D21A0-8A27-4730-AC3C-EA6E327D54E9}" srcOrd="0" destOrd="0" presId="urn:microsoft.com/office/officeart/2005/8/layout/vList2"/>
    <dgm:cxn modelId="{3220A1C4-D81F-4F95-8237-F517249900B7}" srcId="{7F658573-1817-4F60-8CE4-D161BCF8022B}" destId="{9275FE8D-D06E-4F49-9BD8-D4390AF54B9C}" srcOrd="4" destOrd="0" parTransId="{9C93285A-EAF5-4D67-8621-2837D65DB076}" sibTransId="{F89C37B3-821A-4363-BC40-815CFB96E2FB}"/>
    <dgm:cxn modelId="{9D93D5C8-3459-42F5-83C6-6AE929EED437}" srcId="{7F658573-1817-4F60-8CE4-D161BCF8022B}" destId="{1390D6D5-7969-40F7-BA7F-76232111B223}" srcOrd="10" destOrd="0" parTransId="{F93C318A-A23D-44D2-9099-61C231A64474}" sibTransId="{D7A3089D-FC8B-4B31-A61A-3BA33586BE57}"/>
    <dgm:cxn modelId="{E87AB2D6-FC17-4834-97CA-ABDC052A0D43}" type="presOf" srcId="{9275FE8D-D06E-4F49-9BD8-D4390AF54B9C}" destId="{C37515FC-BCBA-4391-8F9A-BC076FD0C787}" srcOrd="0" destOrd="0" presId="urn:microsoft.com/office/officeart/2005/8/layout/vList2"/>
    <dgm:cxn modelId="{69934EED-E862-46CB-AECE-DEC3B065D415}" type="presOf" srcId="{AF9E70FE-A180-4EFA-977A-0A58AC3D0E5E}" destId="{FF834628-9FEB-462E-9331-C139F21BEB0B}" srcOrd="0" destOrd="0" presId="urn:microsoft.com/office/officeart/2005/8/layout/vList2"/>
    <dgm:cxn modelId="{89C82FEE-6019-4071-9A80-7B7FAEEA4642}" srcId="{7F658573-1817-4F60-8CE4-D161BCF8022B}" destId="{B162F787-D6C9-42C8-B4D5-7438BA760E87}" srcOrd="7" destOrd="0" parTransId="{065B7B46-D81F-4E63-B209-4E85D997CE8D}" sibTransId="{08A979BC-386E-40CF-9C2A-E07BD70AF437}"/>
    <dgm:cxn modelId="{B2A938F0-2F07-4F63-883C-F89848371D92}" type="presOf" srcId="{856EDA43-486F-4ADB-AA9D-AA971EA7DCB8}" destId="{78630008-AE75-4149-9363-3DBF7F7EC16B}" srcOrd="0" destOrd="0" presId="urn:microsoft.com/office/officeart/2005/8/layout/vList2"/>
    <dgm:cxn modelId="{C99C21FD-B100-47EF-971D-4A9703CB58FB}" type="presOf" srcId="{0C53FB44-F107-42D2-B9F9-2E69C35E3166}" destId="{FA1E5559-6C3E-491A-AA86-3E4CE797E3AC}" srcOrd="0" destOrd="0" presId="urn:microsoft.com/office/officeart/2005/8/layout/vList2"/>
    <dgm:cxn modelId="{20B9D9FE-18C5-42AD-BACD-9890A798473F}" type="presOf" srcId="{DE26549E-75E2-4E0B-92D2-AF943DE7A482}" destId="{544B2119-4AB4-4805-9D08-90912959980C}" srcOrd="0" destOrd="0" presId="urn:microsoft.com/office/officeart/2005/8/layout/vList2"/>
    <dgm:cxn modelId="{D6F21B4B-81FB-4932-B013-0C7DE04916BA}" type="presParOf" srcId="{F0AAF36C-576F-4BBB-A029-DFB94985CA37}" destId="{C1B99167-1ED6-47F6-8264-9DDD2DFF88D6}" srcOrd="0" destOrd="0" presId="urn:microsoft.com/office/officeart/2005/8/layout/vList2"/>
    <dgm:cxn modelId="{FEA9561C-8BED-4FD0-85FA-159471D6CC08}" type="presParOf" srcId="{F0AAF36C-576F-4BBB-A029-DFB94985CA37}" destId="{8BBF3DC3-6F1B-499C-AB75-2EA0CB520E94}" srcOrd="1" destOrd="0" presId="urn:microsoft.com/office/officeart/2005/8/layout/vList2"/>
    <dgm:cxn modelId="{C7DB374F-B4F5-4418-92AA-EB7E1BC6B603}" type="presParOf" srcId="{F0AAF36C-576F-4BBB-A029-DFB94985CA37}" destId="{99F6EAB3-CEDD-4E07-A044-FC9827288999}" srcOrd="2" destOrd="0" presId="urn:microsoft.com/office/officeart/2005/8/layout/vList2"/>
    <dgm:cxn modelId="{1B4BED9F-0F42-43C6-9C62-B3F65A214BAD}" type="presParOf" srcId="{F0AAF36C-576F-4BBB-A029-DFB94985CA37}" destId="{B4887AE7-4715-4C33-AB75-7233C9DE66F9}" srcOrd="3" destOrd="0" presId="urn:microsoft.com/office/officeart/2005/8/layout/vList2"/>
    <dgm:cxn modelId="{BEC949D7-158C-4A70-8C7D-EB65839798B5}" type="presParOf" srcId="{F0AAF36C-576F-4BBB-A029-DFB94985CA37}" destId="{FA1E5559-6C3E-491A-AA86-3E4CE797E3AC}" srcOrd="4" destOrd="0" presId="urn:microsoft.com/office/officeart/2005/8/layout/vList2"/>
    <dgm:cxn modelId="{F63AC8D1-5AB5-42E4-9A2E-E3FC7FB73BC8}" type="presParOf" srcId="{F0AAF36C-576F-4BBB-A029-DFB94985CA37}" destId="{5901723D-5C0B-4536-8196-F78320F32E02}" srcOrd="5" destOrd="0" presId="urn:microsoft.com/office/officeart/2005/8/layout/vList2"/>
    <dgm:cxn modelId="{93EAC06E-C682-41C4-AE47-3E43D20C7B25}" type="presParOf" srcId="{F0AAF36C-576F-4BBB-A029-DFB94985CA37}" destId="{D2E9FA21-A3F1-44F8-8739-82EA105CA776}" srcOrd="6" destOrd="0" presId="urn:microsoft.com/office/officeart/2005/8/layout/vList2"/>
    <dgm:cxn modelId="{F77E8121-D69C-4A66-9DDD-5B86055531BB}" type="presParOf" srcId="{F0AAF36C-576F-4BBB-A029-DFB94985CA37}" destId="{3C80FAAE-74E7-4996-8058-55021D9E0B88}" srcOrd="7" destOrd="0" presId="urn:microsoft.com/office/officeart/2005/8/layout/vList2"/>
    <dgm:cxn modelId="{0403F614-0F99-4BA2-A992-651C7B986F2C}" type="presParOf" srcId="{F0AAF36C-576F-4BBB-A029-DFB94985CA37}" destId="{C37515FC-BCBA-4391-8F9A-BC076FD0C787}" srcOrd="8" destOrd="0" presId="urn:microsoft.com/office/officeart/2005/8/layout/vList2"/>
    <dgm:cxn modelId="{D5813EC1-654D-4401-8650-202CC2BDE160}" type="presParOf" srcId="{F0AAF36C-576F-4BBB-A029-DFB94985CA37}" destId="{3FBF780E-D72F-403A-B89C-355833A93C09}" srcOrd="9" destOrd="0" presId="urn:microsoft.com/office/officeart/2005/8/layout/vList2"/>
    <dgm:cxn modelId="{9645FBEE-2CBC-48B4-AD34-9CD00727B3DE}" type="presParOf" srcId="{F0AAF36C-576F-4BBB-A029-DFB94985CA37}" destId="{B5547BD0-B4C4-45F2-B533-A7E0E920ABF5}" srcOrd="10" destOrd="0" presId="urn:microsoft.com/office/officeart/2005/8/layout/vList2"/>
    <dgm:cxn modelId="{F0F2146E-D68B-4FA9-8CF9-8DC2E193F731}" type="presParOf" srcId="{F0AAF36C-576F-4BBB-A029-DFB94985CA37}" destId="{ED2016CC-A91C-47C0-B2DD-ACAE4EFD9A92}" srcOrd="11" destOrd="0" presId="urn:microsoft.com/office/officeart/2005/8/layout/vList2"/>
    <dgm:cxn modelId="{1FCD2A57-8449-4EDF-96EB-5035F1082F9D}" type="presParOf" srcId="{F0AAF36C-576F-4BBB-A029-DFB94985CA37}" destId="{FF834628-9FEB-462E-9331-C139F21BEB0B}" srcOrd="12" destOrd="0" presId="urn:microsoft.com/office/officeart/2005/8/layout/vList2"/>
    <dgm:cxn modelId="{696B84BA-24B4-46BE-A7A7-E0CA6192E72E}" type="presParOf" srcId="{F0AAF36C-576F-4BBB-A029-DFB94985CA37}" destId="{1495B656-9946-4D2F-B707-A56F677206D7}" srcOrd="13" destOrd="0" presId="urn:microsoft.com/office/officeart/2005/8/layout/vList2"/>
    <dgm:cxn modelId="{3D31E071-D428-4161-9D6E-E29D1EC5C178}" type="presParOf" srcId="{F0AAF36C-576F-4BBB-A029-DFB94985CA37}" destId="{6AB0A64D-E1A0-4A51-B629-907C4BE492DB}" srcOrd="14" destOrd="0" presId="urn:microsoft.com/office/officeart/2005/8/layout/vList2"/>
    <dgm:cxn modelId="{B1270013-4E47-42CF-9A3D-638F571C6965}" type="presParOf" srcId="{F0AAF36C-576F-4BBB-A029-DFB94985CA37}" destId="{E103DF3C-AF92-4EC5-952F-0DB717617B82}" srcOrd="15" destOrd="0" presId="urn:microsoft.com/office/officeart/2005/8/layout/vList2"/>
    <dgm:cxn modelId="{B31CF6AE-CA10-48EE-B47A-7C8193D51BE8}" type="presParOf" srcId="{F0AAF36C-576F-4BBB-A029-DFB94985CA37}" destId="{B74D21A0-8A27-4730-AC3C-EA6E327D54E9}" srcOrd="16" destOrd="0" presId="urn:microsoft.com/office/officeart/2005/8/layout/vList2"/>
    <dgm:cxn modelId="{5E3BAA12-0C51-40D0-B227-E32A7D5A9280}" type="presParOf" srcId="{F0AAF36C-576F-4BBB-A029-DFB94985CA37}" destId="{47BD7313-4BCA-4A9C-BF6C-D708D317F417}" srcOrd="17" destOrd="0" presId="urn:microsoft.com/office/officeart/2005/8/layout/vList2"/>
    <dgm:cxn modelId="{81EC7F7C-F35F-4469-89EE-E8CAFBD4AB12}" type="presParOf" srcId="{F0AAF36C-576F-4BBB-A029-DFB94985CA37}" destId="{78630008-AE75-4149-9363-3DBF7F7EC16B}" srcOrd="18" destOrd="0" presId="urn:microsoft.com/office/officeart/2005/8/layout/vList2"/>
    <dgm:cxn modelId="{E3BFD5B7-94D7-4800-892F-9D3D829E8B75}" type="presParOf" srcId="{F0AAF36C-576F-4BBB-A029-DFB94985CA37}" destId="{ED5683EC-D399-45C8-9D63-53C3177F8A6A}" srcOrd="19" destOrd="0" presId="urn:microsoft.com/office/officeart/2005/8/layout/vList2"/>
    <dgm:cxn modelId="{56F9995E-CAC3-4177-BB7B-7A727A71D6FC}" type="presParOf" srcId="{F0AAF36C-576F-4BBB-A029-DFB94985CA37}" destId="{078113AE-2F1D-4DC0-BDB0-34E8553ACF32}" srcOrd="20" destOrd="0" presId="urn:microsoft.com/office/officeart/2005/8/layout/vList2"/>
    <dgm:cxn modelId="{527BA874-9905-4923-8808-0132C0F95B56}" type="presParOf" srcId="{F0AAF36C-576F-4BBB-A029-DFB94985CA37}" destId="{B48A53F5-D7EB-4696-95E3-3BE4BA640E8A}" srcOrd="21" destOrd="0" presId="urn:microsoft.com/office/officeart/2005/8/layout/vList2"/>
    <dgm:cxn modelId="{CCF8B3B0-AA1B-497C-8D6B-5F09477FE44E}" type="presParOf" srcId="{F0AAF36C-576F-4BBB-A029-DFB94985CA37}" destId="{544B2119-4AB4-4805-9D08-90912959980C}" srcOrd="2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878B-8D01-444E-9D2D-145D2E552060}">
      <dsp:nvSpPr>
        <dsp:cNvPr id="0" name=""/>
        <dsp:cNvSpPr/>
      </dsp:nvSpPr>
      <dsp:spPr>
        <a:xfrm>
          <a:off x="1150295" y="700203"/>
          <a:ext cx="233529" cy="91440"/>
        </a:xfrm>
        <a:custGeom>
          <a:avLst/>
          <a:gdLst/>
          <a:ahLst/>
          <a:cxnLst/>
          <a:rect l="0" t="0" r="0" b="0"/>
          <a:pathLst>
            <a:path>
              <a:moveTo>
                <a:pt x="0" y="45720"/>
              </a:moveTo>
              <a:lnTo>
                <a:pt x="233529"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260457" y="744601"/>
        <a:ext cx="13206" cy="2643"/>
      </dsp:txXfrm>
    </dsp:sp>
    <dsp:sp modelId="{878F0D65-13B3-43A1-B0EF-939BF4AE3DBA}">
      <dsp:nvSpPr>
        <dsp:cNvPr id="0" name=""/>
        <dsp:cNvSpPr/>
      </dsp:nvSpPr>
      <dsp:spPr>
        <a:xfrm>
          <a:off x="3705" y="401406"/>
          <a:ext cx="1148390" cy="6890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b="1" kern="1200"/>
            <a:t>Proposed by:</a:t>
          </a:r>
          <a:r>
            <a:rPr lang="en-IN" sz="1200" kern="1200"/>
            <a:t> John Bowlby (1969)</a:t>
          </a:r>
          <a:endParaRPr lang="en-US" sz="1200" kern="1200"/>
        </a:p>
      </dsp:txBody>
      <dsp:txXfrm>
        <a:off x="3705" y="401406"/>
        <a:ext cx="1148390" cy="689034"/>
      </dsp:txXfrm>
    </dsp:sp>
    <dsp:sp modelId="{A6357850-9059-4808-A79A-ED06A3A7642B}">
      <dsp:nvSpPr>
        <dsp:cNvPr id="0" name=""/>
        <dsp:cNvSpPr/>
      </dsp:nvSpPr>
      <dsp:spPr>
        <a:xfrm>
          <a:off x="2562815" y="700203"/>
          <a:ext cx="233529" cy="91440"/>
        </a:xfrm>
        <a:custGeom>
          <a:avLst/>
          <a:gdLst/>
          <a:ahLst/>
          <a:cxnLst/>
          <a:rect l="0" t="0" r="0" b="0"/>
          <a:pathLst>
            <a:path>
              <a:moveTo>
                <a:pt x="0" y="45720"/>
              </a:moveTo>
              <a:lnTo>
                <a:pt x="233529"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2977" y="744601"/>
        <a:ext cx="13206" cy="2643"/>
      </dsp:txXfrm>
    </dsp:sp>
    <dsp:sp modelId="{286632A7-52B9-43DC-8935-6F04BB1D9312}">
      <dsp:nvSpPr>
        <dsp:cNvPr id="0" name=""/>
        <dsp:cNvSpPr/>
      </dsp:nvSpPr>
      <dsp:spPr>
        <a:xfrm>
          <a:off x="1416225" y="401406"/>
          <a:ext cx="1148390" cy="68903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b="1" kern="1200"/>
            <a:t>Key Ideas:</a:t>
          </a:r>
          <a:endParaRPr lang="en-US" sz="1200" kern="1200"/>
        </a:p>
      </dsp:txBody>
      <dsp:txXfrm>
        <a:off x="1416225" y="401406"/>
        <a:ext cx="1148390" cy="689034"/>
      </dsp:txXfrm>
    </dsp:sp>
    <dsp:sp modelId="{0E55302D-39E0-4891-9468-9401C295F444}">
      <dsp:nvSpPr>
        <dsp:cNvPr id="0" name=""/>
        <dsp:cNvSpPr/>
      </dsp:nvSpPr>
      <dsp:spPr>
        <a:xfrm>
          <a:off x="3975335" y="700203"/>
          <a:ext cx="233529" cy="91440"/>
        </a:xfrm>
        <a:custGeom>
          <a:avLst/>
          <a:gdLst/>
          <a:ahLst/>
          <a:cxnLst/>
          <a:rect l="0" t="0" r="0" b="0"/>
          <a:pathLst>
            <a:path>
              <a:moveTo>
                <a:pt x="0" y="45720"/>
              </a:moveTo>
              <a:lnTo>
                <a:pt x="233529"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85497" y="744601"/>
        <a:ext cx="13206" cy="2643"/>
      </dsp:txXfrm>
    </dsp:sp>
    <dsp:sp modelId="{27A2C104-E9CA-4862-840D-131F5C3CAE1B}">
      <dsp:nvSpPr>
        <dsp:cNvPr id="0" name=""/>
        <dsp:cNvSpPr/>
      </dsp:nvSpPr>
      <dsp:spPr>
        <a:xfrm>
          <a:off x="2828745" y="401406"/>
          <a:ext cx="1148390" cy="68903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Children have an innate need to form attachments</a:t>
          </a:r>
          <a:endParaRPr lang="en-US" sz="1200" kern="1200"/>
        </a:p>
      </dsp:txBody>
      <dsp:txXfrm>
        <a:off x="2828745" y="401406"/>
        <a:ext cx="1148390" cy="689034"/>
      </dsp:txXfrm>
    </dsp:sp>
    <dsp:sp modelId="{FD0CC3D0-09EB-4680-AE25-3F90935D8371}">
      <dsp:nvSpPr>
        <dsp:cNvPr id="0" name=""/>
        <dsp:cNvSpPr/>
      </dsp:nvSpPr>
      <dsp:spPr>
        <a:xfrm>
          <a:off x="577900" y="1088640"/>
          <a:ext cx="4237559" cy="233529"/>
        </a:xfrm>
        <a:custGeom>
          <a:avLst/>
          <a:gdLst/>
          <a:ahLst/>
          <a:cxnLst/>
          <a:rect l="0" t="0" r="0" b="0"/>
          <a:pathLst>
            <a:path>
              <a:moveTo>
                <a:pt x="4237559" y="0"/>
              </a:moveTo>
              <a:lnTo>
                <a:pt x="4237559" y="133864"/>
              </a:lnTo>
              <a:lnTo>
                <a:pt x="0" y="133864"/>
              </a:lnTo>
              <a:lnTo>
                <a:pt x="0" y="233529"/>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535" y="1204083"/>
        <a:ext cx="212289" cy="2643"/>
      </dsp:txXfrm>
    </dsp:sp>
    <dsp:sp modelId="{5EA69E0E-FC6A-44BF-84AB-AAA34B33CA6F}">
      <dsp:nvSpPr>
        <dsp:cNvPr id="0" name=""/>
        <dsp:cNvSpPr/>
      </dsp:nvSpPr>
      <dsp:spPr>
        <a:xfrm>
          <a:off x="4241265" y="401406"/>
          <a:ext cx="1148390" cy="68903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Caregiver provides:</a:t>
          </a:r>
          <a:endParaRPr lang="en-US" sz="1200" kern="1200"/>
        </a:p>
      </dsp:txBody>
      <dsp:txXfrm>
        <a:off x="4241265" y="401406"/>
        <a:ext cx="1148390" cy="689034"/>
      </dsp:txXfrm>
    </dsp:sp>
    <dsp:sp modelId="{C81CC8A6-39E0-4196-A947-8E6B0FA0E010}">
      <dsp:nvSpPr>
        <dsp:cNvPr id="0" name=""/>
        <dsp:cNvSpPr/>
      </dsp:nvSpPr>
      <dsp:spPr>
        <a:xfrm>
          <a:off x="1150295" y="1653367"/>
          <a:ext cx="233529" cy="91440"/>
        </a:xfrm>
        <a:custGeom>
          <a:avLst/>
          <a:gdLst/>
          <a:ahLst/>
          <a:cxnLst/>
          <a:rect l="0" t="0" r="0" b="0"/>
          <a:pathLst>
            <a:path>
              <a:moveTo>
                <a:pt x="0" y="45720"/>
              </a:moveTo>
              <a:lnTo>
                <a:pt x="233529"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260457" y="1697765"/>
        <a:ext cx="13206" cy="2643"/>
      </dsp:txXfrm>
    </dsp:sp>
    <dsp:sp modelId="{897F11F9-9B13-4CCC-A721-057582253CFB}">
      <dsp:nvSpPr>
        <dsp:cNvPr id="0" name=""/>
        <dsp:cNvSpPr/>
      </dsp:nvSpPr>
      <dsp:spPr>
        <a:xfrm>
          <a:off x="3705" y="1354570"/>
          <a:ext cx="1148390" cy="68903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a:t>
          </a:r>
          <a:r>
            <a:rPr lang="en-IN" sz="1200" b="1" kern="1200"/>
            <a:t>Secure Base</a:t>
          </a:r>
          <a:r>
            <a:rPr lang="en-IN" sz="1200" kern="1200"/>
            <a:t> for exploration</a:t>
          </a:r>
          <a:endParaRPr lang="en-US" sz="1200" kern="1200"/>
        </a:p>
      </dsp:txBody>
      <dsp:txXfrm>
        <a:off x="3705" y="1354570"/>
        <a:ext cx="1148390" cy="689034"/>
      </dsp:txXfrm>
    </dsp:sp>
    <dsp:sp modelId="{66E4BAD4-3B1B-4042-B87C-624242DAAC26}">
      <dsp:nvSpPr>
        <dsp:cNvPr id="0" name=""/>
        <dsp:cNvSpPr/>
      </dsp:nvSpPr>
      <dsp:spPr>
        <a:xfrm>
          <a:off x="2562815" y="1653367"/>
          <a:ext cx="233529" cy="91440"/>
        </a:xfrm>
        <a:custGeom>
          <a:avLst/>
          <a:gdLst/>
          <a:ahLst/>
          <a:cxnLst/>
          <a:rect l="0" t="0" r="0" b="0"/>
          <a:pathLst>
            <a:path>
              <a:moveTo>
                <a:pt x="0" y="45720"/>
              </a:moveTo>
              <a:lnTo>
                <a:pt x="233529"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2977" y="1697765"/>
        <a:ext cx="13206" cy="2643"/>
      </dsp:txXfrm>
    </dsp:sp>
    <dsp:sp modelId="{860ACD91-FE9D-4B34-889D-41202C9E7B18}">
      <dsp:nvSpPr>
        <dsp:cNvPr id="0" name=""/>
        <dsp:cNvSpPr/>
      </dsp:nvSpPr>
      <dsp:spPr>
        <a:xfrm>
          <a:off x="1416225" y="1354570"/>
          <a:ext cx="1148390" cy="6890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a:t>
          </a:r>
          <a:r>
            <a:rPr lang="en-IN" sz="1200" b="1" kern="1200"/>
            <a:t>Safe Haven</a:t>
          </a:r>
          <a:r>
            <a:rPr lang="en-IN" sz="1200" kern="1200"/>
            <a:t> in distress</a:t>
          </a:r>
          <a:endParaRPr lang="en-US" sz="1200" kern="1200"/>
        </a:p>
      </dsp:txBody>
      <dsp:txXfrm>
        <a:off x="1416225" y="1354570"/>
        <a:ext cx="1148390" cy="689034"/>
      </dsp:txXfrm>
    </dsp:sp>
    <dsp:sp modelId="{A633560A-27BD-4F05-9B9D-5C0987D6C873}">
      <dsp:nvSpPr>
        <dsp:cNvPr id="0" name=""/>
        <dsp:cNvSpPr/>
      </dsp:nvSpPr>
      <dsp:spPr>
        <a:xfrm>
          <a:off x="3975335" y="1653367"/>
          <a:ext cx="233529" cy="91440"/>
        </a:xfrm>
        <a:custGeom>
          <a:avLst/>
          <a:gdLst/>
          <a:ahLst/>
          <a:cxnLst/>
          <a:rect l="0" t="0" r="0" b="0"/>
          <a:pathLst>
            <a:path>
              <a:moveTo>
                <a:pt x="0" y="45720"/>
              </a:moveTo>
              <a:lnTo>
                <a:pt x="233529"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85497" y="1697765"/>
        <a:ext cx="13206" cy="2643"/>
      </dsp:txXfrm>
    </dsp:sp>
    <dsp:sp modelId="{551C5A1D-9123-4072-8607-A7D966B15E98}">
      <dsp:nvSpPr>
        <dsp:cNvPr id="0" name=""/>
        <dsp:cNvSpPr/>
      </dsp:nvSpPr>
      <dsp:spPr>
        <a:xfrm>
          <a:off x="2828745" y="1354570"/>
          <a:ext cx="1148390" cy="68903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Development of </a:t>
          </a:r>
          <a:r>
            <a:rPr lang="en-IN" sz="1200" b="1" kern="1200"/>
            <a:t>Internal Working Models (IWMs)</a:t>
          </a:r>
          <a:endParaRPr lang="en-US" sz="1200" kern="1200"/>
        </a:p>
      </dsp:txBody>
      <dsp:txXfrm>
        <a:off x="2828745" y="1354570"/>
        <a:ext cx="1148390" cy="689034"/>
      </dsp:txXfrm>
    </dsp:sp>
    <dsp:sp modelId="{1CC577C3-F44D-4A51-B1DC-C61D900CF356}">
      <dsp:nvSpPr>
        <dsp:cNvPr id="0" name=""/>
        <dsp:cNvSpPr/>
      </dsp:nvSpPr>
      <dsp:spPr>
        <a:xfrm>
          <a:off x="577900" y="2041804"/>
          <a:ext cx="4237559" cy="233529"/>
        </a:xfrm>
        <a:custGeom>
          <a:avLst/>
          <a:gdLst/>
          <a:ahLst/>
          <a:cxnLst/>
          <a:rect l="0" t="0" r="0" b="0"/>
          <a:pathLst>
            <a:path>
              <a:moveTo>
                <a:pt x="4237559" y="0"/>
              </a:moveTo>
              <a:lnTo>
                <a:pt x="4237559" y="133864"/>
              </a:lnTo>
              <a:lnTo>
                <a:pt x="0" y="133864"/>
              </a:lnTo>
              <a:lnTo>
                <a:pt x="0" y="233529"/>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535" y="2157247"/>
        <a:ext cx="212289" cy="2643"/>
      </dsp:txXfrm>
    </dsp:sp>
    <dsp:sp modelId="{75A936EB-1B90-4975-B9F1-B938A493ACA2}">
      <dsp:nvSpPr>
        <dsp:cNvPr id="0" name=""/>
        <dsp:cNvSpPr/>
      </dsp:nvSpPr>
      <dsp:spPr>
        <a:xfrm>
          <a:off x="4241265" y="1354570"/>
          <a:ext cx="1148390" cy="68903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Emotional regulation grows through sensitive caregiving</a:t>
          </a:r>
          <a:endParaRPr lang="en-US" sz="1200" kern="1200"/>
        </a:p>
      </dsp:txBody>
      <dsp:txXfrm>
        <a:off x="4241265" y="1354570"/>
        <a:ext cx="1148390" cy="689034"/>
      </dsp:txXfrm>
    </dsp:sp>
    <dsp:sp modelId="{C673D277-C823-4498-ABA6-EF0598D37343}">
      <dsp:nvSpPr>
        <dsp:cNvPr id="0" name=""/>
        <dsp:cNvSpPr/>
      </dsp:nvSpPr>
      <dsp:spPr>
        <a:xfrm>
          <a:off x="1150295" y="2606530"/>
          <a:ext cx="233529" cy="91440"/>
        </a:xfrm>
        <a:custGeom>
          <a:avLst/>
          <a:gdLst/>
          <a:ahLst/>
          <a:cxnLst/>
          <a:rect l="0" t="0" r="0" b="0"/>
          <a:pathLst>
            <a:path>
              <a:moveTo>
                <a:pt x="0" y="45720"/>
              </a:moveTo>
              <a:lnTo>
                <a:pt x="233529"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260457" y="2650928"/>
        <a:ext cx="13206" cy="2643"/>
      </dsp:txXfrm>
    </dsp:sp>
    <dsp:sp modelId="{3F6621DE-3268-475E-92EF-0DCCC64DF789}">
      <dsp:nvSpPr>
        <dsp:cNvPr id="0" name=""/>
        <dsp:cNvSpPr/>
      </dsp:nvSpPr>
      <dsp:spPr>
        <a:xfrm>
          <a:off x="3705" y="2307733"/>
          <a:ext cx="1148390" cy="68903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b="1" kern="1200"/>
            <a:t>Relevance to Early Years:</a:t>
          </a:r>
          <a:endParaRPr lang="en-US" sz="1200" kern="1200"/>
        </a:p>
      </dsp:txBody>
      <dsp:txXfrm>
        <a:off x="3705" y="2307733"/>
        <a:ext cx="1148390" cy="689034"/>
      </dsp:txXfrm>
    </dsp:sp>
    <dsp:sp modelId="{06E0B466-B607-4C31-9E57-C82135B19440}">
      <dsp:nvSpPr>
        <dsp:cNvPr id="0" name=""/>
        <dsp:cNvSpPr/>
      </dsp:nvSpPr>
      <dsp:spPr>
        <a:xfrm>
          <a:off x="2562815" y="2606530"/>
          <a:ext cx="233529" cy="91440"/>
        </a:xfrm>
        <a:custGeom>
          <a:avLst/>
          <a:gdLst/>
          <a:ahLst/>
          <a:cxnLst/>
          <a:rect l="0" t="0" r="0" b="0"/>
          <a:pathLst>
            <a:path>
              <a:moveTo>
                <a:pt x="0" y="45720"/>
              </a:moveTo>
              <a:lnTo>
                <a:pt x="233529"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72977" y="2650928"/>
        <a:ext cx="13206" cy="2643"/>
      </dsp:txXfrm>
    </dsp:sp>
    <dsp:sp modelId="{DA133DF1-1F0F-4D1B-AF84-0C5C567D408C}">
      <dsp:nvSpPr>
        <dsp:cNvPr id="0" name=""/>
        <dsp:cNvSpPr/>
      </dsp:nvSpPr>
      <dsp:spPr>
        <a:xfrm>
          <a:off x="1416225" y="2307733"/>
          <a:ext cx="1148390" cy="68903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Emotional stability</a:t>
          </a:r>
          <a:endParaRPr lang="en-US" sz="1200" kern="1200"/>
        </a:p>
      </dsp:txBody>
      <dsp:txXfrm>
        <a:off x="1416225" y="2307733"/>
        <a:ext cx="1148390" cy="689034"/>
      </dsp:txXfrm>
    </dsp:sp>
    <dsp:sp modelId="{767992C6-F499-4E6E-8CA5-6E1F9A9E9320}">
      <dsp:nvSpPr>
        <dsp:cNvPr id="0" name=""/>
        <dsp:cNvSpPr/>
      </dsp:nvSpPr>
      <dsp:spPr>
        <a:xfrm>
          <a:off x="3975335" y="2606530"/>
          <a:ext cx="233529" cy="91440"/>
        </a:xfrm>
        <a:custGeom>
          <a:avLst/>
          <a:gdLst/>
          <a:ahLst/>
          <a:cxnLst/>
          <a:rect l="0" t="0" r="0" b="0"/>
          <a:pathLst>
            <a:path>
              <a:moveTo>
                <a:pt x="0" y="45720"/>
              </a:moveTo>
              <a:lnTo>
                <a:pt x="233529"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85497" y="2650928"/>
        <a:ext cx="13206" cy="2643"/>
      </dsp:txXfrm>
    </dsp:sp>
    <dsp:sp modelId="{CA5F765A-CE72-492C-92E6-386639158FE7}">
      <dsp:nvSpPr>
        <dsp:cNvPr id="0" name=""/>
        <dsp:cNvSpPr/>
      </dsp:nvSpPr>
      <dsp:spPr>
        <a:xfrm>
          <a:off x="2828745" y="2307733"/>
          <a:ext cx="1148390" cy="68903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Social confidence</a:t>
          </a:r>
          <a:endParaRPr lang="en-US" sz="1200" kern="1200"/>
        </a:p>
      </dsp:txBody>
      <dsp:txXfrm>
        <a:off x="2828745" y="2307733"/>
        <a:ext cx="1148390" cy="689034"/>
      </dsp:txXfrm>
    </dsp:sp>
    <dsp:sp modelId="{2EF886B8-D49D-4805-ADC2-04CB424EC883}">
      <dsp:nvSpPr>
        <dsp:cNvPr id="0" name=""/>
        <dsp:cNvSpPr/>
      </dsp:nvSpPr>
      <dsp:spPr>
        <a:xfrm>
          <a:off x="577900" y="2994967"/>
          <a:ext cx="4237559" cy="233529"/>
        </a:xfrm>
        <a:custGeom>
          <a:avLst/>
          <a:gdLst/>
          <a:ahLst/>
          <a:cxnLst/>
          <a:rect l="0" t="0" r="0" b="0"/>
          <a:pathLst>
            <a:path>
              <a:moveTo>
                <a:pt x="4237559" y="0"/>
              </a:moveTo>
              <a:lnTo>
                <a:pt x="4237559" y="133864"/>
              </a:lnTo>
              <a:lnTo>
                <a:pt x="0" y="133864"/>
              </a:lnTo>
              <a:lnTo>
                <a:pt x="0" y="233529"/>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535" y="3110410"/>
        <a:ext cx="212289" cy="2643"/>
      </dsp:txXfrm>
    </dsp:sp>
    <dsp:sp modelId="{F66CD8CE-C658-4B54-8244-E19158E52498}">
      <dsp:nvSpPr>
        <dsp:cNvPr id="0" name=""/>
        <dsp:cNvSpPr/>
      </dsp:nvSpPr>
      <dsp:spPr>
        <a:xfrm>
          <a:off x="4241265" y="2307733"/>
          <a:ext cx="1148390" cy="68903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Early communication</a:t>
          </a:r>
          <a:endParaRPr lang="en-US" sz="1200" kern="1200"/>
        </a:p>
      </dsp:txBody>
      <dsp:txXfrm>
        <a:off x="4241265" y="2307733"/>
        <a:ext cx="1148390" cy="689034"/>
      </dsp:txXfrm>
    </dsp:sp>
    <dsp:sp modelId="{210CD549-C691-4369-8239-3C10AA442A6E}">
      <dsp:nvSpPr>
        <dsp:cNvPr id="0" name=""/>
        <dsp:cNvSpPr/>
      </dsp:nvSpPr>
      <dsp:spPr>
        <a:xfrm>
          <a:off x="3705" y="3260897"/>
          <a:ext cx="1148390" cy="68903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6272" tIns="59067" rIns="56272" bIns="59067" numCol="1" spcCol="1270" anchor="ctr" anchorCtr="0">
          <a:noAutofit/>
        </a:bodyPr>
        <a:lstStyle/>
        <a:p>
          <a:pPr marL="0" lvl="0" indent="0" algn="ctr" defTabSz="533400">
            <a:lnSpc>
              <a:spcPct val="90000"/>
            </a:lnSpc>
            <a:spcBef>
              <a:spcPct val="0"/>
            </a:spcBef>
            <a:spcAft>
              <a:spcPct val="35000"/>
            </a:spcAft>
            <a:buNone/>
          </a:pPr>
          <a:r>
            <a:rPr lang="en-IN" sz="1200" kern="1200"/>
            <a:t>• Exploration &amp; learning</a:t>
          </a:r>
          <a:endParaRPr lang="en-US" sz="1200" kern="1200"/>
        </a:p>
      </dsp:txBody>
      <dsp:txXfrm>
        <a:off x="3705" y="3260897"/>
        <a:ext cx="1148390" cy="6890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35D77-15EE-437A-AEC1-532799DB6302}">
      <dsp:nvSpPr>
        <dsp:cNvPr id="0" name=""/>
        <dsp:cNvSpPr/>
      </dsp:nvSpPr>
      <dsp:spPr>
        <a:xfrm>
          <a:off x="1725875" y="1912"/>
          <a:ext cx="1941609" cy="8360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IN" sz="1200" b="1" kern="1200"/>
            <a:t>Possible Biological Influences:</a:t>
          </a:r>
          <a:endParaRPr lang="en-US" sz="1200" kern="1200"/>
        </a:p>
      </dsp:txBody>
      <dsp:txXfrm>
        <a:off x="1766688" y="42725"/>
        <a:ext cx="1859983" cy="754434"/>
      </dsp:txXfrm>
    </dsp:sp>
    <dsp:sp modelId="{33AF0952-F2DF-4E3F-8495-15D7BC7158AE}">
      <dsp:nvSpPr>
        <dsp:cNvPr id="0" name=""/>
        <dsp:cNvSpPr/>
      </dsp:nvSpPr>
      <dsp:spPr>
        <a:xfrm>
          <a:off x="1725875" y="879775"/>
          <a:ext cx="1941609" cy="83606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IN" sz="1200" kern="1200"/>
            <a:t>• </a:t>
          </a:r>
          <a:r>
            <a:rPr lang="en-IN" sz="1200" b="1" kern="1200"/>
            <a:t>Temperament</a:t>
          </a:r>
          <a:r>
            <a:rPr lang="en-IN" sz="1200" kern="1200"/>
            <a:t> (e.g., naturally shy, slow-to-warm-up)</a:t>
          </a:r>
          <a:endParaRPr lang="en-US" sz="1200" kern="1200"/>
        </a:p>
      </dsp:txBody>
      <dsp:txXfrm>
        <a:off x="1766688" y="920588"/>
        <a:ext cx="1859983" cy="754434"/>
      </dsp:txXfrm>
    </dsp:sp>
    <dsp:sp modelId="{244AC38E-8989-448A-993D-42A1B0282D46}">
      <dsp:nvSpPr>
        <dsp:cNvPr id="0" name=""/>
        <dsp:cNvSpPr/>
      </dsp:nvSpPr>
      <dsp:spPr>
        <a:xfrm>
          <a:off x="1725875" y="1757638"/>
          <a:ext cx="1941609" cy="836060"/>
        </a:xfrm>
        <a:prstGeom prst="roundRect">
          <a:avLst/>
        </a:prstGeom>
        <a:solidFill>
          <a:schemeClr val="accent2">
            <a:hueOff val="3221806"/>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IN" sz="1200" kern="1200"/>
            <a:t>• </a:t>
          </a:r>
          <a:r>
            <a:rPr lang="en-IN" sz="1200" b="1" kern="1200"/>
            <a:t>Neurodevelopmental factors</a:t>
          </a:r>
          <a:r>
            <a:rPr lang="en-IN" sz="1200" kern="1200"/>
            <a:t>: Mild speech delay</a:t>
          </a:r>
          <a:endParaRPr lang="en-US" sz="1200" kern="1200"/>
        </a:p>
      </dsp:txBody>
      <dsp:txXfrm>
        <a:off x="1766688" y="1798451"/>
        <a:ext cx="1859983" cy="754434"/>
      </dsp:txXfrm>
    </dsp:sp>
    <dsp:sp modelId="{E36D6497-D9E9-4792-AD9D-9067103D85A5}">
      <dsp:nvSpPr>
        <dsp:cNvPr id="0" name=""/>
        <dsp:cNvSpPr/>
      </dsp:nvSpPr>
      <dsp:spPr>
        <a:xfrm>
          <a:off x="1725875" y="2635502"/>
          <a:ext cx="1941609" cy="836060"/>
        </a:xfrm>
        <a:prstGeom prst="roundRect">
          <a:avLst/>
        </a:prstGeom>
        <a:solidFill>
          <a:schemeClr val="accent2">
            <a:hueOff val="4832709"/>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IN" sz="1200" kern="1200"/>
            <a:t>• </a:t>
          </a:r>
          <a:r>
            <a:rPr lang="en-IN" sz="1200" b="1" kern="1200"/>
            <a:t>Genetic predispositions</a:t>
          </a:r>
          <a:r>
            <a:rPr lang="en-IN" sz="1200" kern="1200"/>
            <a:t> to anxiety</a:t>
          </a:r>
          <a:endParaRPr lang="en-US" sz="1200" kern="1200"/>
        </a:p>
      </dsp:txBody>
      <dsp:txXfrm>
        <a:off x="1766688" y="2676315"/>
        <a:ext cx="1859983" cy="754434"/>
      </dsp:txXfrm>
    </dsp:sp>
    <dsp:sp modelId="{F3C32B28-AD8C-4F43-9541-EA8C51751F91}">
      <dsp:nvSpPr>
        <dsp:cNvPr id="0" name=""/>
        <dsp:cNvSpPr/>
      </dsp:nvSpPr>
      <dsp:spPr>
        <a:xfrm>
          <a:off x="1725875" y="3513365"/>
          <a:ext cx="1941609" cy="836060"/>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IN" sz="1200" kern="1200"/>
            <a:t>• Sensory sensitivity or low confidence affecting social behaviour </a:t>
          </a:r>
          <a:r>
            <a:rPr lang="en-GB" sz="1200" kern="1200"/>
            <a:t>(Twohig, Lyne &amp; McNicholas, 2024).</a:t>
          </a:r>
          <a:endParaRPr lang="en-US" sz="1200" kern="1200"/>
        </a:p>
      </dsp:txBody>
      <dsp:txXfrm>
        <a:off x="1766688" y="3554178"/>
        <a:ext cx="1859983" cy="754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89A4B1-B418-4F91-BFC6-AF1C01E26F1E}">
      <dsp:nvSpPr>
        <dsp:cNvPr id="0" name=""/>
        <dsp:cNvSpPr/>
      </dsp:nvSpPr>
      <dsp:spPr>
        <a:xfrm>
          <a:off x="906975" y="265431"/>
          <a:ext cx="3655123" cy="3655123"/>
        </a:xfrm>
        <a:prstGeom prst="pie">
          <a:avLst>
            <a:gd name="adj1" fmla="val 16200000"/>
            <a:gd name="adj2" fmla="val 19285716"/>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b="1" kern="1200"/>
            <a:t>Environmental Influences:</a:t>
          </a:r>
          <a:endParaRPr lang="en-US" sz="800" kern="1200"/>
        </a:p>
      </dsp:txBody>
      <dsp:txXfrm>
        <a:off x="2827220" y="604835"/>
        <a:ext cx="870267" cy="696214"/>
      </dsp:txXfrm>
    </dsp:sp>
    <dsp:sp modelId="{52C59F7D-91E5-46B8-B2F8-B6D04CE9573B}">
      <dsp:nvSpPr>
        <dsp:cNvPr id="0" name=""/>
        <dsp:cNvSpPr/>
      </dsp:nvSpPr>
      <dsp:spPr>
        <a:xfrm>
          <a:off x="953969" y="324174"/>
          <a:ext cx="3655123" cy="3655123"/>
        </a:xfrm>
        <a:prstGeom prst="pie">
          <a:avLst>
            <a:gd name="adj1" fmla="val 19285716"/>
            <a:gd name="adj2" fmla="val 771428"/>
          </a:avLst>
        </a:prstGeom>
        <a:gradFill rotWithShape="0">
          <a:gsLst>
            <a:gs pos="0">
              <a:schemeClr val="accent2">
                <a:hueOff val="1073935"/>
                <a:satOff val="-3082"/>
                <a:lumOff val="-4935"/>
                <a:alphaOff val="0"/>
                <a:satMod val="103000"/>
                <a:lumMod val="102000"/>
                <a:tint val="94000"/>
              </a:schemeClr>
            </a:gs>
            <a:gs pos="50000">
              <a:schemeClr val="accent2">
                <a:hueOff val="1073935"/>
                <a:satOff val="-3082"/>
                <a:lumOff val="-4935"/>
                <a:alphaOff val="0"/>
                <a:satMod val="110000"/>
                <a:lumMod val="100000"/>
                <a:shade val="100000"/>
              </a:schemeClr>
            </a:gs>
            <a:gs pos="100000">
              <a:schemeClr val="accent2">
                <a:hueOff val="1073935"/>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a:t>• Previous caregiving experiences</a:t>
          </a:r>
          <a:endParaRPr lang="en-US" sz="800" kern="1200"/>
        </a:p>
      </dsp:txBody>
      <dsp:txXfrm>
        <a:off x="3436407" y="1649157"/>
        <a:ext cx="1000807" cy="609187"/>
      </dsp:txXfrm>
    </dsp:sp>
    <dsp:sp modelId="{5A43B08F-B836-40AA-AAEF-6096907771E5}">
      <dsp:nvSpPr>
        <dsp:cNvPr id="0" name=""/>
        <dsp:cNvSpPr/>
      </dsp:nvSpPr>
      <dsp:spPr>
        <a:xfrm>
          <a:off x="936999" y="398147"/>
          <a:ext cx="3655123" cy="3655123"/>
        </a:xfrm>
        <a:prstGeom prst="pie">
          <a:avLst>
            <a:gd name="adj1" fmla="val 771428"/>
            <a:gd name="adj2" fmla="val 3857143"/>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a:t>• Parental stress or inconsistent routines</a:t>
          </a:r>
          <a:endParaRPr lang="en-US" sz="800" kern="1200"/>
        </a:p>
      </dsp:txBody>
      <dsp:txXfrm>
        <a:off x="3284111" y="2562938"/>
        <a:ext cx="870267" cy="674457"/>
      </dsp:txXfrm>
    </dsp:sp>
    <dsp:sp modelId="{549005F5-748A-4BCD-AAFC-09B8FED97905}">
      <dsp:nvSpPr>
        <dsp:cNvPr id="0" name=""/>
        <dsp:cNvSpPr/>
      </dsp:nvSpPr>
      <dsp:spPr>
        <a:xfrm>
          <a:off x="869118" y="430782"/>
          <a:ext cx="3655123" cy="3655123"/>
        </a:xfrm>
        <a:prstGeom prst="pie">
          <a:avLst>
            <a:gd name="adj1" fmla="val 3857226"/>
            <a:gd name="adj2" fmla="val 6942858"/>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a:t>• Major changes (e.g., new baby, house move)</a:t>
          </a:r>
          <a:endParaRPr lang="en-US" sz="800" kern="1200"/>
        </a:p>
      </dsp:txBody>
      <dsp:txXfrm>
        <a:off x="2272425" y="3302665"/>
        <a:ext cx="848510" cy="609187"/>
      </dsp:txXfrm>
    </dsp:sp>
    <dsp:sp modelId="{EC777B11-BB89-456D-A6DC-7AA97040ED30}">
      <dsp:nvSpPr>
        <dsp:cNvPr id="0" name=""/>
        <dsp:cNvSpPr/>
      </dsp:nvSpPr>
      <dsp:spPr>
        <a:xfrm>
          <a:off x="801237" y="398147"/>
          <a:ext cx="3655123" cy="3655123"/>
        </a:xfrm>
        <a:prstGeom prst="pie">
          <a:avLst>
            <a:gd name="adj1" fmla="val 6942858"/>
            <a:gd name="adj2" fmla="val 10028574"/>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a:t>• Cultural/language differences</a:t>
          </a:r>
          <a:endParaRPr lang="en-US" sz="800" kern="1200"/>
        </a:p>
      </dsp:txBody>
      <dsp:txXfrm>
        <a:off x="1238982" y="2562938"/>
        <a:ext cx="870267" cy="674457"/>
      </dsp:txXfrm>
    </dsp:sp>
    <dsp:sp modelId="{E6AD4A89-28CF-48A6-A75E-284E700E9887}">
      <dsp:nvSpPr>
        <dsp:cNvPr id="0" name=""/>
        <dsp:cNvSpPr/>
      </dsp:nvSpPr>
      <dsp:spPr>
        <a:xfrm>
          <a:off x="784267" y="324174"/>
          <a:ext cx="3655123" cy="3655123"/>
        </a:xfrm>
        <a:prstGeom prst="pie">
          <a:avLst>
            <a:gd name="adj1" fmla="val 10028574"/>
            <a:gd name="adj2" fmla="val 13114284"/>
          </a:avLst>
        </a:prstGeom>
        <a:gradFill rotWithShape="0">
          <a:gsLst>
            <a:gs pos="0">
              <a:schemeClr val="accent2">
                <a:hueOff val="5369677"/>
                <a:satOff val="-15411"/>
                <a:lumOff val="-24674"/>
                <a:alphaOff val="0"/>
                <a:satMod val="103000"/>
                <a:lumMod val="102000"/>
                <a:tint val="94000"/>
              </a:schemeClr>
            </a:gs>
            <a:gs pos="50000">
              <a:schemeClr val="accent2">
                <a:hueOff val="5369677"/>
                <a:satOff val="-15411"/>
                <a:lumOff val="-24674"/>
                <a:alphaOff val="0"/>
                <a:satMod val="110000"/>
                <a:lumMod val="100000"/>
                <a:shade val="100000"/>
              </a:schemeClr>
            </a:gs>
            <a:gs pos="100000">
              <a:schemeClr val="accent2">
                <a:hueOff val="5369677"/>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a:t>• Nursery transition challenges</a:t>
          </a:r>
          <a:endParaRPr lang="en-US" sz="800" kern="1200"/>
        </a:p>
      </dsp:txBody>
      <dsp:txXfrm>
        <a:off x="956145" y="1649157"/>
        <a:ext cx="1000807" cy="609187"/>
      </dsp:txXfrm>
    </dsp:sp>
    <dsp:sp modelId="{B22932A2-7997-4B34-8E97-1B613015A81B}">
      <dsp:nvSpPr>
        <dsp:cNvPr id="0" name=""/>
        <dsp:cNvSpPr/>
      </dsp:nvSpPr>
      <dsp:spPr>
        <a:xfrm>
          <a:off x="831261" y="265431"/>
          <a:ext cx="3655123" cy="3655123"/>
        </a:xfrm>
        <a:prstGeom prst="pie">
          <a:avLst>
            <a:gd name="adj1" fmla="val 13114284"/>
            <a:gd name="adj2" fmla="val 16200000"/>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IN" sz="800" kern="1200"/>
            <a:t>• High staff turnover or unfamiliar environment </a:t>
          </a:r>
          <a:r>
            <a:rPr lang="en-GB" sz="800" kern="1200"/>
            <a:t>(Nīmante, 2023).</a:t>
          </a:r>
          <a:endParaRPr lang="en-US" sz="800" kern="1200"/>
        </a:p>
      </dsp:txBody>
      <dsp:txXfrm>
        <a:off x="1695872" y="604835"/>
        <a:ext cx="870267" cy="696214"/>
      </dsp:txXfrm>
    </dsp:sp>
    <dsp:sp modelId="{1DC0F937-75ED-491B-8535-2B6A0A0F5015}">
      <dsp:nvSpPr>
        <dsp:cNvPr id="0" name=""/>
        <dsp:cNvSpPr/>
      </dsp:nvSpPr>
      <dsp:spPr>
        <a:xfrm>
          <a:off x="680523" y="39162"/>
          <a:ext cx="4107663" cy="4107663"/>
        </a:xfrm>
        <a:prstGeom prst="circularArrow">
          <a:avLst>
            <a:gd name="adj1" fmla="val 5085"/>
            <a:gd name="adj2" fmla="val 327528"/>
            <a:gd name="adj3" fmla="val 18957827"/>
            <a:gd name="adj4" fmla="val 16200343"/>
            <a:gd name="adj5" fmla="val 5932"/>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E8BF7B6-9CBF-4325-A1FE-7CEBE9A5D866}">
      <dsp:nvSpPr>
        <dsp:cNvPr id="0" name=""/>
        <dsp:cNvSpPr/>
      </dsp:nvSpPr>
      <dsp:spPr>
        <a:xfrm>
          <a:off x="727813" y="98165"/>
          <a:ext cx="4107663" cy="4107663"/>
        </a:xfrm>
        <a:prstGeom prst="circularArrow">
          <a:avLst>
            <a:gd name="adj1" fmla="val 5085"/>
            <a:gd name="adj2" fmla="val 327528"/>
            <a:gd name="adj3" fmla="val 443744"/>
            <a:gd name="adj4" fmla="val 19285776"/>
            <a:gd name="adj5" fmla="val 5932"/>
          </a:avLst>
        </a:prstGeom>
        <a:gradFill rotWithShape="0">
          <a:gsLst>
            <a:gs pos="0">
              <a:schemeClr val="accent2">
                <a:hueOff val="1073935"/>
                <a:satOff val="-3082"/>
                <a:lumOff val="-4935"/>
                <a:alphaOff val="0"/>
                <a:satMod val="103000"/>
                <a:lumMod val="102000"/>
                <a:tint val="94000"/>
              </a:schemeClr>
            </a:gs>
            <a:gs pos="50000">
              <a:schemeClr val="accent2">
                <a:hueOff val="1073935"/>
                <a:satOff val="-3082"/>
                <a:lumOff val="-4935"/>
                <a:alphaOff val="0"/>
                <a:satMod val="110000"/>
                <a:lumMod val="100000"/>
                <a:shade val="100000"/>
              </a:schemeClr>
            </a:gs>
            <a:gs pos="100000">
              <a:schemeClr val="accent2">
                <a:hueOff val="1073935"/>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25B9DB0-23E6-4958-AEE9-0D32DBC932EA}">
      <dsp:nvSpPr>
        <dsp:cNvPr id="0" name=""/>
        <dsp:cNvSpPr/>
      </dsp:nvSpPr>
      <dsp:spPr>
        <a:xfrm>
          <a:off x="710783" y="171966"/>
          <a:ext cx="4107663" cy="4107663"/>
        </a:xfrm>
        <a:prstGeom prst="circularArrow">
          <a:avLst>
            <a:gd name="adj1" fmla="val 5085"/>
            <a:gd name="adj2" fmla="val 327528"/>
            <a:gd name="adj3" fmla="val 3529100"/>
            <a:gd name="adj4" fmla="val 770764"/>
            <a:gd name="adj5" fmla="val 5932"/>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8672285-2C92-447D-AF9E-74DD2DC533B3}">
      <dsp:nvSpPr>
        <dsp:cNvPr id="0" name=""/>
        <dsp:cNvSpPr/>
      </dsp:nvSpPr>
      <dsp:spPr>
        <a:xfrm>
          <a:off x="642848" y="204417"/>
          <a:ext cx="4107663" cy="4107663"/>
        </a:xfrm>
        <a:prstGeom prst="circularArrow">
          <a:avLst>
            <a:gd name="adj1" fmla="val 5085"/>
            <a:gd name="adj2" fmla="val 327528"/>
            <a:gd name="adj3" fmla="val 6615046"/>
            <a:gd name="adj4" fmla="val 3857426"/>
            <a:gd name="adj5" fmla="val 5932"/>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1874E42-6D6B-4917-8214-4126575214B0}">
      <dsp:nvSpPr>
        <dsp:cNvPr id="0" name=""/>
        <dsp:cNvSpPr/>
      </dsp:nvSpPr>
      <dsp:spPr>
        <a:xfrm>
          <a:off x="574914" y="171966"/>
          <a:ext cx="4107663" cy="4107663"/>
        </a:xfrm>
        <a:prstGeom prst="circularArrow">
          <a:avLst>
            <a:gd name="adj1" fmla="val 5085"/>
            <a:gd name="adj2" fmla="val 327528"/>
            <a:gd name="adj3" fmla="val 9701707"/>
            <a:gd name="adj4" fmla="val 6943371"/>
            <a:gd name="adj5" fmla="val 5932"/>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1B5CF4A-C4C8-4AF5-8EE6-9CCA2850A6A6}">
      <dsp:nvSpPr>
        <dsp:cNvPr id="0" name=""/>
        <dsp:cNvSpPr/>
      </dsp:nvSpPr>
      <dsp:spPr>
        <a:xfrm>
          <a:off x="557884" y="98165"/>
          <a:ext cx="4107663" cy="4107663"/>
        </a:xfrm>
        <a:prstGeom prst="circularArrow">
          <a:avLst>
            <a:gd name="adj1" fmla="val 5085"/>
            <a:gd name="adj2" fmla="val 327528"/>
            <a:gd name="adj3" fmla="val 12786695"/>
            <a:gd name="adj4" fmla="val 10028727"/>
            <a:gd name="adj5" fmla="val 5932"/>
          </a:avLst>
        </a:prstGeom>
        <a:gradFill rotWithShape="0">
          <a:gsLst>
            <a:gs pos="0">
              <a:schemeClr val="accent2">
                <a:hueOff val="5369677"/>
                <a:satOff val="-15411"/>
                <a:lumOff val="-24674"/>
                <a:alphaOff val="0"/>
                <a:satMod val="103000"/>
                <a:lumMod val="102000"/>
                <a:tint val="94000"/>
              </a:schemeClr>
            </a:gs>
            <a:gs pos="50000">
              <a:schemeClr val="accent2">
                <a:hueOff val="5369677"/>
                <a:satOff val="-15411"/>
                <a:lumOff val="-24674"/>
                <a:alphaOff val="0"/>
                <a:satMod val="110000"/>
                <a:lumMod val="100000"/>
                <a:shade val="100000"/>
              </a:schemeClr>
            </a:gs>
            <a:gs pos="100000">
              <a:schemeClr val="accent2">
                <a:hueOff val="5369677"/>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B0F8B1B-DF8E-4BC4-A139-E0664506B0E9}">
      <dsp:nvSpPr>
        <dsp:cNvPr id="0" name=""/>
        <dsp:cNvSpPr/>
      </dsp:nvSpPr>
      <dsp:spPr>
        <a:xfrm>
          <a:off x="605174" y="39162"/>
          <a:ext cx="4107663" cy="4107663"/>
        </a:xfrm>
        <a:prstGeom prst="circularArrow">
          <a:avLst>
            <a:gd name="adj1" fmla="val 5085"/>
            <a:gd name="adj2" fmla="val 327528"/>
            <a:gd name="adj3" fmla="val 15872129"/>
            <a:gd name="adj4" fmla="val 13114645"/>
            <a:gd name="adj5" fmla="val 5932"/>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183E9-031F-4AA9-8558-4E1366D00D3D}">
      <dsp:nvSpPr>
        <dsp:cNvPr id="0" name=""/>
        <dsp:cNvSpPr/>
      </dsp:nvSpPr>
      <dsp:spPr>
        <a:xfrm>
          <a:off x="4899663" y="2808"/>
          <a:ext cx="716272" cy="46557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t>Working with Parents:</a:t>
          </a:r>
          <a:endParaRPr lang="en-US" sz="600" kern="1200"/>
        </a:p>
      </dsp:txBody>
      <dsp:txXfrm>
        <a:off x="4922391" y="25536"/>
        <a:ext cx="670816" cy="420121"/>
      </dsp:txXfrm>
    </dsp:sp>
    <dsp:sp modelId="{9AC107CB-9C2D-49DE-9E98-DF5F78E53AEC}">
      <dsp:nvSpPr>
        <dsp:cNvPr id="0" name=""/>
        <dsp:cNvSpPr/>
      </dsp:nvSpPr>
      <dsp:spPr>
        <a:xfrm>
          <a:off x="3317727" y="235596"/>
          <a:ext cx="3880144" cy="3880144"/>
        </a:xfrm>
        <a:custGeom>
          <a:avLst/>
          <a:gdLst/>
          <a:ahLst/>
          <a:cxnLst/>
          <a:rect l="0" t="0" r="0" b="0"/>
          <a:pathLst>
            <a:path>
              <a:moveTo>
                <a:pt x="2385065" y="51723"/>
              </a:moveTo>
              <a:arcTo wR="1940072" hR="1940072" stAng="16995598" swAng="473720"/>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9EBA433-1655-435D-94CF-5B96C6F4A30E}">
      <dsp:nvSpPr>
        <dsp:cNvPr id="0" name=""/>
        <dsp:cNvSpPr/>
      </dsp:nvSpPr>
      <dsp:spPr>
        <a:xfrm>
          <a:off x="6040009" y="373329"/>
          <a:ext cx="716272" cy="46557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Parent–nursery communication diary</a:t>
          </a:r>
          <a:endParaRPr lang="en-US" sz="600" kern="1200"/>
        </a:p>
      </dsp:txBody>
      <dsp:txXfrm>
        <a:off x="6062737" y="396057"/>
        <a:ext cx="670816" cy="420121"/>
      </dsp:txXfrm>
    </dsp:sp>
    <dsp:sp modelId="{D1F9492B-98C7-43FB-B002-67508DA46BFB}">
      <dsp:nvSpPr>
        <dsp:cNvPr id="0" name=""/>
        <dsp:cNvSpPr/>
      </dsp:nvSpPr>
      <dsp:spPr>
        <a:xfrm>
          <a:off x="3317727" y="235596"/>
          <a:ext cx="3880144" cy="3880144"/>
        </a:xfrm>
        <a:custGeom>
          <a:avLst/>
          <a:gdLst/>
          <a:ahLst/>
          <a:cxnLst/>
          <a:rect l="0" t="0" r="0" b="0"/>
          <a:pathLst>
            <a:path>
              <a:moveTo>
                <a:pt x="3427589" y="694611"/>
              </a:moveTo>
              <a:arcTo wR="1940072" hR="1940072" stAng="19203684" swAng="655169"/>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2E37C12-8C7A-4033-A48F-B7589499DA49}">
      <dsp:nvSpPr>
        <dsp:cNvPr id="0" name=""/>
        <dsp:cNvSpPr/>
      </dsp:nvSpPr>
      <dsp:spPr>
        <a:xfrm>
          <a:off x="6744781" y="1343365"/>
          <a:ext cx="716272" cy="465577"/>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Consistent drop-off routines</a:t>
          </a:r>
          <a:endParaRPr lang="en-US" sz="600" kern="1200"/>
        </a:p>
      </dsp:txBody>
      <dsp:txXfrm>
        <a:off x="6767509" y="1366093"/>
        <a:ext cx="670816" cy="420121"/>
      </dsp:txXfrm>
    </dsp:sp>
    <dsp:sp modelId="{D724E63D-ED9F-4102-A20A-67B6F7879C61}">
      <dsp:nvSpPr>
        <dsp:cNvPr id="0" name=""/>
        <dsp:cNvSpPr/>
      </dsp:nvSpPr>
      <dsp:spPr>
        <a:xfrm>
          <a:off x="3317727" y="235596"/>
          <a:ext cx="3880144" cy="3880144"/>
        </a:xfrm>
        <a:custGeom>
          <a:avLst/>
          <a:gdLst/>
          <a:ahLst/>
          <a:cxnLst/>
          <a:rect l="0" t="0" r="0" b="0"/>
          <a:pathLst>
            <a:path>
              <a:moveTo>
                <a:pt x="3867427" y="1718302"/>
              </a:moveTo>
              <a:arcTo wR="1940072" hR="1940072" stAng="21206170" swAng="787661"/>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86230E0-7E23-402F-9C3B-5ADF7671C749}">
      <dsp:nvSpPr>
        <dsp:cNvPr id="0" name=""/>
        <dsp:cNvSpPr/>
      </dsp:nvSpPr>
      <dsp:spPr>
        <a:xfrm>
          <a:off x="6744781" y="2542395"/>
          <a:ext cx="716272" cy="4655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Shared strategies at home and nursery</a:t>
          </a:r>
          <a:endParaRPr lang="en-US" sz="600" kern="1200"/>
        </a:p>
      </dsp:txBody>
      <dsp:txXfrm>
        <a:off x="6767509" y="2565123"/>
        <a:ext cx="670816" cy="420121"/>
      </dsp:txXfrm>
    </dsp:sp>
    <dsp:sp modelId="{D0EE6B52-4F1C-49B0-8824-0804FEE40D7A}">
      <dsp:nvSpPr>
        <dsp:cNvPr id="0" name=""/>
        <dsp:cNvSpPr/>
      </dsp:nvSpPr>
      <dsp:spPr>
        <a:xfrm>
          <a:off x="3317727" y="235596"/>
          <a:ext cx="3880144" cy="3880144"/>
        </a:xfrm>
        <a:custGeom>
          <a:avLst/>
          <a:gdLst/>
          <a:ahLst/>
          <a:cxnLst/>
          <a:rect l="0" t="0" r="0" b="0"/>
          <a:pathLst>
            <a:path>
              <a:moveTo>
                <a:pt x="3636583" y="2881203"/>
              </a:moveTo>
              <a:arcTo wR="1940072" hR="1940072" stAng="1741146" swAng="655169"/>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153C295-5B82-4D88-A301-3C616A8622C2}">
      <dsp:nvSpPr>
        <dsp:cNvPr id="0" name=""/>
        <dsp:cNvSpPr/>
      </dsp:nvSpPr>
      <dsp:spPr>
        <a:xfrm>
          <a:off x="6040009" y="3512431"/>
          <a:ext cx="716272" cy="465577"/>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t>Referral Pathways:</a:t>
          </a:r>
          <a:endParaRPr lang="en-US" sz="600" kern="1200"/>
        </a:p>
      </dsp:txBody>
      <dsp:txXfrm>
        <a:off x="6062737" y="3535159"/>
        <a:ext cx="670816" cy="420121"/>
      </dsp:txXfrm>
    </dsp:sp>
    <dsp:sp modelId="{AB1E3B58-3BB9-4B59-8188-EECDF0944781}">
      <dsp:nvSpPr>
        <dsp:cNvPr id="0" name=""/>
        <dsp:cNvSpPr/>
      </dsp:nvSpPr>
      <dsp:spPr>
        <a:xfrm>
          <a:off x="3317727" y="235596"/>
          <a:ext cx="3880144" cy="3880144"/>
        </a:xfrm>
        <a:custGeom>
          <a:avLst/>
          <a:gdLst/>
          <a:ahLst/>
          <a:cxnLst/>
          <a:rect l="0" t="0" r="0" b="0"/>
          <a:pathLst>
            <a:path>
              <a:moveTo>
                <a:pt x="2640238" y="3749394"/>
              </a:moveTo>
              <a:arcTo wR="1940072" hR="1940072" stAng="4130682" swAng="473720"/>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51939A3-CF8E-43B2-8AF3-3AEA90140F8E}">
      <dsp:nvSpPr>
        <dsp:cNvPr id="0" name=""/>
        <dsp:cNvSpPr/>
      </dsp:nvSpPr>
      <dsp:spPr>
        <a:xfrm>
          <a:off x="4899663" y="3882952"/>
          <a:ext cx="716272" cy="465577"/>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Speech and Language Therapy (SALT)</a:t>
          </a:r>
          <a:endParaRPr lang="en-US" sz="600" kern="1200"/>
        </a:p>
      </dsp:txBody>
      <dsp:txXfrm>
        <a:off x="4922391" y="3905680"/>
        <a:ext cx="670816" cy="420121"/>
      </dsp:txXfrm>
    </dsp:sp>
    <dsp:sp modelId="{8E7AD564-42C6-423E-8A11-E8BC8D5641EC}">
      <dsp:nvSpPr>
        <dsp:cNvPr id="0" name=""/>
        <dsp:cNvSpPr/>
      </dsp:nvSpPr>
      <dsp:spPr>
        <a:xfrm>
          <a:off x="3317727" y="235596"/>
          <a:ext cx="3880144" cy="3880144"/>
        </a:xfrm>
        <a:custGeom>
          <a:avLst/>
          <a:gdLst/>
          <a:ahLst/>
          <a:cxnLst/>
          <a:rect l="0" t="0" r="0" b="0"/>
          <a:pathLst>
            <a:path>
              <a:moveTo>
                <a:pt x="1495078" y="3828420"/>
              </a:moveTo>
              <a:arcTo wR="1940072" hR="1940072" stAng="6195598" swAng="473720"/>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D7DF550-C644-4643-9F58-2FF0BCC08C04}">
      <dsp:nvSpPr>
        <dsp:cNvPr id="0" name=""/>
        <dsp:cNvSpPr/>
      </dsp:nvSpPr>
      <dsp:spPr>
        <a:xfrm>
          <a:off x="3759317" y="3512431"/>
          <a:ext cx="716272" cy="465577"/>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Early Help / Family Support Services</a:t>
          </a:r>
          <a:endParaRPr lang="en-US" sz="600" kern="1200"/>
        </a:p>
      </dsp:txBody>
      <dsp:txXfrm>
        <a:off x="3782045" y="3535159"/>
        <a:ext cx="670816" cy="420121"/>
      </dsp:txXfrm>
    </dsp:sp>
    <dsp:sp modelId="{94B02916-49B5-45F4-92DB-F31A81BAEEE5}">
      <dsp:nvSpPr>
        <dsp:cNvPr id="0" name=""/>
        <dsp:cNvSpPr/>
      </dsp:nvSpPr>
      <dsp:spPr>
        <a:xfrm>
          <a:off x="3317727" y="235596"/>
          <a:ext cx="3880144" cy="3880144"/>
        </a:xfrm>
        <a:custGeom>
          <a:avLst/>
          <a:gdLst/>
          <a:ahLst/>
          <a:cxnLst/>
          <a:rect l="0" t="0" r="0" b="0"/>
          <a:pathLst>
            <a:path>
              <a:moveTo>
                <a:pt x="452554" y="3185532"/>
              </a:moveTo>
              <a:arcTo wR="1940072" hR="1940072" stAng="8403684" swAng="655169"/>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F1AE788-6FC8-4F87-A67E-853F37432529}">
      <dsp:nvSpPr>
        <dsp:cNvPr id="0" name=""/>
        <dsp:cNvSpPr/>
      </dsp:nvSpPr>
      <dsp:spPr>
        <a:xfrm>
          <a:off x="3054545" y="2542395"/>
          <a:ext cx="716272" cy="465577"/>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b="1" kern="1200"/>
            <a:t>Attachment-Based Parenting Programmes:</a:t>
          </a:r>
          <a:endParaRPr lang="en-US" sz="600" kern="1200"/>
        </a:p>
      </dsp:txBody>
      <dsp:txXfrm>
        <a:off x="3077273" y="2565123"/>
        <a:ext cx="670816" cy="420121"/>
      </dsp:txXfrm>
    </dsp:sp>
    <dsp:sp modelId="{A2B58368-9F79-4F8D-88E3-994C2A987F6F}">
      <dsp:nvSpPr>
        <dsp:cNvPr id="0" name=""/>
        <dsp:cNvSpPr/>
      </dsp:nvSpPr>
      <dsp:spPr>
        <a:xfrm>
          <a:off x="3317727" y="235596"/>
          <a:ext cx="3880144" cy="3880144"/>
        </a:xfrm>
        <a:custGeom>
          <a:avLst/>
          <a:gdLst/>
          <a:ahLst/>
          <a:cxnLst/>
          <a:rect l="0" t="0" r="0" b="0"/>
          <a:pathLst>
            <a:path>
              <a:moveTo>
                <a:pt x="12716" y="2161842"/>
              </a:moveTo>
              <a:arcTo wR="1940072" hR="1940072" stAng="10406170" swAng="787661"/>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14B237D-086E-44CB-8073-50F037F05192}">
      <dsp:nvSpPr>
        <dsp:cNvPr id="0" name=""/>
        <dsp:cNvSpPr/>
      </dsp:nvSpPr>
      <dsp:spPr>
        <a:xfrm>
          <a:off x="3054545" y="1343365"/>
          <a:ext cx="716272" cy="46557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Circle of Security</a:t>
          </a:r>
          <a:endParaRPr lang="en-US" sz="600" kern="1200"/>
        </a:p>
      </dsp:txBody>
      <dsp:txXfrm>
        <a:off x="3077273" y="1366093"/>
        <a:ext cx="670816" cy="420121"/>
      </dsp:txXfrm>
    </dsp:sp>
    <dsp:sp modelId="{02914DCC-B889-4379-B0D9-A874EE22137B}">
      <dsp:nvSpPr>
        <dsp:cNvPr id="0" name=""/>
        <dsp:cNvSpPr/>
      </dsp:nvSpPr>
      <dsp:spPr>
        <a:xfrm>
          <a:off x="3317727" y="235596"/>
          <a:ext cx="3880144" cy="3880144"/>
        </a:xfrm>
        <a:custGeom>
          <a:avLst/>
          <a:gdLst/>
          <a:ahLst/>
          <a:cxnLst/>
          <a:rect l="0" t="0" r="0" b="0"/>
          <a:pathLst>
            <a:path>
              <a:moveTo>
                <a:pt x="243560" y="998940"/>
              </a:moveTo>
              <a:arcTo wR="1940072" hR="1940072" stAng="12541146" swAng="655169"/>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BADDC44-7203-4A50-993A-7735B3989277}">
      <dsp:nvSpPr>
        <dsp:cNvPr id="0" name=""/>
        <dsp:cNvSpPr/>
      </dsp:nvSpPr>
      <dsp:spPr>
        <a:xfrm>
          <a:off x="3759317" y="373329"/>
          <a:ext cx="716272" cy="465577"/>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t>• Video-feedback interventions</a:t>
          </a:r>
          <a:endParaRPr lang="en-US" sz="600" kern="1200"/>
        </a:p>
      </dsp:txBody>
      <dsp:txXfrm>
        <a:off x="3782045" y="396057"/>
        <a:ext cx="670816" cy="420121"/>
      </dsp:txXfrm>
    </dsp:sp>
    <dsp:sp modelId="{A3251AEB-0B4E-4000-AB74-A8B56DF55A3D}">
      <dsp:nvSpPr>
        <dsp:cNvPr id="0" name=""/>
        <dsp:cNvSpPr/>
      </dsp:nvSpPr>
      <dsp:spPr>
        <a:xfrm>
          <a:off x="3317727" y="235596"/>
          <a:ext cx="3880144" cy="3880144"/>
        </a:xfrm>
        <a:custGeom>
          <a:avLst/>
          <a:gdLst/>
          <a:ahLst/>
          <a:cxnLst/>
          <a:rect l="0" t="0" r="0" b="0"/>
          <a:pathLst>
            <a:path>
              <a:moveTo>
                <a:pt x="1239905" y="130749"/>
              </a:moveTo>
              <a:arcTo wR="1940072" hR="1940072" stAng="14930682" swAng="473720"/>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FAA24-72E0-4489-9B33-EA8A3448179E}">
      <dsp:nvSpPr>
        <dsp:cNvPr id="0" name=""/>
        <dsp:cNvSpPr/>
      </dsp:nvSpPr>
      <dsp:spPr>
        <a:xfrm>
          <a:off x="0" y="96709"/>
          <a:ext cx="6666833" cy="9945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 Evidence-based (supported by extensive research)</a:t>
          </a:r>
          <a:endParaRPr lang="en-US" sz="2500" kern="1200"/>
        </a:p>
      </dsp:txBody>
      <dsp:txXfrm>
        <a:off x="48547" y="145256"/>
        <a:ext cx="6569739" cy="897406"/>
      </dsp:txXfrm>
    </dsp:sp>
    <dsp:sp modelId="{5D227182-A3A6-4A58-8E05-96C007511B75}">
      <dsp:nvSpPr>
        <dsp:cNvPr id="0" name=""/>
        <dsp:cNvSpPr/>
      </dsp:nvSpPr>
      <dsp:spPr>
        <a:xfrm>
          <a:off x="0" y="1163209"/>
          <a:ext cx="6666833" cy="99450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 Easy to apply in early years practice</a:t>
          </a:r>
          <a:endParaRPr lang="en-US" sz="2500" kern="1200"/>
        </a:p>
      </dsp:txBody>
      <dsp:txXfrm>
        <a:off x="48547" y="1211756"/>
        <a:ext cx="6569739" cy="897406"/>
      </dsp:txXfrm>
    </dsp:sp>
    <dsp:sp modelId="{AF5BBB10-5EE5-4D19-AB43-D48A93C24BD2}">
      <dsp:nvSpPr>
        <dsp:cNvPr id="0" name=""/>
        <dsp:cNvSpPr/>
      </dsp:nvSpPr>
      <dsp:spPr>
        <a:xfrm>
          <a:off x="0" y="2229710"/>
          <a:ext cx="6666833" cy="99450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 Highlights the importance of emotional bonds</a:t>
          </a:r>
          <a:endParaRPr lang="en-US" sz="2500" kern="1200"/>
        </a:p>
      </dsp:txBody>
      <dsp:txXfrm>
        <a:off x="48547" y="2278257"/>
        <a:ext cx="6569739" cy="897406"/>
      </dsp:txXfrm>
    </dsp:sp>
    <dsp:sp modelId="{B49073CA-0602-41DD-B567-3F2452296CE6}">
      <dsp:nvSpPr>
        <dsp:cNvPr id="0" name=""/>
        <dsp:cNvSpPr/>
      </dsp:nvSpPr>
      <dsp:spPr>
        <a:xfrm>
          <a:off x="0" y="3296210"/>
          <a:ext cx="6666833" cy="99450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 Informs nursery policies (key worker system)</a:t>
          </a:r>
          <a:endParaRPr lang="en-US" sz="2500" kern="1200"/>
        </a:p>
      </dsp:txBody>
      <dsp:txXfrm>
        <a:off x="48547" y="3344757"/>
        <a:ext cx="6569739" cy="897406"/>
      </dsp:txXfrm>
    </dsp:sp>
    <dsp:sp modelId="{9C9BA5E4-2718-48E0-B559-8CF039703666}">
      <dsp:nvSpPr>
        <dsp:cNvPr id="0" name=""/>
        <dsp:cNvSpPr/>
      </dsp:nvSpPr>
      <dsp:spPr>
        <a:xfrm>
          <a:off x="0" y="4362710"/>
          <a:ext cx="6666833" cy="99450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 Explains social, emotional, and some cognitive behaviours</a:t>
          </a:r>
          <a:endParaRPr lang="en-US" sz="2500" kern="1200"/>
        </a:p>
      </dsp:txBody>
      <dsp:txXfrm>
        <a:off x="48547" y="4411257"/>
        <a:ext cx="6569739" cy="8974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B953F-6AC2-4AF6-8DE1-B6CFB66D9D95}">
      <dsp:nvSpPr>
        <dsp:cNvPr id="0" name=""/>
        <dsp:cNvSpPr/>
      </dsp:nvSpPr>
      <dsp:spPr>
        <a:xfrm>
          <a:off x="0" y="675"/>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C228EE-C5A7-42DE-ADC8-5362C981FC94}">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IN" sz="3100" kern="1200"/>
            <a:t>• Overemphasises mother/primary caregiver</a:t>
          </a:r>
          <a:endParaRPr lang="en-US" sz="3100" kern="1200"/>
        </a:p>
      </dsp:txBody>
      <dsp:txXfrm>
        <a:off x="0" y="675"/>
        <a:ext cx="6291714" cy="1105876"/>
      </dsp:txXfrm>
    </dsp:sp>
    <dsp:sp modelId="{0B3B42B8-6AF9-4522-AF61-1E3F93E5916F}">
      <dsp:nvSpPr>
        <dsp:cNvPr id="0" name=""/>
        <dsp:cNvSpPr/>
      </dsp:nvSpPr>
      <dsp:spPr>
        <a:xfrm>
          <a:off x="0" y="1106552"/>
          <a:ext cx="6291714"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7127FB-E031-4A9A-ADEE-0D0BBE74A2F1}">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IN" sz="3100" kern="1200"/>
            <a:t>• Can be seen as too deterministic</a:t>
          </a:r>
          <a:endParaRPr lang="en-US" sz="3100" kern="1200"/>
        </a:p>
      </dsp:txBody>
      <dsp:txXfrm>
        <a:off x="0" y="1106552"/>
        <a:ext cx="6291714" cy="1105876"/>
      </dsp:txXfrm>
    </dsp:sp>
    <dsp:sp modelId="{7A52EDA2-2050-42BF-A4E3-47DCCF04EA34}">
      <dsp:nvSpPr>
        <dsp:cNvPr id="0" name=""/>
        <dsp:cNvSpPr/>
      </dsp:nvSpPr>
      <dsp:spPr>
        <a:xfrm>
          <a:off x="0" y="2212429"/>
          <a:ext cx="6291714" cy="0"/>
        </a:xfrm>
        <a:prstGeom prst="line">
          <a:avLst/>
        </a:prstGeom>
        <a:solidFill>
          <a:schemeClr val="accent2">
            <a:hueOff val="3221806"/>
            <a:satOff val="-9246"/>
            <a:lumOff val="-14805"/>
            <a:alphaOff val="0"/>
          </a:schemeClr>
        </a:solidFill>
        <a:ln w="19050" cap="flat" cmpd="sng" algn="ctr">
          <a:solidFill>
            <a:schemeClr val="accent2">
              <a:hueOff val="3221806"/>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7E8049-4422-4CEF-B774-98EE8F21E6D8}">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IN" sz="3100" kern="1200"/>
            <a:t>• Ignores wider cultural and social factors</a:t>
          </a:r>
          <a:endParaRPr lang="en-US" sz="3100" kern="1200"/>
        </a:p>
      </dsp:txBody>
      <dsp:txXfrm>
        <a:off x="0" y="2212429"/>
        <a:ext cx="6291714" cy="1105876"/>
      </dsp:txXfrm>
    </dsp:sp>
    <dsp:sp modelId="{8B6A4C6E-31FD-4B78-BB8D-AEFEBFB559DB}">
      <dsp:nvSpPr>
        <dsp:cNvPr id="0" name=""/>
        <dsp:cNvSpPr/>
      </dsp:nvSpPr>
      <dsp:spPr>
        <a:xfrm>
          <a:off x="0" y="3318305"/>
          <a:ext cx="6291714" cy="0"/>
        </a:xfrm>
        <a:prstGeom prst="line">
          <a:avLst/>
        </a:prstGeom>
        <a:solidFill>
          <a:schemeClr val="accent2">
            <a:hueOff val="4832709"/>
            <a:satOff val="-13870"/>
            <a:lumOff val="-22207"/>
            <a:alphaOff val="0"/>
          </a:schemeClr>
        </a:solidFill>
        <a:ln w="19050" cap="flat" cmpd="sng" algn="ctr">
          <a:solidFill>
            <a:schemeClr val="accent2">
              <a:hueOff val="4832709"/>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E6EE58-045D-48FF-B4A7-E167DEC733A2}">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IN" sz="3100" kern="1200"/>
            <a:t>• Strange Situation assessment may not fit 3-year-olds</a:t>
          </a:r>
          <a:endParaRPr lang="en-US" sz="3100" kern="1200"/>
        </a:p>
      </dsp:txBody>
      <dsp:txXfrm>
        <a:off x="0" y="3318305"/>
        <a:ext cx="6291714" cy="1105876"/>
      </dsp:txXfrm>
    </dsp:sp>
    <dsp:sp modelId="{3A396281-3D4D-4EE6-858D-437CD0AF476F}">
      <dsp:nvSpPr>
        <dsp:cNvPr id="0" name=""/>
        <dsp:cNvSpPr/>
      </dsp:nvSpPr>
      <dsp:spPr>
        <a:xfrm>
          <a:off x="0" y="4424182"/>
          <a:ext cx="6291714" cy="0"/>
        </a:xfrm>
        <a:prstGeom prst="line">
          <a:avLst/>
        </a:prstGeom>
        <a:solidFill>
          <a:schemeClr val="accent2">
            <a:hueOff val="6443612"/>
            <a:satOff val="-18493"/>
            <a:lumOff val="-29609"/>
            <a:alphaOff val="0"/>
          </a:schemeClr>
        </a:solidFill>
        <a:ln w="19050" cap="flat" cmpd="sng" algn="ctr">
          <a:solidFill>
            <a:schemeClr val="accent2">
              <a:hueOff val="6443612"/>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CD4F04-919C-4419-80EC-A52B0C86AED6}">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IN" sz="3100" kern="1200" dirty="0"/>
            <a:t>• Attachment interventions show mixed effectiveness</a:t>
          </a:r>
          <a:endParaRPr lang="en-US" sz="3100" kern="1200" dirty="0"/>
        </a:p>
      </dsp:txBody>
      <dsp:txXfrm>
        <a:off x="0" y="4424182"/>
        <a:ext cx="6291714" cy="11058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02E56B-1875-4BA2-9F3A-8DAE57EA9D8D}">
      <dsp:nvSpPr>
        <dsp:cNvPr id="0" name=""/>
        <dsp:cNvSpPr/>
      </dsp:nvSpPr>
      <dsp:spPr>
        <a:xfrm>
          <a:off x="2473497" y="532139"/>
          <a:ext cx="412166" cy="91440"/>
        </a:xfrm>
        <a:custGeom>
          <a:avLst/>
          <a:gdLst/>
          <a:ahLst/>
          <a:cxnLst/>
          <a:rect l="0" t="0" r="0" b="0"/>
          <a:pathLst>
            <a:path>
              <a:moveTo>
                <a:pt x="0" y="45720"/>
              </a:moveTo>
              <a:lnTo>
                <a:pt x="412166"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68511" y="575645"/>
        <a:ext cx="22138" cy="4427"/>
      </dsp:txXfrm>
    </dsp:sp>
    <dsp:sp modelId="{C9B64B42-8708-407A-8F32-D07F4B081678}">
      <dsp:nvSpPr>
        <dsp:cNvPr id="0" name=""/>
        <dsp:cNvSpPr/>
      </dsp:nvSpPr>
      <dsp:spPr>
        <a:xfrm>
          <a:off x="550225" y="337"/>
          <a:ext cx="1925071" cy="11550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30" tIns="99016" rIns="94330" bIns="99016" numCol="1" spcCol="1270" anchor="ctr" anchorCtr="0">
          <a:noAutofit/>
        </a:bodyPr>
        <a:lstStyle/>
        <a:p>
          <a:pPr marL="0" lvl="0" indent="0" algn="ctr" defTabSz="577850">
            <a:lnSpc>
              <a:spcPct val="90000"/>
            </a:lnSpc>
            <a:spcBef>
              <a:spcPct val="0"/>
            </a:spcBef>
            <a:spcAft>
              <a:spcPct val="35000"/>
            </a:spcAft>
            <a:buNone/>
          </a:pPr>
          <a:r>
            <a:rPr lang="en-IN" sz="1300" b="1" kern="1200"/>
            <a:t>Summary of Key Points:</a:t>
          </a:r>
          <a:endParaRPr lang="en-US" sz="1300" kern="1200"/>
        </a:p>
      </dsp:txBody>
      <dsp:txXfrm>
        <a:off x="550225" y="337"/>
        <a:ext cx="1925071" cy="1155043"/>
      </dsp:txXfrm>
    </dsp:sp>
    <dsp:sp modelId="{8D8F81C7-4D94-44CB-A5C2-ACB23B7D16BF}">
      <dsp:nvSpPr>
        <dsp:cNvPr id="0" name=""/>
        <dsp:cNvSpPr/>
      </dsp:nvSpPr>
      <dsp:spPr>
        <a:xfrm>
          <a:off x="1512761" y="1153580"/>
          <a:ext cx="2367838" cy="412166"/>
        </a:xfrm>
        <a:custGeom>
          <a:avLst/>
          <a:gdLst/>
          <a:ahLst/>
          <a:cxnLst/>
          <a:rect l="0" t="0" r="0" b="0"/>
          <a:pathLst>
            <a:path>
              <a:moveTo>
                <a:pt x="2367838" y="0"/>
              </a:moveTo>
              <a:lnTo>
                <a:pt x="2367838" y="223183"/>
              </a:lnTo>
              <a:lnTo>
                <a:pt x="0" y="223183"/>
              </a:lnTo>
              <a:lnTo>
                <a:pt x="0" y="412166"/>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6458" y="1357450"/>
        <a:ext cx="120443" cy="4427"/>
      </dsp:txXfrm>
    </dsp:sp>
    <dsp:sp modelId="{A62BCDC9-D22D-4B95-8286-DC70F0B8DB8F}">
      <dsp:nvSpPr>
        <dsp:cNvPr id="0" name=""/>
        <dsp:cNvSpPr/>
      </dsp:nvSpPr>
      <dsp:spPr>
        <a:xfrm>
          <a:off x="2918063" y="337"/>
          <a:ext cx="1925071" cy="115504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30" tIns="99016" rIns="94330" bIns="99016" numCol="1" spcCol="1270" anchor="ctr" anchorCtr="0">
          <a:noAutofit/>
        </a:bodyPr>
        <a:lstStyle/>
        <a:p>
          <a:pPr marL="0" lvl="0" indent="0" algn="ctr" defTabSz="577850">
            <a:lnSpc>
              <a:spcPct val="90000"/>
            </a:lnSpc>
            <a:spcBef>
              <a:spcPct val="0"/>
            </a:spcBef>
            <a:spcAft>
              <a:spcPct val="35000"/>
            </a:spcAft>
            <a:buNone/>
          </a:pPr>
          <a:r>
            <a:rPr lang="en-IN" sz="1300" kern="1200"/>
            <a:t>• Amira's behaviour reflects attachment-related challenges</a:t>
          </a:r>
          <a:endParaRPr lang="en-US" sz="1300" kern="1200"/>
        </a:p>
      </dsp:txBody>
      <dsp:txXfrm>
        <a:off x="2918063" y="337"/>
        <a:ext cx="1925071" cy="1155043"/>
      </dsp:txXfrm>
    </dsp:sp>
    <dsp:sp modelId="{DCF00F0E-9A29-4982-9D23-AE625562BA63}">
      <dsp:nvSpPr>
        <dsp:cNvPr id="0" name=""/>
        <dsp:cNvSpPr/>
      </dsp:nvSpPr>
      <dsp:spPr>
        <a:xfrm>
          <a:off x="2473497" y="2129948"/>
          <a:ext cx="412166" cy="91440"/>
        </a:xfrm>
        <a:custGeom>
          <a:avLst/>
          <a:gdLst/>
          <a:ahLst/>
          <a:cxnLst/>
          <a:rect l="0" t="0" r="0" b="0"/>
          <a:pathLst>
            <a:path>
              <a:moveTo>
                <a:pt x="0" y="45720"/>
              </a:moveTo>
              <a:lnTo>
                <a:pt x="412166"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68511" y="2173455"/>
        <a:ext cx="22138" cy="4427"/>
      </dsp:txXfrm>
    </dsp:sp>
    <dsp:sp modelId="{1F1A7EA9-21C7-4AA5-9FDD-0F267A3163AE}">
      <dsp:nvSpPr>
        <dsp:cNvPr id="0" name=""/>
        <dsp:cNvSpPr/>
      </dsp:nvSpPr>
      <dsp:spPr>
        <a:xfrm>
          <a:off x="550225" y="1598147"/>
          <a:ext cx="1925071" cy="115504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30" tIns="99016" rIns="94330" bIns="99016" numCol="1" spcCol="1270" anchor="ctr" anchorCtr="0">
          <a:noAutofit/>
        </a:bodyPr>
        <a:lstStyle/>
        <a:p>
          <a:pPr marL="0" lvl="0" indent="0" algn="ctr" defTabSz="577850">
            <a:lnSpc>
              <a:spcPct val="90000"/>
            </a:lnSpc>
            <a:spcBef>
              <a:spcPct val="0"/>
            </a:spcBef>
            <a:spcAft>
              <a:spcPct val="35000"/>
            </a:spcAft>
            <a:buNone/>
          </a:pPr>
          <a:r>
            <a:rPr lang="en-IN" sz="1300" kern="1200"/>
            <a:t>• Bowlby's theory explains her separation anxiety, withdrawal, and limited communication</a:t>
          </a:r>
          <a:endParaRPr lang="en-US" sz="1300" kern="1200"/>
        </a:p>
      </dsp:txBody>
      <dsp:txXfrm>
        <a:off x="550225" y="1598147"/>
        <a:ext cx="1925071" cy="1155043"/>
      </dsp:txXfrm>
    </dsp:sp>
    <dsp:sp modelId="{01883C66-0B89-4426-9758-2FDEC0120788}">
      <dsp:nvSpPr>
        <dsp:cNvPr id="0" name=""/>
        <dsp:cNvSpPr/>
      </dsp:nvSpPr>
      <dsp:spPr>
        <a:xfrm>
          <a:off x="1512761" y="2751390"/>
          <a:ext cx="2367838" cy="412166"/>
        </a:xfrm>
        <a:custGeom>
          <a:avLst/>
          <a:gdLst/>
          <a:ahLst/>
          <a:cxnLst/>
          <a:rect l="0" t="0" r="0" b="0"/>
          <a:pathLst>
            <a:path>
              <a:moveTo>
                <a:pt x="2367838" y="0"/>
              </a:moveTo>
              <a:lnTo>
                <a:pt x="2367838" y="223183"/>
              </a:lnTo>
              <a:lnTo>
                <a:pt x="0" y="223183"/>
              </a:lnTo>
              <a:lnTo>
                <a:pt x="0" y="412166"/>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6458" y="2955259"/>
        <a:ext cx="120443" cy="4427"/>
      </dsp:txXfrm>
    </dsp:sp>
    <dsp:sp modelId="{44A83554-7CC0-4D74-B8B0-1FA36D9743DB}">
      <dsp:nvSpPr>
        <dsp:cNvPr id="0" name=""/>
        <dsp:cNvSpPr/>
      </dsp:nvSpPr>
      <dsp:spPr>
        <a:xfrm>
          <a:off x="2918063" y="1598147"/>
          <a:ext cx="1925071" cy="115504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30" tIns="99016" rIns="94330" bIns="99016" numCol="1" spcCol="1270" anchor="ctr" anchorCtr="0">
          <a:noAutofit/>
        </a:bodyPr>
        <a:lstStyle/>
        <a:p>
          <a:pPr marL="0" lvl="0" indent="0" algn="ctr" defTabSz="577850">
            <a:lnSpc>
              <a:spcPct val="90000"/>
            </a:lnSpc>
            <a:spcBef>
              <a:spcPct val="0"/>
            </a:spcBef>
            <a:spcAft>
              <a:spcPct val="35000"/>
            </a:spcAft>
            <a:buNone/>
          </a:pPr>
          <a:r>
            <a:rPr lang="en-IN" sz="1300" kern="1200"/>
            <a:t>• Nursery strategies such as the key worker approach and gradual separation are effective</a:t>
          </a:r>
          <a:endParaRPr lang="en-US" sz="1300" kern="1200"/>
        </a:p>
      </dsp:txBody>
      <dsp:txXfrm>
        <a:off x="2918063" y="1598147"/>
        <a:ext cx="1925071" cy="1155043"/>
      </dsp:txXfrm>
    </dsp:sp>
    <dsp:sp modelId="{D1E30558-5D3C-4B29-9367-5DB5790647B6}">
      <dsp:nvSpPr>
        <dsp:cNvPr id="0" name=""/>
        <dsp:cNvSpPr/>
      </dsp:nvSpPr>
      <dsp:spPr>
        <a:xfrm>
          <a:off x="2473497" y="3727758"/>
          <a:ext cx="412166" cy="91440"/>
        </a:xfrm>
        <a:custGeom>
          <a:avLst/>
          <a:gdLst/>
          <a:ahLst/>
          <a:cxnLst/>
          <a:rect l="0" t="0" r="0" b="0"/>
          <a:pathLst>
            <a:path>
              <a:moveTo>
                <a:pt x="0" y="45720"/>
              </a:moveTo>
              <a:lnTo>
                <a:pt x="412166"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68511" y="3771264"/>
        <a:ext cx="22138" cy="4427"/>
      </dsp:txXfrm>
    </dsp:sp>
    <dsp:sp modelId="{7DAC456A-11F5-4E3F-9AC4-9CDD1182658D}">
      <dsp:nvSpPr>
        <dsp:cNvPr id="0" name=""/>
        <dsp:cNvSpPr/>
      </dsp:nvSpPr>
      <dsp:spPr>
        <a:xfrm>
          <a:off x="550225" y="3195957"/>
          <a:ext cx="1925071" cy="115504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30" tIns="99016" rIns="94330" bIns="99016" numCol="1" spcCol="1270" anchor="ctr" anchorCtr="0">
          <a:noAutofit/>
        </a:bodyPr>
        <a:lstStyle/>
        <a:p>
          <a:pPr marL="0" lvl="0" indent="0" algn="ctr" defTabSz="577850">
            <a:lnSpc>
              <a:spcPct val="90000"/>
            </a:lnSpc>
            <a:spcBef>
              <a:spcPct val="0"/>
            </a:spcBef>
            <a:spcAft>
              <a:spcPct val="35000"/>
            </a:spcAft>
            <a:buNone/>
          </a:pPr>
          <a:r>
            <a:rPr lang="en-IN" sz="1300" kern="1200"/>
            <a:t>• Biological and environmental factors both contribute</a:t>
          </a:r>
          <a:endParaRPr lang="en-US" sz="1300" kern="1200"/>
        </a:p>
      </dsp:txBody>
      <dsp:txXfrm>
        <a:off x="550225" y="3195957"/>
        <a:ext cx="1925071" cy="1155043"/>
      </dsp:txXfrm>
    </dsp:sp>
    <dsp:sp modelId="{4FA3C70C-CA29-4286-8558-1CD111BD8660}">
      <dsp:nvSpPr>
        <dsp:cNvPr id="0" name=""/>
        <dsp:cNvSpPr/>
      </dsp:nvSpPr>
      <dsp:spPr>
        <a:xfrm>
          <a:off x="2918063" y="3195957"/>
          <a:ext cx="1925071" cy="11550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330" tIns="99016" rIns="94330" bIns="99016" numCol="1" spcCol="1270" anchor="ctr" anchorCtr="0">
          <a:noAutofit/>
        </a:bodyPr>
        <a:lstStyle/>
        <a:p>
          <a:pPr marL="0" lvl="0" indent="0" algn="ctr" defTabSz="577850">
            <a:lnSpc>
              <a:spcPct val="90000"/>
            </a:lnSpc>
            <a:spcBef>
              <a:spcPct val="0"/>
            </a:spcBef>
            <a:spcAft>
              <a:spcPct val="35000"/>
            </a:spcAft>
            <a:buNone/>
          </a:pPr>
          <a:r>
            <a:rPr lang="en-IN" sz="1300" kern="1200"/>
            <a:t>• Theory is useful but should be applied cautiously </a:t>
          </a:r>
          <a:r>
            <a:rPr lang="en-GB" sz="1300" kern="1200"/>
            <a:t>(Tooley, Bassett &amp; Mackey, 2021)</a:t>
          </a:r>
          <a:endParaRPr lang="en-US" sz="1300" kern="1200"/>
        </a:p>
      </dsp:txBody>
      <dsp:txXfrm>
        <a:off x="2918063" y="3195957"/>
        <a:ext cx="1925071" cy="115504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99167-1ED6-47F6-8264-9DDD2DFF88D6}">
      <dsp:nvSpPr>
        <dsp:cNvPr id="0" name=""/>
        <dsp:cNvSpPr/>
      </dsp:nvSpPr>
      <dsp:spPr>
        <a:xfrm>
          <a:off x="0" y="394028"/>
          <a:ext cx="5393361" cy="2784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Breton, C. V., Landon, R., Kahn, L. G., Enlow, M. B., Peterson, A. K., Bastain, T., ... &amp; Fry, R. (2021). Exploring the evidence for epigenetic regulation of environmental influences on child health across generations. </a:t>
          </a:r>
          <a:r>
            <a:rPr lang="en-GB" sz="700" i="1" kern="1200"/>
            <a:t>Communications biology</a:t>
          </a:r>
          <a:r>
            <a:rPr lang="en-GB" sz="700" kern="1200"/>
            <a:t>, </a:t>
          </a:r>
          <a:r>
            <a:rPr lang="en-GB" sz="700" i="1" kern="1200"/>
            <a:t>4</a:t>
          </a:r>
          <a:r>
            <a:rPr lang="en-GB" sz="700" kern="1200"/>
            <a:t>(1), 769.</a:t>
          </a:r>
          <a:endParaRPr lang="en-US" sz="700" kern="1200"/>
        </a:p>
      </dsp:txBody>
      <dsp:txXfrm>
        <a:off x="13593" y="407621"/>
        <a:ext cx="5366175" cy="251274"/>
      </dsp:txXfrm>
    </dsp:sp>
    <dsp:sp modelId="{99F6EAB3-CEDD-4E07-A044-FC9827288999}">
      <dsp:nvSpPr>
        <dsp:cNvPr id="0" name=""/>
        <dsp:cNvSpPr/>
      </dsp:nvSpPr>
      <dsp:spPr>
        <a:xfrm>
          <a:off x="0" y="692648"/>
          <a:ext cx="5393361" cy="278460"/>
        </a:xfrm>
        <a:prstGeom prst="roundRect">
          <a:avLst/>
        </a:prstGeom>
        <a:solidFill>
          <a:schemeClr val="accent5">
            <a:hueOff val="-1104741"/>
            <a:satOff val="-75"/>
            <a:lumOff val="1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Likhar, A., Baghel, P., Patil, M., &amp; Patil, M. S. (2022). Early childhood development and social determinants. </a:t>
          </a:r>
          <a:r>
            <a:rPr lang="en-GB" sz="700" i="1" kern="1200"/>
            <a:t>Cureus</a:t>
          </a:r>
          <a:r>
            <a:rPr lang="en-GB" sz="700" kern="1200"/>
            <a:t>, </a:t>
          </a:r>
          <a:r>
            <a:rPr lang="en-GB" sz="700" i="1" kern="1200"/>
            <a:t>14</a:t>
          </a:r>
          <a:r>
            <a:rPr lang="en-GB" sz="700" kern="1200"/>
            <a:t>(9).</a:t>
          </a:r>
          <a:endParaRPr lang="en-US" sz="700" kern="1200"/>
        </a:p>
      </dsp:txBody>
      <dsp:txXfrm>
        <a:off x="13593" y="706241"/>
        <a:ext cx="5366175" cy="251274"/>
      </dsp:txXfrm>
    </dsp:sp>
    <dsp:sp modelId="{FA1E5559-6C3E-491A-AA86-3E4CE797E3AC}">
      <dsp:nvSpPr>
        <dsp:cNvPr id="0" name=""/>
        <dsp:cNvSpPr/>
      </dsp:nvSpPr>
      <dsp:spPr>
        <a:xfrm>
          <a:off x="0" y="991268"/>
          <a:ext cx="5393361" cy="278460"/>
        </a:xfrm>
        <a:prstGeom prst="roundRect">
          <a:avLst/>
        </a:prstGeom>
        <a:solidFill>
          <a:schemeClr val="accent5">
            <a:hueOff val="-2209482"/>
            <a:satOff val="-150"/>
            <a:lumOff val="3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Lister, N. B., Baur, L. A., Felix, J. F., Hill, A. J., Marcus, C., Reinehr, T., ... &amp; Wabitsch, M. (2023). Child and adolescent obesity. </a:t>
          </a:r>
          <a:r>
            <a:rPr lang="en-GB" sz="700" i="1" kern="1200"/>
            <a:t>Nature Reviews Disease Primers</a:t>
          </a:r>
          <a:r>
            <a:rPr lang="en-GB" sz="700" kern="1200"/>
            <a:t>, </a:t>
          </a:r>
          <a:r>
            <a:rPr lang="en-GB" sz="700" i="1" kern="1200"/>
            <a:t>9</a:t>
          </a:r>
          <a:r>
            <a:rPr lang="en-GB" sz="700" kern="1200"/>
            <a:t>(1), 24.</a:t>
          </a:r>
          <a:endParaRPr lang="en-US" sz="700" kern="1200"/>
        </a:p>
      </dsp:txBody>
      <dsp:txXfrm>
        <a:off x="13593" y="1004861"/>
        <a:ext cx="5366175" cy="251274"/>
      </dsp:txXfrm>
    </dsp:sp>
    <dsp:sp modelId="{D2E9FA21-A3F1-44F8-8739-82EA105CA776}">
      <dsp:nvSpPr>
        <dsp:cNvPr id="0" name=""/>
        <dsp:cNvSpPr/>
      </dsp:nvSpPr>
      <dsp:spPr>
        <a:xfrm>
          <a:off x="0" y="1289888"/>
          <a:ext cx="5393361" cy="278460"/>
        </a:xfrm>
        <a:prstGeom prst="roundRect">
          <a:avLst/>
        </a:prstGeom>
        <a:solidFill>
          <a:schemeClr val="accent5">
            <a:hueOff val="-3314223"/>
            <a:satOff val="-225"/>
            <a:lumOff val="5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Nīmante, D. (2023). Family and Environmental Factors Influencing Child Development. </a:t>
          </a:r>
          <a:r>
            <a:rPr lang="en-GB" sz="700" i="1" kern="1200"/>
            <a:t>Human, Technologies and Quality of Education</a:t>
          </a:r>
          <a:r>
            <a:rPr lang="en-GB" sz="700" kern="1200"/>
            <a:t>, 103-116.</a:t>
          </a:r>
          <a:endParaRPr lang="en-US" sz="700" kern="1200"/>
        </a:p>
      </dsp:txBody>
      <dsp:txXfrm>
        <a:off x="13593" y="1303481"/>
        <a:ext cx="5366175" cy="251274"/>
      </dsp:txXfrm>
    </dsp:sp>
    <dsp:sp modelId="{C37515FC-BCBA-4391-8F9A-BC076FD0C787}">
      <dsp:nvSpPr>
        <dsp:cNvPr id="0" name=""/>
        <dsp:cNvSpPr/>
      </dsp:nvSpPr>
      <dsp:spPr>
        <a:xfrm>
          <a:off x="0" y="1588508"/>
          <a:ext cx="5393361" cy="278460"/>
        </a:xfrm>
        <a:prstGeom prst="roundRect">
          <a:avLst/>
        </a:prstGeom>
        <a:solidFill>
          <a:schemeClr val="accent5">
            <a:hueOff val="-4418963"/>
            <a:satOff val="-300"/>
            <a:lumOff val="7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Rahimah, R., &amp; Koto, I. (2022). Implications of parenting patterns in the development of early childhood social attitudes. </a:t>
          </a:r>
          <a:r>
            <a:rPr lang="en-GB" sz="700" i="1" kern="1200"/>
            <a:t>International Journal of Reglement &amp; Society (IJRS)</a:t>
          </a:r>
          <a:r>
            <a:rPr lang="en-GB" sz="700" kern="1200"/>
            <a:t>, </a:t>
          </a:r>
          <a:r>
            <a:rPr lang="en-GB" sz="700" i="1" kern="1200"/>
            <a:t>3</a:t>
          </a:r>
          <a:r>
            <a:rPr lang="en-GB" sz="700" kern="1200"/>
            <a:t>(2), 129-133.</a:t>
          </a:r>
          <a:endParaRPr lang="en-US" sz="700" kern="1200"/>
        </a:p>
      </dsp:txBody>
      <dsp:txXfrm>
        <a:off x="13593" y="1602101"/>
        <a:ext cx="5366175" cy="251274"/>
      </dsp:txXfrm>
    </dsp:sp>
    <dsp:sp modelId="{B5547BD0-B4C4-45F2-B533-A7E0E920ABF5}">
      <dsp:nvSpPr>
        <dsp:cNvPr id="0" name=""/>
        <dsp:cNvSpPr/>
      </dsp:nvSpPr>
      <dsp:spPr>
        <a:xfrm>
          <a:off x="0" y="1887129"/>
          <a:ext cx="5393361" cy="278460"/>
        </a:xfrm>
        <a:prstGeom prst="roundRect">
          <a:avLst/>
        </a:prstGeom>
        <a:solidFill>
          <a:schemeClr val="accent5">
            <a:hueOff val="-5523705"/>
            <a:satOff val="-375"/>
            <a:lumOff val="8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Robledo, J. P., Cross, I., Boada-Bayona, L., &amp; Demogeot, N. (2022). Back to basics: A re-evaluation of the relevance of imprinting in the genesis of Bowlby’s attachment theory. </a:t>
          </a:r>
          <a:r>
            <a:rPr lang="en-GB" sz="700" i="1" kern="1200"/>
            <a:t>Frontiers in Psychology</a:t>
          </a:r>
          <a:r>
            <a:rPr lang="en-GB" sz="700" kern="1200"/>
            <a:t>, </a:t>
          </a:r>
          <a:r>
            <a:rPr lang="en-GB" sz="700" i="1" kern="1200"/>
            <a:t>13</a:t>
          </a:r>
          <a:r>
            <a:rPr lang="en-GB" sz="700" kern="1200"/>
            <a:t>, 1033746.</a:t>
          </a:r>
          <a:endParaRPr lang="en-US" sz="700" kern="1200"/>
        </a:p>
      </dsp:txBody>
      <dsp:txXfrm>
        <a:off x="13593" y="1900722"/>
        <a:ext cx="5366175" cy="251274"/>
      </dsp:txXfrm>
    </dsp:sp>
    <dsp:sp modelId="{FF834628-9FEB-462E-9331-C139F21BEB0B}">
      <dsp:nvSpPr>
        <dsp:cNvPr id="0" name=""/>
        <dsp:cNvSpPr/>
      </dsp:nvSpPr>
      <dsp:spPr>
        <a:xfrm>
          <a:off x="0" y="2185749"/>
          <a:ext cx="5393361" cy="278460"/>
        </a:xfrm>
        <a:prstGeom prst="roundRect">
          <a:avLst/>
        </a:prstGeom>
        <a:solidFill>
          <a:schemeClr val="accent5">
            <a:hueOff val="-6628445"/>
            <a:satOff val="-451"/>
            <a:lumOff val="10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Saracho, O. N. (2023). Theories of child development and their impact on early childhood education and care. </a:t>
          </a:r>
          <a:r>
            <a:rPr lang="en-GB" sz="700" i="1" kern="1200"/>
            <a:t>Early Childhood Education Journal</a:t>
          </a:r>
          <a:r>
            <a:rPr lang="en-GB" sz="700" kern="1200"/>
            <a:t>, </a:t>
          </a:r>
          <a:r>
            <a:rPr lang="en-GB" sz="700" i="1" kern="1200"/>
            <a:t>51</a:t>
          </a:r>
          <a:r>
            <a:rPr lang="en-GB" sz="700" kern="1200"/>
            <a:t>(1), 15-30.</a:t>
          </a:r>
          <a:endParaRPr lang="en-US" sz="700" kern="1200"/>
        </a:p>
      </dsp:txBody>
      <dsp:txXfrm>
        <a:off x="13593" y="2199342"/>
        <a:ext cx="5366175" cy="251274"/>
      </dsp:txXfrm>
    </dsp:sp>
    <dsp:sp modelId="{6AB0A64D-E1A0-4A51-B629-907C4BE492DB}">
      <dsp:nvSpPr>
        <dsp:cNvPr id="0" name=""/>
        <dsp:cNvSpPr/>
      </dsp:nvSpPr>
      <dsp:spPr>
        <a:xfrm>
          <a:off x="0" y="2484369"/>
          <a:ext cx="5393361" cy="278460"/>
        </a:xfrm>
        <a:prstGeom prst="roundRect">
          <a:avLst/>
        </a:prstGeom>
        <a:solidFill>
          <a:schemeClr val="accent5">
            <a:hueOff val="-7733186"/>
            <a:satOff val="-526"/>
            <a:lumOff val="1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Scattolin, M. A. D. A., Resegue, R. M., &amp; Rosário, M. C. D. (2022). The impact of the environment on neurodevelopmental disorders in early childhood. </a:t>
          </a:r>
          <a:r>
            <a:rPr lang="en-GB" sz="700" i="1" kern="1200"/>
            <a:t>Jornal de Pediatria</a:t>
          </a:r>
          <a:r>
            <a:rPr lang="en-GB" sz="700" kern="1200"/>
            <a:t>, </a:t>
          </a:r>
          <a:r>
            <a:rPr lang="en-GB" sz="700" i="1" kern="1200"/>
            <a:t>98</a:t>
          </a:r>
          <a:r>
            <a:rPr lang="en-GB" sz="700" kern="1200"/>
            <a:t>, 66-72.</a:t>
          </a:r>
          <a:endParaRPr lang="en-US" sz="700" kern="1200"/>
        </a:p>
      </dsp:txBody>
      <dsp:txXfrm>
        <a:off x="13593" y="2497962"/>
        <a:ext cx="5366175" cy="251274"/>
      </dsp:txXfrm>
    </dsp:sp>
    <dsp:sp modelId="{B74D21A0-8A27-4730-AC3C-EA6E327D54E9}">
      <dsp:nvSpPr>
        <dsp:cNvPr id="0" name=""/>
        <dsp:cNvSpPr/>
      </dsp:nvSpPr>
      <dsp:spPr>
        <a:xfrm>
          <a:off x="0" y="2782989"/>
          <a:ext cx="5393361" cy="278460"/>
        </a:xfrm>
        <a:prstGeom prst="roundRect">
          <a:avLst/>
        </a:prstGeom>
        <a:solidFill>
          <a:schemeClr val="accent5">
            <a:hueOff val="-8837927"/>
            <a:satOff val="-601"/>
            <a:lumOff val="14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Tooley, U. A., Bassett, D. S., &amp; Mackey, A. P. (2021). Environmental influences on the pace of brain development. </a:t>
          </a:r>
          <a:r>
            <a:rPr lang="en-GB" sz="700" i="1" kern="1200"/>
            <a:t>Nature Reviews Neuroscience</a:t>
          </a:r>
          <a:r>
            <a:rPr lang="en-GB" sz="700" kern="1200"/>
            <a:t>, </a:t>
          </a:r>
          <a:r>
            <a:rPr lang="en-GB" sz="700" i="1" kern="1200"/>
            <a:t>22</a:t>
          </a:r>
          <a:r>
            <a:rPr lang="en-GB" sz="700" kern="1200"/>
            <a:t>(6), 372-384.</a:t>
          </a:r>
          <a:endParaRPr lang="en-US" sz="700" kern="1200"/>
        </a:p>
      </dsp:txBody>
      <dsp:txXfrm>
        <a:off x="13593" y="2796582"/>
        <a:ext cx="5366175" cy="251274"/>
      </dsp:txXfrm>
    </dsp:sp>
    <dsp:sp modelId="{78630008-AE75-4149-9363-3DBF7F7EC16B}">
      <dsp:nvSpPr>
        <dsp:cNvPr id="0" name=""/>
        <dsp:cNvSpPr/>
      </dsp:nvSpPr>
      <dsp:spPr>
        <a:xfrm>
          <a:off x="0" y="3081609"/>
          <a:ext cx="5393361" cy="278460"/>
        </a:xfrm>
        <a:prstGeom prst="roundRect">
          <a:avLst/>
        </a:prstGeom>
        <a:solidFill>
          <a:schemeClr val="accent5">
            <a:hueOff val="-9942668"/>
            <a:satOff val="-676"/>
            <a:lumOff val="16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Twohig, A., Lyne, J., &amp; McNicholas, F. (2024). Attachment theory: survival, trauma, and war through the eyes of Bowlby. </a:t>
          </a:r>
          <a:r>
            <a:rPr lang="en-GB" sz="700" i="1" kern="1200"/>
            <a:t>Irish journal of psychological medicine</a:t>
          </a:r>
          <a:r>
            <a:rPr lang="en-GB" sz="700" kern="1200"/>
            <a:t>, </a:t>
          </a:r>
          <a:r>
            <a:rPr lang="en-GB" sz="700" i="1" kern="1200"/>
            <a:t>41</a:t>
          </a:r>
          <a:r>
            <a:rPr lang="en-GB" sz="700" kern="1200"/>
            <a:t>(3), 273-275.</a:t>
          </a:r>
          <a:endParaRPr lang="en-US" sz="700" kern="1200"/>
        </a:p>
      </dsp:txBody>
      <dsp:txXfrm>
        <a:off x="13593" y="3095202"/>
        <a:ext cx="5366175" cy="251274"/>
      </dsp:txXfrm>
    </dsp:sp>
    <dsp:sp modelId="{078113AE-2F1D-4DC0-BDB0-34E8553ACF32}">
      <dsp:nvSpPr>
        <dsp:cNvPr id="0" name=""/>
        <dsp:cNvSpPr/>
      </dsp:nvSpPr>
      <dsp:spPr>
        <a:xfrm>
          <a:off x="0" y="3380229"/>
          <a:ext cx="5393361" cy="278460"/>
        </a:xfrm>
        <a:prstGeom prst="roundRect">
          <a:avLst/>
        </a:prstGeom>
        <a:solidFill>
          <a:schemeClr val="accent5">
            <a:hueOff val="-11047409"/>
            <a:satOff val="-751"/>
            <a:lumOff val="17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van der Horst, F. C., van Rosmalen, L., &amp; van der Veer, R. (2025). The American contribution to attachment theory: John Bowlby’s WHO trip to the USA in 1950 and the development of his ideas on separation and attachment. </a:t>
          </a:r>
          <a:r>
            <a:rPr lang="en-GB" sz="700" i="1" kern="1200"/>
            <a:t>Attachment &amp; Human Development</a:t>
          </a:r>
          <a:r>
            <a:rPr lang="en-GB" sz="700" kern="1200"/>
            <a:t>, </a:t>
          </a:r>
          <a:r>
            <a:rPr lang="en-GB" sz="700" i="1" kern="1200"/>
            <a:t>27</a:t>
          </a:r>
          <a:r>
            <a:rPr lang="en-GB" sz="700" kern="1200"/>
            <a:t>(5), 662-683.</a:t>
          </a:r>
          <a:endParaRPr lang="en-US" sz="700" kern="1200"/>
        </a:p>
      </dsp:txBody>
      <dsp:txXfrm>
        <a:off x="13593" y="3393822"/>
        <a:ext cx="5366175" cy="251274"/>
      </dsp:txXfrm>
    </dsp:sp>
    <dsp:sp modelId="{544B2119-4AB4-4805-9D08-90912959980C}">
      <dsp:nvSpPr>
        <dsp:cNvPr id="0" name=""/>
        <dsp:cNvSpPr/>
      </dsp:nvSpPr>
      <dsp:spPr>
        <a:xfrm>
          <a:off x="0" y="3678849"/>
          <a:ext cx="5393361" cy="2784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l" defTabSz="311150">
            <a:lnSpc>
              <a:spcPct val="90000"/>
            </a:lnSpc>
            <a:spcBef>
              <a:spcPct val="0"/>
            </a:spcBef>
            <a:spcAft>
              <a:spcPct val="35000"/>
            </a:spcAft>
            <a:buNone/>
          </a:pPr>
          <a:r>
            <a:rPr lang="en-GB" sz="700" kern="1200"/>
            <a:t>Vertel, A. (2023). John Bowlby′ s Attachment Theory as an Alternative to Psychoanalytic concepts of the early social-emotional development of a child. </a:t>
          </a:r>
          <a:r>
            <a:rPr lang="en-GB" sz="700" i="1" kern="1200"/>
            <a:t>Sumy State Pedagogical University named after AS Makarenko, 2 (31)</a:t>
          </a:r>
          <a:r>
            <a:rPr lang="en-GB" sz="700" kern="1200"/>
            <a:t>, 17-24.</a:t>
          </a:r>
          <a:endParaRPr lang="en-US" sz="700" kern="1200"/>
        </a:p>
      </dsp:txBody>
      <dsp:txXfrm>
        <a:off x="13593" y="3692442"/>
        <a:ext cx="5366175" cy="25127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DFEDDB-DC83-410F-A540-75E9458DE349}" type="datetimeFigureOut">
              <a:rPr lang="en-IN" smtClean="0"/>
              <a:t>16/11/25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3D59F-3D16-467B-8015-8BD02016051E}" type="slidenum">
              <a:rPr lang="en-IN" smtClean="0"/>
              <a:t>‹#›</a:t>
            </a:fld>
            <a:endParaRPr lang="en-IN"/>
          </a:p>
        </p:txBody>
      </p:sp>
    </p:spTree>
    <p:extLst>
      <p:ext uri="{BB962C8B-B14F-4D97-AF65-F5344CB8AC3E}">
        <p14:creationId xmlns:p14="http://schemas.microsoft.com/office/powerpoint/2010/main" val="11973632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E3D59F-3D16-467B-8015-8BD02016051E}" type="slidenum">
              <a:rPr lang="en-IN" smtClean="0"/>
              <a:t>1</a:t>
            </a:fld>
            <a:endParaRPr lang="en-IN"/>
          </a:p>
        </p:txBody>
      </p:sp>
    </p:spTree>
    <p:extLst>
      <p:ext uri="{BB962C8B-B14F-4D97-AF65-F5344CB8AC3E}">
        <p14:creationId xmlns:p14="http://schemas.microsoft.com/office/powerpoint/2010/main" val="3827926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Amira’s responses illustrate issues that are typical during the preschool period of development, as long-term relationships remain in the early stages of formation. I have chosen to utilise Bowlby's Attachment Theory to frame the concept of emotional regulation and early social development </a:t>
            </a:r>
            <a:r>
              <a:rPr lang="en-GB" sz="1200" kern="1200" dirty="0">
                <a:solidFill>
                  <a:schemeClr val="tx1"/>
                </a:solidFill>
                <a:effectLst/>
                <a:latin typeface="+mn-lt"/>
                <a:ea typeface="+mn-ea"/>
                <a:cs typeface="+mn-cs"/>
              </a:rPr>
              <a:t>(van der Horst, van Rosmalen &amp; van der Veer, 2025)</a:t>
            </a:r>
            <a:r>
              <a:rPr lang="en-IN" sz="1200" kern="1200" dirty="0">
                <a:solidFill>
                  <a:schemeClr val="tx1"/>
                </a:solidFill>
                <a:effectLst/>
                <a:latin typeface="+mn-lt"/>
                <a:ea typeface="+mn-ea"/>
                <a:cs typeface="+mn-cs"/>
              </a:rPr>
              <a:t>. The objective of this paper is to describe the needs and utilisation by Amira, effectively apply relevant theory, suggest appropriate interventions, and evaluate the strengths and weaknesses of the chosen theoretical approach.</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2</a:t>
            </a:fld>
            <a:endParaRPr lang="en-IN"/>
          </a:p>
        </p:txBody>
      </p:sp>
    </p:spTree>
    <p:extLst>
      <p:ext uri="{BB962C8B-B14F-4D97-AF65-F5344CB8AC3E}">
        <p14:creationId xmlns:p14="http://schemas.microsoft.com/office/powerpoint/2010/main" val="1100525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Bowlby’s Attachment Theory, children are born with innate signals designed to pull the adult into proximity, so that they can provide essential care. Core concepts include the secure base, haven and internal working models that influence a child’s expectations of the world. These are much more closely related to the foundation of early years attachment, with emotional security and confidence exploring new environments illustrated in a UV-nursery background by making positive relationships there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Vertel</a:t>
            </a:r>
            <a:r>
              <a:rPr lang="en-GB" sz="1200" kern="1200" dirty="0">
                <a:solidFill>
                  <a:schemeClr val="tx1"/>
                </a:solidFill>
                <a:effectLst/>
                <a:latin typeface="+mn-lt"/>
                <a:ea typeface="+mn-ea"/>
                <a:cs typeface="+mn-cs"/>
              </a:rPr>
              <a:t>, 2023)</a:t>
            </a:r>
            <a:r>
              <a:rPr lang="en-IN" sz="1200" kern="1200" dirty="0">
                <a:solidFill>
                  <a:schemeClr val="tx1"/>
                </a:solidFill>
                <a:effectLst/>
                <a:latin typeface="+mn-lt"/>
                <a:ea typeface="+mn-ea"/>
                <a:cs typeface="+mn-cs"/>
              </a:rPr>
              <a:t>.</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3</a:t>
            </a:fld>
            <a:endParaRPr lang="en-IN"/>
          </a:p>
        </p:txBody>
      </p:sp>
    </p:spTree>
    <p:extLst>
      <p:ext uri="{BB962C8B-B14F-4D97-AF65-F5344CB8AC3E}">
        <p14:creationId xmlns:p14="http://schemas.microsoft.com/office/powerpoint/2010/main" val="4007444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When applying Bowlby's theory, Amira's separation anxiety, sticking close to one member of staff and not saying much also potentially shows that she has not yet formed a secure attachment with nursery practitioners </a:t>
            </a:r>
            <a:r>
              <a:rPr lang="en-GB" sz="1200" kern="1200" dirty="0">
                <a:solidFill>
                  <a:schemeClr val="tx1"/>
                </a:solidFill>
                <a:effectLst/>
                <a:latin typeface="+mn-lt"/>
                <a:ea typeface="+mn-ea"/>
                <a:cs typeface="+mn-cs"/>
              </a:rPr>
              <a:t>(Robledo, Cross, Boada-Bayona &amp; </a:t>
            </a:r>
            <a:r>
              <a:rPr lang="en-GB" sz="1200" kern="1200" dirty="0" err="1">
                <a:solidFill>
                  <a:schemeClr val="tx1"/>
                </a:solidFill>
                <a:effectLst/>
                <a:latin typeface="+mn-lt"/>
                <a:ea typeface="+mn-ea"/>
                <a:cs typeface="+mn-cs"/>
              </a:rPr>
              <a:t>Demogeot</a:t>
            </a:r>
            <a:r>
              <a:rPr lang="en-GB" sz="1200" kern="1200" dirty="0">
                <a:solidFill>
                  <a:schemeClr val="tx1"/>
                </a:solidFill>
                <a:effectLst/>
                <a:latin typeface="+mn-lt"/>
                <a:ea typeface="+mn-ea"/>
                <a:cs typeface="+mn-cs"/>
              </a:rPr>
              <a:t>, 2022)</a:t>
            </a:r>
            <a:r>
              <a:rPr lang="en-IN" sz="1200" kern="1200" dirty="0">
                <a:solidFill>
                  <a:schemeClr val="tx1"/>
                </a:solidFill>
                <a:effectLst/>
                <a:latin typeface="+mn-lt"/>
                <a:ea typeface="+mn-ea"/>
                <a:cs typeface="+mn-cs"/>
              </a:rPr>
              <a:t>. These children grow up with clear rejection that they are not able to make a person care for them or interact with them (including good touch-care), risks form of patterning has been found in many adult victims that may be why when they finally get involved in an organized context that allows free, issues speech and social settings where they sense the inability to release shame. It shows problems of emotional regulation and self-confidence, which the theory attributes to early attachment relationships and internal working models established through previous attachments.</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4</a:t>
            </a:fld>
            <a:endParaRPr lang="en-IN"/>
          </a:p>
        </p:txBody>
      </p:sp>
    </p:spTree>
    <p:extLst>
      <p:ext uri="{BB962C8B-B14F-4D97-AF65-F5344CB8AC3E}">
        <p14:creationId xmlns:p14="http://schemas.microsoft.com/office/powerpoint/2010/main" val="14797098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Biological and environmental influences are important to consider in the evaluation of Amira’s progress across development. She might be by nature a more cautious or slow-to-warm-up personality, which would influence how she reacts to new places. Potential speech or neuro-developmental aspects may have a bearing on her limited communication. This emotional predisposition, whether that's an inherited tendency or just particularly sensitive wiring, is likely to affect her experience  of being left behind and the process she goes through when she gets there.</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5</a:t>
            </a:fld>
            <a:endParaRPr lang="en-IN"/>
          </a:p>
        </p:txBody>
      </p:sp>
    </p:spTree>
    <p:extLst>
      <p:ext uri="{BB962C8B-B14F-4D97-AF65-F5344CB8AC3E}">
        <p14:creationId xmlns:p14="http://schemas.microsoft.com/office/powerpoint/2010/main" val="979228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Environmental factors shape attachment and behaviour. For Amira, starting nursery is a major transition that may have disrupted her sense of security. Environmental issues such as a previous caring role, family strains, cultural variations and changes within the home also have  a great bearing upon Amira's behaviour. Going to nursery is a big change , and it will unsettle her sense of security. Depending on her exposure to routines, prior separations, or social experiences while growing up, can influence her  patterns of attachments and readiness to play. This knowledge is crucial to  ensure that interventions are sensitive and adapted.</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6</a:t>
            </a:fld>
            <a:endParaRPr lang="en-IN"/>
          </a:p>
        </p:txBody>
      </p:sp>
    </p:spTree>
    <p:extLst>
      <p:ext uri="{BB962C8B-B14F-4D97-AF65-F5344CB8AC3E}">
        <p14:creationId xmlns:p14="http://schemas.microsoft.com/office/powerpoint/2010/main" val="130548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nursery can help Amira using  attachment-informed approaches. A steady key worker is helping  her to build trust and security, while predictable routines are easing her anxiety. Slow withdrawal and  reassurance build confidence. Succulent, warm responses  show her that she can count on adults. Small group play and visual supports such  as timetables also aid communication, understanding and sensory reflection. "This is teaching her to be emotionally  secure, socially aware and confident in the nursery </a:t>
            </a:r>
            <a:r>
              <a:rPr lang="en-GB" sz="1200" kern="1200" dirty="0">
                <a:solidFill>
                  <a:schemeClr val="tx1"/>
                </a:solidFill>
                <a:effectLst/>
                <a:latin typeface="+mn-lt"/>
                <a:ea typeface="+mn-ea"/>
                <a:cs typeface="+mn-cs"/>
              </a:rPr>
              <a:t>(Lister et al., 2023)</a:t>
            </a:r>
            <a:r>
              <a:rPr lang="en-IN" sz="1200" kern="1200" dirty="0">
                <a:solidFill>
                  <a:schemeClr val="tx1"/>
                </a:solidFill>
                <a:effectLst/>
                <a:latin typeface="+mn-lt"/>
                <a:ea typeface="+mn-ea"/>
                <a:cs typeface="+mn-cs"/>
              </a:rPr>
              <a:t>.</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7</a:t>
            </a:fld>
            <a:endParaRPr lang="en-IN"/>
          </a:p>
        </p:txBody>
      </p:sp>
    </p:spTree>
    <p:extLst>
      <p:ext uri="{BB962C8B-B14F-4D97-AF65-F5344CB8AC3E}">
        <p14:creationId xmlns:p14="http://schemas.microsoft.com/office/powerpoint/2010/main" val="758708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Close partnership work with Amira’s parents will enhance consistency between home and nursery. Because all our efforts are with the little girl and her parents, we share a communication diary which will help us better understand how  to support each other in terms of progression and challenges </a:t>
            </a:r>
            <a:r>
              <a:rPr lang="en-GB" sz="1200" kern="1200" dirty="0">
                <a:solidFill>
                  <a:schemeClr val="tx1"/>
                </a:solidFill>
                <a:effectLst/>
                <a:latin typeface="+mn-lt"/>
                <a:ea typeface="+mn-ea"/>
                <a:cs typeface="+mn-cs"/>
              </a:rPr>
              <a:t>(Saracho, 2023)</a:t>
            </a:r>
            <a:r>
              <a:rPr lang="en-IN" sz="1200" kern="1200" dirty="0">
                <a:solidFill>
                  <a:schemeClr val="tx1"/>
                </a:solidFill>
                <a:effectLst/>
                <a:latin typeface="+mn-lt"/>
                <a:ea typeface="+mn-ea"/>
                <a:cs typeface="+mn-cs"/>
              </a:rPr>
              <a:t>. If her speech or emotional development is still a worry, consider referral to  Speech and Language Therapy and Early Help services. Attachment-based interventions can help parents  engage with their children more sensitively, which fosters a healthy attachment and supports Amira's emotional, social and communication development.</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8</a:t>
            </a:fld>
            <a:endParaRPr lang="en-IN"/>
          </a:p>
        </p:txBody>
      </p:sp>
    </p:spTree>
    <p:extLst>
      <p:ext uri="{BB962C8B-B14F-4D97-AF65-F5344CB8AC3E}">
        <p14:creationId xmlns:p14="http://schemas.microsoft.com/office/powerpoint/2010/main" val="13476165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There are many good  things about Bowlby's Attachment Theory, which would make it invaluable in an early year setting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Likhar</a:t>
            </a:r>
            <a:r>
              <a:rPr lang="en-GB" sz="1200" kern="1200" dirty="0">
                <a:solidFill>
                  <a:schemeClr val="tx1"/>
                </a:solidFill>
                <a:effectLst/>
                <a:latin typeface="+mn-lt"/>
                <a:ea typeface="+mn-ea"/>
                <a:cs typeface="+mn-cs"/>
              </a:rPr>
              <a:t> et al., 2022)</a:t>
            </a:r>
            <a:r>
              <a:rPr lang="en-IN" sz="1200" kern="1200" dirty="0">
                <a:solidFill>
                  <a:schemeClr val="tx1"/>
                </a:solidFill>
                <a:effectLst/>
                <a:latin typeface="+mn-lt"/>
                <a:ea typeface="+mn-ea"/>
                <a:cs typeface="+mn-cs"/>
              </a:rPr>
              <a:t>. It is evidence-based and commonly used among clinicians. The theory elegantly describes the significance of protective, supportive relationships in fostering trust, a voice and social  development. It is practicable, simple to implement and underpins much of what we might think of as nursery practices, the key worker system,  the family partnership approach, etc.</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9</a:t>
            </a:fld>
            <a:endParaRPr lang="en-IN"/>
          </a:p>
        </p:txBody>
      </p:sp>
    </p:spTree>
    <p:extLst>
      <p:ext uri="{BB962C8B-B14F-4D97-AF65-F5344CB8AC3E}">
        <p14:creationId xmlns:p14="http://schemas.microsoft.com/office/powerpoint/2010/main" val="1590406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However, Bowlby’s  model is not without its weaknesses. It can focus too  much on one "carer of record," and may fail to consider broader cultural, social and environmental influences. Some were developed for younger babies, like the Strange Situation, which may not completely capture a 3-year-old's  behaviour </a:t>
            </a:r>
            <a:r>
              <a:rPr lang="en-GB" sz="1200" kern="1200" dirty="0">
                <a:solidFill>
                  <a:schemeClr val="tx1"/>
                </a:solidFill>
                <a:effectLst/>
                <a:latin typeface="+mn-lt"/>
                <a:ea typeface="+mn-ea"/>
                <a:cs typeface="+mn-cs"/>
              </a:rPr>
              <a:t>(Rahimah &amp; Koto, 2022)</a:t>
            </a:r>
            <a:r>
              <a:rPr lang="en-IN" sz="1200" kern="1200" dirty="0">
                <a:solidFill>
                  <a:schemeClr val="tx1"/>
                </a:solidFill>
                <a:effectLst/>
                <a:latin typeface="+mn-lt"/>
                <a:ea typeface="+mn-ea"/>
                <a:cs typeface="+mn-cs"/>
              </a:rPr>
              <a:t>. Finally, results for attachment-based interventions are equivocal; therefore, practitioners need to consider the theory in such a  way that it mirrors broader developmental features.</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10</a:t>
            </a:fld>
            <a:endParaRPr lang="en-IN"/>
          </a:p>
        </p:txBody>
      </p:sp>
    </p:spTree>
    <p:extLst>
      <p:ext uri="{BB962C8B-B14F-4D97-AF65-F5344CB8AC3E}">
        <p14:creationId xmlns:p14="http://schemas.microsoft.com/office/powerpoint/2010/main" val="564843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conclude, this presentation addressed Amira's behaviours in terms of Bowlby's theory of Attachment and that through attachment, emotional  regulation, communication and social interaction are affected. The approaches recommended highlight the establishment of a secure connection, decreasing anxiety and facilitating  controlled interaction. Although the theory is useful and frequently used, these explanations should  be tempered with an understanding of biological and environmental factors. The take-home point is that strong,  nurturing connections are the backbone of a healthy early life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Scattolin</a:t>
            </a:r>
            <a:r>
              <a:rPr lang="en-GB" sz="1200" kern="1200" dirty="0">
                <a:solidFill>
                  <a:schemeClr val="tx1"/>
                </a:solidFill>
                <a:effectLst/>
                <a:latin typeface="+mn-lt"/>
                <a:ea typeface="+mn-ea"/>
                <a:cs typeface="+mn-cs"/>
              </a:rPr>
              <a:t>, Resegue &amp; Rosário, 2022)</a:t>
            </a:r>
            <a:r>
              <a:rPr lang="en-IN" sz="1200" kern="1200" dirty="0">
                <a:solidFill>
                  <a:schemeClr val="tx1"/>
                </a:solidFill>
                <a:effectLst/>
                <a:latin typeface="+mn-lt"/>
                <a:ea typeface="+mn-ea"/>
                <a:cs typeface="+mn-cs"/>
              </a:rPr>
              <a:t>.</a:t>
            </a:r>
          </a:p>
          <a:p>
            <a:pPr algn="just"/>
            <a:endParaRPr lang="en-IN" dirty="0"/>
          </a:p>
        </p:txBody>
      </p:sp>
      <p:sp>
        <p:nvSpPr>
          <p:cNvPr id="4" name="Slide Number Placeholder 3"/>
          <p:cNvSpPr>
            <a:spLocks noGrp="1"/>
          </p:cNvSpPr>
          <p:nvPr>
            <p:ph type="sldNum" sz="quarter" idx="5"/>
          </p:nvPr>
        </p:nvSpPr>
        <p:spPr/>
        <p:txBody>
          <a:bodyPr/>
          <a:lstStyle/>
          <a:p>
            <a:fld id="{9AE3D59F-3D16-467B-8015-8BD02016051E}" type="slidenum">
              <a:rPr lang="en-IN" smtClean="0"/>
              <a:t>11</a:t>
            </a:fld>
            <a:endParaRPr lang="en-IN"/>
          </a:p>
        </p:txBody>
      </p:sp>
    </p:spTree>
    <p:extLst>
      <p:ext uri="{BB962C8B-B14F-4D97-AF65-F5344CB8AC3E}">
        <p14:creationId xmlns:p14="http://schemas.microsoft.com/office/powerpoint/2010/main" val="3988691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E3D59F-3D16-467B-8015-8BD02016051E}" type="slidenum">
              <a:rPr lang="en-IN" smtClean="0"/>
              <a:t>12</a:t>
            </a:fld>
            <a:endParaRPr lang="en-IN"/>
          </a:p>
        </p:txBody>
      </p:sp>
    </p:spTree>
    <p:extLst>
      <p:ext uri="{BB962C8B-B14F-4D97-AF65-F5344CB8AC3E}">
        <p14:creationId xmlns:p14="http://schemas.microsoft.com/office/powerpoint/2010/main" val="781460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DB63B-ECE0-5687-C8DB-40B91E716E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A4BB86B-B685-83BB-5BE1-7E8B8CBC3C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91663629-B8B0-E9AF-4672-5BA2593F5D4D}"/>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5" name="Footer Placeholder 4">
            <a:extLst>
              <a:ext uri="{FF2B5EF4-FFF2-40B4-BE49-F238E27FC236}">
                <a16:creationId xmlns:a16="http://schemas.microsoft.com/office/drawing/2014/main" id="{DCAA7EE9-D5DC-F6D7-612A-71EDC681FE3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895945-40F1-DBCA-F1B0-A67005AD1AFD}"/>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15082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3F456-C833-BE67-FAC0-F0A1FD05305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734FA9F-E270-E57B-0588-6586DB848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1CE940E-DFDB-3F78-64BA-8BE74F9DC4BC}"/>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5" name="Footer Placeholder 4">
            <a:extLst>
              <a:ext uri="{FF2B5EF4-FFF2-40B4-BE49-F238E27FC236}">
                <a16:creationId xmlns:a16="http://schemas.microsoft.com/office/drawing/2014/main" id="{DF30E1B4-189E-B82A-CF9E-77625175587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55E932A-C3AC-3644-6A3C-C90A2777F9F6}"/>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37670000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06F8C-4BC4-3811-32F7-83F5FF3F5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8062D52-F03F-D7EF-03E0-454EDF51AB8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E2CEB68-7BCF-BBA9-563F-2DE88FA7F9EE}"/>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5" name="Footer Placeholder 4">
            <a:extLst>
              <a:ext uri="{FF2B5EF4-FFF2-40B4-BE49-F238E27FC236}">
                <a16:creationId xmlns:a16="http://schemas.microsoft.com/office/drawing/2014/main" id="{4DFBA9F1-EECB-3823-40AC-4343AEF5254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A587181-1AFF-9526-C5B3-AFE3B35E48DE}"/>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4081120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FF2F3-C183-7997-8826-B249F67AE6C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B145AE9-57CF-086F-AAFC-4A18F16516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587CBA1-A096-EC83-1BB1-968B55506B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7AA1BB1-F626-C7E4-8659-F3E9EF57606F}"/>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6" name="Footer Placeholder 5">
            <a:extLst>
              <a:ext uri="{FF2B5EF4-FFF2-40B4-BE49-F238E27FC236}">
                <a16:creationId xmlns:a16="http://schemas.microsoft.com/office/drawing/2014/main" id="{31D90BD8-EDE4-9692-1B01-0D52BEE2DAE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13C5ECD-AE0B-E33B-2DF2-75C7E3239336}"/>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29845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B0249-315B-9974-0114-AB80DDE51B8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1D997A3-B0B1-20D3-885C-9A823CDE84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0D7311-2C86-91FF-C13F-FCD318A62B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DF2904C-DC47-C46D-FC88-D79FBEA23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0B47E18-883E-D005-6F86-3B115538BD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084858B-8807-E778-40D3-203DBA8D3F23}"/>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8" name="Footer Placeholder 7">
            <a:extLst>
              <a:ext uri="{FF2B5EF4-FFF2-40B4-BE49-F238E27FC236}">
                <a16:creationId xmlns:a16="http://schemas.microsoft.com/office/drawing/2014/main" id="{22FD2939-33EA-250A-B37A-FB0C065EB56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E02ED0A-2ADB-6249-1682-1CBCC896C10D}"/>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476179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117A7-E4E1-C830-B56B-77106336DBE6}"/>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0104B69B-2AE4-E20D-A039-AF081B5AC4ED}"/>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4" name="Footer Placeholder 3">
            <a:extLst>
              <a:ext uri="{FF2B5EF4-FFF2-40B4-BE49-F238E27FC236}">
                <a16:creationId xmlns:a16="http://schemas.microsoft.com/office/drawing/2014/main" id="{4ED87944-B8E3-7790-C248-70D22168A45C}"/>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0E401B1D-BB11-CC1C-82C8-D155E6E5CC10}"/>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2276552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924614-5886-67D4-7B8B-B950B596B7FF}"/>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3" name="Footer Placeholder 2">
            <a:extLst>
              <a:ext uri="{FF2B5EF4-FFF2-40B4-BE49-F238E27FC236}">
                <a16:creationId xmlns:a16="http://schemas.microsoft.com/office/drawing/2014/main" id="{87F0D30B-833A-58A5-2598-A7C8BA00467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2B0AC2E-799D-BE90-9C37-EC0F82BF7141}"/>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4082326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06101-8A8E-C112-AABC-EE169736EA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C9E6238-EF13-20F3-077E-11B1D5C2F2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8D4A8A8-7BCC-9204-7CF4-734A0DD4FE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725D47-1295-5AB5-6804-B992ACAEC7A3}"/>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6" name="Footer Placeholder 5">
            <a:extLst>
              <a:ext uri="{FF2B5EF4-FFF2-40B4-BE49-F238E27FC236}">
                <a16:creationId xmlns:a16="http://schemas.microsoft.com/office/drawing/2014/main" id="{DB682EE4-D5B0-F335-9BFF-85977048E2C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8E376C9-A1D8-B4E7-FAB2-20135D9DCAB1}"/>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497217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B7FC-2591-2CCA-F33F-1B9147194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6E9AEC86-3199-61C3-276A-5C27995E24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9BF09EC8-AAC4-43F4-440C-C6D53E731E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1825CA-99DA-0539-F0C9-CAE87C951839}"/>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6" name="Footer Placeholder 5">
            <a:extLst>
              <a:ext uri="{FF2B5EF4-FFF2-40B4-BE49-F238E27FC236}">
                <a16:creationId xmlns:a16="http://schemas.microsoft.com/office/drawing/2014/main" id="{19CE8665-0E47-7C10-ED33-402DCC6F23C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4A7F1C4-CCB4-97D1-8E14-B4577CE257E6}"/>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484067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A92D9-30A4-5E4D-0A71-6608F5D24969}"/>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237BDDE-07D0-5110-358E-E25CE96582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FDE3C3C-9FA4-AB3D-1300-0D1F3249AD44}"/>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5" name="Footer Placeholder 4">
            <a:extLst>
              <a:ext uri="{FF2B5EF4-FFF2-40B4-BE49-F238E27FC236}">
                <a16:creationId xmlns:a16="http://schemas.microsoft.com/office/drawing/2014/main" id="{E1E035DF-4CF4-1BE4-8009-3B00A0C87B8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F7C898-20AE-E0FB-DF56-BC0BB5808FD1}"/>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1133704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F198B1-BCAC-BE39-E18E-258B5CD5B9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47DB6E03-BE6D-3033-8BBF-5FB22D1032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93A3C96-BBED-0972-BBF4-2FF797255FCA}"/>
              </a:ext>
            </a:extLst>
          </p:cNvPr>
          <p:cNvSpPr>
            <a:spLocks noGrp="1"/>
          </p:cNvSpPr>
          <p:nvPr>
            <p:ph type="dt" sz="half" idx="10"/>
          </p:nvPr>
        </p:nvSpPr>
        <p:spPr/>
        <p:txBody>
          <a:bodyPr/>
          <a:lstStyle/>
          <a:p>
            <a:fld id="{1818F5FF-1AA9-41B0-B2EC-F4629B0D9241}" type="datetimeFigureOut">
              <a:rPr lang="en-IN" smtClean="0"/>
              <a:t>16/11/25</a:t>
            </a:fld>
            <a:endParaRPr lang="en-IN"/>
          </a:p>
        </p:txBody>
      </p:sp>
      <p:sp>
        <p:nvSpPr>
          <p:cNvPr id="5" name="Footer Placeholder 4">
            <a:extLst>
              <a:ext uri="{FF2B5EF4-FFF2-40B4-BE49-F238E27FC236}">
                <a16:creationId xmlns:a16="http://schemas.microsoft.com/office/drawing/2014/main" id="{7936289F-3390-6360-452E-95F9004D46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CB2CADD-97F0-32B6-247E-1C8F71B388AC}"/>
              </a:ext>
            </a:extLst>
          </p:cNvPr>
          <p:cNvSpPr>
            <a:spLocks noGrp="1"/>
          </p:cNvSpPr>
          <p:nvPr>
            <p:ph type="sldNum" sz="quarter" idx="12"/>
          </p:nvPr>
        </p:nvSpPr>
        <p:spPr/>
        <p:txBody>
          <a:bodyPr/>
          <a:lstStyle/>
          <a:p>
            <a:fld id="{36DBAB6E-48A6-4FFD-B79F-63CAAA42A5B3}" type="slidenum">
              <a:rPr lang="en-IN" smtClean="0"/>
              <a:t>‹#›</a:t>
            </a:fld>
            <a:endParaRPr lang="en-IN"/>
          </a:p>
        </p:txBody>
      </p:sp>
    </p:spTree>
    <p:extLst>
      <p:ext uri="{BB962C8B-B14F-4D97-AF65-F5344CB8AC3E}">
        <p14:creationId xmlns:p14="http://schemas.microsoft.com/office/powerpoint/2010/main" val="20442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93D956-CE69-DE84-6277-24F353115E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6C8D7D7-777A-1815-D0F8-F35057D799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A0FB665-0069-5084-CAED-62E9B275B2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818F5FF-1AA9-41B0-B2EC-F4629B0D9241}" type="datetimeFigureOut">
              <a:rPr lang="en-IN" smtClean="0"/>
              <a:t>16/11/25</a:t>
            </a:fld>
            <a:endParaRPr lang="en-IN"/>
          </a:p>
        </p:txBody>
      </p:sp>
      <p:sp>
        <p:nvSpPr>
          <p:cNvPr id="5" name="Footer Placeholder 4">
            <a:extLst>
              <a:ext uri="{FF2B5EF4-FFF2-40B4-BE49-F238E27FC236}">
                <a16:creationId xmlns:a16="http://schemas.microsoft.com/office/drawing/2014/main" id="{A96032A7-266F-C307-3A24-A387283DAF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7E545508-F84D-4705-5807-2C8DE93895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DBAB6E-48A6-4FFD-B79F-63CAAA42A5B3}" type="slidenum">
              <a:rPr lang="en-IN" smtClean="0"/>
              <a:t>‹#›</a:t>
            </a:fld>
            <a:endParaRPr lang="en-IN"/>
          </a:p>
        </p:txBody>
      </p:sp>
    </p:spTree>
    <p:extLst>
      <p:ext uri="{BB962C8B-B14F-4D97-AF65-F5344CB8AC3E}">
        <p14:creationId xmlns:p14="http://schemas.microsoft.com/office/powerpoint/2010/main" val="266613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9.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0.jpeg"/><Relationship Id="rId7" Type="http://schemas.openxmlformats.org/officeDocument/2006/relationships/diagramColors" Target="../diagrams/colors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791B33F-CE76-4EF1-8227-54ED041CD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B69FF0-E0EE-E562-3E66-F0AB0626B0ED}"/>
              </a:ext>
            </a:extLst>
          </p:cNvPr>
          <p:cNvSpPr>
            <a:spLocks noGrp="1"/>
          </p:cNvSpPr>
          <p:nvPr>
            <p:ph type="ctrTitle"/>
          </p:nvPr>
        </p:nvSpPr>
        <p:spPr>
          <a:xfrm>
            <a:off x="2190750" y="557189"/>
            <a:ext cx="8629358" cy="2956233"/>
          </a:xfrm>
        </p:spPr>
        <p:txBody>
          <a:bodyPr anchor="b">
            <a:normAutofit/>
          </a:bodyPr>
          <a:lstStyle/>
          <a:p>
            <a:pPr algn="l"/>
            <a:r>
              <a:rPr lang="en-US" sz="5200"/>
              <a:t>LCHS4010: Psychology in Health and Social Care</a:t>
            </a:r>
            <a:br>
              <a:rPr lang="en-US" sz="5200"/>
            </a:br>
            <a:r>
              <a:rPr lang="en-US" sz="5200"/>
              <a:t>Assignment 1 Presentation</a:t>
            </a:r>
            <a:endParaRPr lang="en-IN" sz="5200"/>
          </a:p>
        </p:txBody>
      </p:sp>
      <p:sp>
        <p:nvSpPr>
          <p:cNvPr id="3" name="Subtitle 2">
            <a:extLst>
              <a:ext uri="{FF2B5EF4-FFF2-40B4-BE49-F238E27FC236}">
                <a16:creationId xmlns:a16="http://schemas.microsoft.com/office/drawing/2014/main" id="{1D8826FC-B730-0208-B329-5A146AB47A09}"/>
              </a:ext>
            </a:extLst>
          </p:cNvPr>
          <p:cNvSpPr>
            <a:spLocks noGrp="1"/>
          </p:cNvSpPr>
          <p:nvPr>
            <p:ph type="subTitle" idx="1"/>
          </p:nvPr>
        </p:nvSpPr>
        <p:spPr>
          <a:xfrm>
            <a:off x="2190749" y="3728614"/>
            <a:ext cx="8629358" cy="1828121"/>
          </a:xfrm>
        </p:spPr>
        <p:txBody>
          <a:bodyPr>
            <a:normAutofit fontScale="92500" lnSpcReduction="20000"/>
          </a:bodyPr>
          <a:lstStyle/>
          <a:p>
            <a:pPr algn="l"/>
            <a:r>
              <a:rPr lang="en-US" sz="1900" dirty="0"/>
              <a:t>Student Name: </a:t>
            </a:r>
            <a:r>
              <a:rPr lang="en-US" sz="1900" dirty="0" err="1"/>
              <a:t>Abosede</a:t>
            </a:r>
            <a:r>
              <a:rPr lang="en-US" sz="1900" dirty="0"/>
              <a:t> Adesanya</a:t>
            </a:r>
          </a:p>
          <a:p>
            <a:pPr algn="l"/>
            <a:r>
              <a:rPr lang="en-US" sz="1900" dirty="0"/>
              <a:t>Lecturer: Farah Wiita</a:t>
            </a:r>
          </a:p>
          <a:p>
            <a:pPr algn="l"/>
            <a:r>
              <a:rPr lang="en-US" sz="1900" dirty="0"/>
              <a:t>Student ID: 2428011</a:t>
            </a:r>
          </a:p>
          <a:p>
            <a:pPr algn="l"/>
            <a:r>
              <a:rPr lang="en-US" sz="1900" dirty="0"/>
              <a:t>Chosen Theory: Bowlby’s Attachment Theory</a:t>
            </a:r>
          </a:p>
          <a:p>
            <a:pPr algn="l"/>
            <a:r>
              <a:rPr lang="en-US" sz="1900" dirty="0"/>
              <a:t>Declaration: I declare that AI was used only as permitted by the module guidelines for idea generation and structuring.</a:t>
            </a:r>
          </a:p>
          <a:p>
            <a:pPr algn="l"/>
            <a:endParaRPr lang="en-IN" sz="1900" dirty="0"/>
          </a:p>
        </p:txBody>
      </p:sp>
      <p:pic>
        <p:nvPicPr>
          <p:cNvPr id="7" name="Graphic 6" descr="Brain in head">
            <a:extLst>
              <a:ext uri="{FF2B5EF4-FFF2-40B4-BE49-F238E27FC236}">
                <a16:creationId xmlns:a16="http://schemas.microsoft.com/office/drawing/2014/main" id="{1E48314E-E40D-B865-297E-BB2552D9CD5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2650" y="2393949"/>
            <a:ext cx="1136650" cy="1136650"/>
          </a:xfrm>
          <a:prstGeom prst="rect">
            <a:avLst/>
          </a:prstGeom>
        </p:spPr>
      </p:pic>
    </p:spTree>
    <p:extLst>
      <p:ext uri="{BB962C8B-B14F-4D97-AF65-F5344CB8AC3E}">
        <p14:creationId xmlns:p14="http://schemas.microsoft.com/office/powerpoint/2010/main" val="922912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Numbers and symbols">
            <a:extLst>
              <a:ext uri="{FF2B5EF4-FFF2-40B4-BE49-F238E27FC236}">
                <a16:creationId xmlns:a16="http://schemas.microsoft.com/office/drawing/2014/main" id="{A823F046-79A6-A0F6-B1CA-A286CEE15E9D}"/>
              </a:ext>
            </a:extLst>
          </p:cNvPr>
          <p:cNvPicPr>
            <a:picLocks noChangeAspect="1"/>
          </p:cNvPicPr>
          <p:nvPr/>
        </p:nvPicPr>
        <p:blipFill>
          <a:blip r:embed="rId3">
            <a:alphaModFix amt="55000"/>
          </a:blip>
          <a:srcRect t="13028" b="2702"/>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8EF9EF89-CB12-5D94-17B6-639BD7D3CA1D}"/>
              </a:ext>
            </a:extLst>
          </p:cNvPr>
          <p:cNvSpPr>
            <a:spLocks noGrp="1"/>
          </p:cNvSpPr>
          <p:nvPr>
            <p:ph type="title"/>
          </p:nvPr>
        </p:nvSpPr>
        <p:spPr>
          <a:xfrm>
            <a:off x="686834" y="591344"/>
            <a:ext cx="3200400" cy="5585619"/>
          </a:xfrm>
        </p:spPr>
        <p:txBody>
          <a:bodyPr>
            <a:normAutofit/>
          </a:bodyPr>
          <a:lstStyle/>
          <a:p>
            <a:r>
              <a:rPr lang="en-IN" b="1">
                <a:solidFill>
                  <a:srgbClr val="FFFFFF"/>
                </a:solidFill>
              </a:rPr>
              <a:t>Introduction</a:t>
            </a:r>
            <a:endParaRPr lang="en-IN">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5FB5D7-CAC1-215C-AC8C-E4DEFD08293A}"/>
              </a:ext>
            </a:extLst>
          </p:cNvPr>
          <p:cNvSpPr>
            <a:spLocks noGrp="1"/>
          </p:cNvSpPr>
          <p:nvPr>
            <p:ph idx="1"/>
          </p:nvPr>
        </p:nvSpPr>
        <p:spPr>
          <a:xfrm>
            <a:off x="4447308" y="591344"/>
            <a:ext cx="6906491" cy="5585619"/>
          </a:xfrm>
        </p:spPr>
        <p:txBody>
          <a:bodyPr anchor="ctr">
            <a:normAutofit/>
          </a:bodyPr>
          <a:lstStyle/>
          <a:p>
            <a:r>
              <a:rPr lang="en-IN" b="1">
                <a:solidFill>
                  <a:srgbClr val="FFFFFF"/>
                </a:solidFill>
              </a:rPr>
              <a:t>Who is Amira?</a:t>
            </a:r>
            <a:endParaRPr lang="en-IN">
              <a:solidFill>
                <a:srgbClr val="FFFFFF"/>
              </a:solidFill>
            </a:endParaRPr>
          </a:p>
          <a:p>
            <a:pPr lvl="1"/>
            <a:r>
              <a:rPr lang="en-IN">
                <a:solidFill>
                  <a:srgbClr val="FFFFFF"/>
                </a:solidFill>
              </a:rPr>
              <a:t>3-year-old recently started nursery</a:t>
            </a:r>
          </a:p>
          <a:p>
            <a:pPr lvl="1"/>
            <a:r>
              <a:rPr lang="en-IN">
                <a:solidFill>
                  <a:srgbClr val="FFFFFF"/>
                </a:solidFill>
              </a:rPr>
              <a:t>Shows separation anxiety</a:t>
            </a:r>
          </a:p>
          <a:p>
            <a:pPr lvl="1"/>
            <a:r>
              <a:rPr lang="en-IN">
                <a:solidFill>
                  <a:srgbClr val="FFFFFF"/>
                </a:solidFill>
              </a:rPr>
              <a:t>Limited verbal communication</a:t>
            </a:r>
          </a:p>
          <a:p>
            <a:pPr lvl="1"/>
            <a:r>
              <a:rPr lang="en-IN">
                <a:solidFill>
                  <a:srgbClr val="FFFFFF"/>
                </a:solidFill>
              </a:rPr>
              <a:t>Struggles to join group play</a:t>
            </a:r>
          </a:p>
          <a:p>
            <a:r>
              <a:rPr lang="en-IN" b="1">
                <a:solidFill>
                  <a:srgbClr val="FFFFFF"/>
                </a:solidFill>
              </a:rPr>
              <a:t>Selected Theory:</a:t>
            </a:r>
            <a:endParaRPr lang="en-IN">
              <a:solidFill>
                <a:srgbClr val="FFFFFF"/>
              </a:solidFill>
            </a:endParaRPr>
          </a:p>
          <a:p>
            <a:r>
              <a:rPr lang="en-IN" b="1">
                <a:solidFill>
                  <a:srgbClr val="FFFFFF"/>
                </a:solidFill>
              </a:rPr>
              <a:t>Bowlby’s Attachment Theory</a:t>
            </a:r>
            <a:endParaRPr lang="en-IN">
              <a:solidFill>
                <a:srgbClr val="FFFFFF"/>
              </a:solidFill>
            </a:endParaRPr>
          </a:p>
          <a:p>
            <a:r>
              <a:rPr lang="en-IN" b="1">
                <a:solidFill>
                  <a:srgbClr val="FFFFFF"/>
                </a:solidFill>
              </a:rPr>
              <a:t>Aims of the Presentation:</a:t>
            </a:r>
            <a:endParaRPr lang="en-IN">
              <a:solidFill>
                <a:srgbClr val="FFFFFF"/>
              </a:solidFill>
            </a:endParaRPr>
          </a:p>
          <a:p>
            <a:pPr lvl="1"/>
            <a:r>
              <a:rPr lang="en-IN">
                <a:solidFill>
                  <a:srgbClr val="FFFFFF"/>
                </a:solidFill>
              </a:rPr>
              <a:t>Explain the theory</a:t>
            </a:r>
          </a:p>
          <a:p>
            <a:pPr lvl="1"/>
            <a:r>
              <a:rPr lang="en-IN">
                <a:solidFill>
                  <a:srgbClr val="FFFFFF"/>
                </a:solidFill>
              </a:rPr>
              <a:t>Apply it to Amira's needs</a:t>
            </a:r>
          </a:p>
          <a:p>
            <a:pPr lvl="1"/>
            <a:r>
              <a:rPr lang="en-IN">
                <a:solidFill>
                  <a:srgbClr val="FFFFFF"/>
                </a:solidFill>
              </a:rPr>
              <a:t>Propose strategies/interventions</a:t>
            </a:r>
          </a:p>
          <a:p>
            <a:pPr lvl="1"/>
            <a:r>
              <a:rPr lang="en-IN">
                <a:solidFill>
                  <a:srgbClr val="FFFFFF"/>
                </a:solidFill>
              </a:rPr>
              <a:t>Explore biological &amp; environmental influences</a:t>
            </a:r>
          </a:p>
          <a:p>
            <a:pPr lvl="1"/>
            <a:r>
              <a:rPr lang="en-IN">
                <a:solidFill>
                  <a:srgbClr val="FFFFFF"/>
                </a:solidFill>
              </a:rPr>
              <a:t>Evaluate strengths &amp; weaknesses</a:t>
            </a:r>
          </a:p>
          <a:p>
            <a:endParaRPr lang="en-IN">
              <a:solidFill>
                <a:srgbClr val="FFFFFF"/>
              </a:solidFill>
            </a:endParaRPr>
          </a:p>
        </p:txBody>
      </p:sp>
    </p:spTree>
    <p:extLst>
      <p:ext uri="{BB962C8B-B14F-4D97-AF65-F5344CB8AC3E}">
        <p14:creationId xmlns:p14="http://schemas.microsoft.com/office/powerpoint/2010/main" val="970351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DBE39D-EABF-5F2D-02A6-316BEC31FC2A}"/>
              </a:ext>
            </a:extLst>
          </p:cNvPr>
          <p:cNvSpPr>
            <a:spLocks noGrp="1"/>
          </p:cNvSpPr>
          <p:nvPr>
            <p:ph type="title"/>
          </p:nvPr>
        </p:nvSpPr>
        <p:spPr>
          <a:xfrm>
            <a:off x="838200" y="365125"/>
            <a:ext cx="10515599" cy="1325563"/>
          </a:xfrm>
        </p:spPr>
        <p:txBody>
          <a:bodyPr>
            <a:normAutofit/>
          </a:bodyPr>
          <a:lstStyle/>
          <a:p>
            <a:r>
              <a:rPr lang="en-IN" b="1" dirty="0"/>
              <a:t>Bowlby’s Attachment Theory</a:t>
            </a:r>
            <a:endParaRPr lang="en-IN" dirty="0"/>
          </a:p>
        </p:txBody>
      </p:sp>
      <p:pic>
        <p:nvPicPr>
          <p:cNvPr id="15" name="Picture 14">
            <a:extLst>
              <a:ext uri="{FF2B5EF4-FFF2-40B4-BE49-F238E27FC236}">
                <a16:creationId xmlns:a16="http://schemas.microsoft.com/office/drawing/2014/main" id="{C128A63C-0C94-71B4-029B-16A57C805314}"/>
              </a:ext>
            </a:extLst>
          </p:cNvPr>
          <p:cNvPicPr>
            <a:picLocks noChangeAspect="1"/>
          </p:cNvPicPr>
          <p:nvPr/>
        </p:nvPicPr>
        <p:blipFill>
          <a:blip r:embed="rId3"/>
          <a:srcRect l="13244" r="20005"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6" name="Content Placeholder 2">
            <a:extLst>
              <a:ext uri="{FF2B5EF4-FFF2-40B4-BE49-F238E27FC236}">
                <a16:creationId xmlns:a16="http://schemas.microsoft.com/office/drawing/2014/main" id="{0E37C411-8989-A83D-3222-93F1AC2212D2}"/>
              </a:ext>
            </a:extLst>
          </p:cNvPr>
          <p:cNvGraphicFramePr>
            <a:graphicFrameLocks noGrp="1"/>
          </p:cNvGraphicFramePr>
          <p:nvPr>
            <p:ph idx="1"/>
            <p:extLst>
              <p:ext uri="{D42A27DB-BD31-4B8C-83A1-F6EECF244321}">
                <p14:modId xmlns:p14="http://schemas.microsoft.com/office/powerpoint/2010/main" val="1684305750"/>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153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4A5DB-222E-3248-40AF-841663542D61}"/>
              </a:ext>
            </a:extLst>
          </p:cNvPr>
          <p:cNvSpPr>
            <a:spLocks noGrp="1"/>
          </p:cNvSpPr>
          <p:nvPr>
            <p:ph type="title"/>
          </p:nvPr>
        </p:nvSpPr>
        <p:spPr>
          <a:xfrm>
            <a:off x="686834" y="1153572"/>
            <a:ext cx="3200400" cy="4461163"/>
          </a:xfrm>
        </p:spPr>
        <p:txBody>
          <a:bodyPr>
            <a:normAutofit/>
          </a:bodyPr>
          <a:lstStyle/>
          <a:p>
            <a:r>
              <a:rPr lang="en-IN" b="1">
                <a:solidFill>
                  <a:srgbClr val="FFFFFF"/>
                </a:solidFill>
              </a:rPr>
              <a:t>Application to Amira’s Situation</a:t>
            </a:r>
            <a:endParaRPr lang="en-IN">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833871-1794-3C27-86AD-8E4FAD20B963}"/>
              </a:ext>
            </a:extLst>
          </p:cNvPr>
          <p:cNvSpPr>
            <a:spLocks noGrp="1"/>
          </p:cNvSpPr>
          <p:nvPr>
            <p:ph idx="1"/>
          </p:nvPr>
        </p:nvSpPr>
        <p:spPr>
          <a:xfrm>
            <a:off x="4447308" y="591344"/>
            <a:ext cx="6906491" cy="5585619"/>
          </a:xfrm>
        </p:spPr>
        <p:txBody>
          <a:bodyPr anchor="ctr">
            <a:normAutofit/>
          </a:bodyPr>
          <a:lstStyle/>
          <a:p>
            <a:pPr>
              <a:spcAft>
                <a:spcPts val="800"/>
              </a:spcAft>
              <a:buNone/>
            </a:pPr>
            <a:r>
              <a:rPr lang="en-IN" sz="2400" b="1" kern="100" dirty="0">
                <a:effectLst/>
                <a:latin typeface="Aptos" panose="020B0004020202020204" pitchFamily="34" charset="0"/>
                <a:ea typeface="Aptos" panose="020B0004020202020204" pitchFamily="34" charset="0"/>
                <a:cs typeface="Times New Roman" panose="02020603050405020304" pitchFamily="18" charset="0"/>
              </a:rPr>
              <a:t>Amira’s Symptoms:</a:t>
            </a:r>
            <a:endParaRPr lang="en-IN" sz="2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IN" sz="2400" kern="100" dirty="0">
                <a:effectLst/>
                <a:latin typeface="Aptos" panose="020B0004020202020204" pitchFamily="34" charset="0"/>
                <a:ea typeface="Aptos" panose="020B0004020202020204" pitchFamily="34" charset="0"/>
                <a:cs typeface="Times New Roman" panose="02020603050405020304" pitchFamily="18" charset="0"/>
              </a:rPr>
              <a:t>• Crying during separation</a:t>
            </a:r>
          </a:p>
          <a:p>
            <a:pPr>
              <a:spcAft>
                <a:spcPts val="800"/>
              </a:spcAft>
              <a:buNone/>
            </a:pPr>
            <a:r>
              <a:rPr lang="en-IN" sz="2400" kern="100" dirty="0">
                <a:effectLst/>
                <a:latin typeface="Aptos" panose="020B0004020202020204" pitchFamily="34" charset="0"/>
                <a:ea typeface="Aptos" panose="020B0004020202020204" pitchFamily="34" charset="0"/>
                <a:cs typeface="Times New Roman" panose="02020603050405020304" pitchFamily="18" charset="0"/>
              </a:rPr>
              <a:t>• Limited speech</a:t>
            </a:r>
          </a:p>
          <a:p>
            <a:pPr>
              <a:spcAft>
                <a:spcPts val="800"/>
              </a:spcAft>
              <a:buNone/>
            </a:pPr>
            <a:r>
              <a:rPr lang="en-IN" sz="2400" kern="100" dirty="0">
                <a:effectLst/>
                <a:latin typeface="Aptos" panose="020B0004020202020204" pitchFamily="34" charset="0"/>
                <a:ea typeface="Aptos" panose="020B0004020202020204" pitchFamily="34" charset="0"/>
                <a:cs typeface="Times New Roman" panose="02020603050405020304" pitchFamily="18" charset="0"/>
              </a:rPr>
              <a:t>• Withdrawn during group activities</a:t>
            </a:r>
          </a:p>
          <a:p>
            <a:pPr>
              <a:spcAft>
                <a:spcPts val="800"/>
              </a:spcAft>
              <a:buNone/>
            </a:pPr>
            <a:r>
              <a:rPr lang="en-IN" sz="2400" b="1" kern="100" dirty="0">
                <a:effectLst/>
                <a:latin typeface="Aptos" panose="020B0004020202020204" pitchFamily="34" charset="0"/>
                <a:ea typeface="Aptos" panose="020B0004020202020204" pitchFamily="34" charset="0"/>
                <a:cs typeface="Times New Roman" panose="02020603050405020304" pitchFamily="18" charset="0"/>
              </a:rPr>
              <a:t>Theory-Based Interpretation:</a:t>
            </a:r>
            <a:endParaRPr lang="en-IN" sz="2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IN" sz="2400" kern="100" dirty="0">
                <a:effectLst/>
                <a:latin typeface="Aptos" panose="020B0004020202020204" pitchFamily="34" charset="0"/>
                <a:ea typeface="Aptos" panose="020B0004020202020204" pitchFamily="34" charset="0"/>
                <a:cs typeface="Times New Roman" panose="02020603050405020304" pitchFamily="18" charset="0"/>
              </a:rPr>
              <a:t>• May not yet see staff as a </a:t>
            </a:r>
            <a:r>
              <a:rPr lang="en-IN" sz="2400" b="1" kern="100" dirty="0">
                <a:effectLst/>
                <a:latin typeface="Aptos" panose="020B0004020202020204" pitchFamily="34" charset="0"/>
                <a:ea typeface="Aptos" panose="020B0004020202020204" pitchFamily="34" charset="0"/>
                <a:cs typeface="Times New Roman" panose="02020603050405020304" pitchFamily="18" charset="0"/>
              </a:rPr>
              <a:t>secure base</a:t>
            </a:r>
            <a:endParaRPr lang="en-IN" sz="2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IN" sz="2400" kern="100" dirty="0">
                <a:effectLst/>
                <a:latin typeface="Aptos" panose="020B0004020202020204" pitchFamily="34" charset="0"/>
                <a:ea typeface="Aptos" panose="020B0004020202020204" pitchFamily="34" charset="0"/>
                <a:cs typeface="Times New Roman" panose="02020603050405020304" pitchFamily="18" charset="0"/>
              </a:rPr>
              <a:t>• Separation anxiety suggests </a:t>
            </a:r>
            <a:r>
              <a:rPr lang="en-IN" sz="2400" b="1" kern="100" dirty="0">
                <a:effectLst/>
                <a:latin typeface="Aptos" panose="020B0004020202020204" pitchFamily="34" charset="0"/>
                <a:ea typeface="Aptos" panose="020B0004020202020204" pitchFamily="34" charset="0"/>
                <a:cs typeface="Times New Roman" panose="02020603050405020304" pitchFamily="18" charset="0"/>
              </a:rPr>
              <a:t>insecure attachment behaviours</a:t>
            </a:r>
            <a:endParaRPr lang="en-IN" sz="24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buNone/>
            </a:pPr>
            <a:r>
              <a:rPr lang="en-IN" sz="2400" kern="100" dirty="0">
                <a:effectLst/>
                <a:latin typeface="Aptos" panose="020B0004020202020204" pitchFamily="34" charset="0"/>
                <a:ea typeface="Aptos" panose="020B0004020202020204" pitchFamily="34" charset="0"/>
                <a:cs typeface="Times New Roman" panose="02020603050405020304" pitchFamily="18" charset="0"/>
              </a:rPr>
              <a:t>• Limited communication may reflect difficulty regulating emotions</a:t>
            </a:r>
          </a:p>
          <a:p>
            <a:pPr>
              <a:buNone/>
            </a:pPr>
            <a:r>
              <a:rPr lang="en-IN" sz="2400" dirty="0">
                <a:effectLst/>
                <a:latin typeface="Aptos" panose="020B0004020202020204" pitchFamily="34" charset="0"/>
                <a:ea typeface="Aptos" panose="020B0004020202020204" pitchFamily="34" charset="0"/>
                <a:cs typeface="Times New Roman" panose="02020603050405020304" pitchFamily="18" charset="0"/>
              </a:rPr>
              <a:t>• IWMs may cause avoidance of peers or adults</a:t>
            </a:r>
            <a:endParaRPr lang="en-IN" sz="2400" dirty="0"/>
          </a:p>
        </p:txBody>
      </p:sp>
    </p:spTree>
    <p:extLst>
      <p:ext uri="{BB962C8B-B14F-4D97-AF65-F5344CB8AC3E}">
        <p14:creationId xmlns:p14="http://schemas.microsoft.com/office/powerpoint/2010/main" val="2961191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A04DE23-5393-1353-15BC-9BBD86D23D5D}"/>
              </a:ext>
            </a:extLst>
          </p:cNvPr>
          <p:cNvSpPr>
            <a:spLocks noGrp="1"/>
          </p:cNvSpPr>
          <p:nvPr>
            <p:ph type="title"/>
          </p:nvPr>
        </p:nvSpPr>
        <p:spPr>
          <a:xfrm>
            <a:off x="838200" y="365125"/>
            <a:ext cx="10515599" cy="1325563"/>
          </a:xfrm>
        </p:spPr>
        <p:txBody>
          <a:bodyPr>
            <a:normAutofit/>
          </a:bodyPr>
          <a:lstStyle/>
          <a:p>
            <a:r>
              <a:rPr lang="en-IN" b="1" dirty="0"/>
              <a:t>Biological Factors Influencing Development</a:t>
            </a:r>
            <a:endParaRPr lang="en-IN" dirty="0"/>
          </a:p>
        </p:txBody>
      </p:sp>
      <p:pic>
        <p:nvPicPr>
          <p:cNvPr id="6" name="Picture 5">
            <a:extLst>
              <a:ext uri="{FF2B5EF4-FFF2-40B4-BE49-F238E27FC236}">
                <a16:creationId xmlns:a16="http://schemas.microsoft.com/office/drawing/2014/main" id="{4D533518-E393-6BFB-3A8F-041C4AA4985C}"/>
              </a:ext>
            </a:extLst>
          </p:cNvPr>
          <p:cNvPicPr>
            <a:picLocks noChangeAspect="1"/>
          </p:cNvPicPr>
          <p:nvPr/>
        </p:nvPicPr>
        <p:blipFill>
          <a:blip r:embed="rId3"/>
          <a:srcRect l="3701" r="29548"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4DA2E7E-AF58-B944-02CB-779F94FD1647}"/>
              </a:ext>
            </a:extLst>
          </p:cNvPr>
          <p:cNvGraphicFramePr>
            <a:graphicFrameLocks noGrp="1"/>
          </p:cNvGraphicFramePr>
          <p:nvPr>
            <p:ph idx="1"/>
            <p:extLst>
              <p:ext uri="{D42A27DB-BD31-4B8C-83A1-F6EECF244321}">
                <p14:modId xmlns:p14="http://schemas.microsoft.com/office/powerpoint/2010/main" val="3744368966"/>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7459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1E978F5-741C-114A-6149-2D345F031606}"/>
              </a:ext>
            </a:extLst>
          </p:cNvPr>
          <p:cNvSpPr>
            <a:spLocks noGrp="1"/>
          </p:cNvSpPr>
          <p:nvPr>
            <p:ph type="title"/>
          </p:nvPr>
        </p:nvSpPr>
        <p:spPr>
          <a:xfrm>
            <a:off x="838200" y="365125"/>
            <a:ext cx="5393361" cy="1325563"/>
          </a:xfrm>
        </p:spPr>
        <p:txBody>
          <a:bodyPr>
            <a:normAutofit/>
          </a:bodyPr>
          <a:lstStyle/>
          <a:p>
            <a:r>
              <a:rPr lang="en-IN" sz="3700" b="1"/>
              <a:t>Environmental Factors Influencing Development</a:t>
            </a:r>
            <a:endParaRPr lang="en-IN" sz="3700"/>
          </a:p>
        </p:txBody>
      </p:sp>
      <p:pic>
        <p:nvPicPr>
          <p:cNvPr id="6" name="Picture 5">
            <a:extLst>
              <a:ext uri="{FF2B5EF4-FFF2-40B4-BE49-F238E27FC236}">
                <a16:creationId xmlns:a16="http://schemas.microsoft.com/office/drawing/2014/main" id="{821E668F-280F-CB75-FC3C-06983435BE17}"/>
              </a:ext>
            </a:extLst>
          </p:cNvPr>
          <p:cNvPicPr>
            <a:picLocks noChangeAspect="1"/>
          </p:cNvPicPr>
          <p:nvPr/>
        </p:nvPicPr>
        <p:blipFill>
          <a:blip r:embed="rId3"/>
          <a:srcRect l="24269" r="2098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876639E-7345-C8A9-E8E8-798B5A5C0D25}"/>
              </a:ext>
            </a:extLst>
          </p:cNvPr>
          <p:cNvGraphicFramePr>
            <a:graphicFrameLocks noGrp="1"/>
          </p:cNvGraphicFramePr>
          <p:nvPr>
            <p:ph idx="1"/>
            <p:extLst>
              <p:ext uri="{D42A27DB-BD31-4B8C-83A1-F6EECF244321}">
                <p14:modId xmlns:p14="http://schemas.microsoft.com/office/powerpoint/2010/main" val="3986066625"/>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77316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3D rendering of game pieces tied together with a rope">
            <a:extLst>
              <a:ext uri="{FF2B5EF4-FFF2-40B4-BE49-F238E27FC236}">
                <a16:creationId xmlns:a16="http://schemas.microsoft.com/office/drawing/2014/main" id="{05A5B874-1E12-1D6D-AA54-575A5A874B4A}"/>
              </a:ext>
            </a:extLst>
          </p:cNvPr>
          <p:cNvPicPr>
            <a:picLocks noChangeAspect="1"/>
          </p:cNvPicPr>
          <p:nvPr/>
        </p:nvPicPr>
        <p:blipFill>
          <a:blip r:embed="rId3">
            <a:alphaModFix amt="55000"/>
          </a:blip>
          <a:srcRect t="25000"/>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8BD206FD-80FA-92E6-AFFC-66BD5EF34A53}"/>
              </a:ext>
            </a:extLst>
          </p:cNvPr>
          <p:cNvSpPr>
            <a:spLocks noGrp="1"/>
          </p:cNvSpPr>
          <p:nvPr>
            <p:ph type="title"/>
          </p:nvPr>
        </p:nvSpPr>
        <p:spPr>
          <a:xfrm>
            <a:off x="686834" y="591344"/>
            <a:ext cx="3200400" cy="5585619"/>
          </a:xfrm>
        </p:spPr>
        <p:txBody>
          <a:bodyPr>
            <a:normAutofit/>
          </a:bodyPr>
          <a:lstStyle/>
          <a:p>
            <a:r>
              <a:rPr lang="en-IN" sz="4100" b="1">
                <a:solidFill>
                  <a:srgbClr val="FFFFFF"/>
                </a:solidFill>
              </a:rPr>
              <a:t>Strategies &amp; Interventions (Nursery Setting)</a:t>
            </a:r>
            <a:endParaRPr lang="en-IN" sz="4100">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689B330-7BDC-7A6F-94CA-E821B6229669}"/>
              </a:ext>
            </a:extLst>
          </p:cNvPr>
          <p:cNvSpPr>
            <a:spLocks noGrp="1"/>
          </p:cNvSpPr>
          <p:nvPr>
            <p:ph idx="1"/>
          </p:nvPr>
        </p:nvSpPr>
        <p:spPr>
          <a:xfrm>
            <a:off x="4447308" y="591344"/>
            <a:ext cx="6906491" cy="5585619"/>
          </a:xfrm>
        </p:spPr>
        <p:txBody>
          <a:bodyPr anchor="ctr">
            <a:normAutofit/>
          </a:bodyPr>
          <a:lstStyle/>
          <a:p>
            <a:pPr>
              <a:spcAft>
                <a:spcPts val="800"/>
              </a:spcAft>
              <a:buNone/>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Attachment-Informed Nursery Strategies</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Key Worker System</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 One consistent adult builds trust and stability</a:t>
            </a:r>
          </a:p>
          <a:p>
            <a:pPr marL="342900" lvl="0" indent="-342900">
              <a:spcAft>
                <a:spcPts val="800"/>
              </a:spcAft>
              <a:buFont typeface="+mj-lt"/>
              <a:buAutoNum type="arabicPeriod"/>
              <a:tabLst>
                <a:tab pos="457200" algn="l"/>
              </a:tabLst>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Predictable Daily Routines</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 Reduces anxiety and promotes safety</a:t>
            </a:r>
          </a:p>
          <a:p>
            <a:pPr marL="342900" lvl="0" indent="-342900">
              <a:spcAft>
                <a:spcPts val="800"/>
              </a:spcAft>
              <a:buFont typeface="+mj-lt"/>
              <a:buAutoNum type="arabicPeriod"/>
              <a:tabLst>
                <a:tab pos="457200" algn="l"/>
              </a:tabLst>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Gradual Separation Plan</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 Short separations with calm returns</a:t>
            </a:r>
          </a:p>
          <a:p>
            <a:pPr marL="342900" lvl="0" indent="-342900">
              <a:spcAft>
                <a:spcPts val="800"/>
              </a:spcAft>
              <a:buFont typeface="+mj-lt"/>
              <a:buAutoNum type="arabicPeriod"/>
              <a:tabLst>
                <a:tab pos="457200" algn="l"/>
              </a:tabLst>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Sensitive, Warm Interactions</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 Acknowledge emotions; offer comfort</a:t>
            </a:r>
          </a:p>
          <a:p>
            <a:pPr marL="342900" lvl="0" indent="-342900">
              <a:spcAft>
                <a:spcPts val="800"/>
              </a:spcAft>
              <a:buFont typeface="+mj-lt"/>
              <a:buAutoNum type="arabicPeriod"/>
              <a:tabLst>
                <a:tab pos="457200" algn="l"/>
              </a:tabLst>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Small-Group Play Sessions</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 Staff-scaffolded play boosts social confidence</a:t>
            </a:r>
          </a:p>
          <a:p>
            <a:pPr marL="342900" lvl="0" indent="-342900">
              <a:spcAft>
                <a:spcPts val="800"/>
              </a:spcAft>
              <a:buFont typeface="+mj-lt"/>
              <a:buAutoNum type="arabicPeriod"/>
              <a:tabLst>
                <a:tab pos="457200" algn="l"/>
              </a:tabLst>
            </a:pPr>
            <a:r>
              <a:rPr lang="en-IN" sz="1300" b="1"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Visual Timetables &amp; Social Stories</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Font typeface="+mj-lt"/>
              <a:buAutoNum type="arabicPeriod"/>
              <a:tabLst>
                <a:tab pos="457200" algn="l"/>
              </a:tabLst>
            </a:pPr>
            <a:r>
              <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 Supports speech and understanding </a:t>
            </a:r>
            <a:r>
              <a:rPr lang="en-GB"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rPr>
              <a:t>(Breton et al., 2021).</a:t>
            </a:r>
            <a:endParaRPr lang="en-IN" sz="1300" kern="100">
              <a:solidFill>
                <a:srgbClr val="FFFFFF"/>
              </a:solidFill>
              <a:effectLst/>
              <a:latin typeface="Aptos" panose="020B0004020202020204" pitchFamily="34" charset="0"/>
              <a:ea typeface="Aptos" panose="020B0004020202020204" pitchFamily="34" charset="0"/>
              <a:cs typeface="Times New Roman" panose="02020603050405020304" pitchFamily="18" charset="0"/>
            </a:endParaRPr>
          </a:p>
          <a:p>
            <a:endParaRPr lang="en-IN" sz="1300">
              <a:solidFill>
                <a:srgbClr val="FFFFFF"/>
              </a:solidFill>
            </a:endParaRPr>
          </a:p>
        </p:txBody>
      </p:sp>
    </p:spTree>
    <p:extLst>
      <p:ext uri="{BB962C8B-B14F-4D97-AF65-F5344CB8AC3E}">
        <p14:creationId xmlns:p14="http://schemas.microsoft.com/office/powerpoint/2010/main" val="27235882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8B89693-82BF-AAAA-C9DE-158739768885}"/>
              </a:ext>
            </a:extLst>
          </p:cNvPr>
          <p:cNvPicPr>
            <a:picLocks noChangeAspect="1"/>
          </p:cNvPicPr>
          <p:nvPr/>
        </p:nvPicPr>
        <p:blipFill>
          <a:blip r:embed="rId3">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55BC5-4C83-55F9-3601-A912E9969F6D}"/>
              </a:ext>
            </a:extLst>
          </p:cNvPr>
          <p:cNvSpPr>
            <a:spLocks noGrp="1"/>
          </p:cNvSpPr>
          <p:nvPr>
            <p:ph type="title"/>
          </p:nvPr>
        </p:nvSpPr>
        <p:spPr>
          <a:xfrm>
            <a:off x="838200" y="365125"/>
            <a:ext cx="10515600" cy="1325563"/>
          </a:xfrm>
        </p:spPr>
        <p:txBody>
          <a:bodyPr>
            <a:normAutofit/>
          </a:bodyPr>
          <a:lstStyle/>
          <a:p>
            <a:r>
              <a:rPr lang="en-IN" b="1" dirty="0"/>
              <a:t>Strategies: Family &amp; Professional Support</a:t>
            </a:r>
            <a:endParaRPr lang="en-IN" dirty="0"/>
          </a:p>
        </p:txBody>
      </p:sp>
      <p:graphicFrame>
        <p:nvGraphicFramePr>
          <p:cNvPr id="5" name="Content Placeholder 2">
            <a:extLst>
              <a:ext uri="{FF2B5EF4-FFF2-40B4-BE49-F238E27FC236}">
                <a16:creationId xmlns:a16="http://schemas.microsoft.com/office/drawing/2014/main" id="{25CA4F47-3BD8-64D1-F8D1-64EE65108549}"/>
              </a:ext>
            </a:extLst>
          </p:cNvPr>
          <p:cNvGraphicFramePr>
            <a:graphicFrameLocks noGrp="1"/>
          </p:cNvGraphicFramePr>
          <p:nvPr>
            <p:ph idx="1"/>
            <p:extLst>
              <p:ext uri="{D42A27DB-BD31-4B8C-83A1-F6EECF244321}">
                <p14:modId xmlns:p14="http://schemas.microsoft.com/office/powerpoint/2010/main" val="17388967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2097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7373D-4168-E1F4-3B78-50B27661080C}"/>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Strengths of Bowlby’s Theory</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6C5200F7-8460-8EB6-025E-E8F09ECE2C44}"/>
              </a:ext>
            </a:extLst>
          </p:cNvPr>
          <p:cNvGraphicFramePr>
            <a:graphicFrameLocks noGrp="1"/>
          </p:cNvGraphicFramePr>
          <p:nvPr>
            <p:ph idx="1"/>
            <p:extLst>
              <p:ext uri="{D42A27DB-BD31-4B8C-83A1-F6EECF244321}">
                <p14:modId xmlns:p14="http://schemas.microsoft.com/office/powerpoint/2010/main" val="414873405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652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8D1942F-240D-1372-6789-25E7ADD22A33}"/>
              </a:ext>
            </a:extLst>
          </p:cNvPr>
          <p:cNvSpPr>
            <a:spLocks noGrp="1"/>
          </p:cNvSpPr>
          <p:nvPr>
            <p:ph type="title"/>
          </p:nvPr>
        </p:nvSpPr>
        <p:spPr>
          <a:xfrm>
            <a:off x="838200" y="643467"/>
            <a:ext cx="2951205" cy="5571066"/>
          </a:xfrm>
        </p:spPr>
        <p:txBody>
          <a:bodyPr>
            <a:normAutofit/>
          </a:bodyPr>
          <a:lstStyle/>
          <a:p>
            <a:r>
              <a:rPr lang="en-IN" sz="3700" b="1">
                <a:solidFill>
                  <a:srgbClr val="FFFFFF"/>
                </a:solidFill>
              </a:rPr>
              <a:t>Weaknesses of Bowlby’s Theory</a:t>
            </a:r>
            <a:endParaRPr lang="en-IN" sz="3700">
              <a:solidFill>
                <a:srgbClr val="FFFFFF"/>
              </a:solidFill>
            </a:endParaRPr>
          </a:p>
        </p:txBody>
      </p:sp>
      <p:graphicFrame>
        <p:nvGraphicFramePr>
          <p:cNvPr id="5" name="Content Placeholder 2">
            <a:extLst>
              <a:ext uri="{FF2B5EF4-FFF2-40B4-BE49-F238E27FC236}">
                <a16:creationId xmlns:a16="http://schemas.microsoft.com/office/drawing/2014/main" id="{68F56C82-34C8-3E14-FC21-DCCC46CD28D7}"/>
              </a:ext>
            </a:extLst>
          </p:cNvPr>
          <p:cNvGraphicFramePr>
            <a:graphicFrameLocks noGrp="1"/>
          </p:cNvGraphicFramePr>
          <p:nvPr>
            <p:ph idx="1"/>
            <p:extLst>
              <p:ext uri="{D42A27DB-BD31-4B8C-83A1-F6EECF244321}">
                <p14:modId xmlns:p14="http://schemas.microsoft.com/office/powerpoint/2010/main" val="27765412"/>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48179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6FCF0E4-A11E-AD8D-C972-99B82A8E534B}"/>
              </a:ext>
            </a:extLst>
          </p:cNvPr>
          <p:cNvSpPr>
            <a:spLocks noGrp="1"/>
          </p:cNvSpPr>
          <p:nvPr>
            <p:ph type="title"/>
          </p:nvPr>
        </p:nvSpPr>
        <p:spPr>
          <a:xfrm>
            <a:off x="838200" y="365125"/>
            <a:ext cx="5393361" cy="1325563"/>
          </a:xfrm>
        </p:spPr>
        <p:txBody>
          <a:bodyPr>
            <a:normAutofit/>
          </a:bodyPr>
          <a:lstStyle/>
          <a:p>
            <a:r>
              <a:rPr lang="en-IN" b="1" dirty="0"/>
              <a:t>Conclusion</a:t>
            </a:r>
            <a:endParaRPr lang="en-IN" dirty="0"/>
          </a:p>
        </p:txBody>
      </p:sp>
      <p:pic>
        <p:nvPicPr>
          <p:cNvPr id="6" name="Picture 5">
            <a:extLst>
              <a:ext uri="{FF2B5EF4-FFF2-40B4-BE49-F238E27FC236}">
                <a16:creationId xmlns:a16="http://schemas.microsoft.com/office/drawing/2014/main" id="{E91C1472-07E7-B529-3032-79CF90E1C077}"/>
              </a:ext>
            </a:extLst>
          </p:cNvPr>
          <p:cNvPicPr>
            <a:picLocks noChangeAspect="1"/>
          </p:cNvPicPr>
          <p:nvPr/>
        </p:nvPicPr>
        <p:blipFill>
          <a:blip r:embed="rId3"/>
          <a:srcRect l="25000" r="-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98026B8-A11E-F068-2458-7BD0404445E0}"/>
              </a:ext>
            </a:extLst>
          </p:cNvPr>
          <p:cNvGraphicFramePr>
            <a:graphicFrameLocks noGrp="1"/>
          </p:cNvGraphicFramePr>
          <p:nvPr>
            <p:ph idx="1"/>
            <p:extLst>
              <p:ext uri="{D42A27DB-BD31-4B8C-83A1-F6EECF244321}">
                <p14:modId xmlns:p14="http://schemas.microsoft.com/office/powerpoint/2010/main" val="224211206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3051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9EF20F0-DA3F-CBAE-1B7C-3B9A59FEA964}"/>
              </a:ext>
            </a:extLst>
          </p:cNvPr>
          <p:cNvSpPr>
            <a:spLocks noGrp="1"/>
          </p:cNvSpPr>
          <p:nvPr>
            <p:ph type="title"/>
          </p:nvPr>
        </p:nvSpPr>
        <p:spPr>
          <a:xfrm>
            <a:off x="838200" y="365125"/>
            <a:ext cx="5393361" cy="1325563"/>
          </a:xfrm>
        </p:spPr>
        <p:txBody>
          <a:bodyPr>
            <a:normAutofit/>
          </a:bodyPr>
          <a:lstStyle/>
          <a:p>
            <a:r>
              <a:rPr lang="en-IN" dirty="0"/>
              <a:t>References</a:t>
            </a:r>
          </a:p>
        </p:txBody>
      </p:sp>
      <p:pic>
        <p:nvPicPr>
          <p:cNvPr id="6" name="Picture 5">
            <a:extLst>
              <a:ext uri="{FF2B5EF4-FFF2-40B4-BE49-F238E27FC236}">
                <a16:creationId xmlns:a16="http://schemas.microsoft.com/office/drawing/2014/main" id="{3E0C67BC-D1C0-8810-A6EB-2232D1A29277}"/>
              </a:ext>
            </a:extLst>
          </p:cNvPr>
          <p:cNvPicPr>
            <a:picLocks noChangeAspect="1"/>
          </p:cNvPicPr>
          <p:nvPr/>
        </p:nvPicPr>
        <p:blipFill>
          <a:blip r:embed="rId3"/>
          <a:srcRect l="23985" r="1976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43FF80C6-A04B-B127-26F8-04FC590D8B00}"/>
              </a:ext>
            </a:extLst>
          </p:cNvPr>
          <p:cNvGraphicFramePr>
            <a:graphicFrameLocks noGrp="1"/>
          </p:cNvGraphicFramePr>
          <p:nvPr>
            <p:ph idx="1"/>
            <p:extLst>
              <p:ext uri="{D42A27DB-BD31-4B8C-83A1-F6EECF244321}">
                <p14:modId xmlns:p14="http://schemas.microsoft.com/office/powerpoint/2010/main" val="3255028227"/>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03102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TotalTime>
  <Words>2152</Words>
  <Application>Microsoft Macintosh PowerPoint</Application>
  <PresentationFormat>Widescreen</PresentationFormat>
  <Paragraphs>137</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LCHS4010: Psychology in Health and Social Care Assignment 1 Presentation</vt:lpstr>
      <vt:lpstr>Introduction</vt:lpstr>
      <vt:lpstr>Bowlby’s Attachment Theory</vt:lpstr>
      <vt:lpstr>Application to Amira’s Situation</vt:lpstr>
      <vt:lpstr>Biological Factors Influencing Development</vt:lpstr>
      <vt:lpstr>Environmental Factors Influencing Development</vt:lpstr>
      <vt:lpstr>Strategies &amp; Interventions (Nursery Setting)</vt:lpstr>
      <vt:lpstr>Strategies: Family &amp; Professional Support</vt:lpstr>
      <vt:lpstr>Strengths of Bowlby’s Theory</vt:lpstr>
      <vt:lpstr>Weaknesses of Bowlby’s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Nishith Singh</dc:creator>
  <cp:lastModifiedBy>jkadesanya@hotmail.com</cp:lastModifiedBy>
  <cp:revision>13</cp:revision>
  <dcterms:created xsi:type="dcterms:W3CDTF">2025-11-15T11:33:40Z</dcterms:created>
  <dcterms:modified xsi:type="dcterms:W3CDTF">2025-11-16T19:31:39Z</dcterms:modified>
</cp:coreProperties>
</file>