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FF4B60-7C2A-4D45-977D-AD9F704B8D39}" v="62" dt="2026-10-12T16:42:14.1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4327" autoAdjust="0"/>
  </p:normalViewPr>
  <p:slideViewPr>
    <p:cSldViewPr snapToGrid="0">
      <p:cViewPr>
        <p:scale>
          <a:sx n="46" d="100"/>
          <a:sy n="46" d="100"/>
        </p:scale>
        <p:origin x="1444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llian Owen" userId="e177377eece51184" providerId="LiveId" clId="{D84CACD3-A8C9-4772-B4F8-A679B6A6F39B}"/>
    <pc:docChg chg="undo custSel addSld delSld modSld">
      <pc:chgData name="Gwenllian Owen" userId="e177377eece51184" providerId="LiveId" clId="{D84CACD3-A8C9-4772-B4F8-A679B6A6F39B}" dt="2026-10-12T17:04:41.873" v="8063" actId="20577"/>
      <pc:docMkLst>
        <pc:docMk/>
      </pc:docMkLst>
      <pc:sldChg chg="addSp delSp modSp mod modTransition setBg addAnim modAnim delDesignElem">
        <pc:chgData name="Gwenllian Owen" userId="e177377eece51184" providerId="LiveId" clId="{D84CACD3-A8C9-4772-B4F8-A679B6A6F39B}" dt="2026-10-12T16:41:30.744" v="8024"/>
        <pc:sldMkLst>
          <pc:docMk/>
          <pc:sldMk cId="319205415" sldId="256"/>
        </pc:sldMkLst>
        <pc:spChg chg="mod">
          <ac:chgData name="Gwenllian Owen" userId="e177377eece51184" providerId="LiveId" clId="{D84CACD3-A8C9-4772-B4F8-A679B6A6F39B}" dt="2026-10-12T14:17:17.888" v="2216" actId="26606"/>
          <ac:spMkLst>
            <pc:docMk/>
            <pc:sldMk cId="319205415" sldId="256"/>
            <ac:spMk id="2" creationId="{6D390E09-601F-86A0-A9B5-1219ED2C942F}"/>
          </ac:spMkLst>
        </pc:spChg>
        <pc:spChg chg="mod">
          <ac:chgData name="Gwenllian Owen" userId="e177377eece51184" providerId="LiveId" clId="{D84CACD3-A8C9-4772-B4F8-A679B6A6F39B}" dt="2026-10-12T14:17:17.888" v="2216" actId="26606"/>
          <ac:spMkLst>
            <pc:docMk/>
            <pc:sldMk cId="319205415" sldId="256"/>
            <ac:spMk id="3" creationId="{7ABCB9D8-A993-3711-DC10-316E77A5893F}"/>
          </ac:spMkLst>
        </pc:spChg>
        <pc:spChg chg="add del">
          <ac:chgData name="Gwenllian Owen" userId="e177377eece51184" providerId="LiveId" clId="{D84CACD3-A8C9-4772-B4F8-A679B6A6F39B}" dt="2026-10-12T14:09:27.752" v="2154" actId="26606"/>
          <ac:spMkLst>
            <pc:docMk/>
            <pc:sldMk cId="319205415" sldId="256"/>
            <ac:spMk id="5" creationId="{4522B21E-B2B9-4C72-9A71-C87EFD137480}"/>
          </ac:spMkLst>
        </pc:spChg>
        <pc:spChg chg="add del">
          <ac:chgData name="Gwenllian Owen" userId="e177377eece51184" providerId="LiveId" clId="{D84CACD3-A8C9-4772-B4F8-A679B6A6F39B}" dt="2026-10-12T14:09:27.752" v="2154" actId="26606"/>
          <ac:spMkLst>
            <pc:docMk/>
            <pc:sldMk cId="319205415" sldId="256"/>
            <ac:spMk id="6" creationId="{5EB7D2A2-F448-44D4-938C-DC84CBCB3B1E}"/>
          </ac:spMkLst>
        </pc:spChg>
        <pc:spChg chg="add del">
          <ac:chgData name="Gwenllian Owen" userId="e177377eece51184" providerId="LiveId" clId="{D84CACD3-A8C9-4772-B4F8-A679B6A6F39B}" dt="2026-10-12T14:09:27.752" v="2154" actId="26606"/>
          <ac:spMkLst>
            <pc:docMk/>
            <pc:sldMk cId="319205415" sldId="256"/>
            <ac:spMk id="7" creationId="{871AEA07-1E14-44B4-8E55-64EF049CD66F}"/>
          </ac:spMkLst>
        </pc:spChg>
        <pc:spChg chg="add del">
          <ac:chgData name="Gwenllian Owen" userId="e177377eece51184" providerId="LiveId" clId="{D84CACD3-A8C9-4772-B4F8-A679B6A6F39B}" dt="2026-10-12T14:07:56.650" v="2137" actId="26606"/>
          <ac:spMkLst>
            <pc:docMk/>
            <pc:sldMk cId="319205415" sldId="256"/>
            <ac:spMk id="8" creationId="{5A292AEA-2528-46C0-B426-95822B6141FB}"/>
          </ac:spMkLst>
        </pc:spChg>
        <pc:spChg chg="add del">
          <ac:chgData name="Gwenllian Owen" userId="e177377eece51184" providerId="LiveId" clId="{D84CACD3-A8C9-4772-B4F8-A679B6A6F39B}" dt="2026-10-12T14:07:56.650" v="2137" actId="26606"/>
          <ac:spMkLst>
            <pc:docMk/>
            <pc:sldMk cId="319205415" sldId="256"/>
            <ac:spMk id="10" creationId="{D8B7B198-E4DF-43CD-AD8C-199884323745}"/>
          </ac:spMkLst>
        </pc:spChg>
        <pc:spChg chg="add del">
          <ac:chgData name="Gwenllian Owen" userId="e177377eece51184" providerId="LiveId" clId="{D84CACD3-A8C9-4772-B4F8-A679B6A6F39B}" dt="2026-10-12T14:16:48.114" v="2215" actId="26606"/>
          <ac:spMkLst>
            <pc:docMk/>
            <pc:sldMk cId="319205415" sldId="256"/>
            <ac:spMk id="11" creationId="{0E42565C-E3CC-4EF0-8093-88FCC788A3C2}"/>
          </ac:spMkLst>
        </pc:spChg>
        <pc:spChg chg="add del">
          <ac:chgData name="Gwenllian Owen" userId="e177377eece51184" providerId="LiveId" clId="{D84CACD3-A8C9-4772-B4F8-A679B6A6F39B}" dt="2026-10-12T14:07:56.650" v="2137" actId="26606"/>
          <ac:spMkLst>
            <pc:docMk/>
            <pc:sldMk cId="319205415" sldId="256"/>
            <ac:spMk id="12" creationId="{2BE67753-EA0E-4819-8D22-0B6600CF7231}"/>
          </ac:spMkLst>
        </pc:spChg>
        <pc:spChg chg="add del">
          <ac:chgData name="Gwenllian Owen" userId="e177377eece51184" providerId="LiveId" clId="{D84CACD3-A8C9-4772-B4F8-A679B6A6F39B}" dt="2026-10-12T14:16:48.114" v="2215" actId="26606"/>
          <ac:spMkLst>
            <pc:docMk/>
            <pc:sldMk cId="319205415" sldId="256"/>
            <ac:spMk id="13" creationId="{02F429C4-ABC9-46FC-818A-B5429CDE4A96}"/>
          </ac:spMkLst>
        </pc:spChg>
        <pc:spChg chg="add del">
          <ac:chgData name="Gwenllian Owen" userId="e177377eece51184" providerId="LiveId" clId="{D84CACD3-A8C9-4772-B4F8-A679B6A6F39B}" dt="2026-10-12T14:16:48.114" v="2215" actId="26606"/>
          <ac:spMkLst>
            <pc:docMk/>
            <pc:sldMk cId="319205415" sldId="256"/>
            <ac:spMk id="15" creationId="{2CEF98E4-3709-4952-8F42-2305CCE34FA3}"/>
          </ac:spMkLst>
        </pc:spChg>
        <pc:spChg chg="add del">
          <ac:chgData name="Gwenllian Owen" userId="e177377eece51184" providerId="LiveId" clId="{D84CACD3-A8C9-4772-B4F8-A679B6A6F39B}" dt="2026-10-12T14:16:48.114" v="2215" actId="26606"/>
          <ac:spMkLst>
            <pc:docMk/>
            <pc:sldMk cId="319205415" sldId="256"/>
            <ac:spMk id="16" creationId="{B0EE8A42-107A-4D4C-8D56-BBAE95C7FC0D}"/>
          </ac:spMkLst>
        </pc:spChg>
        <pc:spChg chg="add del">
          <ac:chgData name="Gwenllian Owen" userId="e177377eece51184" providerId="LiveId" clId="{D84CACD3-A8C9-4772-B4F8-A679B6A6F39B}" dt="2026-10-12T14:16:48.114" v="2215" actId="26606"/>
          <ac:spMkLst>
            <pc:docMk/>
            <pc:sldMk cId="319205415" sldId="256"/>
            <ac:spMk id="17" creationId="{F10BCCF5-D685-47FF-B675-647EAEB72C8E}"/>
          </ac:spMkLst>
        </pc:spChg>
        <pc:spChg chg="add">
          <ac:chgData name="Gwenllian Owen" userId="e177377eece51184" providerId="LiveId" clId="{D84CACD3-A8C9-4772-B4F8-A679B6A6F39B}" dt="2026-10-12T14:17:17.888" v="2216" actId="26606"/>
          <ac:spMkLst>
            <pc:docMk/>
            <pc:sldMk cId="319205415" sldId="256"/>
            <ac:spMk id="18" creationId="{C29501E6-A978-4A61-9689-9085AF97A53A}"/>
          </ac:spMkLst>
        </pc:spChg>
        <pc:spChg chg="add">
          <ac:chgData name="Gwenllian Owen" userId="e177377eece51184" providerId="LiveId" clId="{D84CACD3-A8C9-4772-B4F8-A679B6A6F39B}" dt="2026-10-12T14:17:17.888" v="2216" actId="26606"/>
          <ac:spMkLst>
            <pc:docMk/>
            <pc:sldMk cId="319205415" sldId="256"/>
            <ac:spMk id="19" creationId="{6F5A5072-7B47-4D32-B52A-4EBBF590B8A5}"/>
          </ac:spMkLst>
        </pc:spChg>
        <pc:spChg chg="add">
          <ac:chgData name="Gwenllian Owen" userId="e177377eece51184" providerId="LiveId" clId="{D84CACD3-A8C9-4772-B4F8-A679B6A6F39B}" dt="2026-10-12T14:17:17.888" v="2216" actId="26606"/>
          <ac:spMkLst>
            <pc:docMk/>
            <pc:sldMk cId="319205415" sldId="256"/>
            <ac:spMk id="20" creationId="{9715DAF0-AE1B-46C9-8A6B-DB2AA05AB91D}"/>
          </ac:spMkLst>
        </pc:spChg>
        <pc:spChg chg="add">
          <ac:chgData name="Gwenllian Owen" userId="e177377eece51184" providerId="LiveId" clId="{D84CACD3-A8C9-4772-B4F8-A679B6A6F39B}" dt="2026-10-12T14:17:17.888" v="2216" actId="26606"/>
          <ac:spMkLst>
            <pc:docMk/>
            <pc:sldMk cId="319205415" sldId="256"/>
            <ac:spMk id="21" creationId="{6016219D-510E-4184-9090-6D5578A87BD1}"/>
          </ac:spMkLst>
        </pc:spChg>
        <pc:spChg chg="add">
          <ac:chgData name="Gwenllian Owen" userId="e177377eece51184" providerId="LiveId" clId="{D84CACD3-A8C9-4772-B4F8-A679B6A6F39B}" dt="2026-10-12T14:17:17.888" v="2216" actId="26606"/>
          <ac:spMkLst>
            <pc:docMk/>
            <pc:sldMk cId="319205415" sldId="256"/>
            <ac:spMk id="22" creationId="{AFF4A713-7B75-4B21-90D7-5AB19547C728}"/>
          </ac:spMkLst>
        </pc:spChg>
        <pc:spChg chg="add del">
          <ac:chgData name="Gwenllian Owen" userId="e177377eece51184" providerId="LiveId" clId="{D84CACD3-A8C9-4772-B4F8-A679B6A6F39B}" dt="2026-10-12T14:16:45.241" v="2212" actId="26606"/>
          <ac:spMkLst>
            <pc:docMk/>
            <pc:sldMk cId="319205415" sldId="256"/>
            <ac:spMk id="24" creationId="{C7D023E4-8DE1-436E-9847-ED6A4B4B04FD}"/>
          </ac:spMkLst>
        </pc:spChg>
        <pc:spChg chg="add del">
          <ac:chgData name="Gwenllian Owen" userId="e177377eece51184" providerId="LiveId" clId="{D84CACD3-A8C9-4772-B4F8-A679B6A6F39B}" dt="2026-10-12T14:16:45.241" v="2212" actId="26606"/>
          <ac:spMkLst>
            <pc:docMk/>
            <pc:sldMk cId="319205415" sldId="256"/>
            <ac:spMk id="25" creationId="{63C1F321-BB96-4700-B3CE-1A6156067F44}"/>
          </ac:spMkLst>
        </pc:spChg>
        <pc:spChg chg="add">
          <ac:chgData name="Gwenllian Owen" userId="e177377eece51184" providerId="LiveId" clId="{D84CACD3-A8C9-4772-B4F8-A679B6A6F39B}" dt="2026-10-12T14:17:17.888" v="2216" actId="26606"/>
          <ac:spMkLst>
            <pc:docMk/>
            <pc:sldMk cId="319205415" sldId="256"/>
            <ac:spMk id="27" creationId="{DC631C0B-6DA6-4E57-8231-CE32B3434A7E}"/>
          </ac:spMkLst>
        </pc:spChg>
        <pc:spChg chg="add del">
          <ac:chgData name="Gwenllian Owen" userId="e177377eece51184" providerId="LiveId" clId="{D84CACD3-A8C9-4772-B4F8-A679B6A6F39B}" dt="2026-10-12T14:16:42.057" v="2208" actId="26606"/>
          <ac:spMkLst>
            <pc:docMk/>
            <pc:sldMk cId="319205415" sldId="256"/>
            <ac:spMk id="37" creationId="{0E42565C-E3CC-4EF0-8093-88FCC788A3C2}"/>
          </ac:spMkLst>
        </pc:spChg>
        <pc:spChg chg="add del">
          <ac:chgData name="Gwenllian Owen" userId="e177377eece51184" providerId="LiveId" clId="{D84CACD3-A8C9-4772-B4F8-A679B6A6F39B}" dt="2026-10-12T14:16:42.057" v="2208" actId="26606"/>
          <ac:spMkLst>
            <pc:docMk/>
            <pc:sldMk cId="319205415" sldId="256"/>
            <ac:spMk id="39" creationId="{02F429C4-ABC9-46FC-818A-B5429CDE4A96}"/>
          </ac:spMkLst>
        </pc:spChg>
        <pc:spChg chg="add del">
          <ac:chgData name="Gwenllian Owen" userId="e177377eece51184" providerId="LiveId" clId="{D84CACD3-A8C9-4772-B4F8-A679B6A6F39B}" dt="2026-10-12T14:16:42.057" v="2208" actId="26606"/>
          <ac:spMkLst>
            <pc:docMk/>
            <pc:sldMk cId="319205415" sldId="256"/>
            <ac:spMk id="41" creationId="{2CEF98E4-3709-4952-8F42-2305CCE34FA3}"/>
          </ac:spMkLst>
        </pc:spChg>
        <pc:spChg chg="add del">
          <ac:chgData name="Gwenllian Owen" userId="e177377eece51184" providerId="LiveId" clId="{D84CACD3-A8C9-4772-B4F8-A679B6A6F39B}" dt="2026-10-12T14:16:42.057" v="2208" actId="26606"/>
          <ac:spMkLst>
            <pc:docMk/>
            <pc:sldMk cId="319205415" sldId="256"/>
            <ac:spMk id="43" creationId="{F10BCCF5-D685-47FF-B675-647EAEB72C8E}"/>
          </ac:spMkLst>
        </pc:spChg>
        <pc:spChg chg="add del">
          <ac:chgData name="Gwenllian Owen" userId="e177377eece51184" providerId="LiveId" clId="{D84CACD3-A8C9-4772-B4F8-A679B6A6F39B}" dt="2026-10-12T14:16:42.057" v="2208" actId="26606"/>
          <ac:spMkLst>
            <pc:docMk/>
            <pc:sldMk cId="319205415" sldId="256"/>
            <ac:spMk id="45" creationId="{B0EE8A42-107A-4D4C-8D56-BBAE95C7FC0D}"/>
          </ac:spMkLst>
        </pc:spChg>
        <pc:grpChg chg="add del">
          <ac:chgData name="Gwenllian Owen" userId="e177377eece51184" providerId="LiveId" clId="{D84CACD3-A8C9-4772-B4F8-A679B6A6F39B}" dt="2026-10-12T14:07:56.650" v="2137" actId="26606"/>
          <ac:grpSpMkLst>
            <pc:docMk/>
            <pc:sldMk cId="319205415" sldId="256"/>
            <ac:grpSpMk id="14" creationId="{D76D63AC-0421-45EC-B383-E79A61A78C6B}"/>
          </ac:grpSpMkLst>
        </pc:grpChg>
        <pc:grpChg chg="add del">
          <ac:chgData name="Gwenllian Owen" userId="e177377eece51184" providerId="LiveId" clId="{D84CACD3-A8C9-4772-B4F8-A679B6A6F39B}" dt="2026-10-12T14:07:56.650" v="2137" actId="26606"/>
          <ac:grpSpMkLst>
            <pc:docMk/>
            <pc:sldMk cId="319205415" sldId="256"/>
            <ac:grpSpMk id="23" creationId="{87F87F1B-42BA-4AC7-A4E2-41544DDB2CE3}"/>
          </ac:grpSpMkLst>
        </pc:grpChg>
        <pc:grpChg chg="add del">
          <ac:chgData name="Gwenllian Owen" userId="e177377eece51184" providerId="LiveId" clId="{D84CACD3-A8C9-4772-B4F8-A679B6A6F39B}" dt="2026-10-12T14:16:45.241" v="2212" actId="26606"/>
          <ac:grpSpMkLst>
            <pc:docMk/>
            <pc:sldMk cId="319205415" sldId="256"/>
            <ac:grpSpMk id="26" creationId="{3FA1AD64-F15F-417D-956C-B2C211FC905E}"/>
          </ac:grpSpMkLst>
        </pc:grpChg>
        <pc:grpChg chg="add del">
          <ac:chgData name="Gwenllian Owen" userId="e177377eece51184" providerId="LiveId" clId="{D84CACD3-A8C9-4772-B4F8-A679B6A6F39B}" dt="2026-10-12T14:07:56.650" v="2137" actId="26606"/>
          <ac:grpSpMkLst>
            <pc:docMk/>
            <pc:sldMk cId="319205415" sldId="256"/>
            <ac:grpSpMk id="29" creationId="{967346A5-7569-4F15-AB5D-BE3DADF192C0}"/>
          </ac:grpSpMkLst>
        </pc:grpChg>
        <pc:grpChg chg="add del">
          <ac:chgData name="Gwenllian Owen" userId="e177377eece51184" providerId="LiveId" clId="{D84CACD3-A8C9-4772-B4F8-A679B6A6F39B}" dt="2026-10-12T14:16:45.241" v="2212" actId="26606"/>
          <ac:grpSpMkLst>
            <pc:docMk/>
            <pc:sldMk cId="319205415" sldId="256"/>
            <ac:grpSpMk id="30" creationId="{43F5E015-E085-4624-B431-B42414448684}"/>
          </ac:grpSpMkLst>
        </pc:grpChg>
        <pc:picChg chg="add del mod">
          <ac:chgData name="Gwenllian Owen" userId="e177377eece51184" providerId="LiveId" clId="{D84CACD3-A8C9-4772-B4F8-A679B6A6F39B}" dt="2026-10-12T16:15:39.662" v="7998"/>
          <ac:picMkLst>
            <pc:docMk/>
            <pc:sldMk cId="319205415" sldId="256"/>
            <ac:picMk id="8" creationId="{29F5CC82-261F-2D88-EBF9-14FE53160E52}"/>
          </ac:picMkLst>
        </pc:picChg>
        <pc:picChg chg="add del mod ord">
          <ac:chgData name="Gwenllian Owen" userId="e177377eece51184" providerId="LiveId" clId="{D84CACD3-A8C9-4772-B4F8-A679B6A6F39B}" dt="2026-10-12T16:16:15.294" v="7999"/>
          <ac:picMkLst>
            <pc:docMk/>
            <pc:sldMk cId="319205415" sldId="256"/>
            <ac:picMk id="9" creationId="{58F8BE20-B276-57F2-D5B4-5FE91927BD57}"/>
          </ac:picMkLst>
        </pc:picChg>
        <pc:picChg chg="add del mod">
          <ac:chgData name="Gwenllian Owen" userId="e177377eece51184" providerId="LiveId" clId="{D84CACD3-A8C9-4772-B4F8-A679B6A6F39B}" dt="2026-10-12T16:16:30.617" v="8005"/>
          <ac:picMkLst>
            <pc:docMk/>
            <pc:sldMk cId="319205415" sldId="256"/>
            <ac:picMk id="10" creationId="{07C2F8A2-E2D2-C01C-33AE-2F735CB8B4AC}"/>
          </ac:picMkLst>
        </pc:picChg>
        <pc:picChg chg="add del mod ord">
          <ac:chgData name="Gwenllian Owen" userId="e177377eece51184" providerId="LiveId" clId="{D84CACD3-A8C9-4772-B4F8-A679B6A6F39B}" dt="2026-10-12T16:17:23.537" v="8006"/>
          <ac:picMkLst>
            <pc:docMk/>
            <pc:sldMk cId="319205415" sldId="256"/>
            <ac:picMk id="11" creationId="{E6F14CBA-7B51-42D5-7641-EF96D0537B78}"/>
          </ac:picMkLst>
        </pc:picChg>
        <pc:picChg chg="add del mod">
          <ac:chgData name="Gwenllian Owen" userId="e177377eece51184" providerId="LiveId" clId="{D84CACD3-A8C9-4772-B4F8-A679B6A6F39B}" dt="2026-10-12T16:17:28.728" v="8009"/>
          <ac:picMkLst>
            <pc:docMk/>
            <pc:sldMk cId="319205415" sldId="256"/>
            <ac:picMk id="12" creationId="{9E48EF04-E290-26AA-68E7-A2AF04A32961}"/>
          </ac:picMkLst>
        </pc:picChg>
        <pc:picChg chg="add del mod ord">
          <ac:chgData name="Gwenllian Owen" userId="e177377eece51184" providerId="LiveId" clId="{D84CACD3-A8C9-4772-B4F8-A679B6A6F39B}" dt="2026-10-12T16:18:44.683" v="8010"/>
          <ac:picMkLst>
            <pc:docMk/>
            <pc:sldMk cId="319205415" sldId="256"/>
            <ac:picMk id="13" creationId="{E643EA31-F640-75BC-A512-3064EA8AF9F0}"/>
          </ac:picMkLst>
        </pc:picChg>
        <pc:picChg chg="add del mod">
          <ac:chgData name="Gwenllian Owen" userId="e177377eece51184" providerId="LiveId" clId="{D84CACD3-A8C9-4772-B4F8-A679B6A6F39B}" dt="2026-10-12T16:25:22.471" v="8011"/>
          <ac:picMkLst>
            <pc:docMk/>
            <pc:sldMk cId="319205415" sldId="256"/>
            <ac:picMk id="14" creationId="{7C4C9583-7964-B15E-3EBF-25511D87745B}"/>
          </ac:picMkLst>
        </pc:picChg>
        <pc:picChg chg="add del mod">
          <ac:chgData name="Gwenllian Owen" userId="e177377eece51184" providerId="LiveId" clId="{D84CACD3-A8C9-4772-B4F8-A679B6A6F39B}" dt="2026-10-12T16:36:35.032" v="8023"/>
          <ac:picMkLst>
            <pc:docMk/>
            <pc:sldMk cId="319205415" sldId="256"/>
            <ac:picMk id="17" creationId="{541D84D4-F604-E378-2B26-CFD865FDB600}"/>
          </ac:picMkLst>
        </pc:picChg>
        <pc:picChg chg="add mod">
          <ac:chgData name="Gwenllian Owen" userId="e177377eece51184" providerId="LiveId" clId="{D84CACD3-A8C9-4772-B4F8-A679B6A6F39B}" dt="2026-10-12T16:41:30.744" v="8024"/>
          <ac:picMkLst>
            <pc:docMk/>
            <pc:sldMk cId="319205415" sldId="256"/>
            <ac:picMk id="25" creationId="{D058C59C-F019-1C17-FC75-DB407474A44D}"/>
          </ac:picMkLst>
        </pc:picChg>
        <pc:cxnChg chg="add del">
          <ac:chgData name="Gwenllian Owen" userId="e177377eece51184" providerId="LiveId" clId="{D84CACD3-A8C9-4772-B4F8-A679B6A6F39B}" dt="2026-10-12T14:09:27.752" v="2154" actId="26606"/>
          <ac:cxnSpMkLst>
            <pc:docMk/>
            <pc:sldMk cId="319205415" sldId="256"/>
            <ac:cxnSpMk id="9" creationId="{F7C8EA93-3210-4C62-99E9-153C275E3A87}"/>
          </ac:cxnSpMkLst>
        </pc:cxnChg>
      </pc:sldChg>
      <pc:sldChg chg="addSp delSp modSp mod modTransition setBg modAnim delDesignElem modNotesTx">
        <pc:chgData name="Gwenllian Owen" userId="e177377eece51184" providerId="LiveId" clId="{D84CACD3-A8C9-4772-B4F8-A679B6A6F39B}" dt="2026-10-12T16:59:35.443" v="8033" actId="1076"/>
        <pc:sldMkLst>
          <pc:docMk/>
          <pc:sldMk cId="2965982227" sldId="257"/>
        </pc:sldMkLst>
        <pc:spChg chg="mod">
          <ac:chgData name="Gwenllian Owen" userId="e177377eece51184" providerId="LiveId" clId="{D84CACD3-A8C9-4772-B4F8-A679B6A6F39B}" dt="2026-10-12T14:17:27.668" v="2221" actId="26606"/>
          <ac:spMkLst>
            <pc:docMk/>
            <pc:sldMk cId="2965982227" sldId="257"/>
            <ac:spMk id="2" creationId="{35E22349-7DB0-2EC2-D30A-A5243B8729EB}"/>
          </ac:spMkLst>
        </pc:spChg>
        <pc:spChg chg="add del mod">
          <ac:chgData name="Gwenllian Owen" userId="e177377eece51184" providerId="LiveId" clId="{D84CACD3-A8C9-4772-B4F8-A679B6A6F39B}" dt="2026-10-12T14:17:27.668" v="2221" actId="26606"/>
          <ac:spMkLst>
            <pc:docMk/>
            <pc:sldMk cId="2965982227" sldId="257"/>
            <ac:spMk id="3" creationId="{8C0B7F81-2DDD-AB7C-3E54-20A67891AEF3}"/>
          </ac:spMkLst>
        </pc:spChg>
        <pc:spChg chg="add del">
          <ac:chgData name="Gwenllian Owen" userId="e177377eece51184" providerId="LiveId" clId="{D84CACD3-A8C9-4772-B4F8-A679B6A6F39B}" dt="2026-10-12T14:06:50.278" v="2104" actId="26606"/>
          <ac:spMkLst>
            <pc:docMk/>
            <pc:sldMk cId="2965982227" sldId="257"/>
            <ac:spMk id="8" creationId="{4BC99CB9-DDAD-44A2-8A1C-E3AF4E72DF5C}"/>
          </ac:spMkLst>
        </pc:spChg>
        <pc:spChg chg="add del">
          <ac:chgData name="Gwenllian Owen" userId="e177377eece51184" providerId="LiveId" clId="{D84CACD3-A8C9-4772-B4F8-A679B6A6F39B}" dt="2026-10-12T14:06:50.278" v="2104" actId="26606"/>
          <ac:spMkLst>
            <pc:docMk/>
            <pc:sldMk cId="2965982227" sldId="257"/>
            <ac:spMk id="10" creationId="{64053CBF-3932-45FF-8285-EE5146085F3A}"/>
          </ac:spMkLst>
        </pc:spChg>
        <pc:spChg chg="add del">
          <ac:chgData name="Gwenllian Owen" userId="e177377eece51184" providerId="LiveId" clId="{D84CACD3-A8C9-4772-B4F8-A679B6A6F39B}" dt="2026-10-12T14:16:47.364" v="2214" actId="26606"/>
          <ac:spMkLst>
            <pc:docMk/>
            <pc:sldMk cId="2965982227" sldId="257"/>
            <ac:spMk id="11" creationId="{A5A5CE6E-90AF-4D43-A014-1F9EC83EB93D}"/>
          </ac:spMkLst>
        </pc:spChg>
        <pc:spChg chg="add del">
          <ac:chgData name="Gwenllian Owen" userId="e177377eece51184" providerId="LiveId" clId="{D84CACD3-A8C9-4772-B4F8-A679B6A6F39B}" dt="2026-10-12T14:10:06.537" v="2158" actId="26606"/>
          <ac:spMkLst>
            <pc:docMk/>
            <pc:sldMk cId="2965982227" sldId="257"/>
            <ac:spMk id="13" creationId="{DBF61EA3-B236-439E-9C0B-340980D56BEE}"/>
          </ac:spMkLst>
        </pc:spChg>
        <pc:spChg chg="add del">
          <ac:chgData name="Gwenllian Owen" userId="e177377eece51184" providerId="LiveId" clId="{D84CACD3-A8C9-4772-B4F8-A679B6A6F39B}" dt="2026-10-12T14:10:06.537" v="2158" actId="26606"/>
          <ac:spMkLst>
            <pc:docMk/>
            <pc:sldMk cId="2965982227" sldId="257"/>
            <ac:spMk id="14" creationId="{E659831F-0D9A-4C63-9EBB-8435B85A440F}"/>
          </ac:spMkLst>
        </pc:spChg>
        <pc:spChg chg="add del">
          <ac:chgData name="Gwenllian Owen" userId="e177377eece51184" providerId="LiveId" clId="{D84CACD3-A8C9-4772-B4F8-A679B6A6F39B}" dt="2026-10-12T14:17:27.636" v="2220" actId="26606"/>
          <ac:spMkLst>
            <pc:docMk/>
            <pc:sldMk cId="2965982227" sldId="257"/>
            <ac:spMk id="16" creationId="{BACC6370-2D7E-4714-9D71-7542949D7D5D}"/>
          </ac:spMkLst>
        </pc:spChg>
        <pc:spChg chg="add del">
          <ac:chgData name="Gwenllian Owen" userId="e177377eece51184" providerId="LiveId" clId="{D84CACD3-A8C9-4772-B4F8-A679B6A6F39B}" dt="2026-10-12T14:17:27.636" v="2220" actId="26606"/>
          <ac:spMkLst>
            <pc:docMk/>
            <pc:sldMk cId="2965982227" sldId="257"/>
            <ac:spMk id="17" creationId="{F68B3F68-107C-434F-AA38-110D5EA91B85}"/>
          </ac:spMkLst>
        </pc:spChg>
        <pc:spChg chg="add del">
          <ac:chgData name="Gwenllian Owen" userId="e177377eece51184" providerId="LiveId" clId="{D84CACD3-A8C9-4772-B4F8-A679B6A6F39B}" dt="2026-10-12T14:10:09.219" v="2160" actId="26606"/>
          <ac:spMkLst>
            <pc:docMk/>
            <pc:sldMk cId="2965982227" sldId="257"/>
            <ac:spMk id="19" creationId="{8B9AA7C6-5E5A-498E-A6DF-A943376E09BC}"/>
          </ac:spMkLst>
        </pc:spChg>
        <pc:spChg chg="add del">
          <ac:chgData name="Gwenllian Owen" userId="e177377eece51184" providerId="LiveId" clId="{D84CACD3-A8C9-4772-B4F8-A679B6A6F39B}" dt="2026-10-12T14:17:27.636" v="2220" actId="26606"/>
          <ac:spMkLst>
            <pc:docMk/>
            <pc:sldMk cId="2965982227" sldId="257"/>
            <ac:spMk id="21" creationId="{AAD0DBB9-1A4B-4391-81D4-CB19F9AB918A}"/>
          </ac:spMkLst>
        </pc:spChg>
        <pc:spChg chg="add del">
          <ac:chgData name="Gwenllian Owen" userId="e177377eece51184" providerId="LiveId" clId="{D84CACD3-A8C9-4772-B4F8-A679B6A6F39B}" dt="2026-10-12T14:17:27.636" v="2220" actId="26606"/>
          <ac:spMkLst>
            <pc:docMk/>
            <pc:sldMk cId="2965982227" sldId="257"/>
            <ac:spMk id="22" creationId="{063BBA22-50EA-4C4D-BE05-F1CE4E63AA56}"/>
          </ac:spMkLst>
        </pc:spChg>
        <pc:spChg chg="add del">
          <ac:chgData name="Gwenllian Owen" userId="e177377eece51184" providerId="LiveId" clId="{D84CACD3-A8C9-4772-B4F8-A679B6A6F39B}" dt="2026-10-12T14:10:09.219" v="2160" actId="26606"/>
          <ac:spMkLst>
            <pc:docMk/>
            <pc:sldMk cId="2965982227" sldId="257"/>
            <ac:spMk id="23" creationId="{81E140AE-0ABF-47C8-BF32-7D2F0CF2BA44}"/>
          </ac:spMkLst>
        </pc:spChg>
        <pc:spChg chg="add del">
          <ac:chgData name="Gwenllian Owen" userId="e177377eece51184" providerId="LiveId" clId="{D84CACD3-A8C9-4772-B4F8-A679B6A6F39B}" dt="2026-10-12T14:07:55.633" v="2136" actId="26606"/>
          <ac:spMkLst>
            <pc:docMk/>
            <pc:sldMk cId="2965982227" sldId="257"/>
            <ac:spMk id="24" creationId="{D038248A-211C-4EEC-8401-C761B929FB52}"/>
          </ac:spMkLst>
        </pc:spChg>
        <pc:spChg chg="add del">
          <ac:chgData name="Gwenllian Owen" userId="e177377eece51184" providerId="LiveId" clId="{D84CACD3-A8C9-4772-B4F8-A679B6A6F39B}" dt="2026-10-12T14:07:55.633" v="2136" actId="26606"/>
          <ac:spMkLst>
            <pc:docMk/>
            <pc:sldMk cId="2965982227" sldId="257"/>
            <ac:spMk id="25" creationId="{C30A849F-66D9-40C8-BEC8-35AFF8F4568F}"/>
          </ac:spMkLst>
        </pc:spChg>
        <pc:spChg chg="add del">
          <ac:chgData name="Gwenllian Owen" userId="e177377eece51184" providerId="LiveId" clId="{D84CACD3-A8C9-4772-B4F8-A679B6A6F39B}" dt="2026-10-12T14:10:09.219" v="2160" actId="26606"/>
          <ac:spMkLst>
            <pc:docMk/>
            <pc:sldMk cId="2965982227" sldId="257"/>
            <ac:spMk id="27" creationId="{CBC4F608-B4B8-48C3-9572-C0F061B1CD99}"/>
          </ac:spMkLst>
        </pc:spChg>
        <pc:spChg chg="add del">
          <ac:chgData name="Gwenllian Owen" userId="e177377eece51184" providerId="LiveId" clId="{D84CACD3-A8C9-4772-B4F8-A679B6A6F39B}" dt="2026-10-12T14:16:47.364" v="2214" actId="26606"/>
          <ac:spMkLst>
            <pc:docMk/>
            <pc:sldMk cId="2965982227" sldId="257"/>
            <ac:spMk id="29" creationId="{9DBC8166-481C-4473-95F5-9A5B9073B7F1}"/>
          </ac:spMkLst>
        </pc:spChg>
        <pc:spChg chg="add">
          <ac:chgData name="Gwenllian Owen" userId="e177377eece51184" providerId="LiveId" clId="{D84CACD3-A8C9-4772-B4F8-A679B6A6F39B}" dt="2026-10-12T14:17:27.668" v="2221" actId="26606"/>
          <ac:spMkLst>
            <pc:docMk/>
            <pc:sldMk cId="2965982227" sldId="257"/>
            <ac:spMk id="32" creationId="{BACC6370-2D7E-4714-9D71-7542949D7D5D}"/>
          </ac:spMkLst>
        </pc:spChg>
        <pc:spChg chg="add">
          <ac:chgData name="Gwenllian Owen" userId="e177377eece51184" providerId="LiveId" clId="{D84CACD3-A8C9-4772-B4F8-A679B6A6F39B}" dt="2026-10-12T14:17:27.668" v="2221" actId="26606"/>
          <ac:spMkLst>
            <pc:docMk/>
            <pc:sldMk cId="2965982227" sldId="257"/>
            <ac:spMk id="33" creationId="{256B2C21-A230-48C0-8DF1-C46611373C44}"/>
          </ac:spMkLst>
        </pc:spChg>
        <pc:spChg chg="add">
          <ac:chgData name="Gwenllian Owen" userId="e177377eece51184" providerId="LiveId" clId="{D84CACD3-A8C9-4772-B4F8-A679B6A6F39B}" dt="2026-10-12T14:17:27.668" v="2221" actId="26606"/>
          <ac:spMkLst>
            <pc:docMk/>
            <pc:sldMk cId="2965982227" sldId="257"/>
            <ac:spMk id="34" creationId="{3847E18C-932D-4C95-AABA-FEC7C9499AD7}"/>
          </ac:spMkLst>
        </pc:spChg>
        <pc:spChg chg="add del">
          <ac:chgData name="Gwenllian Owen" userId="e177377eece51184" providerId="LiveId" clId="{D84CACD3-A8C9-4772-B4F8-A679B6A6F39B}" dt="2026-10-12T14:12:08.170" v="2193" actId="26606"/>
          <ac:spMkLst>
            <pc:docMk/>
            <pc:sldMk cId="2965982227" sldId="257"/>
            <ac:spMk id="35" creationId="{9DBC8166-481C-4473-95F5-9A5B9073B7F1}"/>
          </ac:spMkLst>
        </pc:spChg>
        <pc:spChg chg="add">
          <ac:chgData name="Gwenllian Owen" userId="e177377eece51184" providerId="LiveId" clId="{D84CACD3-A8C9-4772-B4F8-A679B6A6F39B}" dt="2026-10-12T14:17:27.668" v="2221" actId="26606"/>
          <ac:spMkLst>
            <pc:docMk/>
            <pc:sldMk cId="2965982227" sldId="257"/>
            <ac:spMk id="36" creationId="{3150CB11-0C61-439E-910F-5787759E72A0}"/>
          </ac:spMkLst>
        </pc:spChg>
        <pc:spChg chg="add del">
          <ac:chgData name="Gwenllian Owen" userId="e177377eece51184" providerId="LiveId" clId="{D84CACD3-A8C9-4772-B4F8-A679B6A6F39B}" dt="2026-10-12T14:12:08.170" v="2193" actId="26606"/>
          <ac:spMkLst>
            <pc:docMk/>
            <pc:sldMk cId="2965982227" sldId="257"/>
            <ac:spMk id="37" creationId="{A5A5CE6E-90AF-4D43-A014-1F9EC83EB93D}"/>
          </ac:spMkLst>
        </pc:spChg>
        <pc:spChg chg="add">
          <ac:chgData name="Gwenllian Owen" userId="e177377eece51184" providerId="LiveId" clId="{D84CACD3-A8C9-4772-B4F8-A679B6A6F39B}" dt="2026-10-12T14:17:27.668" v="2221" actId="26606"/>
          <ac:spMkLst>
            <pc:docMk/>
            <pc:sldMk cId="2965982227" sldId="257"/>
            <ac:spMk id="38" creationId="{43F8A58B-5155-44CE-A5FF-7647B47D0A7A}"/>
          </ac:spMkLst>
        </pc:spChg>
        <pc:spChg chg="add del">
          <ac:chgData name="Gwenllian Owen" userId="e177377eece51184" providerId="LiveId" clId="{D84CACD3-A8C9-4772-B4F8-A679B6A6F39B}" dt="2026-10-12T14:12:12.167" v="2195" actId="26606"/>
          <ac:spMkLst>
            <pc:docMk/>
            <pc:sldMk cId="2965982227" sldId="257"/>
            <ac:spMk id="39" creationId="{DCC231C8-C761-4B31-9B1C-C6D19248C6B3}"/>
          </ac:spMkLst>
        </pc:spChg>
        <pc:spChg chg="add">
          <ac:chgData name="Gwenllian Owen" userId="e177377eece51184" providerId="LiveId" clId="{D84CACD3-A8C9-4772-B4F8-A679B6A6F39B}" dt="2026-10-12T14:17:27.668" v="2221" actId="26606"/>
          <ac:spMkLst>
            <pc:docMk/>
            <pc:sldMk cId="2965982227" sldId="257"/>
            <ac:spMk id="40" creationId="{443F2ACA-E6D6-4028-82DD-F03C262D5DE6}"/>
          </ac:spMkLst>
        </pc:spChg>
        <pc:spChg chg="add del">
          <ac:chgData name="Gwenllian Owen" userId="e177377eece51184" providerId="LiveId" clId="{D84CACD3-A8C9-4772-B4F8-A679B6A6F39B}" dt="2026-10-12T14:16:44.353" v="2211" actId="26606"/>
          <ac:spMkLst>
            <pc:docMk/>
            <pc:sldMk cId="2965982227" sldId="257"/>
            <ac:spMk id="41" creationId="{063BBA22-50EA-4C4D-BE05-F1CE4E63AA56}"/>
          </ac:spMkLst>
        </pc:spChg>
        <pc:spChg chg="add del">
          <ac:chgData name="Gwenllian Owen" userId="e177377eece51184" providerId="LiveId" clId="{D84CACD3-A8C9-4772-B4F8-A679B6A6F39B}" dt="2026-10-12T14:16:44.353" v="2211" actId="26606"/>
          <ac:spMkLst>
            <pc:docMk/>
            <pc:sldMk cId="2965982227" sldId="257"/>
            <ac:spMk id="42" creationId="{BACC6370-2D7E-4714-9D71-7542949D7D5D}"/>
          </ac:spMkLst>
        </pc:spChg>
        <pc:spChg chg="add del">
          <ac:chgData name="Gwenllian Owen" userId="e177377eece51184" providerId="LiveId" clId="{D84CACD3-A8C9-4772-B4F8-A679B6A6F39B}" dt="2026-10-12T14:16:44.353" v="2211" actId="26606"/>
          <ac:spMkLst>
            <pc:docMk/>
            <pc:sldMk cId="2965982227" sldId="257"/>
            <ac:spMk id="43" creationId="{F68B3F68-107C-434F-AA38-110D5EA91B85}"/>
          </ac:spMkLst>
        </pc:spChg>
        <pc:spChg chg="add del">
          <ac:chgData name="Gwenllian Owen" userId="e177377eece51184" providerId="LiveId" clId="{D84CACD3-A8C9-4772-B4F8-A679B6A6F39B}" dt="2026-10-12T14:16:44.353" v="2211" actId="26606"/>
          <ac:spMkLst>
            <pc:docMk/>
            <pc:sldMk cId="2965982227" sldId="257"/>
            <ac:spMk id="44" creationId="{AAD0DBB9-1A4B-4391-81D4-CB19F9AB918A}"/>
          </ac:spMkLst>
        </pc:spChg>
        <pc:spChg chg="add del">
          <ac:chgData name="Gwenllian Owen" userId="e177377eece51184" providerId="LiveId" clId="{D84CACD3-A8C9-4772-B4F8-A679B6A6F39B}" dt="2026-10-12T14:13:01.300" v="2200" actId="26606"/>
          <ac:spMkLst>
            <pc:docMk/>
            <pc:sldMk cId="2965982227" sldId="257"/>
            <ac:spMk id="49" creationId="{955A2079-FA98-4876-80F0-72364A7D2EA4}"/>
          </ac:spMkLst>
        </pc:spChg>
        <pc:spChg chg="add del">
          <ac:chgData name="Gwenllian Owen" userId="e177377eece51184" providerId="LiveId" clId="{D84CACD3-A8C9-4772-B4F8-A679B6A6F39B}" dt="2026-10-12T14:16:43.628" v="2210" actId="26606"/>
          <ac:spMkLst>
            <pc:docMk/>
            <pc:sldMk cId="2965982227" sldId="257"/>
            <ac:spMk id="51" creationId="{BACC6370-2D7E-4714-9D71-7542949D7D5D}"/>
          </ac:spMkLst>
        </pc:spChg>
        <pc:spChg chg="add del">
          <ac:chgData name="Gwenllian Owen" userId="e177377eece51184" providerId="LiveId" clId="{D84CACD3-A8C9-4772-B4F8-A679B6A6F39B}" dt="2026-10-12T14:16:43.628" v="2210" actId="26606"/>
          <ac:spMkLst>
            <pc:docMk/>
            <pc:sldMk cId="2965982227" sldId="257"/>
            <ac:spMk id="52" creationId="{F68B3F68-107C-434F-AA38-110D5EA91B85}"/>
          </ac:spMkLst>
        </pc:spChg>
        <pc:spChg chg="add del">
          <ac:chgData name="Gwenllian Owen" userId="e177377eece51184" providerId="LiveId" clId="{D84CACD3-A8C9-4772-B4F8-A679B6A6F39B}" dt="2026-10-12T14:16:43.628" v="2210" actId="26606"/>
          <ac:spMkLst>
            <pc:docMk/>
            <pc:sldMk cId="2965982227" sldId="257"/>
            <ac:spMk id="53" creationId="{AAD0DBB9-1A4B-4391-81D4-CB19F9AB918A}"/>
          </ac:spMkLst>
        </pc:spChg>
        <pc:spChg chg="add del">
          <ac:chgData name="Gwenllian Owen" userId="e177377eece51184" providerId="LiveId" clId="{D84CACD3-A8C9-4772-B4F8-A679B6A6F39B}" dt="2026-10-12T14:16:43.628" v="2210" actId="26606"/>
          <ac:spMkLst>
            <pc:docMk/>
            <pc:sldMk cId="2965982227" sldId="257"/>
            <ac:spMk id="54" creationId="{063BBA22-50EA-4C4D-BE05-F1CE4E63AA56}"/>
          </ac:spMkLst>
        </pc:spChg>
        <pc:spChg chg="add del">
          <ac:chgData name="Gwenllian Owen" userId="e177377eece51184" providerId="LiveId" clId="{D84CACD3-A8C9-4772-B4F8-A679B6A6F39B}" dt="2026-10-12T14:16:41.370" v="2207" actId="26606"/>
          <ac:spMkLst>
            <pc:docMk/>
            <pc:sldMk cId="2965982227" sldId="257"/>
            <ac:spMk id="59" creationId="{BACC6370-2D7E-4714-9D71-7542949D7D5D}"/>
          </ac:spMkLst>
        </pc:spChg>
        <pc:spChg chg="add del">
          <ac:chgData name="Gwenllian Owen" userId="e177377eece51184" providerId="LiveId" clId="{D84CACD3-A8C9-4772-B4F8-A679B6A6F39B}" dt="2026-10-12T14:16:41.370" v="2207" actId="26606"/>
          <ac:spMkLst>
            <pc:docMk/>
            <pc:sldMk cId="2965982227" sldId="257"/>
            <ac:spMk id="61" creationId="{F68B3F68-107C-434F-AA38-110D5EA91B85}"/>
          </ac:spMkLst>
        </pc:spChg>
        <pc:spChg chg="add del">
          <ac:chgData name="Gwenllian Owen" userId="e177377eece51184" providerId="LiveId" clId="{D84CACD3-A8C9-4772-B4F8-A679B6A6F39B}" dt="2026-10-12T14:16:41.370" v="2207" actId="26606"/>
          <ac:spMkLst>
            <pc:docMk/>
            <pc:sldMk cId="2965982227" sldId="257"/>
            <ac:spMk id="63" creationId="{AAD0DBB9-1A4B-4391-81D4-CB19F9AB918A}"/>
          </ac:spMkLst>
        </pc:spChg>
        <pc:spChg chg="add del">
          <ac:chgData name="Gwenllian Owen" userId="e177377eece51184" providerId="LiveId" clId="{D84CACD3-A8C9-4772-B4F8-A679B6A6F39B}" dt="2026-10-12T14:16:41.370" v="2207" actId="26606"/>
          <ac:spMkLst>
            <pc:docMk/>
            <pc:sldMk cId="2965982227" sldId="257"/>
            <ac:spMk id="65" creationId="{063BBA22-50EA-4C4D-BE05-F1CE4E63AA56}"/>
          </ac:spMkLst>
        </pc:spChg>
        <pc:spChg chg="add del">
          <ac:chgData name="Gwenllian Owen" userId="e177377eece51184" providerId="LiveId" clId="{D84CACD3-A8C9-4772-B4F8-A679B6A6F39B}" dt="2026-10-12T14:16:40.700" v="2206" actId="26606"/>
          <ac:spMkLst>
            <pc:docMk/>
            <pc:sldMk cId="2965982227" sldId="257"/>
            <ac:spMk id="70" creationId="{BACC6370-2D7E-4714-9D71-7542949D7D5D}"/>
          </ac:spMkLst>
        </pc:spChg>
        <pc:spChg chg="add del">
          <ac:chgData name="Gwenllian Owen" userId="e177377eece51184" providerId="LiveId" clId="{D84CACD3-A8C9-4772-B4F8-A679B6A6F39B}" dt="2026-10-12T14:16:40.700" v="2206" actId="26606"/>
          <ac:spMkLst>
            <pc:docMk/>
            <pc:sldMk cId="2965982227" sldId="257"/>
            <ac:spMk id="72" creationId="{F68B3F68-107C-434F-AA38-110D5EA91B85}"/>
          </ac:spMkLst>
        </pc:spChg>
        <pc:spChg chg="add del">
          <ac:chgData name="Gwenllian Owen" userId="e177377eece51184" providerId="LiveId" clId="{D84CACD3-A8C9-4772-B4F8-A679B6A6F39B}" dt="2026-10-12T14:16:40.700" v="2206" actId="26606"/>
          <ac:spMkLst>
            <pc:docMk/>
            <pc:sldMk cId="2965982227" sldId="257"/>
            <ac:spMk id="74" creationId="{AAD0DBB9-1A4B-4391-81D4-CB19F9AB918A}"/>
          </ac:spMkLst>
        </pc:spChg>
        <pc:spChg chg="add del">
          <ac:chgData name="Gwenllian Owen" userId="e177377eece51184" providerId="LiveId" clId="{D84CACD3-A8C9-4772-B4F8-A679B6A6F39B}" dt="2026-10-12T14:16:40.700" v="2206" actId="26606"/>
          <ac:spMkLst>
            <pc:docMk/>
            <pc:sldMk cId="2965982227" sldId="257"/>
            <ac:spMk id="76" creationId="{063BBA22-50EA-4C4D-BE05-F1CE4E63AA56}"/>
          </ac:spMkLst>
        </pc:spChg>
        <pc:grpChg chg="add del">
          <ac:chgData name="Gwenllian Owen" userId="e177377eece51184" providerId="LiveId" clId="{D84CACD3-A8C9-4772-B4F8-A679B6A6F39B}" dt="2026-10-12T14:06:50.278" v="2104" actId="26606"/>
          <ac:grpSpMkLst>
            <pc:docMk/>
            <pc:sldMk cId="2965982227" sldId="257"/>
            <ac:grpSpMk id="12" creationId="{2E751C04-BEA6-446B-A678-9C74819EBD4C}"/>
          </ac:grpSpMkLst>
        </pc:grpChg>
        <pc:grpChg chg="add del">
          <ac:chgData name="Gwenllian Owen" userId="e177377eece51184" providerId="LiveId" clId="{D84CACD3-A8C9-4772-B4F8-A679B6A6F39B}" dt="2026-10-12T14:10:06.537" v="2158" actId="26606"/>
          <ac:grpSpMkLst>
            <pc:docMk/>
            <pc:sldMk cId="2965982227" sldId="257"/>
            <ac:grpSpMk id="15" creationId="{28FAF094-D087-493F-8DF9-A486C2D6BBAA}"/>
          </ac:grpSpMkLst>
        </pc:grpChg>
        <pc:grpChg chg="add del">
          <ac:chgData name="Gwenllian Owen" userId="e177377eece51184" providerId="LiveId" clId="{D84CACD3-A8C9-4772-B4F8-A679B6A6F39B}" dt="2026-10-12T14:06:50.278" v="2104" actId="26606"/>
          <ac:grpSpMkLst>
            <pc:docMk/>
            <pc:sldMk cId="2965982227" sldId="257"/>
            <ac:grpSpMk id="18" creationId="{B63ACBA3-DEFD-4C6D-BBA0-64468FA99C2D}"/>
          </ac:grpSpMkLst>
        </pc:grpChg>
        <pc:grpChg chg="add del">
          <ac:chgData name="Gwenllian Owen" userId="e177377eece51184" providerId="LiveId" clId="{D84CACD3-A8C9-4772-B4F8-A679B6A6F39B}" dt="2026-10-12T14:10:09.219" v="2160" actId="26606"/>
          <ac:grpSpMkLst>
            <pc:docMk/>
            <pc:sldMk cId="2965982227" sldId="257"/>
            <ac:grpSpMk id="20" creationId="{83EAB11A-76F7-48F4-9B4F-5BFDF4BF9670}"/>
          </ac:grpSpMkLst>
        </pc:grpChg>
        <pc:grpChg chg="add del">
          <ac:chgData name="Gwenllian Owen" userId="e177377eece51184" providerId="LiveId" clId="{D84CACD3-A8C9-4772-B4F8-A679B6A6F39B}" dt="2026-10-12T14:07:55.633" v="2136" actId="26606"/>
          <ac:grpSpMkLst>
            <pc:docMk/>
            <pc:sldMk cId="2965982227" sldId="257"/>
            <ac:grpSpMk id="26" creationId="{04542298-A2B1-480F-A11C-A40EDD19B857}"/>
          </ac:grpSpMkLst>
        </pc:grpChg>
        <pc:grpChg chg="add del">
          <ac:chgData name="Gwenllian Owen" userId="e177377eece51184" providerId="LiveId" clId="{D84CACD3-A8C9-4772-B4F8-A679B6A6F39B}" dt="2026-10-12T14:07:55.633" v="2136" actId="26606"/>
          <ac:grpSpMkLst>
            <pc:docMk/>
            <pc:sldMk cId="2965982227" sldId="257"/>
            <ac:grpSpMk id="31" creationId="{2A5C9C35-2375-49EB-B99C-17C87D42FE7C}"/>
          </ac:grpSpMkLst>
        </pc:grpChg>
        <pc:graphicFrameChg chg="add del">
          <ac:chgData name="Gwenllian Owen" userId="e177377eece51184" providerId="LiveId" clId="{D84CACD3-A8C9-4772-B4F8-A679B6A6F39B}" dt="2026-10-12T14:09:27.164" v="2153" actId="26606"/>
          <ac:graphicFrameMkLst>
            <pc:docMk/>
            <pc:sldMk cId="2965982227" sldId="257"/>
            <ac:graphicFrameMk id="9" creationId="{330DE4A4-DB6C-8648-3666-6F1DC5EA52EB}"/>
          </ac:graphicFrameMkLst>
        </pc:graphicFrameChg>
        <pc:graphicFrameChg chg="add del">
          <ac:chgData name="Gwenllian Owen" userId="e177377eece51184" providerId="LiveId" clId="{D84CACD3-A8C9-4772-B4F8-A679B6A6F39B}" dt="2026-10-12T14:17:27.636" v="2220" actId="26606"/>
          <ac:graphicFrameMkLst>
            <pc:docMk/>
            <pc:sldMk cId="2965982227" sldId="257"/>
            <ac:graphicFrameMk id="28" creationId="{2752CDE3-08DD-743A-0625-52AFB382F216}"/>
          </ac:graphicFrameMkLst>
        </pc:graphicFrameChg>
        <pc:graphicFrameChg chg="add del mod modGraphic">
          <ac:chgData name="Gwenllian Owen" userId="e177377eece51184" providerId="LiveId" clId="{D84CACD3-A8C9-4772-B4F8-A679B6A6F39B}" dt="2026-10-12T14:16:47.364" v="2214" actId="26606"/>
          <ac:graphicFrameMkLst>
            <pc:docMk/>
            <pc:sldMk cId="2965982227" sldId="257"/>
            <ac:graphicFrameMk id="30" creationId="{1C4234F8-5B25-80FD-97D3-86FD40B66B50}"/>
          </ac:graphicFrameMkLst>
        </pc:graphicFrameChg>
        <pc:graphicFrameChg chg="add">
          <ac:chgData name="Gwenllian Owen" userId="e177377eece51184" providerId="LiveId" clId="{D84CACD3-A8C9-4772-B4F8-A679B6A6F39B}" dt="2026-10-12T14:17:27.668" v="2221" actId="26606"/>
          <ac:graphicFrameMkLst>
            <pc:docMk/>
            <pc:sldMk cId="2965982227" sldId="257"/>
            <ac:graphicFrameMk id="45" creationId="{C68D5C19-3276-49EF-9EAB-8A8D52C9F3AB}"/>
          </ac:graphicFrameMkLst>
        </pc:graphicFrameChg>
        <pc:picChg chg="add del mod">
          <ac:chgData name="Gwenllian Owen" userId="e177377eece51184" providerId="LiveId" clId="{D84CACD3-A8C9-4772-B4F8-A679B6A6F39B}" dt="2026-10-12T16:15:39.662" v="7998"/>
          <ac:picMkLst>
            <pc:docMk/>
            <pc:sldMk cId="2965982227" sldId="257"/>
            <ac:picMk id="8" creationId="{49D142A2-3F3C-E395-9FC7-7DD0E989A5D8}"/>
          </ac:picMkLst>
        </pc:picChg>
        <pc:picChg chg="add del mod ord">
          <ac:chgData name="Gwenllian Owen" userId="e177377eece51184" providerId="LiveId" clId="{D84CACD3-A8C9-4772-B4F8-A679B6A6F39B}" dt="2026-10-12T16:16:15.294" v="7999"/>
          <ac:picMkLst>
            <pc:docMk/>
            <pc:sldMk cId="2965982227" sldId="257"/>
            <ac:picMk id="12" creationId="{DC6D4D39-355E-9AF6-26B0-64F6797FC436}"/>
          </ac:picMkLst>
        </pc:picChg>
        <pc:picChg chg="add del mod">
          <ac:chgData name="Gwenllian Owen" userId="e177377eece51184" providerId="LiveId" clId="{D84CACD3-A8C9-4772-B4F8-A679B6A6F39B}" dt="2026-10-12T16:16:23.329" v="8001"/>
          <ac:picMkLst>
            <pc:docMk/>
            <pc:sldMk cId="2965982227" sldId="257"/>
            <ac:picMk id="13" creationId="{3ACAB09C-00CC-44ED-B375-EAB115D90D95}"/>
          </ac:picMkLst>
        </pc:picChg>
        <pc:picChg chg="add del mod ord">
          <ac:chgData name="Gwenllian Owen" userId="e177377eece51184" providerId="LiveId" clId="{D84CACD3-A8C9-4772-B4F8-A679B6A6F39B}" dt="2026-10-12T16:16:26.208" v="8002"/>
          <ac:picMkLst>
            <pc:docMk/>
            <pc:sldMk cId="2965982227" sldId="257"/>
            <ac:picMk id="16" creationId="{E2F9971B-0D18-DB02-6A27-F43319F2B3B0}"/>
          </ac:picMkLst>
        </pc:picChg>
        <pc:picChg chg="add del mod">
          <ac:chgData name="Gwenllian Owen" userId="e177377eece51184" providerId="LiveId" clId="{D84CACD3-A8C9-4772-B4F8-A679B6A6F39B}" dt="2026-10-12T16:16:30.617" v="8005"/>
          <ac:picMkLst>
            <pc:docMk/>
            <pc:sldMk cId="2965982227" sldId="257"/>
            <ac:picMk id="17" creationId="{87E44600-DFA2-CEDA-6A54-EBAE843EA8CF}"/>
          </ac:picMkLst>
        </pc:picChg>
        <pc:picChg chg="add del mod ord">
          <ac:chgData name="Gwenllian Owen" userId="e177377eece51184" providerId="LiveId" clId="{D84CACD3-A8C9-4772-B4F8-A679B6A6F39B}" dt="2026-10-12T16:17:23.537" v="8006"/>
          <ac:picMkLst>
            <pc:docMk/>
            <pc:sldMk cId="2965982227" sldId="257"/>
            <ac:picMk id="20" creationId="{C1D6F07A-788D-7EBC-982E-0CDF6CA6AD7B}"/>
          </ac:picMkLst>
        </pc:picChg>
        <pc:picChg chg="add del mod">
          <ac:chgData name="Gwenllian Owen" userId="e177377eece51184" providerId="LiveId" clId="{D84CACD3-A8C9-4772-B4F8-A679B6A6F39B}" dt="2026-10-12T16:17:28.728" v="8009"/>
          <ac:picMkLst>
            <pc:docMk/>
            <pc:sldMk cId="2965982227" sldId="257"/>
            <ac:picMk id="21" creationId="{D0FEFD30-338B-9C6E-1246-7BCFEFEF2BEF}"/>
          </ac:picMkLst>
        </pc:picChg>
        <pc:picChg chg="add del mod ord">
          <ac:chgData name="Gwenllian Owen" userId="e177377eece51184" providerId="LiveId" clId="{D84CACD3-A8C9-4772-B4F8-A679B6A6F39B}" dt="2026-10-12T16:18:44.683" v="8010"/>
          <ac:picMkLst>
            <pc:docMk/>
            <pc:sldMk cId="2965982227" sldId="257"/>
            <ac:picMk id="24" creationId="{F673C328-98A0-A1AA-CF39-981229927B75}"/>
          </ac:picMkLst>
        </pc:picChg>
        <pc:picChg chg="add del mod">
          <ac:chgData name="Gwenllian Owen" userId="e177377eece51184" providerId="LiveId" clId="{D84CACD3-A8C9-4772-B4F8-A679B6A6F39B}" dt="2026-10-12T16:25:22.471" v="8011"/>
          <ac:picMkLst>
            <pc:docMk/>
            <pc:sldMk cId="2965982227" sldId="257"/>
            <ac:picMk id="25" creationId="{613AE79B-2933-1392-C338-017BE553BD2B}"/>
          </ac:picMkLst>
        </pc:picChg>
        <pc:picChg chg="add del mod">
          <ac:chgData name="Gwenllian Owen" userId="e177377eece51184" providerId="LiveId" clId="{D84CACD3-A8C9-4772-B4F8-A679B6A6F39B}" dt="2026-10-12T16:36:35.032" v="8023"/>
          <ac:picMkLst>
            <pc:docMk/>
            <pc:sldMk cId="2965982227" sldId="257"/>
            <ac:picMk id="28" creationId="{70D098BA-D895-A541-F0AA-B22EB1524ED1}"/>
          </ac:picMkLst>
        </pc:picChg>
        <pc:picChg chg="add mod">
          <ac:chgData name="Gwenllian Owen" userId="e177377eece51184" providerId="LiveId" clId="{D84CACD3-A8C9-4772-B4F8-A679B6A6F39B}" dt="2026-10-12T16:59:35.443" v="8033" actId="1076"/>
          <ac:picMkLst>
            <pc:docMk/>
            <pc:sldMk cId="2965982227" sldId="257"/>
            <ac:picMk id="31" creationId="{7F8E47E8-DDF8-9941-3C61-1D14A85ADF6C}"/>
          </ac:picMkLst>
        </pc:picChg>
        <pc:cxnChg chg="add del">
          <ac:chgData name="Gwenllian Owen" userId="e177377eece51184" providerId="LiveId" clId="{D84CACD3-A8C9-4772-B4F8-A679B6A6F39B}" dt="2026-10-12T13:56:17.638" v="1310" actId="478"/>
          <ac:cxnSpMkLst>
            <pc:docMk/>
            <pc:sldMk cId="2965982227" sldId="257"/>
            <ac:cxnSpMk id="5" creationId="{174B39E1-238C-AAA2-D11F-5CB1280E2594}"/>
          </ac:cxnSpMkLst>
        </pc:cxnChg>
        <pc:cxnChg chg="add del mod">
          <ac:chgData name="Gwenllian Owen" userId="e177377eece51184" providerId="LiveId" clId="{D84CACD3-A8C9-4772-B4F8-A679B6A6F39B}" dt="2026-10-12T13:56:19.552" v="1311" actId="478"/>
          <ac:cxnSpMkLst>
            <pc:docMk/>
            <pc:sldMk cId="2965982227" sldId="257"/>
            <ac:cxnSpMk id="6" creationId="{35A73B4D-1668-8AB8-82B3-3DF6CD060376}"/>
          </ac:cxnSpMkLst>
        </pc:cxnChg>
        <pc:cxnChg chg="add del mod">
          <ac:chgData name="Gwenllian Owen" userId="e177377eece51184" providerId="LiveId" clId="{D84CACD3-A8C9-4772-B4F8-A679B6A6F39B}" dt="2026-10-12T13:56:15.141" v="1309" actId="478"/>
          <ac:cxnSpMkLst>
            <pc:docMk/>
            <pc:sldMk cId="2965982227" sldId="257"/>
            <ac:cxnSpMk id="7" creationId="{3801DC73-C9BC-CFFC-7E64-1FAB03C6D842}"/>
          </ac:cxnSpMkLst>
        </pc:cxnChg>
        <pc:cxnChg chg="add mod">
          <ac:chgData name="Gwenllian Owen" userId="e177377eece51184" providerId="LiveId" clId="{D84CACD3-A8C9-4772-B4F8-A679B6A6F39B}" dt="2026-10-12T14:37:09.442" v="2325" actId="692"/>
          <ac:cxnSpMkLst>
            <pc:docMk/>
            <pc:sldMk cId="2965982227" sldId="257"/>
            <ac:cxnSpMk id="47" creationId="{A1942103-760E-FC58-0F56-142E9A5D7BE2}"/>
          </ac:cxnSpMkLst>
        </pc:cxnChg>
        <pc:cxnChg chg="add mod">
          <ac:chgData name="Gwenllian Owen" userId="e177377eece51184" providerId="LiveId" clId="{D84CACD3-A8C9-4772-B4F8-A679B6A6F39B}" dt="2026-10-12T14:37:13.675" v="2326" actId="692"/>
          <ac:cxnSpMkLst>
            <pc:docMk/>
            <pc:sldMk cId="2965982227" sldId="257"/>
            <ac:cxnSpMk id="50" creationId="{D4F530AA-5BFF-7F3D-88F9-CAFF286B2087}"/>
          </ac:cxnSpMkLst>
        </pc:cxnChg>
        <pc:cxnChg chg="add mod">
          <ac:chgData name="Gwenllian Owen" userId="e177377eece51184" providerId="LiveId" clId="{D84CACD3-A8C9-4772-B4F8-A679B6A6F39B}" dt="2026-10-12T14:37:17.396" v="2327" actId="692"/>
          <ac:cxnSpMkLst>
            <pc:docMk/>
            <pc:sldMk cId="2965982227" sldId="257"/>
            <ac:cxnSpMk id="56" creationId="{E768831F-C90A-50C8-6EBC-26EBEE79EBBB}"/>
          </ac:cxnSpMkLst>
        </pc:cxnChg>
      </pc:sldChg>
      <pc:sldChg chg="addSp delSp modSp mod modTransition setBg modAnim modNotesTx">
        <pc:chgData name="Gwenllian Owen" userId="e177377eece51184" providerId="LiveId" clId="{D84CACD3-A8C9-4772-B4F8-A679B6A6F39B}" dt="2026-10-12T17:00:01.136" v="8034" actId="20577"/>
        <pc:sldMkLst>
          <pc:docMk/>
          <pc:sldMk cId="1090786817" sldId="258"/>
        </pc:sldMkLst>
        <pc:spChg chg="mod">
          <ac:chgData name="Gwenllian Owen" userId="e177377eece51184" providerId="LiveId" clId="{D84CACD3-A8C9-4772-B4F8-A679B6A6F39B}" dt="2026-10-12T14:27:33.013" v="2297" actId="26606"/>
          <ac:spMkLst>
            <pc:docMk/>
            <pc:sldMk cId="1090786817" sldId="258"/>
            <ac:spMk id="2" creationId="{A7D37BBA-5B20-1469-F91E-7F62A0AFE39E}"/>
          </ac:spMkLst>
        </pc:spChg>
        <pc:spChg chg="add del mod">
          <ac:chgData name="Gwenllian Owen" userId="e177377eece51184" providerId="LiveId" clId="{D84CACD3-A8C9-4772-B4F8-A679B6A6F39B}" dt="2026-10-12T14:17:57.539" v="2222" actId="26606"/>
          <ac:spMkLst>
            <pc:docMk/>
            <pc:sldMk cId="1090786817" sldId="258"/>
            <ac:spMk id="3" creationId="{81359A38-2553-B060-BE72-17C6AAA24426}"/>
          </ac:spMkLst>
        </pc:spChg>
        <pc:spChg chg="add del">
          <ac:chgData name="Gwenllian Owen" userId="e177377eece51184" providerId="LiveId" clId="{D84CACD3-A8C9-4772-B4F8-A679B6A6F39B}" dt="2026-10-12T14:16:42.877" v="2209" actId="26606"/>
          <ac:spMkLst>
            <pc:docMk/>
            <pc:sldMk cId="1090786817" sldId="258"/>
            <ac:spMk id="7" creationId="{B50AB553-2A96-4A92-96F2-93548E096954}"/>
          </ac:spMkLst>
        </pc:spChg>
        <pc:spChg chg="add del">
          <ac:chgData name="Gwenllian Owen" userId="e177377eece51184" providerId="LiveId" clId="{D84CACD3-A8C9-4772-B4F8-A679B6A6F39B}" dt="2026-10-12T14:09:26.751" v="2152" actId="26606"/>
          <ac:spMkLst>
            <pc:docMk/>
            <pc:sldMk cId="1090786817" sldId="258"/>
            <ac:spMk id="8" creationId="{B6CDA21F-E7AF-4C75-8395-33F58D5B0E45}"/>
          </ac:spMkLst>
        </pc:spChg>
        <pc:spChg chg="add del">
          <ac:chgData name="Gwenllian Owen" userId="e177377eece51184" providerId="LiveId" clId="{D84CACD3-A8C9-4772-B4F8-A679B6A6F39B}" dt="2026-10-12T14:27:33.013" v="2297" actId="26606"/>
          <ac:spMkLst>
            <pc:docMk/>
            <pc:sldMk cId="1090786817" sldId="258"/>
            <ac:spMk id="9" creationId="{9DBC8166-481C-4473-95F5-9A5B9073B7F1}"/>
          </ac:spMkLst>
        </pc:spChg>
        <pc:spChg chg="add del">
          <ac:chgData name="Gwenllian Owen" userId="e177377eece51184" providerId="LiveId" clId="{D84CACD3-A8C9-4772-B4F8-A679B6A6F39B}" dt="2026-10-12T14:27:33.013" v="2297" actId="26606"/>
          <ac:spMkLst>
            <pc:docMk/>
            <pc:sldMk cId="1090786817" sldId="258"/>
            <ac:spMk id="11" creationId="{A5A5CE6E-90AF-4D43-A014-1F9EC83EB93D}"/>
          </ac:spMkLst>
        </pc:spChg>
        <pc:spChg chg="add del">
          <ac:chgData name="Gwenllian Owen" userId="e177377eece51184" providerId="LiveId" clId="{D84CACD3-A8C9-4772-B4F8-A679B6A6F39B}" dt="2026-10-12T14:09:26.751" v="2152" actId="26606"/>
          <ac:spMkLst>
            <pc:docMk/>
            <pc:sldMk cId="1090786817" sldId="258"/>
            <ac:spMk id="15" creationId="{D5B0017B-2ECA-49AF-B397-DC140825DF8D}"/>
          </ac:spMkLst>
        </pc:spChg>
        <pc:spChg chg="add del">
          <ac:chgData name="Gwenllian Owen" userId="e177377eece51184" providerId="LiveId" clId="{D84CACD3-A8C9-4772-B4F8-A679B6A6F39B}" dt="2026-10-12T14:28:24.373" v="2303" actId="26606"/>
          <ac:spMkLst>
            <pc:docMk/>
            <pc:sldMk cId="1090786817" sldId="258"/>
            <ac:spMk id="19" creationId="{C0763A76-9F1C-4FC5-82B7-DD475DA461B2}"/>
          </ac:spMkLst>
        </pc:spChg>
        <pc:spChg chg="add del">
          <ac:chgData name="Gwenllian Owen" userId="e177377eece51184" providerId="LiveId" clId="{D84CACD3-A8C9-4772-B4F8-A679B6A6F39B}" dt="2026-10-12T14:28:24.373" v="2303" actId="26606"/>
          <ac:spMkLst>
            <pc:docMk/>
            <pc:sldMk cId="1090786817" sldId="258"/>
            <ac:spMk id="21" creationId="{E81BF4F6-F2CF-4984-9D14-D6966D92F99F}"/>
          </ac:spMkLst>
        </pc:spChg>
        <pc:spChg chg="add del">
          <ac:chgData name="Gwenllian Owen" userId="e177377eece51184" providerId="LiveId" clId="{D84CACD3-A8C9-4772-B4F8-A679B6A6F39B}" dt="2026-10-12T14:28:24.373" v="2303" actId="26606"/>
          <ac:spMkLst>
            <pc:docMk/>
            <pc:sldMk cId="1090786817" sldId="258"/>
            <ac:spMk id="26" creationId="{C0763A76-9F1C-4FC5-82B7-DD475DA461B2}"/>
          </ac:spMkLst>
        </pc:spChg>
        <pc:spChg chg="add del">
          <ac:chgData name="Gwenllian Owen" userId="e177377eece51184" providerId="LiveId" clId="{D84CACD3-A8C9-4772-B4F8-A679B6A6F39B}" dt="2026-10-12T14:28:24.373" v="2303" actId="26606"/>
          <ac:spMkLst>
            <pc:docMk/>
            <pc:sldMk cId="1090786817" sldId="258"/>
            <ac:spMk id="28" creationId="{E81BF4F6-F2CF-4984-9D14-D6966D92F99F}"/>
          </ac:spMkLst>
        </pc:spChg>
        <pc:grpChg chg="add del">
          <ac:chgData name="Gwenllian Owen" userId="e177377eece51184" providerId="LiveId" clId="{D84CACD3-A8C9-4772-B4F8-A679B6A6F39B}" dt="2026-10-12T14:09:26.751" v="2152" actId="26606"/>
          <ac:grpSpMkLst>
            <pc:docMk/>
            <pc:sldMk cId="1090786817" sldId="258"/>
            <ac:grpSpMk id="10" creationId="{AE1C45F0-260A-458C-96ED-C1F6D2151219}"/>
          </ac:grpSpMkLst>
        </pc:grpChg>
        <pc:graphicFrameChg chg="add del">
          <ac:chgData name="Gwenllian Owen" userId="e177377eece51184" providerId="LiveId" clId="{D84CACD3-A8C9-4772-B4F8-A679B6A6F39B}" dt="2026-10-12T14:16:42.877" v="2209" actId="26606"/>
          <ac:graphicFrameMkLst>
            <pc:docMk/>
            <pc:sldMk cId="1090786817" sldId="258"/>
            <ac:graphicFrameMk id="5" creationId="{F17C2A0A-C2F9-87D6-602F-029566E4027B}"/>
          </ac:graphicFrameMkLst>
        </pc:graphicFrameChg>
        <pc:graphicFrameChg chg="add mod ord modGraphic">
          <ac:chgData name="Gwenllian Owen" userId="e177377eece51184" providerId="LiveId" clId="{D84CACD3-A8C9-4772-B4F8-A679B6A6F39B}" dt="2026-10-12T17:00:01.136" v="8034" actId="20577"/>
          <ac:graphicFrameMkLst>
            <pc:docMk/>
            <pc:sldMk cId="1090786817" sldId="258"/>
            <ac:graphicFrameMk id="12" creationId="{CBF136D8-7A5A-2788-F096-B7E03D2DE425}"/>
          </ac:graphicFrameMkLst>
        </pc:graphicFrameChg>
        <pc:picChg chg="add del mod">
          <ac:chgData name="Gwenllian Owen" userId="e177377eece51184" providerId="LiveId" clId="{D84CACD3-A8C9-4772-B4F8-A679B6A6F39B}" dt="2026-10-12T16:25:22.471" v="8011"/>
          <ac:picMkLst>
            <pc:docMk/>
            <pc:sldMk cId="1090786817" sldId="258"/>
            <ac:picMk id="6" creationId="{39AE98F2-FD21-B5AA-9CE2-2484DD1BF729}"/>
          </ac:picMkLst>
        </pc:picChg>
        <pc:picChg chg="add del">
          <ac:chgData name="Gwenllian Owen" userId="e177377eece51184" providerId="LiveId" clId="{D84CACD3-A8C9-4772-B4F8-A679B6A6F39B}" dt="2026-10-12T14:16:42.877" v="2209" actId="26606"/>
          <ac:picMkLst>
            <pc:docMk/>
            <pc:sldMk cId="1090786817" sldId="258"/>
            <ac:picMk id="6" creationId="{B1F52248-F7BD-0447-C824-47FD6C266402}"/>
          </ac:picMkLst>
        </pc:picChg>
        <pc:picChg chg="add del mod">
          <ac:chgData name="Gwenllian Owen" userId="e177377eece51184" providerId="LiveId" clId="{D84CACD3-A8C9-4772-B4F8-A679B6A6F39B}" dt="2026-10-12T16:36:35.032" v="8023"/>
          <ac:picMkLst>
            <pc:docMk/>
            <pc:sldMk cId="1090786817" sldId="258"/>
            <ac:picMk id="10" creationId="{F20FA6D6-498B-622C-4281-BBC0B29C9B5D}"/>
          </ac:picMkLst>
        </pc:picChg>
        <pc:picChg chg="add mod">
          <ac:chgData name="Gwenllian Owen" userId="e177377eece51184" providerId="LiveId" clId="{D84CACD3-A8C9-4772-B4F8-A679B6A6F39B}" dt="2026-10-12T14:27:33.013" v="2297" actId="26606"/>
          <ac:picMkLst>
            <pc:docMk/>
            <pc:sldMk cId="1090786817" sldId="258"/>
            <ac:picMk id="14" creationId="{EEAC2442-A5AE-1901-4506-C6196E542501}"/>
          </ac:picMkLst>
        </pc:picChg>
        <pc:picChg chg="add mod">
          <ac:chgData name="Gwenllian Owen" userId="e177377eece51184" providerId="LiveId" clId="{D84CACD3-A8C9-4772-B4F8-A679B6A6F39B}" dt="2026-10-12T16:41:30.744" v="8024"/>
          <ac:picMkLst>
            <pc:docMk/>
            <pc:sldMk cId="1090786817" sldId="258"/>
            <ac:picMk id="15" creationId="{31E581DF-3A44-0028-8279-5B436602EAC5}"/>
          </ac:picMkLst>
        </pc:picChg>
        <pc:cxnChg chg="add del">
          <ac:chgData name="Gwenllian Owen" userId="e177377eece51184" providerId="LiveId" clId="{D84CACD3-A8C9-4772-B4F8-A679B6A6F39B}" dt="2026-10-12T14:09:26.751" v="2152" actId="26606"/>
          <ac:cxnSpMkLst>
            <pc:docMk/>
            <pc:sldMk cId="1090786817" sldId="258"/>
            <ac:cxnSpMk id="17" creationId="{6CF1BAF6-AD41-4082-B212-8A1F9A2E8779}"/>
          </ac:cxnSpMkLst>
        </pc:cxnChg>
      </pc:sldChg>
      <pc:sldChg chg="addSp delSp modSp mod modTransition setBg modAnim modNotesTx">
        <pc:chgData name="Gwenllian Owen" userId="e177377eece51184" providerId="LiveId" clId="{D84CACD3-A8C9-4772-B4F8-A679B6A6F39B}" dt="2026-10-12T17:01:23.058" v="8036" actId="20577"/>
        <pc:sldMkLst>
          <pc:docMk/>
          <pc:sldMk cId="926596474" sldId="259"/>
        </pc:sldMkLst>
        <pc:spChg chg="mod">
          <ac:chgData name="Gwenllian Owen" userId="e177377eece51184" providerId="LiveId" clId="{D84CACD3-A8C9-4772-B4F8-A679B6A6F39B}" dt="2026-10-12T14:29:45.691" v="2307" actId="26606"/>
          <ac:spMkLst>
            <pc:docMk/>
            <pc:sldMk cId="926596474" sldId="259"/>
            <ac:spMk id="2" creationId="{CCE0E4C0-3F2A-09AC-AB46-FBE0A58AB6DF}"/>
          </ac:spMkLst>
        </pc:spChg>
        <pc:spChg chg="mod">
          <ac:chgData name="Gwenllian Owen" userId="e177377eece51184" providerId="LiveId" clId="{D84CACD3-A8C9-4772-B4F8-A679B6A6F39B}" dt="2026-10-12T17:01:23.058" v="8036" actId="20577"/>
          <ac:spMkLst>
            <pc:docMk/>
            <pc:sldMk cId="926596474" sldId="259"/>
            <ac:spMk id="3" creationId="{C4C73DAE-EE26-D494-1FD4-56AF5180AC31}"/>
          </ac:spMkLst>
        </pc:spChg>
        <pc:spChg chg="add del">
          <ac:chgData name="Gwenllian Owen" userId="e177377eece51184" providerId="LiveId" clId="{D84CACD3-A8C9-4772-B4F8-A679B6A6F39B}" dt="2026-10-12T14:29:45.691" v="2307" actId="26606"/>
          <ac:spMkLst>
            <pc:docMk/>
            <pc:sldMk cId="926596474" sldId="259"/>
            <ac:spMk id="8" creationId="{389575E1-3389-451A-A5F7-27854C25C599}"/>
          </ac:spMkLst>
        </pc:spChg>
        <pc:spChg chg="add del">
          <ac:chgData name="Gwenllian Owen" userId="e177377eece51184" providerId="LiveId" clId="{D84CACD3-A8C9-4772-B4F8-A679B6A6F39B}" dt="2026-10-12T14:29:45.691" v="2307" actId="26606"/>
          <ac:spMkLst>
            <pc:docMk/>
            <pc:sldMk cId="926596474" sldId="259"/>
            <ac:spMk id="10" creationId="{A53CCC5C-D88E-40FB-B30B-23DCDBD01D37}"/>
          </ac:spMkLst>
        </pc:spChg>
        <pc:spChg chg="add del">
          <ac:chgData name="Gwenllian Owen" userId="e177377eece51184" providerId="LiveId" clId="{D84CACD3-A8C9-4772-B4F8-A679B6A6F39B}" dt="2026-10-12T14:29:45.691" v="2307" actId="26606"/>
          <ac:spMkLst>
            <pc:docMk/>
            <pc:sldMk cId="926596474" sldId="259"/>
            <ac:spMk id="12" creationId="{081E4A58-353D-44AE-B2FC-2A74E2E400F7}"/>
          </ac:spMkLst>
        </pc:spChg>
        <pc:spChg chg="add">
          <ac:chgData name="Gwenllian Owen" userId="e177377eece51184" providerId="LiveId" clId="{D84CACD3-A8C9-4772-B4F8-A679B6A6F39B}" dt="2026-10-12T14:29:45.691" v="2307" actId="26606"/>
          <ac:spMkLst>
            <pc:docMk/>
            <pc:sldMk cId="926596474" sldId="259"/>
            <ac:spMk id="17" creationId="{C0763A76-9F1C-4FC5-82B7-DD475DA461B2}"/>
          </ac:spMkLst>
        </pc:spChg>
        <pc:spChg chg="add">
          <ac:chgData name="Gwenllian Owen" userId="e177377eece51184" providerId="LiveId" clId="{D84CACD3-A8C9-4772-B4F8-A679B6A6F39B}" dt="2026-10-12T14:29:45.691" v="2307" actId="26606"/>
          <ac:spMkLst>
            <pc:docMk/>
            <pc:sldMk cId="926596474" sldId="259"/>
            <ac:spMk id="19" creationId="{E81BF4F6-F2CF-4984-9D14-D6966D92F99F}"/>
          </ac:spMkLst>
        </pc:spChg>
        <pc:picChg chg="add mod">
          <ac:chgData name="Gwenllian Owen" userId="e177377eece51184" providerId="LiveId" clId="{D84CACD3-A8C9-4772-B4F8-A679B6A6F39B}" dt="2026-10-12T14:29:45.691" v="2307" actId="26606"/>
          <ac:picMkLst>
            <pc:docMk/>
            <pc:sldMk cId="926596474" sldId="259"/>
            <ac:picMk id="5" creationId="{13E809FB-3767-A738-5E61-67609BFC25DB}"/>
          </ac:picMkLst>
        </pc:picChg>
        <pc:picChg chg="add del mod">
          <ac:chgData name="Gwenllian Owen" userId="e177377eece51184" providerId="LiveId" clId="{D84CACD3-A8C9-4772-B4F8-A679B6A6F39B}" dt="2026-10-12T16:33:15.377" v="8014"/>
          <ac:picMkLst>
            <pc:docMk/>
            <pc:sldMk cId="926596474" sldId="259"/>
            <ac:picMk id="7" creationId="{E135187F-02B2-E00F-2DFD-162EF50904C3}"/>
          </ac:picMkLst>
        </pc:picChg>
        <pc:picChg chg="add del mod ord">
          <ac:chgData name="Gwenllian Owen" userId="e177377eece51184" providerId="LiveId" clId="{D84CACD3-A8C9-4772-B4F8-A679B6A6F39B}" dt="2026-10-12T16:33:20.229" v="8015"/>
          <ac:picMkLst>
            <pc:docMk/>
            <pc:sldMk cId="926596474" sldId="259"/>
            <ac:picMk id="10" creationId="{2A9EAA5E-D71B-A515-F9A0-A25B364598E2}"/>
          </ac:picMkLst>
        </pc:picChg>
        <pc:picChg chg="add del mod">
          <ac:chgData name="Gwenllian Owen" userId="e177377eece51184" providerId="LiveId" clId="{D84CACD3-A8C9-4772-B4F8-A679B6A6F39B}" dt="2026-10-12T16:33:29.020" v="8017"/>
          <ac:picMkLst>
            <pc:docMk/>
            <pc:sldMk cId="926596474" sldId="259"/>
            <ac:picMk id="11" creationId="{0B6A0F24-D5C1-F219-4925-2939EA38E1BB}"/>
          </ac:picMkLst>
        </pc:picChg>
        <pc:picChg chg="add del mod ord">
          <ac:chgData name="Gwenllian Owen" userId="e177377eece51184" providerId="LiveId" clId="{D84CACD3-A8C9-4772-B4F8-A679B6A6F39B}" dt="2026-10-12T16:34:16.687" v="8018"/>
          <ac:picMkLst>
            <pc:docMk/>
            <pc:sldMk cId="926596474" sldId="259"/>
            <ac:picMk id="14" creationId="{75D828CD-C908-4608-6EA7-A0CCC6D24C4E}"/>
          </ac:picMkLst>
        </pc:picChg>
        <pc:picChg chg="add del mod">
          <ac:chgData name="Gwenllian Owen" userId="e177377eece51184" providerId="LiveId" clId="{D84CACD3-A8C9-4772-B4F8-A679B6A6F39B}" dt="2026-10-12T16:35:14.574" v="8021"/>
          <ac:picMkLst>
            <pc:docMk/>
            <pc:sldMk cId="926596474" sldId="259"/>
            <ac:picMk id="15" creationId="{4427D13F-F3E6-F3EF-9C54-D1C69F93FA1A}"/>
          </ac:picMkLst>
        </pc:picChg>
        <pc:picChg chg="add del mod ord">
          <ac:chgData name="Gwenllian Owen" userId="e177377eece51184" providerId="LiveId" clId="{D84CACD3-A8C9-4772-B4F8-A679B6A6F39B}" dt="2026-10-12T16:36:14.778" v="8022"/>
          <ac:picMkLst>
            <pc:docMk/>
            <pc:sldMk cId="926596474" sldId="259"/>
            <ac:picMk id="21" creationId="{8E71B3DA-5467-9010-6C11-FDDFCBF86D16}"/>
          </ac:picMkLst>
        </pc:picChg>
        <pc:picChg chg="add del mod">
          <ac:chgData name="Gwenllian Owen" userId="e177377eece51184" providerId="LiveId" clId="{D84CACD3-A8C9-4772-B4F8-A679B6A6F39B}" dt="2026-10-12T16:36:35.032" v="8023"/>
          <ac:picMkLst>
            <pc:docMk/>
            <pc:sldMk cId="926596474" sldId="259"/>
            <ac:picMk id="22" creationId="{5EAB3567-1AD6-1B2A-A4B4-2EDB6F28226E}"/>
          </ac:picMkLst>
        </pc:picChg>
        <pc:picChg chg="add mod">
          <ac:chgData name="Gwenllian Owen" userId="e177377eece51184" providerId="LiveId" clId="{D84CACD3-A8C9-4772-B4F8-A679B6A6F39B}" dt="2026-10-12T16:41:30.744" v="8024"/>
          <ac:picMkLst>
            <pc:docMk/>
            <pc:sldMk cId="926596474" sldId="259"/>
            <ac:picMk id="26" creationId="{A7A9624F-E72A-1CEA-DEFD-B118F577BAC8}"/>
          </ac:picMkLst>
        </pc:picChg>
      </pc:sldChg>
      <pc:sldChg chg="addSp delSp modSp mod modTransition setBg modNotesTx">
        <pc:chgData name="Gwenllian Owen" userId="e177377eece51184" providerId="LiveId" clId="{D84CACD3-A8C9-4772-B4F8-A679B6A6F39B}" dt="2026-10-12T17:03:09.003" v="8042" actId="20577"/>
        <pc:sldMkLst>
          <pc:docMk/>
          <pc:sldMk cId="3979929606" sldId="260"/>
        </pc:sldMkLst>
        <pc:spChg chg="mod">
          <ac:chgData name="Gwenllian Owen" userId="e177377eece51184" providerId="LiveId" clId="{D84CACD3-A8C9-4772-B4F8-A679B6A6F39B}" dt="2026-10-12T16:04:20.837" v="6734" actId="27636"/>
          <ac:spMkLst>
            <pc:docMk/>
            <pc:sldMk cId="3979929606" sldId="260"/>
            <ac:spMk id="2" creationId="{AB3A8ABA-629E-1DF8-B080-962A1766F0DD}"/>
          </ac:spMkLst>
        </pc:spChg>
        <pc:spChg chg="add del mod">
          <ac:chgData name="Gwenllian Owen" userId="e177377eece51184" providerId="LiveId" clId="{D84CACD3-A8C9-4772-B4F8-A679B6A6F39B}" dt="2026-10-12T14:19:38.187" v="2226" actId="26606"/>
          <ac:spMkLst>
            <pc:docMk/>
            <pc:sldMk cId="3979929606" sldId="260"/>
            <ac:spMk id="3" creationId="{6B4FD32A-0E1E-10F8-428D-F21947B14572}"/>
          </ac:spMkLst>
        </pc:spChg>
        <pc:spChg chg="add">
          <ac:chgData name="Gwenllian Owen" userId="e177377eece51184" providerId="LiveId" clId="{D84CACD3-A8C9-4772-B4F8-A679B6A6F39B}" dt="2026-10-12T14:31:33.917" v="2318" actId="26606"/>
          <ac:spMkLst>
            <pc:docMk/>
            <pc:sldMk cId="3979929606" sldId="260"/>
            <ac:spMk id="12" creationId="{C0763A76-9F1C-4FC5-82B7-DD475DA461B2}"/>
          </ac:spMkLst>
        </pc:spChg>
        <pc:spChg chg="add">
          <ac:chgData name="Gwenllian Owen" userId="e177377eece51184" providerId="LiveId" clId="{D84CACD3-A8C9-4772-B4F8-A679B6A6F39B}" dt="2026-10-12T14:31:33.917" v="2318" actId="26606"/>
          <ac:spMkLst>
            <pc:docMk/>
            <pc:sldMk cId="3979929606" sldId="260"/>
            <ac:spMk id="14" creationId="{E81BF4F6-F2CF-4984-9D14-D6966D92F99F}"/>
          </ac:spMkLst>
        </pc:spChg>
        <pc:graphicFrameChg chg="add del">
          <ac:chgData name="Gwenllian Owen" userId="e177377eece51184" providerId="LiveId" clId="{D84CACD3-A8C9-4772-B4F8-A679B6A6F39B}" dt="2026-10-12T14:19:38.165" v="2225" actId="26606"/>
          <ac:graphicFrameMkLst>
            <pc:docMk/>
            <pc:sldMk cId="3979929606" sldId="260"/>
            <ac:graphicFrameMk id="5" creationId="{61BEE16C-5E91-E723-4C10-477A3A87EBC6}"/>
          </ac:graphicFrameMkLst>
        </pc:graphicFrameChg>
        <pc:graphicFrameChg chg="add mod ord modGraphic">
          <ac:chgData name="Gwenllian Owen" userId="e177377eece51184" providerId="LiveId" clId="{D84CACD3-A8C9-4772-B4F8-A679B6A6F39B}" dt="2026-10-12T17:03:09.003" v="8042" actId="20577"/>
          <ac:graphicFrameMkLst>
            <pc:docMk/>
            <pc:sldMk cId="3979929606" sldId="260"/>
            <ac:graphicFrameMk id="7" creationId="{EBCE87D6-18A9-6B1E-CBC3-F9E52019E143}"/>
          </ac:graphicFrameMkLst>
        </pc:graphicFrameChg>
        <pc:picChg chg="add mod">
          <ac:chgData name="Gwenllian Owen" userId="e177377eece51184" providerId="LiveId" clId="{D84CACD3-A8C9-4772-B4F8-A679B6A6F39B}" dt="2026-10-12T14:31:33.917" v="2318" actId="26606"/>
          <ac:picMkLst>
            <pc:docMk/>
            <pc:sldMk cId="3979929606" sldId="260"/>
            <ac:picMk id="6" creationId="{44DCE2BB-CABE-95C7-20AE-5314A0502328}"/>
          </ac:picMkLst>
        </pc:picChg>
        <pc:picChg chg="add mod">
          <ac:chgData name="Gwenllian Owen" userId="e177377eece51184" providerId="LiveId" clId="{D84CACD3-A8C9-4772-B4F8-A679B6A6F39B}" dt="2026-10-12T16:41:30.744" v="8024"/>
          <ac:picMkLst>
            <pc:docMk/>
            <pc:sldMk cId="3979929606" sldId="260"/>
            <ac:picMk id="8" creationId="{AFD429AA-775C-3368-12E6-41E7C7A42052}"/>
          </ac:picMkLst>
        </pc:picChg>
      </pc:sldChg>
      <pc:sldChg chg="addSp delSp modSp new mod modTransition setBg modAnim modNotesTx">
        <pc:chgData name="Gwenllian Owen" userId="e177377eece51184" providerId="LiveId" clId="{D84CACD3-A8C9-4772-B4F8-A679B6A6F39B}" dt="2026-10-12T17:03:33.412" v="8043" actId="20577"/>
        <pc:sldMkLst>
          <pc:docMk/>
          <pc:sldMk cId="3253394848" sldId="261"/>
        </pc:sldMkLst>
        <pc:spChg chg="mo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2" creationId="{45A83D92-A732-D886-5380-E5605ACA0793}"/>
          </ac:spMkLst>
        </pc:spChg>
        <pc:spChg chg="mod">
          <ac:chgData name="Gwenllian Owen" userId="e177377eece51184" providerId="LiveId" clId="{D84CACD3-A8C9-4772-B4F8-A679B6A6F39B}" dt="2026-10-12T17:03:33.412" v="8043" actId="20577"/>
          <ac:spMkLst>
            <pc:docMk/>
            <pc:sldMk cId="3253394848" sldId="261"/>
            <ac:spMk id="3" creationId="{BED246D8-5947-5A12-10B4-707C58EA2439}"/>
          </ac:spMkLst>
        </pc:spChg>
        <pc:spChg chg="ad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8" creationId="{F837543A-6020-4505-A233-C9DB4BF74011}"/>
          </ac:spMkLst>
        </pc:spChg>
        <pc:spChg chg="ad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10" creationId="{35B16301-FB18-48BA-A6DD-C37CAF6F9A18}"/>
          </ac:spMkLst>
        </pc:spChg>
        <pc:spChg chg="ad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12" creationId="{C3C0D90E-074A-4F52-9B11-B52BEF4BCBE5}"/>
          </ac:spMkLst>
        </pc:spChg>
        <pc:spChg chg="ad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14" creationId="{CABBD4C1-E6F8-46F6-8152-A8A97490BF4D}"/>
          </ac:spMkLst>
        </pc:spChg>
        <pc:spChg chg="ad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16" creationId="{83BA5EF5-1FE9-4BF9-83BB-269BCDDF6156}"/>
          </ac:spMkLst>
        </pc:spChg>
        <pc:spChg chg="ad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20" creationId="{88853921-7BC9-4BDE-ACAB-133C683C82D6}"/>
          </ac:spMkLst>
        </pc:spChg>
        <pc:spChg chg="ad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22" creationId="{09192968-3AE7-4470-A61C-97294BB92731}"/>
          </ac:spMkLst>
        </pc:spChg>
        <pc:spChg chg="add">
          <ac:chgData name="Gwenllian Owen" userId="e177377eece51184" providerId="LiveId" clId="{D84CACD3-A8C9-4772-B4F8-A679B6A6F39B}" dt="2026-10-12T14:21:57.212" v="2294" actId="26606"/>
          <ac:spMkLst>
            <pc:docMk/>
            <pc:sldMk cId="3253394848" sldId="261"/>
            <ac:spMk id="24" creationId="{3AB72E55-43E4-4356-BFE8-E2102CB0B505}"/>
          </ac:spMkLst>
        </pc:spChg>
        <pc:picChg chg="add del mod">
          <ac:chgData name="Gwenllian Owen" userId="e177377eece51184" providerId="LiveId" clId="{D84CACD3-A8C9-4772-B4F8-A679B6A6F39B}" dt="2026-10-12T16:41:43.834" v="8026"/>
          <ac:picMkLst>
            <pc:docMk/>
            <pc:sldMk cId="3253394848" sldId="261"/>
            <ac:picMk id="6" creationId="{8DFBE341-CDED-1260-A379-9FD567621AFE}"/>
          </ac:picMkLst>
        </pc:picChg>
        <pc:picChg chg="add del mod ord">
          <ac:chgData name="Gwenllian Owen" userId="e177377eece51184" providerId="LiveId" clId="{D84CACD3-A8C9-4772-B4F8-A679B6A6F39B}" dt="2026-10-12T16:42:14.128" v="8027"/>
          <ac:picMkLst>
            <pc:docMk/>
            <pc:sldMk cId="3253394848" sldId="261"/>
            <ac:picMk id="11" creationId="{8B62E0AB-F70D-BAD7-C48D-A47829FD097D}"/>
          </ac:picMkLst>
        </pc:picChg>
        <pc:picChg chg="add mod">
          <ac:chgData name="Gwenllian Owen" userId="e177377eece51184" providerId="LiveId" clId="{D84CACD3-A8C9-4772-B4F8-A679B6A6F39B}" dt="2026-10-12T16:42:14.128" v="8027"/>
          <ac:picMkLst>
            <pc:docMk/>
            <pc:sldMk cId="3253394848" sldId="261"/>
            <ac:picMk id="13" creationId="{E55C9971-544E-E55C-0260-8E5C7504387D}"/>
          </ac:picMkLst>
        </pc:picChg>
      </pc:sldChg>
      <pc:sldChg chg="modSp new mod modTransition">
        <pc:chgData name="Gwenllian Owen" userId="e177377eece51184" providerId="LiveId" clId="{D84CACD3-A8C9-4772-B4F8-A679B6A6F39B}" dt="2026-10-12T17:04:41.873" v="8063" actId="20577"/>
        <pc:sldMkLst>
          <pc:docMk/>
          <pc:sldMk cId="730347455" sldId="262"/>
        </pc:sldMkLst>
        <pc:spChg chg="mod">
          <ac:chgData name="Gwenllian Owen" userId="e177377eece51184" providerId="LiveId" clId="{D84CACD3-A8C9-4772-B4F8-A679B6A6F39B}" dt="2026-10-12T14:42:52.955" v="2352" actId="1076"/>
          <ac:spMkLst>
            <pc:docMk/>
            <pc:sldMk cId="730347455" sldId="262"/>
            <ac:spMk id="2" creationId="{C60BBBC4-470B-95FC-81EA-2C2DE478FC76}"/>
          </ac:spMkLst>
        </pc:spChg>
        <pc:spChg chg="mod">
          <ac:chgData name="Gwenllian Owen" userId="e177377eece51184" providerId="LiveId" clId="{D84CACD3-A8C9-4772-B4F8-A679B6A6F39B}" dt="2026-10-12T17:04:41.873" v="8063" actId="20577"/>
          <ac:spMkLst>
            <pc:docMk/>
            <pc:sldMk cId="730347455" sldId="262"/>
            <ac:spMk id="3" creationId="{3EF7457B-4FF3-A0F9-39AE-E99003ED8614}"/>
          </ac:spMkLst>
        </pc:spChg>
      </pc:sldChg>
      <pc:sldChg chg="new del">
        <pc:chgData name="Gwenllian Owen" userId="e177377eece51184" providerId="LiveId" clId="{D84CACD3-A8C9-4772-B4F8-A679B6A6F39B}" dt="2026-10-12T14:42:35.850" v="2329" actId="47"/>
        <pc:sldMkLst>
          <pc:docMk/>
          <pc:sldMk cId="3818492262" sldId="26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7673E2-C1B8-4EB5-95E3-34497469F00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D7B64B4-95EC-421C-B3CF-056E895705D0}">
      <dgm:prSet/>
      <dgm:spPr/>
      <dgm:t>
        <a:bodyPr/>
        <a:lstStyle/>
        <a:p>
          <a:r>
            <a:rPr lang="en-GB"/>
            <a:t>Defnyddio Methadoleg Tripp i adfyfyrio ar ddigwyddiad critigol mewn gweithgaredd mathemateg. </a:t>
          </a:r>
          <a:endParaRPr lang="en-US"/>
        </a:p>
      </dgm:t>
    </dgm:pt>
    <dgm:pt modelId="{7EA2B5E6-D9AF-4D74-89C0-4FD1C9A7264E}" type="parTrans" cxnId="{58D5B640-424B-40D2-8255-AA6803010BFB}">
      <dgm:prSet/>
      <dgm:spPr/>
      <dgm:t>
        <a:bodyPr/>
        <a:lstStyle/>
        <a:p>
          <a:endParaRPr lang="en-US"/>
        </a:p>
      </dgm:t>
    </dgm:pt>
    <dgm:pt modelId="{A3AB5AAB-4993-4A5F-B4C1-D57809D2151A}" type="sibTrans" cxnId="{58D5B640-424B-40D2-8255-AA6803010BFB}">
      <dgm:prSet/>
      <dgm:spPr/>
      <dgm:t>
        <a:bodyPr/>
        <a:lstStyle/>
        <a:p>
          <a:endParaRPr lang="en-US"/>
        </a:p>
      </dgm:t>
    </dgm:pt>
    <dgm:pt modelId="{43327E65-3CFC-4922-A543-0AE0DA34BC8F}">
      <dgm:prSet/>
      <dgm:spPr/>
      <dgm:t>
        <a:bodyPr/>
        <a:lstStyle/>
        <a:p>
          <a:r>
            <a:rPr lang="en-GB" dirty="0"/>
            <a:t>Y broses </a:t>
          </a:r>
          <a:r>
            <a:rPr lang="en-GB" dirty="0" err="1"/>
            <a:t>adfyfyrio</a:t>
          </a:r>
          <a:r>
            <a:rPr lang="en-GB" dirty="0"/>
            <a:t>: </a:t>
          </a:r>
          <a:r>
            <a:rPr lang="en-GB" dirty="0" err="1"/>
            <a:t>Arsylwi</a:t>
          </a:r>
          <a:r>
            <a:rPr lang="en-GB" dirty="0"/>
            <a:t>            </a:t>
          </a:r>
          <a:r>
            <a:rPr lang="en-GB" dirty="0" err="1"/>
            <a:t>Dadansoddi</a:t>
          </a:r>
          <a:r>
            <a:rPr lang="en-GB" dirty="0"/>
            <a:t>            </a:t>
          </a:r>
          <a:r>
            <a:rPr lang="en-GB" dirty="0" err="1"/>
            <a:t>Cynllunio</a:t>
          </a:r>
          <a:r>
            <a:rPr lang="en-GB" dirty="0"/>
            <a:t> a </a:t>
          </a:r>
          <a:r>
            <a:rPr lang="en-GB" dirty="0" err="1"/>
            <a:t>datblygu</a:t>
          </a:r>
          <a:r>
            <a:rPr lang="en-GB" dirty="0"/>
            <a:t>            </a:t>
          </a:r>
          <a:r>
            <a:rPr lang="en-GB" dirty="0" err="1"/>
            <a:t>Gweithredu</a:t>
          </a:r>
          <a:r>
            <a:rPr lang="en-GB" dirty="0"/>
            <a:t> ac </a:t>
          </a:r>
          <a:r>
            <a:rPr lang="en-GB" dirty="0" err="1"/>
            <a:t>arsylwi</a:t>
          </a:r>
          <a:r>
            <a:rPr lang="en-GB" dirty="0"/>
            <a:t> </a:t>
          </a:r>
          <a:r>
            <a:rPr lang="en-GB" dirty="0" err="1"/>
            <a:t>eto</a:t>
          </a:r>
          <a:r>
            <a:rPr lang="en-GB" dirty="0"/>
            <a:t>. </a:t>
          </a:r>
          <a:endParaRPr lang="en-US" dirty="0"/>
        </a:p>
      </dgm:t>
    </dgm:pt>
    <dgm:pt modelId="{B50A6C15-F590-4749-8C36-ED7ED827B4F2}" type="parTrans" cxnId="{365534D7-A033-48D0-BF37-336756AF51D4}">
      <dgm:prSet/>
      <dgm:spPr/>
      <dgm:t>
        <a:bodyPr/>
        <a:lstStyle/>
        <a:p>
          <a:endParaRPr lang="en-US"/>
        </a:p>
      </dgm:t>
    </dgm:pt>
    <dgm:pt modelId="{B9A552E9-6E83-4BD2-B849-6CAF6A32C9F9}" type="sibTrans" cxnId="{365534D7-A033-48D0-BF37-336756AF51D4}">
      <dgm:prSet/>
      <dgm:spPr/>
      <dgm:t>
        <a:bodyPr/>
        <a:lstStyle/>
        <a:p>
          <a:endParaRPr lang="en-US"/>
        </a:p>
      </dgm:t>
    </dgm:pt>
    <dgm:pt modelId="{DCE6F3F4-4653-4E28-B9B6-FFBF022BB3CD}">
      <dgm:prSet/>
      <dgm:spPr/>
      <dgm:t>
        <a:bodyPr/>
        <a:lstStyle/>
        <a:p>
          <a:r>
            <a:rPr lang="en-GB"/>
            <a:t>Ystyried achosion posibl y digwyddiad a sut gellir cefnogi dysgu ac ymgysylltiad y plentyn. </a:t>
          </a:r>
          <a:endParaRPr lang="en-US"/>
        </a:p>
      </dgm:t>
    </dgm:pt>
    <dgm:pt modelId="{6B10DDB2-644F-4BCD-B154-AC63BCE9EDC6}" type="parTrans" cxnId="{71C35843-0370-4C97-9242-84EBCA92D112}">
      <dgm:prSet/>
      <dgm:spPr/>
      <dgm:t>
        <a:bodyPr/>
        <a:lstStyle/>
        <a:p>
          <a:endParaRPr lang="en-US"/>
        </a:p>
      </dgm:t>
    </dgm:pt>
    <dgm:pt modelId="{05F077B1-6418-4FEF-ABCB-31819711A2B5}" type="sibTrans" cxnId="{71C35843-0370-4C97-9242-84EBCA92D112}">
      <dgm:prSet/>
      <dgm:spPr/>
      <dgm:t>
        <a:bodyPr/>
        <a:lstStyle/>
        <a:p>
          <a:endParaRPr lang="en-US"/>
        </a:p>
      </dgm:t>
    </dgm:pt>
    <dgm:pt modelId="{8CE56C0A-B806-4D06-AE09-5742EFB58BA4}">
      <dgm:prSet/>
      <dgm:spPr/>
      <dgm:t>
        <a:bodyPr/>
        <a:lstStyle/>
        <a:p>
          <a:r>
            <a:rPr lang="en-GB"/>
            <a:t>Diogelu hunaniaeth y plentyn drwy gadw’r wybodaeth yn ddienw (BERA, 2024). </a:t>
          </a:r>
          <a:endParaRPr lang="en-US"/>
        </a:p>
      </dgm:t>
    </dgm:pt>
    <dgm:pt modelId="{07458959-E1B8-41AA-9C24-F9FAF2C55C79}" type="parTrans" cxnId="{C0493435-F434-4D36-B913-20A48D9C5C88}">
      <dgm:prSet/>
      <dgm:spPr/>
      <dgm:t>
        <a:bodyPr/>
        <a:lstStyle/>
        <a:p>
          <a:endParaRPr lang="en-US"/>
        </a:p>
      </dgm:t>
    </dgm:pt>
    <dgm:pt modelId="{D4C5FAF8-8881-4E6F-B5BF-111017EAC937}" type="sibTrans" cxnId="{C0493435-F434-4D36-B913-20A48D9C5C88}">
      <dgm:prSet/>
      <dgm:spPr/>
      <dgm:t>
        <a:bodyPr/>
        <a:lstStyle/>
        <a:p>
          <a:endParaRPr lang="en-US"/>
        </a:p>
      </dgm:t>
    </dgm:pt>
    <dgm:pt modelId="{CEA151B4-4676-435A-948E-CDC35041DEB4}" type="pres">
      <dgm:prSet presAssocID="{877673E2-C1B8-4EB5-95E3-34497469F00B}" presName="linear" presStyleCnt="0">
        <dgm:presLayoutVars>
          <dgm:animLvl val="lvl"/>
          <dgm:resizeHandles val="exact"/>
        </dgm:presLayoutVars>
      </dgm:prSet>
      <dgm:spPr/>
    </dgm:pt>
    <dgm:pt modelId="{6C1F36EA-AAA4-42FA-85AD-83F31ACA827F}" type="pres">
      <dgm:prSet presAssocID="{9D7B64B4-95EC-421C-B3CF-056E895705D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AD2E692-5B4D-4A41-8E12-EED40CA00E99}" type="pres">
      <dgm:prSet presAssocID="{A3AB5AAB-4993-4A5F-B4C1-D57809D2151A}" presName="spacer" presStyleCnt="0"/>
      <dgm:spPr/>
    </dgm:pt>
    <dgm:pt modelId="{D7F3DC1F-552E-409E-8519-4F5633658080}" type="pres">
      <dgm:prSet presAssocID="{43327E65-3CFC-4922-A543-0AE0DA34BC8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8958362-DB8D-4849-95F8-EDB7A4F06B71}" type="pres">
      <dgm:prSet presAssocID="{B9A552E9-6E83-4BD2-B849-6CAF6A32C9F9}" presName="spacer" presStyleCnt="0"/>
      <dgm:spPr/>
    </dgm:pt>
    <dgm:pt modelId="{ABC68145-60AD-4A3D-AC5D-24D61E33930A}" type="pres">
      <dgm:prSet presAssocID="{DCE6F3F4-4653-4E28-B9B6-FFBF022BB3C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8371250-46C3-4C6A-9BDE-7FB46DA498D0}" type="pres">
      <dgm:prSet presAssocID="{05F077B1-6418-4FEF-ABCB-31819711A2B5}" presName="spacer" presStyleCnt="0"/>
      <dgm:spPr/>
    </dgm:pt>
    <dgm:pt modelId="{626A490F-54B9-4721-8DD1-F25555A8B3CF}" type="pres">
      <dgm:prSet presAssocID="{8CE56C0A-B806-4D06-AE09-5742EFB58BA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9AC6315-2D42-433E-8A96-F7423030C42D}" type="presOf" srcId="{DCE6F3F4-4653-4E28-B9B6-FFBF022BB3CD}" destId="{ABC68145-60AD-4A3D-AC5D-24D61E33930A}" srcOrd="0" destOrd="0" presId="urn:microsoft.com/office/officeart/2005/8/layout/vList2"/>
    <dgm:cxn modelId="{2BA3051D-D686-418F-83BC-76DE9A6363E7}" type="presOf" srcId="{43327E65-3CFC-4922-A543-0AE0DA34BC8F}" destId="{D7F3DC1F-552E-409E-8519-4F5633658080}" srcOrd="0" destOrd="0" presId="urn:microsoft.com/office/officeart/2005/8/layout/vList2"/>
    <dgm:cxn modelId="{C0493435-F434-4D36-B913-20A48D9C5C88}" srcId="{877673E2-C1B8-4EB5-95E3-34497469F00B}" destId="{8CE56C0A-B806-4D06-AE09-5742EFB58BA4}" srcOrd="3" destOrd="0" parTransId="{07458959-E1B8-41AA-9C24-F9FAF2C55C79}" sibTransId="{D4C5FAF8-8881-4E6F-B5BF-111017EAC937}"/>
    <dgm:cxn modelId="{58D5B640-424B-40D2-8255-AA6803010BFB}" srcId="{877673E2-C1B8-4EB5-95E3-34497469F00B}" destId="{9D7B64B4-95EC-421C-B3CF-056E895705D0}" srcOrd="0" destOrd="0" parTransId="{7EA2B5E6-D9AF-4D74-89C0-4FD1C9A7264E}" sibTransId="{A3AB5AAB-4993-4A5F-B4C1-D57809D2151A}"/>
    <dgm:cxn modelId="{71C35843-0370-4C97-9242-84EBCA92D112}" srcId="{877673E2-C1B8-4EB5-95E3-34497469F00B}" destId="{DCE6F3F4-4653-4E28-B9B6-FFBF022BB3CD}" srcOrd="2" destOrd="0" parTransId="{6B10DDB2-644F-4BCD-B154-AC63BCE9EDC6}" sibTransId="{05F077B1-6418-4FEF-ABCB-31819711A2B5}"/>
    <dgm:cxn modelId="{AC8E7C8D-B5BE-49F4-A0B9-72B91CE645E8}" type="presOf" srcId="{9D7B64B4-95EC-421C-B3CF-056E895705D0}" destId="{6C1F36EA-AAA4-42FA-85AD-83F31ACA827F}" srcOrd="0" destOrd="0" presId="urn:microsoft.com/office/officeart/2005/8/layout/vList2"/>
    <dgm:cxn modelId="{365534D7-A033-48D0-BF37-336756AF51D4}" srcId="{877673E2-C1B8-4EB5-95E3-34497469F00B}" destId="{43327E65-3CFC-4922-A543-0AE0DA34BC8F}" srcOrd="1" destOrd="0" parTransId="{B50A6C15-F590-4749-8C36-ED7ED827B4F2}" sibTransId="{B9A552E9-6E83-4BD2-B849-6CAF6A32C9F9}"/>
    <dgm:cxn modelId="{CFD2F7DF-1070-4511-823B-172CF82051B2}" type="presOf" srcId="{877673E2-C1B8-4EB5-95E3-34497469F00B}" destId="{CEA151B4-4676-435A-948E-CDC35041DEB4}" srcOrd="0" destOrd="0" presId="urn:microsoft.com/office/officeart/2005/8/layout/vList2"/>
    <dgm:cxn modelId="{6B346AEC-D6E1-4312-916B-E57090C3D3B8}" type="presOf" srcId="{8CE56C0A-B806-4D06-AE09-5742EFB58BA4}" destId="{626A490F-54B9-4721-8DD1-F25555A8B3CF}" srcOrd="0" destOrd="0" presId="urn:microsoft.com/office/officeart/2005/8/layout/vList2"/>
    <dgm:cxn modelId="{0247BFAD-7A17-4CAA-B7EB-6D045B55C308}" type="presParOf" srcId="{CEA151B4-4676-435A-948E-CDC35041DEB4}" destId="{6C1F36EA-AAA4-42FA-85AD-83F31ACA827F}" srcOrd="0" destOrd="0" presId="urn:microsoft.com/office/officeart/2005/8/layout/vList2"/>
    <dgm:cxn modelId="{F9CF680A-7997-449D-B37E-B6D51637B2C0}" type="presParOf" srcId="{CEA151B4-4676-435A-948E-CDC35041DEB4}" destId="{DAD2E692-5B4D-4A41-8E12-EED40CA00E99}" srcOrd="1" destOrd="0" presId="urn:microsoft.com/office/officeart/2005/8/layout/vList2"/>
    <dgm:cxn modelId="{2966DC77-35DE-497D-A721-3560B1DF99B2}" type="presParOf" srcId="{CEA151B4-4676-435A-948E-CDC35041DEB4}" destId="{D7F3DC1F-552E-409E-8519-4F5633658080}" srcOrd="2" destOrd="0" presId="urn:microsoft.com/office/officeart/2005/8/layout/vList2"/>
    <dgm:cxn modelId="{C2727772-60BC-4DC7-AAD5-C3ABF72F0652}" type="presParOf" srcId="{CEA151B4-4676-435A-948E-CDC35041DEB4}" destId="{38958362-DB8D-4849-95F8-EDB7A4F06B71}" srcOrd="3" destOrd="0" presId="urn:microsoft.com/office/officeart/2005/8/layout/vList2"/>
    <dgm:cxn modelId="{FFC2126C-DED3-47B9-B6C4-5858B45A54D1}" type="presParOf" srcId="{CEA151B4-4676-435A-948E-CDC35041DEB4}" destId="{ABC68145-60AD-4A3D-AC5D-24D61E33930A}" srcOrd="4" destOrd="0" presId="urn:microsoft.com/office/officeart/2005/8/layout/vList2"/>
    <dgm:cxn modelId="{DCA86F59-F576-4295-A70B-FC9C5269328E}" type="presParOf" srcId="{CEA151B4-4676-435A-948E-CDC35041DEB4}" destId="{78371250-46C3-4C6A-9BDE-7FB46DA498D0}" srcOrd="5" destOrd="0" presId="urn:microsoft.com/office/officeart/2005/8/layout/vList2"/>
    <dgm:cxn modelId="{D86D0192-6621-4610-A242-3C6EFBF65FDA}" type="presParOf" srcId="{CEA151B4-4676-435A-948E-CDC35041DEB4}" destId="{626A490F-54B9-4721-8DD1-F25555A8B3C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778B2D-1D8F-4389-9EBC-949DECCB079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18A6970-1BB2-4178-ADEB-F849782EE464}">
      <dgm:prSet/>
      <dgm:spPr/>
      <dgm:t>
        <a:bodyPr/>
        <a:lstStyle/>
        <a:p>
          <a:r>
            <a:rPr lang="en-GB" dirty="0" err="1"/>
            <a:t>Arsylwi</a:t>
          </a:r>
          <a:r>
            <a:rPr lang="en-GB" dirty="0"/>
            <a:t> </a:t>
          </a:r>
          <a:r>
            <a:rPr lang="en-GB" dirty="0" err="1"/>
            <a:t>plentyn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cael</a:t>
          </a:r>
          <a:r>
            <a:rPr lang="en-GB" dirty="0"/>
            <a:t> </a:t>
          </a:r>
          <a:r>
            <a:rPr lang="en-GB" dirty="0" err="1"/>
            <a:t>trafferth</a:t>
          </a:r>
          <a:r>
            <a:rPr lang="en-GB" dirty="0"/>
            <a:t> </a:t>
          </a:r>
          <a:r>
            <a:rPr lang="en-GB" dirty="0" err="1"/>
            <a:t>deall</a:t>
          </a:r>
          <a:r>
            <a:rPr lang="en-GB" dirty="0"/>
            <a:t> </a:t>
          </a:r>
          <a:r>
            <a:rPr lang="en-GB" dirty="0" err="1"/>
            <a:t>gwerth</a:t>
          </a:r>
          <a:r>
            <a:rPr lang="en-GB" dirty="0"/>
            <a:t> </a:t>
          </a:r>
          <a:r>
            <a:rPr lang="en-GB" dirty="0" err="1"/>
            <a:t>darnau</a:t>
          </a:r>
          <a:r>
            <a:rPr lang="en-GB" dirty="0"/>
            <a:t> </a:t>
          </a:r>
          <a:r>
            <a:rPr lang="en-GB" dirty="0" err="1"/>
            <a:t>arian</a:t>
          </a:r>
          <a:r>
            <a:rPr lang="en-GB" dirty="0"/>
            <a:t> a </a:t>
          </a:r>
          <a:r>
            <a:rPr lang="en-GB" dirty="0" err="1"/>
            <a:t>chyfrifo</a:t>
          </a:r>
          <a:r>
            <a:rPr lang="en-GB" dirty="0"/>
            <a:t> </a:t>
          </a:r>
          <a:r>
            <a:rPr lang="en-GB" dirty="0" err="1"/>
            <a:t>symiau</a:t>
          </a:r>
          <a:r>
            <a:rPr lang="en-GB" dirty="0"/>
            <a:t> </a:t>
          </a:r>
          <a:r>
            <a:rPr lang="en-GB" dirty="0" err="1"/>
            <a:t>arian</a:t>
          </a:r>
          <a:r>
            <a:rPr lang="en-GB" dirty="0"/>
            <a:t>. </a:t>
          </a:r>
          <a:endParaRPr lang="en-US" dirty="0"/>
        </a:p>
      </dgm:t>
    </dgm:pt>
    <dgm:pt modelId="{CE1013C0-D488-4CD1-B355-4C30C5ABD413}" type="parTrans" cxnId="{D9783DA4-9FA2-4C8B-8624-4DB9F3C43ACE}">
      <dgm:prSet/>
      <dgm:spPr/>
      <dgm:t>
        <a:bodyPr/>
        <a:lstStyle/>
        <a:p>
          <a:endParaRPr lang="en-US"/>
        </a:p>
      </dgm:t>
    </dgm:pt>
    <dgm:pt modelId="{46FF3F94-C939-4A14-A99D-3259B834EEB2}" type="sibTrans" cxnId="{D9783DA4-9FA2-4C8B-8624-4DB9F3C43ACE}">
      <dgm:prSet/>
      <dgm:spPr/>
      <dgm:t>
        <a:bodyPr/>
        <a:lstStyle/>
        <a:p>
          <a:endParaRPr lang="en-US"/>
        </a:p>
      </dgm:t>
    </dgm:pt>
    <dgm:pt modelId="{BD61F1E2-BD16-48F7-BF1F-0B1DF7B84AD4}">
      <dgm:prSet/>
      <dgm:spPr/>
      <dgm:t>
        <a:bodyPr/>
        <a:lstStyle/>
        <a:p>
          <a:r>
            <a:rPr lang="en-GB" dirty="0" err="1"/>
            <a:t>Sylwi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ostyngiad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ymgysylltiad</a:t>
          </a:r>
          <a:r>
            <a:rPr lang="en-GB" dirty="0"/>
            <a:t> y </a:t>
          </a:r>
          <a:r>
            <a:rPr lang="en-GB" dirty="0" err="1"/>
            <a:t>plentyn</a:t>
          </a:r>
          <a:r>
            <a:rPr lang="en-GB" dirty="0"/>
            <a:t> </a:t>
          </a:r>
          <a:r>
            <a:rPr lang="en-GB" dirty="0" err="1"/>
            <a:t>wrth</a:t>
          </a:r>
          <a:r>
            <a:rPr lang="en-GB" dirty="0"/>
            <a:t> </a:t>
          </a:r>
          <a:r>
            <a:rPr lang="en-GB" dirty="0" err="1"/>
            <a:t>i’r</a:t>
          </a:r>
          <a:r>
            <a:rPr lang="en-GB" dirty="0"/>
            <a:t> </a:t>
          </a:r>
          <a:r>
            <a:rPr lang="en-GB" dirty="0" err="1"/>
            <a:t>dasg</a:t>
          </a:r>
          <a:r>
            <a:rPr lang="en-GB" dirty="0"/>
            <a:t> </a:t>
          </a:r>
          <a:r>
            <a:rPr lang="en-GB" dirty="0" err="1"/>
            <a:t>fynd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fwy</a:t>
          </a:r>
          <a:r>
            <a:rPr lang="en-GB" dirty="0"/>
            <a:t> </a:t>
          </a:r>
          <a:r>
            <a:rPr lang="en-GB" dirty="0" err="1"/>
            <a:t>heriol</a:t>
          </a:r>
          <a:r>
            <a:rPr lang="en-GB" dirty="0"/>
            <a:t>. </a:t>
          </a:r>
          <a:endParaRPr lang="en-US" dirty="0"/>
        </a:p>
      </dgm:t>
    </dgm:pt>
    <dgm:pt modelId="{7139CD19-177C-468B-9E81-78CB346AB851}" type="parTrans" cxnId="{E734CCF3-FDE2-4C9F-90FC-22231DFB1D29}">
      <dgm:prSet/>
      <dgm:spPr/>
      <dgm:t>
        <a:bodyPr/>
        <a:lstStyle/>
        <a:p>
          <a:endParaRPr lang="en-US"/>
        </a:p>
      </dgm:t>
    </dgm:pt>
    <dgm:pt modelId="{0AE6D52A-4B92-46E7-9852-C907E9FDABBD}" type="sibTrans" cxnId="{E734CCF3-FDE2-4C9F-90FC-22231DFB1D29}">
      <dgm:prSet/>
      <dgm:spPr/>
      <dgm:t>
        <a:bodyPr/>
        <a:lstStyle/>
        <a:p>
          <a:endParaRPr lang="en-US"/>
        </a:p>
      </dgm:t>
    </dgm:pt>
    <dgm:pt modelId="{592B2E86-4FCE-4FB5-BE65-62CF513F580F}">
      <dgm:prSet/>
      <dgm:spPr/>
      <dgm:t>
        <a:bodyPr/>
        <a:lstStyle/>
        <a:p>
          <a:r>
            <a:rPr lang="en-GB"/>
            <a:t>Arfer adfyfyriol- Methadoleg Tripp (1993):</a:t>
          </a:r>
          <a:endParaRPr lang="en-US"/>
        </a:p>
      </dgm:t>
    </dgm:pt>
    <dgm:pt modelId="{4A4E5D8A-60BE-4729-8D5B-6996C02DED92}" type="parTrans" cxnId="{72705FBF-ADD3-482D-9C45-8D68CE1AF500}">
      <dgm:prSet/>
      <dgm:spPr/>
      <dgm:t>
        <a:bodyPr/>
        <a:lstStyle/>
        <a:p>
          <a:endParaRPr lang="en-US"/>
        </a:p>
      </dgm:t>
    </dgm:pt>
    <dgm:pt modelId="{1DD43C39-60E2-41F1-BE1F-BAEE23DF3EF4}" type="sibTrans" cxnId="{72705FBF-ADD3-482D-9C45-8D68CE1AF500}">
      <dgm:prSet/>
      <dgm:spPr/>
      <dgm:t>
        <a:bodyPr/>
        <a:lstStyle/>
        <a:p>
          <a:endParaRPr lang="en-US"/>
        </a:p>
      </dgm:t>
    </dgm:pt>
    <dgm:pt modelId="{AEF64A23-B311-4AC4-9529-3C83C3BB8709}">
      <dgm:prSet/>
      <dgm:spPr/>
      <dgm:t>
        <a:bodyPr/>
        <a:lstStyle/>
        <a:p>
          <a:r>
            <a:rPr lang="en-GB"/>
            <a:t>Arsywli a disgrifio’r digwyddiad. </a:t>
          </a:r>
          <a:endParaRPr lang="en-US"/>
        </a:p>
      </dgm:t>
    </dgm:pt>
    <dgm:pt modelId="{E56C4DA2-A748-417E-A967-8DB3558083BA}" type="parTrans" cxnId="{AD579E4B-1E75-46F5-A995-63C9AC8EBF2A}">
      <dgm:prSet/>
      <dgm:spPr/>
      <dgm:t>
        <a:bodyPr/>
        <a:lstStyle/>
        <a:p>
          <a:endParaRPr lang="en-US"/>
        </a:p>
      </dgm:t>
    </dgm:pt>
    <dgm:pt modelId="{028D5CAE-0BF6-42F1-A9EA-294563F67CC3}" type="sibTrans" cxnId="{AD579E4B-1E75-46F5-A995-63C9AC8EBF2A}">
      <dgm:prSet/>
      <dgm:spPr/>
      <dgm:t>
        <a:bodyPr/>
        <a:lstStyle/>
        <a:p>
          <a:endParaRPr lang="en-US"/>
        </a:p>
      </dgm:t>
    </dgm:pt>
    <dgm:pt modelId="{1BFCD42D-09A2-4ECF-963C-49C276E99454}">
      <dgm:prSet/>
      <dgm:spPr/>
      <dgm:t>
        <a:bodyPr/>
        <a:lstStyle/>
        <a:p>
          <a:r>
            <a:rPr lang="en-GB"/>
            <a:t>Dadansoddir’r hyn a allai fod wedi cyfrannu at yr anawsterau. </a:t>
          </a:r>
          <a:endParaRPr lang="en-US"/>
        </a:p>
      </dgm:t>
    </dgm:pt>
    <dgm:pt modelId="{AEE50A60-5493-4677-BC74-895F4AAD5AEE}" type="parTrans" cxnId="{3B2A4353-657B-4431-AF82-19ECE8F70E84}">
      <dgm:prSet/>
      <dgm:spPr/>
      <dgm:t>
        <a:bodyPr/>
        <a:lstStyle/>
        <a:p>
          <a:endParaRPr lang="en-US"/>
        </a:p>
      </dgm:t>
    </dgm:pt>
    <dgm:pt modelId="{79F035A7-D313-4E77-AFD8-F4F8230E9C40}" type="sibTrans" cxnId="{3B2A4353-657B-4431-AF82-19ECE8F70E84}">
      <dgm:prSet/>
      <dgm:spPr/>
      <dgm:t>
        <a:bodyPr/>
        <a:lstStyle/>
        <a:p>
          <a:endParaRPr lang="en-US"/>
        </a:p>
      </dgm:t>
    </dgm:pt>
    <dgm:pt modelId="{30039D1F-2AE2-4AA9-B552-9031693BA6C9}">
      <dgm:prSet/>
      <dgm:spPr/>
      <dgm:t>
        <a:bodyPr/>
        <a:lstStyle/>
        <a:p>
          <a:r>
            <a:rPr lang="en-GB"/>
            <a:t>Cynllunio a datblygu strategaethau cymorth.</a:t>
          </a:r>
          <a:endParaRPr lang="en-US"/>
        </a:p>
      </dgm:t>
    </dgm:pt>
    <dgm:pt modelId="{3EACB78B-22F1-41BC-9EFF-89D56FCED7F3}" type="parTrans" cxnId="{CEFEEF5F-0515-4D9D-86F5-79D8807F9D2D}">
      <dgm:prSet/>
      <dgm:spPr/>
      <dgm:t>
        <a:bodyPr/>
        <a:lstStyle/>
        <a:p>
          <a:endParaRPr lang="en-US"/>
        </a:p>
      </dgm:t>
    </dgm:pt>
    <dgm:pt modelId="{F645F70E-B4E0-452E-B5EC-6422E0A9FBB2}" type="sibTrans" cxnId="{CEFEEF5F-0515-4D9D-86F5-79D8807F9D2D}">
      <dgm:prSet/>
      <dgm:spPr/>
      <dgm:t>
        <a:bodyPr/>
        <a:lstStyle/>
        <a:p>
          <a:endParaRPr lang="en-US"/>
        </a:p>
      </dgm:t>
    </dgm:pt>
    <dgm:pt modelId="{867ECF44-EDB3-4B70-9D8C-30A43A27316C}">
      <dgm:prSet/>
      <dgm:spPr/>
      <dgm:t>
        <a:bodyPr/>
        <a:lstStyle/>
        <a:p>
          <a:r>
            <a:rPr lang="en-GB" dirty="0" err="1"/>
            <a:t>Gweithredu’r</a:t>
          </a:r>
          <a:r>
            <a:rPr lang="en-GB" dirty="0"/>
            <a:t> </a:t>
          </a:r>
          <a:r>
            <a:rPr lang="en-GB" dirty="0" err="1"/>
            <a:t>strategaethau</a:t>
          </a:r>
          <a:r>
            <a:rPr lang="en-GB" dirty="0"/>
            <a:t> ac </a:t>
          </a:r>
          <a:r>
            <a:rPr lang="en-GB" dirty="0" err="1"/>
            <a:t>arsylwi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heffaith</a:t>
          </a:r>
          <a:r>
            <a:rPr lang="en-GB" dirty="0"/>
            <a:t> er </a:t>
          </a:r>
          <a:r>
            <a:rPr lang="en-GB" dirty="0" err="1"/>
            <a:t>mwyn</a:t>
          </a:r>
          <a:r>
            <a:rPr lang="en-GB" dirty="0"/>
            <a:t> </a:t>
          </a:r>
          <a:r>
            <a:rPr lang="en-GB" dirty="0" err="1"/>
            <a:t>gwella’r</a:t>
          </a:r>
          <a:r>
            <a:rPr lang="en-GB" dirty="0"/>
            <a:t> </a:t>
          </a:r>
          <a:r>
            <a:rPr lang="en-GB" dirty="0" err="1"/>
            <a:t>gefnogaeth</a:t>
          </a:r>
          <a:r>
            <a:rPr lang="en-GB" dirty="0"/>
            <a:t> </a:t>
          </a:r>
          <a:r>
            <a:rPr lang="en-GB" dirty="0" err="1"/>
            <a:t>ymhellach</a:t>
          </a:r>
          <a:r>
            <a:rPr lang="en-GB" dirty="0"/>
            <a:t>. </a:t>
          </a:r>
          <a:endParaRPr lang="en-US" dirty="0"/>
        </a:p>
      </dgm:t>
    </dgm:pt>
    <dgm:pt modelId="{6203656F-AC4F-4BE4-B5DD-6A371469A4F8}" type="parTrans" cxnId="{C0BA8D7F-FD03-4AEA-9C3E-55D339785180}">
      <dgm:prSet/>
      <dgm:spPr/>
      <dgm:t>
        <a:bodyPr/>
        <a:lstStyle/>
        <a:p>
          <a:endParaRPr lang="en-US"/>
        </a:p>
      </dgm:t>
    </dgm:pt>
    <dgm:pt modelId="{BD7AB39C-F974-4660-8E2F-442C7A43CAE8}" type="sibTrans" cxnId="{C0BA8D7F-FD03-4AEA-9C3E-55D339785180}">
      <dgm:prSet/>
      <dgm:spPr/>
      <dgm:t>
        <a:bodyPr/>
        <a:lstStyle/>
        <a:p>
          <a:endParaRPr lang="en-US"/>
        </a:p>
      </dgm:t>
    </dgm:pt>
    <dgm:pt modelId="{FE03E29B-FC93-42C2-A653-E6FE900B0265}">
      <dgm:prSet/>
      <dgm:spPr/>
      <dgm:t>
        <a:bodyPr/>
        <a:lstStyle/>
        <a:p>
          <a:r>
            <a:rPr lang="en-US" dirty="0"/>
            <a:t>(Mena,2024)</a:t>
          </a:r>
        </a:p>
      </dgm:t>
    </dgm:pt>
    <dgm:pt modelId="{87FEC772-B258-4719-AA03-686341092682}" type="sibTrans" cxnId="{F01A6A75-3B73-4401-AD57-868500E5DFD2}">
      <dgm:prSet/>
      <dgm:spPr/>
      <dgm:t>
        <a:bodyPr/>
        <a:lstStyle/>
        <a:p>
          <a:endParaRPr lang="en-GB"/>
        </a:p>
      </dgm:t>
    </dgm:pt>
    <dgm:pt modelId="{22A415D1-54CF-42D1-9675-93811898AFDA}" type="parTrans" cxnId="{F01A6A75-3B73-4401-AD57-868500E5DFD2}">
      <dgm:prSet/>
      <dgm:spPr/>
      <dgm:t>
        <a:bodyPr/>
        <a:lstStyle/>
        <a:p>
          <a:endParaRPr lang="en-GB"/>
        </a:p>
      </dgm:t>
    </dgm:pt>
    <dgm:pt modelId="{C0019CB1-15B9-467B-8237-52AF72F1D578}" type="pres">
      <dgm:prSet presAssocID="{00778B2D-1D8F-4389-9EBC-949DECCB0797}" presName="Name0" presStyleCnt="0">
        <dgm:presLayoutVars>
          <dgm:dir/>
          <dgm:resizeHandles val="exact"/>
        </dgm:presLayoutVars>
      </dgm:prSet>
      <dgm:spPr/>
    </dgm:pt>
    <dgm:pt modelId="{FE17F127-673C-41C0-A603-0D794B93FEA3}" type="pres">
      <dgm:prSet presAssocID="{818A6970-1BB2-4178-ADEB-F849782EE464}" presName="node" presStyleLbl="node1" presStyleIdx="0" presStyleCnt="8">
        <dgm:presLayoutVars>
          <dgm:bulletEnabled val="1"/>
        </dgm:presLayoutVars>
      </dgm:prSet>
      <dgm:spPr/>
    </dgm:pt>
    <dgm:pt modelId="{CF2DC7C6-14DF-456F-AB1F-429664AEDBF1}" type="pres">
      <dgm:prSet presAssocID="{46FF3F94-C939-4A14-A99D-3259B834EEB2}" presName="sibTrans" presStyleLbl="sibTrans1D1" presStyleIdx="0" presStyleCnt="7"/>
      <dgm:spPr/>
    </dgm:pt>
    <dgm:pt modelId="{E483B963-137F-4657-8163-12F7BD4A97D9}" type="pres">
      <dgm:prSet presAssocID="{46FF3F94-C939-4A14-A99D-3259B834EEB2}" presName="connectorText" presStyleLbl="sibTrans1D1" presStyleIdx="0" presStyleCnt="7"/>
      <dgm:spPr/>
    </dgm:pt>
    <dgm:pt modelId="{FD3F9134-6AF1-479F-91B5-A9D775DBDDEB}" type="pres">
      <dgm:prSet presAssocID="{BD61F1E2-BD16-48F7-BF1F-0B1DF7B84AD4}" presName="node" presStyleLbl="node1" presStyleIdx="1" presStyleCnt="8">
        <dgm:presLayoutVars>
          <dgm:bulletEnabled val="1"/>
        </dgm:presLayoutVars>
      </dgm:prSet>
      <dgm:spPr/>
    </dgm:pt>
    <dgm:pt modelId="{436C9458-0FA8-4C12-A2FA-58AC653B26B3}" type="pres">
      <dgm:prSet presAssocID="{0AE6D52A-4B92-46E7-9852-C907E9FDABBD}" presName="sibTrans" presStyleLbl="sibTrans1D1" presStyleIdx="1" presStyleCnt="7"/>
      <dgm:spPr/>
    </dgm:pt>
    <dgm:pt modelId="{BDF6FDFF-852F-4F63-B851-728062A0146A}" type="pres">
      <dgm:prSet presAssocID="{0AE6D52A-4B92-46E7-9852-C907E9FDABBD}" presName="connectorText" presStyleLbl="sibTrans1D1" presStyleIdx="1" presStyleCnt="7"/>
      <dgm:spPr/>
    </dgm:pt>
    <dgm:pt modelId="{95F00DB8-1B51-40A0-A206-1F28D33EB6D8}" type="pres">
      <dgm:prSet presAssocID="{592B2E86-4FCE-4FB5-BE65-62CF513F580F}" presName="node" presStyleLbl="node1" presStyleIdx="2" presStyleCnt="8">
        <dgm:presLayoutVars>
          <dgm:bulletEnabled val="1"/>
        </dgm:presLayoutVars>
      </dgm:prSet>
      <dgm:spPr/>
    </dgm:pt>
    <dgm:pt modelId="{52D011E1-CB05-4ABD-8A0B-83F1A6E60E0C}" type="pres">
      <dgm:prSet presAssocID="{1DD43C39-60E2-41F1-BE1F-BAEE23DF3EF4}" presName="sibTrans" presStyleLbl="sibTrans1D1" presStyleIdx="2" presStyleCnt="7"/>
      <dgm:spPr/>
    </dgm:pt>
    <dgm:pt modelId="{856FE1BD-57F8-4EA9-A7CF-9D14FD0C2BE5}" type="pres">
      <dgm:prSet presAssocID="{1DD43C39-60E2-41F1-BE1F-BAEE23DF3EF4}" presName="connectorText" presStyleLbl="sibTrans1D1" presStyleIdx="2" presStyleCnt="7"/>
      <dgm:spPr/>
    </dgm:pt>
    <dgm:pt modelId="{186DD75E-81A3-4558-A8F9-0507B62C652E}" type="pres">
      <dgm:prSet presAssocID="{AEF64A23-B311-4AC4-9529-3C83C3BB8709}" presName="node" presStyleLbl="node1" presStyleIdx="3" presStyleCnt="8">
        <dgm:presLayoutVars>
          <dgm:bulletEnabled val="1"/>
        </dgm:presLayoutVars>
      </dgm:prSet>
      <dgm:spPr/>
    </dgm:pt>
    <dgm:pt modelId="{B48AF857-50EB-48CC-954D-4271236C8F57}" type="pres">
      <dgm:prSet presAssocID="{028D5CAE-0BF6-42F1-A9EA-294563F67CC3}" presName="sibTrans" presStyleLbl="sibTrans1D1" presStyleIdx="3" presStyleCnt="7"/>
      <dgm:spPr/>
    </dgm:pt>
    <dgm:pt modelId="{D98D5237-4086-41E6-91FF-1C56C2662B80}" type="pres">
      <dgm:prSet presAssocID="{028D5CAE-0BF6-42F1-A9EA-294563F67CC3}" presName="connectorText" presStyleLbl="sibTrans1D1" presStyleIdx="3" presStyleCnt="7"/>
      <dgm:spPr/>
    </dgm:pt>
    <dgm:pt modelId="{CBE9A19E-4FF8-48ED-82B7-F5193E6623DA}" type="pres">
      <dgm:prSet presAssocID="{1BFCD42D-09A2-4ECF-963C-49C276E99454}" presName="node" presStyleLbl="node1" presStyleIdx="4" presStyleCnt="8">
        <dgm:presLayoutVars>
          <dgm:bulletEnabled val="1"/>
        </dgm:presLayoutVars>
      </dgm:prSet>
      <dgm:spPr/>
    </dgm:pt>
    <dgm:pt modelId="{C2097CFD-31B7-46B6-A814-B1D733E7F873}" type="pres">
      <dgm:prSet presAssocID="{79F035A7-D313-4E77-AFD8-F4F8230E9C40}" presName="sibTrans" presStyleLbl="sibTrans1D1" presStyleIdx="4" presStyleCnt="7"/>
      <dgm:spPr/>
    </dgm:pt>
    <dgm:pt modelId="{4CC70A88-1F2A-457D-BDE0-3A9BBF5DAAAD}" type="pres">
      <dgm:prSet presAssocID="{79F035A7-D313-4E77-AFD8-F4F8230E9C40}" presName="connectorText" presStyleLbl="sibTrans1D1" presStyleIdx="4" presStyleCnt="7"/>
      <dgm:spPr/>
    </dgm:pt>
    <dgm:pt modelId="{3C7D6F6B-30D1-4E9F-9532-38FBCDF98923}" type="pres">
      <dgm:prSet presAssocID="{30039D1F-2AE2-4AA9-B552-9031693BA6C9}" presName="node" presStyleLbl="node1" presStyleIdx="5" presStyleCnt="8">
        <dgm:presLayoutVars>
          <dgm:bulletEnabled val="1"/>
        </dgm:presLayoutVars>
      </dgm:prSet>
      <dgm:spPr/>
    </dgm:pt>
    <dgm:pt modelId="{7379F8A1-23F0-48B6-B549-D5558AFB0E71}" type="pres">
      <dgm:prSet presAssocID="{F645F70E-B4E0-452E-B5EC-6422E0A9FBB2}" presName="sibTrans" presStyleLbl="sibTrans1D1" presStyleIdx="5" presStyleCnt="7"/>
      <dgm:spPr/>
    </dgm:pt>
    <dgm:pt modelId="{80EA0AE1-F049-4609-B060-C62FD93BA1A0}" type="pres">
      <dgm:prSet presAssocID="{F645F70E-B4E0-452E-B5EC-6422E0A9FBB2}" presName="connectorText" presStyleLbl="sibTrans1D1" presStyleIdx="5" presStyleCnt="7"/>
      <dgm:spPr/>
    </dgm:pt>
    <dgm:pt modelId="{39AA873A-6075-4B33-B1FE-CADDFC952918}" type="pres">
      <dgm:prSet presAssocID="{867ECF44-EDB3-4B70-9D8C-30A43A27316C}" presName="node" presStyleLbl="node1" presStyleIdx="6" presStyleCnt="8">
        <dgm:presLayoutVars>
          <dgm:bulletEnabled val="1"/>
        </dgm:presLayoutVars>
      </dgm:prSet>
      <dgm:spPr/>
    </dgm:pt>
    <dgm:pt modelId="{73A2EAC8-A4AF-43F8-A02D-78843289520C}" type="pres">
      <dgm:prSet presAssocID="{BD7AB39C-F974-4660-8E2F-442C7A43CAE8}" presName="sibTrans" presStyleLbl="sibTrans1D1" presStyleIdx="6" presStyleCnt="7"/>
      <dgm:spPr/>
    </dgm:pt>
    <dgm:pt modelId="{1F05408D-82E6-4B8E-B9E9-83C70F1022B9}" type="pres">
      <dgm:prSet presAssocID="{BD7AB39C-F974-4660-8E2F-442C7A43CAE8}" presName="connectorText" presStyleLbl="sibTrans1D1" presStyleIdx="6" presStyleCnt="7"/>
      <dgm:spPr/>
    </dgm:pt>
    <dgm:pt modelId="{019AB4DE-121E-4970-B634-1853EA42E1E9}" type="pres">
      <dgm:prSet presAssocID="{FE03E29B-FC93-42C2-A653-E6FE900B0265}" presName="node" presStyleLbl="node1" presStyleIdx="7" presStyleCnt="8" custLinFactNeighborX="7546" custLinFactNeighborY="15887">
        <dgm:presLayoutVars>
          <dgm:bulletEnabled val="1"/>
        </dgm:presLayoutVars>
      </dgm:prSet>
      <dgm:spPr/>
    </dgm:pt>
  </dgm:ptLst>
  <dgm:cxnLst>
    <dgm:cxn modelId="{7096B511-6810-4039-8864-77FFA47E5353}" type="presOf" srcId="{1DD43C39-60E2-41F1-BE1F-BAEE23DF3EF4}" destId="{52D011E1-CB05-4ABD-8A0B-83F1A6E60E0C}" srcOrd="0" destOrd="0" presId="urn:microsoft.com/office/officeart/2016/7/layout/RepeatingBendingProcessNew"/>
    <dgm:cxn modelId="{FC7C9322-15A4-4CCC-A986-F8BD6610D7DA}" type="presOf" srcId="{028D5CAE-0BF6-42F1-A9EA-294563F67CC3}" destId="{D98D5237-4086-41E6-91FF-1C56C2662B80}" srcOrd="1" destOrd="0" presId="urn:microsoft.com/office/officeart/2016/7/layout/RepeatingBendingProcessNew"/>
    <dgm:cxn modelId="{4A8A7F32-D187-49C3-8CA5-169C1734CC79}" type="presOf" srcId="{30039D1F-2AE2-4AA9-B552-9031693BA6C9}" destId="{3C7D6F6B-30D1-4E9F-9532-38FBCDF98923}" srcOrd="0" destOrd="0" presId="urn:microsoft.com/office/officeart/2016/7/layout/RepeatingBendingProcessNew"/>
    <dgm:cxn modelId="{34B85035-BB73-40F1-9967-4F5A925E1E04}" type="presOf" srcId="{0AE6D52A-4B92-46E7-9852-C907E9FDABBD}" destId="{BDF6FDFF-852F-4F63-B851-728062A0146A}" srcOrd="1" destOrd="0" presId="urn:microsoft.com/office/officeart/2016/7/layout/RepeatingBendingProcessNew"/>
    <dgm:cxn modelId="{5CE29A35-A60A-433B-B47E-D0EF168B0186}" type="presOf" srcId="{592B2E86-4FCE-4FB5-BE65-62CF513F580F}" destId="{95F00DB8-1B51-40A0-A206-1F28D33EB6D8}" srcOrd="0" destOrd="0" presId="urn:microsoft.com/office/officeart/2016/7/layout/RepeatingBendingProcessNew"/>
    <dgm:cxn modelId="{88D1DD39-50D1-403C-A2D0-C679F3A930DD}" type="presOf" srcId="{1DD43C39-60E2-41F1-BE1F-BAEE23DF3EF4}" destId="{856FE1BD-57F8-4EA9-A7CF-9D14FD0C2BE5}" srcOrd="1" destOrd="0" presId="urn:microsoft.com/office/officeart/2016/7/layout/RepeatingBendingProcessNew"/>
    <dgm:cxn modelId="{1AC2C540-0017-47B6-8C09-EB228A1A0A6A}" type="presOf" srcId="{00778B2D-1D8F-4389-9EBC-949DECCB0797}" destId="{C0019CB1-15B9-467B-8237-52AF72F1D578}" srcOrd="0" destOrd="0" presId="urn:microsoft.com/office/officeart/2016/7/layout/RepeatingBendingProcessNew"/>
    <dgm:cxn modelId="{4601E85E-4415-412A-9E24-B81A90FC49C0}" type="presOf" srcId="{1BFCD42D-09A2-4ECF-963C-49C276E99454}" destId="{CBE9A19E-4FF8-48ED-82B7-F5193E6623DA}" srcOrd="0" destOrd="0" presId="urn:microsoft.com/office/officeart/2016/7/layout/RepeatingBendingProcessNew"/>
    <dgm:cxn modelId="{CEFEEF5F-0515-4D9D-86F5-79D8807F9D2D}" srcId="{00778B2D-1D8F-4389-9EBC-949DECCB0797}" destId="{30039D1F-2AE2-4AA9-B552-9031693BA6C9}" srcOrd="5" destOrd="0" parTransId="{3EACB78B-22F1-41BC-9EFF-89D56FCED7F3}" sibTransId="{F645F70E-B4E0-452E-B5EC-6422E0A9FBB2}"/>
    <dgm:cxn modelId="{56A1BC41-E96D-4472-9EB5-84C3DF26C947}" type="presOf" srcId="{79F035A7-D313-4E77-AFD8-F4F8230E9C40}" destId="{4CC70A88-1F2A-457D-BDE0-3A9BBF5DAAAD}" srcOrd="1" destOrd="0" presId="urn:microsoft.com/office/officeart/2016/7/layout/RepeatingBendingProcessNew"/>
    <dgm:cxn modelId="{240E2742-5432-45A8-B34F-D93A7E103046}" type="presOf" srcId="{0AE6D52A-4B92-46E7-9852-C907E9FDABBD}" destId="{436C9458-0FA8-4C12-A2FA-58AC653B26B3}" srcOrd="0" destOrd="0" presId="urn:microsoft.com/office/officeart/2016/7/layout/RepeatingBendingProcessNew"/>
    <dgm:cxn modelId="{AD579E4B-1E75-46F5-A995-63C9AC8EBF2A}" srcId="{00778B2D-1D8F-4389-9EBC-949DECCB0797}" destId="{AEF64A23-B311-4AC4-9529-3C83C3BB8709}" srcOrd="3" destOrd="0" parTransId="{E56C4DA2-A748-417E-A967-8DB3558083BA}" sibTransId="{028D5CAE-0BF6-42F1-A9EA-294563F67CC3}"/>
    <dgm:cxn modelId="{3B2A4353-657B-4431-AF82-19ECE8F70E84}" srcId="{00778B2D-1D8F-4389-9EBC-949DECCB0797}" destId="{1BFCD42D-09A2-4ECF-963C-49C276E99454}" srcOrd="4" destOrd="0" parTransId="{AEE50A60-5493-4677-BC74-895F4AAD5AEE}" sibTransId="{79F035A7-D313-4E77-AFD8-F4F8230E9C40}"/>
    <dgm:cxn modelId="{F01A6A75-3B73-4401-AD57-868500E5DFD2}" srcId="{00778B2D-1D8F-4389-9EBC-949DECCB0797}" destId="{FE03E29B-FC93-42C2-A653-E6FE900B0265}" srcOrd="7" destOrd="0" parTransId="{22A415D1-54CF-42D1-9675-93811898AFDA}" sibTransId="{87FEC772-B258-4719-AA03-686341092682}"/>
    <dgm:cxn modelId="{A8E8BA56-E022-497A-97FF-0998E1D802D6}" type="presOf" srcId="{867ECF44-EDB3-4B70-9D8C-30A43A27316C}" destId="{39AA873A-6075-4B33-B1FE-CADDFC952918}" srcOrd="0" destOrd="0" presId="urn:microsoft.com/office/officeart/2016/7/layout/RepeatingBendingProcessNew"/>
    <dgm:cxn modelId="{C0BA8D7F-FD03-4AEA-9C3E-55D339785180}" srcId="{00778B2D-1D8F-4389-9EBC-949DECCB0797}" destId="{867ECF44-EDB3-4B70-9D8C-30A43A27316C}" srcOrd="6" destOrd="0" parTransId="{6203656F-AC4F-4BE4-B5DD-6A371469A4F8}" sibTransId="{BD7AB39C-F974-4660-8E2F-442C7A43CAE8}"/>
    <dgm:cxn modelId="{15BB6692-8239-4595-9047-89B626483C2B}" type="presOf" srcId="{AEF64A23-B311-4AC4-9529-3C83C3BB8709}" destId="{186DD75E-81A3-4558-A8F9-0507B62C652E}" srcOrd="0" destOrd="0" presId="urn:microsoft.com/office/officeart/2016/7/layout/RepeatingBendingProcessNew"/>
    <dgm:cxn modelId="{136D0894-B9E8-4074-A9DD-43736BDA2E7A}" type="presOf" srcId="{F645F70E-B4E0-452E-B5EC-6422E0A9FBB2}" destId="{80EA0AE1-F049-4609-B060-C62FD93BA1A0}" srcOrd="1" destOrd="0" presId="urn:microsoft.com/office/officeart/2016/7/layout/RepeatingBendingProcessNew"/>
    <dgm:cxn modelId="{12F34098-10AB-42CD-9F5C-AC7A8149D156}" type="presOf" srcId="{BD7AB39C-F974-4660-8E2F-442C7A43CAE8}" destId="{73A2EAC8-A4AF-43F8-A02D-78843289520C}" srcOrd="0" destOrd="0" presId="urn:microsoft.com/office/officeart/2016/7/layout/RepeatingBendingProcessNew"/>
    <dgm:cxn modelId="{D9783DA4-9FA2-4C8B-8624-4DB9F3C43ACE}" srcId="{00778B2D-1D8F-4389-9EBC-949DECCB0797}" destId="{818A6970-1BB2-4178-ADEB-F849782EE464}" srcOrd="0" destOrd="0" parTransId="{CE1013C0-D488-4CD1-B355-4C30C5ABD413}" sibTransId="{46FF3F94-C939-4A14-A99D-3259B834EEB2}"/>
    <dgm:cxn modelId="{EAFE56A7-27EE-488B-9828-C476E3FEC755}" type="presOf" srcId="{46FF3F94-C939-4A14-A99D-3259B834EEB2}" destId="{E483B963-137F-4657-8163-12F7BD4A97D9}" srcOrd="1" destOrd="0" presId="urn:microsoft.com/office/officeart/2016/7/layout/RepeatingBendingProcessNew"/>
    <dgm:cxn modelId="{72705FBF-ADD3-482D-9C45-8D68CE1AF500}" srcId="{00778B2D-1D8F-4389-9EBC-949DECCB0797}" destId="{592B2E86-4FCE-4FB5-BE65-62CF513F580F}" srcOrd="2" destOrd="0" parTransId="{4A4E5D8A-60BE-4729-8D5B-6996C02DED92}" sibTransId="{1DD43C39-60E2-41F1-BE1F-BAEE23DF3EF4}"/>
    <dgm:cxn modelId="{A0B52FC5-34A4-4820-A8DA-144945074471}" type="presOf" srcId="{BD61F1E2-BD16-48F7-BF1F-0B1DF7B84AD4}" destId="{FD3F9134-6AF1-479F-91B5-A9D775DBDDEB}" srcOrd="0" destOrd="0" presId="urn:microsoft.com/office/officeart/2016/7/layout/RepeatingBendingProcessNew"/>
    <dgm:cxn modelId="{ECDE9ED0-686F-4817-B765-6FA2D8B64208}" type="presOf" srcId="{79F035A7-D313-4E77-AFD8-F4F8230E9C40}" destId="{C2097CFD-31B7-46B6-A814-B1D733E7F873}" srcOrd="0" destOrd="0" presId="urn:microsoft.com/office/officeart/2016/7/layout/RepeatingBendingProcessNew"/>
    <dgm:cxn modelId="{849DC9D6-105F-46C5-BA8A-501EA400027A}" type="presOf" srcId="{BD7AB39C-F974-4660-8E2F-442C7A43CAE8}" destId="{1F05408D-82E6-4B8E-B9E9-83C70F1022B9}" srcOrd="1" destOrd="0" presId="urn:microsoft.com/office/officeart/2016/7/layout/RepeatingBendingProcessNew"/>
    <dgm:cxn modelId="{328C00D7-DE14-43DE-BF4C-1C7DB509C76C}" type="presOf" srcId="{028D5CAE-0BF6-42F1-A9EA-294563F67CC3}" destId="{B48AF857-50EB-48CC-954D-4271236C8F57}" srcOrd="0" destOrd="0" presId="urn:microsoft.com/office/officeart/2016/7/layout/RepeatingBendingProcessNew"/>
    <dgm:cxn modelId="{B7B28CE7-3737-4505-8A35-73D45BA4E877}" type="presOf" srcId="{FE03E29B-FC93-42C2-A653-E6FE900B0265}" destId="{019AB4DE-121E-4970-B634-1853EA42E1E9}" srcOrd="0" destOrd="0" presId="urn:microsoft.com/office/officeart/2016/7/layout/RepeatingBendingProcessNew"/>
    <dgm:cxn modelId="{A767C0EB-036A-404A-979F-07DD2A1B337A}" type="presOf" srcId="{46FF3F94-C939-4A14-A99D-3259B834EEB2}" destId="{CF2DC7C6-14DF-456F-AB1F-429664AEDBF1}" srcOrd="0" destOrd="0" presId="urn:microsoft.com/office/officeart/2016/7/layout/RepeatingBendingProcessNew"/>
    <dgm:cxn modelId="{35279DEF-5D63-44A8-A985-15AFCB93DBB2}" type="presOf" srcId="{F645F70E-B4E0-452E-B5EC-6422E0A9FBB2}" destId="{7379F8A1-23F0-48B6-B549-D5558AFB0E71}" srcOrd="0" destOrd="0" presId="urn:microsoft.com/office/officeart/2016/7/layout/RepeatingBendingProcessNew"/>
    <dgm:cxn modelId="{E734CCF3-FDE2-4C9F-90FC-22231DFB1D29}" srcId="{00778B2D-1D8F-4389-9EBC-949DECCB0797}" destId="{BD61F1E2-BD16-48F7-BF1F-0B1DF7B84AD4}" srcOrd="1" destOrd="0" parTransId="{7139CD19-177C-468B-9E81-78CB346AB851}" sibTransId="{0AE6D52A-4B92-46E7-9852-C907E9FDABBD}"/>
    <dgm:cxn modelId="{922394F7-2371-4C18-8F5C-22C66FCC7DA2}" type="presOf" srcId="{818A6970-1BB2-4178-ADEB-F849782EE464}" destId="{FE17F127-673C-41C0-A603-0D794B93FEA3}" srcOrd="0" destOrd="0" presId="urn:microsoft.com/office/officeart/2016/7/layout/RepeatingBendingProcessNew"/>
    <dgm:cxn modelId="{A5BC9E3E-845F-48E3-92DB-8683E35DB6F8}" type="presParOf" srcId="{C0019CB1-15B9-467B-8237-52AF72F1D578}" destId="{FE17F127-673C-41C0-A603-0D794B93FEA3}" srcOrd="0" destOrd="0" presId="urn:microsoft.com/office/officeart/2016/7/layout/RepeatingBendingProcessNew"/>
    <dgm:cxn modelId="{001F7F90-C7B9-41FD-91C6-049DE09B8467}" type="presParOf" srcId="{C0019CB1-15B9-467B-8237-52AF72F1D578}" destId="{CF2DC7C6-14DF-456F-AB1F-429664AEDBF1}" srcOrd="1" destOrd="0" presId="urn:microsoft.com/office/officeart/2016/7/layout/RepeatingBendingProcessNew"/>
    <dgm:cxn modelId="{D1A4B02C-BC72-4DEF-90A6-DEB511507CE4}" type="presParOf" srcId="{CF2DC7C6-14DF-456F-AB1F-429664AEDBF1}" destId="{E483B963-137F-4657-8163-12F7BD4A97D9}" srcOrd="0" destOrd="0" presId="urn:microsoft.com/office/officeart/2016/7/layout/RepeatingBendingProcessNew"/>
    <dgm:cxn modelId="{F07F8A44-C7A0-44D7-9D0F-1CD339E3CC17}" type="presParOf" srcId="{C0019CB1-15B9-467B-8237-52AF72F1D578}" destId="{FD3F9134-6AF1-479F-91B5-A9D775DBDDEB}" srcOrd="2" destOrd="0" presId="urn:microsoft.com/office/officeart/2016/7/layout/RepeatingBendingProcessNew"/>
    <dgm:cxn modelId="{FAD0D53C-593A-4F75-B4D1-43629ACECB1F}" type="presParOf" srcId="{C0019CB1-15B9-467B-8237-52AF72F1D578}" destId="{436C9458-0FA8-4C12-A2FA-58AC653B26B3}" srcOrd="3" destOrd="0" presId="urn:microsoft.com/office/officeart/2016/7/layout/RepeatingBendingProcessNew"/>
    <dgm:cxn modelId="{5A55966E-9CB7-4A18-A54F-624450D83ED0}" type="presParOf" srcId="{436C9458-0FA8-4C12-A2FA-58AC653B26B3}" destId="{BDF6FDFF-852F-4F63-B851-728062A0146A}" srcOrd="0" destOrd="0" presId="urn:microsoft.com/office/officeart/2016/7/layout/RepeatingBendingProcessNew"/>
    <dgm:cxn modelId="{01FCD12B-6090-459F-AA93-37CF9A3DD8EE}" type="presParOf" srcId="{C0019CB1-15B9-467B-8237-52AF72F1D578}" destId="{95F00DB8-1B51-40A0-A206-1F28D33EB6D8}" srcOrd="4" destOrd="0" presId="urn:microsoft.com/office/officeart/2016/7/layout/RepeatingBendingProcessNew"/>
    <dgm:cxn modelId="{E6EE6B52-6BEF-4E47-B06D-74867DF3D754}" type="presParOf" srcId="{C0019CB1-15B9-467B-8237-52AF72F1D578}" destId="{52D011E1-CB05-4ABD-8A0B-83F1A6E60E0C}" srcOrd="5" destOrd="0" presId="urn:microsoft.com/office/officeart/2016/7/layout/RepeatingBendingProcessNew"/>
    <dgm:cxn modelId="{3B63A13D-9938-408E-9A66-BA8C5EF45793}" type="presParOf" srcId="{52D011E1-CB05-4ABD-8A0B-83F1A6E60E0C}" destId="{856FE1BD-57F8-4EA9-A7CF-9D14FD0C2BE5}" srcOrd="0" destOrd="0" presId="urn:microsoft.com/office/officeart/2016/7/layout/RepeatingBendingProcessNew"/>
    <dgm:cxn modelId="{C06B23F9-4C1B-4FAA-8ED8-63128333B8AE}" type="presParOf" srcId="{C0019CB1-15B9-467B-8237-52AF72F1D578}" destId="{186DD75E-81A3-4558-A8F9-0507B62C652E}" srcOrd="6" destOrd="0" presId="urn:microsoft.com/office/officeart/2016/7/layout/RepeatingBendingProcessNew"/>
    <dgm:cxn modelId="{9E5645A7-82DD-47B1-AE74-4D514B15BE0C}" type="presParOf" srcId="{C0019CB1-15B9-467B-8237-52AF72F1D578}" destId="{B48AF857-50EB-48CC-954D-4271236C8F57}" srcOrd="7" destOrd="0" presId="urn:microsoft.com/office/officeart/2016/7/layout/RepeatingBendingProcessNew"/>
    <dgm:cxn modelId="{B2DD24E9-863D-403E-8935-91178BCA96DC}" type="presParOf" srcId="{B48AF857-50EB-48CC-954D-4271236C8F57}" destId="{D98D5237-4086-41E6-91FF-1C56C2662B80}" srcOrd="0" destOrd="0" presId="urn:microsoft.com/office/officeart/2016/7/layout/RepeatingBendingProcessNew"/>
    <dgm:cxn modelId="{8C07B33F-0EF9-4F2D-9C86-AB4369C043EF}" type="presParOf" srcId="{C0019CB1-15B9-467B-8237-52AF72F1D578}" destId="{CBE9A19E-4FF8-48ED-82B7-F5193E6623DA}" srcOrd="8" destOrd="0" presId="urn:microsoft.com/office/officeart/2016/7/layout/RepeatingBendingProcessNew"/>
    <dgm:cxn modelId="{A81B12F0-60ED-467E-8ED1-0C92A8681CAB}" type="presParOf" srcId="{C0019CB1-15B9-467B-8237-52AF72F1D578}" destId="{C2097CFD-31B7-46B6-A814-B1D733E7F873}" srcOrd="9" destOrd="0" presId="urn:microsoft.com/office/officeart/2016/7/layout/RepeatingBendingProcessNew"/>
    <dgm:cxn modelId="{1E0CC5A6-FA81-4398-9824-6E91CA6C986A}" type="presParOf" srcId="{C2097CFD-31B7-46B6-A814-B1D733E7F873}" destId="{4CC70A88-1F2A-457D-BDE0-3A9BBF5DAAAD}" srcOrd="0" destOrd="0" presId="urn:microsoft.com/office/officeart/2016/7/layout/RepeatingBendingProcessNew"/>
    <dgm:cxn modelId="{DC919858-9692-4292-B1A5-6705F060AB08}" type="presParOf" srcId="{C0019CB1-15B9-467B-8237-52AF72F1D578}" destId="{3C7D6F6B-30D1-4E9F-9532-38FBCDF98923}" srcOrd="10" destOrd="0" presId="urn:microsoft.com/office/officeart/2016/7/layout/RepeatingBendingProcessNew"/>
    <dgm:cxn modelId="{AEE9086D-8E9A-4274-B58D-852AC39F3388}" type="presParOf" srcId="{C0019CB1-15B9-467B-8237-52AF72F1D578}" destId="{7379F8A1-23F0-48B6-B549-D5558AFB0E71}" srcOrd="11" destOrd="0" presId="urn:microsoft.com/office/officeart/2016/7/layout/RepeatingBendingProcessNew"/>
    <dgm:cxn modelId="{9E79E182-9714-4552-892A-584DEBE33337}" type="presParOf" srcId="{7379F8A1-23F0-48B6-B549-D5558AFB0E71}" destId="{80EA0AE1-F049-4609-B060-C62FD93BA1A0}" srcOrd="0" destOrd="0" presId="urn:microsoft.com/office/officeart/2016/7/layout/RepeatingBendingProcessNew"/>
    <dgm:cxn modelId="{D515B9C5-47EA-4355-94EC-E857ED004B31}" type="presParOf" srcId="{C0019CB1-15B9-467B-8237-52AF72F1D578}" destId="{39AA873A-6075-4B33-B1FE-CADDFC952918}" srcOrd="12" destOrd="0" presId="urn:microsoft.com/office/officeart/2016/7/layout/RepeatingBendingProcessNew"/>
    <dgm:cxn modelId="{F3665479-F449-468A-B528-95A71C074C42}" type="presParOf" srcId="{C0019CB1-15B9-467B-8237-52AF72F1D578}" destId="{73A2EAC8-A4AF-43F8-A02D-78843289520C}" srcOrd="13" destOrd="0" presId="urn:microsoft.com/office/officeart/2016/7/layout/RepeatingBendingProcessNew"/>
    <dgm:cxn modelId="{2FF1BF0F-13B3-48C2-8F40-FF6D0B4DEB0E}" type="presParOf" srcId="{73A2EAC8-A4AF-43F8-A02D-78843289520C}" destId="{1F05408D-82E6-4B8E-B9E9-83C70F1022B9}" srcOrd="0" destOrd="0" presId="urn:microsoft.com/office/officeart/2016/7/layout/RepeatingBendingProcessNew"/>
    <dgm:cxn modelId="{95EAA820-BA12-48D0-97D8-3098C0D2086E}" type="presParOf" srcId="{C0019CB1-15B9-467B-8237-52AF72F1D578}" destId="{019AB4DE-121E-4970-B634-1853EA42E1E9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906940-987C-4EDB-9B2F-56F79E173305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5C9A3CB-49FB-4D01-8A5C-D977D1B09C97}">
      <dgm:prSet/>
      <dgm:spPr/>
      <dgm:t>
        <a:bodyPr/>
        <a:lstStyle/>
        <a:p>
          <a:r>
            <a:rPr lang="en-GB"/>
            <a:t>Cysylltiad â’r digwyddiad: Roedd y plentyn yn cael trafferth adnabod gwerthoedd darnau arian a chyfrifo symiau. </a:t>
          </a:r>
          <a:endParaRPr lang="en-US"/>
        </a:p>
      </dgm:t>
    </dgm:pt>
    <dgm:pt modelId="{F26916DD-5E35-4FE0-A079-5745B07CBAF8}" type="parTrans" cxnId="{9CCEDAE0-8BD8-40D7-A397-608E968235A7}">
      <dgm:prSet/>
      <dgm:spPr/>
      <dgm:t>
        <a:bodyPr/>
        <a:lstStyle/>
        <a:p>
          <a:endParaRPr lang="en-US"/>
        </a:p>
      </dgm:t>
    </dgm:pt>
    <dgm:pt modelId="{5842C8B8-7C1A-4E77-8182-0454ED74779C}" type="sibTrans" cxnId="{9CCEDAE0-8BD8-40D7-A397-608E968235A7}">
      <dgm:prSet/>
      <dgm:spPr/>
      <dgm:t>
        <a:bodyPr/>
        <a:lstStyle/>
        <a:p>
          <a:endParaRPr lang="en-US"/>
        </a:p>
      </dgm:t>
    </dgm:pt>
    <dgm:pt modelId="{263F0242-0F87-4D2E-A999-0AB42A16C570}">
      <dgm:prSet/>
      <dgm:spPr/>
      <dgm:t>
        <a:bodyPr/>
        <a:lstStyle/>
        <a:p>
          <a:r>
            <a:rPr lang="en-GB"/>
            <a:t>Dealltwriaeth drwy brofiad ymarferol: Gallau trin a grwpio darnau arian helpu’r plentyn i gysylltu gwrthrychau a gwerthoedd rhifau. </a:t>
          </a:r>
          <a:endParaRPr lang="en-US"/>
        </a:p>
      </dgm:t>
    </dgm:pt>
    <dgm:pt modelId="{C629E09A-5F27-4726-838F-582E90ED28CB}" type="parTrans" cxnId="{DDB7D460-9699-43BA-A0B0-98A3DDECB7A6}">
      <dgm:prSet/>
      <dgm:spPr/>
      <dgm:t>
        <a:bodyPr/>
        <a:lstStyle/>
        <a:p>
          <a:endParaRPr lang="en-US"/>
        </a:p>
      </dgm:t>
    </dgm:pt>
    <dgm:pt modelId="{E4E8D799-ABBA-4C3D-8411-B16D0C91EDE8}" type="sibTrans" cxnId="{DDB7D460-9699-43BA-A0B0-98A3DDECB7A6}">
      <dgm:prSet/>
      <dgm:spPr/>
      <dgm:t>
        <a:bodyPr/>
        <a:lstStyle/>
        <a:p>
          <a:endParaRPr lang="en-US"/>
        </a:p>
      </dgm:t>
    </dgm:pt>
    <dgm:pt modelId="{09F988EB-539C-4796-987F-98546E9F6DAF}">
      <dgm:prSet/>
      <dgm:spPr/>
      <dgm:t>
        <a:bodyPr/>
        <a:lstStyle/>
        <a:p>
          <a:r>
            <a:rPr lang="en-GB" dirty="0" err="1"/>
            <a:t>Tystiolaeth</a:t>
          </a:r>
          <a:r>
            <a:rPr lang="en-GB" dirty="0"/>
            <a:t> </a:t>
          </a:r>
          <a:r>
            <a:rPr lang="en-GB" dirty="0" err="1"/>
            <a:t>ddiweddar</a:t>
          </a:r>
          <a:r>
            <a:rPr lang="en-GB" dirty="0"/>
            <a:t>: Mae </a:t>
          </a:r>
          <a:r>
            <a:rPr lang="en-GB" dirty="0" err="1"/>
            <a:t>adolygiad</a:t>
          </a:r>
          <a:r>
            <a:rPr lang="en-GB" dirty="0"/>
            <a:t> Byrne (2023)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archwilio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ddefnyddio</a:t>
          </a:r>
          <a:r>
            <a:rPr lang="en-GB" dirty="0"/>
            <a:t> </a:t>
          </a:r>
          <a:r>
            <a:rPr lang="en-GB" dirty="0" err="1"/>
            <a:t>adnoddau</a:t>
          </a:r>
          <a:r>
            <a:rPr lang="en-GB" dirty="0"/>
            <a:t> </a:t>
          </a:r>
          <a:r>
            <a:rPr lang="en-GB" dirty="0" err="1"/>
            <a:t>ymarferol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gefnogi</a:t>
          </a:r>
          <a:r>
            <a:rPr lang="en-GB" dirty="0"/>
            <a:t> </a:t>
          </a:r>
          <a:r>
            <a:rPr lang="en-GB" dirty="0" err="1"/>
            <a:t>dysgu</a:t>
          </a:r>
          <a:r>
            <a:rPr lang="en-GB" dirty="0"/>
            <a:t> plant. </a:t>
          </a:r>
          <a:endParaRPr lang="en-US" dirty="0"/>
        </a:p>
      </dgm:t>
    </dgm:pt>
    <dgm:pt modelId="{260C7E1A-ACFB-42AA-A2E2-2B36E8E4635A}" type="parTrans" cxnId="{69D446DA-1CD6-4CA3-8F5B-D66278235BF5}">
      <dgm:prSet/>
      <dgm:spPr/>
      <dgm:t>
        <a:bodyPr/>
        <a:lstStyle/>
        <a:p>
          <a:endParaRPr lang="en-US"/>
        </a:p>
      </dgm:t>
    </dgm:pt>
    <dgm:pt modelId="{C8E0A323-6D3D-4299-A7BC-184434B4D196}" type="sibTrans" cxnId="{69D446DA-1CD6-4CA3-8F5B-D66278235BF5}">
      <dgm:prSet/>
      <dgm:spPr/>
      <dgm:t>
        <a:bodyPr/>
        <a:lstStyle/>
        <a:p>
          <a:endParaRPr lang="en-US"/>
        </a:p>
      </dgm:t>
    </dgm:pt>
    <dgm:pt modelId="{B699E17B-4883-44E0-8884-EB9B21BB4ED4}">
      <dgm:prSet/>
      <dgm:spPr/>
      <dgm:t>
        <a:bodyPr/>
        <a:lstStyle/>
        <a:p>
          <a:r>
            <a:rPr lang="en-GB" dirty="0" err="1"/>
            <a:t>Defnydd</a:t>
          </a:r>
          <a:r>
            <a:rPr lang="en-GB" dirty="0"/>
            <a:t> </a:t>
          </a:r>
          <a:r>
            <a:rPr lang="en-GB" dirty="0" err="1"/>
            <a:t>bwriadus</a:t>
          </a:r>
          <a:r>
            <a:rPr lang="en-GB" dirty="0"/>
            <a:t>: Mae </a:t>
          </a:r>
          <a:r>
            <a:rPr lang="en-GB" dirty="0" err="1"/>
            <a:t>Harefa</a:t>
          </a:r>
          <a:r>
            <a:rPr lang="en-GB" dirty="0"/>
            <a:t>, (2025)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pwysleisio</a:t>
          </a:r>
          <a:r>
            <a:rPr lang="en-GB" dirty="0"/>
            <a:t> </a:t>
          </a:r>
          <a:r>
            <a:rPr lang="en-GB" dirty="0" err="1"/>
            <a:t>cysylltu</a:t>
          </a:r>
          <a:r>
            <a:rPr lang="en-GB" dirty="0"/>
            <a:t> </a:t>
          </a:r>
          <a:r>
            <a:rPr lang="en-GB" dirty="0" err="1"/>
            <a:t>adnoddau</a:t>
          </a:r>
          <a:r>
            <a:rPr lang="en-GB" dirty="0"/>
            <a:t> </a:t>
          </a:r>
          <a:r>
            <a:rPr lang="en-GB" dirty="0" err="1"/>
            <a:t>ymarferol</a:t>
          </a:r>
          <a:r>
            <a:rPr lang="en-GB" dirty="0"/>
            <a:t> </a:t>
          </a:r>
          <a:r>
            <a:rPr lang="en-GB" dirty="0" err="1"/>
            <a:t>a’r</a:t>
          </a:r>
          <a:r>
            <a:rPr lang="en-GB" dirty="0"/>
            <a:t> </a:t>
          </a:r>
          <a:r>
            <a:rPr lang="en-GB" dirty="0" err="1"/>
            <a:t>cysyniad</a:t>
          </a:r>
          <a:r>
            <a:rPr lang="en-GB" dirty="0"/>
            <a:t> </a:t>
          </a:r>
          <a:r>
            <a:rPr lang="en-GB" dirty="0" err="1"/>
            <a:t>mathemategol</a:t>
          </a:r>
          <a:r>
            <a:rPr lang="en-GB" dirty="0"/>
            <a:t> </a:t>
          </a:r>
          <a:r>
            <a:rPr lang="en-GB" dirty="0" err="1"/>
            <a:t>a’u</a:t>
          </a:r>
          <a:r>
            <a:rPr lang="en-GB" dirty="0"/>
            <a:t> </a:t>
          </a:r>
          <a:r>
            <a:rPr lang="en-GB" dirty="0" err="1"/>
            <a:t>lleihau’n</a:t>
          </a:r>
          <a:r>
            <a:rPr lang="en-GB" dirty="0"/>
            <a:t> </a:t>
          </a:r>
          <a:r>
            <a:rPr lang="en-GB" dirty="0" err="1"/>
            <a:t>raddol</a:t>
          </a:r>
          <a:r>
            <a:rPr lang="en-GB" dirty="0"/>
            <a:t> </a:t>
          </a:r>
          <a:r>
            <a:rPr lang="en-GB" dirty="0" err="1"/>
            <a:t>wrth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annibyniaeth</a:t>
          </a:r>
          <a:r>
            <a:rPr lang="en-GB" dirty="0"/>
            <a:t> </a:t>
          </a:r>
          <a:r>
            <a:rPr lang="en-GB" dirty="0" err="1"/>
            <a:t>ddatblygu</a:t>
          </a:r>
          <a:r>
            <a:rPr lang="en-GB" dirty="0"/>
            <a:t>. </a:t>
          </a:r>
          <a:endParaRPr lang="en-US" dirty="0"/>
        </a:p>
      </dgm:t>
    </dgm:pt>
    <dgm:pt modelId="{B9E1C7B0-D5F5-4E77-B785-10FD035CA24F}" type="parTrans" cxnId="{022B1B8C-7996-477D-BBFB-FF1D0E2AF0DC}">
      <dgm:prSet/>
      <dgm:spPr/>
      <dgm:t>
        <a:bodyPr/>
        <a:lstStyle/>
        <a:p>
          <a:endParaRPr lang="en-US"/>
        </a:p>
      </dgm:t>
    </dgm:pt>
    <dgm:pt modelId="{2081881A-F099-4507-B611-5BA8B534DF2C}" type="sibTrans" cxnId="{022B1B8C-7996-477D-BBFB-FF1D0E2AF0DC}">
      <dgm:prSet/>
      <dgm:spPr/>
      <dgm:t>
        <a:bodyPr/>
        <a:lstStyle/>
        <a:p>
          <a:endParaRPr lang="en-US"/>
        </a:p>
      </dgm:t>
    </dgm:pt>
    <dgm:pt modelId="{D0864A01-A849-44D7-8FC8-7819063D9DBB}">
      <dgm:prSet/>
      <dgm:spPr/>
      <dgm:t>
        <a:bodyPr/>
        <a:lstStyle/>
        <a:p>
          <a:r>
            <a:rPr lang="en-GB" dirty="0" err="1"/>
            <a:t>Ystyriaeth</a:t>
          </a:r>
          <a:r>
            <a:rPr lang="en-GB" dirty="0"/>
            <a:t> </a:t>
          </a:r>
          <a:r>
            <a:rPr lang="en-GB" dirty="0" err="1"/>
            <a:t>feirniadol</a:t>
          </a:r>
          <a:r>
            <a:rPr lang="en-GB" dirty="0"/>
            <a:t>: </a:t>
          </a:r>
          <a:r>
            <a:rPr lang="en-GB" dirty="0" err="1"/>
            <a:t>Nid</a:t>
          </a:r>
          <a:r>
            <a:rPr lang="en-GB" dirty="0"/>
            <a:t>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adnoddau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pennau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hunain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gwarantu</a:t>
          </a:r>
          <a:r>
            <a:rPr lang="en-GB" dirty="0"/>
            <a:t> </a:t>
          </a:r>
          <a:r>
            <a:rPr lang="en-GB" dirty="0" err="1"/>
            <a:t>dealltwriaeth</a:t>
          </a:r>
          <a:r>
            <a:rPr lang="en-GB" dirty="0"/>
            <a:t>. </a:t>
          </a:r>
          <a:r>
            <a:rPr lang="en-GB" dirty="0" err="1"/>
            <a:t>Rhaid</a:t>
          </a:r>
          <a:r>
            <a:rPr lang="en-GB" dirty="0"/>
            <a:t> </a:t>
          </a:r>
          <a:r>
            <a:rPr lang="en-GB" dirty="0" err="1"/>
            <a:t>asesu</a:t>
          </a:r>
          <a:r>
            <a:rPr lang="en-GB" dirty="0"/>
            <a:t> </a:t>
          </a:r>
          <a:r>
            <a:rPr lang="en-GB" dirty="0" err="1"/>
            <a:t>ymateb</a:t>
          </a:r>
          <a:r>
            <a:rPr lang="en-GB" dirty="0"/>
            <a:t> ac </a:t>
          </a:r>
          <a:r>
            <a:rPr lang="en-GB" dirty="0" err="1"/>
            <a:t>anghenion</a:t>
          </a:r>
          <a:r>
            <a:rPr lang="en-GB" dirty="0"/>
            <a:t> y </a:t>
          </a:r>
          <a:r>
            <a:rPr lang="en-GB" dirty="0" err="1"/>
            <a:t>plentyn</a:t>
          </a:r>
          <a:r>
            <a:rPr lang="en-GB" dirty="0"/>
            <a:t>.</a:t>
          </a:r>
          <a:endParaRPr lang="en-US" dirty="0"/>
        </a:p>
      </dgm:t>
    </dgm:pt>
    <dgm:pt modelId="{08BAD84F-9AC1-49BE-AD8E-7DB8F322A8EE}" type="parTrans" cxnId="{7DAAAC55-9214-43C2-B5F9-B77564DDB26D}">
      <dgm:prSet/>
      <dgm:spPr/>
      <dgm:t>
        <a:bodyPr/>
        <a:lstStyle/>
        <a:p>
          <a:endParaRPr lang="en-US"/>
        </a:p>
      </dgm:t>
    </dgm:pt>
    <dgm:pt modelId="{DA91AD07-F22E-42A9-B9AC-D5C4588461BD}" type="sibTrans" cxnId="{7DAAAC55-9214-43C2-B5F9-B77564DDB26D}">
      <dgm:prSet/>
      <dgm:spPr/>
      <dgm:t>
        <a:bodyPr/>
        <a:lstStyle/>
        <a:p>
          <a:endParaRPr lang="en-US"/>
        </a:p>
      </dgm:t>
    </dgm:pt>
    <dgm:pt modelId="{89C83455-D4F4-47BC-AF19-138BE9C5272F}" type="pres">
      <dgm:prSet presAssocID="{55906940-987C-4EDB-9B2F-56F79E173305}" presName="linear" presStyleCnt="0">
        <dgm:presLayoutVars>
          <dgm:animLvl val="lvl"/>
          <dgm:resizeHandles val="exact"/>
        </dgm:presLayoutVars>
      </dgm:prSet>
      <dgm:spPr/>
    </dgm:pt>
    <dgm:pt modelId="{F87F8CFA-6DD5-4A42-890D-930B2B139E6C}" type="pres">
      <dgm:prSet presAssocID="{A5C9A3CB-49FB-4D01-8A5C-D977D1B09C9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6B5F9F3-B5F7-4BBF-A3DB-C6D5477BF083}" type="pres">
      <dgm:prSet presAssocID="{5842C8B8-7C1A-4E77-8182-0454ED74779C}" presName="spacer" presStyleCnt="0"/>
      <dgm:spPr/>
    </dgm:pt>
    <dgm:pt modelId="{6E982183-31DC-43C7-8B80-07CF1E78C350}" type="pres">
      <dgm:prSet presAssocID="{263F0242-0F87-4D2E-A999-0AB42A16C57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55C8ABB-F151-4A27-A652-F0B6B697E2A5}" type="pres">
      <dgm:prSet presAssocID="{E4E8D799-ABBA-4C3D-8411-B16D0C91EDE8}" presName="spacer" presStyleCnt="0"/>
      <dgm:spPr/>
    </dgm:pt>
    <dgm:pt modelId="{F4CFEF54-7F8A-495B-86D6-3A0ADC8574E7}" type="pres">
      <dgm:prSet presAssocID="{09F988EB-539C-4796-987F-98546E9F6DA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4CB8A81-C0E9-4396-96DA-BCB270611B0C}" type="pres">
      <dgm:prSet presAssocID="{C8E0A323-6D3D-4299-A7BC-184434B4D196}" presName="spacer" presStyleCnt="0"/>
      <dgm:spPr/>
    </dgm:pt>
    <dgm:pt modelId="{D0833AED-871F-4CFB-B05A-99B8E35539CE}" type="pres">
      <dgm:prSet presAssocID="{B699E17B-4883-44E0-8884-EB9B21BB4ED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544F795-5C8D-44BF-950F-1192B87249D1}" type="pres">
      <dgm:prSet presAssocID="{2081881A-F099-4507-B611-5BA8B534DF2C}" presName="spacer" presStyleCnt="0"/>
      <dgm:spPr/>
    </dgm:pt>
    <dgm:pt modelId="{04D4E62A-EA26-4D84-8AB4-33FF73018BB2}" type="pres">
      <dgm:prSet presAssocID="{D0864A01-A849-44D7-8FC8-7819063D9DB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98FC615-D274-46B3-860D-0EC56587832F}" type="presOf" srcId="{263F0242-0F87-4D2E-A999-0AB42A16C570}" destId="{6E982183-31DC-43C7-8B80-07CF1E78C350}" srcOrd="0" destOrd="0" presId="urn:microsoft.com/office/officeart/2005/8/layout/vList2"/>
    <dgm:cxn modelId="{3AD22B5F-D987-47CC-935D-A7A759739F16}" type="presOf" srcId="{D0864A01-A849-44D7-8FC8-7819063D9DBB}" destId="{04D4E62A-EA26-4D84-8AB4-33FF73018BB2}" srcOrd="0" destOrd="0" presId="urn:microsoft.com/office/officeart/2005/8/layout/vList2"/>
    <dgm:cxn modelId="{DDB7D460-9699-43BA-A0B0-98A3DDECB7A6}" srcId="{55906940-987C-4EDB-9B2F-56F79E173305}" destId="{263F0242-0F87-4D2E-A999-0AB42A16C570}" srcOrd="1" destOrd="0" parTransId="{C629E09A-5F27-4726-838F-582E90ED28CB}" sibTransId="{E4E8D799-ABBA-4C3D-8411-B16D0C91EDE8}"/>
    <dgm:cxn modelId="{7DAAAC55-9214-43C2-B5F9-B77564DDB26D}" srcId="{55906940-987C-4EDB-9B2F-56F79E173305}" destId="{D0864A01-A849-44D7-8FC8-7819063D9DBB}" srcOrd="4" destOrd="0" parTransId="{08BAD84F-9AC1-49BE-AD8E-7DB8F322A8EE}" sibTransId="{DA91AD07-F22E-42A9-B9AC-D5C4588461BD}"/>
    <dgm:cxn modelId="{F662F177-728F-4CE0-BB38-727A03E8DDBD}" type="presOf" srcId="{A5C9A3CB-49FB-4D01-8A5C-D977D1B09C97}" destId="{F87F8CFA-6DD5-4A42-890D-930B2B139E6C}" srcOrd="0" destOrd="0" presId="urn:microsoft.com/office/officeart/2005/8/layout/vList2"/>
    <dgm:cxn modelId="{3F70178C-19FF-478C-A019-C954AF134E9E}" type="presOf" srcId="{09F988EB-539C-4796-987F-98546E9F6DAF}" destId="{F4CFEF54-7F8A-495B-86D6-3A0ADC8574E7}" srcOrd="0" destOrd="0" presId="urn:microsoft.com/office/officeart/2005/8/layout/vList2"/>
    <dgm:cxn modelId="{022B1B8C-7996-477D-BBFB-FF1D0E2AF0DC}" srcId="{55906940-987C-4EDB-9B2F-56F79E173305}" destId="{B699E17B-4883-44E0-8884-EB9B21BB4ED4}" srcOrd="3" destOrd="0" parTransId="{B9E1C7B0-D5F5-4E77-B785-10FD035CA24F}" sibTransId="{2081881A-F099-4507-B611-5BA8B534DF2C}"/>
    <dgm:cxn modelId="{074343BB-F4E7-40BD-B1E6-7BC9779B38FC}" type="presOf" srcId="{B699E17B-4883-44E0-8884-EB9B21BB4ED4}" destId="{D0833AED-871F-4CFB-B05A-99B8E35539CE}" srcOrd="0" destOrd="0" presId="urn:microsoft.com/office/officeart/2005/8/layout/vList2"/>
    <dgm:cxn modelId="{69D446DA-1CD6-4CA3-8F5B-D66278235BF5}" srcId="{55906940-987C-4EDB-9B2F-56F79E173305}" destId="{09F988EB-539C-4796-987F-98546E9F6DAF}" srcOrd="2" destOrd="0" parTransId="{260C7E1A-ACFB-42AA-A2E2-2B36E8E4635A}" sibTransId="{C8E0A323-6D3D-4299-A7BC-184434B4D196}"/>
    <dgm:cxn modelId="{9CCEDAE0-8BD8-40D7-A397-608E968235A7}" srcId="{55906940-987C-4EDB-9B2F-56F79E173305}" destId="{A5C9A3CB-49FB-4D01-8A5C-D977D1B09C97}" srcOrd="0" destOrd="0" parTransId="{F26916DD-5E35-4FE0-A079-5745B07CBAF8}" sibTransId="{5842C8B8-7C1A-4E77-8182-0454ED74779C}"/>
    <dgm:cxn modelId="{7AC616F9-2268-418A-82EC-8D2D6EC009A0}" type="presOf" srcId="{55906940-987C-4EDB-9B2F-56F79E173305}" destId="{89C83455-D4F4-47BC-AF19-138BE9C5272F}" srcOrd="0" destOrd="0" presId="urn:microsoft.com/office/officeart/2005/8/layout/vList2"/>
    <dgm:cxn modelId="{109DDBC6-0BEA-4400-B3EB-32C68A2FC540}" type="presParOf" srcId="{89C83455-D4F4-47BC-AF19-138BE9C5272F}" destId="{F87F8CFA-6DD5-4A42-890D-930B2B139E6C}" srcOrd="0" destOrd="0" presId="urn:microsoft.com/office/officeart/2005/8/layout/vList2"/>
    <dgm:cxn modelId="{0723EA8F-86D0-4C16-A5AA-C9D17F5F8614}" type="presParOf" srcId="{89C83455-D4F4-47BC-AF19-138BE9C5272F}" destId="{06B5F9F3-B5F7-4BBF-A3DB-C6D5477BF083}" srcOrd="1" destOrd="0" presId="urn:microsoft.com/office/officeart/2005/8/layout/vList2"/>
    <dgm:cxn modelId="{71F80322-D3C0-42FD-A558-D49514D61AFD}" type="presParOf" srcId="{89C83455-D4F4-47BC-AF19-138BE9C5272F}" destId="{6E982183-31DC-43C7-8B80-07CF1E78C350}" srcOrd="2" destOrd="0" presId="urn:microsoft.com/office/officeart/2005/8/layout/vList2"/>
    <dgm:cxn modelId="{58C11A23-1A7D-495B-A609-C8555F7FE3CD}" type="presParOf" srcId="{89C83455-D4F4-47BC-AF19-138BE9C5272F}" destId="{955C8ABB-F151-4A27-A652-F0B6B697E2A5}" srcOrd="3" destOrd="0" presId="urn:microsoft.com/office/officeart/2005/8/layout/vList2"/>
    <dgm:cxn modelId="{12A9F58F-BC37-42E7-A046-C130D37D9E7F}" type="presParOf" srcId="{89C83455-D4F4-47BC-AF19-138BE9C5272F}" destId="{F4CFEF54-7F8A-495B-86D6-3A0ADC8574E7}" srcOrd="4" destOrd="0" presId="urn:microsoft.com/office/officeart/2005/8/layout/vList2"/>
    <dgm:cxn modelId="{4AB900B7-B430-4217-8264-93D200ACEA87}" type="presParOf" srcId="{89C83455-D4F4-47BC-AF19-138BE9C5272F}" destId="{34CB8A81-C0E9-4396-96DA-BCB270611B0C}" srcOrd="5" destOrd="0" presId="urn:microsoft.com/office/officeart/2005/8/layout/vList2"/>
    <dgm:cxn modelId="{B2062687-5272-4E6C-A3B7-D63C145A138F}" type="presParOf" srcId="{89C83455-D4F4-47BC-AF19-138BE9C5272F}" destId="{D0833AED-871F-4CFB-B05A-99B8E35539CE}" srcOrd="6" destOrd="0" presId="urn:microsoft.com/office/officeart/2005/8/layout/vList2"/>
    <dgm:cxn modelId="{7D622645-36AF-42AD-9B20-CF7EC2D621BA}" type="presParOf" srcId="{89C83455-D4F4-47BC-AF19-138BE9C5272F}" destId="{F544F795-5C8D-44BF-950F-1192B87249D1}" srcOrd="7" destOrd="0" presId="urn:microsoft.com/office/officeart/2005/8/layout/vList2"/>
    <dgm:cxn modelId="{51563583-F8C8-42D6-9ACF-BCA840987E03}" type="presParOf" srcId="{89C83455-D4F4-47BC-AF19-138BE9C5272F}" destId="{04D4E62A-EA26-4D84-8AB4-33FF73018BB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1F36EA-AAA4-42FA-85AD-83F31ACA827F}">
      <dsp:nvSpPr>
        <dsp:cNvPr id="0" name=""/>
        <dsp:cNvSpPr/>
      </dsp:nvSpPr>
      <dsp:spPr>
        <a:xfrm>
          <a:off x="0" y="98059"/>
          <a:ext cx="6666833" cy="12647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Defnyddio Methadoleg Tripp i adfyfyrio ar ddigwyddiad critigol mewn gweithgaredd mathemateg. </a:t>
          </a:r>
          <a:endParaRPr lang="en-US" sz="2300" kern="1200"/>
        </a:p>
      </dsp:txBody>
      <dsp:txXfrm>
        <a:off x="61741" y="159800"/>
        <a:ext cx="6543351" cy="1141288"/>
      </dsp:txXfrm>
    </dsp:sp>
    <dsp:sp modelId="{D7F3DC1F-552E-409E-8519-4F5633658080}">
      <dsp:nvSpPr>
        <dsp:cNvPr id="0" name=""/>
        <dsp:cNvSpPr/>
      </dsp:nvSpPr>
      <dsp:spPr>
        <a:xfrm>
          <a:off x="0" y="1429069"/>
          <a:ext cx="6666833" cy="1264770"/>
        </a:xfrm>
        <a:prstGeom prst="roundRect">
          <a:avLst/>
        </a:prstGeom>
        <a:gradFill rotWithShape="0">
          <a:gsLst>
            <a:gs pos="0">
              <a:schemeClr val="accent5">
                <a:hueOff val="2003568"/>
                <a:satOff val="-8793"/>
                <a:lumOff val="26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2003568"/>
                <a:satOff val="-8793"/>
                <a:lumOff val="26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2003568"/>
                <a:satOff val="-8793"/>
                <a:lumOff val="26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 broses </a:t>
          </a:r>
          <a:r>
            <a:rPr lang="en-GB" sz="2300" kern="1200" dirty="0" err="1"/>
            <a:t>adfyfyrio</a:t>
          </a:r>
          <a:r>
            <a:rPr lang="en-GB" sz="2300" kern="1200" dirty="0"/>
            <a:t>: </a:t>
          </a:r>
          <a:r>
            <a:rPr lang="en-GB" sz="2300" kern="1200" dirty="0" err="1"/>
            <a:t>Arsylwi</a:t>
          </a:r>
          <a:r>
            <a:rPr lang="en-GB" sz="2300" kern="1200" dirty="0"/>
            <a:t>            </a:t>
          </a:r>
          <a:r>
            <a:rPr lang="en-GB" sz="2300" kern="1200" dirty="0" err="1"/>
            <a:t>Dadansoddi</a:t>
          </a:r>
          <a:r>
            <a:rPr lang="en-GB" sz="2300" kern="1200" dirty="0"/>
            <a:t>            </a:t>
          </a:r>
          <a:r>
            <a:rPr lang="en-GB" sz="2300" kern="1200" dirty="0" err="1"/>
            <a:t>Cynllunio</a:t>
          </a:r>
          <a:r>
            <a:rPr lang="en-GB" sz="2300" kern="1200" dirty="0"/>
            <a:t> a </a:t>
          </a:r>
          <a:r>
            <a:rPr lang="en-GB" sz="2300" kern="1200" dirty="0" err="1"/>
            <a:t>datblygu</a:t>
          </a:r>
          <a:r>
            <a:rPr lang="en-GB" sz="2300" kern="1200" dirty="0"/>
            <a:t>            </a:t>
          </a:r>
          <a:r>
            <a:rPr lang="en-GB" sz="2300" kern="1200" dirty="0" err="1"/>
            <a:t>Gweithredu</a:t>
          </a:r>
          <a:r>
            <a:rPr lang="en-GB" sz="2300" kern="1200" dirty="0"/>
            <a:t> ac </a:t>
          </a:r>
          <a:r>
            <a:rPr lang="en-GB" sz="2300" kern="1200" dirty="0" err="1"/>
            <a:t>arsylwi</a:t>
          </a:r>
          <a:r>
            <a:rPr lang="en-GB" sz="2300" kern="1200" dirty="0"/>
            <a:t> </a:t>
          </a:r>
          <a:r>
            <a:rPr lang="en-GB" sz="2300" kern="1200" dirty="0" err="1"/>
            <a:t>eto</a:t>
          </a:r>
          <a:r>
            <a:rPr lang="en-GB" sz="2300" kern="1200" dirty="0"/>
            <a:t>. </a:t>
          </a:r>
          <a:endParaRPr lang="en-US" sz="2300" kern="1200" dirty="0"/>
        </a:p>
      </dsp:txBody>
      <dsp:txXfrm>
        <a:off x="61741" y="1490810"/>
        <a:ext cx="6543351" cy="1141288"/>
      </dsp:txXfrm>
    </dsp:sp>
    <dsp:sp modelId="{ABC68145-60AD-4A3D-AC5D-24D61E33930A}">
      <dsp:nvSpPr>
        <dsp:cNvPr id="0" name=""/>
        <dsp:cNvSpPr/>
      </dsp:nvSpPr>
      <dsp:spPr>
        <a:xfrm>
          <a:off x="0" y="2760080"/>
          <a:ext cx="6666833" cy="1264770"/>
        </a:xfrm>
        <a:prstGeom prst="roundRect">
          <a:avLst/>
        </a:prstGeom>
        <a:gradFill rotWithShape="0">
          <a:gsLst>
            <a:gs pos="0">
              <a:schemeClr val="accent5">
                <a:hueOff val="4007135"/>
                <a:satOff val="-17587"/>
                <a:lumOff val="52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4007135"/>
                <a:satOff val="-17587"/>
                <a:lumOff val="52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4007135"/>
                <a:satOff val="-17587"/>
                <a:lumOff val="52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Ystyried achosion posibl y digwyddiad a sut gellir cefnogi dysgu ac ymgysylltiad y plentyn. </a:t>
          </a:r>
          <a:endParaRPr lang="en-US" sz="2300" kern="1200"/>
        </a:p>
      </dsp:txBody>
      <dsp:txXfrm>
        <a:off x="61741" y="2821821"/>
        <a:ext cx="6543351" cy="1141288"/>
      </dsp:txXfrm>
    </dsp:sp>
    <dsp:sp modelId="{626A490F-54B9-4721-8DD1-F25555A8B3CF}">
      <dsp:nvSpPr>
        <dsp:cNvPr id="0" name=""/>
        <dsp:cNvSpPr/>
      </dsp:nvSpPr>
      <dsp:spPr>
        <a:xfrm>
          <a:off x="0" y="4091090"/>
          <a:ext cx="6666833" cy="1264770"/>
        </a:xfrm>
        <a:prstGeom prst="roundRect">
          <a:avLst/>
        </a:prstGeom>
        <a:gradFill rotWithShape="0">
          <a:gsLst>
            <a:gs pos="0">
              <a:schemeClr val="accent5">
                <a:hueOff val="6010703"/>
                <a:satOff val="-26380"/>
                <a:lumOff val="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6010703"/>
                <a:satOff val="-26380"/>
                <a:lumOff val="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6010703"/>
                <a:satOff val="-26380"/>
                <a:lumOff val="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Diogelu hunaniaeth y plentyn drwy gadw’r wybodaeth yn ddienw (BERA, 2024). </a:t>
          </a:r>
          <a:endParaRPr lang="en-US" sz="2300" kern="1200"/>
        </a:p>
      </dsp:txBody>
      <dsp:txXfrm>
        <a:off x="61741" y="4152831"/>
        <a:ext cx="6543351" cy="11412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DC7C6-14DF-456F-AB1F-429664AEDBF1}">
      <dsp:nvSpPr>
        <dsp:cNvPr id="0" name=""/>
        <dsp:cNvSpPr/>
      </dsp:nvSpPr>
      <dsp:spPr>
        <a:xfrm>
          <a:off x="1673813" y="789116"/>
          <a:ext cx="3531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3121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40780" y="832916"/>
        <a:ext cx="19186" cy="3840"/>
      </dsp:txXfrm>
    </dsp:sp>
    <dsp:sp modelId="{FE17F127-673C-41C0-A603-0D794B93FEA3}">
      <dsp:nvSpPr>
        <dsp:cNvPr id="0" name=""/>
        <dsp:cNvSpPr/>
      </dsp:nvSpPr>
      <dsp:spPr>
        <a:xfrm>
          <a:off x="7257" y="334329"/>
          <a:ext cx="1668355" cy="100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751" tIns="85812" rIns="81751" bIns="8581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Arsylwi</a:t>
          </a:r>
          <a:r>
            <a:rPr lang="en-GB" sz="1200" kern="1200" dirty="0"/>
            <a:t> </a:t>
          </a:r>
          <a:r>
            <a:rPr lang="en-GB" sz="1200" kern="1200" dirty="0" err="1"/>
            <a:t>plentyn</a:t>
          </a:r>
          <a:r>
            <a:rPr lang="en-GB" sz="1200" kern="1200" dirty="0"/>
            <a:t> </a:t>
          </a:r>
          <a:r>
            <a:rPr lang="en-GB" sz="1200" kern="1200" dirty="0" err="1"/>
            <a:t>yn</a:t>
          </a:r>
          <a:r>
            <a:rPr lang="en-GB" sz="1200" kern="1200" dirty="0"/>
            <a:t> </a:t>
          </a:r>
          <a:r>
            <a:rPr lang="en-GB" sz="1200" kern="1200" dirty="0" err="1"/>
            <a:t>cael</a:t>
          </a:r>
          <a:r>
            <a:rPr lang="en-GB" sz="1200" kern="1200" dirty="0"/>
            <a:t> </a:t>
          </a:r>
          <a:r>
            <a:rPr lang="en-GB" sz="1200" kern="1200" dirty="0" err="1"/>
            <a:t>trafferth</a:t>
          </a:r>
          <a:r>
            <a:rPr lang="en-GB" sz="1200" kern="1200" dirty="0"/>
            <a:t> </a:t>
          </a:r>
          <a:r>
            <a:rPr lang="en-GB" sz="1200" kern="1200" dirty="0" err="1"/>
            <a:t>deall</a:t>
          </a:r>
          <a:r>
            <a:rPr lang="en-GB" sz="1200" kern="1200" dirty="0"/>
            <a:t> </a:t>
          </a:r>
          <a:r>
            <a:rPr lang="en-GB" sz="1200" kern="1200" dirty="0" err="1"/>
            <a:t>gwerth</a:t>
          </a:r>
          <a:r>
            <a:rPr lang="en-GB" sz="1200" kern="1200" dirty="0"/>
            <a:t> </a:t>
          </a:r>
          <a:r>
            <a:rPr lang="en-GB" sz="1200" kern="1200" dirty="0" err="1"/>
            <a:t>darnau</a:t>
          </a:r>
          <a:r>
            <a:rPr lang="en-GB" sz="1200" kern="1200" dirty="0"/>
            <a:t> </a:t>
          </a:r>
          <a:r>
            <a:rPr lang="en-GB" sz="1200" kern="1200" dirty="0" err="1"/>
            <a:t>arian</a:t>
          </a:r>
          <a:r>
            <a:rPr lang="en-GB" sz="1200" kern="1200" dirty="0"/>
            <a:t> a </a:t>
          </a:r>
          <a:r>
            <a:rPr lang="en-GB" sz="1200" kern="1200" dirty="0" err="1"/>
            <a:t>chyfrifo</a:t>
          </a:r>
          <a:r>
            <a:rPr lang="en-GB" sz="1200" kern="1200" dirty="0"/>
            <a:t> </a:t>
          </a:r>
          <a:r>
            <a:rPr lang="en-GB" sz="1200" kern="1200" dirty="0" err="1"/>
            <a:t>symiau</a:t>
          </a:r>
          <a:r>
            <a:rPr lang="en-GB" sz="1200" kern="1200" dirty="0"/>
            <a:t> </a:t>
          </a:r>
          <a:r>
            <a:rPr lang="en-GB" sz="1200" kern="1200" dirty="0" err="1"/>
            <a:t>arian</a:t>
          </a:r>
          <a:r>
            <a:rPr lang="en-GB" sz="1200" kern="1200" dirty="0"/>
            <a:t>. </a:t>
          </a:r>
          <a:endParaRPr lang="en-US" sz="1200" kern="1200" dirty="0"/>
        </a:p>
      </dsp:txBody>
      <dsp:txXfrm>
        <a:off x="7257" y="334329"/>
        <a:ext cx="1668355" cy="1001013"/>
      </dsp:txXfrm>
    </dsp:sp>
    <dsp:sp modelId="{436C9458-0FA8-4C12-A2FA-58AC653B26B3}">
      <dsp:nvSpPr>
        <dsp:cNvPr id="0" name=""/>
        <dsp:cNvSpPr/>
      </dsp:nvSpPr>
      <dsp:spPr>
        <a:xfrm>
          <a:off x="3725890" y="789116"/>
          <a:ext cx="3531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3121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92858" y="832916"/>
        <a:ext cx="19186" cy="3840"/>
      </dsp:txXfrm>
    </dsp:sp>
    <dsp:sp modelId="{FD3F9134-6AF1-479F-91B5-A9D775DBDDEB}">
      <dsp:nvSpPr>
        <dsp:cNvPr id="0" name=""/>
        <dsp:cNvSpPr/>
      </dsp:nvSpPr>
      <dsp:spPr>
        <a:xfrm>
          <a:off x="2059334" y="334329"/>
          <a:ext cx="1668355" cy="100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751" tIns="85812" rIns="81751" bIns="8581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Sylwi</a:t>
          </a:r>
          <a:r>
            <a:rPr lang="en-GB" sz="1200" kern="1200" dirty="0"/>
            <a:t> </a:t>
          </a:r>
          <a:r>
            <a:rPr lang="en-GB" sz="1200" kern="1200" dirty="0" err="1"/>
            <a:t>ar</a:t>
          </a:r>
          <a:r>
            <a:rPr lang="en-GB" sz="1200" kern="1200" dirty="0"/>
            <a:t> </a:t>
          </a:r>
          <a:r>
            <a:rPr lang="en-GB" sz="1200" kern="1200" dirty="0" err="1"/>
            <a:t>ostyngiad</a:t>
          </a:r>
          <a:r>
            <a:rPr lang="en-GB" sz="1200" kern="1200" dirty="0"/>
            <a:t> </a:t>
          </a:r>
          <a:r>
            <a:rPr lang="en-GB" sz="1200" kern="1200" dirty="0" err="1"/>
            <a:t>yn</a:t>
          </a:r>
          <a:r>
            <a:rPr lang="en-GB" sz="1200" kern="1200" dirty="0"/>
            <a:t> </a:t>
          </a:r>
          <a:r>
            <a:rPr lang="en-GB" sz="1200" kern="1200" dirty="0" err="1"/>
            <a:t>ymgysylltiad</a:t>
          </a:r>
          <a:r>
            <a:rPr lang="en-GB" sz="1200" kern="1200" dirty="0"/>
            <a:t> y </a:t>
          </a:r>
          <a:r>
            <a:rPr lang="en-GB" sz="1200" kern="1200" dirty="0" err="1"/>
            <a:t>plentyn</a:t>
          </a:r>
          <a:r>
            <a:rPr lang="en-GB" sz="1200" kern="1200" dirty="0"/>
            <a:t> </a:t>
          </a:r>
          <a:r>
            <a:rPr lang="en-GB" sz="1200" kern="1200" dirty="0" err="1"/>
            <a:t>wrth</a:t>
          </a:r>
          <a:r>
            <a:rPr lang="en-GB" sz="1200" kern="1200" dirty="0"/>
            <a:t> </a:t>
          </a:r>
          <a:r>
            <a:rPr lang="en-GB" sz="1200" kern="1200" dirty="0" err="1"/>
            <a:t>i’r</a:t>
          </a:r>
          <a:r>
            <a:rPr lang="en-GB" sz="1200" kern="1200" dirty="0"/>
            <a:t> </a:t>
          </a:r>
          <a:r>
            <a:rPr lang="en-GB" sz="1200" kern="1200" dirty="0" err="1"/>
            <a:t>dasg</a:t>
          </a:r>
          <a:r>
            <a:rPr lang="en-GB" sz="1200" kern="1200" dirty="0"/>
            <a:t> </a:t>
          </a:r>
          <a:r>
            <a:rPr lang="en-GB" sz="1200" kern="1200" dirty="0" err="1"/>
            <a:t>fynd</a:t>
          </a:r>
          <a:r>
            <a:rPr lang="en-GB" sz="1200" kern="1200" dirty="0"/>
            <a:t> </a:t>
          </a:r>
          <a:r>
            <a:rPr lang="en-GB" sz="1200" kern="1200" dirty="0" err="1"/>
            <a:t>yn</a:t>
          </a:r>
          <a:r>
            <a:rPr lang="en-GB" sz="1200" kern="1200" dirty="0"/>
            <a:t> </a:t>
          </a:r>
          <a:r>
            <a:rPr lang="en-GB" sz="1200" kern="1200" dirty="0" err="1"/>
            <a:t>fwy</a:t>
          </a:r>
          <a:r>
            <a:rPr lang="en-GB" sz="1200" kern="1200" dirty="0"/>
            <a:t> </a:t>
          </a:r>
          <a:r>
            <a:rPr lang="en-GB" sz="1200" kern="1200" dirty="0" err="1"/>
            <a:t>heriol</a:t>
          </a:r>
          <a:r>
            <a:rPr lang="en-GB" sz="1200" kern="1200" dirty="0"/>
            <a:t>. </a:t>
          </a:r>
          <a:endParaRPr lang="en-US" sz="1200" kern="1200" dirty="0"/>
        </a:p>
      </dsp:txBody>
      <dsp:txXfrm>
        <a:off x="2059334" y="334329"/>
        <a:ext cx="1668355" cy="1001013"/>
      </dsp:txXfrm>
    </dsp:sp>
    <dsp:sp modelId="{52D011E1-CB05-4ABD-8A0B-83F1A6E60E0C}">
      <dsp:nvSpPr>
        <dsp:cNvPr id="0" name=""/>
        <dsp:cNvSpPr/>
      </dsp:nvSpPr>
      <dsp:spPr>
        <a:xfrm>
          <a:off x="841435" y="1333543"/>
          <a:ext cx="4104154" cy="353121"/>
        </a:xfrm>
        <a:custGeom>
          <a:avLst/>
          <a:gdLst/>
          <a:ahLst/>
          <a:cxnLst/>
          <a:rect l="0" t="0" r="0" b="0"/>
          <a:pathLst>
            <a:path>
              <a:moveTo>
                <a:pt x="4104154" y="0"/>
              </a:moveTo>
              <a:lnTo>
                <a:pt x="4104154" y="193660"/>
              </a:lnTo>
              <a:lnTo>
                <a:pt x="0" y="193660"/>
              </a:lnTo>
              <a:lnTo>
                <a:pt x="0" y="353121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90461" y="1508183"/>
        <a:ext cx="206102" cy="3840"/>
      </dsp:txXfrm>
    </dsp:sp>
    <dsp:sp modelId="{95F00DB8-1B51-40A0-A206-1F28D33EB6D8}">
      <dsp:nvSpPr>
        <dsp:cNvPr id="0" name=""/>
        <dsp:cNvSpPr/>
      </dsp:nvSpPr>
      <dsp:spPr>
        <a:xfrm>
          <a:off x="4111411" y="334329"/>
          <a:ext cx="1668355" cy="100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751" tIns="85812" rIns="81751" bIns="8581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Arfer adfyfyriol- Methadoleg Tripp (1993):</a:t>
          </a:r>
          <a:endParaRPr lang="en-US" sz="1200" kern="1200"/>
        </a:p>
      </dsp:txBody>
      <dsp:txXfrm>
        <a:off x="4111411" y="334329"/>
        <a:ext cx="1668355" cy="1001013"/>
      </dsp:txXfrm>
    </dsp:sp>
    <dsp:sp modelId="{B48AF857-50EB-48CC-954D-4271236C8F57}">
      <dsp:nvSpPr>
        <dsp:cNvPr id="0" name=""/>
        <dsp:cNvSpPr/>
      </dsp:nvSpPr>
      <dsp:spPr>
        <a:xfrm>
          <a:off x="1673813" y="2173851"/>
          <a:ext cx="3531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3121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40780" y="2217651"/>
        <a:ext cx="19186" cy="3840"/>
      </dsp:txXfrm>
    </dsp:sp>
    <dsp:sp modelId="{186DD75E-81A3-4558-A8F9-0507B62C652E}">
      <dsp:nvSpPr>
        <dsp:cNvPr id="0" name=""/>
        <dsp:cNvSpPr/>
      </dsp:nvSpPr>
      <dsp:spPr>
        <a:xfrm>
          <a:off x="7257" y="1719064"/>
          <a:ext cx="1668355" cy="100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751" tIns="85812" rIns="81751" bIns="8581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Arsywli a disgrifio’r digwyddiad. </a:t>
          </a:r>
          <a:endParaRPr lang="en-US" sz="1200" kern="1200"/>
        </a:p>
      </dsp:txBody>
      <dsp:txXfrm>
        <a:off x="7257" y="1719064"/>
        <a:ext cx="1668355" cy="1001013"/>
      </dsp:txXfrm>
    </dsp:sp>
    <dsp:sp modelId="{C2097CFD-31B7-46B6-A814-B1D733E7F873}">
      <dsp:nvSpPr>
        <dsp:cNvPr id="0" name=""/>
        <dsp:cNvSpPr/>
      </dsp:nvSpPr>
      <dsp:spPr>
        <a:xfrm>
          <a:off x="3725890" y="2173851"/>
          <a:ext cx="3531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3121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92858" y="2217651"/>
        <a:ext cx="19186" cy="3840"/>
      </dsp:txXfrm>
    </dsp:sp>
    <dsp:sp modelId="{CBE9A19E-4FF8-48ED-82B7-F5193E6623DA}">
      <dsp:nvSpPr>
        <dsp:cNvPr id="0" name=""/>
        <dsp:cNvSpPr/>
      </dsp:nvSpPr>
      <dsp:spPr>
        <a:xfrm>
          <a:off x="2059334" y="1719064"/>
          <a:ext cx="1668355" cy="100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751" tIns="85812" rIns="81751" bIns="8581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Dadansoddir’r hyn a allai fod wedi cyfrannu at yr anawsterau. </a:t>
          </a:r>
          <a:endParaRPr lang="en-US" sz="1200" kern="1200"/>
        </a:p>
      </dsp:txBody>
      <dsp:txXfrm>
        <a:off x="2059334" y="1719064"/>
        <a:ext cx="1668355" cy="1001013"/>
      </dsp:txXfrm>
    </dsp:sp>
    <dsp:sp modelId="{7379F8A1-23F0-48B6-B549-D5558AFB0E71}">
      <dsp:nvSpPr>
        <dsp:cNvPr id="0" name=""/>
        <dsp:cNvSpPr/>
      </dsp:nvSpPr>
      <dsp:spPr>
        <a:xfrm>
          <a:off x="841435" y="2718278"/>
          <a:ext cx="4104154" cy="353121"/>
        </a:xfrm>
        <a:custGeom>
          <a:avLst/>
          <a:gdLst/>
          <a:ahLst/>
          <a:cxnLst/>
          <a:rect l="0" t="0" r="0" b="0"/>
          <a:pathLst>
            <a:path>
              <a:moveTo>
                <a:pt x="4104154" y="0"/>
              </a:moveTo>
              <a:lnTo>
                <a:pt x="4104154" y="193660"/>
              </a:lnTo>
              <a:lnTo>
                <a:pt x="0" y="193660"/>
              </a:lnTo>
              <a:lnTo>
                <a:pt x="0" y="353121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90461" y="2892918"/>
        <a:ext cx="206102" cy="3840"/>
      </dsp:txXfrm>
    </dsp:sp>
    <dsp:sp modelId="{3C7D6F6B-30D1-4E9F-9532-38FBCDF98923}">
      <dsp:nvSpPr>
        <dsp:cNvPr id="0" name=""/>
        <dsp:cNvSpPr/>
      </dsp:nvSpPr>
      <dsp:spPr>
        <a:xfrm>
          <a:off x="4111411" y="1719064"/>
          <a:ext cx="1668355" cy="100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751" tIns="85812" rIns="81751" bIns="8581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Cynllunio a datblygu strategaethau cymorth.</a:t>
          </a:r>
          <a:endParaRPr lang="en-US" sz="1200" kern="1200"/>
        </a:p>
      </dsp:txBody>
      <dsp:txXfrm>
        <a:off x="4111411" y="1719064"/>
        <a:ext cx="1668355" cy="1001013"/>
      </dsp:txXfrm>
    </dsp:sp>
    <dsp:sp modelId="{73A2EAC8-A4AF-43F8-A02D-78843289520C}">
      <dsp:nvSpPr>
        <dsp:cNvPr id="0" name=""/>
        <dsp:cNvSpPr/>
      </dsp:nvSpPr>
      <dsp:spPr>
        <a:xfrm>
          <a:off x="1673813" y="3604306"/>
          <a:ext cx="479015" cy="1590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6607" y="0"/>
              </a:lnTo>
              <a:lnTo>
                <a:pt x="256607" y="159030"/>
              </a:lnTo>
              <a:lnTo>
                <a:pt x="479015" y="15903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899974" y="3681901"/>
        <a:ext cx="26692" cy="3840"/>
      </dsp:txXfrm>
    </dsp:sp>
    <dsp:sp modelId="{39AA873A-6075-4B33-B1FE-CADDFC952918}">
      <dsp:nvSpPr>
        <dsp:cNvPr id="0" name=""/>
        <dsp:cNvSpPr/>
      </dsp:nvSpPr>
      <dsp:spPr>
        <a:xfrm>
          <a:off x="7257" y="3103799"/>
          <a:ext cx="1668355" cy="100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751" tIns="85812" rIns="81751" bIns="8581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Gweithredu’r</a:t>
          </a:r>
          <a:r>
            <a:rPr lang="en-GB" sz="1200" kern="1200" dirty="0"/>
            <a:t> </a:t>
          </a:r>
          <a:r>
            <a:rPr lang="en-GB" sz="1200" kern="1200" dirty="0" err="1"/>
            <a:t>strategaethau</a:t>
          </a:r>
          <a:r>
            <a:rPr lang="en-GB" sz="1200" kern="1200" dirty="0"/>
            <a:t> ac </a:t>
          </a:r>
          <a:r>
            <a:rPr lang="en-GB" sz="1200" kern="1200" dirty="0" err="1"/>
            <a:t>arsylwi</a:t>
          </a:r>
          <a:r>
            <a:rPr lang="en-GB" sz="1200" kern="1200" dirty="0"/>
            <a:t> </a:t>
          </a:r>
          <a:r>
            <a:rPr lang="en-GB" sz="1200" kern="1200" dirty="0" err="1"/>
            <a:t>ar</a:t>
          </a:r>
          <a:r>
            <a:rPr lang="en-GB" sz="1200" kern="1200" dirty="0"/>
            <a:t> </a:t>
          </a:r>
          <a:r>
            <a:rPr lang="en-GB" sz="1200" kern="1200" dirty="0" err="1"/>
            <a:t>eu</a:t>
          </a:r>
          <a:r>
            <a:rPr lang="en-GB" sz="1200" kern="1200" dirty="0"/>
            <a:t> </a:t>
          </a:r>
          <a:r>
            <a:rPr lang="en-GB" sz="1200" kern="1200" dirty="0" err="1"/>
            <a:t>heffaith</a:t>
          </a:r>
          <a:r>
            <a:rPr lang="en-GB" sz="1200" kern="1200" dirty="0"/>
            <a:t> er </a:t>
          </a:r>
          <a:r>
            <a:rPr lang="en-GB" sz="1200" kern="1200" dirty="0" err="1"/>
            <a:t>mwyn</a:t>
          </a:r>
          <a:r>
            <a:rPr lang="en-GB" sz="1200" kern="1200" dirty="0"/>
            <a:t> </a:t>
          </a:r>
          <a:r>
            <a:rPr lang="en-GB" sz="1200" kern="1200" dirty="0" err="1"/>
            <a:t>gwella’r</a:t>
          </a:r>
          <a:r>
            <a:rPr lang="en-GB" sz="1200" kern="1200" dirty="0"/>
            <a:t> </a:t>
          </a:r>
          <a:r>
            <a:rPr lang="en-GB" sz="1200" kern="1200" dirty="0" err="1"/>
            <a:t>gefnogaeth</a:t>
          </a:r>
          <a:r>
            <a:rPr lang="en-GB" sz="1200" kern="1200" dirty="0"/>
            <a:t> </a:t>
          </a:r>
          <a:r>
            <a:rPr lang="en-GB" sz="1200" kern="1200" dirty="0" err="1"/>
            <a:t>ymhellach</a:t>
          </a:r>
          <a:r>
            <a:rPr lang="en-GB" sz="1200" kern="1200" dirty="0"/>
            <a:t>. </a:t>
          </a:r>
          <a:endParaRPr lang="en-US" sz="1200" kern="1200" dirty="0"/>
        </a:p>
      </dsp:txBody>
      <dsp:txXfrm>
        <a:off x="7257" y="3103799"/>
        <a:ext cx="1668355" cy="1001013"/>
      </dsp:txXfrm>
    </dsp:sp>
    <dsp:sp modelId="{019AB4DE-121E-4970-B634-1853EA42E1E9}">
      <dsp:nvSpPr>
        <dsp:cNvPr id="0" name=""/>
        <dsp:cNvSpPr/>
      </dsp:nvSpPr>
      <dsp:spPr>
        <a:xfrm>
          <a:off x="2185228" y="3262830"/>
          <a:ext cx="1668355" cy="10010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1751" tIns="85812" rIns="81751" bIns="8581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(Mena,2024)</a:t>
          </a:r>
        </a:p>
      </dsp:txBody>
      <dsp:txXfrm>
        <a:off x="2185228" y="3262830"/>
        <a:ext cx="1668355" cy="10010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7F8CFA-6DD5-4A42-890D-930B2B139E6C}">
      <dsp:nvSpPr>
        <dsp:cNvPr id="0" name=""/>
        <dsp:cNvSpPr/>
      </dsp:nvSpPr>
      <dsp:spPr>
        <a:xfrm>
          <a:off x="0" y="59235"/>
          <a:ext cx="4646905" cy="67128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Cysylltiad â’r digwyddiad: Roedd y plentyn yn cael trafferth adnabod gwerthoedd darnau arian a chyfrifo symiau. </a:t>
          </a:r>
          <a:endParaRPr lang="en-US" sz="1200" kern="1200"/>
        </a:p>
      </dsp:txBody>
      <dsp:txXfrm>
        <a:off x="32770" y="92005"/>
        <a:ext cx="4581365" cy="605747"/>
      </dsp:txXfrm>
    </dsp:sp>
    <dsp:sp modelId="{6E982183-31DC-43C7-8B80-07CF1E78C350}">
      <dsp:nvSpPr>
        <dsp:cNvPr id="0" name=""/>
        <dsp:cNvSpPr/>
      </dsp:nvSpPr>
      <dsp:spPr>
        <a:xfrm>
          <a:off x="0" y="765083"/>
          <a:ext cx="4646905" cy="67128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Dealltwriaeth drwy brofiad ymarferol: Gallau trin a grwpio darnau arian helpu’r plentyn i gysylltu gwrthrychau a gwerthoedd rhifau. </a:t>
          </a:r>
          <a:endParaRPr lang="en-US" sz="1200" kern="1200"/>
        </a:p>
      </dsp:txBody>
      <dsp:txXfrm>
        <a:off x="32770" y="797853"/>
        <a:ext cx="4581365" cy="605747"/>
      </dsp:txXfrm>
    </dsp:sp>
    <dsp:sp modelId="{F4CFEF54-7F8A-495B-86D6-3A0ADC8574E7}">
      <dsp:nvSpPr>
        <dsp:cNvPr id="0" name=""/>
        <dsp:cNvSpPr/>
      </dsp:nvSpPr>
      <dsp:spPr>
        <a:xfrm>
          <a:off x="0" y="1470930"/>
          <a:ext cx="4646905" cy="67128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Tystiolaeth</a:t>
          </a:r>
          <a:r>
            <a:rPr lang="en-GB" sz="1200" kern="1200" dirty="0"/>
            <a:t> </a:t>
          </a:r>
          <a:r>
            <a:rPr lang="en-GB" sz="1200" kern="1200" dirty="0" err="1"/>
            <a:t>ddiweddar</a:t>
          </a:r>
          <a:r>
            <a:rPr lang="en-GB" sz="1200" kern="1200" dirty="0"/>
            <a:t>: Mae </a:t>
          </a:r>
          <a:r>
            <a:rPr lang="en-GB" sz="1200" kern="1200" dirty="0" err="1"/>
            <a:t>adolygiad</a:t>
          </a:r>
          <a:r>
            <a:rPr lang="en-GB" sz="1200" kern="1200" dirty="0"/>
            <a:t> Byrne (2023) </a:t>
          </a:r>
          <a:r>
            <a:rPr lang="en-GB" sz="1200" kern="1200" dirty="0" err="1"/>
            <a:t>yn</a:t>
          </a:r>
          <a:r>
            <a:rPr lang="en-GB" sz="1200" kern="1200" dirty="0"/>
            <a:t> </a:t>
          </a:r>
          <a:r>
            <a:rPr lang="en-GB" sz="1200" kern="1200" dirty="0" err="1"/>
            <a:t>archwilio</a:t>
          </a:r>
          <a:r>
            <a:rPr lang="en-GB" sz="1200" kern="1200" dirty="0"/>
            <a:t> </a:t>
          </a:r>
          <a:r>
            <a:rPr lang="en-GB" sz="1200" kern="1200" dirty="0" err="1"/>
            <a:t>ymchwil</a:t>
          </a:r>
          <a:r>
            <a:rPr lang="en-GB" sz="1200" kern="1200" dirty="0"/>
            <a:t> </a:t>
          </a:r>
          <a:r>
            <a:rPr lang="en-GB" sz="1200" kern="1200" dirty="0" err="1"/>
            <a:t>ar</a:t>
          </a:r>
          <a:r>
            <a:rPr lang="en-GB" sz="1200" kern="1200" dirty="0"/>
            <a:t> </a:t>
          </a:r>
          <a:r>
            <a:rPr lang="en-GB" sz="1200" kern="1200" dirty="0" err="1"/>
            <a:t>ddefnyddio</a:t>
          </a:r>
          <a:r>
            <a:rPr lang="en-GB" sz="1200" kern="1200" dirty="0"/>
            <a:t> </a:t>
          </a:r>
          <a:r>
            <a:rPr lang="en-GB" sz="1200" kern="1200" dirty="0" err="1"/>
            <a:t>adnoddau</a:t>
          </a:r>
          <a:r>
            <a:rPr lang="en-GB" sz="1200" kern="1200" dirty="0"/>
            <a:t> </a:t>
          </a:r>
          <a:r>
            <a:rPr lang="en-GB" sz="1200" kern="1200" dirty="0" err="1"/>
            <a:t>ymarferol</a:t>
          </a:r>
          <a:r>
            <a:rPr lang="en-GB" sz="1200" kern="1200" dirty="0"/>
            <a:t> </a:t>
          </a:r>
          <a:r>
            <a:rPr lang="en-GB" sz="1200" kern="1200" dirty="0" err="1"/>
            <a:t>i</a:t>
          </a:r>
          <a:r>
            <a:rPr lang="en-GB" sz="1200" kern="1200" dirty="0"/>
            <a:t> </a:t>
          </a:r>
          <a:r>
            <a:rPr lang="en-GB" sz="1200" kern="1200" dirty="0" err="1"/>
            <a:t>gefnogi</a:t>
          </a:r>
          <a:r>
            <a:rPr lang="en-GB" sz="1200" kern="1200" dirty="0"/>
            <a:t> </a:t>
          </a:r>
          <a:r>
            <a:rPr lang="en-GB" sz="1200" kern="1200" dirty="0" err="1"/>
            <a:t>dysgu</a:t>
          </a:r>
          <a:r>
            <a:rPr lang="en-GB" sz="1200" kern="1200" dirty="0"/>
            <a:t> plant. </a:t>
          </a:r>
          <a:endParaRPr lang="en-US" sz="1200" kern="1200" dirty="0"/>
        </a:p>
      </dsp:txBody>
      <dsp:txXfrm>
        <a:off x="32770" y="1503700"/>
        <a:ext cx="4581365" cy="605747"/>
      </dsp:txXfrm>
    </dsp:sp>
    <dsp:sp modelId="{D0833AED-871F-4CFB-B05A-99B8E35539CE}">
      <dsp:nvSpPr>
        <dsp:cNvPr id="0" name=""/>
        <dsp:cNvSpPr/>
      </dsp:nvSpPr>
      <dsp:spPr>
        <a:xfrm>
          <a:off x="0" y="2176778"/>
          <a:ext cx="4646905" cy="67128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Defnydd</a:t>
          </a:r>
          <a:r>
            <a:rPr lang="en-GB" sz="1200" kern="1200" dirty="0"/>
            <a:t> </a:t>
          </a:r>
          <a:r>
            <a:rPr lang="en-GB" sz="1200" kern="1200" dirty="0" err="1"/>
            <a:t>bwriadus</a:t>
          </a:r>
          <a:r>
            <a:rPr lang="en-GB" sz="1200" kern="1200" dirty="0"/>
            <a:t>: Mae </a:t>
          </a:r>
          <a:r>
            <a:rPr lang="en-GB" sz="1200" kern="1200" dirty="0" err="1"/>
            <a:t>Harefa</a:t>
          </a:r>
          <a:r>
            <a:rPr lang="en-GB" sz="1200" kern="1200" dirty="0"/>
            <a:t>, (2025) </a:t>
          </a:r>
          <a:r>
            <a:rPr lang="en-GB" sz="1200" kern="1200" dirty="0" err="1"/>
            <a:t>yn</a:t>
          </a:r>
          <a:r>
            <a:rPr lang="en-GB" sz="1200" kern="1200" dirty="0"/>
            <a:t> </a:t>
          </a:r>
          <a:r>
            <a:rPr lang="en-GB" sz="1200" kern="1200" dirty="0" err="1"/>
            <a:t>pwysleisio</a:t>
          </a:r>
          <a:r>
            <a:rPr lang="en-GB" sz="1200" kern="1200" dirty="0"/>
            <a:t> </a:t>
          </a:r>
          <a:r>
            <a:rPr lang="en-GB" sz="1200" kern="1200" dirty="0" err="1"/>
            <a:t>cysylltu</a:t>
          </a:r>
          <a:r>
            <a:rPr lang="en-GB" sz="1200" kern="1200" dirty="0"/>
            <a:t> </a:t>
          </a:r>
          <a:r>
            <a:rPr lang="en-GB" sz="1200" kern="1200" dirty="0" err="1"/>
            <a:t>adnoddau</a:t>
          </a:r>
          <a:r>
            <a:rPr lang="en-GB" sz="1200" kern="1200" dirty="0"/>
            <a:t> </a:t>
          </a:r>
          <a:r>
            <a:rPr lang="en-GB" sz="1200" kern="1200" dirty="0" err="1"/>
            <a:t>ymarferol</a:t>
          </a:r>
          <a:r>
            <a:rPr lang="en-GB" sz="1200" kern="1200" dirty="0"/>
            <a:t> </a:t>
          </a:r>
          <a:r>
            <a:rPr lang="en-GB" sz="1200" kern="1200" dirty="0" err="1"/>
            <a:t>a’r</a:t>
          </a:r>
          <a:r>
            <a:rPr lang="en-GB" sz="1200" kern="1200" dirty="0"/>
            <a:t> </a:t>
          </a:r>
          <a:r>
            <a:rPr lang="en-GB" sz="1200" kern="1200" dirty="0" err="1"/>
            <a:t>cysyniad</a:t>
          </a:r>
          <a:r>
            <a:rPr lang="en-GB" sz="1200" kern="1200" dirty="0"/>
            <a:t> </a:t>
          </a:r>
          <a:r>
            <a:rPr lang="en-GB" sz="1200" kern="1200" dirty="0" err="1"/>
            <a:t>mathemategol</a:t>
          </a:r>
          <a:r>
            <a:rPr lang="en-GB" sz="1200" kern="1200" dirty="0"/>
            <a:t> </a:t>
          </a:r>
          <a:r>
            <a:rPr lang="en-GB" sz="1200" kern="1200" dirty="0" err="1"/>
            <a:t>a’u</a:t>
          </a:r>
          <a:r>
            <a:rPr lang="en-GB" sz="1200" kern="1200" dirty="0"/>
            <a:t> </a:t>
          </a:r>
          <a:r>
            <a:rPr lang="en-GB" sz="1200" kern="1200" dirty="0" err="1"/>
            <a:t>lleihau’n</a:t>
          </a:r>
          <a:r>
            <a:rPr lang="en-GB" sz="1200" kern="1200" dirty="0"/>
            <a:t> </a:t>
          </a:r>
          <a:r>
            <a:rPr lang="en-GB" sz="1200" kern="1200" dirty="0" err="1"/>
            <a:t>raddol</a:t>
          </a:r>
          <a:r>
            <a:rPr lang="en-GB" sz="1200" kern="1200" dirty="0"/>
            <a:t> </a:t>
          </a:r>
          <a:r>
            <a:rPr lang="en-GB" sz="1200" kern="1200" dirty="0" err="1"/>
            <a:t>wrth</a:t>
          </a:r>
          <a:r>
            <a:rPr lang="en-GB" sz="1200" kern="1200" dirty="0"/>
            <a:t> </a:t>
          </a:r>
          <a:r>
            <a:rPr lang="en-GB" sz="1200" kern="1200" dirty="0" err="1"/>
            <a:t>i</a:t>
          </a:r>
          <a:r>
            <a:rPr lang="en-GB" sz="1200" kern="1200" dirty="0"/>
            <a:t> </a:t>
          </a:r>
          <a:r>
            <a:rPr lang="en-GB" sz="1200" kern="1200" dirty="0" err="1"/>
            <a:t>annibyniaeth</a:t>
          </a:r>
          <a:r>
            <a:rPr lang="en-GB" sz="1200" kern="1200" dirty="0"/>
            <a:t> </a:t>
          </a:r>
          <a:r>
            <a:rPr lang="en-GB" sz="1200" kern="1200" dirty="0" err="1"/>
            <a:t>ddatblygu</a:t>
          </a:r>
          <a:r>
            <a:rPr lang="en-GB" sz="1200" kern="1200" dirty="0"/>
            <a:t>. </a:t>
          </a:r>
          <a:endParaRPr lang="en-US" sz="1200" kern="1200" dirty="0"/>
        </a:p>
      </dsp:txBody>
      <dsp:txXfrm>
        <a:off x="32770" y="2209548"/>
        <a:ext cx="4581365" cy="605747"/>
      </dsp:txXfrm>
    </dsp:sp>
    <dsp:sp modelId="{04D4E62A-EA26-4D84-8AB4-33FF73018BB2}">
      <dsp:nvSpPr>
        <dsp:cNvPr id="0" name=""/>
        <dsp:cNvSpPr/>
      </dsp:nvSpPr>
      <dsp:spPr>
        <a:xfrm>
          <a:off x="0" y="2882625"/>
          <a:ext cx="4646905" cy="67128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Ystyriaeth</a:t>
          </a:r>
          <a:r>
            <a:rPr lang="en-GB" sz="1200" kern="1200" dirty="0"/>
            <a:t> </a:t>
          </a:r>
          <a:r>
            <a:rPr lang="en-GB" sz="1200" kern="1200" dirty="0" err="1"/>
            <a:t>feirniadol</a:t>
          </a:r>
          <a:r>
            <a:rPr lang="en-GB" sz="1200" kern="1200" dirty="0"/>
            <a:t>: </a:t>
          </a:r>
          <a:r>
            <a:rPr lang="en-GB" sz="1200" kern="1200" dirty="0" err="1"/>
            <a:t>Nid</a:t>
          </a:r>
          <a:r>
            <a:rPr lang="en-GB" sz="1200" kern="1200" dirty="0"/>
            <a:t> </a:t>
          </a:r>
          <a:r>
            <a:rPr lang="en-GB" sz="1200" kern="1200" dirty="0" err="1"/>
            <a:t>yw</a:t>
          </a:r>
          <a:r>
            <a:rPr lang="en-GB" sz="1200" kern="1200" dirty="0"/>
            <a:t> </a:t>
          </a:r>
          <a:r>
            <a:rPr lang="en-GB" sz="1200" kern="1200" dirty="0" err="1"/>
            <a:t>adnoddau</a:t>
          </a:r>
          <a:r>
            <a:rPr lang="en-GB" sz="1200" kern="1200" dirty="0"/>
            <a:t> </a:t>
          </a:r>
          <a:r>
            <a:rPr lang="en-GB" sz="1200" kern="1200" dirty="0" err="1"/>
            <a:t>ar</a:t>
          </a:r>
          <a:r>
            <a:rPr lang="en-GB" sz="1200" kern="1200" dirty="0"/>
            <a:t> </a:t>
          </a:r>
          <a:r>
            <a:rPr lang="en-GB" sz="1200" kern="1200" dirty="0" err="1"/>
            <a:t>eu</a:t>
          </a:r>
          <a:r>
            <a:rPr lang="en-GB" sz="1200" kern="1200" dirty="0"/>
            <a:t> </a:t>
          </a:r>
          <a:r>
            <a:rPr lang="en-GB" sz="1200" kern="1200" dirty="0" err="1"/>
            <a:t>pennau</a:t>
          </a:r>
          <a:r>
            <a:rPr lang="en-GB" sz="1200" kern="1200" dirty="0"/>
            <a:t> </a:t>
          </a:r>
          <a:r>
            <a:rPr lang="en-GB" sz="1200" kern="1200" dirty="0" err="1"/>
            <a:t>eu</a:t>
          </a:r>
          <a:r>
            <a:rPr lang="en-GB" sz="1200" kern="1200" dirty="0"/>
            <a:t> </a:t>
          </a:r>
          <a:r>
            <a:rPr lang="en-GB" sz="1200" kern="1200" dirty="0" err="1"/>
            <a:t>hunain</a:t>
          </a:r>
          <a:r>
            <a:rPr lang="en-GB" sz="1200" kern="1200" dirty="0"/>
            <a:t> </a:t>
          </a:r>
          <a:r>
            <a:rPr lang="en-GB" sz="1200" kern="1200" dirty="0" err="1"/>
            <a:t>yn</a:t>
          </a:r>
          <a:r>
            <a:rPr lang="en-GB" sz="1200" kern="1200" dirty="0"/>
            <a:t> </a:t>
          </a:r>
          <a:r>
            <a:rPr lang="en-GB" sz="1200" kern="1200" dirty="0" err="1"/>
            <a:t>gwarantu</a:t>
          </a:r>
          <a:r>
            <a:rPr lang="en-GB" sz="1200" kern="1200" dirty="0"/>
            <a:t> </a:t>
          </a:r>
          <a:r>
            <a:rPr lang="en-GB" sz="1200" kern="1200" dirty="0" err="1"/>
            <a:t>dealltwriaeth</a:t>
          </a:r>
          <a:r>
            <a:rPr lang="en-GB" sz="1200" kern="1200" dirty="0"/>
            <a:t>. </a:t>
          </a:r>
          <a:r>
            <a:rPr lang="en-GB" sz="1200" kern="1200" dirty="0" err="1"/>
            <a:t>Rhaid</a:t>
          </a:r>
          <a:r>
            <a:rPr lang="en-GB" sz="1200" kern="1200" dirty="0"/>
            <a:t> </a:t>
          </a:r>
          <a:r>
            <a:rPr lang="en-GB" sz="1200" kern="1200" dirty="0" err="1"/>
            <a:t>asesu</a:t>
          </a:r>
          <a:r>
            <a:rPr lang="en-GB" sz="1200" kern="1200" dirty="0"/>
            <a:t> </a:t>
          </a:r>
          <a:r>
            <a:rPr lang="en-GB" sz="1200" kern="1200" dirty="0" err="1"/>
            <a:t>ymateb</a:t>
          </a:r>
          <a:r>
            <a:rPr lang="en-GB" sz="1200" kern="1200" dirty="0"/>
            <a:t> ac </a:t>
          </a:r>
          <a:r>
            <a:rPr lang="en-GB" sz="1200" kern="1200" dirty="0" err="1"/>
            <a:t>anghenion</a:t>
          </a:r>
          <a:r>
            <a:rPr lang="en-GB" sz="1200" kern="1200" dirty="0"/>
            <a:t> y </a:t>
          </a:r>
          <a:r>
            <a:rPr lang="en-GB" sz="1200" kern="1200" dirty="0" err="1"/>
            <a:t>plentyn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32770" y="2915395"/>
        <a:ext cx="4581365" cy="605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C6B3A0-7D49-4CE1-9D8C-51FD49480D6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6B489-93B9-4E81-94A7-4647770D41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10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6B489-93B9-4E81-94A7-4647770D413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108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6B489-93B9-4E81-94A7-4647770D413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956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6B489-93B9-4E81-94A7-4647770D413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069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6B489-93B9-4E81-94A7-4647770D41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7748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6B489-93B9-4E81-94A7-4647770D413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4043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A6B489-93B9-4E81-94A7-4647770D413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033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8FBEE-93A1-95FE-75C2-6D1849DC3D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23F98E-F231-068B-2F25-43A8CB846D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7ED8C-3B22-D572-B65B-A2F3FB2BF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C0684-0D08-E34E-85FD-6211BF052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453B0-0514-6C9C-24F9-98EF8434D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817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E5044-79CB-806C-0087-164D38ED8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52466-97BE-8655-F1B2-CE7957A68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D5D07-D886-ADCB-D120-7298F464A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C2696-F680-28E4-E3E4-5302BF755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A5087-366D-0389-AB9B-FF6FE236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469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5B453-1B4D-389A-D7AD-FEC27289F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D2D950-6240-B042-544F-BDEED7345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A2414-652C-9016-C106-906A5C052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77240-45A4-050F-1BE3-1CB3F42E2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AE0D3-FCF2-798E-B0D2-191451DEB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948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33E06-0695-4BA3-852E-79E046ED4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96374-61D4-86E7-C65B-54E0CEC66E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649A1B-E2A0-1C75-6F87-EAF5FA9285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04D25B-924E-BD39-062D-752CC0950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8A9777-F08A-9893-F4B7-A653E461E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F4526-2285-AB86-703B-F580949EC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357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01E60-AAE0-BD25-24D8-A47BCCEFB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3389E0-0A2B-7B4D-CCFC-33D2AEF053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825D74-F619-FB6F-CC03-2D2D57782E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755028-3D73-B12B-6DBF-804A8DA0D3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49A20B-081E-9827-1669-54BFA5E6F4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EDF530-FAB0-3CAE-2C7C-A03AC23DF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07BFFE-71FD-4DE1-E23A-C547AC6AB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77FF8B-C85A-4F6A-4C16-C330DE496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529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E2406-C6B3-BCDD-DB13-E853A7E19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6CD788-73B8-4545-F227-4CB09AB46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3ED22D-A8DE-745C-709E-F0DFF8F98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81F99B-A586-066D-00B6-1E4413F04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965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613FB6-9829-2C8F-7D1D-9F3DE9064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FE7CA2-B725-D534-1E15-4F21D482B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BE0B57-3F93-FBC0-679F-D23DA486A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45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984BF-EAEB-690A-7CB9-8D409BF0F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64CCF-3D62-4FB5-676C-8CCF7C309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F32E27-5462-D393-6A41-0990C14ABA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33844-C2C3-AEB1-05D3-C2B95A70E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607994-A4DD-414C-B30F-386FC0F50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5A07B5-B4A4-5B44-96BC-AD452F004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554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7042A-275C-107C-A157-90F028BB1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F8E618-7B69-8002-A2D4-88AE855A71E6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63CD2B-1075-97B8-BBB9-9EE7F69CA6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629658-5164-05FA-3131-3B567FF55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C5DFC0-6ED2-C83B-DC5B-A12C85387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8A0D9F-FB4A-6A66-832A-3BF38E2A8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030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58E71-52BC-B8DE-8B96-F03C8A4A0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6407A3-A942-3275-0AB1-3EAD90C2E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D84F8-2FB2-5E1F-04B0-AD4E0B062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602C2F-760C-149F-352F-DC585D080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44E95F-9F7A-8E7E-A6F2-1D43784E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976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F2EB6D-850C-0D22-6D63-3CA25F82FF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5DC260-B8F3-04FB-643D-5D8DC72082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44812-A96C-38DF-7871-D4E3D7013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80AB92-5C92-0672-8187-32023C63A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6A59A-ECAC-6308-25B1-093AEB00E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063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DF26F5-393A-7327-459C-A008379E3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EE8E36-AEE2-FDBA-7712-3FD4C942F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1A58D8-564B-2D54-DD06-C90087168C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17EBEE-A64B-46DB-913E-B8C846D3A3F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577FEB-B2C8-2C70-4A4A-F07425907C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FD5A0-93D3-7093-04FA-90CB94D298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76EF6B-FC55-4BAA-9B5C-63A24C127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433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diagramData" Target="../diagrams/data3.xml"/><Relationship Id="rId11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microsoft.com/office/2007/relationships/diagramDrawing" Target="../diagrams/drawing3.xml"/><Relationship Id="rId4" Type="http://schemas.openxmlformats.org/officeDocument/2006/relationships/notesSlide" Target="../notesSlides/notesSlide5.xml"/><Relationship Id="rId9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90E09-601F-86A0-A9B5-1219ED2C9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 err="1">
                <a:solidFill>
                  <a:srgbClr val="FFFFFF"/>
                </a:solidFill>
              </a:rPr>
              <a:t>Adfyfyrio</a:t>
            </a:r>
            <a:r>
              <a:rPr lang="en-GB" sz="4800">
                <a:solidFill>
                  <a:srgbClr val="FFFFFF"/>
                </a:solidFill>
              </a:rPr>
              <a:t> ar Ddigwyddiad Critigol: Gweithgaredd Mathemeteg ar Arian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BCB9D8-A993-3711-DC10-316E77A589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Rhif Myfyrwyr: 2601074</a:t>
            </a: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D058C59C-F019-1C17-FC75-DB407474A4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920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03"/>
    </mc:Choice>
    <mc:Fallback xmlns="">
      <p:transition spd="slow" advTm="5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E22349-7DB0-2EC2-D30A-A5243B872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 err="1">
                <a:solidFill>
                  <a:srgbClr val="FFFFFF"/>
                </a:solidFill>
              </a:rPr>
              <a:t>Cyflwyniad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C68D5C19-3276-49EF-9EAB-8A8D52C9F3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951934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A1942103-760E-FC58-0F56-142E9A5D7BE2}"/>
              </a:ext>
            </a:extLst>
          </p:cNvPr>
          <p:cNvCxnSpPr/>
          <p:nvPr/>
        </p:nvCxnSpPr>
        <p:spPr>
          <a:xfrm>
            <a:off x="8392438" y="2455101"/>
            <a:ext cx="563672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D4F530AA-5BFF-7F3D-88F9-CAFF286B2087}"/>
              </a:ext>
            </a:extLst>
          </p:cNvPr>
          <p:cNvCxnSpPr/>
          <p:nvPr/>
        </p:nvCxnSpPr>
        <p:spPr>
          <a:xfrm>
            <a:off x="10634597" y="2455101"/>
            <a:ext cx="751562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E768831F-C90A-50C8-6EBC-26EBEE79EBBB}"/>
              </a:ext>
            </a:extLst>
          </p:cNvPr>
          <p:cNvCxnSpPr/>
          <p:nvPr/>
        </p:nvCxnSpPr>
        <p:spPr>
          <a:xfrm>
            <a:off x="7640877" y="2805830"/>
            <a:ext cx="601249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1" name="Video 30">
            <a:hlinkClick r:id="" action="ppaction://media"/>
            <a:extLst>
              <a:ext uri="{FF2B5EF4-FFF2-40B4-BE49-F238E27FC236}">
                <a16:creationId xmlns:a16="http://schemas.microsoft.com/office/drawing/2014/main" id="{7F8E47E8-DDF8-9941-3C61-1D14A85ADF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-33637" y="22229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598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845"/>
    </mc:Choice>
    <mc:Fallback xmlns="">
      <p:transition spd="slow" advTm="41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D37BBA-5B20-1469-F91E-7F62A0AFE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Y digwyddiad critigol: Gwers mathemateg ar arian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EAC2442-A5AE-1901-4506-C6196E54250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225" r="1859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BF136D8-7A5A-2788-F096-B7E03D2DE4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9769419"/>
              </p:ext>
            </p:extLst>
          </p:nvPr>
        </p:nvGraphicFramePr>
        <p:xfrm>
          <a:off x="200416" y="2324912"/>
          <a:ext cx="5787025" cy="44391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31E581DF-3A44-0028-8279-5B436602EA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078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52"/>
    </mc:Choice>
    <mc:Fallback xmlns="">
      <p:transition spd="slow" advTm="37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0E4C0-3F2A-09AC-AB46-FBE0A58AB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Pam gallai’r plentyn fod wedi cael trafferth?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73DAE-EE26-D494-1FD4-56AF5180A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432" y="2441642"/>
            <a:ext cx="5415535" cy="4572000"/>
          </a:xfrm>
        </p:spPr>
        <p:txBody>
          <a:bodyPr anchor="ctr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1600" dirty="0" err="1"/>
              <a:t>Dealltwriaeth</a:t>
            </a:r>
            <a:r>
              <a:rPr lang="en-GB" sz="1600" dirty="0"/>
              <a:t> </a:t>
            </a:r>
            <a:r>
              <a:rPr lang="en-GB" sz="1600" dirty="0" err="1"/>
              <a:t>Fathemategol</a:t>
            </a:r>
            <a:r>
              <a:rPr lang="en-GB" sz="1600" dirty="0"/>
              <a:t> </a:t>
            </a:r>
          </a:p>
          <a:p>
            <a:pPr>
              <a:buFontTx/>
              <a:buChar char="-"/>
            </a:pPr>
            <a:r>
              <a:rPr lang="en-GB" sz="1600" dirty="0"/>
              <a:t>Gallai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anodd</a:t>
            </a:r>
            <a:r>
              <a:rPr lang="en-GB" sz="1600" dirty="0"/>
              <a:t> </a:t>
            </a:r>
            <a:r>
              <a:rPr lang="en-GB" sz="1600" dirty="0" err="1"/>
              <a:t>cysylltu</a:t>
            </a:r>
            <a:r>
              <a:rPr lang="en-GB" sz="1600" dirty="0"/>
              <a:t> </a:t>
            </a:r>
            <a:r>
              <a:rPr lang="en-GB" sz="1600" dirty="0" err="1"/>
              <a:t>darnau</a:t>
            </a:r>
            <a:r>
              <a:rPr lang="en-GB" sz="1600" dirty="0"/>
              <a:t> </a:t>
            </a:r>
            <a:r>
              <a:rPr lang="en-GB" sz="1600" dirty="0" err="1"/>
              <a:t>arian</a:t>
            </a:r>
            <a:r>
              <a:rPr lang="en-GB" sz="1600" dirty="0"/>
              <a:t> </a:t>
            </a:r>
            <a:r>
              <a:rPr lang="en-GB" sz="1600" dirty="0" err="1"/>
              <a:t>â’u</a:t>
            </a:r>
            <a:r>
              <a:rPr lang="en-GB" sz="1600" dirty="0"/>
              <a:t> </a:t>
            </a:r>
            <a:r>
              <a:rPr lang="en-GB" sz="1600" dirty="0" err="1"/>
              <a:t>gwerthoedd</a:t>
            </a:r>
            <a:r>
              <a:rPr lang="en-GB" sz="1600" dirty="0"/>
              <a:t> a </a:t>
            </a:r>
            <a:r>
              <a:rPr lang="en-GB" sz="1600" dirty="0" err="1"/>
              <a:t>defnyddio’r</a:t>
            </a:r>
            <a:r>
              <a:rPr lang="en-GB" sz="1600" dirty="0"/>
              <a:t> </a:t>
            </a:r>
            <a:r>
              <a:rPr lang="en-GB" sz="1600" dirty="0" err="1"/>
              <a:t>gwerthoedd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gyfrifo</a:t>
            </a:r>
            <a:r>
              <a:rPr lang="en-GB" sz="1600" dirty="0"/>
              <a:t> </a:t>
            </a:r>
            <a:r>
              <a:rPr lang="en-GB" sz="1600" dirty="0" err="1"/>
              <a:t>cyfanswm</a:t>
            </a:r>
            <a:r>
              <a:rPr lang="en-GB" sz="1600" dirty="0"/>
              <a:t>. </a:t>
            </a:r>
          </a:p>
          <a:p>
            <a:pPr>
              <a:buFontTx/>
              <a:buChar char="-"/>
            </a:pPr>
            <a:r>
              <a:rPr lang="en-GB" sz="1600" dirty="0"/>
              <a:t>Mae </a:t>
            </a:r>
            <a:r>
              <a:rPr lang="en-GB" sz="1600" dirty="0" err="1"/>
              <a:t>adnoddau</a:t>
            </a:r>
            <a:r>
              <a:rPr lang="en-GB" sz="1600" dirty="0"/>
              <a:t> </a:t>
            </a:r>
            <a:r>
              <a:rPr lang="en-GB" sz="1600" dirty="0" err="1"/>
              <a:t>ymarferol</a:t>
            </a:r>
            <a:r>
              <a:rPr lang="en-GB" sz="1600" dirty="0"/>
              <a:t> a </a:t>
            </a:r>
            <a:r>
              <a:rPr lang="en-GB" sz="1600" dirty="0" err="1"/>
              <a:t>chynrychioliadau</a:t>
            </a:r>
            <a:r>
              <a:rPr lang="en-GB" sz="1600" dirty="0"/>
              <a:t> </a:t>
            </a:r>
            <a:r>
              <a:rPr lang="en-GB" sz="1600" dirty="0" err="1"/>
              <a:t>gweledol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gallu</a:t>
            </a:r>
            <a:r>
              <a:rPr lang="en-GB" sz="1600" dirty="0"/>
              <a:t> </a:t>
            </a:r>
            <a:r>
              <a:rPr lang="en-GB" sz="1600" dirty="0" err="1"/>
              <a:t>helpu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ddatblygu</a:t>
            </a:r>
            <a:r>
              <a:rPr lang="en-GB" sz="1600" dirty="0"/>
              <a:t> </a:t>
            </a:r>
            <a:r>
              <a:rPr lang="en-GB" sz="1600" dirty="0" err="1"/>
              <a:t>dealltwriaeth</a:t>
            </a:r>
            <a:r>
              <a:rPr lang="en-GB" sz="1600" dirty="0"/>
              <a:t> </a:t>
            </a:r>
            <a:r>
              <a:rPr lang="en-GB" sz="1600" dirty="0" err="1"/>
              <a:t>fathemategol</a:t>
            </a:r>
            <a:r>
              <a:rPr lang="en-GB" sz="1600" dirty="0"/>
              <a:t> (Parame, 2023). </a:t>
            </a:r>
          </a:p>
          <a:p>
            <a:pPr marL="0" indent="0">
              <a:buNone/>
            </a:pPr>
            <a:r>
              <a:rPr lang="en-GB" sz="1600" dirty="0"/>
              <a:t>2. </a:t>
            </a:r>
            <a:r>
              <a:rPr lang="en-GB" sz="1600" dirty="0" err="1"/>
              <a:t>Cymhlethdod</a:t>
            </a:r>
            <a:r>
              <a:rPr lang="en-GB" sz="1600" dirty="0"/>
              <a:t> y </a:t>
            </a:r>
            <a:r>
              <a:rPr lang="en-GB" sz="1600" dirty="0" err="1"/>
              <a:t>dasg</a:t>
            </a:r>
            <a:endParaRPr lang="en-GB" sz="1600" dirty="0"/>
          </a:p>
          <a:p>
            <a:pPr>
              <a:buFontTx/>
              <a:buChar char="-"/>
            </a:pPr>
            <a:r>
              <a:rPr lang="en-GB" sz="1600" dirty="0" err="1"/>
              <a:t>Roedd</a:t>
            </a:r>
            <a:r>
              <a:rPr lang="en-GB" sz="1600" dirty="0"/>
              <a:t> </a:t>
            </a:r>
            <a:r>
              <a:rPr lang="en-GB" sz="1600" dirty="0" err="1"/>
              <a:t>angen</a:t>
            </a:r>
            <a:r>
              <a:rPr lang="en-GB" sz="1600" dirty="0"/>
              <a:t> </a:t>
            </a:r>
            <a:r>
              <a:rPr lang="en-GB" sz="1600" dirty="0" err="1"/>
              <a:t>andnabod</a:t>
            </a:r>
            <a:r>
              <a:rPr lang="en-GB" sz="1600" dirty="0"/>
              <a:t> </a:t>
            </a:r>
            <a:r>
              <a:rPr lang="en-GB" sz="1600" dirty="0" err="1"/>
              <a:t>darnau</a:t>
            </a:r>
            <a:r>
              <a:rPr lang="en-GB" sz="1600" dirty="0"/>
              <a:t> </a:t>
            </a:r>
            <a:r>
              <a:rPr lang="en-GB" sz="1600" dirty="0" err="1"/>
              <a:t>arian</a:t>
            </a:r>
            <a:r>
              <a:rPr lang="en-GB" sz="1600" dirty="0"/>
              <a:t>, </a:t>
            </a:r>
            <a:r>
              <a:rPr lang="en-GB" sz="1600" dirty="0" err="1"/>
              <a:t>cofio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gwerthoedd</a:t>
            </a:r>
            <a:r>
              <a:rPr lang="en-GB" sz="1600" dirty="0"/>
              <a:t> a </a:t>
            </a:r>
            <a:r>
              <a:rPr lang="en-GB" sz="1600" dirty="0" err="1"/>
              <a:t>chyfrifo</a:t>
            </a:r>
            <a:r>
              <a:rPr lang="en-GB" sz="1600" dirty="0"/>
              <a:t> </a:t>
            </a:r>
            <a:r>
              <a:rPr lang="en-GB" sz="1600" dirty="0" err="1"/>
              <a:t>cyfanswm</a:t>
            </a:r>
            <a:r>
              <a:rPr lang="en-GB" sz="1600" dirty="0"/>
              <a:t>. </a:t>
            </a:r>
          </a:p>
          <a:p>
            <a:pPr>
              <a:buFontTx/>
              <a:buChar char="-"/>
            </a:pPr>
            <a:r>
              <a:rPr lang="en-GB" sz="1600" dirty="0"/>
              <a:t>Gallai </a:t>
            </a:r>
            <a:r>
              <a:rPr lang="en-GB" sz="1600" dirty="0" err="1"/>
              <a:t>cyfuno’r</a:t>
            </a:r>
            <a:r>
              <a:rPr lang="en-GB" sz="1600" dirty="0"/>
              <a:t> </a:t>
            </a:r>
            <a:r>
              <a:rPr lang="en-GB" sz="1600" dirty="0" err="1"/>
              <a:t>camau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cynyddu’r</a:t>
            </a:r>
            <a:r>
              <a:rPr lang="en-GB" sz="1600" dirty="0"/>
              <a:t> </a:t>
            </a:r>
            <a:r>
              <a:rPr lang="en-GB" sz="1600" dirty="0" err="1"/>
              <a:t>galw</a:t>
            </a:r>
            <a:r>
              <a:rPr lang="en-GB" sz="1600" dirty="0"/>
              <a:t> </a:t>
            </a:r>
            <a:r>
              <a:rPr lang="en-GB" sz="1600" dirty="0" err="1"/>
              <a:t>meddyliol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y </a:t>
            </a:r>
            <a:r>
              <a:rPr lang="en-GB" sz="1600" dirty="0" err="1"/>
              <a:t>plentyn</a:t>
            </a:r>
            <a:r>
              <a:rPr lang="en-GB" sz="1600" dirty="0"/>
              <a:t> (</a:t>
            </a:r>
            <a:r>
              <a:rPr lang="en-GB" sz="1600" dirty="0" err="1"/>
              <a:t>Sweller</a:t>
            </a:r>
            <a:r>
              <a:rPr lang="en-GB" sz="1600" dirty="0"/>
              <a:t>, 1988). </a:t>
            </a:r>
          </a:p>
          <a:p>
            <a:pPr marL="0" indent="0">
              <a:buNone/>
            </a:pPr>
            <a:r>
              <a:rPr lang="en-GB" sz="1600" dirty="0"/>
              <a:t>3. </a:t>
            </a:r>
            <a:r>
              <a:rPr lang="en-GB" sz="1600" dirty="0" err="1"/>
              <a:t>Ymgysylltiad</a:t>
            </a:r>
            <a:r>
              <a:rPr lang="en-GB" sz="1600" dirty="0"/>
              <a:t> </a:t>
            </a:r>
            <a:r>
              <a:rPr lang="en-GB" sz="1600" dirty="0" err="1"/>
              <a:t>a’r</a:t>
            </a:r>
            <a:r>
              <a:rPr lang="en-GB" sz="1600" dirty="0"/>
              <a:t> dull </a:t>
            </a:r>
            <a:r>
              <a:rPr lang="en-GB" sz="1600" dirty="0" err="1"/>
              <a:t>addysgu</a:t>
            </a:r>
            <a:endParaRPr lang="en-GB" sz="1600" dirty="0"/>
          </a:p>
          <a:p>
            <a:pPr>
              <a:buFontTx/>
              <a:buChar char="-"/>
            </a:pPr>
            <a:r>
              <a:rPr lang="en-GB" sz="1600" dirty="0" err="1"/>
              <a:t>Gallai’r</a:t>
            </a:r>
            <a:r>
              <a:rPr lang="en-GB" sz="1600" dirty="0"/>
              <a:t> </a:t>
            </a:r>
            <a:r>
              <a:rPr lang="en-GB" sz="1600" dirty="0" err="1"/>
              <a:t>anhawster</a:t>
            </a:r>
            <a:r>
              <a:rPr lang="en-GB" sz="1600" dirty="0"/>
              <a:t> </a:t>
            </a:r>
            <a:r>
              <a:rPr lang="en-GB" sz="1600" dirty="0" err="1"/>
              <a:t>neu’r</a:t>
            </a:r>
            <a:r>
              <a:rPr lang="en-GB" sz="1600" dirty="0"/>
              <a:t> </a:t>
            </a:r>
            <a:r>
              <a:rPr lang="en-GB" sz="1600" dirty="0" err="1"/>
              <a:t>diffyg</a:t>
            </a:r>
            <a:r>
              <a:rPr lang="en-GB" sz="1600" dirty="0"/>
              <a:t> </a:t>
            </a:r>
            <a:r>
              <a:rPr lang="en-GB" sz="1600" dirty="0" err="1"/>
              <a:t>cymorth</a:t>
            </a:r>
            <a:r>
              <a:rPr lang="en-GB" sz="1600" dirty="0"/>
              <a:t> addas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wedi</a:t>
            </a:r>
            <a:r>
              <a:rPr lang="en-GB" sz="1600" dirty="0"/>
              <a:t> </a:t>
            </a:r>
            <a:r>
              <a:rPr lang="en-GB" sz="1600" dirty="0" err="1"/>
              <a:t>cyfrannu</a:t>
            </a:r>
            <a:r>
              <a:rPr lang="en-GB" sz="1600" dirty="0"/>
              <a:t> at lai o </a:t>
            </a:r>
            <a:r>
              <a:rPr lang="en-GB" sz="1600" dirty="0" err="1"/>
              <a:t>ymgysylltiad</a:t>
            </a:r>
            <a:r>
              <a:rPr lang="en-GB" sz="1600" dirty="0"/>
              <a:t>. </a:t>
            </a:r>
          </a:p>
          <a:p>
            <a:pPr>
              <a:buFontTx/>
              <a:buChar char="-"/>
            </a:pPr>
            <a:r>
              <a:rPr lang="en-GB" sz="1600" dirty="0"/>
              <a:t>Mae </a:t>
            </a:r>
            <a:r>
              <a:rPr lang="en-GB" sz="1600" dirty="0" err="1"/>
              <a:t>modelu</a:t>
            </a:r>
            <a:r>
              <a:rPr lang="en-GB" sz="1600" dirty="0"/>
              <a:t> </a:t>
            </a:r>
            <a:r>
              <a:rPr lang="en-GB" sz="1600" dirty="0" err="1"/>
              <a:t>strategaethau</a:t>
            </a:r>
            <a:r>
              <a:rPr lang="en-GB" sz="1600" dirty="0"/>
              <a:t> a </a:t>
            </a:r>
            <a:r>
              <a:rPr lang="en-GB" sz="1600" dirty="0" err="1"/>
              <a:t>chynnig</a:t>
            </a:r>
            <a:r>
              <a:rPr lang="en-GB" sz="1600" dirty="0"/>
              <a:t> </a:t>
            </a:r>
            <a:r>
              <a:rPr lang="en-GB" sz="1600" dirty="0" err="1"/>
              <a:t>cymorth</a:t>
            </a:r>
            <a:r>
              <a:rPr lang="en-GB" sz="1600" dirty="0"/>
              <a:t> </a:t>
            </a:r>
            <a:r>
              <a:rPr lang="en-GB" sz="1600" dirty="0" err="1"/>
              <a:t>priodol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gallu</a:t>
            </a:r>
            <a:r>
              <a:rPr lang="en-GB" sz="1600" dirty="0"/>
              <a:t> </a:t>
            </a:r>
            <a:r>
              <a:rPr lang="en-GB" sz="1600" dirty="0" err="1"/>
              <a:t>cefnogi</a:t>
            </a:r>
            <a:r>
              <a:rPr lang="en-GB" sz="1600" dirty="0"/>
              <a:t> </a:t>
            </a:r>
            <a:r>
              <a:rPr lang="en-GB" sz="1600" dirty="0" err="1"/>
              <a:t>annibyniaetn</a:t>
            </a:r>
            <a:r>
              <a:rPr lang="en-GB" sz="1600" dirty="0"/>
              <a:t> a </a:t>
            </a:r>
            <a:r>
              <a:rPr lang="en-GB" sz="1600" dirty="0" err="1"/>
              <a:t>chymhelliant</a:t>
            </a:r>
            <a:r>
              <a:rPr lang="en-GB" sz="1600" dirty="0"/>
              <a:t> (Reeve, 2022).</a:t>
            </a:r>
          </a:p>
          <a:p>
            <a:pPr>
              <a:buFontTx/>
              <a:buChar char="-"/>
            </a:pPr>
            <a:endParaRPr lang="en-GB" sz="1100" dirty="0">
              <a:latin typeface="Abadi" panose="020B0604020104020204" pitchFamily="34" charset="0"/>
            </a:endParaRPr>
          </a:p>
          <a:p>
            <a:pPr>
              <a:buFontTx/>
              <a:buChar char="-"/>
            </a:pPr>
            <a:endParaRPr lang="en-GB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E809FB-3767-A738-5E61-67609BFC25D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101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A7A9624F-E72A-1CEA-DEFD-B118F577BAC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26596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41"/>
    </mc:Choice>
    <mc:Fallback xmlns="">
      <p:transition spd="slow" advTm="60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8ABA-629E-1DF8-B080-962A1766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 fontScale="90000"/>
          </a:bodyPr>
          <a:lstStyle/>
          <a:p>
            <a:r>
              <a:rPr lang="en-GB" sz="3400" dirty="0" err="1"/>
              <a:t>Defnyddio</a:t>
            </a:r>
            <a:r>
              <a:rPr lang="en-GB" sz="3400" dirty="0"/>
              <a:t> </a:t>
            </a:r>
            <a:r>
              <a:rPr lang="en-GB" sz="3400" dirty="0" err="1"/>
              <a:t>adnoddau</a:t>
            </a:r>
            <a:r>
              <a:rPr lang="en-GB" sz="3400" dirty="0"/>
              <a:t> </a:t>
            </a:r>
            <a:r>
              <a:rPr lang="en-GB" sz="3400" dirty="0" err="1"/>
              <a:t>ymarferol</a:t>
            </a:r>
            <a:r>
              <a:rPr lang="en-GB" sz="3400" dirty="0"/>
              <a:t> </a:t>
            </a:r>
            <a:r>
              <a:rPr lang="en-GB" sz="3400" dirty="0" err="1"/>
              <a:t>i</a:t>
            </a:r>
            <a:r>
              <a:rPr lang="en-GB" sz="3400" dirty="0"/>
              <a:t> </a:t>
            </a:r>
            <a:r>
              <a:rPr lang="en-GB" sz="3400" dirty="0" err="1"/>
              <a:t>gefnogi</a:t>
            </a:r>
            <a:r>
              <a:rPr lang="en-GB" sz="3400" dirty="0"/>
              <a:t> </a:t>
            </a:r>
            <a:r>
              <a:rPr lang="en-GB" sz="3400" dirty="0" err="1"/>
              <a:t>dealltwriaeth</a:t>
            </a:r>
            <a:r>
              <a:rPr lang="en-GB" sz="3400" dirty="0"/>
              <a:t> </a:t>
            </a:r>
            <a:r>
              <a:rPr lang="en-GB" sz="3400" dirty="0" err="1"/>
              <a:t>fathemategol</a:t>
            </a:r>
            <a:r>
              <a:rPr lang="en-GB" sz="340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DCE2BB-CABE-95C7-20AE-5314A050232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569" r="5442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BCE87D6-18A9-6B1E-CBC3-F9E52019E1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871049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AFD429AA-775C-3368-12E6-41E7C7A420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7992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782"/>
    </mc:Choice>
    <mc:Fallback xmlns="">
      <p:transition spd="slow" advTm="74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A83D92-A732-D886-5380-E5605ACA07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555848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Casgliad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D246D8-5947-5A12-10B4-707C58EA24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b="1" dirty="0" err="1"/>
              <a:t>Prif</a:t>
            </a:r>
            <a:r>
              <a:rPr lang="en-US" sz="1900" b="1" dirty="0"/>
              <a:t> </a:t>
            </a:r>
            <a:r>
              <a:rPr lang="en-US" sz="1900" b="1" dirty="0" err="1"/>
              <a:t>ganfyddiad</a:t>
            </a:r>
            <a:r>
              <a:rPr lang="en-US" sz="1900" dirty="0"/>
              <a:t>: </a:t>
            </a:r>
            <a:r>
              <a:rPr lang="en-US" sz="1900" dirty="0" err="1"/>
              <a:t>Roedd</a:t>
            </a:r>
            <a:r>
              <a:rPr lang="en-US" sz="1900" dirty="0"/>
              <a:t> y </a:t>
            </a:r>
            <a:r>
              <a:rPr lang="en-US" sz="1900" dirty="0" err="1"/>
              <a:t>plentyn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cael</a:t>
            </a:r>
            <a:r>
              <a:rPr lang="en-US" sz="1900" dirty="0"/>
              <a:t> </a:t>
            </a:r>
            <a:r>
              <a:rPr lang="en-US" sz="1900" dirty="0" err="1"/>
              <a:t>trafferth</a:t>
            </a:r>
            <a:r>
              <a:rPr lang="en-US" sz="1900" dirty="0"/>
              <a:t> </a:t>
            </a:r>
            <a:r>
              <a:rPr lang="en-US" sz="1900" dirty="0" err="1"/>
              <a:t>deall</a:t>
            </a:r>
            <a:r>
              <a:rPr lang="en-US" sz="1900" dirty="0"/>
              <a:t> </a:t>
            </a:r>
            <a:r>
              <a:rPr lang="en-US" sz="1900" dirty="0" err="1"/>
              <a:t>gwerthoed</a:t>
            </a:r>
            <a:r>
              <a:rPr lang="en-US" sz="1900" dirty="0"/>
              <a:t> </a:t>
            </a:r>
            <a:r>
              <a:rPr lang="en-US" sz="1900" dirty="0" err="1"/>
              <a:t>darnau</a:t>
            </a:r>
            <a:r>
              <a:rPr lang="en-US" sz="1900" dirty="0"/>
              <a:t> </a:t>
            </a:r>
            <a:r>
              <a:rPr lang="en-US" sz="1900" dirty="0" err="1"/>
              <a:t>arian</a:t>
            </a:r>
            <a:r>
              <a:rPr lang="en-US" sz="1900" dirty="0"/>
              <a:t> a </a:t>
            </a:r>
            <a:r>
              <a:rPr lang="en-US" sz="1900" dirty="0" err="1"/>
              <a:t>chyfrifo</a:t>
            </a:r>
            <a:r>
              <a:rPr lang="en-US" sz="1900" dirty="0"/>
              <a:t> </a:t>
            </a:r>
            <a:r>
              <a:rPr lang="en-US" sz="1900" dirty="0" err="1"/>
              <a:t>symiau</a:t>
            </a:r>
            <a:r>
              <a:rPr lang="en-US" sz="1900" dirty="0"/>
              <a:t>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b="1" dirty="0" err="1"/>
              <a:t>Dysgu</a:t>
            </a:r>
            <a:r>
              <a:rPr lang="en-US" sz="1900" b="1" dirty="0"/>
              <a:t> </a:t>
            </a:r>
            <a:r>
              <a:rPr lang="en-US" sz="1900" b="1" dirty="0" err="1"/>
              <a:t>allweddol</a:t>
            </a:r>
            <a:r>
              <a:rPr lang="en-US" sz="1900" dirty="0"/>
              <a:t>: Gallai </a:t>
            </a:r>
            <a:r>
              <a:rPr lang="en-US" sz="1900" dirty="0" err="1"/>
              <a:t>adnoddau</a:t>
            </a:r>
            <a:r>
              <a:rPr lang="en-US" sz="1900" dirty="0"/>
              <a:t> </a:t>
            </a:r>
            <a:r>
              <a:rPr lang="en-US" sz="1900" dirty="0" err="1"/>
              <a:t>ymarferol</a:t>
            </a:r>
            <a:r>
              <a:rPr lang="en-US" sz="1900" dirty="0"/>
              <a:t>, </a:t>
            </a:r>
            <a:r>
              <a:rPr lang="en-US" sz="1900" dirty="0" err="1"/>
              <a:t>fel</a:t>
            </a:r>
            <a:r>
              <a:rPr lang="en-US" sz="1900" dirty="0"/>
              <a:t> </a:t>
            </a:r>
            <a:r>
              <a:rPr lang="en-US" sz="1900" dirty="0" err="1"/>
              <a:t>darnau</a:t>
            </a:r>
            <a:r>
              <a:rPr lang="en-US" sz="1900" dirty="0"/>
              <a:t> </a:t>
            </a:r>
            <a:r>
              <a:rPr lang="en-US" sz="1900" dirty="0" err="1"/>
              <a:t>arian</a:t>
            </a:r>
            <a:r>
              <a:rPr lang="en-US" sz="1900" dirty="0"/>
              <a:t> go </a:t>
            </a:r>
            <a:r>
              <a:rPr lang="en-US" sz="1900" dirty="0" err="1"/>
              <a:t>iawn</a:t>
            </a:r>
            <a:r>
              <a:rPr lang="en-US" sz="1900" dirty="0"/>
              <a:t> neu </a:t>
            </a:r>
            <a:r>
              <a:rPr lang="en-US" sz="1900" dirty="0" err="1"/>
              <a:t>gopiau</a:t>
            </a:r>
            <a:r>
              <a:rPr lang="en-US" sz="1900" dirty="0"/>
              <a:t>, </a:t>
            </a:r>
            <a:r>
              <a:rPr lang="en-US" sz="1900" dirty="0" err="1"/>
              <a:t>helpu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gefnogi</a:t>
            </a:r>
            <a:r>
              <a:rPr lang="en-US" sz="1900" dirty="0"/>
              <a:t> </a:t>
            </a:r>
            <a:r>
              <a:rPr lang="en-US" sz="1900" dirty="0" err="1"/>
              <a:t>dealltwriaeth</a:t>
            </a:r>
            <a:r>
              <a:rPr lang="en-US" sz="1900" dirty="0"/>
              <a:t> </a:t>
            </a:r>
            <a:r>
              <a:rPr lang="en-US" sz="1900" dirty="0" err="1"/>
              <a:t>fathemategol</a:t>
            </a:r>
            <a:r>
              <a:rPr lang="en-US" sz="1900" dirty="0"/>
              <a:t>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b="1" dirty="0"/>
              <a:t>Y cam </a:t>
            </a:r>
            <a:r>
              <a:rPr lang="en-US" sz="1900" b="1" dirty="0" err="1"/>
              <a:t>nesaf</a:t>
            </a:r>
            <a:r>
              <a:rPr lang="en-US" sz="1900" dirty="0"/>
              <a:t>: </a:t>
            </a:r>
            <a:r>
              <a:rPr lang="en-US" sz="1900" dirty="0" err="1"/>
              <a:t>Cynllunio</a:t>
            </a:r>
            <a:r>
              <a:rPr lang="en-US" sz="1900" dirty="0"/>
              <a:t> </a:t>
            </a:r>
            <a:r>
              <a:rPr lang="en-US" sz="1900" dirty="0" err="1"/>
              <a:t>dau</a:t>
            </a:r>
            <a:r>
              <a:rPr lang="en-US" sz="1900" dirty="0"/>
              <a:t> </a:t>
            </a:r>
            <a:r>
              <a:rPr lang="en-US" sz="1900" dirty="0" err="1"/>
              <a:t>ymyriad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Rhan B, </a:t>
            </a:r>
            <a:r>
              <a:rPr lang="en-US" sz="1900" dirty="0" err="1"/>
              <a:t>gan</a:t>
            </a:r>
            <a:r>
              <a:rPr lang="en-US" sz="1900" dirty="0"/>
              <a:t> </a:t>
            </a:r>
            <a:r>
              <a:rPr lang="en-US" sz="1900" dirty="0" err="1"/>
              <a:t>ddefnyddio</a:t>
            </a:r>
            <a:r>
              <a:rPr lang="en-US" sz="1900" dirty="0"/>
              <a:t> </a:t>
            </a:r>
            <a:r>
              <a:rPr lang="en-US" sz="1900" dirty="0" err="1"/>
              <a:t>ymchwil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gyfiawnhau’r</a:t>
            </a:r>
            <a:r>
              <a:rPr lang="en-US" sz="1900" dirty="0"/>
              <a:t> </a:t>
            </a:r>
            <a:r>
              <a:rPr lang="en-US" sz="1900" dirty="0" err="1"/>
              <a:t>dewisiadau</a:t>
            </a:r>
            <a:r>
              <a:rPr lang="en-US" sz="1900" dirty="0"/>
              <a:t>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b="1" dirty="0" err="1"/>
              <a:t>Twf</a:t>
            </a:r>
            <a:r>
              <a:rPr lang="en-US" sz="1900" b="1" dirty="0"/>
              <a:t> </a:t>
            </a:r>
            <a:r>
              <a:rPr lang="en-US" sz="1900" b="1" dirty="0" err="1"/>
              <a:t>proffesiynol</a:t>
            </a:r>
            <a:r>
              <a:rPr lang="en-US" sz="1900" dirty="0"/>
              <a:t>: </a:t>
            </a:r>
            <a:r>
              <a:rPr lang="en-US" sz="1900" dirty="0" err="1"/>
              <a:t>Defnyddio</a:t>
            </a:r>
            <a:r>
              <a:rPr lang="en-US" sz="1900" dirty="0"/>
              <a:t> </a:t>
            </a:r>
            <a:r>
              <a:rPr lang="en-US" sz="1900" dirty="0" err="1"/>
              <a:t>Methadoleg</a:t>
            </a:r>
            <a:r>
              <a:rPr lang="en-US" sz="1900" dirty="0"/>
              <a:t> Tripp </a:t>
            </a:r>
            <a:r>
              <a:rPr lang="en-US" sz="1900" dirty="0" err="1"/>
              <a:t>i</a:t>
            </a:r>
            <a:r>
              <a:rPr lang="en-US" sz="1900" dirty="0"/>
              <a:t> </a:t>
            </a:r>
            <a:r>
              <a:rPr lang="en-US" sz="1900" dirty="0" err="1"/>
              <a:t>symud</a:t>
            </a:r>
            <a:r>
              <a:rPr lang="en-US" sz="1900" dirty="0"/>
              <a:t> o </a:t>
            </a:r>
            <a:r>
              <a:rPr lang="en-US" sz="1900" dirty="0" err="1"/>
              <a:t>arsylwi</a:t>
            </a:r>
            <a:r>
              <a:rPr lang="en-US" sz="1900" dirty="0"/>
              <a:t> a </a:t>
            </a:r>
            <a:r>
              <a:rPr lang="en-US" sz="1900" dirty="0" err="1"/>
              <a:t>dadansoddi</a:t>
            </a:r>
            <a:r>
              <a:rPr lang="en-US" sz="1900" dirty="0"/>
              <a:t> at </a:t>
            </a:r>
            <a:r>
              <a:rPr lang="en-US" sz="1900" dirty="0" err="1"/>
              <a:t>weithredu</a:t>
            </a:r>
            <a:r>
              <a:rPr lang="en-US" sz="1900" dirty="0"/>
              <a:t>, </a:t>
            </a:r>
            <a:r>
              <a:rPr lang="en-US" sz="1900" dirty="0" err="1"/>
              <a:t>gwerthuso</a:t>
            </a:r>
            <a:r>
              <a:rPr lang="en-US" sz="1900" dirty="0"/>
              <a:t> ac </a:t>
            </a:r>
            <a:r>
              <a:rPr lang="en-US" sz="1900" dirty="0" err="1"/>
              <a:t>addasu</a:t>
            </a:r>
            <a:r>
              <a:rPr lang="en-US" sz="1900" dirty="0"/>
              <a:t> </a:t>
            </a:r>
            <a:r>
              <a:rPr lang="en-US" sz="1900" dirty="0" err="1"/>
              <a:t>fy</a:t>
            </a:r>
            <a:r>
              <a:rPr lang="en-US" sz="1900" dirty="0"/>
              <a:t> </a:t>
            </a:r>
            <a:r>
              <a:rPr lang="en-US" sz="1900" dirty="0" err="1"/>
              <a:t>ymarfer</a:t>
            </a:r>
            <a:r>
              <a:rPr lang="en-US" sz="1900" dirty="0"/>
              <a:t>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 err="1"/>
              <a:t>Mae’r</a:t>
            </a:r>
            <a:r>
              <a:rPr lang="en-US" sz="1900" dirty="0"/>
              <a:t> </a:t>
            </a:r>
            <a:r>
              <a:rPr lang="en-US" sz="1900" dirty="0" err="1"/>
              <a:t>cymorth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cael</a:t>
            </a:r>
            <a:r>
              <a:rPr lang="en-US" sz="1900" dirty="0"/>
              <a:t> </a:t>
            </a:r>
            <a:r>
              <a:rPr lang="en-US" sz="1900" dirty="0" err="1"/>
              <a:t>ei</a:t>
            </a:r>
            <a:r>
              <a:rPr lang="en-US" sz="1900" dirty="0"/>
              <a:t> </a:t>
            </a:r>
            <a:r>
              <a:rPr lang="en-US" sz="1900" dirty="0" err="1"/>
              <a:t>gynllunio</a:t>
            </a:r>
            <a:r>
              <a:rPr lang="en-US" sz="1900" dirty="0"/>
              <a:t> </a:t>
            </a:r>
            <a:r>
              <a:rPr lang="en-US" sz="1900" dirty="0" err="1"/>
              <a:t>ar</a:t>
            </a:r>
            <a:r>
              <a:rPr lang="en-US" sz="1900" dirty="0"/>
              <a:t> sail yr </a:t>
            </a:r>
            <a:r>
              <a:rPr lang="en-US" sz="1900" dirty="0" err="1"/>
              <a:t>hyn</a:t>
            </a:r>
            <a:r>
              <a:rPr lang="en-US" sz="1900" dirty="0"/>
              <a:t> a </a:t>
            </a:r>
            <a:r>
              <a:rPr lang="en-US" sz="1900" dirty="0" err="1"/>
              <a:t>arsylwyd</a:t>
            </a:r>
            <a:r>
              <a:rPr lang="en-US" sz="1900" dirty="0"/>
              <a:t>, </a:t>
            </a:r>
            <a:r>
              <a:rPr lang="en-US" sz="1900" dirty="0" err="1"/>
              <a:t>heb</a:t>
            </a:r>
            <a:r>
              <a:rPr lang="en-US" sz="1900" dirty="0"/>
              <a:t> </a:t>
            </a:r>
            <a:r>
              <a:rPr lang="en-US" sz="1900" dirty="0" err="1"/>
              <a:t>dybio</a:t>
            </a:r>
            <a:r>
              <a:rPr lang="en-US" sz="1900" dirty="0"/>
              <a:t> bod un </a:t>
            </a:r>
            <a:r>
              <a:rPr lang="en-US" sz="1900" dirty="0" err="1"/>
              <a:t>achos</a:t>
            </a:r>
            <a:r>
              <a:rPr lang="en-US" sz="1900" dirty="0"/>
              <a:t> </a:t>
            </a:r>
            <a:r>
              <a:rPr lang="en-US" sz="1900" dirty="0" err="1"/>
              <a:t>penodol</a:t>
            </a:r>
            <a:r>
              <a:rPr lang="en-US" sz="1900" dirty="0"/>
              <a:t>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E55C9971-544E-E55C-0260-8E5C750438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5339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92"/>
    </mc:Choice>
    <mc:Fallback xmlns="">
      <p:transition spd="slow" advTm="27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BBBC4-470B-95FC-81EA-2C2DE478FC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159" y="255908"/>
            <a:ext cx="6322142" cy="1150221"/>
          </a:xfrm>
        </p:spPr>
        <p:txBody>
          <a:bodyPr/>
          <a:lstStyle/>
          <a:p>
            <a:r>
              <a:rPr lang="en-GB" dirty="0" err="1"/>
              <a:t>Llenyddiaeth</a:t>
            </a: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F7457B-4FF3-A0F9-39AE-E99003ED86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9496" y="1510191"/>
            <a:ext cx="10898046" cy="485755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BERA (2024) ‘Ethical Guidelines for Educational Research’. 5ed arg. British Educational Research Association. </a:t>
            </a:r>
          </a:p>
          <a:p>
            <a:r>
              <a:rPr lang="en-GB" dirty="0"/>
              <a:t>Parame-</a:t>
            </a:r>
            <a:r>
              <a:rPr lang="en-GB" dirty="0" err="1"/>
              <a:t>Decin</a:t>
            </a:r>
            <a:r>
              <a:rPr lang="en-GB" dirty="0"/>
              <a:t>, M.B., (2023). ‘Visual representations in teaching mathematics’. </a:t>
            </a:r>
            <a:r>
              <a:rPr lang="en-GB" i="1" dirty="0"/>
              <a:t>Sprin Journal of Arts, Humanities and Social Sciences</a:t>
            </a:r>
            <a:r>
              <a:rPr lang="en-GB" dirty="0"/>
              <a:t>, </a:t>
            </a:r>
            <a:r>
              <a:rPr lang="en-GB" i="1" dirty="0"/>
              <a:t>2</a:t>
            </a:r>
            <a:r>
              <a:rPr lang="en-GB" dirty="0"/>
              <a:t>(5), pp.21-30..</a:t>
            </a:r>
          </a:p>
          <a:p>
            <a:r>
              <a:rPr lang="en-GB" dirty="0" err="1"/>
              <a:t>Sweller</a:t>
            </a:r>
            <a:r>
              <a:rPr lang="en-GB" dirty="0"/>
              <a:t>, J., (1988). ‘Cognitive load during problem solving: Effects on learning’. </a:t>
            </a:r>
            <a:r>
              <a:rPr lang="en-GB" i="1" dirty="0"/>
              <a:t>Cognitive science</a:t>
            </a:r>
            <a:r>
              <a:rPr lang="en-GB" dirty="0"/>
              <a:t>, </a:t>
            </a:r>
            <a:r>
              <a:rPr lang="en-GB" i="1" dirty="0"/>
              <a:t>12</a:t>
            </a:r>
            <a:r>
              <a:rPr lang="en-GB" dirty="0"/>
              <a:t>(2), pp.257-285.</a:t>
            </a:r>
          </a:p>
          <a:p>
            <a:r>
              <a:rPr lang="en-GB" dirty="0"/>
              <a:t>Mena, J., Flores, M.A., Fernandes, E. and Estrada-Molina, O., (2024). ‘Critical incidents as a strategy to enhance student teachers’ reflection about practice through immersive learning’. </a:t>
            </a:r>
            <a:r>
              <a:rPr lang="en-GB" i="1" dirty="0"/>
              <a:t>Reflective Practice</a:t>
            </a:r>
            <a:r>
              <a:rPr lang="en-GB" dirty="0"/>
              <a:t>, </a:t>
            </a:r>
            <a:r>
              <a:rPr lang="en-GB" i="1" dirty="0"/>
              <a:t>25</a:t>
            </a:r>
            <a:r>
              <a:rPr lang="en-GB" dirty="0"/>
              <a:t>(3), pp.406-425.</a:t>
            </a:r>
          </a:p>
          <a:p>
            <a:r>
              <a:rPr lang="en-GB" dirty="0"/>
              <a:t>Byrne, E.M., Jensen, H., Thomsen, B.S. and Ramchandani, P.G., (2023). ‘Educational interventions involving physical manipulatives for improving children's learning and development: A scoping review’. </a:t>
            </a:r>
            <a:r>
              <a:rPr lang="en-GB" i="1" dirty="0"/>
              <a:t>Review of Education</a:t>
            </a:r>
            <a:r>
              <a:rPr lang="en-GB" dirty="0"/>
              <a:t>, </a:t>
            </a:r>
            <a:r>
              <a:rPr lang="en-GB" i="1" dirty="0"/>
              <a:t>11</a:t>
            </a:r>
            <a:r>
              <a:rPr lang="en-GB" dirty="0"/>
              <a:t>(2), p.e3400.</a:t>
            </a:r>
          </a:p>
          <a:p>
            <a:r>
              <a:rPr lang="en-GB" dirty="0"/>
              <a:t>Reeve, J., Ryan, R.M., Cheon, S.H., Matos, L. and Kaplan, H., (2022). ‘</a:t>
            </a:r>
            <a:r>
              <a:rPr lang="en-GB" i="1" dirty="0"/>
              <a:t>Supporting students' motivation: Strategies for success’</a:t>
            </a:r>
            <a:r>
              <a:rPr lang="en-GB" dirty="0"/>
              <a:t>. Taylor &amp; Francis.</a:t>
            </a:r>
          </a:p>
          <a:p>
            <a:r>
              <a:rPr lang="en-GB" dirty="0" err="1"/>
              <a:t>Harefa</a:t>
            </a:r>
            <a:r>
              <a:rPr lang="en-GB" dirty="0"/>
              <a:t>, D., (2025). ‘Local Wisdom As A Means To Foster Independence In Mathematics Learning’. </a:t>
            </a:r>
            <a:r>
              <a:rPr lang="en-GB" i="1" dirty="0"/>
              <a:t>Afore: </a:t>
            </a:r>
            <a:r>
              <a:rPr lang="en-GB" i="1" dirty="0" err="1"/>
              <a:t>Jurnal</a:t>
            </a:r>
            <a:r>
              <a:rPr lang="en-GB" i="1" dirty="0"/>
              <a:t> Pendidikan </a:t>
            </a:r>
            <a:r>
              <a:rPr lang="en-GB" i="1" dirty="0" err="1"/>
              <a:t>Matematika</a:t>
            </a:r>
            <a:r>
              <a:rPr lang="en-GB" dirty="0"/>
              <a:t>, </a:t>
            </a:r>
            <a:r>
              <a:rPr lang="en-GB" i="1" dirty="0"/>
              <a:t>4</a:t>
            </a:r>
            <a:r>
              <a:rPr lang="en-GB" dirty="0"/>
              <a:t>(2), pp.101-117.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3474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775</TotalTime>
  <Words>745</Words>
  <Application>Microsoft Office PowerPoint</Application>
  <PresentationFormat>Widescreen</PresentationFormat>
  <Paragraphs>52</Paragraphs>
  <Slides>7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Abadi</vt:lpstr>
      <vt:lpstr>Aptos</vt:lpstr>
      <vt:lpstr>Aptos Display</vt:lpstr>
      <vt:lpstr>Arial</vt:lpstr>
      <vt:lpstr>Office Theme</vt:lpstr>
      <vt:lpstr>Adfyfyrio ar Ddigwyddiad Critigol: Gweithgaredd Mathemeteg ar Arian </vt:lpstr>
      <vt:lpstr>Cyflwyniad </vt:lpstr>
      <vt:lpstr>Y digwyddiad critigol: Gwers mathemateg ar arian</vt:lpstr>
      <vt:lpstr>Pam gallai’r plentyn fod wedi cael trafferth?</vt:lpstr>
      <vt:lpstr>Defnyddio adnoddau ymarferol i gefnogi dealltwriaeth fathemategol </vt:lpstr>
      <vt:lpstr>Casgliad </vt:lpstr>
      <vt:lpstr>Llenyddiaeth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Gwenllian Owen</dc:creator>
  <cp:lastModifiedBy>Gwenllian Owen</cp:lastModifiedBy>
  <cp:revision>1</cp:revision>
  <dcterms:created xsi:type="dcterms:W3CDTF">2026-10-10T15:02:58Z</dcterms:created>
  <dcterms:modified xsi:type="dcterms:W3CDTF">2026-10-12T17:04:48Z</dcterms:modified>
</cp:coreProperties>
</file>