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66A6E5-1062-E247-AB80-BCB8B3324A13}" v="380" dt="2026-02-23T02:05:10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lis Atswei Annan (2441126)" userId="e7dd9262-ea14-49d6-80aa-c2184e72ab16" providerId="ADAL" clId="{A266A6E5-1062-E247-AB80-BCB8B3324A13}"/>
    <pc:docChg chg="undo custSel addSld modSld">
      <pc:chgData name="Phillis Atswei Annan (2441126)" userId="e7dd9262-ea14-49d6-80aa-c2184e72ab16" providerId="ADAL" clId="{A266A6E5-1062-E247-AB80-BCB8B3324A13}" dt="2026-02-23T02:05:10.219" v="1348" actId="14100"/>
      <pc:docMkLst>
        <pc:docMk/>
      </pc:docMkLst>
      <pc:sldChg chg="addSp delSp modSp mod modMedia setBg">
        <pc:chgData name="Phillis Atswei Annan (2441126)" userId="e7dd9262-ea14-49d6-80aa-c2184e72ab16" providerId="ADAL" clId="{A266A6E5-1062-E247-AB80-BCB8B3324A13}" dt="2026-02-23T02:05:10.219" v="1348" actId="14100"/>
        <pc:sldMkLst>
          <pc:docMk/>
          <pc:sldMk cId="780551228" sldId="256"/>
        </pc:sldMkLst>
        <pc:spChg chg="mod">
          <ac:chgData name="Phillis Atswei Annan (2441126)" userId="e7dd9262-ea14-49d6-80aa-c2184e72ab16" providerId="ADAL" clId="{A266A6E5-1062-E247-AB80-BCB8B3324A13}" dt="2026-02-23T02:03:35.915" v="1255" actId="26606"/>
          <ac:spMkLst>
            <pc:docMk/>
            <pc:sldMk cId="780551228" sldId="256"/>
            <ac:spMk id="2" creationId="{AE18AB03-8BE7-276E-3339-BAB0FE713FC1}"/>
          </ac:spMkLst>
        </pc:spChg>
        <pc:spChg chg="mod">
          <ac:chgData name="Phillis Atswei Annan (2441126)" userId="e7dd9262-ea14-49d6-80aa-c2184e72ab16" providerId="ADAL" clId="{A266A6E5-1062-E247-AB80-BCB8B3324A13}" dt="2026-02-23T02:03:35.915" v="1255" actId="26606"/>
          <ac:spMkLst>
            <pc:docMk/>
            <pc:sldMk cId="780551228" sldId="256"/>
            <ac:spMk id="3" creationId="{9EB6629F-CBB2-82DD-0E09-6BD493B96F2A}"/>
          </ac:spMkLst>
        </pc:spChg>
        <pc:spChg chg="add mod">
          <ac:chgData name="Phillis Atswei Annan (2441126)" userId="e7dd9262-ea14-49d6-80aa-c2184e72ab16" providerId="ADAL" clId="{A266A6E5-1062-E247-AB80-BCB8B3324A13}" dt="2026-02-23T02:05:10.219" v="1348" actId="14100"/>
          <ac:spMkLst>
            <pc:docMk/>
            <pc:sldMk cId="780551228" sldId="256"/>
            <ac:spMk id="4" creationId="{96B66CCA-4A45-AFCD-34F5-6C66177B3184}"/>
          </ac:spMkLst>
        </pc:spChg>
        <pc:spChg chg="add del">
          <ac:chgData name="Phillis Atswei Annan (2441126)" userId="e7dd9262-ea14-49d6-80aa-c2184e72ab16" providerId="ADAL" clId="{A266A6E5-1062-E247-AB80-BCB8B3324A13}" dt="2026-02-23T02:03:35.915" v="1255" actId="26606"/>
          <ac:spMkLst>
            <pc:docMk/>
            <pc:sldMk cId="780551228" sldId="256"/>
            <ac:spMk id="9" creationId="{C1DD1A8A-57D5-4A81-AD04-532B043C5611}"/>
          </ac:spMkLst>
        </pc:spChg>
        <pc:spChg chg="add del">
          <ac:chgData name="Phillis Atswei Annan (2441126)" userId="e7dd9262-ea14-49d6-80aa-c2184e72ab16" providerId="ADAL" clId="{A266A6E5-1062-E247-AB80-BCB8B3324A13}" dt="2026-02-23T02:03:35.915" v="1255" actId="26606"/>
          <ac:spMkLst>
            <pc:docMk/>
            <pc:sldMk cId="780551228" sldId="256"/>
            <ac:spMk id="11" creationId="{007891EC-4501-44ED-A8C8-B11B6DB767AB}"/>
          </ac:spMkLst>
        </pc:spChg>
        <pc:spChg chg="add del">
          <ac:chgData name="Phillis Atswei Annan (2441126)" userId="e7dd9262-ea14-49d6-80aa-c2184e72ab16" providerId="ADAL" clId="{A266A6E5-1062-E247-AB80-BCB8B3324A13}" dt="2026-02-23T02:03:35.900" v="1254" actId="26606"/>
          <ac:spMkLst>
            <pc:docMk/>
            <pc:sldMk cId="780551228" sldId="256"/>
            <ac:spMk id="16" creationId="{94714483-7072-431F-9DBE-87F44E4D44BC}"/>
          </ac:spMkLst>
        </pc:spChg>
        <pc:spChg chg="add del">
          <ac:chgData name="Phillis Atswei Annan (2441126)" userId="e7dd9262-ea14-49d6-80aa-c2184e72ab16" providerId="ADAL" clId="{A266A6E5-1062-E247-AB80-BCB8B3324A13}" dt="2026-02-23T02:03:35.900" v="1254" actId="26606"/>
          <ac:spMkLst>
            <pc:docMk/>
            <pc:sldMk cId="780551228" sldId="256"/>
            <ac:spMk id="18" creationId="{495892E1-F4A5-4991-AC52-4F417B14A2A2}"/>
          </ac:spMkLst>
        </pc:spChg>
        <pc:spChg chg="add del">
          <ac:chgData name="Phillis Atswei Annan (2441126)" userId="e7dd9262-ea14-49d6-80aa-c2184e72ab16" providerId="ADAL" clId="{A266A6E5-1062-E247-AB80-BCB8B3324A13}" dt="2026-02-23T02:03:35.900" v="1254" actId="26606"/>
          <ac:spMkLst>
            <pc:docMk/>
            <pc:sldMk cId="780551228" sldId="256"/>
            <ac:spMk id="28" creationId="{E2683E3F-F855-4549-84F8-42064EC0F247}"/>
          </ac:spMkLst>
        </pc:spChg>
        <pc:spChg chg="add del">
          <ac:chgData name="Phillis Atswei Annan (2441126)" userId="e7dd9262-ea14-49d6-80aa-c2184e72ab16" providerId="ADAL" clId="{A266A6E5-1062-E247-AB80-BCB8B3324A13}" dt="2026-02-23T02:03:35.900" v="1254" actId="26606"/>
          <ac:spMkLst>
            <pc:docMk/>
            <pc:sldMk cId="780551228" sldId="256"/>
            <ac:spMk id="36" creationId="{832F3179-0CD5-40C8-9939-D8355006F7BA}"/>
          </ac:spMkLst>
        </pc:spChg>
        <pc:spChg chg="add">
          <ac:chgData name="Phillis Atswei Annan (2441126)" userId="e7dd9262-ea14-49d6-80aa-c2184e72ab16" providerId="ADAL" clId="{A266A6E5-1062-E247-AB80-BCB8B3324A13}" dt="2026-02-23T02:03:35.915" v="1255" actId="26606"/>
          <ac:spMkLst>
            <pc:docMk/>
            <pc:sldMk cId="780551228" sldId="256"/>
            <ac:spMk id="44" creationId="{B7BD7FCF-A254-4A97-A15C-319B67622677}"/>
          </ac:spMkLst>
        </pc:spChg>
        <pc:spChg chg="add">
          <ac:chgData name="Phillis Atswei Annan (2441126)" userId="e7dd9262-ea14-49d6-80aa-c2184e72ab16" providerId="ADAL" clId="{A266A6E5-1062-E247-AB80-BCB8B3324A13}" dt="2026-02-23T02:03:35.915" v="1255" actId="26606"/>
          <ac:spMkLst>
            <pc:docMk/>
            <pc:sldMk cId="780551228" sldId="256"/>
            <ac:spMk id="45" creationId="{52FFAF72-6204-4676-9C6F-9A4CC4D91805}"/>
          </ac:spMkLst>
        </pc:spChg>
        <pc:grpChg chg="add del">
          <ac:chgData name="Phillis Atswei Annan (2441126)" userId="e7dd9262-ea14-49d6-80aa-c2184e72ab16" providerId="ADAL" clId="{A266A6E5-1062-E247-AB80-BCB8B3324A13}" dt="2026-02-23T02:03:35.900" v="1254" actId="26606"/>
          <ac:grpSpMkLst>
            <pc:docMk/>
            <pc:sldMk cId="780551228" sldId="256"/>
            <ac:grpSpMk id="20" creationId="{ACF597F8-76AA-44FA-8E6A-06223B66C0DD}"/>
          </ac:grpSpMkLst>
        </pc:grpChg>
        <pc:grpChg chg="add del">
          <ac:chgData name="Phillis Atswei Annan (2441126)" userId="e7dd9262-ea14-49d6-80aa-c2184e72ab16" providerId="ADAL" clId="{A266A6E5-1062-E247-AB80-BCB8B3324A13}" dt="2026-02-23T02:03:35.900" v="1254" actId="26606"/>
          <ac:grpSpMkLst>
            <pc:docMk/>
            <pc:sldMk cId="780551228" sldId="256"/>
            <ac:grpSpMk id="30" creationId="{8FC90B1E-0223-4440-AF22-8F32F6F0C7D2}"/>
          </ac:grpSpMkLst>
        </pc:grpChg>
        <pc:grpChg chg="add del">
          <ac:chgData name="Phillis Atswei Annan (2441126)" userId="e7dd9262-ea14-49d6-80aa-c2184e72ab16" providerId="ADAL" clId="{A266A6E5-1062-E247-AB80-BCB8B3324A13}" dt="2026-02-23T02:03:35.900" v="1254" actId="26606"/>
          <ac:grpSpMkLst>
            <pc:docMk/>
            <pc:sldMk cId="780551228" sldId="256"/>
            <ac:grpSpMk id="38" creationId="{11CE155D-684B-4F5E-B835-C52765E310E7}"/>
          </ac:grpSpMkLst>
        </pc:grpChg>
        <pc:picChg chg="add mod ord">
          <ac:chgData name="Phillis Atswei Annan (2441126)" userId="e7dd9262-ea14-49d6-80aa-c2184e72ab16" providerId="ADAL" clId="{A266A6E5-1062-E247-AB80-BCB8B3324A13}" dt="2026-02-23T02:03:35.915" v="1255" actId="26606"/>
          <ac:picMkLst>
            <pc:docMk/>
            <pc:sldMk cId="780551228" sldId="256"/>
            <ac:picMk id="5" creationId="{B41E214F-0251-BA48-754C-0B6F31E633DB}"/>
          </ac:picMkLst>
        </pc:picChg>
      </pc:sldChg>
      <pc:sldChg chg="addSp delSp modSp mod setBg">
        <pc:chgData name="Phillis Atswei Annan (2441126)" userId="e7dd9262-ea14-49d6-80aa-c2184e72ab16" providerId="ADAL" clId="{A266A6E5-1062-E247-AB80-BCB8B3324A13}" dt="2026-02-22T22:46:24.817" v="246" actId="20577"/>
        <pc:sldMkLst>
          <pc:docMk/>
          <pc:sldMk cId="2547581538" sldId="257"/>
        </pc:sldMkLst>
        <pc:spChg chg="mod">
          <ac:chgData name="Phillis Atswei Annan (2441126)" userId="e7dd9262-ea14-49d6-80aa-c2184e72ab16" providerId="ADAL" clId="{A266A6E5-1062-E247-AB80-BCB8B3324A13}" dt="2026-02-22T20:56:57.369" v="3" actId="26606"/>
          <ac:spMkLst>
            <pc:docMk/>
            <pc:sldMk cId="2547581538" sldId="257"/>
            <ac:spMk id="2" creationId="{F778D9C7-533C-EE60-1C54-B8932D526B08}"/>
          </ac:spMkLst>
        </pc:spChg>
        <pc:spChg chg="del">
          <ac:chgData name="Phillis Atswei Annan (2441126)" userId="e7dd9262-ea14-49d6-80aa-c2184e72ab16" providerId="ADAL" clId="{A266A6E5-1062-E247-AB80-BCB8B3324A13}" dt="2026-02-22T20:56:57.369" v="3" actId="26606"/>
          <ac:spMkLst>
            <pc:docMk/>
            <pc:sldMk cId="2547581538" sldId="257"/>
            <ac:spMk id="3" creationId="{8C4B43D8-A3B1-113A-12A9-9A52AAE2349C}"/>
          </ac:spMkLst>
        </pc:spChg>
        <pc:spChg chg="add">
          <ac:chgData name="Phillis Atswei Annan (2441126)" userId="e7dd9262-ea14-49d6-80aa-c2184e72ab16" providerId="ADAL" clId="{A266A6E5-1062-E247-AB80-BCB8B3324A13}" dt="2026-02-22T20:56:57.369" v="3" actId="26606"/>
          <ac:spMkLst>
            <pc:docMk/>
            <pc:sldMk cId="2547581538" sldId="257"/>
            <ac:spMk id="9" creationId="{35DB3719-6FDC-4E5D-891D-FF40B7300F64}"/>
          </ac:spMkLst>
        </pc:spChg>
        <pc:spChg chg="add">
          <ac:chgData name="Phillis Atswei Annan (2441126)" userId="e7dd9262-ea14-49d6-80aa-c2184e72ab16" providerId="ADAL" clId="{A266A6E5-1062-E247-AB80-BCB8B3324A13}" dt="2026-02-22T20:56:57.369" v="3" actId="26606"/>
          <ac:spMkLst>
            <pc:docMk/>
            <pc:sldMk cId="2547581538" sldId="257"/>
            <ac:spMk id="11" creationId="{E0CBAC23-2E3F-4A90-BA59-F8299F6A5439}"/>
          </ac:spMkLst>
        </pc:spChg>
        <pc:graphicFrameChg chg="add mod">
          <ac:chgData name="Phillis Atswei Annan (2441126)" userId="e7dd9262-ea14-49d6-80aa-c2184e72ab16" providerId="ADAL" clId="{A266A6E5-1062-E247-AB80-BCB8B3324A13}" dt="2026-02-22T22:46:24.817" v="246" actId="20577"/>
          <ac:graphicFrameMkLst>
            <pc:docMk/>
            <pc:sldMk cId="2547581538" sldId="257"/>
            <ac:graphicFrameMk id="5" creationId="{6FD467FF-7905-0E8E-4BF0-F9D9A295DE3B}"/>
          </ac:graphicFrameMkLst>
        </pc:graphicFrameChg>
      </pc:sldChg>
      <pc:sldChg chg="addSp modSp mod setBg">
        <pc:chgData name="Phillis Atswei Annan (2441126)" userId="e7dd9262-ea14-49d6-80aa-c2184e72ab16" providerId="ADAL" clId="{A266A6E5-1062-E247-AB80-BCB8B3324A13}" dt="2026-02-22T22:52:08.646" v="268" actId="20577"/>
        <pc:sldMkLst>
          <pc:docMk/>
          <pc:sldMk cId="638256282" sldId="258"/>
        </pc:sldMkLst>
        <pc:spChg chg="mod">
          <ac:chgData name="Phillis Atswei Annan (2441126)" userId="e7dd9262-ea14-49d6-80aa-c2184e72ab16" providerId="ADAL" clId="{A266A6E5-1062-E247-AB80-BCB8B3324A13}" dt="2026-02-22T20:57:06.147" v="4" actId="26606"/>
          <ac:spMkLst>
            <pc:docMk/>
            <pc:sldMk cId="638256282" sldId="258"/>
            <ac:spMk id="2" creationId="{FF0E6077-96F1-A969-5F33-6B7E15755C14}"/>
          </ac:spMkLst>
        </pc:spChg>
        <pc:spChg chg="mod">
          <ac:chgData name="Phillis Atswei Annan (2441126)" userId="e7dd9262-ea14-49d6-80aa-c2184e72ab16" providerId="ADAL" clId="{A266A6E5-1062-E247-AB80-BCB8B3324A13}" dt="2026-02-22T22:52:08.646" v="268" actId="20577"/>
          <ac:spMkLst>
            <pc:docMk/>
            <pc:sldMk cId="638256282" sldId="258"/>
            <ac:spMk id="3" creationId="{1280291C-437E-2375-38F4-2532D9948076}"/>
          </ac:spMkLst>
        </pc:spChg>
        <pc:spChg chg="add">
          <ac:chgData name="Phillis Atswei Annan (2441126)" userId="e7dd9262-ea14-49d6-80aa-c2184e72ab16" providerId="ADAL" clId="{A266A6E5-1062-E247-AB80-BCB8B3324A13}" dt="2026-02-22T20:57:06.147" v="4" actId="26606"/>
          <ac:spMkLst>
            <pc:docMk/>
            <pc:sldMk cId="638256282" sldId="258"/>
            <ac:spMk id="9" creationId="{C0763A76-9F1C-4FC5-82B7-DD475DA461B2}"/>
          </ac:spMkLst>
        </pc:spChg>
        <pc:spChg chg="add">
          <ac:chgData name="Phillis Atswei Annan (2441126)" userId="e7dd9262-ea14-49d6-80aa-c2184e72ab16" providerId="ADAL" clId="{A266A6E5-1062-E247-AB80-BCB8B3324A13}" dt="2026-02-22T20:57:06.147" v="4" actId="26606"/>
          <ac:spMkLst>
            <pc:docMk/>
            <pc:sldMk cId="638256282" sldId="258"/>
            <ac:spMk id="11" creationId="{E81BF4F6-F2CF-4984-9D14-D6966D92F99F}"/>
          </ac:spMkLst>
        </pc:spChg>
        <pc:picChg chg="add">
          <ac:chgData name="Phillis Atswei Annan (2441126)" userId="e7dd9262-ea14-49d6-80aa-c2184e72ab16" providerId="ADAL" clId="{A266A6E5-1062-E247-AB80-BCB8B3324A13}" dt="2026-02-22T20:57:06.147" v="4" actId="26606"/>
          <ac:picMkLst>
            <pc:docMk/>
            <pc:sldMk cId="638256282" sldId="258"/>
            <ac:picMk id="5" creationId="{CCDA7F7B-0968-4402-F5A0-2C8E4DCE7CD1}"/>
          </ac:picMkLst>
        </pc:picChg>
      </pc:sldChg>
      <pc:sldChg chg="addSp modSp mod setBg">
        <pc:chgData name="Phillis Atswei Annan (2441126)" userId="e7dd9262-ea14-49d6-80aa-c2184e72ab16" providerId="ADAL" clId="{A266A6E5-1062-E247-AB80-BCB8B3324A13}" dt="2026-02-22T22:56:17.721" v="325" actId="20577"/>
        <pc:sldMkLst>
          <pc:docMk/>
          <pc:sldMk cId="4140342195" sldId="259"/>
        </pc:sldMkLst>
        <pc:spChg chg="mod">
          <ac:chgData name="Phillis Atswei Annan (2441126)" userId="e7dd9262-ea14-49d6-80aa-c2184e72ab16" providerId="ADAL" clId="{A266A6E5-1062-E247-AB80-BCB8B3324A13}" dt="2026-02-22T20:57:20.580" v="6" actId="26606"/>
          <ac:spMkLst>
            <pc:docMk/>
            <pc:sldMk cId="4140342195" sldId="259"/>
            <ac:spMk id="2" creationId="{E417C808-0A38-0A65-FEBC-C2861E6AC1FC}"/>
          </ac:spMkLst>
        </pc:spChg>
        <pc:spChg chg="mod">
          <ac:chgData name="Phillis Atswei Annan (2441126)" userId="e7dd9262-ea14-49d6-80aa-c2184e72ab16" providerId="ADAL" clId="{A266A6E5-1062-E247-AB80-BCB8B3324A13}" dt="2026-02-22T22:56:17.721" v="325" actId="20577"/>
          <ac:spMkLst>
            <pc:docMk/>
            <pc:sldMk cId="4140342195" sldId="259"/>
            <ac:spMk id="3" creationId="{8861323E-C62F-439B-FF0C-38C6D5C27BB5}"/>
          </ac:spMkLst>
        </pc:spChg>
        <pc:spChg chg="add">
          <ac:chgData name="Phillis Atswei Annan (2441126)" userId="e7dd9262-ea14-49d6-80aa-c2184e72ab16" providerId="ADAL" clId="{A266A6E5-1062-E247-AB80-BCB8B3324A13}" dt="2026-02-22T20:57:20.580" v="6" actId="26606"/>
          <ac:spMkLst>
            <pc:docMk/>
            <pc:sldMk cId="4140342195" sldId="259"/>
            <ac:spMk id="9" creationId="{C0763A76-9F1C-4FC5-82B7-DD475DA461B2}"/>
          </ac:spMkLst>
        </pc:spChg>
        <pc:spChg chg="add">
          <ac:chgData name="Phillis Atswei Annan (2441126)" userId="e7dd9262-ea14-49d6-80aa-c2184e72ab16" providerId="ADAL" clId="{A266A6E5-1062-E247-AB80-BCB8B3324A13}" dt="2026-02-22T20:57:20.580" v="6" actId="26606"/>
          <ac:spMkLst>
            <pc:docMk/>
            <pc:sldMk cId="4140342195" sldId="259"/>
            <ac:spMk id="11" creationId="{E81BF4F6-F2CF-4984-9D14-D6966D92F99F}"/>
          </ac:spMkLst>
        </pc:spChg>
        <pc:picChg chg="add">
          <ac:chgData name="Phillis Atswei Annan (2441126)" userId="e7dd9262-ea14-49d6-80aa-c2184e72ab16" providerId="ADAL" clId="{A266A6E5-1062-E247-AB80-BCB8B3324A13}" dt="2026-02-22T20:57:20.580" v="6" actId="26606"/>
          <ac:picMkLst>
            <pc:docMk/>
            <pc:sldMk cId="4140342195" sldId="259"/>
            <ac:picMk id="5" creationId="{861FB39C-E8F9-1C63-0322-C44BB5B4C7DF}"/>
          </ac:picMkLst>
        </pc:picChg>
      </pc:sldChg>
      <pc:sldChg chg="addSp delSp modSp mod setBg">
        <pc:chgData name="Phillis Atswei Annan (2441126)" userId="e7dd9262-ea14-49d6-80aa-c2184e72ab16" providerId="ADAL" clId="{A266A6E5-1062-E247-AB80-BCB8B3324A13}" dt="2026-02-22T23:20:44.895" v="1249" actId="20577"/>
        <pc:sldMkLst>
          <pc:docMk/>
          <pc:sldMk cId="820481097" sldId="260"/>
        </pc:sldMkLst>
        <pc:spChg chg="mod">
          <ac:chgData name="Phillis Atswei Annan (2441126)" userId="e7dd9262-ea14-49d6-80aa-c2184e72ab16" providerId="ADAL" clId="{A266A6E5-1062-E247-AB80-BCB8B3324A13}" dt="2026-02-22T20:57:10.897" v="5" actId="26606"/>
          <ac:spMkLst>
            <pc:docMk/>
            <pc:sldMk cId="820481097" sldId="260"/>
            <ac:spMk id="2" creationId="{F5962FA7-2556-9450-E29F-CD13D2F90F2E}"/>
          </ac:spMkLst>
        </pc:spChg>
        <pc:spChg chg="del">
          <ac:chgData name="Phillis Atswei Annan (2441126)" userId="e7dd9262-ea14-49d6-80aa-c2184e72ab16" providerId="ADAL" clId="{A266A6E5-1062-E247-AB80-BCB8B3324A13}" dt="2026-02-22T20:57:10.897" v="5" actId="26606"/>
          <ac:spMkLst>
            <pc:docMk/>
            <pc:sldMk cId="820481097" sldId="260"/>
            <ac:spMk id="3" creationId="{CC2F68CD-3DA5-0861-74E0-306AFC2F4CE6}"/>
          </ac:spMkLst>
        </pc:spChg>
        <pc:spChg chg="add">
          <ac:chgData name="Phillis Atswei Annan (2441126)" userId="e7dd9262-ea14-49d6-80aa-c2184e72ab16" providerId="ADAL" clId="{A266A6E5-1062-E247-AB80-BCB8B3324A13}" dt="2026-02-22T20:57:10.897" v="5" actId="26606"/>
          <ac:spMkLst>
            <pc:docMk/>
            <pc:sldMk cId="820481097" sldId="260"/>
            <ac:spMk id="9" creationId="{35DB3719-6FDC-4E5D-891D-FF40B7300F64}"/>
          </ac:spMkLst>
        </pc:spChg>
        <pc:spChg chg="add">
          <ac:chgData name="Phillis Atswei Annan (2441126)" userId="e7dd9262-ea14-49d6-80aa-c2184e72ab16" providerId="ADAL" clId="{A266A6E5-1062-E247-AB80-BCB8B3324A13}" dt="2026-02-22T20:57:10.897" v="5" actId="26606"/>
          <ac:spMkLst>
            <pc:docMk/>
            <pc:sldMk cId="820481097" sldId="260"/>
            <ac:spMk id="11" creationId="{E0CBAC23-2E3F-4A90-BA59-F8299F6A5439}"/>
          </ac:spMkLst>
        </pc:spChg>
        <pc:graphicFrameChg chg="add mod">
          <ac:chgData name="Phillis Atswei Annan (2441126)" userId="e7dd9262-ea14-49d6-80aa-c2184e72ab16" providerId="ADAL" clId="{A266A6E5-1062-E247-AB80-BCB8B3324A13}" dt="2026-02-22T23:20:44.895" v="1249" actId="20577"/>
          <ac:graphicFrameMkLst>
            <pc:docMk/>
            <pc:sldMk cId="820481097" sldId="260"/>
            <ac:graphicFrameMk id="5" creationId="{EBB4EF5B-8DA1-C5F9-C145-E19D3A90AE0C}"/>
          </ac:graphicFrameMkLst>
        </pc:graphicFrameChg>
      </pc:sldChg>
      <pc:sldChg chg="addSp delSp modSp mod setBg">
        <pc:chgData name="Phillis Atswei Annan (2441126)" userId="e7dd9262-ea14-49d6-80aa-c2184e72ab16" providerId="ADAL" clId="{A266A6E5-1062-E247-AB80-BCB8B3324A13}" dt="2026-02-22T22:40:30.916" v="111" actId="20577"/>
        <pc:sldMkLst>
          <pc:docMk/>
          <pc:sldMk cId="193965974" sldId="261"/>
        </pc:sldMkLst>
        <pc:spChg chg="mod">
          <ac:chgData name="Phillis Atswei Annan (2441126)" userId="e7dd9262-ea14-49d6-80aa-c2184e72ab16" providerId="ADAL" clId="{A266A6E5-1062-E247-AB80-BCB8B3324A13}" dt="2026-02-22T20:58:26.119" v="48" actId="27636"/>
          <ac:spMkLst>
            <pc:docMk/>
            <pc:sldMk cId="193965974" sldId="261"/>
            <ac:spMk id="2" creationId="{AB0FE116-68AA-8D2A-69B7-06046E4CFE0B}"/>
          </ac:spMkLst>
        </pc:spChg>
        <pc:spChg chg="del">
          <ac:chgData name="Phillis Atswei Annan (2441126)" userId="e7dd9262-ea14-49d6-80aa-c2184e72ab16" providerId="ADAL" clId="{A266A6E5-1062-E247-AB80-BCB8B3324A13}" dt="2026-02-22T20:58:18.222" v="45" actId="26606"/>
          <ac:spMkLst>
            <pc:docMk/>
            <pc:sldMk cId="193965974" sldId="261"/>
            <ac:spMk id="3" creationId="{3D1559B6-FA2F-50CA-F488-AA43AD748184}"/>
          </ac:spMkLst>
        </pc:spChg>
        <pc:spChg chg="add">
          <ac:chgData name="Phillis Atswei Annan (2441126)" userId="e7dd9262-ea14-49d6-80aa-c2184e72ab16" providerId="ADAL" clId="{A266A6E5-1062-E247-AB80-BCB8B3324A13}" dt="2026-02-22T20:58:18.222" v="45" actId="26606"/>
          <ac:spMkLst>
            <pc:docMk/>
            <pc:sldMk cId="193965974" sldId="261"/>
            <ac:spMk id="9" creationId="{C05CBC3C-2E5A-4839-8B9B-2E5A6ADF0F58}"/>
          </ac:spMkLst>
        </pc:spChg>
        <pc:spChg chg="add">
          <ac:chgData name="Phillis Atswei Annan (2441126)" userId="e7dd9262-ea14-49d6-80aa-c2184e72ab16" providerId="ADAL" clId="{A266A6E5-1062-E247-AB80-BCB8B3324A13}" dt="2026-02-22T20:58:18.222" v="45" actId="26606"/>
          <ac:spMkLst>
            <pc:docMk/>
            <pc:sldMk cId="193965974" sldId="261"/>
            <ac:spMk id="11" creationId="{DB5B423A-57CC-4C58-AA26-8E2E862B03A0}"/>
          </ac:spMkLst>
        </pc:spChg>
        <pc:graphicFrameChg chg="add mod">
          <ac:chgData name="Phillis Atswei Annan (2441126)" userId="e7dd9262-ea14-49d6-80aa-c2184e72ab16" providerId="ADAL" clId="{A266A6E5-1062-E247-AB80-BCB8B3324A13}" dt="2026-02-22T22:40:30.916" v="111" actId="20577"/>
          <ac:graphicFrameMkLst>
            <pc:docMk/>
            <pc:sldMk cId="193965974" sldId="261"/>
            <ac:graphicFrameMk id="5" creationId="{BAEDC537-0D1A-65CA-8E09-43609D383C94}"/>
          </ac:graphicFrameMkLst>
        </pc:graphicFrameChg>
      </pc:sldChg>
      <pc:sldChg chg="addSp delSp modSp mod setBg">
        <pc:chgData name="Phillis Atswei Annan (2441126)" userId="e7dd9262-ea14-49d6-80aa-c2184e72ab16" providerId="ADAL" clId="{A266A6E5-1062-E247-AB80-BCB8B3324A13}" dt="2026-02-22T22:57:33.702" v="349" actId="20577"/>
        <pc:sldMkLst>
          <pc:docMk/>
          <pc:sldMk cId="989332164" sldId="262"/>
        </pc:sldMkLst>
        <pc:spChg chg="mod">
          <ac:chgData name="Phillis Atswei Annan (2441126)" userId="e7dd9262-ea14-49d6-80aa-c2184e72ab16" providerId="ADAL" clId="{A266A6E5-1062-E247-AB80-BCB8B3324A13}" dt="2026-02-22T20:58:49.683" v="49" actId="26606"/>
          <ac:spMkLst>
            <pc:docMk/>
            <pc:sldMk cId="989332164" sldId="262"/>
            <ac:spMk id="2" creationId="{9D29C9B0-0476-7A81-10D5-A0BF2B5EB308}"/>
          </ac:spMkLst>
        </pc:spChg>
        <pc:spChg chg="del">
          <ac:chgData name="Phillis Atswei Annan (2441126)" userId="e7dd9262-ea14-49d6-80aa-c2184e72ab16" providerId="ADAL" clId="{A266A6E5-1062-E247-AB80-BCB8B3324A13}" dt="2026-02-22T20:58:49.683" v="49" actId="26606"/>
          <ac:spMkLst>
            <pc:docMk/>
            <pc:sldMk cId="989332164" sldId="262"/>
            <ac:spMk id="3" creationId="{A75DFB45-FC9F-0D0C-F63C-D6649AE0A194}"/>
          </ac:spMkLst>
        </pc:spChg>
        <pc:spChg chg="add">
          <ac:chgData name="Phillis Atswei Annan (2441126)" userId="e7dd9262-ea14-49d6-80aa-c2184e72ab16" providerId="ADAL" clId="{A266A6E5-1062-E247-AB80-BCB8B3324A13}" dt="2026-02-22T20:58:49.683" v="49" actId="26606"/>
          <ac:spMkLst>
            <pc:docMk/>
            <pc:sldMk cId="989332164" sldId="262"/>
            <ac:spMk id="9" creationId="{C05CBC3C-2E5A-4839-8B9B-2E5A6ADF0F58}"/>
          </ac:spMkLst>
        </pc:spChg>
        <pc:spChg chg="add">
          <ac:chgData name="Phillis Atswei Annan (2441126)" userId="e7dd9262-ea14-49d6-80aa-c2184e72ab16" providerId="ADAL" clId="{A266A6E5-1062-E247-AB80-BCB8B3324A13}" dt="2026-02-22T20:58:49.683" v="49" actId="26606"/>
          <ac:spMkLst>
            <pc:docMk/>
            <pc:sldMk cId="989332164" sldId="262"/>
            <ac:spMk id="11" creationId="{DB5B423A-57CC-4C58-AA26-8E2E862B03A0}"/>
          </ac:spMkLst>
        </pc:spChg>
        <pc:graphicFrameChg chg="add mod">
          <ac:chgData name="Phillis Atswei Annan (2441126)" userId="e7dd9262-ea14-49d6-80aa-c2184e72ab16" providerId="ADAL" clId="{A266A6E5-1062-E247-AB80-BCB8B3324A13}" dt="2026-02-22T22:57:33.702" v="349" actId="20577"/>
          <ac:graphicFrameMkLst>
            <pc:docMk/>
            <pc:sldMk cId="989332164" sldId="262"/>
            <ac:graphicFrameMk id="5" creationId="{853875BF-117B-63F4-C7EF-B34D2F159537}"/>
          </ac:graphicFrameMkLst>
        </pc:graphicFrameChg>
      </pc:sldChg>
      <pc:sldChg chg="modSp mod">
        <pc:chgData name="Phillis Atswei Annan (2441126)" userId="e7dd9262-ea14-49d6-80aa-c2184e72ab16" providerId="ADAL" clId="{A266A6E5-1062-E247-AB80-BCB8B3324A13}" dt="2026-02-22T23:13:18.742" v="987" actId="20577"/>
        <pc:sldMkLst>
          <pc:docMk/>
          <pc:sldMk cId="1542710230" sldId="263"/>
        </pc:sldMkLst>
        <pc:spChg chg="mod">
          <ac:chgData name="Phillis Atswei Annan (2441126)" userId="e7dd9262-ea14-49d6-80aa-c2184e72ab16" providerId="ADAL" clId="{A266A6E5-1062-E247-AB80-BCB8B3324A13}" dt="2026-02-22T23:13:18.742" v="987" actId="20577"/>
          <ac:spMkLst>
            <pc:docMk/>
            <pc:sldMk cId="1542710230" sldId="263"/>
            <ac:spMk id="3" creationId="{019A0E13-F9FE-6DD0-6301-FA1E3F23588C}"/>
          </ac:spMkLst>
        </pc:spChg>
      </pc:sldChg>
      <pc:sldChg chg="modSp new mod">
        <pc:chgData name="Phillis Atswei Annan (2441126)" userId="e7dd9262-ea14-49d6-80aa-c2184e72ab16" providerId="ADAL" clId="{A266A6E5-1062-E247-AB80-BCB8B3324A13}" dt="2026-02-22T23:18:28.454" v="1191" actId="5793"/>
        <pc:sldMkLst>
          <pc:docMk/>
          <pc:sldMk cId="4145997362" sldId="264"/>
        </pc:sldMkLst>
        <pc:spChg chg="mod">
          <ac:chgData name="Phillis Atswei Annan (2441126)" userId="e7dd9262-ea14-49d6-80aa-c2184e72ab16" providerId="ADAL" clId="{A266A6E5-1062-E247-AB80-BCB8B3324A13}" dt="2026-02-22T23:18:28.454" v="1191" actId="5793"/>
          <ac:spMkLst>
            <pc:docMk/>
            <pc:sldMk cId="4145997362" sldId="264"/>
            <ac:spMk id="2" creationId="{1C8412F5-F06D-8CBF-3142-1D23D8788454}"/>
          </ac:spMkLst>
        </pc:spChg>
        <pc:spChg chg="mod">
          <ac:chgData name="Phillis Atswei Annan (2441126)" userId="e7dd9262-ea14-49d6-80aa-c2184e72ab16" providerId="ADAL" clId="{A266A6E5-1062-E247-AB80-BCB8B3324A13}" dt="2026-02-22T23:18:18.523" v="1180"/>
          <ac:spMkLst>
            <pc:docMk/>
            <pc:sldMk cId="4145997362" sldId="264"/>
            <ac:spMk id="3" creationId="{F57142DD-CD0D-94E0-6ECF-B11B7975800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5242AA-33C5-4996-BB3B-C6B022B252C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5005528-E29C-4F08-BFEF-8148AA50D8C4}">
      <dgm:prSet/>
      <dgm:spPr/>
      <dgm:t>
        <a:bodyPr/>
        <a:lstStyle/>
        <a:p>
          <a:pPr>
            <a:defRPr cap="all"/>
          </a:pPr>
          <a:r>
            <a:rPr lang="en-GB"/>
            <a:t>Coordinative and collaborative efforts of professionals working towards a shared goal ( NATIONAL LIBRARY OF MEDICINE, 2013).</a:t>
          </a:r>
          <a:endParaRPr lang="en-US"/>
        </a:p>
      </dgm:t>
    </dgm:pt>
    <dgm:pt modelId="{A2D9DA74-9722-4171-82E6-F811DEA7B677}" type="parTrans" cxnId="{C31D881D-9D31-4912-B194-711AA96AE4EC}">
      <dgm:prSet/>
      <dgm:spPr/>
      <dgm:t>
        <a:bodyPr/>
        <a:lstStyle/>
        <a:p>
          <a:endParaRPr lang="en-US"/>
        </a:p>
      </dgm:t>
    </dgm:pt>
    <dgm:pt modelId="{A1C976F6-A7D6-42B7-8553-BCB30D041792}" type="sibTrans" cxnId="{C31D881D-9D31-4912-B194-711AA96AE4EC}">
      <dgm:prSet/>
      <dgm:spPr/>
      <dgm:t>
        <a:bodyPr/>
        <a:lstStyle/>
        <a:p>
          <a:endParaRPr lang="en-US"/>
        </a:p>
      </dgm:t>
    </dgm:pt>
    <dgm:pt modelId="{244AF640-DFEE-4944-9AB1-34759F208B3A}">
      <dgm:prSet/>
      <dgm:spPr/>
      <dgm:t>
        <a:bodyPr/>
        <a:lstStyle/>
        <a:p>
          <a:pPr>
            <a:defRPr cap="all"/>
          </a:pPr>
          <a:r>
            <a:rPr lang="en-GB"/>
            <a:t>It involves communication, shared decision making and mutual respect ( National library of medicine, 2013)</a:t>
          </a:r>
          <a:endParaRPr lang="en-US"/>
        </a:p>
      </dgm:t>
    </dgm:pt>
    <dgm:pt modelId="{904C9FD8-C542-40B5-9155-8DA93E630DB4}" type="parTrans" cxnId="{8C314ABE-B6F0-474F-8D75-543E0C718F0C}">
      <dgm:prSet/>
      <dgm:spPr/>
      <dgm:t>
        <a:bodyPr/>
        <a:lstStyle/>
        <a:p>
          <a:endParaRPr lang="en-US"/>
        </a:p>
      </dgm:t>
    </dgm:pt>
    <dgm:pt modelId="{2CDD050F-9FD1-488B-AC11-6C75E874EEC9}" type="sibTrans" cxnId="{8C314ABE-B6F0-474F-8D75-543E0C718F0C}">
      <dgm:prSet/>
      <dgm:spPr/>
      <dgm:t>
        <a:bodyPr/>
        <a:lstStyle/>
        <a:p>
          <a:endParaRPr lang="en-US"/>
        </a:p>
      </dgm:t>
    </dgm:pt>
    <dgm:pt modelId="{461F085A-E8DC-46D5-AAE1-C17B17B4F71E}">
      <dgm:prSet/>
      <dgm:spPr/>
      <dgm:t>
        <a:bodyPr/>
        <a:lstStyle/>
        <a:p>
          <a:pPr>
            <a:defRPr cap="all"/>
          </a:pPr>
          <a:r>
            <a:rPr lang="en-GB"/>
            <a:t>Delivers safe and person-centred care.( NATIONAL LIBRARY OF MEDICINE, 2013).</a:t>
          </a:r>
          <a:endParaRPr lang="en-US"/>
        </a:p>
      </dgm:t>
    </dgm:pt>
    <dgm:pt modelId="{F65105FB-56A5-4E00-A728-140962A5BC08}" type="parTrans" cxnId="{8B36D420-CB30-48ED-8CB4-93CCCAD5E0AC}">
      <dgm:prSet/>
      <dgm:spPr/>
      <dgm:t>
        <a:bodyPr/>
        <a:lstStyle/>
        <a:p>
          <a:endParaRPr lang="en-US"/>
        </a:p>
      </dgm:t>
    </dgm:pt>
    <dgm:pt modelId="{DAB2F24B-7434-4188-A636-54E8EC20A66F}" type="sibTrans" cxnId="{8B36D420-CB30-48ED-8CB4-93CCCAD5E0AC}">
      <dgm:prSet/>
      <dgm:spPr/>
      <dgm:t>
        <a:bodyPr/>
        <a:lstStyle/>
        <a:p>
          <a:endParaRPr lang="en-US"/>
        </a:p>
      </dgm:t>
    </dgm:pt>
    <dgm:pt modelId="{614CAEEA-73E3-4AFB-8C08-521C09447D72}" type="pres">
      <dgm:prSet presAssocID="{565242AA-33C5-4996-BB3B-C6B022B252C4}" presName="root" presStyleCnt="0">
        <dgm:presLayoutVars>
          <dgm:dir/>
          <dgm:resizeHandles val="exact"/>
        </dgm:presLayoutVars>
      </dgm:prSet>
      <dgm:spPr/>
    </dgm:pt>
    <dgm:pt modelId="{F522C10C-1339-4EEB-8804-2985531E099F}" type="pres">
      <dgm:prSet presAssocID="{C5005528-E29C-4F08-BFEF-8148AA50D8C4}" presName="compNode" presStyleCnt="0"/>
      <dgm:spPr/>
    </dgm:pt>
    <dgm:pt modelId="{35D4A020-63E6-40FE-BC61-4DFA6162CBB3}" type="pres">
      <dgm:prSet presAssocID="{C5005528-E29C-4F08-BFEF-8148AA50D8C4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04B1AC1-AE66-4B86-AC7D-D6572332EDA3}" type="pres">
      <dgm:prSet presAssocID="{C5005528-E29C-4F08-BFEF-8148AA50D8C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work"/>
        </a:ext>
      </dgm:extLst>
    </dgm:pt>
    <dgm:pt modelId="{AEAE5450-1F04-4B10-859C-C311314A7CD5}" type="pres">
      <dgm:prSet presAssocID="{C5005528-E29C-4F08-BFEF-8148AA50D8C4}" presName="spaceRect" presStyleCnt="0"/>
      <dgm:spPr/>
    </dgm:pt>
    <dgm:pt modelId="{A775DB43-84D0-4C64-8BB6-994A628FC6AA}" type="pres">
      <dgm:prSet presAssocID="{C5005528-E29C-4F08-BFEF-8148AA50D8C4}" presName="textRect" presStyleLbl="revTx" presStyleIdx="0" presStyleCnt="3">
        <dgm:presLayoutVars>
          <dgm:chMax val="1"/>
          <dgm:chPref val="1"/>
        </dgm:presLayoutVars>
      </dgm:prSet>
      <dgm:spPr/>
    </dgm:pt>
    <dgm:pt modelId="{6005BDF3-07FD-4D75-AD62-573602E953DA}" type="pres">
      <dgm:prSet presAssocID="{A1C976F6-A7D6-42B7-8553-BCB30D041792}" presName="sibTrans" presStyleCnt="0"/>
      <dgm:spPr/>
    </dgm:pt>
    <dgm:pt modelId="{0562B404-7A88-4D38-876A-EC423579A20E}" type="pres">
      <dgm:prSet presAssocID="{244AF640-DFEE-4944-9AB1-34759F208B3A}" presName="compNode" presStyleCnt="0"/>
      <dgm:spPr/>
    </dgm:pt>
    <dgm:pt modelId="{A778A8F4-861C-431B-98C3-35ED28A2EB9C}" type="pres">
      <dgm:prSet presAssocID="{244AF640-DFEE-4944-9AB1-34759F208B3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2620260-8903-4B49-96CC-409DD075E94A}" type="pres">
      <dgm:prSet presAssocID="{244AF640-DFEE-4944-9AB1-34759F208B3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235BAA06-1326-4DC4-8C34-FA046AFF25F6}" type="pres">
      <dgm:prSet presAssocID="{244AF640-DFEE-4944-9AB1-34759F208B3A}" presName="spaceRect" presStyleCnt="0"/>
      <dgm:spPr/>
    </dgm:pt>
    <dgm:pt modelId="{DAE5A1BC-783A-416B-AB4B-8A34331E6F65}" type="pres">
      <dgm:prSet presAssocID="{244AF640-DFEE-4944-9AB1-34759F208B3A}" presName="textRect" presStyleLbl="revTx" presStyleIdx="1" presStyleCnt="3">
        <dgm:presLayoutVars>
          <dgm:chMax val="1"/>
          <dgm:chPref val="1"/>
        </dgm:presLayoutVars>
      </dgm:prSet>
      <dgm:spPr/>
    </dgm:pt>
    <dgm:pt modelId="{D6AFED43-48D2-43CF-8E1F-3562A9897358}" type="pres">
      <dgm:prSet presAssocID="{2CDD050F-9FD1-488B-AC11-6C75E874EEC9}" presName="sibTrans" presStyleCnt="0"/>
      <dgm:spPr/>
    </dgm:pt>
    <dgm:pt modelId="{C97C63CE-A475-40EC-8E0D-94C4B18A3506}" type="pres">
      <dgm:prSet presAssocID="{461F085A-E8DC-46D5-AAE1-C17B17B4F71E}" presName="compNode" presStyleCnt="0"/>
      <dgm:spPr/>
    </dgm:pt>
    <dgm:pt modelId="{85B58914-9D53-4FEA-9E8E-4576BB9142D0}" type="pres">
      <dgm:prSet presAssocID="{461F085A-E8DC-46D5-AAE1-C17B17B4F71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79E96D5-8D8F-47B2-836A-D0CD9B492352}" type="pres">
      <dgm:prSet presAssocID="{461F085A-E8DC-46D5-AAE1-C17B17B4F71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02F2A748-92C1-4750-9520-38703D9CC4A3}" type="pres">
      <dgm:prSet presAssocID="{461F085A-E8DC-46D5-AAE1-C17B17B4F71E}" presName="spaceRect" presStyleCnt="0"/>
      <dgm:spPr/>
    </dgm:pt>
    <dgm:pt modelId="{17403CFC-8D1E-4DED-BDA0-7E0964455CB2}" type="pres">
      <dgm:prSet presAssocID="{461F085A-E8DC-46D5-AAE1-C17B17B4F71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65BCA11-73A3-4000-83D6-50FCC2DB0C10}" type="presOf" srcId="{C5005528-E29C-4F08-BFEF-8148AA50D8C4}" destId="{A775DB43-84D0-4C64-8BB6-994A628FC6AA}" srcOrd="0" destOrd="0" presId="urn:microsoft.com/office/officeart/2018/5/layout/IconLeafLabelList"/>
    <dgm:cxn modelId="{C31D881D-9D31-4912-B194-711AA96AE4EC}" srcId="{565242AA-33C5-4996-BB3B-C6B022B252C4}" destId="{C5005528-E29C-4F08-BFEF-8148AA50D8C4}" srcOrd="0" destOrd="0" parTransId="{A2D9DA74-9722-4171-82E6-F811DEA7B677}" sibTransId="{A1C976F6-A7D6-42B7-8553-BCB30D041792}"/>
    <dgm:cxn modelId="{08168020-630D-4595-BF82-EB69F377A2CF}" type="presOf" srcId="{244AF640-DFEE-4944-9AB1-34759F208B3A}" destId="{DAE5A1BC-783A-416B-AB4B-8A34331E6F65}" srcOrd="0" destOrd="0" presId="urn:microsoft.com/office/officeart/2018/5/layout/IconLeafLabelList"/>
    <dgm:cxn modelId="{8B36D420-CB30-48ED-8CB4-93CCCAD5E0AC}" srcId="{565242AA-33C5-4996-BB3B-C6B022B252C4}" destId="{461F085A-E8DC-46D5-AAE1-C17B17B4F71E}" srcOrd="2" destOrd="0" parTransId="{F65105FB-56A5-4E00-A728-140962A5BC08}" sibTransId="{DAB2F24B-7434-4188-A636-54E8EC20A66F}"/>
    <dgm:cxn modelId="{154F2A40-EFB7-4DC5-B8C0-107834EC017D}" type="presOf" srcId="{461F085A-E8DC-46D5-AAE1-C17B17B4F71E}" destId="{17403CFC-8D1E-4DED-BDA0-7E0964455CB2}" srcOrd="0" destOrd="0" presId="urn:microsoft.com/office/officeart/2018/5/layout/IconLeafLabelList"/>
    <dgm:cxn modelId="{0B6E5166-8CB4-4ADC-A278-6BF2578046F7}" type="presOf" srcId="{565242AA-33C5-4996-BB3B-C6B022B252C4}" destId="{614CAEEA-73E3-4AFB-8C08-521C09447D72}" srcOrd="0" destOrd="0" presId="urn:microsoft.com/office/officeart/2018/5/layout/IconLeafLabelList"/>
    <dgm:cxn modelId="{8C314ABE-B6F0-474F-8D75-543E0C718F0C}" srcId="{565242AA-33C5-4996-BB3B-C6B022B252C4}" destId="{244AF640-DFEE-4944-9AB1-34759F208B3A}" srcOrd="1" destOrd="0" parTransId="{904C9FD8-C542-40B5-9155-8DA93E630DB4}" sibTransId="{2CDD050F-9FD1-488B-AC11-6C75E874EEC9}"/>
    <dgm:cxn modelId="{415B80B3-F67A-4929-97CD-79E3C0480CD2}" type="presParOf" srcId="{614CAEEA-73E3-4AFB-8C08-521C09447D72}" destId="{F522C10C-1339-4EEB-8804-2985531E099F}" srcOrd="0" destOrd="0" presId="urn:microsoft.com/office/officeart/2018/5/layout/IconLeafLabelList"/>
    <dgm:cxn modelId="{F22D9331-C087-41E1-A132-3D7AEE396CE9}" type="presParOf" srcId="{F522C10C-1339-4EEB-8804-2985531E099F}" destId="{35D4A020-63E6-40FE-BC61-4DFA6162CBB3}" srcOrd="0" destOrd="0" presId="urn:microsoft.com/office/officeart/2018/5/layout/IconLeafLabelList"/>
    <dgm:cxn modelId="{77BA42B6-0BBF-491E-A0AC-37FDFA27F02D}" type="presParOf" srcId="{F522C10C-1339-4EEB-8804-2985531E099F}" destId="{704B1AC1-AE66-4B86-AC7D-D6572332EDA3}" srcOrd="1" destOrd="0" presId="urn:microsoft.com/office/officeart/2018/5/layout/IconLeafLabelList"/>
    <dgm:cxn modelId="{078BB528-A980-4221-B11A-046EED57ADA1}" type="presParOf" srcId="{F522C10C-1339-4EEB-8804-2985531E099F}" destId="{AEAE5450-1F04-4B10-859C-C311314A7CD5}" srcOrd="2" destOrd="0" presId="urn:microsoft.com/office/officeart/2018/5/layout/IconLeafLabelList"/>
    <dgm:cxn modelId="{DD00745E-F8B7-4ED1-95A9-BBC0CA95E95B}" type="presParOf" srcId="{F522C10C-1339-4EEB-8804-2985531E099F}" destId="{A775DB43-84D0-4C64-8BB6-994A628FC6AA}" srcOrd="3" destOrd="0" presId="urn:microsoft.com/office/officeart/2018/5/layout/IconLeafLabelList"/>
    <dgm:cxn modelId="{FB4C7D11-760F-470F-8F4F-B21E2FCC9BFE}" type="presParOf" srcId="{614CAEEA-73E3-4AFB-8C08-521C09447D72}" destId="{6005BDF3-07FD-4D75-AD62-573602E953DA}" srcOrd="1" destOrd="0" presId="urn:microsoft.com/office/officeart/2018/5/layout/IconLeafLabelList"/>
    <dgm:cxn modelId="{28F37FDD-EE1E-407D-A541-7A0EBF149867}" type="presParOf" srcId="{614CAEEA-73E3-4AFB-8C08-521C09447D72}" destId="{0562B404-7A88-4D38-876A-EC423579A20E}" srcOrd="2" destOrd="0" presId="urn:microsoft.com/office/officeart/2018/5/layout/IconLeafLabelList"/>
    <dgm:cxn modelId="{C176E2BA-7C02-424A-8CC9-2E9BD99CECF2}" type="presParOf" srcId="{0562B404-7A88-4D38-876A-EC423579A20E}" destId="{A778A8F4-861C-431B-98C3-35ED28A2EB9C}" srcOrd="0" destOrd="0" presId="urn:microsoft.com/office/officeart/2018/5/layout/IconLeafLabelList"/>
    <dgm:cxn modelId="{298EBBCF-64A2-405C-ADBE-E17965099E5C}" type="presParOf" srcId="{0562B404-7A88-4D38-876A-EC423579A20E}" destId="{32620260-8903-4B49-96CC-409DD075E94A}" srcOrd="1" destOrd="0" presId="urn:microsoft.com/office/officeart/2018/5/layout/IconLeafLabelList"/>
    <dgm:cxn modelId="{A778155A-0335-43AD-8D72-E9D179BF6991}" type="presParOf" srcId="{0562B404-7A88-4D38-876A-EC423579A20E}" destId="{235BAA06-1326-4DC4-8C34-FA046AFF25F6}" srcOrd="2" destOrd="0" presId="urn:microsoft.com/office/officeart/2018/5/layout/IconLeafLabelList"/>
    <dgm:cxn modelId="{A2B18E45-35B4-4A35-81A8-1F6E09FBC8DB}" type="presParOf" srcId="{0562B404-7A88-4D38-876A-EC423579A20E}" destId="{DAE5A1BC-783A-416B-AB4B-8A34331E6F65}" srcOrd="3" destOrd="0" presId="urn:microsoft.com/office/officeart/2018/5/layout/IconLeafLabelList"/>
    <dgm:cxn modelId="{27892187-5BB0-4176-8683-1C3B491AA181}" type="presParOf" srcId="{614CAEEA-73E3-4AFB-8C08-521C09447D72}" destId="{D6AFED43-48D2-43CF-8E1F-3562A9897358}" srcOrd="3" destOrd="0" presId="urn:microsoft.com/office/officeart/2018/5/layout/IconLeafLabelList"/>
    <dgm:cxn modelId="{4184F141-617E-4EC7-85CD-9826E1CF2FA5}" type="presParOf" srcId="{614CAEEA-73E3-4AFB-8C08-521C09447D72}" destId="{C97C63CE-A475-40EC-8E0D-94C4B18A3506}" srcOrd="4" destOrd="0" presId="urn:microsoft.com/office/officeart/2018/5/layout/IconLeafLabelList"/>
    <dgm:cxn modelId="{233AC139-EF78-40CD-894B-23FBC9426415}" type="presParOf" srcId="{C97C63CE-A475-40EC-8E0D-94C4B18A3506}" destId="{85B58914-9D53-4FEA-9E8E-4576BB9142D0}" srcOrd="0" destOrd="0" presId="urn:microsoft.com/office/officeart/2018/5/layout/IconLeafLabelList"/>
    <dgm:cxn modelId="{6C7B3E8E-E911-4F40-8EDE-A4B0458E7FDD}" type="presParOf" srcId="{C97C63CE-A475-40EC-8E0D-94C4B18A3506}" destId="{679E96D5-8D8F-47B2-836A-D0CD9B492352}" srcOrd="1" destOrd="0" presId="urn:microsoft.com/office/officeart/2018/5/layout/IconLeafLabelList"/>
    <dgm:cxn modelId="{47B1B263-9EB5-4325-B221-73288935CA27}" type="presParOf" srcId="{C97C63CE-A475-40EC-8E0D-94C4B18A3506}" destId="{02F2A748-92C1-4750-9520-38703D9CC4A3}" srcOrd="2" destOrd="0" presId="urn:microsoft.com/office/officeart/2018/5/layout/IconLeafLabelList"/>
    <dgm:cxn modelId="{A6EB35E9-0799-4403-91FA-112030F8F526}" type="presParOf" srcId="{C97C63CE-A475-40EC-8E0D-94C4B18A3506}" destId="{17403CFC-8D1E-4DED-BDA0-7E0964455CB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7A5232-BD3A-4407-A6DA-2DEE37F21BB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23AEEB9-04D7-438F-BB3D-ED1DFCC8A5D7}">
      <dgm:prSet/>
      <dgm:spPr/>
      <dgm:t>
        <a:bodyPr/>
        <a:lstStyle/>
        <a:p>
          <a:pPr>
            <a:defRPr cap="all"/>
          </a:pPr>
          <a:r>
            <a:rPr lang="en-GB"/>
            <a:t>Health and social care </a:t>
          </a:r>
          <a:r>
            <a:rPr lang="en-GB" err="1"/>
            <a:t>relys</a:t>
          </a:r>
          <a:r>
            <a:rPr lang="en-GB"/>
            <a:t> on multi disciplinary team (</a:t>
          </a:r>
          <a:r>
            <a:rPr lang="en-GB" err="1"/>
            <a:t>nlm</a:t>
          </a:r>
          <a:r>
            <a:rPr lang="en-GB"/>
            <a:t>, 2013)</a:t>
          </a:r>
          <a:endParaRPr lang="en-US"/>
        </a:p>
      </dgm:t>
    </dgm:pt>
    <dgm:pt modelId="{CD964DF9-8450-42A3-BEDB-22149702F9F7}" type="parTrans" cxnId="{9EB5C2BA-6001-4EC9-B739-86C6E62440D3}">
      <dgm:prSet/>
      <dgm:spPr/>
      <dgm:t>
        <a:bodyPr/>
        <a:lstStyle/>
        <a:p>
          <a:endParaRPr lang="en-US"/>
        </a:p>
      </dgm:t>
    </dgm:pt>
    <dgm:pt modelId="{654CB092-60C1-492E-AC60-30428905E546}" type="sibTrans" cxnId="{9EB5C2BA-6001-4EC9-B739-86C6E62440D3}">
      <dgm:prSet/>
      <dgm:spPr/>
      <dgm:t>
        <a:bodyPr/>
        <a:lstStyle/>
        <a:p>
          <a:endParaRPr lang="en-US"/>
        </a:p>
      </dgm:t>
    </dgm:pt>
    <dgm:pt modelId="{58BDC8FA-50B6-49C0-BF27-86F44A258487}">
      <dgm:prSet/>
      <dgm:spPr/>
      <dgm:t>
        <a:bodyPr/>
        <a:lstStyle/>
        <a:p>
          <a:pPr>
            <a:defRPr cap="all"/>
          </a:pPr>
          <a:r>
            <a:rPr lang="en-GB"/>
            <a:t>Professional code of conduct (nlm2013)</a:t>
          </a:r>
          <a:endParaRPr lang="en-US"/>
        </a:p>
      </dgm:t>
    </dgm:pt>
    <dgm:pt modelId="{8E709127-5750-45D5-BD42-6756F2E6767E}" type="parTrans" cxnId="{4AB3AD4B-E1FB-45F0-B288-23DC7FEC0B7B}">
      <dgm:prSet/>
      <dgm:spPr/>
      <dgm:t>
        <a:bodyPr/>
        <a:lstStyle/>
        <a:p>
          <a:endParaRPr lang="en-US"/>
        </a:p>
      </dgm:t>
    </dgm:pt>
    <dgm:pt modelId="{9BBD678E-03D9-46AF-859C-A44C6B228BB1}" type="sibTrans" cxnId="{4AB3AD4B-E1FB-45F0-B288-23DC7FEC0B7B}">
      <dgm:prSet/>
      <dgm:spPr/>
      <dgm:t>
        <a:bodyPr/>
        <a:lstStyle/>
        <a:p>
          <a:endParaRPr lang="en-US"/>
        </a:p>
      </dgm:t>
    </dgm:pt>
    <dgm:pt modelId="{C1126E3B-B6F7-472E-8388-2BE840AE93C5}">
      <dgm:prSet/>
      <dgm:spPr/>
      <dgm:t>
        <a:bodyPr/>
        <a:lstStyle/>
        <a:p>
          <a:pPr>
            <a:defRPr cap="all"/>
          </a:pPr>
          <a:r>
            <a:rPr lang="en-GB"/>
            <a:t>It supports the legal and policy framework such as the Care Act 2014 (cqc,2022)</a:t>
          </a:r>
          <a:endParaRPr lang="en-US"/>
        </a:p>
      </dgm:t>
    </dgm:pt>
    <dgm:pt modelId="{5722C41A-4C2D-451B-9850-0ED8C4004C83}" type="parTrans" cxnId="{9B0E741A-010A-4DFB-924D-6465BD4D707A}">
      <dgm:prSet/>
      <dgm:spPr/>
      <dgm:t>
        <a:bodyPr/>
        <a:lstStyle/>
        <a:p>
          <a:endParaRPr lang="en-US"/>
        </a:p>
      </dgm:t>
    </dgm:pt>
    <dgm:pt modelId="{F0F497EF-D620-4AE9-9C13-63803D64875C}" type="sibTrans" cxnId="{9B0E741A-010A-4DFB-924D-6465BD4D707A}">
      <dgm:prSet/>
      <dgm:spPr/>
      <dgm:t>
        <a:bodyPr/>
        <a:lstStyle/>
        <a:p>
          <a:endParaRPr lang="en-US"/>
        </a:p>
      </dgm:t>
    </dgm:pt>
    <dgm:pt modelId="{499816D7-7545-4B5D-A35D-7803FFC0E601}">
      <dgm:prSet/>
      <dgm:spPr/>
      <dgm:t>
        <a:bodyPr/>
        <a:lstStyle/>
        <a:p>
          <a:pPr>
            <a:defRPr cap="all"/>
          </a:pPr>
          <a:r>
            <a:rPr lang="en-GB"/>
            <a:t>It ensure accountability, shared responsibility and ethical decision making. (NLM,2013)</a:t>
          </a:r>
          <a:endParaRPr lang="en-US"/>
        </a:p>
      </dgm:t>
    </dgm:pt>
    <dgm:pt modelId="{D2D4A62D-E537-478A-923E-6C54BD24024B}" type="parTrans" cxnId="{BFF814BA-5FF7-4927-B789-D0CFC780AB86}">
      <dgm:prSet/>
      <dgm:spPr/>
      <dgm:t>
        <a:bodyPr/>
        <a:lstStyle/>
        <a:p>
          <a:endParaRPr lang="en-US"/>
        </a:p>
      </dgm:t>
    </dgm:pt>
    <dgm:pt modelId="{6814CFD9-0CA1-48CB-BA3F-043D07B34623}" type="sibTrans" cxnId="{BFF814BA-5FF7-4927-B789-D0CFC780AB86}">
      <dgm:prSet/>
      <dgm:spPr/>
      <dgm:t>
        <a:bodyPr/>
        <a:lstStyle/>
        <a:p>
          <a:endParaRPr lang="en-US"/>
        </a:p>
      </dgm:t>
    </dgm:pt>
    <dgm:pt modelId="{5D2D659A-9C94-46A7-B2D3-54BAD086FACB}" type="pres">
      <dgm:prSet presAssocID="{BA7A5232-BD3A-4407-A6DA-2DEE37F21BB1}" presName="root" presStyleCnt="0">
        <dgm:presLayoutVars>
          <dgm:dir/>
          <dgm:resizeHandles val="exact"/>
        </dgm:presLayoutVars>
      </dgm:prSet>
      <dgm:spPr/>
    </dgm:pt>
    <dgm:pt modelId="{FACC3AB6-8E7B-4D93-ADAB-1C15D01703F3}" type="pres">
      <dgm:prSet presAssocID="{E23AEEB9-04D7-438F-BB3D-ED1DFCC8A5D7}" presName="compNode" presStyleCnt="0"/>
      <dgm:spPr/>
    </dgm:pt>
    <dgm:pt modelId="{1B1E6459-1D7A-419F-B3B9-D2B2687808F1}" type="pres">
      <dgm:prSet presAssocID="{E23AEEB9-04D7-438F-BB3D-ED1DFCC8A5D7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15AC0CE-8F34-42DC-9B1D-0AD9D0697780}" type="pres">
      <dgm:prSet presAssocID="{E23AEEB9-04D7-438F-BB3D-ED1DFCC8A5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C5298F0-D7B1-4C6E-9383-41DF5132C750}" type="pres">
      <dgm:prSet presAssocID="{E23AEEB9-04D7-438F-BB3D-ED1DFCC8A5D7}" presName="spaceRect" presStyleCnt="0"/>
      <dgm:spPr/>
    </dgm:pt>
    <dgm:pt modelId="{4D1C1661-20FC-4F0A-8CBE-6A97022D2F97}" type="pres">
      <dgm:prSet presAssocID="{E23AEEB9-04D7-438F-BB3D-ED1DFCC8A5D7}" presName="textRect" presStyleLbl="revTx" presStyleIdx="0" presStyleCnt="4">
        <dgm:presLayoutVars>
          <dgm:chMax val="1"/>
          <dgm:chPref val="1"/>
        </dgm:presLayoutVars>
      </dgm:prSet>
      <dgm:spPr/>
    </dgm:pt>
    <dgm:pt modelId="{FC460CF7-7163-476C-823A-CF2DB62AC68A}" type="pres">
      <dgm:prSet presAssocID="{654CB092-60C1-492E-AC60-30428905E546}" presName="sibTrans" presStyleCnt="0"/>
      <dgm:spPr/>
    </dgm:pt>
    <dgm:pt modelId="{54F9E63B-3806-4AD3-9045-1C7A96E44368}" type="pres">
      <dgm:prSet presAssocID="{58BDC8FA-50B6-49C0-BF27-86F44A258487}" presName="compNode" presStyleCnt="0"/>
      <dgm:spPr/>
    </dgm:pt>
    <dgm:pt modelId="{122A9E71-4677-43D9-9708-3892371F42B6}" type="pres">
      <dgm:prSet presAssocID="{58BDC8FA-50B6-49C0-BF27-86F44A258487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F5921AD-71BC-4023-ABFE-902CADDB30D9}" type="pres">
      <dgm:prSet presAssocID="{58BDC8FA-50B6-49C0-BF27-86F44A25848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14A6174-1AC8-4D4D-9B0E-1DEF8CA51C3B}" type="pres">
      <dgm:prSet presAssocID="{58BDC8FA-50B6-49C0-BF27-86F44A258487}" presName="spaceRect" presStyleCnt="0"/>
      <dgm:spPr/>
    </dgm:pt>
    <dgm:pt modelId="{2D3BDA51-616E-4608-B39B-CBBE7BB1FB9C}" type="pres">
      <dgm:prSet presAssocID="{58BDC8FA-50B6-49C0-BF27-86F44A258487}" presName="textRect" presStyleLbl="revTx" presStyleIdx="1" presStyleCnt="4">
        <dgm:presLayoutVars>
          <dgm:chMax val="1"/>
          <dgm:chPref val="1"/>
        </dgm:presLayoutVars>
      </dgm:prSet>
      <dgm:spPr/>
    </dgm:pt>
    <dgm:pt modelId="{1900372C-B7A2-45F6-968B-29DD9C2A30E2}" type="pres">
      <dgm:prSet presAssocID="{9BBD678E-03D9-46AF-859C-A44C6B228BB1}" presName="sibTrans" presStyleCnt="0"/>
      <dgm:spPr/>
    </dgm:pt>
    <dgm:pt modelId="{C58BD854-A97F-47F9-837A-67DE3F2E6469}" type="pres">
      <dgm:prSet presAssocID="{C1126E3B-B6F7-472E-8388-2BE840AE93C5}" presName="compNode" presStyleCnt="0"/>
      <dgm:spPr/>
    </dgm:pt>
    <dgm:pt modelId="{15F36685-5AD7-42D0-BD09-47F3D08C19F8}" type="pres">
      <dgm:prSet presAssocID="{C1126E3B-B6F7-472E-8388-2BE840AE93C5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F60E8A6-8B0B-4251-8B05-1DD1241FB5F1}" type="pres">
      <dgm:prSet presAssocID="{C1126E3B-B6F7-472E-8388-2BE840AE93C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B0EE6C6-47E2-4926-8842-A138358AFBA0}" type="pres">
      <dgm:prSet presAssocID="{C1126E3B-B6F7-472E-8388-2BE840AE93C5}" presName="spaceRect" presStyleCnt="0"/>
      <dgm:spPr/>
    </dgm:pt>
    <dgm:pt modelId="{FE1982C5-E3CE-4E8E-93BF-DD69A4AE0483}" type="pres">
      <dgm:prSet presAssocID="{C1126E3B-B6F7-472E-8388-2BE840AE93C5}" presName="textRect" presStyleLbl="revTx" presStyleIdx="2" presStyleCnt="4">
        <dgm:presLayoutVars>
          <dgm:chMax val="1"/>
          <dgm:chPref val="1"/>
        </dgm:presLayoutVars>
      </dgm:prSet>
      <dgm:spPr/>
    </dgm:pt>
    <dgm:pt modelId="{6AB74BE1-6F37-4CDA-BA69-3DE22925E510}" type="pres">
      <dgm:prSet presAssocID="{F0F497EF-D620-4AE9-9C13-63803D64875C}" presName="sibTrans" presStyleCnt="0"/>
      <dgm:spPr/>
    </dgm:pt>
    <dgm:pt modelId="{CC8C7C04-A925-445A-99E6-3C505FB9EA4E}" type="pres">
      <dgm:prSet presAssocID="{499816D7-7545-4B5D-A35D-7803FFC0E601}" presName="compNode" presStyleCnt="0"/>
      <dgm:spPr/>
    </dgm:pt>
    <dgm:pt modelId="{AF9AB2AA-981F-4B51-9AE3-8D01D2563A8D}" type="pres">
      <dgm:prSet presAssocID="{499816D7-7545-4B5D-A35D-7803FFC0E601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B5D1764-DF14-48C5-95A9-7D62F3B8409B}" type="pres">
      <dgm:prSet presAssocID="{499816D7-7545-4B5D-A35D-7803FFC0E60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5700FD6-7F5D-4569-883D-C8FC9EA2720E}" type="pres">
      <dgm:prSet presAssocID="{499816D7-7545-4B5D-A35D-7803FFC0E601}" presName="spaceRect" presStyleCnt="0"/>
      <dgm:spPr/>
    </dgm:pt>
    <dgm:pt modelId="{9162BF5D-AD49-4463-94DB-9D6C9987FE9A}" type="pres">
      <dgm:prSet presAssocID="{499816D7-7545-4B5D-A35D-7803FFC0E60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B0E741A-010A-4DFB-924D-6465BD4D707A}" srcId="{BA7A5232-BD3A-4407-A6DA-2DEE37F21BB1}" destId="{C1126E3B-B6F7-472E-8388-2BE840AE93C5}" srcOrd="2" destOrd="0" parTransId="{5722C41A-4C2D-451B-9850-0ED8C4004C83}" sibTransId="{F0F497EF-D620-4AE9-9C13-63803D64875C}"/>
    <dgm:cxn modelId="{DCEAD22F-2F2D-4827-A622-E3C3FDC14513}" type="presOf" srcId="{BA7A5232-BD3A-4407-A6DA-2DEE37F21BB1}" destId="{5D2D659A-9C94-46A7-B2D3-54BAD086FACB}" srcOrd="0" destOrd="0" presId="urn:microsoft.com/office/officeart/2018/5/layout/IconLeafLabelList"/>
    <dgm:cxn modelId="{4AB3AD4B-E1FB-45F0-B288-23DC7FEC0B7B}" srcId="{BA7A5232-BD3A-4407-A6DA-2DEE37F21BB1}" destId="{58BDC8FA-50B6-49C0-BF27-86F44A258487}" srcOrd="1" destOrd="0" parTransId="{8E709127-5750-45D5-BD42-6756F2E6767E}" sibTransId="{9BBD678E-03D9-46AF-859C-A44C6B228BB1}"/>
    <dgm:cxn modelId="{75486E7E-02E5-4FBD-9F72-7FDFBC96ED54}" type="presOf" srcId="{58BDC8FA-50B6-49C0-BF27-86F44A258487}" destId="{2D3BDA51-616E-4608-B39B-CBBE7BB1FB9C}" srcOrd="0" destOrd="0" presId="urn:microsoft.com/office/officeart/2018/5/layout/IconLeafLabelList"/>
    <dgm:cxn modelId="{7C1936B8-F48C-4C26-BD0F-7E5FBEFD7F1F}" type="presOf" srcId="{E23AEEB9-04D7-438F-BB3D-ED1DFCC8A5D7}" destId="{4D1C1661-20FC-4F0A-8CBE-6A97022D2F97}" srcOrd="0" destOrd="0" presId="urn:microsoft.com/office/officeart/2018/5/layout/IconLeafLabelList"/>
    <dgm:cxn modelId="{BFF814BA-5FF7-4927-B789-D0CFC780AB86}" srcId="{BA7A5232-BD3A-4407-A6DA-2DEE37F21BB1}" destId="{499816D7-7545-4B5D-A35D-7803FFC0E601}" srcOrd="3" destOrd="0" parTransId="{D2D4A62D-E537-478A-923E-6C54BD24024B}" sibTransId="{6814CFD9-0CA1-48CB-BA3F-043D07B34623}"/>
    <dgm:cxn modelId="{9EB5C2BA-6001-4EC9-B739-86C6E62440D3}" srcId="{BA7A5232-BD3A-4407-A6DA-2DEE37F21BB1}" destId="{E23AEEB9-04D7-438F-BB3D-ED1DFCC8A5D7}" srcOrd="0" destOrd="0" parTransId="{CD964DF9-8450-42A3-BEDB-22149702F9F7}" sibTransId="{654CB092-60C1-492E-AC60-30428905E546}"/>
    <dgm:cxn modelId="{3C1C84CF-2F06-4B10-888A-D71C2C05614B}" type="presOf" srcId="{C1126E3B-B6F7-472E-8388-2BE840AE93C5}" destId="{FE1982C5-E3CE-4E8E-93BF-DD69A4AE0483}" srcOrd="0" destOrd="0" presId="urn:microsoft.com/office/officeart/2018/5/layout/IconLeafLabelList"/>
    <dgm:cxn modelId="{6F656DF3-A7A3-4E2B-A385-D23C8498B18D}" type="presOf" srcId="{499816D7-7545-4B5D-A35D-7803FFC0E601}" destId="{9162BF5D-AD49-4463-94DB-9D6C9987FE9A}" srcOrd="0" destOrd="0" presId="urn:microsoft.com/office/officeart/2018/5/layout/IconLeafLabelList"/>
    <dgm:cxn modelId="{2B1ABF15-A7AD-4CD9-A363-9938E23A31E7}" type="presParOf" srcId="{5D2D659A-9C94-46A7-B2D3-54BAD086FACB}" destId="{FACC3AB6-8E7B-4D93-ADAB-1C15D01703F3}" srcOrd="0" destOrd="0" presId="urn:microsoft.com/office/officeart/2018/5/layout/IconLeafLabelList"/>
    <dgm:cxn modelId="{2AD36053-EDEF-4797-986E-564189F83C67}" type="presParOf" srcId="{FACC3AB6-8E7B-4D93-ADAB-1C15D01703F3}" destId="{1B1E6459-1D7A-419F-B3B9-D2B2687808F1}" srcOrd="0" destOrd="0" presId="urn:microsoft.com/office/officeart/2018/5/layout/IconLeafLabelList"/>
    <dgm:cxn modelId="{E61BA904-A1E1-4EB9-9850-EEEF0F1DE081}" type="presParOf" srcId="{FACC3AB6-8E7B-4D93-ADAB-1C15D01703F3}" destId="{B15AC0CE-8F34-42DC-9B1D-0AD9D0697780}" srcOrd="1" destOrd="0" presId="urn:microsoft.com/office/officeart/2018/5/layout/IconLeafLabelList"/>
    <dgm:cxn modelId="{16EA4147-0D68-48ED-ADAD-EB9A004C3D1E}" type="presParOf" srcId="{FACC3AB6-8E7B-4D93-ADAB-1C15D01703F3}" destId="{EC5298F0-D7B1-4C6E-9383-41DF5132C750}" srcOrd="2" destOrd="0" presId="urn:microsoft.com/office/officeart/2018/5/layout/IconLeafLabelList"/>
    <dgm:cxn modelId="{DB2CF785-4991-4C76-AB93-50CA14A49838}" type="presParOf" srcId="{FACC3AB6-8E7B-4D93-ADAB-1C15D01703F3}" destId="{4D1C1661-20FC-4F0A-8CBE-6A97022D2F97}" srcOrd="3" destOrd="0" presId="urn:microsoft.com/office/officeart/2018/5/layout/IconLeafLabelList"/>
    <dgm:cxn modelId="{DC56E246-83CB-4B4B-A959-415F4D67F916}" type="presParOf" srcId="{5D2D659A-9C94-46A7-B2D3-54BAD086FACB}" destId="{FC460CF7-7163-476C-823A-CF2DB62AC68A}" srcOrd="1" destOrd="0" presId="urn:microsoft.com/office/officeart/2018/5/layout/IconLeafLabelList"/>
    <dgm:cxn modelId="{7DDECCE3-4591-4B1A-9D90-BD7E9A1E077A}" type="presParOf" srcId="{5D2D659A-9C94-46A7-B2D3-54BAD086FACB}" destId="{54F9E63B-3806-4AD3-9045-1C7A96E44368}" srcOrd="2" destOrd="0" presId="urn:microsoft.com/office/officeart/2018/5/layout/IconLeafLabelList"/>
    <dgm:cxn modelId="{9B2BF615-38CC-4CD8-BF73-526969C1B532}" type="presParOf" srcId="{54F9E63B-3806-4AD3-9045-1C7A96E44368}" destId="{122A9E71-4677-43D9-9708-3892371F42B6}" srcOrd="0" destOrd="0" presId="urn:microsoft.com/office/officeart/2018/5/layout/IconLeafLabelList"/>
    <dgm:cxn modelId="{BF2B760C-6565-4E4A-AC5D-B4950FBDFEC5}" type="presParOf" srcId="{54F9E63B-3806-4AD3-9045-1C7A96E44368}" destId="{6F5921AD-71BC-4023-ABFE-902CADDB30D9}" srcOrd="1" destOrd="0" presId="urn:microsoft.com/office/officeart/2018/5/layout/IconLeafLabelList"/>
    <dgm:cxn modelId="{1813C2AD-6E43-4D7B-8878-68168D009866}" type="presParOf" srcId="{54F9E63B-3806-4AD3-9045-1C7A96E44368}" destId="{614A6174-1AC8-4D4D-9B0E-1DEF8CA51C3B}" srcOrd="2" destOrd="0" presId="urn:microsoft.com/office/officeart/2018/5/layout/IconLeafLabelList"/>
    <dgm:cxn modelId="{B668BC0B-F14D-41CC-8215-2543C7197DE1}" type="presParOf" srcId="{54F9E63B-3806-4AD3-9045-1C7A96E44368}" destId="{2D3BDA51-616E-4608-B39B-CBBE7BB1FB9C}" srcOrd="3" destOrd="0" presId="urn:microsoft.com/office/officeart/2018/5/layout/IconLeafLabelList"/>
    <dgm:cxn modelId="{CF599058-C6E3-410C-85F5-2809FB4EFA07}" type="presParOf" srcId="{5D2D659A-9C94-46A7-B2D3-54BAD086FACB}" destId="{1900372C-B7A2-45F6-968B-29DD9C2A30E2}" srcOrd="3" destOrd="0" presId="urn:microsoft.com/office/officeart/2018/5/layout/IconLeafLabelList"/>
    <dgm:cxn modelId="{B930CE7B-17BD-438C-AA9B-D2208B580699}" type="presParOf" srcId="{5D2D659A-9C94-46A7-B2D3-54BAD086FACB}" destId="{C58BD854-A97F-47F9-837A-67DE3F2E6469}" srcOrd="4" destOrd="0" presId="urn:microsoft.com/office/officeart/2018/5/layout/IconLeafLabelList"/>
    <dgm:cxn modelId="{C84BF269-DC4F-41AE-BB12-A79AD87854CB}" type="presParOf" srcId="{C58BD854-A97F-47F9-837A-67DE3F2E6469}" destId="{15F36685-5AD7-42D0-BD09-47F3D08C19F8}" srcOrd="0" destOrd="0" presId="urn:microsoft.com/office/officeart/2018/5/layout/IconLeafLabelList"/>
    <dgm:cxn modelId="{67F533B1-6D0A-43CB-8E9B-885ABF581528}" type="presParOf" srcId="{C58BD854-A97F-47F9-837A-67DE3F2E6469}" destId="{2F60E8A6-8B0B-4251-8B05-1DD1241FB5F1}" srcOrd="1" destOrd="0" presId="urn:microsoft.com/office/officeart/2018/5/layout/IconLeafLabelList"/>
    <dgm:cxn modelId="{688E5B9E-7BDE-40F1-835E-EB32BA6E8C6B}" type="presParOf" srcId="{C58BD854-A97F-47F9-837A-67DE3F2E6469}" destId="{FB0EE6C6-47E2-4926-8842-A138358AFBA0}" srcOrd="2" destOrd="0" presId="urn:microsoft.com/office/officeart/2018/5/layout/IconLeafLabelList"/>
    <dgm:cxn modelId="{C663C420-A203-4B4A-9E78-9320B6960815}" type="presParOf" srcId="{C58BD854-A97F-47F9-837A-67DE3F2E6469}" destId="{FE1982C5-E3CE-4E8E-93BF-DD69A4AE0483}" srcOrd="3" destOrd="0" presId="urn:microsoft.com/office/officeart/2018/5/layout/IconLeafLabelList"/>
    <dgm:cxn modelId="{CFE055D1-F6C6-4487-8A56-3588717CFF69}" type="presParOf" srcId="{5D2D659A-9C94-46A7-B2D3-54BAD086FACB}" destId="{6AB74BE1-6F37-4CDA-BA69-3DE22925E510}" srcOrd="5" destOrd="0" presId="urn:microsoft.com/office/officeart/2018/5/layout/IconLeafLabelList"/>
    <dgm:cxn modelId="{BF9242FE-B1C2-4F66-9677-311796F54513}" type="presParOf" srcId="{5D2D659A-9C94-46A7-B2D3-54BAD086FACB}" destId="{CC8C7C04-A925-445A-99E6-3C505FB9EA4E}" srcOrd="6" destOrd="0" presId="urn:microsoft.com/office/officeart/2018/5/layout/IconLeafLabelList"/>
    <dgm:cxn modelId="{45387596-0E55-4B6E-B1FB-86913A74C150}" type="presParOf" srcId="{CC8C7C04-A925-445A-99E6-3C505FB9EA4E}" destId="{AF9AB2AA-981F-4B51-9AE3-8D01D2563A8D}" srcOrd="0" destOrd="0" presId="urn:microsoft.com/office/officeart/2018/5/layout/IconLeafLabelList"/>
    <dgm:cxn modelId="{7ABB758D-5F22-40F1-944E-FF529E525530}" type="presParOf" srcId="{CC8C7C04-A925-445A-99E6-3C505FB9EA4E}" destId="{5B5D1764-DF14-48C5-95A9-7D62F3B8409B}" srcOrd="1" destOrd="0" presId="urn:microsoft.com/office/officeart/2018/5/layout/IconLeafLabelList"/>
    <dgm:cxn modelId="{562E2B82-9024-43F4-9307-BF770AC8C021}" type="presParOf" srcId="{CC8C7C04-A925-445A-99E6-3C505FB9EA4E}" destId="{15700FD6-7F5D-4569-883D-C8FC9EA2720E}" srcOrd="2" destOrd="0" presId="urn:microsoft.com/office/officeart/2018/5/layout/IconLeafLabelList"/>
    <dgm:cxn modelId="{B1983CED-C76C-4B89-B9B6-E3C8D0245D32}" type="presParOf" srcId="{CC8C7C04-A925-445A-99E6-3C505FB9EA4E}" destId="{9162BF5D-AD49-4463-94DB-9D6C9987FE9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2C8252-AAB2-4F37-B774-86EA673ECDEE}" type="doc">
      <dgm:prSet loTypeId="urn:microsoft.com/office/officeart/2005/8/layout/cycle2" loCatId="cycle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2A4C1807-7427-4452-97E6-6F8F2AFD8E40}">
      <dgm:prSet/>
      <dgm:spPr/>
      <dgm:t>
        <a:bodyPr/>
        <a:lstStyle/>
        <a:p>
          <a:r>
            <a:rPr lang="en-GB"/>
            <a:t>Improves clinical outcomes and reduces incidents and accidents (CQC,2022)  </a:t>
          </a:r>
          <a:endParaRPr lang="en-US"/>
        </a:p>
      </dgm:t>
    </dgm:pt>
    <dgm:pt modelId="{5DD329E3-7E8F-4989-9BDC-D1A8D219A077}" type="parTrans" cxnId="{EC8C21ED-649A-4798-93F6-3D01BE876BB0}">
      <dgm:prSet/>
      <dgm:spPr/>
      <dgm:t>
        <a:bodyPr/>
        <a:lstStyle/>
        <a:p>
          <a:endParaRPr lang="en-US"/>
        </a:p>
      </dgm:t>
    </dgm:pt>
    <dgm:pt modelId="{2B32429B-B53C-4B3F-85B8-C33DC1DB93B7}" type="sibTrans" cxnId="{EC8C21ED-649A-4798-93F6-3D01BE876BB0}">
      <dgm:prSet/>
      <dgm:spPr/>
      <dgm:t>
        <a:bodyPr/>
        <a:lstStyle/>
        <a:p>
          <a:endParaRPr lang="en-US"/>
        </a:p>
      </dgm:t>
    </dgm:pt>
    <dgm:pt modelId="{C40F1D7B-33BA-4350-9D8B-37A61A124549}">
      <dgm:prSet/>
      <dgm:spPr/>
      <dgm:t>
        <a:bodyPr/>
        <a:lstStyle/>
        <a:p>
          <a:r>
            <a:rPr lang="en-GB"/>
            <a:t>Enhanced communication and reduces conflict (CQC,2022)</a:t>
          </a:r>
          <a:endParaRPr lang="en-US"/>
        </a:p>
      </dgm:t>
    </dgm:pt>
    <dgm:pt modelId="{11F588BA-99D5-42AF-A79C-3BEF29E3084C}" type="parTrans" cxnId="{D83B781A-891B-44BB-BAC3-0A79EBBD945B}">
      <dgm:prSet/>
      <dgm:spPr/>
      <dgm:t>
        <a:bodyPr/>
        <a:lstStyle/>
        <a:p>
          <a:endParaRPr lang="en-US"/>
        </a:p>
      </dgm:t>
    </dgm:pt>
    <dgm:pt modelId="{00C12586-4B74-4237-8369-3126C09E5839}" type="sibTrans" cxnId="{D83B781A-891B-44BB-BAC3-0A79EBBD945B}">
      <dgm:prSet/>
      <dgm:spPr/>
      <dgm:t>
        <a:bodyPr/>
        <a:lstStyle/>
        <a:p>
          <a:endParaRPr lang="en-US"/>
        </a:p>
      </dgm:t>
    </dgm:pt>
    <dgm:pt modelId="{1C4D35D4-FE0E-4B8A-8376-FA76D627D8B7}">
      <dgm:prSet/>
      <dgm:spPr/>
      <dgm:t>
        <a:bodyPr/>
        <a:lstStyle/>
        <a:p>
          <a:r>
            <a:rPr lang="en-GB"/>
            <a:t>Efficient use of resources and reduced duplication of tasks (CQC,2022).</a:t>
          </a:r>
          <a:endParaRPr lang="en-US"/>
        </a:p>
      </dgm:t>
    </dgm:pt>
    <dgm:pt modelId="{7C98082F-FD69-4164-AB91-A6A38F5FE29D}" type="parTrans" cxnId="{4E201778-2DDB-4F60-9DC2-95E515CEA1C0}">
      <dgm:prSet/>
      <dgm:spPr/>
      <dgm:t>
        <a:bodyPr/>
        <a:lstStyle/>
        <a:p>
          <a:endParaRPr lang="en-US"/>
        </a:p>
      </dgm:t>
    </dgm:pt>
    <dgm:pt modelId="{8AD2C79C-785D-454A-AFD7-7734BFA0490A}" type="sibTrans" cxnId="{4E201778-2DDB-4F60-9DC2-95E515CEA1C0}">
      <dgm:prSet/>
      <dgm:spPr/>
      <dgm:t>
        <a:bodyPr/>
        <a:lstStyle/>
        <a:p>
          <a:endParaRPr lang="en-US"/>
        </a:p>
      </dgm:t>
    </dgm:pt>
    <dgm:pt modelId="{53BF6FCA-130D-402A-B98C-98C18D7DE027}">
      <dgm:prSet/>
      <dgm:spPr/>
      <dgm:t>
        <a:bodyPr/>
        <a:lstStyle/>
        <a:p>
          <a:r>
            <a:rPr lang="en-GB"/>
            <a:t>Increase in staff and customer satisfaction (CQC,2022)</a:t>
          </a:r>
          <a:endParaRPr lang="en-US"/>
        </a:p>
      </dgm:t>
    </dgm:pt>
    <dgm:pt modelId="{BC613C9E-9D91-4657-A6E4-4C4D5A0FD531}" type="parTrans" cxnId="{823FAC29-AD69-4BA3-84A7-D544CF8EBB02}">
      <dgm:prSet/>
      <dgm:spPr/>
      <dgm:t>
        <a:bodyPr/>
        <a:lstStyle/>
        <a:p>
          <a:endParaRPr lang="en-US"/>
        </a:p>
      </dgm:t>
    </dgm:pt>
    <dgm:pt modelId="{0DB3B277-D4DC-49E0-A55C-D36CFF6D941B}" type="sibTrans" cxnId="{823FAC29-AD69-4BA3-84A7-D544CF8EBB02}">
      <dgm:prSet/>
      <dgm:spPr/>
      <dgm:t>
        <a:bodyPr/>
        <a:lstStyle/>
        <a:p>
          <a:endParaRPr lang="en-US"/>
        </a:p>
      </dgm:t>
    </dgm:pt>
    <dgm:pt modelId="{DB706D18-FCBD-40F9-A649-9B0BD147C87D}">
      <dgm:prSet/>
      <dgm:spPr/>
      <dgm:t>
        <a:bodyPr/>
        <a:lstStyle/>
        <a:p>
          <a:r>
            <a:rPr lang="en-GB"/>
            <a:t>Stronger safeguarding and risk-assessment process (HSE, 2025)</a:t>
          </a:r>
          <a:endParaRPr lang="en-US"/>
        </a:p>
      </dgm:t>
    </dgm:pt>
    <dgm:pt modelId="{874E46E5-B532-4A3F-86EF-3F28478D328D}" type="parTrans" cxnId="{CCB786F2-EBA7-4D27-A092-A40CE931931C}">
      <dgm:prSet/>
      <dgm:spPr/>
      <dgm:t>
        <a:bodyPr/>
        <a:lstStyle/>
        <a:p>
          <a:endParaRPr lang="en-US"/>
        </a:p>
      </dgm:t>
    </dgm:pt>
    <dgm:pt modelId="{07D68909-F24A-4A53-B6D0-D2EC91641177}" type="sibTrans" cxnId="{CCB786F2-EBA7-4D27-A092-A40CE931931C}">
      <dgm:prSet/>
      <dgm:spPr/>
      <dgm:t>
        <a:bodyPr/>
        <a:lstStyle/>
        <a:p>
          <a:endParaRPr lang="en-US"/>
        </a:p>
      </dgm:t>
    </dgm:pt>
    <dgm:pt modelId="{1CE012FC-73E2-A041-8B35-7A47B39BC8A1}" type="pres">
      <dgm:prSet presAssocID="{3E2C8252-AAB2-4F37-B774-86EA673ECDEE}" presName="cycle" presStyleCnt="0">
        <dgm:presLayoutVars>
          <dgm:dir/>
          <dgm:resizeHandles val="exact"/>
        </dgm:presLayoutVars>
      </dgm:prSet>
      <dgm:spPr/>
    </dgm:pt>
    <dgm:pt modelId="{BA4AEC0C-7E60-C549-A78C-98A7D508D664}" type="pres">
      <dgm:prSet presAssocID="{2A4C1807-7427-4452-97E6-6F8F2AFD8E40}" presName="node" presStyleLbl="node1" presStyleIdx="0" presStyleCnt="5">
        <dgm:presLayoutVars>
          <dgm:bulletEnabled val="1"/>
        </dgm:presLayoutVars>
      </dgm:prSet>
      <dgm:spPr/>
    </dgm:pt>
    <dgm:pt modelId="{0332623D-5B2E-2144-8E7F-11B8BF6736C7}" type="pres">
      <dgm:prSet presAssocID="{2B32429B-B53C-4B3F-85B8-C33DC1DB93B7}" presName="sibTrans" presStyleLbl="sibTrans2D1" presStyleIdx="0" presStyleCnt="5"/>
      <dgm:spPr/>
    </dgm:pt>
    <dgm:pt modelId="{C6AB004B-09A2-EF4F-B621-BD458EBB6D8D}" type="pres">
      <dgm:prSet presAssocID="{2B32429B-B53C-4B3F-85B8-C33DC1DB93B7}" presName="connectorText" presStyleLbl="sibTrans2D1" presStyleIdx="0" presStyleCnt="5"/>
      <dgm:spPr/>
    </dgm:pt>
    <dgm:pt modelId="{009CAAF4-DABD-664F-87E2-616C8681A1F6}" type="pres">
      <dgm:prSet presAssocID="{C40F1D7B-33BA-4350-9D8B-37A61A124549}" presName="node" presStyleLbl="node1" presStyleIdx="1" presStyleCnt="5">
        <dgm:presLayoutVars>
          <dgm:bulletEnabled val="1"/>
        </dgm:presLayoutVars>
      </dgm:prSet>
      <dgm:spPr/>
    </dgm:pt>
    <dgm:pt modelId="{22457E54-A01C-F745-919A-4045306ADC29}" type="pres">
      <dgm:prSet presAssocID="{00C12586-4B74-4237-8369-3126C09E5839}" presName="sibTrans" presStyleLbl="sibTrans2D1" presStyleIdx="1" presStyleCnt="5"/>
      <dgm:spPr/>
    </dgm:pt>
    <dgm:pt modelId="{FBB77CCC-E1CE-7946-90BC-15366B091A89}" type="pres">
      <dgm:prSet presAssocID="{00C12586-4B74-4237-8369-3126C09E5839}" presName="connectorText" presStyleLbl="sibTrans2D1" presStyleIdx="1" presStyleCnt="5"/>
      <dgm:spPr/>
    </dgm:pt>
    <dgm:pt modelId="{183D66FA-3414-9244-8989-D844127C0480}" type="pres">
      <dgm:prSet presAssocID="{1C4D35D4-FE0E-4B8A-8376-FA76D627D8B7}" presName="node" presStyleLbl="node1" presStyleIdx="2" presStyleCnt="5">
        <dgm:presLayoutVars>
          <dgm:bulletEnabled val="1"/>
        </dgm:presLayoutVars>
      </dgm:prSet>
      <dgm:spPr/>
    </dgm:pt>
    <dgm:pt modelId="{218C86E8-4DF7-964E-BAFF-10B07207AD15}" type="pres">
      <dgm:prSet presAssocID="{8AD2C79C-785D-454A-AFD7-7734BFA0490A}" presName="sibTrans" presStyleLbl="sibTrans2D1" presStyleIdx="2" presStyleCnt="5"/>
      <dgm:spPr/>
    </dgm:pt>
    <dgm:pt modelId="{2F7C5B8A-0FB5-6240-BAE0-416ACAD68412}" type="pres">
      <dgm:prSet presAssocID="{8AD2C79C-785D-454A-AFD7-7734BFA0490A}" presName="connectorText" presStyleLbl="sibTrans2D1" presStyleIdx="2" presStyleCnt="5"/>
      <dgm:spPr/>
    </dgm:pt>
    <dgm:pt modelId="{76F3048C-16E5-6845-811C-EEAF68FF9690}" type="pres">
      <dgm:prSet presAssocID="{53BF6FCA-130D-402A-B98C-98C18D7DE027}" presName="node" presStyleLbl="node1" presStyleIdx="3" presStyleCnt="5">
        <dgm:presLayoutVars>
          <dgm:bulletEnabled val="1"/>
        </dgm:presLayoutVars>
      </dgm:prSet>
      <dgm:spPr/>
    </dgm:pt>
    <dgm:pt modelId="{7936B00B-2449-384F-B5B9-6D20EFEE0E7C}" type="pres">
      <dgm:prSet presAssocID="{0DB3B277-D4DC-49E0-A55C-D36CFF6D941B}" presName="sibTrans" presStyleLbl="sibTrans2D1" presStyleIdx="3" presStyleCnt="5"/>
      <dgm:spPr/>
    </dgm:pt>
    <dgm:pt modelId="{D1EDC652-F59C-3F49-AE8B-91536F8DF278}" type="pres">
      <dgm:prSet presAssocID="{0DB3B277-D4DC-49E0-A55C-D36CFF6D941B}" presName="connectorText" presStyleLbl="sibTrans2D1" presStyleIdx="3" presStyleCnt="5"/>
      <dgm:spPr/>
    </dgm:pt>
    <dgm:pt modelId="{D6EEA335-36D9-4B4F-BDED-17079B43DF8D}" type="pres">
      <dgm:prSet presAssocID="{DB706D18-FCBD-40F9-A649-9B0BD147C87D}" presName="node" presStyleLbl="node1" presStyleIdx="4" presStyleCnt="5">
        <dgm:presLayoutVars>
          <dgm:bulletEnabled val="1"/>
        </dgm:presLayoutVars>
      </dgm:prSet>
      <dgm:spPr/>
    </dgm:pt>
    <dgm:pt modelId="{559D5322-358C-BF4A-85A9-7EBE2640D897}" type="pres">
      <dgm:prSet presAssocID="{07D68909-F24A-4A53-B6D0-D2EC91641177}" presName="sibTrans" presStyleLbl="sibTrans2D1" presStyleIdx="4" presStyleCnt="5"/>
      <dgm:spPr/>
    </dgm:pt>
    <dgm:pt modelId="{F3222590-4180-3C44-B693-83909828DD0E}" type="pres">
      <dgm:prSet presAssocID="{07D68909-F24A-4A53-B6D0-D2EC91641177}" presName="connectorText" presStyleLbl="sibTrans2D1" presStyleIdx="4" presStyleCnt="5"/>
      <dgm:spPr/>
    </dgm:pt>
  </dgm:ptLst>
  <dgm:cxnLst>
    <dgm:cxn modelId="{E4DF7817-F5EA-FA49-95CB-7A3821610B9D}" type="presOf" srcId="{2A4C1807-7427-4452-97E6-6F8F2AFD8E40}" destId="{BA4AEC0C-7E60-C549-A78C-98A7D508D664}" srcOrd="0" destOrd="0" presId="urn:microsoft.com/office/officeart/2005/8/layout/cycle2"/>
    <dgm:cxn modelId="{D83B781A-891B-44BB-BAC3-0A79EBBD945B}" srcId="{3E2C8252-AAB2-4F37-B774-86EA673ECDEE}" destId="{C40F1D7B-33BA-4350-9D8B-37A61A124549}" srcOrd="1" destOrd="0" parTransId="{11F588BA-99D5-42AF-A79C-3BEF29E3084C}" sibTransId="{00C12586-4B74-4237-8369-3126C09E5839}"/>
    <dgm:cxn modelId="{752D4C21-AA67-AC42-A957-F1A4E4501661}" type="presOf" srcId="{07D68909-F24A-4A53-B6D0-D2EC91641177}" destId="{559D5322-358C-BF4A-85A9-7EBE2640D897}" srcOrd="0" destOrd="0" presId="urn:microsoft.com/office/officeart/2005/8/layout/cycle2"/>
    <dgm:cxn modelId="{823FAC29-AD69-4BA3-84A7-D544CF8EBB02}" srcId="{3E2C8252-AAB2-4F37-B774-86EA673ECDEE}" destId="{53BF6FCA-130D-402A-B98C-98C18D7DE027}" srcOrd="3" destOrd="0" parTransId="{BC613C9E-9D91-4657-A6E4-4C4D5A0FD531}" sibTransId="{0DB3B277-D4DC-49E0-A55C-D36CFF6D941B}"/>
    <dgm:cxn modelId="{722C392E-8E04-BD48-8E0F-ED43B1FBB3A3}" type="presOf" srcId="{2B32429B-B53C-4B3F-85B8-C33DC1DB93B7}" destId="{C6AB004B-09A2-EF4F-B621-BD458EBB6D8D}" srcOrd="1" destOrd="0" presId="urn:microsoft.com/office/officeart/2005/8/layout/cycle2"/>
    <dgm:cxn modelId="{4E201778-2DDB-4F60-9DC2-95E515CEA1C0}" srcId="{3E2C8252-AAB2-4F37-B774-86EA673ECDEE}" destId="{1C4D35D4-FE0E-4B8A-8376-FA76D627D8B7}" srcOrd="2" destOrd="0" parTransId="{7C98082F-FD69-4164-AB91-A6A38F5FE29D}" sibTransId="{8AD2C79C-785D-454A-AFD7-7734BFA0490A}"/>
    <dgm:cxn modelId="{D56C045A-FAE0-1D4B-A150-02A0D30DD5DE}" type="presOf" srcId="{53BF6FCA-130D-402A-B98C-98C18D7DE027}" destId="{76F3048C-16E5-6845-811C-EEAF68FF9690}" srcOrd="0" destOrd="0" presId="urn:microsoft.com/office/officeart/2005/8/layout/cycle2"/>
    <dgm:cxn modelId="{1434465A-49B1-C546-B862-4F45CE17F84B}" type="presOf" srcId="{1C4D35D4-FE0E-4B8A-8376-FA76D627D8B7}" destId="{183D66FA-3414-9244-8989-D844127C0480}" srcOrd="0" destOrd="0" presId="urn:microsoft.com/office/officeart/2005/8/layout/cycle2"/>
    <dgm:cxn modelId="{193ED080-1D7F-AE41-A240-25019339B6C7}" type="presOf" srcId="{DB706D18-FCBD-40F9-A649-9B0BD147C87D}" destId="{D6EEA335-36D9-4B4F-BDED-17079B43DF8D}" srcOrd="0" destOrd="0" presId="urn:microsoft.com/office/officeart/2005/8/layout/cycle2"/>
    <dgm:cxn modelId="{6B668C8F-92D1-9A43-8F9D-06753935E06A}" type="presOf" srcId="{0DB3B277-D4DC-49E0-A55C-D36CFF6D941B}" destId="{D1EDC652-F59C-3F49-AE8B-91536F8DF278}" srcOrd="1" destOrd="0" presId="urn:microsoft.com/office/officeart/2005/8/layout/cycle2"/>
    <dgm:cxn modelId="{9FE14690-A9FF-4947-8521-D86DB868A031}" type="presOf" srcId="{C40F1D7B-33BA-4350-9D8B-37A61A124549}" destId="{009CAAF4-DABD-664F-87E2-616C8681A1F6}" srcOrd="0" destOrd="0" presId="urn:microsoft.com/office/officeart/2005/8/layout/cycle2"/>
    <dgm:cxn modelId="{46364E99-A1B9-BB42-A7CF-DCBAD94D66F6}" type="presOf" srcId="{8AD2C79C-785D-454A-AFD7-7734BFA0490A}" destId="{2F7C5B8A-0FB5-6240-BAE0-416ACAD68412}" srcOrd="1" destOrd="0" presId="urn:microsoft.com/office/officeart/2005/8/layout/cycle2"/>
    <dgm:cxn modelId="{C4764E9E-7354-FE40-923C-576047758432}" type="presOf" srcId="{0DB3B277-D4DC-49E0-A55C-D36CFF6D941B}" destId="{7936B00B-2449-384F-B5B9-6D20EFEE0E7C}" srcOrd="0" destOrd="0" presId="urn:microsoft.com/office/officeart/2005/8/layout/cycle2"/>
    <dgm:cxn modelId="{F0888CAB-C40E-884D-9F0D-36560076A8AA}" type="presOf" srcId="{3E2C8252-AAB2-4F37-B774-86EA673ECDEE}" destId="{1CE012FC-73E2-A041-8B35-7A47B39BC8A1}" srcOrd="0" destOrd="0" presId="urn:microsoft.com/office/officeart/2005/8/layout/cycle2"/>
    <dgm:cxn modelId="{5259BBB4-2D6F-4240-A3BB-8E8972B1BEB3}" type="presOf" srcId="{07D68909-F24A-4A53-B6D0-D2EC91641177}" destId="{F3222590-4180-3C44-B693-83909828DD0E}" srcOrd="1" destOrd="0" presId="urn:microsoft.com/office/officeart/2005/8/layout/cycle2"/>
    <dgm:cxn modelId="{24D456BF-8EDF-1B4C-B999-D83F6E1EFF55}" type="presOf" srcId="{2B32429B-B53C-4B3F-85B8-C33DC1DB93B7}" destId="{0332623D-5B2E-2144-8E7F-11B8BF6736C7}" srcOrd="0" destOrd="0" presId="urn:microsoft.com/office/officeart/2005/8/layout/cycle2"/>
    <dgm:cxn modelId="{685832D5-510F-BE41-A644-55502F6E5456}" type="presOf" srcId="{00C12586-4B74-4237-8369-3126C09E5839}" destId="{FBB77CCC-E1CE-7946-90BC-15366B091A89}" srcOrd="1" destOrd="0" presId="urn:microsoft.com/office/officeart/2005/8/layout/cycle2"/>
    <dgm:cxn modelId="{84A88CD5-42E8-AE4E-B4B8-26CCE525ED22}" type="presOf" srcId="{00C12586-4B74-4237-8369-3126C09E5839}" destId="{22457E54-A01C-F745-919A-4045306ADC29}" srcOrd="0" destOrd="0" presId="urn:microsoft.com/office/officeart/2005/8/layout/cycle2"/>
    <dgm:cxn modelId="{1D7E4DD8-45CE-FE49-B2D1-B1123F54FA10}" type="presOf" srcId="{8AD2C79C-785D-454A-AFD7-7734BFA0490A}" destId="{218C86E8-4DF7-964E-BAFF-10B07207AD15}" srcOrd="0" destOrd="0" presId="urn:microsoft.com/office/officeart/2005/8/layout/cycle2"/>
    <dgm:cxn modelId="{EC8C21ED-649A-4798-93F6-3D01BE876BB0}" srcId="{3E2C8252-AAB2-4F37-B774-86EA673ECDEE}" destId="{2A4C1807-7427-4452-97E6-6F8F2AFD8E40}" srcOrd="0" destOrd="0" parTransId="{5DD329E3-7E8F-4989-9BDC-D1A8D219A077}" sibTransId="{2B32429B-B53C-4B3F-85B8-C33DC1DB93B7}"/>
    <dgm:cxn modelId="{CCB786F2-EBA7-4D27-A092-A40CE931931C}" srcId="{3E2C8252-AAB2-4F37-B774-86EA673ECDEE}" destId="{DB706D18-FCBD-40F9-A649-9B0BD147C87D}" srcOrd="4" destOrd="0" parTransId="{874E46E5-B532-4A3F-86EF-3F28478D328D}" sibTransId="{07D68909-F24A-4A53-B6D0-D2EC91641177}"/>
    <dgm:cxn modelId="{8881F13C-6EFE-934C-929A-D25D1B65245B}" type="presParOf" srcId="{1CE012FC-73E2-A041-8B35-7A47B39BC8A1}" destId="{BA4AEC0C-7E60-C549-A78C-98A7D508D664}" srcOrd="0" destOrd="0" presId="urn:microsoft.com/office/officeart/2005/8/layout/cycle2"/>
    <dgm:cxn modelId="{8449BBD6-B181-024F-A4D6-FCC50D77BF1D}" type="presParOf" srcId="{1CE012FC-73E2-A041-8B35-7A47B39BC8A1}" destId="{0332623D-5B2E-2144-8E7F-11B8BF6736C7}" srcOrd="1" destOrd="0" presId="urn:microsoft.com/office/officeart/2005/8/layout/cycle2"/>
    <dgm:cxn modelId="{9DF70544-6B66-AB45-9780-C99959D6F144}" type="presParOf" srcId="{0332623D-5B2E-2144-8E7F-11B8BF6736C7}" destId="{C6AB004B-09A2-EF4F-B621-BD458EBB6D8D}" srcOrd="0" destOrd="0" presId="urn:microsoft.com/office/officeart/2005/8/layout/cycle2"/>
    <dgm:cxn modelId="{64FC247C-766D-4846-86B9-3C9563D8FEF6}" type="presParOf" srcId="{1CE012FC-73E2-A041-8B35-7A47B39BC8A1}" destId="{009CAAF4-DABD-664F-87E2-616C8681A1F6}" srcOrd="2" destOrd="0" presId="urn:microsoft.com/office/officeart/2005/8/layout/cycle2"/>
    <dgm:cxn modelId="{1D1DC256-8F46-F44A-87FA-9150B6C3522A}" type="presParOf" srcId="{1CE012FC-73E2-A041-8B35-7A47B39BC8A1}" destId="{22457E54-A01C-F745-919A-4045306ADC29}" srcOrd="3" destOrd="0" presId="urn:microsoft.com/office/officeart/2005/8/layout/cycle2"/>
    <dgm:cxn modelId="{E9490780-9BB2-CC49-A31E-A6E2602506B6}" type="presParOf" srcId="{22457E54-A01C-F745-919A-4045306ADC29}" destId="{FBB77CCC-E1CE-7946-90BC-15366B091A89}" srcOrd="0" destOrd="0" presId="urn:microsoft.com/office/officeart/2005/8/layout/cycle2"/>
    <dgm:cxn modelId="{03A34EAC-5A5E-4F45-B8D9-AB91384BE872}" type="presParOf" srcId="{1CE012FC-73E2-A041-8B35-7A47B39BC8A1}" destId="{183D66FA-3414-9244-8989-D844127C0480}" srcOrd="4" destOrd="0" presId="urn:microsoft.com/office/officeart/2005/8/layout/cycle2"/>
    <dgm:cxn modelId="{46DCBB59-0318-E84A-86E1-B131EC4C2B35}" type="presParOf" srcId="{1CE012FC-73E2-A041-8B35-7A47B39BC8A1}" destId="{218C86E8-4DF7-964E-BAFF-10B07207AD15}" srcOrd="5" destOrd="0" presId="urn:microsoft.com/office/officeart/2005/8/layout/cycle2"/>
    <dgm:cxn modelId="{C0C400F9-8B43-CF4F-921B-936B2B26221D}" type="presParOf" srcId="{218C86E8-4DF7-964E-BAFF-10B07207AD15}" destId="{2F7C5B8A-0FB5-6240-BAE0-416ACAD68412}" srcOrd="0" destOrd="0" presId="urn:microsoft.com/office/officeart/2005/8/layout/cycle2"/>
    <dgm:cxn modelId="{EDE8F1B7-513D-5348-ACD5-FB6B2E264B7F}" type="presParOf" srcId="{1CE012FC-73E2-A041-8B35-7A47B39BC8A1}" destId="{76F3048C-16E5-6845-811C-EEAF68FF9690}" srcOrd="6" destOrd="0" presId="urn:microsoft.com/office/officeart/2005/8/layout/cycle2"/>
    <dgm:cxn modelId="{11A8835C-5E7C-6F42-A558-20BED0FC07D1}" type="presParOf" srcId="{1CE012FC-73E2-A041-8B35-7A47B39BC8A1}" destId="{7936B00B-2449-384F-B5B9-6D20EFEE0E7C}" srcOrd="7" destOrd="0" presId="urn:microsoft.com/office/officeart/2005/8/layout/cycle2"/>
    <dgm:cxn modelId="{62F83EDD-E722-5646-8E81-372E2AB67810}" type="presParOf" srcId="{7936B00B-2449-384F-B5B9-6D20EFEE0E7C}" destId="{D1EDC652-F59C-3F49-AE8B-91536F8DF278}" srcOrd="0" destOrd="0" presId="urn:microsoft.com/office/officeart/2005/8/layout/cycle2"/>
    <dgm:cxn modelId="{2707533B-38C0-3F49-AD99-488E59C0471A}" type="presParOf" srcId="{1CE012FC-73E2-A041-8B35-7A47B39BC8A1}" destId="{D6EEA335-36D9-4B4F-BDED-17079B43DF8D}" srcOrd="8" destOrd="0" presId="urn:microsoft.com/office/officeart/2005/8/layout/cycle2"/>
    <dgm:cxn modelId="{FA318B8F-B6B5-854A-A480-82186C0E1B6E}" type="presParOf" srcId="{1CE012FC-73E2-A041-8B35-7A47B39BC8A1}" destId="{559D5322-358C-BF4A-85A9-7EBE2640D897}" srcOrd="9" destOrd="0" presId="urn:microsoft.com/office/officeart/2005/8/layout/cycle2"/>
    <dgm:cxn modelId="{FFB2C165-C173-504B-8612-93CEA037888C}" type="presParOf" srcId="{559D5322-358C-BF4A-85A9-7EBE2640D897}" destId="{F3222590-4180-3C44-B693-83909828DD0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A18AB2-F1AA-4A50-A4BE-196EC1F9DA8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9AD55FF-EDD9-4C1D-A10F-7212264CA917}">
      <dgm:prSet/>
      <dgm:spPr/>
      <dgm:t>
        <a:bodyPr/>
        <a:lstStyle/>
        <a:p>
          <a:r>
            <a:rPr lang="en-GB"/>
            <a:t>Team-work is a critical component of high-quality health and social care practice (CQC, 2023)</a:t>
          </a:r>
          <a:endParaRPr lang="en-US"/>
        </a:p>
      </dgm:t>
    </dgm:pt>
    <dgm:pt modelId="{F27EA4CA-7E06-46E8-B22D-4746AC6B42B3}" type="parTrans" cxnId="{D7F87036-7461-42F7-B59B-0CCD7201373D}">
      <dgm:prSet/>
      <dgm:spPr/>
      <dgm:t>
        <a:bodyPr/>
        <a:lstStyle/>
        <a:p>
          <a:endParaRPr lang="en-US"/>
        </a:p>
      </dgm:t>
    </dgm:pt>
    <dgm:pt modelId="{A742DB78-F2B1-4286-ACF3-1A0070A18331}" type="sibTrans" cxnId="{D7F87036-7461-42F7-B59B-0CCD7201373D}">
      <dgm:prSet/>
      <dgm:spPr/>
      <dgm:t>
        <a:bodyPr/>
        <a:lstStyle/>
        <a:p>
          <a:endParaRPr lang="en-US"/>
        </a:p>
      </dgm:t>
    </dgm:pt>
    <dgm:pt modelId="{77F0FCB8-D267-44D0-A38E-ACFF6980369D}">
      <dgm:prSet/>
      <dgm:spPr/>
      <dgm:t>
        <a:bodyPr/>
        <a:lstStyle/>
        <a:p>
          <a:r>
            <a:rPr lang="en-GB"/>
            <a:t>It enables person centred care, safe and coordinated care. (WHO,2025)</a:t>
          </a:r>
          <a:endParaRPr lang="en-US"/>
        </a:p>
      </dgm:t>
    </dgm:pt>
    <dgm:pt modelId="{4F27E572-1B82-40D7-90A4-55A786E7A25C}" type="parTrans" cxnId="{6B862975-7D0A-4B63-887F-6925059BDFBB}">
      <dgm:prSet/>
      <dgm:spPr/>
      <dgm:t>
        <a:bodyPr/>
        <a:lstStyle/>
        <a:p>
          <a:endParaRPr lang="en-US"/>
        </a:p>
      </dgm:t>
    </dgm:pt>
    <dgm:pt modelId="{3C39BA95-5401-4549-AF90-50EB2D125F47}" type="sibTrans" cxnId="{6B862975-7D0A-4B63-887F-6925059BDFBB}">
      <dgm:prSet/>
      <dgm:spPr/>
      <dgm:t>
        <a:bodyPr/>
        <a:lstStyle/>
        <a:p>
          <a:endParaRPr lang="en-US"/>
        </a:p>
      </dgm:t>
    </dgm:pt>
    <dgm:pt modelId="{F62BDC69-17B5-4E9A-B634-D3EF79D2CC2F}">
      <dgm:prSet/>
      <dgm:spPr/>
      <dgm:t>
        <a:bodyPr/>
        <a:lstStyle/>
        <a:p>
          <a:r>
            <a:rPr lang="en-GB"/>
            <a:t>Teamwork is essential for all current and future practitioners.</a:t>
          </a:r>
          <a:endParaRPr lang="en-US"/>
        </a:p>
      </dgm:t>
    </dgm:pt>
    <dgm:pt modelId="{BFE2FF0F-1EA1-4B4C-9414-203127B25DC8}" type="parTrans" cxnId="{97CA6319-E127-465C-86A0-18ABBE75A4C4}">
      <dgm:prSet/>
      <dgm:spPr/>
      <dgm:t>
        <a:bodyPr/>
        <a:lstStyle/>
        <a:p>
          <a:endParaRPr lang="en-US"/>
        </a:p>
      </dgm:t>
    </dgm:pt>
    <dgm:pt modelId="{3F3D6EB4-AD8E-47FA-B737-2F4A0852EA5C}" type="sibTrans" cxnId="{97CA6319-E127-465C-86A0-18ABBE75A4C4}">
      <dgm:prSet/>
      <dgm:spPr/>
      <dgm:t>
        <a:bodyPr/>
        <a:lstStyle/>
        <a:p>
          <a:endParaRPr lang="en-US"/>
        </a:p>
      </dgm:t>
    </dgm:pt>
    <dgm:pt modelId="{71B9ED0C-2A09-9640-9462-52F7BA6D75CF}" type="pres">
      <dgm:prSet presAssocID="{7DA18AB2-F1AA-4A50-A4BE-196EC1F9DA8F}" presName="vert0" presStyleCnt="0">
        <dgm:presLayoutVars>
          <dgm:dir/>
          <dgm:animOne val="branch"/>
          <dgm:animLvl val="lvl"/>
        </dgm:presLayoutVars>
      </dgm:prSet>
      <dgm:spPr/>
    </dgm:pt>
    <dgm:pt modelId="{EE090429-5DD9-8F43-999B-B7CF1941B17F}" type="pres">
      <dgm:prSet presAssocID="{F9AD55FF-EDD9-4C1D-A10F-7212264CA917}" presName="thickLine" presStyleLbl="alignNode1" presStyleIdx="0" presStyleCnt="3"/>
      <dgm:spPr/>
    </dgm:pt>
    <dgm:pt modelId="{974F0D23-BA28-A041-8B51-330F3C020FD0}" type="pres">
      <dgm:prSet presAssocID="{F9AD55FF-EDD9-4C1D-A10F-7212264CA917}" presName="horz1" presStyleCnt="0"/>
      <dgm:spPr/>
    </dgm:pt>
    <dgm:pt modelId="{56962548-DF5C-4345-AEB2-BD8DB8DB1460}" type="pres">
      <dgm:prSet presAssocID="{F9AD55FF-EDD9-4C1D-A10F-7212264CA917}" presName="tx1" presStyleLbl="revTx" presStyleIdx="0" presStyleCnt="3"/>
      <dgm:spPr/>
    </dgm:pt>
    <dgm:pt modelId="{D6E7EBC3-E1D2-FB4E-AA6A-58E9752E38D6}" type="pres">
      <dgm:prSet presAssocID="{F9AD55FF-EDD9-4C1D-A10F-7212264CA917}" presName="vert1" presStyleCnt="0"/>
      <dgm:spPr/>
    </dgm:pt>
    <dgm:pt modelId="{385C3FB5-9885-9D4D-8325-25B14C4B3614}" type="pres">
      <dgm:prSet presAssocID="{77F0FCB8-D267-44D0-A38E-ACFF6980369D}" presName="thickLine" presStyleLbl="alignNode1" presStyleIdx="1" presStyleCnt="3"/>
      <dgm:spPr/>
    </dgm:pt>
    <dgm:pt modelId="{0328E44C-DEDD-7A4D-B3BA-231C1D9317E4}" type="pres">
      <dgm:prSet presAssocID="{77F0FCB8-D267-44D0-A38E-ACFF6980369D}" presName="horz1" presStyleCnt="0"/>
      <dgm:spPr/>
    </dgm:pt>
    <dgm:pt modelId="{35681F57-B9A4-8344-B38E-595AEDCB5BEA}" type="pres">
      <dgm:prSet presAssocID="{77F0FCB8-D267-44D0-A38E-ACFF6980369D}" presName="tx1" presStyleLbl="revTx" presStyleIdx="1" presStyleCnt="3"/>
      <dgm:spPr/>
    </dgm:pt>
    <dgm:pt modelId="{439A0819-BC0F-B74C-9431-142401218B51}" type="pres">
      <dgm:prSet presAssocID="{77F0FCB8-D267-44D0-A38E-ACFF6980369D}" presName="vert1" presStyleCnt="0"/>
      <dgm:spPr/>
    </dgm:pt>
    <dgm:pt modelId="{AEDE0017-EED2-1144-B3B8-1771CF8F3B7B}" type="pres">
      <dgm:prSet presAssocID="{F62BDC69-17B5-4E9A-B634-D3EF79D2CC2F}" presName="thickLine" presStyleLbl="alignNode1" presStyleIdx="2" presStyleCnt="3"/>
      <dgm:spPr/>
    </dgm:pt>
    <dgm:pt modelId="{025CCF27-4E21-B448-8CF4-7FFC852DE32E}" type="pres">
      <dgm:prSet presAssocID="{F62BDC69-17B5-4E9A-B634-D3EF79D2CC2F}" presName="horz1" presStyleCnt="0"/>
      <dgm:spPr/>
    </dgm:pt>
    <dgm:pt modelId="{CD1F38DE-96BC-F340-9786-9B07B9C2592E}" type="pres">
      <dgm:prSet presAssocID="{F62BDC69-17B5-4E9A-B634-D3EF79D2CC2F}" presName="tx1" presStyleLbl="revTx" presStyleIdx="2" presStyleCnt="3"/>
      <dgm:spPr/>
    </dgm:pt>
    <dgm:pt modelId="{222F8A1F-CD94-BE4F-9985-789235F3E347}" type="pres">
      <dgm:prSet presAssocID="{F62BDC69-17B5-4E9A-B634-D3EF79D2CC2F}" presName="vert1" presStyleCnt="0"/>
      <dgm:spPr/>
    </dgm:pt>
  </dgm:ptLst>
  <dgm:cxnLst>
    <dgm:cxn modelId="{41C9B40C-5598-A54B-8EC5-757D46674D7A}" type="presOf" srcId="{77F0FCB8-D267-44D0-A38E-ACFF6980369D}" destId="{35681F57-B9A4-8344-B38E-595AEDCB5BEA}" srcOrd="0" destOrd="0" presId="urn:microsoft.com/office/officeart/2008/layout/LinedList"/>
    <dgm:cxn modelId="{97CA6319-E127-465C-86A0-18ABBE75A4C4}" srcId="{7DA18AB2-F1AA-4A50-A4BE-196EC1F9DA8F}" destId="{F62BDC69-17B5-4E9A-B634-D3EF79D2CC2F}" srcOrd="2" destOrd="0" parTransId="{BFE2FF0F-1EA1-4B4C-9414-203127B25DC8}" sibTransId="{3F3D6EB4-AD8E-47FA-B737-2F4A0852EA5C}"/>
    <dgm:cxn modelId="{31787D33-0652-4446-8EA9-54EF191B6336}" type="presOf" srcId="{F62BDC69-17B5-4E9A-B634-D3EF79D2CC2F}" destId="{CD1F38DE-96BC-F340-9786-9B07B9C2592E}" srcOrd="0" destOrd="0" presId="urn:microsoft.com/office/officeart/2008/layout/LinedList"/>
    <dgm:cxn modelId="{D7F87036-7461-42F7-B59B-0CCD7201373D}" srcId="{7DA18AB2-F1AA-4A50-A4BE-196EC1F9DA8F}" destId="{F9AD55FF-EDD9-4C1D-A10F-7212264CA917}" srcOrd="0" destOrd="0" parTransId="{F27EA4CA-7E06-46E8-B22D-4746AC6B42B3}" sibTransId="{A742DB78-F2B1-4286-ACF3-1A0070A18331}"/>
    <dgm:cxn modelId="{6B862975-7D0A-4B63-887F-6925059BDFBB}" srcId="{7DA18AB2-F1AA-4A50-A4BE-196EC1F9DA8F}" destId="{77F0FCB8-D267-44D0-A38E-ACFF6980369D}" srcOrd="1" destOrd="0" parTransId="{4F27E572-1B82-40D7-90A4-55A786E7A25C}" sibTransId="{3C39BA95-5401-4549-AF90-50EB2D125F47}"/>
    <dgm:cxn modelId="{28E02A75-4078-D442-A236-78E85EA8B946}" type="presOf" srcId="{7DA18AB2-F1AA-4A50-A4BE-196EC1F9DA8F}" destId="{71B9ED0C-2A09-9640-9462-52F7BA6D75CF}" srcOrd="0" destOrd="0" presId="urn:microsoft.com/office/officeart/2008/layout/LinedList"/>
    <dgm:cxn modelId="{EF032ECB-7693-7440-94E9-6C103F783563}" type="presOf" srcId="{F9AD55FF-EDD9-4C1D-A10F-7212264CA917}" destId="{56962548-DF5C-4345-AEB2-BD8DB8DB1460}" srcOrd="0" destOrd="0" presId="urn:microsoft.com/office/officeart/2008/layout/LinedList"/>
    <dgm:cxn modelId="{558CF2C2-2022-D54F-8623-E1231BE3E047}" type="presParOf" srcId="{71B9ED0C-2A09-9640-9462-52F7BA6D75CF}" destId="{EE090429-5DD9-8F43-999B-B7CF1941B17F}" srcOrd="0" destOrd="0" presId="urn:microsoft.com/office/officeart/2008/layout/LinedList"/>
    <dgm:cxn modelId="{210321D0-90F4-C544-B3B2-EB3BEB770E0B}" type="presParOf" srcId="{71B9ED0C-2A09-9640-9462-52F7BA6D75CF}" destId="{974F0D23-BA28-A041-8B51-330F3C020FD0}" srcOrd="1" destOrd="0" presId="urn:microsoft.com/office/officeart/2008/layout/LinedList"/>
    <dgm:cxn modelId="{73EC0A42-F110-934E-8037-9687EE5E1824}" type="presParOf" srcId="{974F0D23-BA28-A041-8B51-330F3C020FD0}" destId="{56962548-DF5C-4345-AEB2-BD8DB8DB1460}" srcOrd="0" destOrd="0" presId="urn:microsoft.com/office/officeart/2008/layout/LinedList"/>
    <dgm:cxn modelId="{5BA1B9A7-9891-1447-A9F3-498A8F28379C}" type="presParOf" srcId="{974F0D23-BA28-A041-8B51-330F3C020FD0}" destId="{D6E7EBC3-E1D2-FB4E-AA6A-58E9752E38D6}" srcOrd="1" destOrd="0" presId="urn:microsoft.com/office/officeart/2008/layout/LinedList"/>
    <dgm:cxn modelId="{4725A1C6-4E4F-6A41-8E00-5455FF13A8DE}" type="presParOf" srcId="{71B9ED0C-2A09-9640-9462-52F7BA6D75CF}" destId="{385C3FB5-9885-9D4D-8325-25B14C4B3614}" srcOrd="2" destOrd="0" presId="urn:microsoft.com/office/officeart/2008/layout/LinedList"/>
    <dgm:cxn modelId="{F1802147-8B3C-944E-8DB8-D87DA70207C3}" type="presParOf" srcId="{71B9ED0C-2A09-9640-9462-52F7BA6D75CF}" destId="{0328E44C-DEDD-7A4D-B3BA-231C1D9317E4}" srcOrd="3" destOrd="0" presId="urn:microsoft.com/office/officeart/2008/layout/LinedList"/>
    <dgm:cxn modelId="{FA0D25C8-CB57-F343-811D-C28D7D85D477}" type="presParOf" srcId="{0328E44C-DEDD-7A4D-B3BA-231C1D9317E4}" destId="{35681F57-B9A4-8344-B38E-595AEDCB5BEA}" srcOrd="0" destOrd="0" presId="urn:microsoft.com/office/officeart/2008/layout/LinedList"/>
    <dgm:cxn modelId="{FD967F0D-2B44-4B4E-A57B-543227C0B04F}" type="presParOf" srcId="{0328E44C-DEDD-7A4D-B3BA-231C1D9317E4}" destId="{439A0819-BC0F-B74C-9431-142401218B51}" srcOrd="1" destOrd="0" presId="urn:microsoft.com/office/officeart/2008/layout/LinedList"/>
    <dgm:cxn modelId="{2D74E950-4FA5-704F-8F3D-6FF7DB327485}" type="presParOf" srcId="{71B9ED0C-2A09-9640-9462-52F7BA6D75CF}" destId="{AEDE0017-EED2-1144-B3B8-1771CF8F3B7B}" srcOrd="4" destOrd="0" presId="urn:microsoft.com/office/officeart/2008/layout/LinedList"/>
    <dgm:cxn modelId="{A74C147F-CE39-314D-A21A-B99A475EF9D1}" type="presParOf" srcId="{71B9ED0C-2A09-9640-9462-52F7BA6D75CF}" destId="{025CCF27-4E21-B448-8CF4-7FFC852DE32E}" srcOrd="5" destOrd="0" presId="urn:microsoft.com/office/officeart/2008/layout/LinedList"/>
    <dgm:cxn modelId="{9598AA87-91FE-1F47-9210-41B2F4C4E44C}" type="presParOf" srcId="{025CCF27-4E21-B448-8CF4-7FFC852DE32E}" destId="{CD1F38DE-96BC-F340-9786-9B07B9C2592E}" srcOrd="0" destOrd="0" presId="urn:microsoft.com/office/officeart/2008/layout/LinedList"/>
    <dgm:cxn modelId="{4C5743E9-AFAE-3849-AA70-00FD9449A447}" type="presParOf" srcId="{025CCF27-4E21-B448-8CF4-7FFC852DE32E}" destId="{222F8A1F-CD94-BE4F-9985-789235F3E3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D4A020-63E6-40FE-BC61-4DFA6162CBB3}">
      <dsp:nvSpPr>
        <dsp:cNvPr id="0" name=""/>
        <dsp:cNvSpPr/>
      </dsp:nvSpPr>
      <dsp:spPr>
        <a:xfrm>
          <a:off x="679050" y="37693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4B1AC1-AE66-4B86-AC7D-D6572332EDA3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5DB43-84D0-4C64-8BB6-994A628FC6AA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Coordinative and collaborative efforts of professionals working towards a shared goal ( NATIONAL LIBRARY OF MEDICINE, 2013).</a:t>
          </a:r>
          <a:endParaRPr lang="en-US" sz="1200" kern="1200"/>
        </a:p>
      </dsp:txBody>
      <dsp:txXfrm>
        <a:off x="75768" y="2851938"/>
        <a:ext cx="3093750" cy="720000"/>
      </dsp:txXfrm>
    </dsp:sp>
    <dsp:sp modelId="{A778A8F4-861C-431B-98C3-35ED28A2EB9C}">
      <dsp:nvSpPr>
        <dsp:cNvPr id="0" name=""/>
        <dsp:cNvSpPr/>
      </dsp:nvSpPr>
      <dsp:spPr>
        <a:xfrm>
          <a:off x="4314206" y="37693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620260-8903-4B49-96CC-409DD075E94A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E5A1BC-783A-416B-AB4B-8A34331E6F65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It involves communication, shared decision making and mutual respect ( National library of medicine, 2013)</a:t>
          </a:r>
          <a:endParaRPr lang="en-US" sz="1200" kern="1200"/>
        </a:p>
      </dsp:txBody>
      <dsp:txXfrm>
        <a:off x="3710925" y="2851938"/>
        <a:ext cx="3093750" cy="720000"/>
      </dsp:txXfrm>
    </dsp:sp>
    <dsp:sp modelId="{85B58914-9D53-4FEA-9E8E-4576BB9142D0}">
      <dsp:nvSpPr>
        <dsp:cNvPr id="0" name=""/>
        <dsp:cNvSpPr/>
      </dsp:nvSpPr>
      <dsp:spPr>
        <a:xfrm>
          <a:off x="7949362" y="37693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E96D5-8D8F-47B2-836A-D0CD9B492352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03CFC-8D1E-4DED-BDA0-7E0964455CB2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Delivers safe and person-centred care.( NATIONAL LIBRARY OF MEDICINE, 2013).</a:t>
          </a:r>
          <a:endParaRPr lang="en-US" sz="1200" kern="1200"/>
        </a:p>
      </dsp:txBody>
      <dsp:txXfrm>
        <a:off x="7346081" y="2851938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E6459-1D7A-419F-B3B9-D2B2687808F1}">
      <dsp:nvSpPr>
        <dsp:cNvPr id="0" name=""/>
        <dsp:cNvSpPr/>
      </dsp:nvSpPr>
      <dsp:spPr>
        <a:xfrm>
          <a:off x="973190" y="785493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5AC0CE-8F34-42DC-9B1D-0AD9D0697780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C1661-20FC-4F0A-8CBE-6A97022D2F97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Health and social care </a:t>
          </a:r>
          <a:r>
            <a:rPr lang="en-GB" sz="1200" kern="1200" err="1"/>
            <a:t>relys</a:t>
          </a:r>
          <a:r>
            <a:rPr lang="en-GB" sz="1200" kern="1200"/>
            <a:t> on multi disciplinary team (</a:t>
          </a:r>
          <a:r>
            <a:rPr lang="en-GB" sz="1200" kern="1200" err="1"/>
            <a:t>nlm</a:t>
          </a:r>
          <a:r>
            <a:rPr lang="en-GB" sz="1200" kern="1200"/>
            <a:t>, 2013)</a:t>
          </a:r>
          <a:endParaRPr lang="en-US" sz="1200" kern="1200"/>
        </a:p>
      </dsp:txBody>
      <dsp:txXfrm>
        <a:off x="569079" y="2443382"/>
        <a:ext cx="2072362" cy="720000"/>
      </dsp:txXfrm>
    </dsp:sp>
    <dsp:sp modelId="{122A9E71-4677-43D9-9708-3892371F42B6}">
      <dsp:nvSpPr>
        <dsp:cNvPr id="0" name=""/>
        <dsp:cNvSpPr/>
      </dsp:nvSpPr>
      <dsp:spPr>
        <a:xfrm>
          <a:off x="3408216" y="785493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5921AD-71BC-4023-ABFE-902CADDB30D9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BDA51-616E-4608-B39B-CBBE7BB1FB9C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Professional code of conduct (nlm2013)</a:t>
          </a:r>
          <a:endParaRPr lang="en-US" sz="1200" kern="1200"/>
        </a:p>
      </dsp:txBody>
      <dsp:txXfrm>
        <a:off x="3004105" y="2443382"/>
        <a:ext cx="2072362" cy="720000"/>
      </dsp:txXfrm>
    </dsp:sp>
    <dsp:sp modelId="{15F36685-5AD7-42D0-BD09-47F3D08C19F8}">
      <dsp:nvSpPr>
        <dsp:cNvPr id="0" name=""/>
        <dsp:cNvSpPr/>
      </dsp:nvSpPr>
      <dsp:spPr>
        <a:xfrm>
          <a:off x="5843242" y="785493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0E8A6-8B0B-4251-8B05-1DD1241FB5F1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1982C5-E3CE-4E8E-93BF-DD69A4AE0483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It supports the legal and policy framework such as the Care Act 2014 (cqc,2022)</a:t>
          </a:r>
          <a:endParaRPr lang="en-US" sz="1200" kern="1200"/>
        </a:p>
      </dsp:txBody>
      <dsp:txXfrm>
        <a:off x="5439131" y="2443382"/>
        <a:ext cx="2072362" cy="720000"/>
      </dsp:txXfrm>
    </dsp:sp>
    <dsp:sp modelId="{AF9AB2AA-981F-4B51-9AE3-8D01D2563A8D}">
      <dsp:nvSpPr>
        <dsp:cNvPr id="0" name=""/>
        <dsp:cNvSpPr/>
      </dsp:nvSpPr>
      <dsp:spPr>
        <a:xfrm>
          <a:off x="8278268" y="785493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D1764-DF14-48C5-95A9-7D62F3B8409B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2BF5D-AD49-4463-94DB-9D6C9987FE9A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It ensure accountability, shared responsibility and ethical decision making. (NLM,2013)</a:t>
          </a:r>
          <a:endParaRPr lang="en-US" sz="1200" kern="1200"/>
        </a:p>
      </dsp:txBody>
      <dsp:txXfrm>
        <a:off x="7874157" y="2443382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4AEC0C-7E60-C549-A78C-98A7D508D664}">
      <dsp:nvSpPr>
        <dsp:cNvPr id="0" name=""/>
        <dsp:cNvSpPr/>
      </dsp:nvSpPr>
      <dsp:spPr>
        <a:xfrm>
          <a:off x="2058580" y="36639"/>
          <a:ext cx="1693966" cy="169396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Improves clinical outcomes and reduces incidents and accidents (CQC,2022)  </a:t>
          </a:r>
          <a:endParaRPr lang="en-US" sz="1300" kern="1200"/>
        </a:p>
      </dsp:txBody>
      <dsp:txXfrm>
        <a:off x="2306656" y="284715"/>
        <a:ext cx="1197814" cy="1197814"/>
      </dsp:txXfrm>
    </dsp:sp>
    <dsp:sp modelId="{0332623D-5B2E-2144-8E7F-11B8BF6736C7}">
      <dsp:nvSpPr>
        <dsp:cNvPr id="0" name=""/>
        <dsp:cNvSpPr/>
      </dsp:nvSpPr>
      <dsp:spPr>
        <a:xfrm rot="2160000">
          <a:off x="3698741" y="1337222"/>
          <a:ext cx="449195" cy="571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711609" y="1411961"/>
        <a:ext cx="314437" cy="343027"/>
      </dsp:txXfrm>
    </dsp:sp>
    <dsp:sp modelId="{009CAAF4-DABD-664F-87E2-616C8681A1F6}">
      <dsp:nvSpPr>
        <dsp:cNvPr id="0" name=""/>
        <dsp:cNvSpPr/>
      </dsp:nvSpPr>
      <dsp:spPr>
        <a:xfrm>
          <a:off x="4114701" y="1530498"/>
          <a:ext cx="1693966" cy="169396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Enhanced communication and reduces conflict (CQC,2022)</a:t>
          </a:r>
          <a:endParaRPr lang="en-US" sz="1300" kern="1200"/>
        </a:p>
      </dsp:txBody>
      <dsp:txXfrm>
        <a:off x="4362777" y="1778574"/>
        <a:ext cx="1197814" cy="1197814"/>
      </dsp:txXfrm>
    </dsp:sp>
    <dsp:sp modelId="{22457E54-A01C-F745-919A-4045306ADC29}">
      <dsp:nvSpPr>
        <dsp:cNvPr id="0" name=""/>
        <dsp:cNvSpPr/>
      </dsp:nvSpPr>
      <dsp:spPr>
        <a:xfrm rot="6480000">
          <a:off x="4348331" y="3288091"/>
          <a:ext cx="449195" cy="571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4436531" y="3338353"/>
        <a:ext cx="314437" cy="343027"/>
      </dsp:txXfrm>
    </dsp:sp>
    <dsp:sp modelId="{183D66FA-3414-9244-8989-D844127C0480}">
      <dsp:nvSpPr>
        <dsp:cNvPr id="0" name=""/>
        <dsp:cNvSpPr/>
      </dsp:nvSpPr>
      <dsp:spPr>
        <a:xfrm>
          <a:off x="3329333" y="3947613"/>
          <a:ext cx="1693966" cy="169396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Efficient use of resources and reduced duplication of tasks (CQC,2022).</a:t>
          </a:r>
          <a:endParaRPr lang="en-US" sz="1300" kern="1200"/>
        </a:p>
      </dsp:txBody>
      <dsp:txXfrm>
        <a:off x="3577409" y="4195689"/>
        <a:ext cx="1197814" cy="1197814"/>
      </dsp:txXfrm>
    </dsp:sp>
    <dsp:sp modelId="{218C86E8-4DF7-964E-BAFF-10B07207AD15}">
      <dsp:nvSpPr>
        <dsp:cNvPr id="0" name=""/>
        <dsp:cNvSpPr/>
      </dsp:nvSpPr>
      <dsp:spPr>
        <a:xfrm rot="10800000">
          <a:off x="2693679" y="4508739"/>
          <a:ext cx="449195" cy="571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2828437" y="4623082"/>
        <a:ext cx="314437" cy="343027"/>
      </dsp:txXfrm>
    </dsp:sp>
    <dsp:sp modelId="{76F3048C-16E5-6845-811C-EEAF68FF9690}">
      <dsp:nvSpPr>
        <dsp:cNvPr id="0" name=""/>
        <dsp:cNvSpPr/>
      </dsp:nvSpPr>
      <dsp:spPr>
        <a:xfrm>
          <a:off x="787828" y="3947613"/>
          <a:ext cx="1693966" cy="169396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Increase in staff and customer satisfaction (CQC,2022)</a:t>
          </a:r>
          <a:endParaRPr lang="en-US" sz="1300" kern="1200"/>
        </a:p>
      </dsp:txBody>
      <dsp:txXfrm>
        <a:off x="1035904" y="4195689"/>
        <a:ext cx="1197814" cy="1197814"/>
      </dsp:txXfrm>
    </dsp:sp>
    <dsp:sp modelId="{7936B00B-2449-384F-B5B9-6D20EFEE0E7C}">
      <dsp:nvSpPr>
        <dsp:cNvPr id="0" name=""/>
        <dsp:cNvSpPr/>
      </dsp:nvSpPr>
      <dsp:spPr>
        <a:xfrm rot="15120000">
          <a:off x="1021458" y="3312272"/>
          <a:ext cx="449195" cy="571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1109658" y="3490696"/>
        <a:ext cx="314437" cy="343027"/>
      </dsp:txXfrm>
    </dsp:sp>
    <dsp:sp modelId="{D6EEA335-36D9-4B4F-BDED-17079B43DF8D}">
      <dsp:nvSpPr>
        <dsp:cNvPr id="0" name=""/>
        <dsp:cNvSpPr/>
      </dsp:nvSpPr>
      <dsp:spPr>
        <a:xfrm>
          <a:off x="2460" y="1530498"/>
          <a:ext cx="1693966" cy="169396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Stronger safeguarding and risk-assessment process (HSE, 2025)</a:t>
          </a:r>
          <a:endParaRPr lang="en-US" sz="1300" kern="1200"/>
        </a:p>
      </dsp:txBody>
      <dsp:txXfrm>
        <a:off x="250536" y="1778574"/>
        <a:ext cx="1197814" cy="1197814"/>
      </dsp:txXfrm>
    </dsp:sp>
    <dsp:sp modelId="{559D5322-358C-BF4A-85A9-7EBE2640D897}">
      <dsp:nvSpPr>
        <dsp:cNvPr id="0" name=""/>
        <dsp:cNvSpPr/>
      </dsp:nvSpPr>
      <dsp:spPr>
        <a:xfrm rot="19440000">
          <a:off x="1642621" y="1352167"/>
          <a:ext cx="449195" cy="571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655489" y="1506114"/>
        <a:ext cx="314437" cy="3430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90429-5DD9-8F43-999B-B7CF1941B17F}">
      <dsp:nvSpPr>
        <dsp:cNvPr id="0" name=""/>
        <dsp:cNvSpPr/>
      </dsp:nvSpPr>
      <dsp:spPr>
        <a:xfrm>
          <a:off x="0" y="2772"/>
          <a:ext cx="581112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62548-DF5C-4345-AEB2-BD8DB8DB1460}">
      <dsp:nvSpPr>
        <dsp:cNvPr id="0" name=""/>
        <dsp:cNvSpPr/>
      </dsp:nvSpPr>
      <dsp:spPr>
        <a:xfrm>
          <a:off x="0" y="2772"/>
          <a:ext cx="5811128" cy="1890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Team-work is a critical component of high-quality health and social care practice (CQC, 2023)</a:t>
          </a:r>
          <a:endParaRPr lang="en-US" sz="3100" kern="1200"/>
        </a:p>
      </dsp:txBody>
      <dsp:txXfrm>
        <a:off x="0" y="2772"/>
        <a:ext cx="5811128" cy="1890891"/>
      </dsp:txXfrm>
    </dsp:sp>
    <dsp:sp modelId="{385C3FB5-9885-9D4D-8325-25B14C4B3614}">
      <dsp:nvSpPr>
        <dsp:cNvPr id="0" name=""/>
        <dsp:cNvSpPr/>
      </dsp:nvSpPr>
      <dsp:spPr>
        <a:xfrm>
          <a:off x="0" y="1893663"/>
          <a:ext cx="581112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81F57-B9A4-8344-B38E-595AEDCB5BEA}">
      <dsp:nvSpPr>
        <dsp:cNvPr id="0" name=""/>
        <dsp:cNvSpPr/>
      </dsp:nvSpPr>
      <dsp:spPr>
        <a:xfrm>
          <a:off x="0" y="1893663"/>
          <a:ext cx="5811128" cy="1890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It enables person centred care, safe and coordinated care. (WHO,2025)</a:t>
          </a:r>
          <a:endParaRPr lang="en-US" sz="3100" kern="1200"/>
        </a:p>
      </dsp:txBody>
      <dsp:txXfrm>
        <a:off x="0" y="1893663"/>
        <a:ext cx="5811128" cy="1890891"/>
      </dsp:txXfrm>
    </dsp:sp>
    <dsp:sp modelId="{AEDE0017-EED2-1144-B3B8-1771CF8F3B7B}">
      <dsp:nvSpPr>
        <dsp:cNvPr id="0" name=""/>
        <dsp:cNvSpPr/>
      </dsp:nvSpPr>
      <dsp:spPr>
        <a:xfrm>
          <a:off x="0" y="3784555"/>
          <a:ext cx="5811128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F38DE-96BC-F340-9786-9B07B9C2592E}">
      <dsp:nvSpPr>
        <dsp:cNvPr id="0" name=""/>
        <dsp:cNvSpPr/>
      </dsp:nvSpPr>
      <dsp:spPr>
        <a:xfrm>
          <a:off x="0" y="3784555"/>
          <a:ext cx="5811128" cy="1890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Teamwork is essential for all current and future practitioners.</a:t>
          </a:r>
          <a:endParaRPr lang="en-US" sz="3100" kern="1200"/>
        </a:p>
      </dsp:txBody>
      <dsp:txXfrm>
        <a:off x="0" y="3784555"/>
        <a:ext cx="5811128" cy="1890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F5F88-D7E9-94B8-A583-1B308D8227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EDE98B-F6D1-7869-95DC-CE4FB00D36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17D87-EBDF-DDE9-BBF8-4C6FF8068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2F2D2-3BE9-2F9F-1E5D-6A66A599C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B1810D-C21D-79DA-A053-0ABD915AB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451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FC6C5-1149-C57E-70F6-B3710347F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D095D-11CD-9A23-B079-9B6A8F780D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DC3B4-7568-5801-8294-093564C9C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4CF13-5994-4CB0-FE19-B0A2BF37E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61F5BD-0EEB-3390-6FF5-B50959DB2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756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6F584-1250-332E-8978-A9B43C120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E72A32-5072-F522-D60C-299C74E054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5229A-9E70-A73E-1F8C-786860A15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3B6C5-2A10-E73B-D8EA-ABD2C3849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00AB6-E817-1356-EDAA-D27F1E85F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694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CEC9F-2BB6-74A7-F574-4F63BDCA7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8609F-8376-482F-2CF5-8DB693FE82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C16F53-D323-96F0-7A97-51857CD278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C1C67D-9AB3-3E8E-BF31-22B88AEFA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D244C8-329A-096E-1974-200742ED5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C2DD8F-6E72-AC82-3FD4-0454D43BA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930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F28B6-ED52-56FB-87BE-42BAA7F03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4C3ED0-0D00-9F7B-5711-F9C5F57923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248B4D-45DB-DFA8-E658-05EFA3000A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82C982-3468-7E7B-7F2F-2519FCA35A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637BAE-F536-B98D-8D5A-F2D6DA8F89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BFDB23-8ADE-C8A5-A4DA-5B7646812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73074A-5F28-7561-F0DF-2C36AA61B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A5FB44-5C97-A6D9-1972-85609A641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912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656CE-4A2A-D720-CCF4-BE3412512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817180-8F01-1BDF-E843-A3F1DBA54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0AB9FE-C522-5F6F-1859-E89ACAF02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939A79-BA25-69C5-F2B0-5D99DDC35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019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99F99C-F613-F69B-AD6F-EED16EEF1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E7B1A1-6A80-51AC-F628-17921A6BA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E09DA6-6EC7-3A79-9634-2064F030A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985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329FF-D1D9-6A9A-CF29-2AF1F6879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DD7D5-FB67-38E3-3030-8A31D9184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95C31B-C9D2-15F7-AB65-E46E16C140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257A48-460E-5578-A6A8-7365B6F8A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C1DD9D-A59F-BD3F-8AC4-447AF857F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253296-F179-05F6-7D4E-4F6C8D529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64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AB6C4-9B3B-A23C-A143-E7A9FF4F5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CA0CE4-C73B-BA88-BB89-5B04C9A1D5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DF8CC-2EE2-89C3-BCCE-44C5D645E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C90B4-E6FB-A816-706C-8167567E4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CF3F3-F473-D536-F7BE-B2ADFA11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AB80-82AA-56B5-EC3A-5CF7BCA2C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44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34F21-1D43-9F6A-E71F-5314F3F75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1DC5E2-F469-EB8A-5359-768A6EF5F1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47314-BDE7-2A2D-B81C-BBE9EC313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2494A-BC28-E660-F7A5-8AA16647C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DAC27-8D74-6932-9F13-6B74F8D51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197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7ECD85-F14C-F72C-D3BC-CA564375F2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1928D2-346F-406E-2ACC-5DDE088EBC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049C86-3DCE-C17E-6BE4-C3AA0A27A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79057E-AC80-AAB5-D31B-E71EFAAE0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94A56-BAC1-A039-4556-5B3A1EADA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812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A31268-46B8-1F82-16DA-BCB496606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4EED8-B12B-1ADB-451B-90A98F790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586E4-C4D6-9132-26C7-5CD043045B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7F9F1-32AD-BC44-B5F4-4836B934F1B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96D33-6D66-150D-EC49-7F7682F7CE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E906E-31F4-FE0B-8B12-E0D4C84E8F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273AB-862E-1649-BA43-1022914EA4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829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plastics/working-with-employees.htm" TargetMode="External"/><Relationship Id="rId2" Type="http://schemas.openxmlformats.org/officeDocument/2006/relationships/hyperlink" Target="https://www.cqc.org.uk/sites/default/files/2023-10/20231020_stateofcare2223_print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mc.ncbi.nlm.nih.gov/articles/PMC6481564/" TargetMode="External"/><Relationship Id="rId4" Type="http://schemas.openxmlformats.org/officeDocument/2006/relationships/hyperlink" Target="https://pubmed.ncbi.nlm.nih.gov/23663329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publications/i/item/framework-for-action-on-interprofessional-education-collaborative-practi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17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8AB03-8BE7-276E-3339-BAB0FE713F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Team work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6629F-CBB2-82DD-0E09-6BD493B96F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/>
              <a:t>The importance of teamwork in health and social care </a:t>
            </a:r>
            <a:endParaRPr lang="en-US"/>
          </a:p>
        </p:txBody>
      </p:sp>
      <p:pic>
        <p:nvPicPr>
          <p:cNvPr id="5" name="Video 4" descr="Moving Gears">
            <a:extLst>
              <a:ext uri="{FF2B5EF4-FFF2-40B4-BE49-F238E27FC236}">
                <a16:creationId xmlns:a16="http://schemas.microsoft.com/office/drawing/2014/main" id="{B41E214F-0251-BA48-754C-0B6F31E633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6606253" y="2042933"/>
            <a:ext cx="4942280" cy="27721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66CCA-4A45-AFCD-34F5-6C66177B3184}"/>
              </a:ext>
            </a:extLst>
          </p:cNvPr>
          <p:cNvSpPr txBox="1"/>
          <p:nvPr/>
        </p:nvSpPr>
        <p:spPr>
          <a:xfrm>
            <a:off x="145775" y="389518"/>
            <a:ext cx="73549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PROFESSIONAL DEVELOPMENT WITHIN HEALTH AND SOCIAL CARE </a:t>
            </a:r>
          </a:p>
          <a:p>
            <a:r>
              <a:rPr lang="en-US"/>
              <a:t>LCHS4009</a:t>
            </a:r>
          </a:p>
          <a:p>
            <a:r>
              <a:rPr lang="en-US"/>
              <a:t>PHILLIS ANNAN</a:t>
            </a:r>
          </a:p>
          <a:p>
            <a:r>
              <a:rPr lang="en-US"/>
              <a:t>2114462</a:t>
            </a:r>
          </a:p>
        </p:txBody>
      </p:sp>
    </p:spTree>
    <p:extLst>
      <p:ext uri="{BB962C8B-B14F-4D97-AF65-F5344CB8AC3E}">
        <p14:creationId xmlns:p14="http://schemas.microsoft.com/office/powerpoint/2010/main" val="780551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8D9C7-533C-EE60-1C54-B8932D526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What is Team Work</a:t>
            </a:r>
            <a:endParaRPr lang="en-US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D467FF-7905-0E8E-4BF0-F9D9A295DE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6597372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7581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0E6077-96F1-A969-5F33-6B7E15755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Why is teamwork essential to health and social care 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0291C-437E-2375-38F4-2532D9948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Patient safety (CQC, 2012)</a:t>
            </a:r>
          </a:p>
          <a:p>
            <a:r>
              <a:rPr lang="en-GB" sz="2000"/>
              <a:t>Continuity of care </a:t>
            </a:r>
          </a:p>
          <a:p>
            <a:r>
              <a:rPr lang="en-GB" sz="2000"/>
              <a:t>Strengthens communication</a:t>
            </a:r>
          </a:p>
          <a:p>
            <a:r>
              <a:rPr lang="en-GB" sz="2000"/>
              <a:t>Supports interprofessional collaboration </a:t>
            </a:r>
          </a:p>
          <a:p>
            <a:r>
              <a:rPr lang="en-GB" sz="2000"/>
              <a:t>Reduces staff work-load </a:t>
            </a:r>
            <a:endParaRPr lang="en-US" sz="2000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CCDA7F7B-0968-4402-F5A0-2C8E4DCE7C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83" r="9185" b="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256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962FA7-2556-9450-E29F-CD13D2F90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Relevance to health and social care</a:t>
            </a:r>
            <a:endParaRPr lang="en-US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B4EF5B-8DA1-C5F9-C145-E19D3A90A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4120950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0481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7C808-0A38-0A65-FEBC-C2861E6AC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Practical example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1323E-C62F-439B-FF0C-38C6D5C27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Scenario: “ an elderly man has a fall and breaks his hip”</a:t>
            </a:r>
          </a:p>
          <a:p>
            <a:pPr marL="0" indent="0">
              <a:buNone/>
            </a:pPr>
            <a:r>
              <a:rPr lang="en-GB" sz="2000"/>
              <a:t>Health care professionals involved are;</a:t>
            </a:r>
          </a:p>
          <a:p>
            <a:r>
              <a:rPr lang="en-GB" sz="2000"/>
              <a:t>Paramedics (NHS,2025)</a:t>
            </a:r>
          </a:p>
          <a:p>
            <a:r>
              <a:rPr lang="en-GB" sz="2000"/>
              <a:t>Nurses(NHS,2025)</a:t>
            </a:r>
          </a:p>
          <a:p>
            <a:r>
              <a:rPr lang="en-GB" sz="2000"/>
              <a:t>Physiotherapist (NHS, 2025)</a:t>
            </a:r>
          </a:p>
          <a:p>
            <a:r>
              <a:rPr lang="en-GB" sz="2000"/>
              <a:t>Occupational therapist ((NHS, 2025)</a:t>
            </a:r>
          </a:p>
          <a:p>
            <a:r>
              <a:rPr lang="en-GB" sz="2000"/>
              <a:t>Social worker (NHS,2025).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861FB39C-E8F9-1C63-0322-C44BB5B4C7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46" r="2335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342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FE116-68AA-8D2A-69B7-06046E4CF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 fontScale="90000"/>
          </a:bodyPr>
          <a:lstStyle/>
          <a:p>
            <a:r>
              <a:rPr lang="en-GB" sz="5400">
                <a:solidFill>
                  <a:srgbClr val="FFFFFF"/>
                </a:solidFill>
              </a:rPr>
              <a:t>Benefits of Team-work</a:t>
            </a:r>
            <a:endParaRPr lang="en-US" sz="5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EDC537-0D1A-65CA-8E09-43609D383C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1112306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965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9C9B0-0476-7A81-10D5-A0BF2B5EB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Conclusion</a:t>
            </a:r>
            <a:endParaRPr lang="en-US" sz="5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3875BF-117B-63F4-C7EF-B34D2F1595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8848639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332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5C368-D8E1-1A3F-4D0B-7532BB4DB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A0E13-F9FE-6DD0-6301-FA1E3F2358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/>
              <a:t>Care Quality Commission (CQC). (2022). Quality of care, available at: </a:t>
            </a:r>
            <a:r>
              <a:rPr lang="en-US">
                <a:hlinkClick r:id="rId2"/>
              </a:rPr>
              <a:t>https://www.cqc.org.uk/sites/default/files/2023-10/20231020_stateofcare2223_print.pdf</a:t>
            </a:r>
            <a:r>
              <a:rPr lang="en-US"/>
              <a:t>, Accessed 20</a:t>
            </a:r>
            <a:r>
              <a:rPr lang="en-US" baseline="30000"/>
              <a:t>th</a:t>
            </a:r>
            <a:r>
              <a:rPr lang="en-US"/>
              <a:t> February 2026.</a:t>
            </a:r>
          </a:p>
          <a:p>
            <a:r>
              <a:rPr lang="en-US"/>
              <a:t>Health and Safety Executive (HSE), (2023), working with employees for for good health and safety management. Available at: </a:t>
            </a:r>
            <a:r>
              <a:rPr lang="en-US">
                <a:hlinkClick r:id="rId3"/>
              </a:rPr>
              <a:t>https://www.hse.gov.uk/plastics/working-with-employees.htm</a:t>
            </a:r>
            <a:r>
              <a:rPr lang="en-US"/>
              <a:t>, Accessed 20</a:t>
            </a:r>
            <a:r>
              <a:rPr lang="en-US" baseline="30000"/>
              <a:t>th</a:t>
            </a:r>
            <a:r>
              <a:rPr lang="en-US"/>
              <a:t> February 2026.</a:t>
            </a:r>
          </a:p>
          <a:p>
            <a:r>
              <a:rPr lang="en-US"/>
              <a:t>National Library of Medicine (2013), Ten principles of interdisciplinary teamwork. Available at: </a:t>
            </a:r>
            <a:r>
              <a:rPr lang="en-US">
                <a:hlinkClick r:id="rId4"/>
              </a:rPr>
              <a:t>https://pubmed.ncbi.nlm.nih.gov/23663329/</a:t>
            </a:r>
            <a:r>
              <a:rPr lang="en-US"/>
              <a:t>, Accessed 20</a:t>
            </a:r>
            <a:r>
              <a:rPr lang="en-US" baseline="30000"/>
              <a:t>th</a:t>
            </a:r>
            <a:r>
              <a:rPr lang="en-US"/>
              <a:t> February 2026</a:t>
            </a:r>
          </a:p>
          <a:p>
            <a:r>
              <a:rPr lang="en-US"/>
              <a:t>National Library of Medicine (2023) interprofessional collaboration to improve professional practice and healthcare outcomes available at: </a:t>
            </a:r>
            <a:r>
              <a:rPr lang="en-US">
                <a:hlinkClick r:id="rId5"/>
              </a:rPr>
              <a:t>https://pmc.ncbi.nlm.nih.gov/articles/PMC6481564/</a:t>
            </a:r>
            <a:r>
              <a:rPr lang="en-US"/>
              <a:t>, Accessed 20</a:t>
            </a:r>
            <a:r>
              <a:rPr lang="en-US" baseline="30000"/>
              <a:t>th</a:t>
            </a:r>
            <a:r>
              <a:rPr lang="en-US"/>
              <a:t> February 2026.</a:t>
            </a:r>
          </a:p>
        </p:txBody>
      </p:sp>
    </p:spTree>
    <p:extLst>
      <p:ext uri="{BB962C8B-B14F-4D97-AF65-F5344CB8AC3E}">
        <p14:creationId xmlns:p14="http://schemas.microsoft.com/office/powerpoint/2010/main" val="1542710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412F5-F06D-8CBF-3142-1D23D8788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142DD-CD0D-94E0-6ECF-B11B79758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World Health </a:t>
            </a:r>
            <a:r>
              <a:rPr lang="en-US" err="1"/>
              <a:t>Organisation</a:t>
            </a:r>
            <a:r>
              <a:rPr lang="en-US"/>
              <a:t> (WHO), 2010, Framework for action on interprofessional education and collaborative practice, available at: </a:t>
            </a:r>
            <a:r>
              <a:rPr lang="en-US">
                <a:hlinkClick r:id="rId2"/>
              </a:rPr>
              <a:t>https://www.who.int/publications/i/item/framework-for-action-on-interprofessional-education-collaborative-practice</a:t>
            </a:r>
            <a:r>
              <a:rPr lang="en-US"/>
              <a:t>, Accessed 20</a:t>
            </a:r>
            <a:r>
              <a:rPr lang="en-US" baseline="30000"/>
              <a:t>th</a:t>
            </a:r>
            <a:r>
              <a:rPr lang="en-US"/>
              <a:t> February 2026.</a:t>
            </a:r>
          </a:p>
        </p:txBody>
      </p:sp>
    </p:spTree>
    <p:extLst>
      <p:ext uri="{BB962C8B-B14F-4D97-AF65-F5344CB8AC3E}">
        <p14:creationId xmlns:p14="http://schemas.microsoft.com/office/powerpoint/2010/main" val="4145997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Team work</vt:lpstr>
      <vt:lpstr>What is Team Work</vt:lpstr>
      <vt:lpstr>Why is teamwork essential to health and social care </vt:lpstr>
      <vt:lpstr>Relevance to health and social care</vt:lpstr>
      <vt:lpstr>Practical example </vt:lpstr>
      <vt:lpstr>Benefits of Team-work</vt:lpstr>
      <vt:lpstr>Conclusion</vt:lpstr>
      <vt:lpstr>References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</dc:title>
  <dc:creator>Phillis Atswei Annan (2441126)</dc:creator>
  <cp:revision>1</cp:revision>
  <dcterms:created xsi:type="dcterms:W3CDTF">2026-02-22T16:20:23Z</dcterms:created>
  <dcterms:modified xsi:type="dcterms:W3CDTF">2026-02-23T02:05:55Z</dcterms:modified>
</cp:coreProperties>
</file>