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4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999CCF-BC87-F53C-717C-46BD7E468DCC}" v="364" dt="2026-02-16T20:14:15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ana Corina Stroe (2223870)" userId="S::2223870@student.uwtsd.ac.uk::0796fbcf-70d5-411f-9f90-27a78a3a6e59" providerId="AD" clId="Web-{63999CCF-BC87-F53C-717C-46BD7E468DCC}"/>
    <pc:docChg chg="mod delSld modSld addMainMaster delMainMaster">
      <pc:chgData name="Oana Corina Stroe (2223870)" userId="S::2223870@student.uwtsd.ac.uk::0796fbcf-70d5-411f-9f90-27a78a3a6e59" providerId="AD" clId="Web-{63999CCF-BC87-F53C-717C-46BD7E468DCC}" dt="2026-02-16T20:14:49.674" v="428"/>
      <pc:docMkLst>
        <pc:docMk/>
      </pc:docMkLst>
      <pc:sldChg chg="addSp delSp modSp mod setBg modClrScheme setClrOvrMap delDesignElem chgLayout">
        <pc:chgData name="Oana Corina Stroe (2223870)" userId="S::2223870@student.uwtsd.ac.uk::0796fbcf-70d5-411f-9f90-27a78a3a6e59" providerId="AD" clId="Web-{63999CCF-BC87-F53C-717C-46BD7E468DCC}" dt="2026-02-16T19:42:29.186" v="163"/>
        <pc:sldMkLst>
          <pc:docMk/>
          <pc:sldMk cId="0" sldId="256"/>
        </pc:sldMkLst>
        <pc:spChg chg="mod ord">
          <ac:chgData name="Oana Corina Stroe (2223870)" userId="S::2223870@student.uwtsd.ac.uk::0796fbcf-70d5-411f-9f90-27a78a3a6e59" providerId="AD" clId="Web-{63999CCF-BC87-F53C-717C-46BD7E468DCC}" dt="2026-02-16T19:42:29.186" v="163"/>
          <ac:spMkLst>
            <pc:docMk/>
            <pc:sldMk cId="0" sldId="256"/>
            <ac:spMk id="2" creationId="{00000000-0000-0000-0000-000000000000}"/>
          </ac:spMkLst>
        </pc:spChg>
        <pc:spChg chg="add del mod ord">
          <ac:chgData name="Oana Corina Stroe (2223870)" userId="S::2223870@student.uwtsd.ac.uk::0796fbcf-70d5-411f-9f90-27a78a3a6e59" providerId="AD" clId="Web-{63999CCF-BC87-F53C-717C-46BD7E468DCC}" dt="2026-02-16T19:42:29.186" v="163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2:00.118" v="12"/>
          <ac:spMkLst>
            <pc:docMk/>
            <pc:sldMk cId="0" sldId="256"/>
            <ac:spMk id="8" creationId="{5A0118C5-4F8D-4CF4-BADD-53FEACC6C42A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42:29.139" v="162"/>
          <ac:spMkLst>
            <pc:docMk/>
            <pc:sldMk cId="0" sldId="256"/>
            <ac:spMk id="9" creationId="{75F65CD9-825D-44BD-8681-D42D260D4C63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2:00.118" v="12"/>
          <ac:spMkLst>
            <pc:docMk/>
            <pc:sldMk cId="0" sldId="256"/>
            <ac:spMk id="10" creationId="{CAEBFCD5-5356-4326-8D39-8235A46CD7B2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42:29.139" v="162"/>
          <ac:spMkLst>
            <pc:docMk/>
            <pc:sldMk cId="0" sldId="256"/>
            <ac:spMk id="11" creationId="{B2F64C47-BE0B-4DA4-A62F-C6922DD2082F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2:00.118" v="12"/>
          <ac:spMkLst>
            <pc:docMk/>
            <pc:sldMk cId="0" sldId="256"/>
            <ac:spMk id="12" creationId="{F6814848-248A-47DD-88E0-95099D951EF8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19:42:29.186" v="163"/>
          <ac:spMkLst>
            <pc:docMk/>
            <pc:sldMk cId="0" sldId="256"/>
            <ac:spMk id="13" creationId="{75F65CD9-825D-44BD-8681-D42D260D4C63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2:00.118" v="12"/>
          <ac:spMkLst>
            <pc:docMk/>
            <pc:sldMk cId="0" sldId="256"/>
            <ac:spMk id="14" creationId="{718BDA89-0D2C-4C4E-99F6-D7A220FE48D3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19:42:29.186" v="163"/>
          <ac:spMkLst>
            <pc:docMk/>
            <pc:sldMk cId="0" sldId="256"/>
            <ac:spMk id="15" creationId="{B2F64C47-BE0B-4DA4-A62F-C6922DD2082F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2:00.118" v="12"/>
          <ac:spMkLst>
            <pc:docMk/>
            <pc:sldMk cId="0" sldId="256"/>
            <ac:spMk id="20" creationId="{7CE98B01-ED41-482F-AFA1-19C7FA7C04A7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2:00.118" v="12"/>
          <ac:spMkLst>
            <pc:docMk/>
            <pc:sldMk cId="0" sldId="256"/>
            <ac:spMk id="22" creationId="{B9CABDD0-8DF6-4974-A224-9A2A81778003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8:38.832" v="66"/>
          <ac:spMkLst>
            <pc:docMk/>
            <pc:sldMk cId="0" sldId="256"/>
            <ac:spMk id="39" creationId="{DBF61EA3-B236-439E-9C0B-340980D56BEE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8:38.832" v="66"/>
          <ac:spMkLst>
            <pc:docMk/>
            <pc:sldMk cId="0" sldId="256"/>
            <ac:spMk id="42" creationId="{E659831F-0D9A-4C63-9EBB-8435B85A440F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8:38.832" v="65"/>
          <ac:spMkLst>
            <pc:docMk/>
            <pc:sldMk cId="0" sldId="256"/>
            <ac:spMk id="47" creationId="{B6CDA21F-E7AF-4C75-8395-33F58D5B0E45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41:15.932" v="156"/>
          <ac:spMkLst>
            <pc:docMk/>
            <pc:sldMk cId="0" sldId="256"/>
            <ac:spMk id="48" creationId="{9F4444CE-BC8D-4D61-B303-4C05614E62AB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9:01.067" v="67"/>
          <ac:spMkLst>
            <pc:docMk/>
            <pc:sldMk cId="0" sldId="256"/>
            <ac:spMk id="51" creationId="{967D8EB6-EAE1-4F9C-B398-83321E287204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41:15.932" v="156"/>
          <ac:spMkLst>
            <pc:docMk/>
            <pc:sldMk cId="0" sldId="256"/>
            <ac:spMk id="53" creationId="{62423CA5-E2E1-4789-B759-9906C1C94063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8:38.832" v="65"/>
          <ac:spMkLst>
            <pc:docMk/>
            <pc:sldMk cId="0" sldId="256"/>
            <ac:spMk id="54" creationId="{D5B0017B-2ECA-49AF-B397-DC140825DF8D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41:15.932" v="156"/>
          <ac:spMkLst>
            <pc:docMk/>
            <pc:sldMk cId="0" sldId="256"/>
            <ac:spMk id="55" creationId="{73772B81-181F-48B7-8826-4D9686D15DF5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41:15.932" v="156"/>
          <ac:spMkLst>
            <pc:docMk/>
            <pc:sldMk cId="0" sldId="256"/>
            <ac:spMk id="57" creationId="{B2205F6E-03C6-4E92-877C-E2482F6599AA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19:01.067" v="67"/>
          <ac:spMkLst>
            <pc:docMk/>
            <pc:sldMk cId="0" sldId="256"/>
            <ac:spMk id="58" creationId="{59A309A7-1751-4ABE-A3C1-EEC40366AD89}"/>
          </ac:spMkLst>
        </pc:spChg>
        <pc:grpChg chg="add del">
          <ac:chgData name="Oana Corina Stroe (2223870)" userId="S::2223870@student.uwtsd.ac.uk::0796fbcf-70d5-411f-9f90-27a78a3a6e59" providerId="AD" clId="Web-{63999CCF-BC87-F53C-717C-46BD7E468DCC}" dt="2026-02-16T19:12:00.118" v="12"/>
          <ac:grpSpMkLst>
            <pc:docMk/>
            <pc:sldMk cId="0" sldId="256"/>
            <ac:grpSpMk id="16" creationId="{6B67BE95-96EF-433C-9F29-B0732AA6B6AC}"/>
          </ac:grpSpMkLst>
        </pc:grpChg>
        <pc:grpChg chg="add del">
          <ac:chgData name="Oana Corina Stroe (2223870)" userId="S::2223870@student.uwtsd.ac.uk::0796fbcf-70d5-411f-9f90-27a78a3a6e59" providerId="AD" clId="Web-{63999CCF-BC87-F53C-717C-46BD7E468DCC}" dt="2026-02-16T19:12:00.118" v="12"/>
          <ac:grpSpMkLst>
            <pc:docMk/>
            <pc:sldMk cId="0" sldId="256"/>
            <ac:grpSpMk id="24" creationId="{D6E8B984-55B9-4A62-A043-997D00F0AE09}"/>
          </ac:grpSpMkLst>
        </pc:grpChg>
        <pc:grpChg chg="add del">
          <ac:chgData name="Oana Corina Stroe (2223870)" userId="S::2223870@student.uwtsd.ac.uk::0796fbcf-70d5-411f-9f90-27a78a3a6e59" providerId="AD" clId="Web-{63999CCF-BC87-F53C-717C-46BD7E468DCC}" dt="2026-02-16T19:18:38.832" v="66"/>
          <ac:grpSpMkLst>
            <pc:docMk/>
            <pc:sldMk cId="0" sldId="256"/>
            <ac:grpSpMk id="40" creationId="{28FAF094-D087-493F-8DF9-A486C2D6BBAA}"/>
          </ac:grpSpMkLst>
        </pc:grpChg>
        <pc:grpChg chg="add del">
          <ac:chgData name="Oana Corina Stroe (2223870)" userId="S::2223870@student.uwtsd.ac.uk::0796fbcf-70d5-411f-9f90-27a78a3a6e59" providerId="AD" clId="Web-{63999CCF-BC87-F53C-717C-46BD7E468DCC}" dt="2026-02-16T19:18:38.832" v="65"/>
          <ac:grpSpMkLst>
            <pc:docMk/>
            <pc:sldMk cId="0" sldId="256"/>
            <ac:grpSpMk id="49" creationId="{AE1C45F0-260A-458C-96ED-C1F6D2151219}"/>
          </ac:grpSpMkLst>
        </pc:grpChg>
        <pc:graphicFrameChg chg="add del">
          <ac:chgData name="Oana Corina Stroe (2223870)" userId="S::2223870@student.uwtsd.ac.uk::0796fbcf-70d5-411f-9f90-27a78a3a6e59" providerId="AD" clId="Web-{63999CCF-BC87-F53C-717C-46BD7E468DCC}" dt="2026-02-16T19:42:29.139" v="162"/>
          <ac:graphicFrameMkLst>
            <pc:docMk/>
            <pc:sldMk cId="0" sldId="256"/>
            <ac:graphicFrameMk id="5" creationId="{109A2F16-2426-9C5A-195D-71DE27261539}"/>
          </ac:graphicFrameMkLst>
        </pc:graphicFrameChg>
        <pc:graphicFrameChg chg="add">
          <ac:chgData name="Oana Corina Stroe (2223870)" userId="S::2223870@student.uwtsd.ac.uk::0796fbcf-70d5-411f-9f90-27a78a3a6e59" providerId="AD" clId="Web-{63999CCF-BC87-F53C-717C-46BD7E468DCC}" dt="2026-02-16T19:42:29.186" v="163"/>
          <ac:graphicFrameMkLst>
            <pc:docMk/>
            <pc:sldMk cId="0" sldId="256"/>
            <ac:graphicFrameMk id="17" creationId="{0EEB364D-EDA5-B89C-897C-05BEB4AEE9CC}"/>
          </ac:graphicFrameMkLst>
        </pc:graphicFrameChg>
        <pc:picChg chg="add del mod">
          <ac:chgData name="Oana Corina Stroe (2223870)" userId="S::2223870@student.uwtsd.ac.uk::0796fbcf-70d5-411f-9f90-27a78a3a6e59" providerId="AD" clId="Web-{63999CCF-BC87-F53C-717C-46BD7E468DCC}" dt="2026-02-16T19:42:00.168" v="160"/>
          <ac:picMkLst>
            <pc:docMk/>
            <pc:sldMk cId="0" sldId="256"/>
            <ac:picMk id="46" creationId="{69DD0376-21C6-8203-1E5D-BBF76434F6D5}"/>
          </ac:picMkLst>
        </pc:picChg>
        <pc:cxnChg chg="add del">
          <ac:chgData name="Oana Corina Stroe (2223870)" userId="S::2223870@student.uwtsd.ac.uk::0796fbcf-70d5-411f-9f90-27a78a3a6e59" providerId="AD" clId="Web-{63999CCF-BC87-F53C-717C-46BD7E468DCC}" dt="2026-02-16T19:18:38.832" v="65"/>
          <ac:cxnSpMkLst>
            <pc:docMk/>
            <pc:sldMk cId="0" sldId="256"/>
            <ac:cxnSpMk id="56" creationId="{6CF1BAF6-AD41-4082-B212-8A1F9A2E8779}"/>
          </ac:cxnSpMkLst>
        </pc:cxnChg>
      </pc:sldChg>
      <pc:sldChg chg="addSp delSp modSp del mod setBg modClrScheme chgLayout">
        <pc:chgData name="Oana Corina Stroe (2223870)" userId="S::2223870@student.uwtsd.ac.uk::0796fbcf-70d5-411f-9f90-27a78a3a6e59" providerId="AD" clId="Web-{63999CCF-BC87-F53C-717C-46BD7E468DCC}" dt="2026-02-16T19:46:15.696" v="229"/>
        <pc:sldMkLst>
          <pc:docMk/>
          <pc:sldMk cId="0" sldId="257"/>
        </pc:sldMkLst>
        <pc:spChg chg="mod ord">
          <ac:chgData name="Oana Corina Stroe (2223870)" userId="S::2223870@student.uwtsd.ac.uk::0796fbcf-70d5-411f-9f90-27a78a3a6e59" providerId="AD" clId="Web-{63999CCF-BC87-F53C-717C-46BD7E468DCC}" dt="2026-02-16T19:45:08.318" v="203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Oana Corina Stroe (2223870)" userId="S::2223870@student.uwtsd.ac.uk::0796fbcf-70d5-411f-9f90-27a78a3a6e59" providerId="AD" clId="Web-{63999CCF-BC87-F53C-717C-46BD7E468DCC}" dt="2026-02-16T19:46:14.993" v="228" actId="20577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43:15.438" v="167"/>
          <ac:spMkLst>
            <pc:docMk/>
            <pc:sldMk cId="0" sldId="257"/>
            <ac:spMk id="8" creationId="{E1EB41F2-E181-4D4D-9131-A30F6B0AE596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43:15.438" v="167"/>
          <ac:spMkLst>
            <pc:docMk/>
            <pc:sldMk cId="0" sldId="257"/>
            <ac:spMk id="10" creationId="{3D63CC92-C517-4C71-9222-4579252CD62E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44:44.911" v="198"/>
          <ac:spMkLst>
            <pc:docMk/>
            <pc:sldMk cId="0" sldId="257"/>
            <ac:spMk id="16" creationId="{50E53EDA-3B94-4F6B-9E86-D3BB9EBB9616}"/>
          </ac:spMkLst>
        </pc:spChg>
        <pc:picChg chg="add del">
          <ac:chgData name="Oana Corina Stroe (2223870)" userId="S::2223870@student.uwtsd.ac.uk::0796fbcf-70d5-411f-9f90-27a78a3a6e59" providerId="AD" clId="Web-{63999CCF-BC87-F53C-717C-46BD7E468DCC}" dt="2026-02-16T19:43:08.391" v="165"/>
          <ac:picMkLst>
            <pc:docMk/>
            <pc:sldMk cId="0" sldId="257"/>
            <ac:picMk id="5" creationId="{7032EF77-E0A1-B89F-D125-88BB96C880C8}"/>
          </ac:picMkLst>
        </pc:picChg>
        <pc:picChg chg="add del">
          <ac:chgData name="Oana Corina Stroe (2223870)" userId="S::2223870@student.uwtsd.ac.uk::0796fbcf-70d5-411f-9f90-27a78a3a6e59" providerId="AD" clId="Web-{63999CCF-BC87-F53C-717C-46BD7E468DCC}" dt="2026-02-16T19:43:15.438" v="167"/>
          <ac:picMkLst>
            <pc:docMk/>
            <pc:sldMk cId="0" sldId="257"/>
            <ac:picMk id="12" creationId="{40A39FDC-39F4-4CB7-873B-8D786EC02516}"/>
          </ac:picMkLst>
        </pc:picChg>
        <pc:picChg chg="add del">
          <ac:chgData name="Oana Corina Stroe (2223870)" userId="S::2223870@student.uwtsd.ac.uk::0796fbcf-70d5-411f-9f90-27a78a3a6e59" providerId="AD" clId="Web-{63999CCF-BC87-F53C-717C-46BD7E468DCC}" dt="2026-02-16T19:43:18.047" v="169"/>
          <ac:picMkLst>
            <pc:docMk/>
            <pc:sldMk cId="0" sldId="257"/>
            <ac:picMk id="14" creationId="{7032EF77-E0A1-B89F-D125-88BB96C880C8}"/>
          </ac:picMkLst>
        </pc:picChg>
        <pc:picChg chg="add mod">
          <ac:chgData name="Oana Corina Stroe (2223870)" userId="S::2223870@student.uwtsd.ac.uk::0796fbcf-70d5-411f-9f90-27a78a3a6e59" providerId="AD" clId="Web-{63999CCF-BC87-F53C-717C-46BD7E468DCC}" dt="2026-02-16T19:45:08.318" v="203"/>
          <ac:picMkLst>
            <pc:docMk/>
            <pc:sldMk cId="0" sldId="257"/>
            <ac:picMk id="21" creationId="{885DA8F5-4988-5CD6-29E9-640274EFA76D}"/>
          </ac:picMkLst>
        </pc:picChg>
        <pc:cxnChg chg="add del">
          <ac:chgData name="Oana Corina Stroe (2223870)" userId="S::2223870@student.uwtsd.ac.uk::0796fbcf-70d5-411f-9f90-27a78a3a6e59" providerId="AD" clId="Web-{63999CCF-BC87-F53C-717C-46BD7E468DCC}" dt="2026-02-16T19:44:44.911" v="198"/>
          <ac:cxnSpMkLst>
            <pc:docMk/>
            <pc:sldMk cId="0" sldId="257"/>
            <ac:cxnSpMk id="17" creationId="{30EFD79F-7790-479B-B7DB-BD0D8C101DDD}"/>
          </ac:cxnSpMkLst>
        </pc:cxnChg>
      </pc:sldChg>
      <pc:sldChg chg="addSp delSp modSp mod setBg modClrScheme setClrOvrMap chgLayout">
        <pc:chgData name="Oana Corina Stroe (2223870)" userId="S::2223870@student.uwtsd.ac.uk::0796fbcf-70d5-411f-9f90-27a78a3a6e59" providerId="AD" clId="Web-{63999CCF-BC87-F53C-717C-46BD7E468DCC}" dt="2026-02-16T20:14:49.674" v="428"/>
        <pc:sldMkLst>
          <pc:docMk/>
          <pc:sldMk cId="0" sldId="258"/>
        </pc:sldMkLst>
        <pc:spChg chg="mod ord">
          <ac:chgData name="Oana Corina Stroe (2223870)" userId="S::2223870@student.uwtsd.ac.uk::0796fbcf-70d5-411f-9f90-27a78a3a6e59" providerId="AD" clId="Web-{63999CCF-BC87-F53C-717C-46BD7E468DCC}" dt="2026-02-16T20:14:49.674" v="428"/>
          <ac:spMkLst>
            <pc:docMk/>
            <pc:sldMk cId="0" sldId="258"/>
            <ac:spMk id="2" creationId="{00000000-0000-0000-0000-000000000000}"/>
          </ac:spMkLst>
        </pc:spChg>
        <pc:spChg chg="del mod ord">
          <ac:chgData name="Oana Corina Stroe (2223870)" userId="S::2223870@student.uwtsd.ac.uk::0796fbcf-70d5-411f-9f90-27a78a3a6e59" providerId="AD" clId="Web-{63999CCF-BC87-F53C-717C-46BD7E468DCC}" dt="2026-02-16T20:14:49.674" v="428"/>
          <ac:spMkLst>
            <pc:docMk/>
            <pc:sldMk cId="0" sldId="258"/>
            <ac:spMk id="3" creationId="{00000000-0000-0000-0000-000000000000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14:49.674" v="428"/>
          <ac:spMkLst>
            <pc:docMk/>
            <pc:sldMk cId="0" sldId="258"/>
            <ac:spMk id="9" creationId="{75F65CD9-825D-44BD-8681-D42D260D4C63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14:49.674" v="428"/>
          <ac:spMkLst>
            <pc:docMk/>
            <pc:sldMk cId="0" sldId="258"/>
            <ac:spMk id="11" creationId="{B2F64C47-BE0B-4DA4-A62F-C6922DD2082F}"/>
          </ac:spMkLst>
        </pc:spChg>
        <pc:graphicFrameChg chg="add">
          <ac:chgData name="Oana Corina Stroe (2223870)" userId="S::2223870@student.uwtsd.ac.uk::0796fbcf-70d5-411f-9f90-27a78a3a6e59" providerId="AD" clId="Web-{63999CCF-BC87-F53C-717C-46BD7E468DCC}" dt="2026-02-16T20:14:49.674" v="428"/>
          <ac:graphicFrameMkLst>
            <pc:docMk/>
            <pc:sldMk cId="0" sldId="258"/>
            <ac:graphicFrameMk id="5" creationId="{8F0BA409-B94C-47B1-1CF7-387C9FEB992D}"/>
          </ac:graphicFrameMkLst>
        </pc:graphicFrameChg>
        <pc:picChg chg="add del">
          <ac:chgData name="Oana Corina Stroe (2223870)" userId="S::2223870@student.uwtsd.ac.uk::0796fbcf-70d5-411f-9f90-27a78a3a6e59" providerId="AD" clId="Web-{63999CCF-BC87-F53C-717C-46BD7E468DCC}" dt="2026-02-16T20:14:15.578" v="427"/>
          <ac:picMkLst>
            <pc:docMk/>
            <pc:sldMk cId="0" sldId="258"/>
            <ac:picMk id="7" creationId="{8DA6E8F2-5077-0C10-9F7A-A9668CB8B65A}"/>
          </ac:picMkLst>
        </pc:picChg>
      </pc:sldChg>
      <pc:sldChg chg="addSp delSp modSp mod setBg modClrScheme setClrOvrMap chgLayout">
        <pc:chgData name="Oana Corina Stroe (2223870)" userId="S::2223870@student.uwtsd.ac.uk::0796fbcf-70d5-411f-9f90-27a78a3a6e59" providerId="AD" clId="Web-{63999CCF-BC87-F53C-717C-46BD7E468DCC}" dt="2026-02-16T19:54:10.396" v="305" actId="14100"/>
        <pc:sldMkLst>
          <pc:docMk/>
          <pc:sldMk cId="0" sldId="259"/>
        </pc:sldMkLst>
        <pc:spChg chg="mod ord">
          <ac:chgData name="Oana Corina Stroe (2223870)" userId="S::2223870@student.uwtsd.ac.uk::0796fbcf-70d5-411f-9f90-27a78a3a6e59" providerId="AD" clId="Web-{63999CCF-BC87-F53C-717C-46BD7E468DCC}" dt="2026-02-16T19:53:30.333" v="303"/>
          <ac:spMkLst>
            <pc:docMk/>
            <pc:sldMk cId="0" sldId="259"/>
            <ac:spMk id="2" creationId="{00000000-0000-0000-0000-000000000000}"/>
          </ac:spMkLst>
        </pc:spChg>
        <pc:spChg chg="del mod ord">
          <ac:chgData name="Oana Corina Stroe (2223870)" userId="S::2223870@student.uwtsd.ac.uk::0796fbcf-70d5-411f-9f90-27a78a3a6e59" providerId="AD" clId="Web-{63999CCF-BC87-F53C-717C-46BD7E468DCC}" dt="2026-02-16T19:49:36.390" v="275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0:03.781" v="276"/>
          <ac:spMkLst>
            <pc:docMk/>
            <pc:sldMk cId="0" sldId="259"/>
            <ac:spMk id="9" creationId="{CFF5BED3-4EE4-425F-A016-C272586B88E5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3:30.176" v="302"/>
          <ac:spMkLst>
            <pc:docMk/>
            <pc:sldMk cId="0" sldId="259"/>
            <ac:spMk id="10" creationId="{75F65CD9-825D-44BD-8681-D42D260D4C63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0:03.781" v="276"/>
          <ac:spMkLst>
            <pc:docMk/>
            <pc:sldMk cId="0" sldId="259"/>
            <ac:spMk id="11" creationId="{D856B4CA-4519-432C-ABFD-F2AE5D70E09C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3:30.176" v="302"/>
          <ac:spMkLst>
            <pc:docMk/>
            <pc:sldMk cId="0" sldId="259"/>
            <ac:spMk id="12" creationId="{B2F64C47-BE0B-4DA4-A62F-C6922DD2082F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0:03.781" v="276"/>
          <ac:spMkLst>
            <pc:docMk/>
            <pc:sldMk cId="0" sldId="259"/>
            <ac:spMk id="13" creationId="{61D03B64-A2F8-4473-8457-9A6A36B67B89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19:53:30.333" v="303"/>
          <ac:spMkLst>
            <pc:docMk/>
            <pc:sldMk cId="0" sldId="259"/>
            <ac:spMk id="16" creationId="{66F4F323-644B-4A47-97E9-BFB73840F402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19:53:30.333" v="303"/>
          <ac:spMkLst>
            <pc:docMk/>
            <pc:sldMk cId="0" sldId="259"/>
            <ac:spMk id="17" creationId="{6A166780-9337-4437-95D3-5EA9D55AAAC5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19:53:30.333" v="303"/>
          <ac:spMkLst>
            <pc:docMk/>
            <pc:sldMk cId="0" sldId="259"/>
            <ac:spMk id="18" creationId="{EB3D0F40-BF1F-4120-945D-90C5AAD6E35A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1:57.221" v="287"/>
          <ac:spMkLst>
            <pc:docMk/>
            <pc:sldMk cId="0" sldId="259"/>
            <ac:spMk id="20" creationId="{75F65CD9-825D-44BD-8681-D42D260D4C63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1:57.221" v="287"/>
          <ac:spMkLst>
            <pc:docMk/>
            <pc:sldMk cId="0" sldId="259"/>
            <ac:spMk id="22" creationId="{B2F64C47-BE0B-4DA4-A62F-C6922DD2082F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1:57.112" v="286"/>
          <ac:spMkLst>
            <pc:docMk/>
            <pc:sldMk cId="0" sldId="259"/>
            <ac:spMk id="27" creationId="{CFF5BED3-4EE4-425F-A016-C272586B88E5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1:57.112" v="286"/>
          <ac:spMkLst>
            <pc:docMk/>
            <pc:sldMk cId="0" sldId="259"/>
            <ac:spMk id="29" creationId="{D856B4CA-4519-432C-ABFD-F2AE5D70E09C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1:57.112" v="286"/>
          <ac:spMkLst>
            <pc:docMk/>
            <pc:sldMk cId="0" sldId="259"/>
            <ac:spMk id="31" creationId="{61D03B64-A2F8-4473-8457-9A6A36B67B89}"/>
          </ac:spMkLst>
        </pc:spChg>
        <pc:graphicFrameChg chg="add mod modGraphic">
          <ac:chgData name="Oana Corina Stroe (2223870)" userId="S::2223870@student.uwtsd.ac.uk::0796fbcf-70d5-411f-9f90-27a78a3a6e59" providerId="AD" clId="Web-{63999CCF-BC87-F53C-717C-46BD7E468DCC}" dt="2026-02-16T19:54:10.396" v="305" actId="14100"/>
          <ac:graphicFrameMkLst>
            <pc:docMk/>
            <pc:sldMk cId="0" sldId="259"/>
            <ac:graphicFrameMk id="5" creationId="{EEDB8F74-BB5A-6CF0-8EE2-5365AA4F22A7}"/>
          </ac:graphicFrameMkLst>
        </pc:graphicFrameChg>
        <pc:picChg chg="add">
          <ac:chgData name="Oana Corina Stroe (2223870)" userId="S::2223870@student.uwtsd.ac.uk::0796fbcf-70d5-411f-9f90-27a78a3a6e59" providerId="AD" clId="Web-{63999CCF-BC87-F53C-717C-46BD7E468DCC}" dt="2026-02-16T19:53:30.333" v="303"/>
          <ac:picMkLst>
            <pc:docMk/>
            <pc:sldMk cId="0" sldId="259"/>
            <ac:picMk id="14" creationId="{15640A69-3748-450C-8DDB-B2051AC04BC7}"/>
          </ac:picMkLst>
        </pc:picChg>
        <pc:picChg chg="add del">
          <ac:chgData name="Oana Corina Stroe (2223870)" userId="S::2223870@student.uwtsd.ac.uk::0796fbcf-70d5-411f-9f90-27a78a3a6e59" providerId="AD" clId="Web-{63999CCF-BC87-F53C-717C-46BD7E468DCC}" dt="2026-02-16T19:50:03.781" v="276"/>
          <ac:picMkLst>
            <pc:docMk/>
            <pc:sldMk cId="0" sldId="259"/>
            <ac:picMk id="15" creationId="{01C3CE7E-C09F-4DAB-A9B8-00CB40334B33}"/>
          </ac:picMkLst>
        </pc:picChg>
        <pc:picChg chg="add del">
          <ac:chgData name="Oana Corina Stroe (2223870)" userId="S::2223870@student.uwtsd.ac.uk::0796fbcf-70d5-411f-9f90-27a78a3a6e59" providerId="AD" clId="Web-{63999CCF-BC87-F53C-717C-46BD7E468DCC}" dt="2026-02-16T19:51:57.112" v="286"/>
          <ac:picMkLst>
            <pc:docMk/>
            <pc:sldMk cId="0" sldId="259"/>
            <ac:picMk id="33" creationId="{01C3CE7E-C09F-4DAB-A9B8-00CB40334B33}"/>
          </ac:picMkLst>
        </pc:picChg>
      </pc:sldChg>
      <pc:sldChg chg="addSp delSp modSp mod setBg modClrScheme setClrOvrMap chgLayout">
        <pc:chgData name="Oana Corina Stroe (2223870)" userId="S::2223870@student.uwtsd.ac.uk::0796fbcf-70d5-411f-9f90-27a78a3a6e59" providerId="AD" clId="Web-{63999CCF-BC87-F53C-717C-46BD7E468DCC}" dt="2026-02-16T19:52:58.598" v="300"/>
        <pc:sldMkLst>
          <pc:docMk/>
          <pc:sldMk cId="0" sldId="260"/>
        </pc:sldMkLst>
        <pc:spChg chg="mod ord">
          <ac:chgData name="Oana Corina Stroe (2223870)" userId="S::2223870@student.uwtsd.ac.uk::0796fbcf-70d5-411f-9f90-27a78a3a6e59" providerId="AD" clId="Web-{63999CCF-BC87-F53C-717C-46BD7E468DCC}" dt="2026-02-16T19:52:58.598" v="300"/>
          <ac:spMkLst>
            <pc:docMk/>
            <pc:sldMk cId="0" sldId="260"/>
            <ac:spMk id="2" creationId="{00000000-0000-0000-0000-000000000000}"/>
          </ac:spMkLst>
        </pc:spChg>
        <pc:spChg chg="add del mod ord">
          <ac:chgData name="Oana Corina Stroe (2223870)" userId="S::2223870@student.uwtsd.ac.uk::0796fbcf-70d5-411f-9f90-27a78a3a6e59" providerId="AD" clId="Web-{63999CCF-BC87-F53C-717C-46BD7E468DCC}" dt="2026-02-16T19:52:58.598" v="300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2:58.551" v="299"/>
          <ac:spMkLst>
            <pc:docMk/>
            <pc:sldMk cId="0" sldId="260"/>
            <ac:spMk id="9" creationId="{CFF5BED3-4EE4-425F-A016-C272586B88E5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2:58.551" v="299"/>
          <ac:spMkLst>
            <pc:docMk/>
            <pc:sldMk cId="0" sldId="260"/>
            <ac:spMk id="11" creationId="{D856B4CA-4519-432C-ABFD-F2AE5D70E09C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19:52:58.551" v="299"/>
          <ac:spMkLst>
            <pc:docMk/>
            <pc:sldMk cId="0" sldId="260"/>
            <ac:spMk id="13" creationId="{61D03B64-A2F8-4473-8457-9A6A36B67B89}"/>
          </ac:spMkLst>
        </pc:spChg>
        <pc:graphicFrameChg chg="add del">
          <ac:chgData name="Oana Corina Stroe (2223870)" userId="S::2223870@student.uwtsd.ac.uk::0796fbcf-70d5-411f-9f90-27a78a3a6e59" providerId="AD" clId="Web-{63999CCF-BC87-F53C-717C-46BD7E468DCC}" dt="2026-02-16T19:52:58.551" v="299"/>
          <ac:graphicFrameMkLst>
            <pc:docMk/>
            <pc:sldMk cId="0" sldId="260"/>
            <ac:graphicFrameMk id="5" creationId="{1C98A6A6-506A-E759-9470-33D79A9421B7}"/>
          </ac:graphicFrameMkLst>
        </pc:graphicFrameChg>
        <pc:graphicFrameChg chg="add">
          <ac:chgData name="Oana Corina Stroe (2223870)" userId="S::2223870@student.uwtsd.ac.uk::0796fbcf-70d5-411f-9f90-27a78a3a6e59" providerId="AD" clId="Web-{63999CCF-BC87-F53C-717C-46BD7E468DCC}" dt="2026-02-16T19:52:58.598" v="300"/>
          <ac:graphicFrameMkLst>
            <pc:docMk/>
            <pc:sldMk cId="0" sldId="260"/>
            <ac:graphicFrameMk id="17" creationId="{5FD1E7A3-2400-47DB-3DEA-67A02C347668}"/>
          </ac:graphicFrameMkLst>
        </pc:graphicFrameChg>
        <pc:picChg chg="add del">
          <ac:chgData name="Oana Corina Stroe (2223870)" userId="S::2223870@student.uwtsd.ac.uk::0796fbcf-70d5-411f-9f90-27a78a3a6e59" providerId="AD" clId="Web-{63999CCF-BC87-F53C-717C-46BD7E468DCC}" dt="2026-02-16T19:52:58.551" v="299"/>
          <ac:picMkLst>
            <pc:docMk/>
            <pc:sldMk cId="0" sldId="260"/>
            <ac:picMk id="15" creationId="{01C3CE7E-C09F-4DAB-A9B8-00CB40334B33}"/>
          </ac:picMkLst>
        </pc:picChg>
      </pc:sldChg>
      <pc:sldChg chg="addSp delSp modSp mod setBg modClrScheme setClrOvrMap chgLayout">
        <pc:chgData name="Oana Corina Stroe (2223870)" userId="S::2223870@student.uwtsd.ac.uk::0796fbcf-70d5-411f-9f90-27a78a3a6e59" providerId="AD" clId="Web-{63999CCF-BC87-F53C-717C-46BD7E468DCC}" dt="2026-02-16T20:11:56.892" v="418"/>
        <pc:sldMkLst>
          <pc:docMk/>
          <pc:sldMk cId="0" sldId="261"/>
        </pc:sldMkLst>
        <pc:spChg chg="mod ord">
          <ac:chgData name="Oana Corina Stroe (2223870)" userId="S::2223870@student.uwtsd.ac.uk::0796fbcf-70d5-411f-9f90-27a78a3a6e59" providerId="AD" clId="Web-{63999CCF-BC87-F53C-717C-46BD7E468DCC}" dt="2026-02-16T20:11:56.892" v="418"/>
          <ac:spMkLst>
            <pc:docMk/>
            <pc:sldMk cId="0" sldId="261"/>
            <ac:spMk id="2" creationId="{00000000-0000-0000-0000-000000000000}"/>
          </ac:spMkLst>
        </pc:spChg>
        <pc:spChg chg="add del mod ord">
          <ac:chgData name="Oana Corina Stroe (2223870)" userId="S::2223870@student.uwtsd.ac.uk::0796fbcf-70d5-411f-9f90-27a78a3a6e59" providerId="AD" clId="Web-{63999CCF-BC87-F53C-717C-46BD7E468DCC}" dt="2026-02-16T20:11:24.282" v="41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10:55.344" v="413"/>
          <ac:spMkLst>
            <pc:docMk/>
            <pc:sldMk cId="0" sldId="261"/>
            <ac:spMk id="8" creationId="{54309F57-B331-41A7-9154-15EC2AF45A60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11:24.250" v="415"/>
          <ac:spMkLst>
            <pc:docMk/>
            <pc:sldMk cId="0" sldId="261"/>
            <ac:spMk id="9" creationId="{77580997-46DA-48C1-9929-FE4F5CE96256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11:24.250" v="415"/>
          <ac:spMkLst>
            <pc:docMk/>
            <pc:sldMk cId="0" sldId="261"/>
            <ac:spMk id="13" creationId="{80A7F0DD-3DB5-48D0-A338-52932ECF5681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11:56.892" v="418"/>
          <ac:spMkLst>
            <pc:docMk/>
            <pc:sldMk cId="0" sldId="261"/>
            <ac:spMk id="20" creationId="{75F65CD9-825D-44BD-8681-D42D260D4C63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11:56.892" v="418"/>
          <ac:spMkLst>
            <pc:docMk/>
            <pc:sldMk cId="0" sldId="261"/>
            <ac:spMk id="22" creationId="{B2F64C47-BE0B-4DA4-A62F-C6922DD2082F}"/>
          </ac:spMkLst>
        </pc:spChg>
        <pc:graphicFrameChg chg="add del">
          <ac:chgData name="Oana Corina Stroe (2223870)" userId="S::2223870@student.uwtsd.ac.uk::0796fbcf-70d5-411f-9f90-27a78a3a6e59" providerId="AD" clId="Web-{63999CCF-BC87-F53C-717C-46BD7E468DCC}" dt="2026-02-16T20:11:24.250" v="415"/>
          <ac:graphicFrameMkLst>
            <pc:docMk/>
            <pc:sldMk cId="0" sldId="261"/>
            <ac:graphicFrameMk id="10" creationId="{CA17AC92-4616-0113-A507-CC28ADD6FDA2}"/>
          </ac:graphicFrameMkLst>
        </pc:graphicFrameChg>
        <pc:graphicFrameChg chg="add mod modGraphic">
          <ac:chgData name="Oana Corina Stroe (2223870)" userId="S::2223870@student.uwtsd.ac.uk::0796fbcf-70d5-411f-9f90-27a78a3a6e59" providerId="AD" clId="Web-{63999CCF-BC87-F53C-717C-46BD7E468DCC}" dt="2026-02-16T20:11:56.892" v="418"/>
          <ac:graphicFrameMkLst>
            <pc:docMk/>
            <pc:sldMk cId="0" sldId="261"/>
            <ac:graphicFrameMk id="15" creationId="{59B7FEFA-8225-226C-F48E-6A52E28EC3CB}"/>
          </ac:graphicFrameMkLst>
        </pc:graphicFrameChg>
        <pc:picChg chg="add del">
          <ac:chgData name="Oana Corina Stroe (2223870)" userId="S::2223870@student.uwtsd.ac.uk::0796fbcf-70d5-411f-9f90-27a78a3a6e59" providerId="AD" clId="Web-{63999CCF-BC87-F53C-717C-46BD7E468DCC}" dt="2026-02-16T20:10:34.078" v="411"/>
          <ac:picMkLst>
            <pc:docMk/>
            <pc:sldMk cId="0" sldId="261"/>
            <ac:picMk id="5" creationId="{07BEDF48-7CCF-F2E4-5EAE-8E19D61CD1F3}"/>
          </ac:picMkLst>
        </pc:picChg>
        <pc:picChg chg="add del">
          <ac:chgData name="Oana Corina Stroe (2223870)" userId="S::2223870@student.uwtsd.ac.uk::0796fbcf-70d5-411f-9f90-27a78a3a6e59" providerId="AD" clId="Web-{63999CCF-BC87-F53C-717C-46BD7E468DCC}" dt="2026-02-16T20:11:24.250" v="415"/>
          <ac:picMkLst>
            <pc:docMk/>
            <pc:sldMk cId="0" sldId="261"/>
            <ac:picMk id="11" creationId="{93F92867-10AA-410C-8AD1-2D2DBFE3FA0B}"/>
          </ac:picMkLst>
        </pc:picChg>
      </pc:sldChg>
      <pc:sldChg chg="addSp delSp modSp mod setBg modClrScheme setClrOvrMap chgLayout">
        <pc:chgData name="Oana Corina Stroe (2223870)" userId="S::2223870@student.uwtsd.ac.uk::0796fbcf-70d5-411f-9f90-27a78a3a6e59" providerId="AD" clId="Web-{63999CCF-BC87-F53C-717C-46BD7E468DCC}" dt="2026-02-16T20:12:35.240" v="422"/>
        <pc:sldMkLst>
          <pc:docMk/>
          <pc:sldMk cId="0" sldId="262"/>
        </pc:sldMkLst>
        <pc:spChg chg="mod ord">
          <ac:chgData name="Oana Corina Stroe (2223870)" userId="S::2223870@student.uwtsd.ac.uk::0796fbcf-70d5-411f-9f90-27a78a3a6e59" providerId="AD" clId="Web-{63999CCF-BC87-F53C-717C-46BD7E468DCC}" dt="2026-02-16T20:12:35.240" v="422"/>
          <ac:spMkLst>
            <pc:docMk/>
            <pc:sldMk cId="0" sldId="262"/>
            <ac:spMk id="2" creationId="{00000000-0000-0000-0000-000000000000}"/>
          </ac:spMkLst>
        </pc:spChg>
        <pc:spChg chg="add del mod ord">
          <ac:chgData name="Oana Corina Stroe (2223870)" userId="S::2223870@student.uwtsd.ac.uk::0796fbcf-70d5-411f-9f90-27a78a3a6e59" providerId="AD" clId="Web-{63999CCF-BC87-F53C-717C-46BD7E468DCC}" dt="2026-02-16T20:12:35.240" v="422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12:35.178" v="421"/>
          <ac:spMkLst>
            <pc:docMk/>
            <pc:sldMk cId="0" sldId="262"/>
            <ac:spMk id="9" creationId="{77580997-46DA-48C1-9929-FE4F5CE96256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12:35.178" v="421"/>
          <ac:spMkLst>
            <pc:docMk/>
            <pc:sldMk cId="0" sldId="262"/>
            <ac:spMk id="13" creationId="{80A7F0DD-3DB5-48D0-A338-52932ECF5681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12:35.240" v="422"/>
          <ac:spMkLst>
            <pc:docMk/>
            <pc:sldMk cId="0" sldId="262"/>
            <ac:spMk id="15" creationId="{66F4F323-644B-4A47-97E9-BFB73840F402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12:35.240" v="422"/>
          <ac:spMkLst>
            <pc:docMk/>
            <pc:sldMk cId="0" sldId="262"/>
            <ac:spMk id="16" creationId="{6A166780-9337-4437-95D3-5EA9D55AAAC5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12:35.240" v="422"/>
          <ac:spMkLst>
            <pc:docMk/>
            <pc:sldMk cId="0" sldId="262"/>
            <ac:spMk id="17" creationId="{EB3D0F40-BF1F-4120-945D-90C5AAD6E35A}"/>
          </ac:spMkLst>
        </pc:spChg>
        <pc:graphicFrameChg chg="add del">
          <ac:chgData name="Oana Corina Stroe (2223870)" userId="S::2223870@student.uwtsd.ac.uk::0796fbcf-70d5-411f-9f90-27a78a3a6e59" providerId="AD" clId="Web-{63999CCF-BC87-F53C-717C-46BD7E468DCC}" dt="2026-02-16T20:12:35.178" v="421"/>
          <ac:graphicFrameMkLst>
            <pc:docMk/>
            <pc:sldMk cId="0" sldId="262"/>
            <ac:graphicFrameMk id="6" creationId="{7E2C4C6E-DC92-CD16-5DBE-44F99F2F416E}"/>
          </ac:graphicFrameMkLst>
        </pc:graphicFrameChg>
        <pc:graphicFrameChg chg="add">
          <ac:chgData name="Oana Corina Stroe (2223870)" userId="S::2223870@student.uwtsd.ac.uk::0796fbcf-70d5-411f-9f90-27a78a3a6e59" providerId="AD" clId="Web-{63999CCF-BC87-F53C-717C-46BD7E468DCC}" dt="2026-02-16T20:12:35.240" v="422"/>
          <ac:graphicFrameMkLst>
            <pc:docMk/>
            <pc:sldMk cId="0" sldId="262"/>
            <ac:graphicFrameMk id="19" creationId="{2C58CF9D-F93A-3323-FEB9-321B44B921A6}"/>
          </ac:graphicFrameMkLst>
        </pc:graphicFrameChg>
        <pc:picChg chg="add del">
          <ac:chgData name="Oana Corina Stroe (2223870)" userId="S::2223870@student.uwtsd.ac.uk::0796fbcf-70d5-411f-9f90-27a78a3a6e59" providerId="AD" clId="Web-{63999CCF-BC87-F53C-717C-46BD7E468DCC}" dt="2026-02-16T20:12:08.909" v="419"/>
          <ac:picMkLst>
            <pc:docMk/>
            <pc:sldMk cId="0" sldId="262"/>
            <ac:picMk id="5" creationId="{E8CDDCE4-4D5C-CB5C-C9C5-055931F7335D}"/>
          </ac:picMkLst>
        </pc:picChg>
        <pc:picChg chg="add del">
          <ac:chgData name="Oana Corina Stroe (2223870)" userId="S::2223870@student.uwtsd.ac.uk::0796fbcf-70d5-411f-9f90-27a78a3a6e59" providerId="AD" clId="Web-{63999CCF-BC87-F53C-717C-46BD7E468DCC}" dt="2026-02-16T20:12:35.178" v="421"/>
          <ac:picMkLst>
            <pc:docMk/>
            <pc:sldMk cId="0" sldId="262"/>
            <ac:picMk id="11" creationId="{93F92867-10AA-410C-8AD1-2D2DBFE3FA0B}"/>
          </ac:picMkLst>
        </pc:picChg>
        <pc:picChg chg="add">
          <ac:chgData name="Oana Corina Stroe (2223870)" userId="S::2223870@student.uwtsd.ac.uk::0796fbcf-70d5-411f-9f90-27a78a3a6e59" providerId="AD" clId="Web-{63999CCF-BC87-F53C-717C-46BD7E468DCC}" dt="2026-02-16T20:12:35.240" v="422"/>
          <ac:picMkLst>
            <pc:docMk/>
            <pc:sldMk cId="0" sldId="262"/>
            <ac:picMk id="18" creationId="{15640A69-3748-450C-8DDB-B2051AC04BC7}"/>
          </ac:picMkLst>
        </pc:picChg>
      </pc:sldChg>
      <pc:sldChg chg="addSp delSp modSp mod setBg modClrScheme setClrOvrMap chgLayout">
        <pc:chgData name="Oana Corina Stroe (2223870)" userId="S::2223870@student.uwtsd.ac.uk::0796fbcf-70d5-411f-9f90-27a78a3a6e59" providerId="AD" clId="Web-{63999CCF-BC87-F53C-717C-46BD7E468DCC}" dt="2026-02-16T20:04:12.897" v="349"/>
        <pc:sldMkLst>
          <pc:docMk/>
          <pc:sldMk cId="0" sldId="263"/>
        </pc:sldMkLst>
        <pc:spChg chg="mod ord">
          <ac:chgData name="Oana Corina Stroe (2223870)" userId="S::2223870@student.uwtsd.ac.uk::0796fbcf-70d5-411f-9f90-27a78a3a6e59" providerId="AD" clId="Web-{63999CCF-BC87-F53C-717C-46BD7E468DCC}" dt="2026-02-16T20:04:12.897" v="349"/>
          <ac:spMkLst>
            <pc:docMk/>
            <pc:sldMk cId="0" sldId="263"/>
            <ac:spMk id="2" creationId="{00000000-0000-0000-0000-000000000000}"/>
          </ac:spMkLst>
        </pc:spChg>
        <pc:spChg chg="del mod ord">
          <ac:chgData name="Oana Corina Stroe (2223870)" userId="S::2223870@student.uwtsd.ac.uk::0796fbcf-70d5-411f-9f90-27a78a3a6e59" providerId="AD" clId="Web-{63999CCF-BC87-F53C-717C-46BD7E468DCC}" dt="2026-02-16T20:03:44.975" v="34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03:44.975" v="346"/>
          <ac:spMkLst>
            <pc:docMk/>
            <pc:sldMk cId="0" sldId="263"/>
            <ac:spMk id="8" creationId="{E1EB41F2-E181-4D4D-9131-A30F6B0AE596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03:44.975" v="346"/>
          <ac:spMkLst>
            <pc:docMk/>
            <pc:sldMk cId="0" sldId="263"/>
            <ac:spMk id="10" creationId="{3D63CC92-C517-4C71-9222-4579252CD62E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04:12.897" v="349"/>
          <ac:spMkLst>
            <pc:docMk/>
            <pc:sldMk cId="0" sldId="263"/>
            <ac:spMk id="18" creationId="{6A166780-9337-4437-95D3-5EA9D55AAAC5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04:12.897" v="349"/>
          <ac:spMkLst>
            <pc:docMk/>
            <pc:sldMk cId="0" sldId="263"/>
            <ac:spMk id="20" creationId="{EB3D0F40-BF1F-4120-945D-90C5AAD6E35A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04:12.897" v="349"/>
          <ac:spMkLst>
            <pc:docMk/>
            <pc:sldMk cId="0" sldId="263"/>
            <ac:spMk id="24" creationId="{66F4F323-644B-4A47-97E9-BFB73840F402}"/>
          </ac:spMkLst>
        </pc:spChg>
        <pc:graphicFrameChg chg="add mod modGraphic">
          <ac:chgData name="Oana Corina Stroe (2223870)" userId="S::2223870@student.uwtsd.ac.uk::0796fbcf-70d5-411f-9f90-27a78a3a6e59" providerId="AD" clId="Web-{63999CCF-BC87-F53C-717C-46BD7E468DCC}" dt="2026-02-16T20:04:12.897" v="349"/>
          <ac:graphicFrameMkLst>
            <pc:docMk/>
            <pc:sldMk cId="0" sldId="263"/>
            <ac:graphicFrameMk id="14" creationId="{83E045AE-6FEC-B3B6-A552-D0406013FB9D}"/>
          </ac:graphicFrameMkLst>
        </pc:graphicFrameChg>
        <pc:picChg chg="add del">
          <ac:chgData name="Oana Corina Stroe (2223870)" userId="S::2223870@student.uwtsd.ac.uk::0796fbcf-70d5-411f-9f90-27a78a3a6e59" providerId="AD" clId="Web-{63999CCF-BC87-F53C-717C-46BD7E468DCC}" dt="2026-02-16T20:03:44.975" v="346"/>
          <ac:picMkLst>
            <pc:docMk/>
            <pc:sldMk cId="0" sldId="263"/>
            <ac:picMk id="12" creationId="{40A39FDC-39F4-4CB7-873B-8D786EC02516}"/>
          </ac:picMkLst>
        </pc:picChg>
        <pc:picChg chg="add del">
          <ac:chgData name="Oana Corina Stroe (2223870)" userId="S::2223870@student.uwtsd.ac.uk::0796fbcf-70d5-411f-9f90-27a78a3a6e59" providerId="AD" clId="Web-{63999CCF-BC87-F53C-717C-46BD7E468DCC}" dt="2026-02-16T20:04:12.897" v="349"/>
          <ac:picMkLst>
            <pc:docMk/>
            <pc:sldMk cId="0" sldId="263"/>
            <ac:picMk id="22" creationId="{15640A69-3748-450C-8DDB-B2051AC04BC7}"/>
          </ac:picMkLst>
        </pc:picChg>
      </pc:sldChg>
      <pc:sldChg chg="addSp modSp mod setBg modClrScheme chgLayout">
        <pc:chgData name="Oana Corina Stroe (2223870)" userId="S::2223870@student.uwtsd.ac.uk::0796fbcf-70d5-411f-9f90-27a78a3a6e59" providerId="AD" clId="Web-{63999CCF-BC87-F53C-717C-46BD7E468DCC}" dt="2026-02-16T20:06:31.666" v="380" actId="20577"/>
        <pc:sldMkLst>
          <pc:docMk/>
          <pc:sldMk cId="0" sldId="264"/>
        </pc:sldMkLst>
        <pc:spChg chg="mod ord">
          <ac:chgData name="Oana Corina Stroe (2223870)" userId="S::2223870@student.uwtsd.ac.uk::0796fbcf-70d5-411f-9f90-27a78a3a6e59" providerId="AD" clId="Web-{63999CCF-BC87-F53C-717C-46BD7E468DCC}" dt="2026-02-16T20:04:58.961" v="364"/>
          <ac:spMkLst>
            <pc:docMk/>
            <pc:sldMk cId="0" sldId="264"/>
            <ac:spMk id="2" creationId="{00000000-0000-0000-0000-000000000000}"/>
          </ac:spMkLst>
        </pc:spChg>
        <pc:spChg chg="mod ord">
          <ac:chgData name="Oana Corina Stroe (2223870)" userId="S::2223870@student.uwtsd.ac.uk::0796fbcf-70d5-411f-9f90-27a78a3a6e59" providerId="AD" clId="Web-{63999CCF-BC87-F53C-717C-46BD7E468DCC}" dt="2026-02-16T20:06:31.666" v="380" actId="20577"/>
          <ac:spMkLst>
            <pc:docMk/>
            <pc:sldMk cId="0" sldId="264"/>
            <ac:spMk id="3" creationId="{00000000-0000-0000-0000-000000000000}"/>
          </ac:spMkLst>
        </pc:spChg>
        <pc:picChg chg="add">
          <ac:chgData name="Oana Corina Stroe (2223870)" userId="S::2223870@student.uwtsd.ac.uk::0796fbcf-70d5-411f-9f90-27a78a3a6e59" providerId="AD" clId="Web-{63999CCF-BC87-F53C-717C-46BD7E468DCC}" dt="2026-02-16T20:04:58.961" v="364"/>
          <ac:picMkLst>
            <pc:docMk/>
            <pc:sldMk cId="0" sldId="264"/>
            <ac:picMk id="7" creationId="{651E225B-3976-7209-28B2-B9BAB5A002D7}"/>
          </ac:picMkLst>
        </pc:picChg>
      </pc:sldChg>
      <pc:sldChg chg="addSp delSp modSp mod setBg modClrScheme setClrOvrMap chgLayout">
        <pc:chgData name="Oana Corina Stroe (2223870)" userId="S::2223870@student.uwtsd.ac.uk::0796fbcf-70d5-411f-9f90-27a78a3a6e59" providerId="AD" clId="Web-{63999CCF-BC87-F53C-717C-46BD7E468DCC}" dt="2026-02-16T20:13:02.055" v="424"/>
        <pc:sldMkLst>
          <pc:docMk/>
          <pc:sldMk cId="0" sldId="265"/>
        </pc:sldMkLst>
        <pc:spChg chg="mod ord">
          <ac:chgData name="Oana Corina Stroe (2223870)" userId="S::2223870@student.uwtsd.ac.uk::0796fbcf-70d5-411f-9f90-27a78a3a6e59" providerId="AD" clId="Web-{63999CCF-BC87-F53C-717C-46BD7E468DCC}" dt="2026-02-16T20:13:02.055" v="424"/>
          <ac:spMkLst>
            <pc:docMk/>
            <pc:sldMk cId="0" sldId="265"/>
            <ac:spMk id="2" creationId="{00000000-0000-0000-0000-000000000000}"/>
          </ac:spMkLst>
        </pc:spChg>
        <pc:spChg chg="del mod ord">
          <ac:chgData name="Oana Corina Stroe (2223870)" userId="S::2223870@student.uwtsd.ac.uk::0796fbcf-70d5-411f-9f90-27a78a3a6e59" providerId="AD" clId="Web-{63999CCF-BC87-F53C-717C-46BD7E468DCC}" dt="2026-02-16T20:13:02.055" v="424"/>
          <ac:spMkLst>
            <pc:docMk/>
            <pc:sldMk cId="0" sldId="265"/>
            <ac:spMk id="3" creationId="{00000000-0000-0000-0000-000000000000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13:02.055" v="424"/>
          <ac:spMkLst>
            <pc:docMk/>
            <pc:sldMk cId="0" sldId="265"/>
            <ac:spMk id="9" creationId="{75F65CD9-825D-44BD-8681-D42D260D4C63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13:02.055" v="424"/>
          <ac:spMkLst>
            <pc:docMk/>
            <pc:sldMk cId="0" sldId="265"/>
            <ac:spMk id="11" creationId="{B2F64C47-BE0B-4DA4-A62F-C6922DD2082F}"/>
          </ac:spMkLst>
        </pc:spChg>
        <pc:graphicFrameChg chg="add">
          <ac:chgData name="Oana Corina Stroe (2223870)" userId="S::2223870@student.uwtsd.ac.uk::0796fbcf-70d5-411f-9f90-27a78a3a6e59" providerId="AD" clId="Web-{63999CCF-BC87-F53C-717C-46BD7E468DCC}" dt="2026-02-16T20:13:02.055" v="424"/>
          <ac:graphicFrameMkLst>
            <pc:docMk/>
            <pc:sldMk cId="0" sldId="265"/>
            <ac:graphicFrameMk id="6" creationId="{8040663E-9EA9-243D-C52E-5A3C5302DE5E}"/>
          </ac:graphicFrameMkLst>
        </pc:graphicFrameChg>
        <pc:picChg chg="add del">
          <ac:chgData name="Oana Corina Stroe (2223870)" userId="S::2223870@student.uwtsd.ac.uk::0796fbcf-70d5-411f-9f90-27a78a3a6e59" providerId="AD" clId="Web-{63999CCF-BC87-F53C-717C-46BD7E468DCC}" dt="2026-02-16T20:12:56.727" v="423"/>
          <ac:picMkLst>
            <pc:docMk/>
            <pc:sldMk cId="0" sldId="265"/>
            <ac:picMk id="5" creationId="{C0489811-F51C-3DC4-2E5F-CF592792F367}"/>
          </ac:picMkLst>
        </pc:picChg>
      </pc:sldChg>
      <pc:sldChg chg="addSp delSp modSp mod setBg modClrScheme setClrOvrMap chgLayout">
        <pc:chgData name="Oana Corina Stroe (2223870)" userId="S::2223870@student.uwtsd.ac.uk::0796fbcf-70d5-411f-9f90-27a78a3a6e59" providerId="AD" clId="Web-{63999CCF-BC87-F53C-717C-46BD7E468DCC}" dt="2026-02-16T20:13:19.182" v="425"/>
        <pc:sldMkLst>
          <pc:docMk/>
          <pc:sldMk cId="0" sldId="266"/>
        </pc:sldMkLst>
        <pc:spChg chg="mod ord">
          <ac:chgData name="Oana Corina Stroe (2223870)" userId="S::2223870@student.uwtsd.ac.uk::0796fbcf-70d5-411f-9f90-27a78a3a6e59" providerId="AD" clId="Web-{63999CCF-BC87-F53C-717C-46BD7E468DCC}" dt="2026-02-16T20:13:19.182" v="425"/>
          <ac:spMkLst>
            <pc:docMk/>
            <pc:sldMk cId="0" sldId="266"/>
            <ac:spMk id="2" creationId="{00000000-0000-0000-0000-000000000000}"/>
          </ac:spMkLst>
        </pc:spChg>
        <pc:spChg chg="add del mod ord">
          <ac:chgData name="Oana Corina Stroe (2223870)" userId="S::2223870@student.uwtsd.ac.uk::0796fbcf-70d5-411f-9f90-27a78a3a6e59" providerId="AD" clId="Web-{63999CCF-BC87-F53C-717C-46BD7E468DCC}" dt="2026-02-16T20:08:09.918" v="390"/>
          <ac:spMkLst>
            <pc:docMk/>
            <pc:sldMk cId="0" sldId="266"/>
            <ac:spMk id="3" creationId="{00000000-0000-0000-0000-000000000000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08:09.856" v="389"/>
          <ac:spMkLst>
            <pc:docMk/>
            <pc:sldMk cId="0" sldId="266"/>
            <ac:spMk id="9" creationId="{CFF5BED3-4EE4-425F-A016-C272586B88E5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08:09.856" v="389"/>
          <ac:spMkLst>
            <pc:docMk/>
            <pc:sldMk cId="0" sldId="266"/>
            <ac:spMk id="11" creationId="{D856B4CA-4519-432C-ABFD-F2AE5D70E09C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08:09.856" v="389"/>
          <ac:spMkLst>
            <pc:docMk/>
            <pc:sldMk cId="0" sldId="266"/>
            <ac:spMk id="13" creationId="{61D03B64-A2F8-4473-8457-9A6A36B67B89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13:19.182" v="425"/>
          <ac:spMkLst>
            <pc:docMk/>
            <pc:sldMk cId="0" sldId="266"/>
            <ac:spMk id="17" creationId="{6A166780-9337-4437-95D3-5EA9D55AAAC5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13:19.182" v="425"/>
          <ac:spMkLst>
            <pc:docMk/>
            <pc:sldMk cId="0" sldId="266"/>
            <ac:spMk id="18" creationId="{EB3D0F40-BF1F-4120-945D-90C5AAD6E35A}"/>
          </ac:spMkLst>
        </pc:spChg>
        <pc:spChg chg="add del">
          <ac:chgData name="Oana Corina Stroe (2223870)" userId="S::2223870@student.uwtsd.ac.uk::0796fbcf-70d5-411f-9f90-27a78a3a6e59" providerId="AD" clId="Web-{63999CCF-BC87-F53C-717C-46BD7E468DCC}" dt="2026-02-16T20:13:19.182" v="425"/>
          <ac:spMkLst>
            <pc:docMk/>
            <pc:sldMk cId="0" sldId="266"/>
            <ac:spMk id="20" creationId="{66F4F323-644B-4A47-97E9-BFB73840F402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13:19.182" v="425"/>
          <ac:spMkLst>
            <pc:docMk/>
            <pc:sldMk cId="0" sldId="266"/>
            <ac:spMk id="26" creationId="{75F65CD9-825D-44BD-8681-D42D260D4C63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13:19.182" v="425"/>
          <ac:spMkLst>
            <pc:docMk/>
            <pc:sldMk cId="0" sldId="266"/>
            <ac:spMk id="28" creationId="{B2F64C47-BE0B-4DA4-A62F-C6922DD2082F}"/>
          </ac:spMkLst>
        </pc:spChg>
        <pc:graphicFrameChg chg="add del">
          <ac:chgData name="Oana Corina Stroe (2223870)" userId="S::2223870@student.uwtsd.ac.uk::0796fbcf-70d5-411f-9f90-27a78a3a6e59" providerId="AD" clId="Web-{63999CCF-BC87-F53C-717C-46BD7E468DCC}" dt="2026-02-16T20:08:09.856" v="389"/>
          <ac:graphicFrameMkLst>
            <pc:docMk/>
            <pc:sldMk cId="0" sldId="266"/>
            <ac:graphicFrameMk id="5" creationId="{7B78E093-5C56-BE73-C899-761F2D98118D}"/>
          </ac:graphicFrameMkLst>
        </pc:graphicFrameChg>
        <pc:graphicFrameChg chg="add mod modGraphic">
          <ac:chgData name="Oana Corina Stroe (2223870)" userId="S::2223870@student.uwtsd.ac.uk::0796fbcf-70d5-411f-9f90-27a78a3a6e59" providerId="AD" clId="Web-{63999CCF-BC87-F53C-717C-46BD7E468DCC}" dt="2026-02-16T20:13:19.182" v="425"/>
          <ac:graphicFrameMkLst>
            <pc:docMk/>
            <pc:sldMk cId="0" sldId="266"/>
            <ac:graphicFrameMk id="21" creationId="{61FBD749-C4B6-13FC-F57B-5D1EE68D5B3D}"/>
          </ac:graphicFrameMkLst>
        </pc:graphicFrameChg>
        <pc:picChg chg="add del">
          <ac:chgData name="Oana Corina Stroe (2223870)" userId="S::2223870@student.uwtsd.ac.uk::0796fbcf-70d5-411f-9f90-27a78a3a6e59" providerId="AD" clId="Web-{63999CCF-BC87-F53C-717C-46BD7E468DCC}" dt="2026-02-16T20:08:09.856" v="389"/>
          <ac:picMkLst>
            <pc:docMk/>
            <pc:sldMk cId="0" sldId="266"/>
            <ac:picMk id="15" creationId="{01C3CE7E-C09F-4DAB-A9B8-00CB40334B33}"/>
          </ac:picMkLst>
        </pc:picChg>
        <pc:picChg chg="add del">
          <ac:chgData name="Oana Corina Stroe (2223870)" userId="S::2223870@student.uwtsd.ac.uk::0796fbcf-70d5-411f-9f90-27a78a3a6e59" providerId="AD" clId="Web-{63999CCF-BC87-F53C-717C-46BD7E468DCC}" dt="2026-02-16T20:13:19.182" v="425"/>
          <ac:picMkLst>
            <pc:docMk/>
            <pc:sldMk cId="0" sldId="266"/>
            <ac:picMk id="19" creationId="{15640A69-3748-450C-8DDB-B2051AC04BC7}"/>
          </ac:picMkLst>
        </pc:picChg>
      </pc:sldChg>
      <pc:sldChg chg="addSp delSp modSp mod setBg modClrScheme setClrOvrMap chgLayout">
        <pc:chgData name="Oana Corina Stroe (2223870)" userId="S::2223870@student.uwtsd.ac.uk::0796fbcf-70d5-411f-9f90-27a78a3a6e59" providerId="AD" clId="Web-{63999CCF-BC87-F53C-717C-46BD7E468DCC}" dt="2026-02-16T20:09:02.998" v="401"/>
        <pc:sldMkLst>
          <pc:docMk/>
          <pc:sldMk cId="0" sldId="267"/>
        </pc:sldMkLst>
        <pc:spChg chg="mod ord">
          <ac:chgData name="Oana Corina Stroe (2223870)" userId="S::2223870@student.uwtsd.ac.uk::0796fbcf-70d5-411f-9f90-27a78a3a6e59" providerId="AD" clId="Web-{63999CCF-BC87-F53C-717C-46BD7E468DCC}" dt="2026-02-16T20:09:02.998" v="401"/>
          <ac:spMkLst>
            <pc:docMk/>
            <pc:sldMk cId="0" sldId="267"/>
            <ac:spMk id="2" creationId="{00000000-0000-0000-0000-000000000000}"/>
          </ac:spMkLst>
        </pc:spChg>
        <pc:spChg chg="del mod ord">
          <ac:chgData name="Oana Corina Stroe (2223870)" userId="S::2223870@student.uwtsd.ac.uk::0796fbcf-70d5-411f-9f90-27a78a3a6e59" providerId="AD" clId="Web-{63999CCF-BC87-F53C-717C-46BD7E468DCC}" dt="2026-02-16T20:09:02.998" v="401"/>
          <ac:spMkLst>
            <pc:docMk/>
            <pc:sldMk cId="0" sldId="267"/>
            <ac:spMk id="3" creationId="{00000000-0000-0000-0000-000000000000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09:02.998" v="401"/>
          <ac:spMkLst>
            <pc:docMk/>
            <pc:sldMk cId="0" sldId="267"/>
            <ac:spMk id="9" creationId="{CFF5BED3-4EE4-425F-A016-C272586B88E5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09:02.998" v="401"/>
          <ac:spMkLst>
            <pc:docMk/>
            <pc:sldMk cId="0" sldId="267"/>
            <ac:spMk id="11" creationId="{D856B4CA-4519-432C-ABFD-F2AE5D70E09C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09:02.998" v="401"/>
          <ac:spMkLst>
            <pc:docMk/>
            <pc:sldMk cId="0" sldId="267"/>
            <ac:spMk id="13" creationId="{61D03B64-A2F8-4473-8457-9A6A36B67B89}"/>
          </ac:spMkLst>
        </pc:spChg>
        <pc:graphicFrameChg chg="add">
          <ac:chgData name="Oana Corina Stroe (2223870)" userId="S::2223870@student.uwtsd.ac.uk::0796fbcf-70d5-411f-9f90-27a78a3a6e59" providerId="AD" clId="Web-{63999CCF-BC87-F53C-717C-46BD7E468DCC}" dt="2026-02-16T20:09:02.998" v="401"/>
          <ac:graphicFrameMkLst>
            <pc:docMk/>
            <pc:sldMk cId="0" sldId="267"/>
            <ac:graphicFrameMk id="5" creationId="{0A1C4BA9-605D-14FA-F141-B6A4335001C6}"/>
          </ac:graphicFrameMkLst>
        </pc:graphicFrameChg>
        <pc:picChg chg="add">
          <ac:chgData name="Oana Corina Stroe (2223870)" userId="S::2223870@student.uwtsd.ac.uk::0796fbcf-70d5-411f-9f90-27a78a3a6e59" providerId="AD" clId="Web-{63999CCF-BC87-F53C-717C-46BD7E468DCC}" dt="2026-02-16T20:09:02.998" v="401"/>
          <ac:picMkLst>
            <pc:docMk/>
            <pc:sldMk cId="0" sldId="267"/>
            <ac:picMk id="15" creationId="{01C3CE7E-C09F-4DAB-A9B8-00CB40334B33}"/>
          </ac:picMkLst>
        </pc:picChg>
      </pc:sldChg>
      <pc:sldChg chg="addSp delSp modSp mod setBg modClrScheme chgLayout">
        <pc:chgData name="Oana Corina Stroe (2223870)" userId="S::2223870@student.uwtsd.ac.uk::0796fbcf-70d5-411f-9f90-27a78a3a6e59" providerId="AD" clId="Web-{63999CCF-BC87-F53C-717C-46BD7E468DCC}" dt="2026-02-16T20:13:33.324" v="426"/>
        <pc:sldMkLst>
          <pc:docMk/>
          <pc:sldMk cId="0" sldId="268"/>
        </pc:sldMkLst>
        <pc:spChg chg="mod ord">
          <ac:chgData name="Oana Corina Stroe (2223870)" userId="S::2223870@student.uwtsd.ac.uk::0796fbcf-70d5-411f-9f90-27a78a3a6e59" providerId="AD" clId="Web-{63999CCF-BC87-F53C-717C-46BD7E468DCC}" dt="2026-02-16T20:09:18.732" v="402"/>
          <ac:spMkLst>
            <pc:docMk/>
            <pc:sldMk cId="0" sldId="268"/>
            <ac:spMk id="2" creationId="{00000000-0000-0000-0000-000000000000}"/>
          </ac:spMkLst>
        </pc:spChg>
        <pc:spChg chg="del mod ord">
          <ac:chgData name="Oana Corina Stroe (2223870)" userId="S::2223870@student.uwtsd.ac.uk::0796fbcf-70d5-411f-9f90-27a78a3a6e59" providerId="AD" clId="Web-{63999CCF-BC87-F53C-717C-46BD7E468DCC}" dt="2026-02-16T20:09:18.732" v="402"/>
          <ac:spMkLst>
            <pc:docMk/>
            <pc:sldMk cId="0" sldId="268"/>
            <ac:spMk id="3" creationId="{00000000-0000-0000-0000-000000000000}"/>
          </ac:spMkLst>
        </pc:spChg>
        <pc:graphicFrameChg chg="add mod modGraphic">
          <ac:chgData name="Oana Corina Stroe (2223870)" userId="S::2223870@student.uwtsd.ac.uk::0796fbcf-70d5-411f-9f90-27a78a3a6e59" providerId="AD" clId="Web-{63999CCF-BC87-F53C-717C-46BD7E468DCC}" dt="2026-02-16T20:13:33.324" v="426"/>
          <ac:graphicFrameMkLst>
            <pc:docMk/>
            <pc:sldMk cId="0" sldId="268"/>
            <ac:graphicFrameMk id="5" creationId="{C46AF42B-C75E-8D03-B9A7-6C52D450E097}"/>
          </ac:graphicFrameMkLst>
        </pc:graphicFrameChg>
      </pc:sldChg>
      <pc:sldChg chg="addSp delSp modSp mod setBg modClrScheme setClrOvrMap chgLayout">
        <pc:chgData name="Oana Corina Stroe (2223870)" userId="S::2223870@student.uwtsd.ac.uk::0796fbcf-70d5-411f-9f90-27a78a3a6e59" providerId="AD" clId="Web-{63999CCF-BC87-F53C-717C-46BD7E468DCC}" dt="2026-02-16T20:09:54.405" v="410"/>
        <pc:sldMkLst>
          <pc:docMk/>
          <pc:sldMk cId="0" sldId="269"/>
        </pc:sldMkLst>
        <pc:spChg chg="mod ord">
          <ac:chgData name="Oana Corina Stroe (2223870)" userId="S::2223870@student.uwtsd.ac.uk::0796fbcf-70d5-411f-9f90-27a78a3a6e59" providerId="AD" clId="Web-{63999CCF-BC87-F53C-717C-46BD7E468DCC}" dt="2026-02-16T20:09:54.405" v="410"/>
          <ac:spMkLst>
            <pc:docMk/>
            <pc:sldMk cId="0" sldId="269"/>
            <ac:spMk id="2" creationId="{00000000-0000-0000-0000-000000000000}"/>
          </ac:spMkLst>
        </pc:spChg>
        <pc:spChg chg="del mod ord">
          <ac:chgData name="Oana Corina Stroe (2223870)" userId="S::2223870@student.uwtsd.ac.uk::0796fbcf-70d5-411f-9f90-27a78a3a6e59" providerId="AD" clId="Web-{63999CCF-BC87-F53C-717C-46BD7E468DCC}" dt="2026-02-16T20:09:54.405" v="410"/>
          <ac:spMkLst>
            <pc:docMk/>
            <pc:sldMk cId="0" sldId="269"/>
            <ac:spMk id="3" creationId="{00000000-0000-0000-0000-000000000000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09:54.405" v="410"/>
          <ac:spMkLst>
            <pc:docMk/>
            <pc:sldMk cId="0" sldId="269"/>
            <ac:spMk id="9" creationId="{6A166780-9337-4437-95D3-5EA9D55AAAC5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09:54.405" v="410"/>
          <ac:spMkLst>
            <pc:docMk/>
            <pc:sldMk cId="0" sldId="269"/>
            <ac:spMk id="11" creationId="{EB3D0F40-BF1F-4120-945D-90C5AAD6E35A}"/>
          </ac:spMkLst>
        </pc:spChg>
        <pc:spChg chg="add">
          <ac:chgData name="Oana Corina Stroe (2223870)" userId="S::2223870@student.uwtsd.ac.uk::0796fbcf-70d5-411f-9f90-27a78a3a6e59" providerId="AD" clId="Web-{63999CCF-BC87-F53C-717C-46BD7E468DCC}" dt="2026-02-16T20:09:54.405" v="410"/>
          <ac:spMkLst>
            <pc:docMk/>
            <pc:sldMk cId="0" sldId="269"/>
            <ac:spMk id="15" creationId="{66F4F323-644B-4A47-97E9-BFB73840F402}"/>
          </ac:spMkLst>
        </pc:spChg>
        <pc:graphicFrameChg chg="add">
          <ac:chgData name="Oana Corina Stroe (2223870)" userId="S::2223870@student.uwtsd.ac.uk::0796fbcf-70d5-411f-9f90-27a78a3a6e59" providerId="AD" clId="Web-{63999CCF-BC87-F53C-717C-46BD7E468DCC}" dt="2026-02-16T20:09:54.405" v="410"/>
          <ac:graphicFrameMkLst>
            <pc:docMk/>
            <pc:sldMk cId="0" sldId="269"/>
            <ac:graphicFrameMk id="5" creationId="{2C0E0560-5949-13EA-88B3-A580775D37C4}"/>
          </ac:graphicFrameMkLst>
        </pc:graphicFrameChg>
        <pc:picChg chg="add">
          <ac:chgData name="Oana Corina Stroe (2223870)" userId="S::2223870@student.uwtsd.ac.uk::0796fbcf-70d5-411f-9f90-27a78a3a6e59" providerId="AD" clId="Web-{63999CCF-BC87-F53C-717C-46BD7E468DCC}" dt="2026-02-16T20:09:54.405" v="410"/>
          <ac:picMkLst>
            <pc:docMk/>
            <pc:sldMk cId="0" sldId="269"/>
            <ac:picMk id="13" creationId="{15640A69-3748-450C-8DDB-B2051AC04BC7}"/>
          </ac:picMkLst>
        </pc:picChg>
      </pc:sldChg>
      <pc:sldMasterChg chg="del delSldLayout">
        <pc:chgData name="Oana Corina Stroe (2223870)" userId="S::2223870@student.uwtsd.ac.uk::0796fbcf-70d5-411f-9f90-27a78a3a6e59" providerId="AD" clId="Web-{63999CCF-BC87-F53C-717C-46BD7E468DCC}" dt="2026-02-16T19:19:01.067" v="67"/>
        <pc:sldMasterMkLst>
          <pc:docMk/>
          <pc:sldMasterMk cId="2209977519" sldId="2147483648"/>
        </pc:sldMasterMkLst>
        <pc:sldLayoutChg chg="del">
          <pc:chgData name="Oana Corina Stroe (2223870)" userId="S::2223870@student.uwtsd.ac.uk::0796fbcf-70d5-411f-9f90-27a78a3a6e59" providerId="AD" clId="Web-{63999CCF-BC87-F53C-717C-46BD7E468DCC}" dt="2026-02-16T19:19:01.067" v="67"/>
          <pc:sldLayoutMkLst>
            <pc:docMk/>
            <pc:sldMasterMk cId="2209977519" sldId="2147483648"/>
            <pc:sldLayoutMk cId="3168075583" sldId="2147483649"/>
          </pc:sldLayoutMkLst>
        </pc:sldLayoutChg>
        <pc:sldLayoutChg chg="del">
          <pc:chgData name="Oana Corina Stroe (2223870)" userId="S::2223870@student.uwtsd.ac.uk::0796fbcf-70d5-411f-9f90-27a78a3a6e59" providerId="AD" clId="Web-{63999CCF-BC87-F53C-717C-46BD7E468DCC}" dt="2026-02-16T19:19:01.067" v="67"/>
          <pc:sldLayoutMkLst>
            <pc:docMk/>
            <pc:sldMasterMk cId="2209977519" sldId="2147483648"/>
            <pc:sldLayoutMk cId="2614314258" sldId="2147483650"/>
          </pc:sldLayoutMkLst>
        </pc:sldLayoutChg>
        <pc:sldLayoutChg chg="del">
          <pc:chgData name="Oana Corina Stroe (2223870)" userId="S::2223870@student.uwtsd.ac.uk::0796fbcf-70d5-411f-9f90-27a78a3a6e59" providerId="AD" clId="Web-{63999CCF-BC87-F53C-717C-46BD7E468DCC}" dt="2026-02-16T19:19:01.067" v="67"/>
          <pc:sldLayoutMkLst>
            <pc:docMk/>
            <pc:sldMasterMk cId="2209977519" sldId="2147483648"/>
            <pc:sldLayoutMk cId="960648375" sldId="2147483651"/>
          </pc:sldLayoutMkLst>
        </pc:sldLayoutChg>
        <pc:sldLayoutChg chg="del">
          <pc:chgData name="Oana Corina Stroe (2223870)" userId="S::2223870@student.uwtsd.ac.uk::0796fbcf-70d5-411f-9f90-27a78a3a6e59" providerId="AD" clId="Web-{63999CCF-BC87-F53C-717C-46BD7E468DCC}" dt="2026-02-16T19:19:01.067" v="67"/>
          <pc:sldLayoutMkLst>
            <pc:docMk/>
            <pc:sldMasterMk cId="2209977519" sldId="2147483648"/>
            <pc:sldLayoutMk cId="2782244947" sldId="2147483652"/>
          </pc:sldLayoutMkLst>
        </pc:sldLayoutChg>
        <pc:sldLayoutChg chg="del">
          <pc:chgData name="Oana Corina Stroe (2223870)" userId="S::2223870@student.uwtsd.ac.uk::0796fbcf-70d5-411f-9f90-27a78a3a6e59" providerId="AD" clId="Web-{63999CCF-BC87-F53C-717C-46BD7E468DCC}" dt="2026-02-16T19:19:01.067" v="67"/>
          <pc:sldLayoutMkLst>
            <pc:docMk/>
            <pc:sldMasterMk cId="2209977519" sldId="2147483648"/>
            <pc:sldLayoutMk cId="990158736" sldId="2147483653"/>
          </pc:sldLayoutMkLst>
        </pc:sldLayoutChg>
        <pc:sldLayoutChg chg="del">
          <pc:chgData name="Oana Corina Stroe (2223870)" userId="S::2223870@student.uwtsd.ac.uk::0796fbcf-70d5-411f-9f90-27a78a3a6e59" providerId="AD" clId="Web-{63999CCF-BC87-F53C-717C-46BD7E468DCC}" dt="2026-02-16T19:19:01.067" v="67"/>
          <pc:sldLayoutMkLst>
            <pc:docMk/>
            <pc:sldMasterMk cId="2209977519" sldId="2147483648"/>
            <pc:sldLayoutMk cId="727027711" sldId="2147483654"/>
          </pc:sldLayoutMkLst>
        </pc:sldLayoutChg>
        <pc:sldLayoutChg chg="del">
          <pc:chgData name="Oana Corina Stroe (2223870)" userId="S::2223870@student.uwtsd.ac.uk::0796fbcf-70d5-411f-9f90-27a78a3a6e59" providerId="AD" clId="Web-{63999CCF-BC87-F53C-717C-46BD7E468DCC}" dt="2026-02-16T19:19:01.067" v="67"/>
          <pc:sldLayoutMkLst>
            <pc:docMk/>
            <pc:sldMasterMk cId="2209977519" sldId="2147483648"/>
            <pc:sldLayoutMk cId="1212999818" sldId="2147483655"/>
          </pc:sldLayoutMkLst>
        </pc:sldLayoutChg>
        <pc:sldLayoutChg chg="del">
          <pc:chgData name="Oana Corina Stroe (2223870)" userId="S::2223870@student.uwtsd.ac.uk::0796fbcf-70d5-411f-9f90-27a78a3a6e59" providerId="AD" clId="Web-{63999CCF-BC87-F53C-717C-46BD7E468DCC}" dt="2026-02-16T19:19:01.067" v="67"/>
          <pc:sldLayoutMkLst>
            <pc:docMk/>
            <pc:sldMasterMk cId="2209977519" sldId="2147483648"/>
            <pc:sldLayoutMk cId="1840726560" sldId="2147483656"/>
          </pc:sldLayoutMkLst>
        </pc:sldLayoutChg>
        <pc:sldLayoutChg chg="del">
          <pc:chgData name="Oana Corina Stroe (2223870)" userId="S::2223870@student.uwtsd.ac.uk::0796fbcf-70d5-411f-9f90-27a78a3a6e59" providerId="AD" clId="Web-{63999CCF-BC87-F53C-717C-46BD7E468DCC}" dt="2026-02-16T19:19:01.067" v="67"/>
          <pc:sldLayoutMkLst>
            <pc:docMk/>
            <pc:sldMasterMk cId="2209977519" sldId="2147483648"/>
            <pc:sldLayoutMk cId="3889236939" sldId="2147483657"/>
          </pc:sldLayoutMkLst>
        </pc:sldLayoutChg>
        <pc:sldLayoutChg chg="del">
          <pc:chgData name="Oana Corina Stroe (2223870)" userId="S::2223870@student.uwtsd.ac.uk::0796fbcf-70d5-411f-9f90-27a78a3a6e59" providerId="AD" clId="Web-{63999CCF-BC87-F53C-717C-46BD7E468DCC}" dt="2026-02-16T19:19:01.067" v="67"/>
          <pc:sldLayoutMkLst>
            <pc:docMk/>
            <pc:sldMasterMk cId="2209977519" sldId="2147483648"/>
            <pc:sldLayoutMk cId="2910927964" sldId="2147483658"/>
          </pc:sldLayoutMkLst>
        </pc:sldLayoutChg>
        <pc:sldLayoutChg chg="del">
          <pc:chgData name="Oana Corina Stroe (2223870)" userId="S::2223870@student.uwtsd.ac.uk::0796fbcf-70d5-411f-9f90-27a78a3a6e59" providerId="AD" clId="Web-{63999CCF-BC87-F53C-717C-46BD7E468DCC}" dt="2026-02-16T19:19:01.067" v="67"/>
          <pc:sldLayoutMkLst>
            <pc:docMk/>
            <pc:sldMasterMk cId="2209977519" sldId="2147483648"/>
            <pc:sldLayoutMk cId="3612223792" sldId="2147483659"/>
          </pc:sldLayoutMkLst>
        </pc:sldLayoutChg>
      </pc:sldMasterChg>
      <pc:sldMasterChg chg="add del addSldLayout delSldLayout modSldLayout">
        <pc:chgData name="Oana Corina Stroe (2223870)" userId="S::2223870@student.uwtsd.ac.uk::0796fbcf-70d5-411f-9f90-27a78a3a6e59" providerId="AD" clId="Web-{63999CCF-BC87-F53C-717C-46BD7E468DCC}" dt="2026-02-16T19:19:10.630" v="68"/>
        <pc:sldMasterMkLst>
          <pc:docMk/>
          <pc:sldMasterMk cId="2680559730" sldId="2147483660"/>
        </pc:sldMasterMkLst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3108617246" sldId="2147483661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2357516326" sldId="2147483662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4112185256" sldId="2147483663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1562252605" sldId="2147483664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1987251518" sldId="2147483665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4156509035" sldId="2147483666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697285495" sldId="2147483667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3850872462" sldId="2147483668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3456075095" sldId="2147483669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66120172" sldId="2147483670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1926562295" sldId="2147483671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1030686419" sldId="2147483672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489535586" sldId="2147483673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4098542921" sldId="2147483674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269814678" sldId="2147483675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19:10.630" v="68"/>
          <pc:sldLayoutMkLst>
            <pc:docMk/>
            <pc:sldMasterMk cId="2680559730" sldId="2147483660"/>
            <pc:sldLayoutMk cId="4227943956" sldId="2147483676"/>
          </pc:sldLayoutMkLst>
        </pc:sldLayoutChg>
      </pc:sldMasterChg>
      <pc:sldMasterChg chg="add del addSldLayout delSldLayout modSldLayout">
        <pc:chgData name="Oana Corina Stroe (2223870)" userId="S::2223870@student.uwtsd.ac.uk::0796fbcf-70d5-411f-9f90-27a78a3a6e59" providerId="AD" clId="Web-{63999CCF-BC87-F53C-717C-46BD7E468DCC}" dt="2026-02-16T19:41:15.932" v="156"/>
        <pc:sldMasterMkLst>
          <pc:docMk/>
          <pc:sldMasterMk cId="1477035180" sldId="2147483677"/>
        </pc:sldMasterMkLst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1599155606" sldId="2147483678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413296853" sldId="2147483679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4123751674" sldId="2147483680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4101161742" sldId="2147483681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97732520" sldId="2147483682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379676622" sldId="2147483683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3579272568" sldId="2147483684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3366908701" sldId="2147483685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2060085589" sldId="2147483686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3106156403" sldId="2147483687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3059084295" sldId="2147483688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651402401" sldId="2147483689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564268404" sldId="2147483690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3806851783" sldId="2147483691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3726175641" sldId="2147483692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15.932" v="156"/>
          <pc:sldLayoutMkLst>
            <pc:docMk/>
            <pc:sldMasterMk cId="1477035180" sldId="2147483677"/>
            <pc:sldLayoutMk cId="1779056284" sldId="2147483693"/>
          </pc:sldLayoutMkLst>
        </pc:sldLayoutChg>
      </pc:sldMasterChg>
      <pc:sldMasterChg chg="add del addSldLayout delSldLayout modSldLayout">
        <pc:chgData name="Oana Corina Stroe (2223870)" userId="S::2223870@student.uwtsd.ac.uk::0796fbcf-70d5-411f-9f90-27a78a3a6e59" providerId="AD" clId="Web-{63999CCF-BC87-F53C-717C-46BD7E468DCC}" dt="2026-02-16T19:41:27.354" v="157"/>
        <pc:sldMasterMkLst>
          <pc:docMk/>
          <pc:sldMasterMk cId="1728044139" sldId="2147483694"/>
        </pc:sldMasterMkLst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3756826010" sldId="2147483695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996545411" sldId="2147483696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2631590633" sldId="2147483697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2798925163" sldId="2147483698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3760013841" sldId="2147483699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3948120549" sldId="2147483700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424457153" sldId="2147483701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1585456632" sldId="2147483702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4277686559" sldId="2147483703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1912788803" sldId="2147483704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1669425979" sldId="2147483705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2650990263" sldId="2147483706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1108364312" sldId="2147483707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3492420581" sldId="2147483708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2906322672" sldId="2147483709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934356871" sldId="2147483710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27.354" v="157"/>
          <pc:sldLayoutMkLst>
            <pc:docMk/>
            <pc:sldMasterMk cId="1728044139" sldId="2147483694"/>
            <pc:sldLayoutMk cId="1610294928" sldId="2147483711"/>
          </pc:sldLayoutMkLst>
        </pc:sldLayoutChg>
      </pc:sldMasterChg>
      <pc:sldMasterChg chg="add del addSldLayout delSldLayout modSldLayout">
        <pc:chgData name="Oana Corina Stroe (2223870)" userId="S::2223870@student.uwtsd.ac.uk::0796fbcf-70d5-411f-9f90-27a78a3a6e59" providerId="AD" clId="Web-{63999CCF-BC87-F53C-717C-46BD7E468DCC}" dt="2026-02-16T19:41:41.667" v="158"/>
        <pc:sldMasterMkLst>
          <pc:docMk/>
          <pc:sldMasterMk cId="2469075649" sldId="2147483712"/>
        </pc:sldMasterMkLst>
        <pc:sldLayoutChg chg="add del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2469075649" sldId="2147483712"/>
            <pc:sldLayoutMk cId="4062693460" sldId="2147483713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2469075649" sldId="2147483712"/>
            <pc:sldLayoutMk cId="974574746" sldId="2147483714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2469075649" sldId="2147483712"/>
            <pc:sldLayoutMk cId="2913861564" sldId="2147483715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2469075649" sldId="2147483712"/>
            <pc:sldLayoutMk cId="184558106" sldId="2147483716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2469075649" sldId="2147483712"/>
            <pc:sldLayoutMk cId="2846004815" sldId="2147483717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2469075649" sldId="2147483712"/>
            <pc:sldLayoutMk cId="2165615317" sldId="2147483718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2469075649" sldId="2147483712"/>
            <pc:sldLayoutMk cId="2840931840" sldId="2147483719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2469075649" sldId="2147483712"/>
            <pc:sldLayoutMk cId="1229455281" sldId="2147483720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2469075649" sldId="2147483712"/>
            <pc:sldLayoutMk cId="4128569623" sldId="2147483721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2469075649" sldId="2147483712"/>
            <pc:sldLayoutMk cId="4238052613" sldId="2147483722"/>
          </pc:sldLayoutMkLst>
        </pc:sldLayoutChg>
        <pc:sldLayoutChg chg="add del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2469075649" sldId="2147483712"/>
            <pc:sldLayoutMk cId="3805620731" sldId="2147483723"/>
          </pc:sldLayoutMkLst>
        </pc:sldLayoutChg>
      </pc:sldMasterChg>
      <pc:sldMasterChg chg="add addSldLayout modSldLayout">
        <pc:chgData name="Oana Corina Stroe (2223870)" userId="S::2223870@student.uwtsd.ac.uk::0796fbcf-70d5-411f-9f90-27a78a3a6e59" providerId="AD" clId="Web-{63999CCF-BC87-F53C-717C-46BD7E468DCC}" dt="2026-02-16T19:41:41.667" v="158"/>
        <pc:sldMasterMkLst>
          <pc:docMk/>
          <pc:sldMasterMk cId="1460622640" sldId="2147483724"/>
        </pc:sldMasterMkLst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2928611862" sldId="2147483725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2442794368" sldId="2147483726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2302211492" sldId="2147483727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1104858954" sldId="2147483728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3526847195" sldId="2147483729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4263094561" sldId="2147483730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1641336245" sldId="2147483731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1478241150" sldId="2147483732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2456728796" sldId="2147483733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3847878077" sldId="2147483734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3824934728" sldId="2147483735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1325015397" sldId="2147483736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2357768143" sldId="2147483737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2091551889" sldId="2147483738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2380571050" sldId="2147483739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4099595778" sldId="2147483740"/>
          </pc:sldLayoutMkLst>
        </pc:sldLayoutChg>
        <pc:sldLayoutChg chg="add mod replId">
          <pc:chgData name="Oana Corina Stroe (2223870)" userId="S::2223870@student.uwtsd.ac.uk::0796fbcf-70d5-411f-9f90-27a78a3a6e59" providerId="AD" clId="Web-{63999CCF-BC87-F53C-717C-46BD7E468DCC}" dt="2026-02-16T19:41:41.667" v="158"/>
          <pc:sldLayoutMkLst>
            <pc:docMk/>
            <pc:sldMasterMk cId="1460622640" sldId="2147483724"/>
            <pc:sldLayoutMk cId="3503600509" sldId="214748374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C7C72F-E421-4486-AD47-D286561EAC2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146D578-1DB8-4466-AB4D-4A0DC70CF11E}">
      <dgm:prSet/>
      <dgm:spPr/>
      <dgm:t>
        <a:bodyPr/>
        <a:lstStyle/>
        <a:p>
          <a:r>
            <a:rPr lang="en-GB" b="1"/>
            <a:t>Job Description (Innovation Focus)</a:t>
          </a:r>
          <a:endParaRPr lang="en-US"/>
        </a:p>
      </dgm:t>
    </dgm:pt>
    <dgm:pt modelId="{C59BA9EA-AEA2-4391-8E2B-24323CCC23B5}" type="parTrans" cxnId="{977CC218-ACC7-4A84-AD76-03620C77C5F0}">
      <dgm:prSet/>
      <dgm:spPr/>
      <dgm:t>
        <a:bodyPr/>
        <a:lstStyle/>
        <a:p>
          <a:endParaRPr lang="en-US"/>
        </a:p>
      </dgm:t>
    </dgm:pt>
    <dgm:pt modelId="{8B48DACD-C228-4FE0-9E2A-F7EF8B253521}" type="sibTrans" cxnId="{977CC218-ACC7-4A84-AD76-03620C77C5F0}">
      <dgm:prSet/>
      <dgm:spPr/>
      <dgm:t>
        <a:bodyPr/>
        <a:lstStyle/>
        <a:p>
          <a:endParaRPr lang="en-US"/>
        </a:p>
      </dgm:t>
    </dgm:pt>
    <dgm:pt modelId="{E327B824-577E-4979-8FBC-37649EF47F46}">
      <dgm:prSet/>
      <dgm:spPr/>
      <dgm:t>
        <a:bodyPr/>
        <a:lstStyle/>
        <a:p>
          <a:r>
            <a:rPr lang="en-GB" b="1"/>
            <a:t>Person Specification (Innovative Mindset)</a:t>
          </a:r>
          <a:endParaRPr lang="en-US"/>
        </a:p>
      </dgm:t>
    </dgm:pt>
    <dgm:pt modelId="{31830DA8-7BCE-4876-BC8E-37E622B464D8}" type="parTrans" cxnId="{3379B0CF-43D3-41D5-85FE-C7623ABDB2A7}">
      <dgm:prSet/>
      <dgm:spPr/>
      <dgm:t>
        <a:bodyPr/>
        <a:lstStyle/>
        <a:p>
          <a:endParaRPr lang="en-US"/>
        </a:p>
      </dgm:t>
    </dgm:pt>
    <dgm:pt modelId="{54CD0DD3-FD78-437E-8F20-1F8C19AE16D7}" type="sibTrans" cxnId="{3379B0CF-43D3-41D5-85FE-C7623ABDB2A7}">
      <dgm:prSet/>
      <dgm:spPr/>
      <dgm:t>
        <a:bodyPr/>
        <a:lstStyle/>
        <a:p>
          <a:endParaRPr lang="en-US"/>
        </a:p>
      </dgm:t>
    </dgm:pt>
    <dgm:pt modelId="{8B2A62D4-1482-4DCC-AE08-C3061ED5CBF1}">
      <dgm:prSet/>
      <dgm:spPr/>
      <dgm:t>
        <a:bodyPr/>
        <a:lstStyle/>
        <a:p>
          <a:r>
            <a:rPr lang="en-GB" b="1"/>
            <a:t>Interview Questions (Assessing Innovation)</a:t>
          </a:r>
          <a:endParaRPr lang="en-US"/>
        </a:p>
      </dgm:t>
    </dgm:pt>
    <dgm:pt modelId="{A490179B-0C4F-41BA-870E-8468273B3DFD}" type="parTrans" cxnId="{7D65FE12-06CF-4710-83E5-1D90D6E99B5D}">
      <dgm:prSet/>
      <dgm:spPr/>
      <dgm:t>
        <a:bodyPr/>
        <a:lstStyle/>
        <a:p>
          <a:endParaRPr lang="en-US"/>
        </a:p>
      </dgm:t>
    </dgm:pt>
    <dgm:pt modelId="{DDE6845E-42E2-41C5-999B-F1C63412813F}" type="sibTrans" cxnId="{7D65FE12-06CF-4710-83E5-1D90D6E99B5D}">
      <dgm:prSet/>
      <dgm:spPr/>
      <dgm:t>
        <a:bodyPr/>
        <a:lstStyle/>
        <a:p>
          <a:endParaRPr lang="en-US"/>
        </a:p>
      </dgm:t>
    </dgm:pt>
    <dgm:pt modelId="{52A30CDB-D3BB-4CC3-B8AA-6DC36A1F1538}">
      <dgm:prSet/>
      <dgm:spPr/>
      <dgm:t>
        <a:bodyPr/>
        <a:lstStyle/>
        <a:p>
          <a:r>
            <a:rPr lang="en-GB" b="1"/>
            <a:t>Principles of Human Resource Management  LCBB5012 academic interview </a:t>
          </a:r>
          <a:endParaRPr lang="en-US"/>
        </a:p>
      </dgm:t>
    </dgm:pt>
    <dgm:pt modelId="{A5E5B038-825E-463F-AA8D-5960AC471EBA}" type="parTrans" cxnId="{C1BF2CFF-B373-4F21-BD9B-42A5E6778E2C}">
      <dgm:prSet/>
      <dgm:spPr/>
      <dgm:t>
        <a:bodyPr/>
        <a:lstStyle/>
        <a:p>
          <a:endParaRPr lang="en-US"/>
        </a:p>
      </dgm:t>
    </dgm:pt>
    <dgm:pt modelId="{3E64BAE8-4E61-437A-B421-BEBEDC4A255A}" type="sibTrans" cxnId="{C1BF2CFF-B373-4F21-BD9B-42A5E6778E2C}">
      <dgm:prSet/>
      <dgm:spPr/>
      <dgm:t>
        <a:bodyPr/>
        <a:lstStyle/>
        <a:p>
          <a:endParaRPr lang="en-US"/>
        </a:p>
      </dgm:t>
    </dgm:pt>
    <dgm:pt modelId="{AAAFF026-36BB-4EE5-B930-3145507B5405}">
      <dgm:prSet/>
      <dgm:spPr/>
      <dgm:t>
        <a:bodyPr/>
        <a:lstStyle/>
        <a:p>
          <a:r>
            <a:rPr lang="en-GB" b="1"/>
            <a:t>Oana Stroe</a:t>
          </a:r>
          <a:endParaRPr lang="en-US"/>
        </a:p>
      </dgm:t>
    </dgm:pt>
    <dgm:pt modelId="{5745194F-94A7-4033-9741-7E4B1B19BD57}" type="parTrans" cxnId="{4DAF9D2D-9B67-4C3D-8A6A-9A74C0812D68}">
      <dgm:prSet/>
      <dgm:spPr/>
      <dgm:t>
        <a:bodyPr/>
        <a:lstStyle/>
        <a:p>
          <a:endParaRPr lang="en-US"/>
        </a:p>
      </dgm:t>
    </dgm:pt>
    <dgm:pt modelId="{229B598B-B7E7-4603-9157-C2D535F85352}" type="sibTrans" cxnId="{4DAF9D2D-9B67-4C3D-8A6A-9A74C0812D68}">
      <dgm:prSet/>
      <dgm:spPr/>
      <dgm:t>
        <a:bodyPr/>
        <a:lstStyle/>
        <a:p>
          <a:endParaRPr lang="en-US"/>
        </a:p>
      </dgm:t>
    </dgm:pt>
    <dgm:pt modelId="{84134560-D89F-411E-BDB5-3715C0E0AE25}" type="pres">
      <dgm:prSet presAssocID="{61C7C72F-E421-4486-AD47-D286561EAC2A}" presName="root" presStyleCnt="0">
        <dgm:presLayoutVars>
          <dgm:dir/>
          <dgm:resizeHandles val="exact"/>
        </dgm:presLayoutVars>
      </dgm:prSet>
      <dgm:spPr/>
    </dgm:pt>
    <dgm:pt modelId="{589033AB-6CEE-4477-9CB5-46F33BD697D8}" type="pres">
      <dgm:prSet presAssocID="{B146D578-1DB8-4466-AB4D-4A0DC70CF11E}" presName="compNode" presStyleCnt="0"/>
      <dgm:spPr/>
    </dgm:pt>
    <dgm:pt modelId="{A11792A1-3C2B-4FD3-9569-C96982F3A5C6}" type="pres">
      <dgm:prSet presAssocID="{B146D578-1DB8-4466-AB4D-4A0DC70CF11E}" presName="bgRect" presStyleLbl="bgShp" presStyleIdx="0" presStyleCnt="5"/>
      <dgm:spPr/>
    </dgm:pt>
    <dgm:pt modelId="{9A0A97FF-29F2-4418-B3E3-079172533D0B}" type="pres">
      <dgm:prSet presAssocID="{B146D578-1DB8-4466-AB4D-4A0DC70CF11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DE9EC30-E94E-4F6D-A7CC-F51FF65A5C74}" type="pres">
      <dgm:prSet presAssocID="{B146D578-1DB8-4466-AB4D-4A0DC70CF11E}" presName="spaceRect" presStyleCnt="0"/>
      <dgm:spPr/>
    </dgm:pt>
    <dgm:pt modelId="{760998FF-F0E9-4AB7-826D-6C4EAC2FA028}" type="pres">
      <dgm:prSet presAssocID="{B146D578-1DB8-4466-AB4D-4A0DC70CF11E}" presName="parTx" presStyleLbl="revTx" presStyleIdx="0" presStyleCnt="5">
        <dgm:presLayoutVars>
          <dgm:chMax val="0"/>
          <dgm:chPref val="0"/>
        </dgm:presLayoutVars>
      </dgm:prSet>
      <dgm:spPr/>
    </dgm:pt>
    <dgm:pt modelId="{D88FDDE0-4BDD-498C-9BEA-3ED3F6A1A257}" type="pres">
      <dgm:prSet presAssocID="{8B48DACD-C228-4FE0-9E2A-F7EF8B253521}" presName="sibTrans" presStyleCnt="0"/>
      <dgm:spPr/>
    </dgm:pt>
    <dgm:pt modelId="{EDC0CD6D-6CCF-44DE-91E5-4339DF94279C}" type="pres">
      <dgm:prSet presAssocID="{E327B824-577E-4979-8FBC-37649EF47F46}" presName="compNode" presStyleCnt="0"/>
      <dgm:spPr/>
    </dgm:pt>
    <dgm:pt modelId="{B5AE8355-9F5A-4216-8E73-4AEF4E5D08E2}" type="pres">
      <dgm:prSet presAssocID="{E327B824-577E-4979-8FBC-37649EF47F46}" presName="bgRect" presStyleLbl="bgShp" presStyleIdx="1" presStyleCnt="5"/>
      <dgm:spPr/>
    </dgm:pt>
    <dgm:pt modelId="{7F04D523-C2A1-4385-99D2-EFBC7315AA19}" type="pres">
      <dgm:prSet presAssocID="{E327B824-577E-4979-8FBC-37649EF47F4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10EA2D1-B355-4988-961E-EFA0D6A91DE0}" type="pres">
      <dgm:prSet presAssocID="{E327B824-577E-4979-8FBC-37649EF47F46}" presName="spaceRect" presStyleCnt="0"/>
      <dgm:spPr/>
    </dgm:pt>
    <dgm:pt modelId="{980D3FE2-F168-42B8-B6D6-2556F92909D0}" type="pres">
      <dgm:prSet presAssocID="{E327B824-577E-4979-8FBC-37649EF47F46}" presName="parTx" presStyleLbl="revTx" presStyleIdx="1" presStyleCnt="5">
        <dgm:presLayoutVars>
          <dgm:chMax val="0"/>
          <dgm:chPref val="0"/>
        </dgm:presLayoutVars>
      </dgm:prSet>
      <dgm:spPr/>
    </dgm:pt>
    <dgm:pt modelId="{8796A414-6289-4D27-A76F-9B4C58350F54}" type="pres">
      <dgm:prSet presAssocID="{54CD0DD3-FD78-437E-8F20-1F8C19AE16D7}" presName="sibTrans" presStyleCnt="0"/>
      <dgm:spPr/>
    </dgm:pt>
    <dgm:pt modelId="{D9DFD623-553C-4C9F-936C-1D75CC06F945}" type="pres">
      <dgm:prSet presAssocID="{8B2A62D4-1482-4DCC-AE08-C3061ED5CBF1}" presName="compNode" presStyleCnt="0"/>
      <dgm:spPr/>
    </dgm:pt>
    <dgm:pt modelId="{F9B75BAC-6F0C-4D2E-BCD8-9D02722CA19B}" type="pres">
      <dgm:prSet presAssocID="{8B2A62D4-1482-4DCC-AE08-C3061ED5CBF1}" presName="bgRect" presStyleLbl="bgShp" presStyleIdx="2" presStyleCnt="5"/>
      <dgm:spPr/>
    </dgm:pt>
    <dgm:pt modelId="{05776CE8-9AC4-44AF-8DD9-C8E1E59F5BBD}" type="pres">
      <dgm:prSet presAssocID="{8B2A62D4-1482-4DCC-AE08-C3061ED5CBF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FDA0F6B5-DD8D-474F-A4B9-5E3BDD57B294}" type="pres">
      <dgm:prSet presAssocID="{8B2A62D4-1482-4DCC-AE08-C3061ED5CBF1}" presName="spaceRect" presStyleCnt="0"/>
      <dgm:spPr/>
    </dgm:pt>
    <dgm:pt modelId="{F169B9BF-F631-4AAE-B20E-0E287FE6EAC7}" type="pres">
      <dgm:prSet presAssocID="{8B2A62D4-1482-4DCC-AE08-C3061ED5CBF1}" presName="parTx" presStyleLbl="revTx" presStyleIdx="2" presStyleCnt="5">
        <dgm:presLayoutVars>
          <dgm:chMax val="0"/>
          <dgm:chPref val="0"/>
        </dgm:presLayoutVars>
      </dgm:prSet>
      <dgm:spPr/>
    </dgm:pt>
    <dgm:pt modelId="{7C0D4D1F-EBB9-4EAD-9F21-B9AADA5409CB}" type="pres">
      <dgm:prSet presAssocID="{DDE6845E-42E2-41C5-999B-F1C63412813F}" presName="sibTrans" presStyleCnt="0"/>
      <dgm:spPr/>
    </dgm:pt>
    <dgm:pt modelId="{D0DAC1BF-45BB-44C2-8C76-7B7FB686347C}" type="pres">
      <dgm:prSet presAssocID="{52A30CDB-D3BB-4CC3-B8AA-6DC36A1F1538}" presName="compNode" presStyleCnt="0"/>
      <dgm:spPr/>
    </dgm:pt>
    <dgm:pt modelId="{C018AA3D-4FDE-44B0-AABF-BB225F6959F6}" type="pres">
      <dgm:prSet presAssocID="{52A30CDB-D3BB-4CC3-B8AA-6DC36A1F1538}" presName="bgRect" presStyleLbl="bgShp" presStyleIdx="3" presStyleCnt="5"/>
      <dgm:spPr/>
    </dgm:pt>
    <dgm:pt modelId="{98AF214E-2D4C-4545-B906-D7D47F6C79D7}" type="pres">
      <dgm:prSet presAssocID="{52A30CDB-D3BB-4CC3-B8AA-6DC36A1F153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22BEFFE-70D9-4EB8-B491-1BAEA859B7EF}" type="pres">
      <dgm:prSet presAssocID="{52A30CDB-D3BB-4CC3-B8AA-6DC36A1F1538}" presName="spaceRect" presStyleCnt="0"/>
      <dgm:spPr/>
    </dgm:pt>
    <dgm:pt modelId="{CF66E2CD-13F4-48A0-934E-1A9E22A3A37C}" type="pres">
      <dgm:prSet presAssocID="{52A30CDB-D3BB-4CC3-B8AA-6DC36A1F1538}" presName="parTx" presStyleLbl="revTx" presStyleIdx="3" presStyleCnt="5">
        <dgm:presLayoutVars>
          <dgm:chMax val="0"/>
          <dgm:chPref val="0"/>
        </dgm:presLayoutVars>
      </dgm:prSet>
      <dgm:spPr/>
    </dgm:pt>
    <dgm:pt modelId="{71F6A30D-C146-44B3-A970-3117EB60DB3E}" type="pres">
      <dgm:prSet presAssocID="{3E64BAE8-4E61-437A-B421-BEBEDC4A255A}" presName="sibTrans" presStyleCnt="0"/>
      <dgm:spPr/>
    </dgm:pt>
    <dgm:pt modelId="{C1EB4074-E184-4402-AEF4-47597A8D0A0C}" type="pres">
      <dgm:prSet presAssocID="{AAAFF026-36BB-4EE5-B930-3145507B5405}" presName="compNode" presStyleCnt="0"/>
      <dgm:spPr/>
    </dgm:pt>
    <dgm:pt modelId="{2291DADC-22FA-405D-AB92-5FE46EB0D854}" type="pres">
      <dgm:prSet presAssocID="{AAAFF026-36BB-4EE5-B930-3145507B5405}" presName="bgRect" presStyleLbl="bgShp" presStyleIdx="4" presStyleCnt="5"/>
      <dgm:spPr/>
    </dgm:pt>
    <dgm:pt modelId="{A1C15121-6F84-4142-897F-74802509DA29}" type="pres">
      <dgm:prSet presAssocID="{AAAFF026-36BB-4EE5-B930-3145507B540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7A1B13E-2009-4E97-B2E3-3E6FE41B4A90}" type="pres">
      <dgm:prSet presAssocID="{AAAFF026-36BB-4EE5-B930-3145507B5405}" presName="spaceRect" presStyleCnt="0"/>
      <dgm:spPr/>
    </dgm:pt>
    <dgm:pt modelId="{1327FC2E-2618-4FD8-ABB2-7CD170A22620}" type="pres">
      <dgm:prSet presAssocID="{AAAFF026-36BB-4EE5-B930-3145507B540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1A58D09-252C-4C53-B65B-17D4FD015265}" type="presOf" srcId="{8B2A62D4-1482-4DCC-AE08-C3061ED5CBF1}" destId="{F169B9BF-F631-4AAE-B20E-0E287FE6EAC7}" srcOrd="0" destOrd="0" presId="urn:microsoft.com/office/officeart/2018/2/layout/IconVerticalSolidList"/>
    <dgm:cxn modelId="{B6166D0A-BB30-4F99-B2D3-41C15F3695DE}" type="presOf" srcId="{E327B824-577E-4979-8FBC-37649EF47F46}" destId="{980D3FE2-F168-42B8-B6D6-2556F92909D0}" srcOrd="0" destOrd="0" presId="urn:microsoft.com/office/officeart/2018/2/layout/IconVerticalSolidList"/>
    <dgm:cxn modelId="{7D65FE12-06CF-4710-83E5-1D90D6E99B5D}" srcId="{61C7C72F-E421-4486-AD47-D286561EAC2A}" destId="{8B2A62D4-1482-4DCC-AE08-C3061ED5CBF1}" srcOrd="2" destOrd="0" parTransId="{A490179B-0C4F-41BA-870E-8468273B3DFD}" sibTransId="{DDE6845E-42E2-41C5-999B-F1C63412813F}"/>
    <dgm:cxn modelId="{977CC218-ACC7-4A84-AD76-03620C77C5F0}" srcId="{61C7C72F-E421-4486-AD47-D286561EAC2A}" destId="{B146D578-1DB8-4466-AB4D-4A0DC70CF11E}" srcOrd="0" destOrd="0" parTransId="{C59BA9EA-AEA2-4391-8E2B-24323CCC23B5}" sibTransId="{8B48DACD-C228-4FE0-9E2A-F7EF8B253521}"/>
    <dgm:cxn modelId="{4DAF9D2D-9B67-4C3D-8A6A-9A74C0812D68}" srcId="{61C7C72F-E421-4486-AD47-D286561EAC2A}" destId="{AAAFF026-36BB-4EE5-B930-3145507B5405}" srcOrd="4" destOrd="0" parTransId="{5745194F-94A7-4033-9741-7E4B1B19BD57}" sibTransId="{229B598B-B7E7-4603-9157-C2D535F85352}"/>
    <dgm:cxn modelId="{E3E97BA0-A107-42E5-AD3F-1D55921E237A}" type="presOf" srcId="{61C7C72F-E421-4486-AD47-D286561EAC2A}" destId="{84134560-D89F-411E-BDB5-3715C0E0AE25}" srcOrd="0" destOrd="0" presId="urn:microsoft.com/office/officeart/2018/2/layout/IconVerticalSolidList"/>
    <dgm:cxn modelId="{8EBB60C1-89EB-40F7-AC7D-833D79112B4B}" type="presOf" srcId="{AAAFF026-36BB-4EE5-B930-3145507B5405}" destId="{1327FC2E-2618-4FD8-ABB2-7CD170A22620}" srcOrd="0" destOrd="0" presId="urn:microsoft.com/office/officeart/2018/2/layout/IconVerticalSolidList"/>
    <dgm:cxn modelId="{3379B0CF-43D3-41D5-85FE-C7623ABDB2A7}" srcId="{61C7C72F-E421-4486-AD47-D286561EAC2A}" destId="{E327B824-577E-4979-8FBC-37649EF47F46}" srcOrd="1" destOrd="0" parTransId="{31830DA8-7BCE-4876-BC8E-37E622B464D8}" sibTransId="{54CD0DD3-FD78-437E-8F20-1F8C19AE16D7}"/>
    <dgm:cxn modelId="{A16395D5-DC60-4A2A-B70B-AB5100B4B2C8}" type="presOf" srcId="{B146D578-1DB8-4466-AB4D-4A0DC70CF11E}" destId="{760998FF-F0E9-4AB7-826D-6C4EAC2FA028}" srcOrd="0" destOrd="0" presId="urn:microsoft.com/office/officeart/2018/2/layout/IconVerticalSolidList"/>
    <dgm:cxn modelId="{A9E72DDF-46D9-45B7-BEAF-A657F6541B5E}" type="presOf" srcId="{52A30CDB-D3BB-4CC3-B8AA-6DC36A1F1538}" destId="{CF66E2CD-13F4-48A0-934E-1A9E22A3A37C}" srcOrd="0" destOrd="0" presId="urn:microsoft.com/office/officeart/2018/2/layout/IconVerticalSolidList"/>
    <dgm:cxn modelId="{C1BF2CFF-B373-4F21-BD9B-42A5E6778E2C}" srcId="{61C7C72F-E421-4486-AD47-D286561EAC2A}" destId="{52A30CDB-D3BB-4CC3-B8AA-6DC36A1F1538}" srcOrd="3" destOrd="0" parTransId="{A5E5B038-825E-463F-AA8D-5960AC471EBA}" sibTransId="{3E64BAE8-4E61-437A-B421-BEBEDC4A255A}"/>
    <dgm:cxn modelId="{8527B62D-FB08-4CC3-9450-A1B4A7C55E34}" type="presParOf" srcId="{84134560-D89F-411E-BDB5-3715C0E0AE25}" destId="{589033AB-6CEE-4477-9CB5-46F33BD697D8}" srcOrd="0" destOrd="0" presId="urn:microsoft.com/office/officeart/2018/2/layout/IconVerticalSolidList"/>
    <dgm:cxn modelId="{489F45DD-AFD4-447C-AD70-F33F0588C6F6}" type="presParOf" srcId="{589033AB-6CEE-4477-9CB5-46F33BD697D8}" destId="{A11792A1-3C2B-4FD3-9569-C96982F3A5C6}" srcOrd="0" destOrd="0" presId="urn:microsoft.com/office/officeart/2018/2/layout/IconVerticalSolidList"/>
    <dgm:cxn modelId="{8BE68E93-A8AD-4E3F-829F-5C7D49A61813}" type="presParOf" srcId="{589033AB-6CEE-4477-9CB5-46F33BD697D8}" destId="{9A0A97FF-29F2-4418-B3E3-079172533D0B}" srcOrd="1" destOrd="0" presId="urn:microsoft.com/office/officeart/2018/2/layout/IconVerticalSolidList"/>
    <dgm:cxn modelId="{1F13533A-85A0-4ACF-B463-080BD8D23B0A}" type="presParOf" srcId="{589033AB-6CEE-4477-9CB5-46F33BD697D8}" destId="{3DE9EC30-E94E-4F6D-A7CC-F51FF65A5C74}" srcOrd="2" destOrd="0" presId="urn:microsoft.com/office/officeart/2018/2/layout/IconVerticalSolidList"/>
    <dgm:cxn modelId="{097BFE2E-E31C-491C-A69D-D89E85AFCDC0}" type="presParOf" srcId="{589033AB-6CEE-4477-9CB5-46F33BD697D8}" destId="{760998FF-F0E9-4AB7-826D-6C4EAC2FA028}" srcOrd="3" destOrd="0" presId="urn:microsoft.com/office/officeart/2018/2/layout/IconVerticalSolidList"/>
    <dgm:cxn modelId="{6A0D5B4E-27CD-45D3-8E97-A141BFA191D3}" type="presParOf" srcId="{84134560-D89F-411E-BDB5-3715C0E0AE25}" destId="{D88FDDE0-4BDD-498C-9BEA-3ED3F6A1A257}" srcOrd="1" destOrd="0" presId="urn:microsoft.com/office/officeart/2018/2/layout/IconVerticalSolidList"/>
    <dgm:cxn modelId="{08A919C5-E0D4-4CD3-9125-9D25B4A359C4}" type="presParOf" srcId="{84134560-D89F-411E-BDB5-3715C0E0AE25}" destId="{EDC0CD6D-6CCF-44DE-91E5-4339DF94279C}" srcOrd="2" destOrd="0" presId="urn:microsoft.com/office/officeart/2018/2/layout/IconVerticalSolidList"/>
    <dgm:cxn modelId="{8561B95B-525B-4F0B-880D-4D08AC7DC665}" type="presParOf" srcId="{EDC0CD6D-6CCF-44DE-91E5-4339DF94279C}" destId="{B5AE8355-9F5A-4216-8E73-4AEF4E5D08E2}" srcOrd="0" destOrd="0" presId="urn:microsoft.com/office/officeart/2018/2/layout/IconVerticalSolidList"/>
    <dgm:cxn modelId="{F3906705-0BE1-4F4F-B3CB-B0B56A272BA0}" type="presParOf" srcId="{EDC0CD6D-6CCF-44DE-91E5-4339DF94279C}" destId="{7F04D523-C2A1-4385-99D2-EFBC7315AA19}" srcOrd="1" destOrd="0" presId="urn:microsoft.com/office/officeart/2018/2/layout/IconVerticalSolidList"/>
    <dgm:cxn modelId="{8ACAF68D-63E5-4799-B4DE-13016FEC917F}" type="presParOf" srcId="{EDC0CD6D-6CCF-44DE-91E5-4339DF94279C}" destId="{E10EA2D1-B355-4988-961E-EFA0D6A91DE0}" srcOrd="2" destOrd="0" presId="urn:microsoft.com/office/officeart/2018/2/layout/IconVerticalSolidList"/>
    <dgm:cxn modelId="{C0EB6C02-47E0-4223-8D13-2FAA93AE8B6B}" type="presParOf" srcId="{EDC0CD6D-6CCF-44DE-91E5-4339DF94279C}" destId="{980D3FE2-F168-42B8-B6D6-2556F92909D0}" srcOrd="3" destOrd="0" presId="urn:microsoft.com/office/officeart/2018/2/layout/IconVerticalSolidList"/>
    <dgm:cxn modelId="{D716683E-164C-4FFC-9019-34A8C92FA85F}" type="presParOf" srcId="{84134560-D89F-411E-BDB5-3715C0E0AE25}" destId="{8796A414-6289-4D27-A76F-9B4C58350F54}" srcOrd="3" destOrd="0" presId="urn:microsoft.com/office/officeart/2018/2/layout/IconVerticalSolidList"/>
    <dgm:cxn modelId="{5D9F5A91-AB0D-48AB-8FDF-0BB42B9EA7B1}" type="presParOf" srcId="{84134560-D89F-411E-BDB5-3715C0E0AE25}" destId="{D9DFD623-553C-4C9F-936C-1D75CC06F945}" srcOrd="4" destOrd="0" presId="urn:microsoft.com/office/officeart/2018/2/layout/IconVerticalSolidList"/>
    <dgm:cxn modelId="{A6CF2EA9-9D21-46EB-8347-C3E9CDA42B56}" type="presParOf" srcId="{D9DFD623-553C-4C9F-936C-1D75CC06F945}" destId="{F9B75BAC-6F0C-4D2E-BCD8-9D02722CA19B}" srcOrd="0" destOrd="0" presId="urn:microsoft.com/office/officeart/2018/2/layout/IconVerticalSolidList"/>
    <dgm:cxn modelId="{B81C275A-1603-4740-96DD-5FD89CE4FDD4}" type="presParOf" srcId="{D9DFD623-553C-4C9F-936C-1D75CC06F945}" destId="{05776CE8-9AC4-44AF-8DD9-C8E1E59F5BBD}" srcOrd="1" destOrd="0" presId="urn:microsoft.com/office/officeart/2018/2/layout/IconVerticalSolidList"/>
    <dgm:cxn modelId="{507BE285-6917-4DD6-A34D-B5C8FA6C7181}" type="presParOf" srcId="{D9DFD623-553C-4C9F-936C-1D75CC06F945}" destId="{FDA0F6B5-DD8D-474F-A4B9-5E3BDD57B294}" srcOrd="2" destOrd="0" presId="urn:microsoft.com/office/officeart/2018/2/layout/IconVerticalSolidList"/>
    <dgm:cxn modelId="{2B5C3540-8AEB-4680-BAE7-3EE8ECE6CD88}" type="presParOf" srcId="{D9DFD623-553C-4C9F-936C-1D75CC06F945}" destId="{F169B9BF-F631-4AAE-B20E-0E287FE6EAC7}" srcOrd="3" destOrd="0" presId="urn:microsoft.com/office/officeart/2018/2/layout/IconVerticalSolidList"/>
    <dgm:cxn modelId="{C131694B-E15B-4291-8953-0603E6487A53}" type="presParOf" srcId="{84134560-D89F-411E-BDB5-3715C0E0AE25}" destId="{7C0D4D1F-EBB9-4EAD-9F21-B9AADA5409CB}" srcOrd="5" destOrd="0" presId="urn:microsoft.com/office/officeart/2018/2/layout/IconVerticalSolidList"/>
    <dgm:cxn modelId="{E885A359-FBA2-4429-BB3E-143D888D306F}" type="presParOf" srcId="{84134560-D89F-411E-BDB5-3715C0E0AE25}" destId="{D0DAC1BF-45BB-44C2-8C76-7B7FB686347C}" srcOrd="6" destOrd="0" presId="urn:microsoft.com/office/officeart/2018/2/layout/IconVerticalSolidList"/>
    <dgm:cxn modelId="{3549BA2D-BB19-4D5E-A514-21B7BCB0F805}" type="presParOf" srcId="{D0DAC1BF-45BB-44C2-8C76-7B7FB686347C}" destId="{C018AA3D-4FDE-44B0-AABF-BB225F6959F6}" srcOrd="0" destOrd="0" presId="urn:microsoft.com/office/officeart/2018/2/layout/IconVerticalSolidList"/>
    <dgm:cxn modelId="{D82BE4F0-C7DA-4486-A9DD-9C84EE06A139}" type="presParOf" srcId="{D0DAC1BF-45BB-44C2-8C76-7B7FB686347C}" destId="{98AF214E-2D4C-4545-B906-D7D47F6C79D7}" srcOrd="1" destOrd="0" presId="urn:microsoft.com/office/officeart/2018/2/layout/IconVerticalSolidList"/>
    <dgm:cxn modelId="{7575C05F-7E71-4DF2-8C95-EF230FA9A463}" type="presParOf" srcId="{D0DAC1BF-45BB-44C2-8C76-7B7FB686347C}" destId="{C22BEFFE-70D9-4EB8-B491-1BAEA859B7EF}" srcOrd="2" destOrd="0" presId="urn:microsoft.com/office/officeart/2018/2/layout/IconVerticalSolidList"/>
    <dgm:cxn modelId="{20186960-EE62-47AF-8D9A-2A5C4CDB0B33}" type="presParOf" srcId="{D0DAC1BF-45BB-44C2-8C76-7B7FB686347C}" destId="{CF66E2CD-13F4-48A0-934E-1A9E22A3A37C}" srcOrd="3" destOrd="0" presId="urn:microsoft.com/office/officeart/2018/2/layout/IconVerticalSolidList"/>
    <dgm:cxn modelId="{92928603-8521-4ADB-8346-E6C3375C31D0}" type="presParOf" srcId="{84134560-D89F-411E-BDB5-3715C0E0AE25}" destId="{71F6A30D-C146-44B3-A970-3117EB60DB3E}" srcOrd="7" destOrd="0" presId="urn:microsoft.com/office/officeart/2018/2/layout/IconVerticalSolidList"/>
    <dgm:cxn modelId="{C7702F39-F4CA-428E-A390-B7A2D225326F}" type="presParOf" srcId="{84134560-D89F-411E-BDB5-3715C0E0AE25}" destId="{C1EB4074-E184-4402-AEF4-47597A8D0A0C}" srcOrd="8" destOrd="0" presId="urn:microsoft.com/office/officeart/2018/2/layout/IconVerticalSolidList"/>
    <dgm:cxn modelId="{86C743A0-9465-405E-BF21-27AD75D2ECFB}" type="presParOf" srcId="{C1EB4074-E184-4402-AEF4-47597A8D0A0C}" destId="{2291DADC-22FA-405D-AB92-5FE46EB0D854}" srcOrd="0" destOrd="0" presId="urn:microsoft.com/office/officeart/2018/2/layout/IconVerticalSolidList"/>
    <dgm:cxn modelId="{F9337E78-D0D4-43EB-BC08-B142013EA0F8}" type="presParOf" srcId="{C1EB4074-E184-4402-AEF4-47597A8D0A0C}" destId="{A1C15121-6F84-4142-897F-74802509DA29}" srcOrd="1" destOrd="0" presId="urn:microsoft.com/office/officeart/2018/2/layout/IconVerticalSolidList"/>
    <dgm:cxn modelId="{2D095B79-8AFC-43E3-806A-529F1CC5DDF1}" type="presParOf" srcId="{C1EB4074-E184-4402-AEF4-47597A8D0A0C}" destId="{67A1B13E-2009-4E97-B2E3-3E6FE41B4A90}" srcOrd="2" destOrd="0" presId="urn:microsoft.com/office/officeart/2018/2/layout/IconVerticalSolidList"/>
    <dgm:cxn modelId="{A4F5F4BC-5181-4F75-B356-CA3947E036EC}" type="presParOf" srcId="{C1EB4074-E184-4402-AEF4-47597A8D0A0C}" destId="{1327FC2E-2618-4FD8-ABB2-7CD170A226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3CD50B-B83E-4767-9168-A7206410A48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6AB721-5F17-400F-84B3-81BFE72214AA}">
      <dgm:prSet/>
      <dgm:spPr/>
      <dgm:t>
        <a:bodyPr/>
        <a:lstStyle/>
        <a:p>
          <a:r>
            <a:rPr lang="en-GB"/>
            <a:t>Job Title: Innovation Support Office</a:t>
          </a:r>
          <a:endParaRPr lang="en-US"/>
        </a:p>
      </dgm:t>
    </dgm:pt>
    <dgm:pt modelId="{365697D6-13B9-4DF2-B3E1-BBE518C239C3}" type="parTrans" cxnId="{CACE2148-9966-41A5-B488-E54AA20DBD8A}">
      <dgm:prSet/>
      <dgm:spPr/>
      <dgm:t>
        <a:bodyPr/>
        <a:lstStyle/>
        <a:p>
          <a:endParaRPr lang="en-US"/>
        </a:p>
      </dgm:t>
    </dgm:pt>
    <dgm:pt modelId="{4779B9F9-70D7-4055-A1D2-14A249EE246A}" type="sibTrans" cxnId="{CACE2148-9966-41A5-B488-E54AA20DBD8A}">
      <dgm:prSet/>
      <dgm:spPr/>
      <dgm:t>
        <a:bodyPr/>
        <a:lstStyle/>
        <a:p>
          <a:endParaRPr lang="en-US"/>
        </a:p>
      </dgm:t>
    </dgm:pt>
    <dgm:pt modelId="{094E9649-1AEE-497C-8C13-631636A68AB9}">
      <dgm:prSet/>
      <dgm:spPr/>
      <dgm:t>
        <a:bodyPr/>
        <a:lstStyle/>
        <a:p>
          <a:r>
            <a:rPr lang="en-GB"/>
            <a:t>Reports to: Student Union Manager</a:t>
          </a:r>
          <a:endParaRPr lang="en-US"/>
        </a:p>
      </dgm:t>
    </dgm:pt>
    <dgm:pt modelId="{FB9FC3BC-328D-4EB5-B19B-3605E90572BF}" type="parTrans" cxnId="{3ADAE4F2-2F5C-4950-972E-243E5D12168D}">
      <dgm:prSet/>
      <dgm:spPr/>
      <dgm:t>
        <a:bodyPr/>
        <a:lstStyle/>
        <a:p>
          <a:endParaRPr lang="en-US"/>
        </a:p>
      </dgm:t>
    </dgm:pt>
    <dgm:pt modelId="{C33D4B23-C691-49A5-9D11-0E02F25D6EE6}" type="sibTrans" cxnId="{3ADAE4F2-2F5C-4950-972E-243E5D12168D}">
      <dgm:prSet/>
      <dgm:spPr/>
      <dgm:t>
        <a:bodyPr/>
        <a:lstStyle/>
        <a:p>
          <a:endParaRPr lang="en-US"/>
        </a:p>
      </dgm:t>
    </dgm:pt>
    <dgm:pt modelId="{3C997E10-ACB0-4506-BAAE-56FB1CB6C37B}">
      <dgm:prSet/>
      <dgm:spPr/>
      <dgm:t>
        <a:bodyPr/>
        <a:lstStyle/>
        <a:p>
          <a:r>
            <a:rPr lang="en-GB"/>
            <a:t>Purpose: Support digital transformation and innovation initiatives</a:t>
          </a:r>
          <a:endParaRPr lang="en-US"/>
        </a:p>
      </dgm:t>
    </dgm:pt>
    <dgm:pt modelId="{72701B24-1D65-484A-8915-62D5F0D9A05A}" type="parTrans" cxnId="{D4A45DCA-C0B8-4E68-BF49-39E3A0F5CD7D}">
      <dgm:prSet/>
      <dgm:spPr/>
      <dgm:t>
        <a:bodyPr/>
        <a:lstStyle/>
        <a:p>
          <a:endParaRPr lang="en-US"/>
        </a:p>
      </dgm:t>
    </dgm:pt>
    <dgm:pt modelId="{6BD64D73-A907-4B6A-9D7C-B8C057F9A8FD}" type="sibTrans" cxnId="{D4A45DCA-C0B8-4E68-BF49-39E3A0F5CD7D}">
      <dgm:prSet/>
      <dgm:spPr/>
      <dgm:t>
        <a:bodyPr/>
        <a:lstStyle/>
        <a:p>
          <a:endParaRPr lang="en-US"/>
        </a:p>
      </dgm:t>
    </dgm:pt>
    <dgm:pt modelId="{F7D980C1-660C-4311-AF14-4F469E746E17}">
      <dgm:prSet/>
      <dgm:spPr/>
      <dgm:t>
        <a:bodyPr/>
        <a:lstStyle/>
        <a:p>
          <a:r>
            <a:rPr lang="en-GB"/>
            <a:t>Enhance student engagement and operational efficiency</a:t>
          </a:r>
          <a:endParaRPr lang="en-US"/>
        </a:p>
      </dgm:t>
    </dgm:pt>
    <dgm:pt modelId="{06CBFD80-EEDD-49A3-B067-5D8B635E122E}" type="parTrans" cxnId="{FD080390-CE8D-4337-B79C-CDEC42F87EF4}">
      <dgm:prSet/>
      <dgm:spPr/>
      <dgm:t>
        <a:bodyPr/>
        <a:lstStyle/>
        <a:p>
          <a:endParaRPr lang="en-US"/>
        </a:p>
      </dgm:t>
    </dgm:pt>
    <dgm:pt modelId="{125E7232-68E9-4DAF-A01F-EEF11A13A425}" type="sibTrans" cxnId="{FD080390-CE8D-4337-B79C-CDEC42F87EF4}">
      <dgm:prSet/>
      <dgm:spPr/>
      <dgm:t>
        <a:bodyPr/>
        <a:lstStyle/>
        <a:p>
          <a:endParaRPr lang="en-US"/>
        </a:p>
      </dgm:t>
    </dgm:pt>
    <dgm:pt modelId="{6E7CA16A-9722-42F6-A0D2-159B919F35B8}" type="pres">
      <dgm:prSet presAssocID="{8E3CD50B-B83E-4767-9168-A7206410A481}" presName="linear" presStyleCnt="0">
        <dgm:presLayoutVars>
          <dgm:animLvl val="lvl"/>
          <dgm:resizeHandles val="exact"/>
        </dgm:presLayoutVars>
      </dgm:prSet>
      <dgm:spPr/>
    </dgm:pt>
    <dgm:pt modelId="{6C603A1C-DA1F-48D5-8509-CCDEC3C06DB5}" type="pres">
      <dgm:prSet presAssocID="{CD6AB721-5F17-400F-84B3-81BFE72214A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3B9D42C-5CC6-4F42-A409-491E86EEC15F}" type="pres">
      <dgm:prSet presAssocID="{4779B9F9-70D7-4055-A1D2-14A249EE246A}" presName="spacer" presStyleCnt="0"/>
      <dgm:spPr/>
    </dgm:pt>
    <dgm:pt modelId="{C9BB6C58-C51C-40A5-90C0-347717EBD500}" type="pres">
      <dgm:prSet presAssocID="{094E9649-1AEE-497C-8C13-631636A68AB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73C3A00-EDBB-4496-B8D1-179F772C7919}" type="pres">
      <dgm:prSet presAssocID="{C33D4B23-C691-49A5-9D11-0E02F25D6EE6}" presName="spacer" presStyleCnt="0"/>
      <dgm:spPr/>
    </dgm:pt>
    <dgm:pt modelId="{2DFE59A2-D61D-495C-AAD1-4CD6124FF578}" type="pres">
      <dgm:prSet presAssocID="{3C997E10-ACB0-4506-BAAE-56FB1CB6C37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8B1CA05-087F-44FA-8B4A-A4F71A32DDD8}" type="pres">
      <dgm:prSet presAssocID="{6BD64D73-A907-4B6A-9D7C-B8C057F9A8FD}" presName="spacer" presStyleCnt="0"/>
      <dgm:spPr/>
    </dgm:pt>
    <dgm:pt modelId="{9D84154B-70A2-41FE-9C3A-23624023246D}" type="pres">
      <dgm:prSet presAssocID="{F7D980C1-660C-4311-AF14-4F469E746E1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CAF5709-C66A-4F17-81F1-F62178B3B912}" type="presOf" srcId="{094E9649-1AEE-497C-8C13-631636A68AB9}" destId="{C9BB6C58-C51C-40A5-90C0-347717EBD500}" srcOrd="0" destOrd="0" presId="urn:microsoft.com/office/officeart/2005/8/layout/vList2"/>
    <dgm:cxn modelId="{5FDE2727-BDA6-4CDE-B0DE-8AD5441A8372}" type="presOf" srcId="{3C997E10-ACB0-4506-BAAE-56FB1CB6C37B}" destId="{2DFE59A2-D61D-495C-AAD1-4CD6124FF578}" srcOrd="0" destOrd="0" presId="urn:microsoft.com/office/officeart/2005/8/layout/vList2"/>
    <dgm:cxn modelId="{231BF536-3BFB-4C7C-9CF0-559856FAF172}" type="presOf" srcId="{F7D980C1-660C-4311-AF14-4F469E746E17}" destId="{9D84154B-70A2-41FE-9C3A-23624023246D}" srcOrd="0" destOrd="0" presId="urn:microsoft.com/office/officeart/2005/8/layout/vList2"/>
    <dgm:cxn modelId="{CACE2148-9966-41A5-B488-E54AA20DBD8A}" srcId="{8E3CD50B-B83E-4767-9168-A7206410A481}" destId="{CD6AB721-5F17-400F-84B3-81BFE72214AA}" srcOrd="0" destOrd="0" parTransId="{365697D6-13B9-4DF2-B3E1-BBE518C239C3}" sibTransId="{4779B9F9-70D7-4055-A1D2-14A249EE246A}"/>
    <dgm:cxn modelId="{03CF6E71-74EE-4932-9D05-9F83E6B12011}" type="presOf" srcId="{8E3CD50B-B83E-4767-9168-A7206410A481}" destId="{6E7CA16A-9722-42F6-A0D2-159B919F35B8}" srcOrd="0" destOrd="0" presId="urn:microsoft.com/office/officeart/2005/8/layout/vList2"/>
    <dgm:cxn modelId="{B9D70D78-E733-4479-91AC-039C524410AF}" type="presOf" srcId="{CD6AB721-5F17-400F-84B3-81BFE72214AA}" destId="{6C603A1C-DA1F-48D5-8509-CCDEC3C06DB5}" srcOrd="0" destOrd="0" presId="urn:microsoft.com/office/officeart/2005/8/layout/vList2"/>
    <dgm:cxn modelId="{FD080390-CE8D-4337-B79C-CDEC42F87EF4}" srcId="{8E3CD50B-B83E-4767-9168-A7206410A481}" destId="{F7D980C1-660C-4311-AF14-4F469E746E17}" srcOrd="3" destOrd="0" parTransId="{06CBFD80-EEDD-49A3-B067-5D8B635E122E}" sibTransId="{125E7232-68E9-4DAF-A01F-EEF11A13A425}"/>
    <dgm:cxn modelId="{D4A45DCA-C0B8-4E68-BF49-39E3A0F5CD7D}" srcId="{8E3CD50B-B83E-4767-9168-A7206410A481}" destId="{3C997E10-ACB0-4506-BAAE-56FB1CB6C37B}" srcOrd="2" destOrd="0" parTransId="{72701B24-1D65-484A-8915-62D5F0D9A05A}" sibTransId="{6BD64D73-A907-4B6A-9D7C-B8C057F9A8FD}"/>
    <dgm:cxn modelId="{3ADAE4F2-2F5C-4950-972E-243E5D12168D}" srcId="{8E3CD50B-B83E-4767-9168-A7206410A481}" destId="{094E9649-1AEE-497C-8C13-631636A68AB9}" srcOrd="1" destOrd="0" parTransId="{FB9FC3BC-328D-4EB5-B19B-3605E90572BF}" sibTransId="{C33D4B23-C691-49A5-9D11-0E02F25D6EE6}"/>
    <dgm:cxn modelId="{376AC29F-FF45-4331-B61F-B062B06C76AA}" type="presParOf" srcId="{6E7CA16A-9722-42F6-A0D2-159B919F35B8}" destId="{6C603A1C-DA1F-48D5-8509-CCDEC3C06DB5}" srcOrd="0" destOrd="0" presId="urn:microsoft.com/office/officeart/2005/8/layout/vList2"/>
    <dgm:cxn modelId="{57995D5E-62A7-4574-A8E9-CFC9100207F1}" type="presParOf" srcId="{6E7CA16A-9722-42F6-A0D2-159B919F35B8}" destId="{D3B9D42C-5CC6-4F42-A409-491E86EEC15F}" srcOrd="1" destOrd="0" presId="urn:microsoft.com/office/officeart/2005/8/layout/vList2"/>
    <dgm:cxn modelId="{F9E9008E-1212-467D-9193-EDA4E871DD63}" type="presParOf" srcId="{6E7CA16A-9722-42F6-A0D2-159B919F35B8}" destId="{C9BB6C58-C51C-40A5-90C0-347717EBD500}" srcOrd="2" destOrd="0" presId="urn:microsoft.com/office/officeart/2005/8/layout/vList2"/>
    <dgm:cxn modelId="{8F5AAF71-59BA-4BF8-BEE5-CF0AB2034FA4}" type="presParOf" srcId="{6E7CA16A-9722-42F6-A0D2-159B919F35B8}" destId="{473C3A00-EDBB-4496-B8D1-179F772C7919}" srcOrd="3" destOrd="0" presId="urn:microsoft.com/office/officeart/2005/8/layout/vList2"/>
    <dgm:cxn modelId="{C4EC02B2-0B7D-43ED-B73E-C3B11E7C6FC7}" type="presParOf" srcId="{6E7CA16A-9722-42F6-A0D2-159B919F35B8}" destId="{2DFE59A2-D61D-495C-AAD1-4CD6124FF578}" srcOrd="4" destOrd="0" presId="urn:microsoft.com/office/officeart/2005/8/layout/vList2"/>
    <dgm:cxn modelId="{D6CDF961-D9A4-4A36-9AB8-FAA1E9621EEF}" type="presParOf" srcId="{6E7CA16A-9722-42F6-A0D2-159B919F35B8}" destId="{58B1CA05-087F-44FA-8B4A-A4F71A32DDD8}" srcOrd="5" destOrd="0" presId="urn:microsoft.com/office/officeart/2005/8/layout/vList2"/>
    <dgm:cxn modelId="{AF612E03-7F10-471D-9874-1D362AE32B64}" type="presParOf" srcId="{6E7CA16A-9722-42F6-A0D2-159B919F35B8}" destId="{9D84154B-70A2-41FE-9C3A-2362402324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1D9CF7-DE06-4560-B163-47E8D205ED2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B33A752-F44D-4475-B710-9BD26BAA57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Identify</a:t>
          </a:r>
        </a:p>
      </dgm:t>
    </dgm:pt>
    <dgm:pt modelId="{1A562509-8FB3-48B7-A8ED-B7257F0CF901}" type="parTrans" cxnId="{DB16881C-961C-4FDB-BA32-565693D67E98}">
      <dgm:prSet/>
      <dgm:spPr/>
      <dgm:t>
        <a:bodyPr/>
        <a:lstStyle/>
        <a:p>
          <a:endParaRPr lang="en-US"/>
        </a:p>
      </dgm:t>
    </dgm:pt>
    <dgm:pt modelId="{2BF6A5E3-636E-4ACA-87CE-B5EE72709CA7}" type="sibTrans" cxnId="{DB16881C-961C-4FDB-BA32-565693D67E98}">
      <dgm:prSet/>
      <dgm:spPr/>
      <dgm:t>
        <a:bodyPr/>
        <a:lstStyle/>
        <a:p>
          <a:endParaRPr lang="en-US"/>
        </a:p>
      </dgm:t>
    </dgm:pt>
    <dgm:pt modelId="{E3B2B37C-69D4-41FD-9B87-F36041B1E89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Identify opportunities for digital improvement</a:t>
          </a:r>
        </a:p>
      </dgm:t>
    </dgm:pt>
    <dgm:pt modelId="{8781CD23-EC16-41A0-805D-E4B43108D075}" type="parTrans" cxnId="{51D2A31D-C8A4-4E6B-BCA1-1E18B7C0D612}">
      <dgm:prSet/>
      <dgm:spPr/>
      <dgm:t>
        <a:bodyPr/>
        <a:lstStyle/>
        <a:p>
          <a:endParaRPr lang="en-US"/>
        </a:p>
      </dgm:t>
    </dgm:pt>
    <dgm:pt modelId="{F492060C-F64C-4405-B1A3-8FE65A0AE84C}" type="sibTrans" cxnId="{51D2A31D-C8A4-4E6B-BCA1-1E18B7C0D612}">
      <dgm:prSet/>
      <dgm:spPr/>
      <dgm:t>
        <a:bodyPr/>
        <a:lstStyle/>
        <a:p>
          <a:endParaRPr lang="en-US"/>
        </a:p>
      </dgm:t>
    </dgm:pt>
    <dgm:pt modelId="{CE62419B-C68D-43DC-BD2A-6E4D446B3E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Support</a:t>
          </a:r>
        </a:p>
      </dgm:t>
    </dgm:pt>
    <dgm:pt modelId="{43ECFEEC-1B33-435A-B3C6-4E2CFF94B96B}" type="parTrans" cxnId="{85E09F9F-F526-4693-BD4F-0BB2C539C24B}">
      <dgm:prSet/>
      <dgm:spPr/>
      <dgm:t>
        <a:bodyPr/>
        <a:lstStyle/>
        <a:p>
          <a:endParaRPr lang="en-US"/>
        </a:p>
      </dgm:t>
    </dgm:pt>
    <dgm:pt modelId="{B1A22357-E603-4227-B636-7AAC747A1339}" type="sibTrans" cxnId="{85E09F9F-F526-4693-BD4F-0BB2C539C24B}">
      <dgm:prSet/>
      <dgm:spPr/>
      <dgm:t>
        <a:bodyPr/>
        <a:lstStyle/>
        <a:p>
          <a:endParaRPr lang="en-US"/>
        </a:p>
      </dgm:t>
    </dgm:pt>
    <dgm:pt modelId="{5641CD3F-FDF9-42EC-AC27-3C998F78A3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Support development of technology-driven initiatives</a:t>
          </a:r>
        </a:p>
      </dgm:t>
    </dgm:pt>
    <dgm:pt modelId="{46B0F2D1-FD3E-4E3A-BF46-2D5B0D435B81}" type="parTrans" cxnId="{52BC4CE3-D80D-4AB3-BED1-6856BB09D663}">
      <dgm:prSet/>
      <dgm:spPr/>
      <dgm:t>
        <a:bodyPr/>
        <a:lstStyle/>
        <a:p>
          <a:endParaRPr lang="en-US"/>
        </a:p>
      </dgm:t>
    </dgm:pt>
    <dgm:pt modelId="{EC1AFF7D-14F3-42D1-BE0C-243E39A38F58}" type="sibTrans" cxnId="{52BC4CE3-D80D-4AB3-BED1-6856BB09D663}">
      <dgm:prSet/>
      <dgm:spPr/>
      <dgm:t>
        <a:bodyPr/>
        <a:lstStyle/>
        <a:p>
          <a:endParaRPr lang="en-US"/>
        </a:p>
      </dgm:t>
    </dgm:pt>
    <dgm:pt modelId="{869E708E-5847-4EA0-85ED-AC32B9C3E2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Research</a:t>
          </a:r>
        </a:p>
      </dgm:t>
    </dgm:pt>
    <dgm:pt modelId="{DDEC60CB-B672-4611-9F96-C31A1CE10530}" type="parTrans" cxnId="{73FE0501-6464-4131-928C-F01C1C7C48B0}">
      <dgm:prSet/>
      <dgm:spPr/>
      <dgm:t>
        <a:bodyPr/>
        <a:lstStyle/>
        <a:p>
          <a:endParaRPr lang="en-US"/>
        </a:p>
      </dgm:t>
    </dgm:pt>
    <dgm:pt modelId="{A1308D25-2E99-412B-80F5-023F678639EE}" type="sibTrans" cxnId="{73FE0501-6464-4131-928C-F01C1C7C48B0}">
      <dgm:prSet/>
      <dgm:spPr/>
      <dgm:t>
        <a:bodyPr/>
        <a:lstStyle/>
        <a:p>
          <a:endParaRPr lang="en-US"/>
        </a:p>
      </dgm:t>
    </dgm:pt>
    <dgm:pt modelId="{0E48B393-B19F-4D59-984C-6B411A3497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Research emerging trends in student engagement</a:t>
          </a:r>
        </a:p>
      </dgm:t>
    </dgm:pt>
    <dgm:pt modelId="{D5A5F59D-4A6F-4203-A25D-E79AEC52278C}" type="parTrans" cxnId="{970C8DC7-6D86-4B66-A5EF-38431BC0AA78}">
      <dgm:prSet/>
      <dgm:spPr/>
      <dgm:t>
        <a:bodyPr/>
        <a:lstStyle/>
        <a:p>
          <a:endParaRPr lang="en-US"/>
        </a:p>
      </dgm:t>
    </dgm:pt>
    <dgm:pt modelId="{EBF9305E-92E7-4D89-ABF7-31A174713A5D}" type="sibTrans" cxnId="{970C8DC7-6D86-4B66-A5EF-38431BC0AA78}">
      <dgm:prSet/>
      <dgm:spPr/>
      <dgm:t>
        <a:bodyPr/>
        <a:lstStyle/>
        <a:p>
          <a:endParaRPr lang="en-US"/>
        </a:p>
      </dgm:t>
    </dgm:pt>
    <dgm:pt modelId="{943DAA2C-8283-4F35-BF40-A94D41ACA6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Assist in</a:t>
          </a:r>
        </a:p>
      </dgm:t>
    </dgm:pt>
    <dgm:pt modelId="{8F529AAC-927C-40C4-8FD5-1F2267DD6A1A}" type="parTrans" cxnId="{C73FE00F-CDAB-4FBC-9696-2449E2538220}">
      <dgm:prSet/>
      <dgm:spPr/>
      <dgm:t>
        <a:bodyPr/>
        <a:lstStyle/>
        <a:p>
          <a:endParaRPr lang="en-US"/>
        </a:p>
      </dgm:t>
    </dgm:pt>
    <dgm:pt modelId="{3088B69D-211E-470F-8567-7B6E4A2197AC}" type="sibTrans" cxnId="{C73FE00F-CDAB-4FBC-9696-2449E2538220}">
      <dgm:prSet/>
      <dgm:spPr/>
      <dgm:t>
        <a:bodyPr/>
        <a:lstStyle/>
        <a:p>
          <a:endParaRPr lang="en-US"/>
        </a:p>
      </dgm:t>
    </dgm:pt>
    <dgm:pt modelId="{5713D6B3-0731-496B-A6EA-434D004E8F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Assist in implementing digital systems</a:t>
          </a:r>
        </a:p>
      </dgm:t>
    </dgm:pt>
    <dgm:pt modelId="{64D51254-D5EC-4063-982E-B15EBD22F684}" type="parTrans" cxnId="{E77A709E-6C39-4620-9E9D-064FEEF1842D}">
      <dgm:prSet/>
      <dgm:spPr/>
      <dgm:t>
        <a:bodyPr/>
        <a:lstStyle/>
        <a:p>
          <a:endParaRPr lang="en-US"/>
        </a:p>
      </dgm:t>
    </dgm:pt>
    <dgm:pt modelId="{E62017CF-C92A-4767-83E5-120C7E402928}" type="sibTrans" cxnId="{E77A709E-6C39-4620-9E9D-064FEEF1842D}">
      <dgm:prSet/>
      <dgm:spPr/>
      <dgm:t>
        <a:bodyPr/>
        <a:lstStyle/>
        <a:p>
          <a:endParaRPr lang="en-US"/>
        </a:p>
      </dgm:t>
    </dgm:pt>
    <dgm:pt modelId="{8FAD3849-2346-415D-B20E-722F61FAFF19}" type="pres">
      <dgm:prSet presAssocID="{E31D9CF7-DE06-4560-B163-47E8D205ED21}" presName="root" presStyleCnt="0">
        <dgm:presLayoutVars>
          <dgm:dir/>
          <dgm:resizeHandles val="exact"/>
        </dgm:presLayoutVars>
      </dgm:prSet>
      <dgm:spPr/>
    </dgm:pt>
    <dgm:pt modelId="{FF6855A3-2CDB-4E68-93AB-CC036BA170B9}" type="pres">
      <dgm:prSet presAssocID="{FB33A752-F44D-4475-B710-9BD26BAA5736}" presName="compNode" presStyleCnt="0"/>
      <dgm:spPr/>
    </dgm:pt>
    <dgm:pt modelId="{7CDEBB96-CAAE-49DD-B6E4-B169965FD156}" type="pres">
      <dgm:prSet presAssocID="{FB33A752-F44D-4475-B710-9BD26BAA5736}" presName="bgRect" presStyleLbl="bgShp" presStyleIdx="0" presStyleCnt="4"/>
      <dgm:spPr/>
    </dgm:pt>
    <dgm:pt modelId="{17E2608D-44C2-4340-B4E2-8504301FD04E}" type="pres">
      <dgm:prSet presAssocID="{FB33A752-F44D-4475-B710-9BD26BAA573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AD2B4A8-4743-4690-AF35-DA43626C951A}" type="pres">
      <dgm:prSet presAssocID="{FB33A752-F44D-4475-B710-9BD26BAA5736}" presName="spaceRect" presStyleCnt="0"/>
      <dgm:spPr/>
    </dgm:pt>
    <dgm:pt modelId="{C4402B41-6D89-427D-B08D-758BE4401773}" type="pres">
      <dgm:prSet presAssocID="{FB33A752-F44D-4475-B710-9BD26BAA5736}" presName="parTx" presStyleLbl="revTx" presStyleIdx="0" presStyleCnt="8">
        <dgm:presLayoutVars>
          <dgm:chMax val="0"/>
          <dgm:chPref val="0"/>
        </dgm:presLayoutVars>
      </dgm:prSet>
      <dgm:spPr/>
    </dgm:pt>
    <dgm:pt modelId="{1815BF78-0864-4C99-A881-4F57BB693EED}" type="pres">
      <dgm:prSet presAssocID="{FB33A752-F44D-4475-B710-9BD26BAA5736}" presName="desTx" presStyleLbl="revTx" presStyleIdx="1" presStyleCnt="8">
        <dgm:presLayoutVars/>
      </dgm:prSet>
      <dgm:spPr/>
    </dgm:pt>
    <dgm:pt modelId="{EF4E12C8-3640-4AAC-B4D0-896167367FB0}" type="pres">
      <dgm:prSet presAssocID="{2BF6A5E3-636E-4ACA-87CE-B5EE72709CA7}" presName="sibTrans" presStyleCnt="0"/>
      <dgm:spPr/>
    </dgm:pt>
    <dgm:pt modelId="{F03AF1DE-4529-4E52-822D-B65F3E096195}" type="pres">
      <dgm:prSet presAssocID="{CE62419B-C68D-43DC-BD2A-6E4D446B3E4C}" presName="compNode" presStyleCnt="0"/>
      <dgm:spPr/>
    </dgm:pt>
    <dgm:pt modelId="{EA9968C9-064E-4008-B600-D1F3124355AB}" type="pres">
      <dgm:prSet presAssocID="{CE62419B-C68D-43DC-BD2A-6E4D446B3E4C}" presName="bgRect" presStyleLbl="bgShp" presStyleIdx="1" presStyleCnt="4"/>
      <dgm:spPr/>
    </dgm:pt>
    <dgm:pt modelId="{3B846659-0AD2-4DE5-937A-577465B2E8BD}" type="pres">
      <dgm:prSet presAssocID="{CE62419B-C68D-43DC-BD2A-6E4D446B3E4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6366DE39-D924-4CB4-B70E-147561BFDAC4}" type="pres">
      <dgm:prSet presAssocID="{CE62419B-C68D-43DC-BD2A-6E4D446B3E4C}" presName="spaceRect" presStyleCnt="0"/>
      <dgm:spPr/>
    </dgm:pt>
    <dgm:pt modelId="{49C5E405-3C1A-4664-97C1-F1D904C95C1A}" type="pres">
      <dgm:prSet presAssocID="{CE62419B-C68D-43DC-BD2A-6E4D446B3E4C}" presName="parTx" presStyleLbl="revTx" presStyleIdx="2" presStyleCnt="8">
        <dgm:presLayoutVars>
          <dgm:chMax val="0"/>
          <dgm:chPref val="0"/>
        </dgm:presLayoutVars>
      </dgm:prSet>
      <dgm:spPr/>
    </dgm:pt>
    <dgm:pt modelId="{88FABDA6-32F6-4FF5-A0CD-A1A548C04D6C}" type="pres">
      <dgm:prSet presAssocID="{CE62419B-C68D-43DC-BD2A-6E4D446B3E4C}" presName="desTx" presStyleLbl="revTx" presStyleIdx="3" presStyleCnt="8">
        <dgm:presLayoutVars/>
      </dgm:prSet>
      <dgm:spPr/>
    </dgm:pt>
    <dgm:pt modelId="{29C03912-0BD6-42EE-BD75-A9BAA18D3318}" type="pres">
      <dgm:prSet presAssocID="{B1A22357-E603-4227-B636-7AAC747A1339}" presName="sibTrans" presStyleCnt="0"/>
      <dgm:spPr/>
    </dgm:pt>
    <dgm:pt modelId="{6A6C9F20-A0F3-4ACC-A814-4ED457B8E64E}" type="pres">
      <dgm:prSet presAssocID="{869E708E-5847-4EA0-85ED-AC32B9C3E263}" presName="compNode" presStyleCnt="0"/>
      <dgm:spPr/>
    </dgm:pt>
    <dgm:pt modelId="{06C2BCA9-D85B-4DE5-B96A-B0EB6B5C2180}" type="pres">
      <dgm:prSet presAssocID="{869E708E-5847-4EA0-85ED-AC32B9C3E263}" presName="bgRect" presStyleLbl="bgShp" presStyleIdx="2" presStyleCnt="4"/>
      <dgm:spPr/>
    </dgm:pt>
    <dgm:pt modelId="{3E354E4C-98FB-4A4C-A77A-5A7C11C7EBAF}" type="pres">
      <dgm:prSet presAssocID="{869E708E-5847-4EA0-85ED-AC32B9C3E26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10FCA40-87F8-40B8-AE67-0DF1EE2557DA}" type="pres">
      <dgm:prSet presAssocID="{869E708E-5847-4EA0-85ED-AC32B9C3E263}" presName="spaceRect" presStyleCnt="0"/>
      <dgm:spPr/>
    </dgm:pt>
    <dgm:pt modelId="{33DF3F5E-32CA-4F5B-AF17-50D8384F622D}" type="pres">
      <dgm:prSet presAssocID="{869E708E-5847-4EA0-85ED-AC32B9C3E263}" presName="parTx" presStyleLbl="revTx" presStyleIdx="4" presStyleCnt="8">
        <dgm:presLayoutVars>
          <dgm:chMax val="0"/>
          <dgm:chPref val="0"/>
        </dgm:presLayoutVars>
      </dgm:prSet>
      <dgm:spPr/>
    </dgm:pt>
    <dgm:pt modelId="{72234EE3-F03D-4075-8BE9-61A50CCF9103}" type="pres">
      <dgm:prSet presAssocID="{869E708E-5847-4EA0-85ED-AC32B9C3E263}" presName="desTx" presStyleLbl="revTx" presStyleIdx="5" presStyleCnt="8">
        <dgm:presLayoutVars/>
      </dgm:prSet>
      <dgm:spPr/>
    </dgm:pt>
    <dgm:pt modelId="{C06C2C93-3A6F-4C48-BDFD-12932EDA9C8C}" type="pres">
      <dgm:prSet presAssocID="{A1308D25-2E99-412B-80F5-023F678639EE}" presName="sibTrans" presStyleCnt="0"/>
      <dgm:spPr/>
    </dgm:pt>
    <dgm:pt modelId="{648AAC13-A86F-4DA4-8EB8-C0B72B1D620B}" type="pres">
      <dgm:prSet presAssocID="{943DAA2C-8283-4F35-BF40-A94D41ACA626}" presName="compNode" presStyleCnt="0"/>
      <dgm:spPr/>
    </dgm:pt>
    <dgm:pt modelId="{07C7B58F-2B4E-47CC-92C5-E3C65E7EA0FB}" type="pres">
      <dgm:prSet presAssocID="{943DAA2C-8283-4F35-BF40-A94D41ACA626}" presName="bgRect" presStyleLbl="bgShp" presStyleIdx="3" presStyleCnt="4"/>
      <dgm:spPr/>
    </dgm:pt>
    <dgm:pt modelId="{4A1B821F-D571-4BEC-8BD0-184159E8A5C8}" type="pres">
      <dgm:prSet presAssocID="{943DAA2C-8283-4F35-BF40-A94D41ACA6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C9574962-79C2-4FF9-9DC4-D918317B5B28}" type="pres">
      <dgm:prSet presAssocID="{943DAA2C-8283-4F35-BF40-A94D41ACA626}" presName="spaceRect" presStyleCnt="0"/>
      <dgm:spPr/>
    </dgm:pt>
    <dgm:pt modelId="{E30FCCF1-F6DF-4973-81FB-4C5A25E1C941}" type="pres">
      <dgm:prSet presAssocID="{943DAA2C-8283-4F35-BF40-A94D41ACA626}" presName="parTx" presStyleLbl="revTx" presStyleIdx="6" presStyleCnt="8">
        <dgm:presLayoutVars>
          <dgm:chMax val="0"/>
          <dgm:chPref val="0"/>
        </dgm:presLayoutVars>
      </dgm:prSet>
      <dgm:spPr/>
    </dgm:pt>
    <dgm:pt modelId="{ECB5DA21-8917-406B-916A-7F11E105E7F7}" type="pres">
      <dgm:prSet presAssocID="{943DAA2C-8283-4F35-BF40-A94D41ACA626}" presName="desTx" presStyleLbl="revTx" presStyleIdx="7" presStyleCnt="8">
        <dgm:presLayoutVars/>
      </dgm:prSet>
      <dgm:spPr/>
    </dgm:pt>
  </dgm:ptLst>
  <dgm:cxnLst>
    <dgm:cxn modelId="{73FE0501-6464-4131-928C-F01C1C7C48B0}" srcId="{E31D9CF7-DE06-4560-B163-47E8D205ED21}" destId="{869E708E-5847-4EA0-85ED-AC32B9C3E263}" srcOrd="2" destOrd="0" parTransId="{DDEC60CB-B672-4611-9F96-C31A1CE10530}" sibTransId="{A1308D25-2E99-412B-80F5-023F678639EE}"/>
    <dgm:cxn modelId="{6759EF03-A649-4CCD-94D6-160940D13BD5}" type="presOf" srcId="{943DAA2C-8283-4F35-BF40-A94D41ACA626}" destId="{E30FCCF1-F6DF-4973-81FB-4C5A25E1C941}" srcOrd="0" destOrd="0" presId="urn:microsoft.com/office/officeart/2018/2/layout/IconVerticalSolidList"/>
    <dgm:cxn modelId="{3C372C09-139A-4CBD-968D-196BBBAB0C23}" type="presOf" srcId="{5713D6B3-0731-496B-A6EA-434D004E8F03}" destId="{ECB5DA21-8917-406B-916A-7F11E105E7F7}" srcOrd="0" destOrd="0" presId="urn:microsoft.com/office/officeart/2018/2/layout/IconVerticalSolidList"/>
    <dgm:cxn modelId="{C73FE00F-CDAB-4FBC-9696-2449E2538220}" srcId="{E31D9CF7-DE06-4560-B163-47E8D205ED21}" destId="{943DAA2C-8283-4F35-BF40-A94D41ACA626}" srcOrd="3" destOrd="0" parTransId="{8F529AAC-927C-40C4-8FD5-1F2267DD6A1A}" sibTransId="{3088B69D-211E-470F-8567-7B6E4A2197AC}"/>
    <dgm:cxn modelId="{DB16881C-961C-4FDB-BA32-565693D67E98}" srcId="{E31D9CF7-DE06-4560-B163-47E8D205ED21}" destId="{FB33A752-F44D-4475-B710-9BD26BAA5736}" srcOrd="0" destOrd="0" parTransId="{1A562509-8FB3-48B7-A8ED-B7257F0CF901}" sibTransId="{2BF6A5E3-636E-4ACA-87CE-B5EE72709CA7}"/>
    <dgm:cxn modelId="{51D2A31D-C8A4-4E6B-BCA1-1E18B7C0D612}" srcId="{FB33A752-F44D-4475-B710-9BD26BAA5736}" destId="{E3B2B37C-69D4-41FD-9B87-F36041B1E893}" srcOrd="0" destOrd="0" parTransId="{8781CD23-EC16-41A0-805D-E4B43108D075}" sibTransId="{F492060C-F64C-4405-B1A3-8FE65A0AE84C}"/>
    <dgm:cxn modelId="{A1621A25-D563-4606-9313-AABA04CAC510}" type="presOf" srcId="{5641CD3F-FDF9-42EC-AC27-3C998F78A31D}" destId="{88FABDA6-32F6-4FF5-A0CD-A1A548C04D6C}" srcOrd="0" destOrd="0" presId="urn:microsoft.com/office/officeart/2018/2/layout/IconVerticalSolidList"/>
    <dgm:cxn modelId="{E3DA462A-72B1-4BCC-AE08-81B76103D7A7}" type="presOf" srcId="{0E48B393-B19F-4D59-984C-6B411A3497C6}" destId="{72234EE3-F03D-4075-8BE9-61A50CCF9103}" srcOrd="0" destOrd="0" presId="urn:microsoft.com/office/officeart/2018/2/layout/IconVerticalSolidList"/>
    <dgm:cxn modelId="{E77A709E-6C39-4620-9E9D-064FEEF1842D}" srcId="{943DAA2C-8283-4F35-BF40-A94D41ACA626}" destId="{5713D6B3-0731-496B-A6EA-434D004E8F03}" srcOrd="0" destOrd="0" parTransId="{64D51254-D5EC-4063-982E-B15EBD22F684}" sibTransId="{E62017CF-C92A-4767-83E5-120C7E402928}"/>
    <dgm:cxn modelId="{85E09F9F-F526-4693-BD4F-0BB2C539C24B}" srcId="{E31D9CF7-DE06-4560-B163-47E8D205ED21}" destId="{CE62419B-C68D-43DC-BD2A-6E4D446B3E4C}" srcOrd="1" destOrd="0" parTransId="{43ECFEEC-1B33-435A-B3C6-4E2CFF94B96B}" sibTransId="{B1A22357-E603-4227-B636-7AAC747A1339}"/>
    <dgm:cxn modelId="{96F556AF-9011-4FF6-AF73-E93A7757F9F8}" type="presOf" srcId="{869E708E-5847-4EA0-85ED-AC32B9C3E263}" destId="{33DF3F5E-32CA-4F5B-AF17-50D8384F622D}" srcOrd="0" destOrd="0" presId="urn:microsoft.com/office/officeart/2018/2/layout/IconVerticalSolidList"/>
    <dgm:cxn modelId="{970C8DC7-6D86-4B66-A5EF-38431BC0AA78}" srcId="{869E708E-5847-4EA0-85ED-AC32B9C3E263}" destId="{0E48B393-B19F-4D59-984C-6B411A3497C6}" srcOrd="0" destOrd="0" parTransId="{D5A5F59D-4A6F-4203-A25D-E79AEC52278C}" sibTransId="{EBF9305E-92E7-4D89-ABF7-31A174713A5D}"/>
    <dgm:cxn modelId="{42EEA7CC-677E-4FC2-9232-A07CDE41470D}" type="presOf" srcId="{E31D9CF7-DE06-4560-B163-47E8D205ED21}" destId="{8FAD3849-2346-415D-B20E-722F61FAFF19}" srcOrd="0" destOrd="0" presId="urn:microsoft.com/office/officeart/2018/2/layout/IconVerticalSolidList"/>
    <dgm:cxn modelId="{8CA268CD-125F-47F3-8392-57B3068E9AF9}" type="presOf" srcId="{CE62419B-C68D-43DC-BD2A-6E4D446B3E4C}" destId="{49C5E405-3C1A-4664-97C1-F1D904C95C1A}" srcOrd="0" destOrd="0" presId="urn:microsoft.com/office/officeart/2018/2/layout/IconVerticalSolidList"/>
    <dgm:cxn modelId="{622733CE-B616-4841-A468-0549CB51C9EA}" type="presOf" srcId="{E3B2B37C-69D4-41FD-9B87-F36041B1E893}" destId="{1815BF78-0864-4C99-A881-4F57BB693EED}" srcOrd="0" destOrd="0" presId="urn:microsoft.com/office/officeart/2018/2/layout/IconVerticalSolidList"/>
    <dgm:cxn modelId="{52BC4CE3-D80D-4AB3-BED1-6856BB09D663}" srcId="{CE62419B-C68D-43DC-BD2A-6E4D446B3E4C}" destId="{5641CD3F-FDF9-42EC-AC27-3C998F78A31D}" srcOrd="0" destOrd="0" parTransId="{46B0F2D1-FD3E-4E3A-BF46-2D5B0D435B81}" sibTransId="{EC1AFF7D-14F3-42D1-BE0C-243E39A38F58}"/>
    <dgm:cxn modelId="{4313DFE7-6529-497E-A0AD-C12C2AB57657}" type="presOf" srcId="{FB33A752-F44D-4475-B710-9BD26BAA5736}" destId="{C4402B41-6D89-427D-B08D-758BE4401773}" srcOrd="0" destOrd="0" presId="urn:microsoft.com/office/officeart/2018/2/layout/IconVerticalSolidList"/>
    <dgm:cxn modelId="{F9FB94A1-0250-46A7-AF45-A69406FA5409}" type="presParOf" srcId="{8FAD3849-2346-415D-B20E-722F61FAFF19}" destId="{FF6855A3-2CDB-4E68-93AB-CC036BA170B9}" srcOrd="0" destOrd="0" presId="urn:microsoft.com/office/officeart/2018/2/layout/IconVerticalSolidList"/>
    <dgm:cxn modelId="{8DAA5BF4-00E0-4CA2-82A7-CFB9F171A357}" type="presParOf" srcId="{FF6855A3-2CDB-4E68-93AB-CC036BA170B9}" destId="{7CDEBB96-CAAE-49DD-B6E4-B169965FD156}" srcOrd="0" destOrd="0" presId="urn:microsoft.com/office/officeart/2018/2/layout/IconVerticalSolidList"/>
    <dgm:cxn modelId="{D7AC2257-225B-4A88-8F14-7E72CD163A0E}" type="presParOf" srcId="{FF6855A3-2CDB-4E68-93AB-CC036BA170B9}" destId="{17E2608D-44C2-4340-B4E2-8504301FD04E}" srcOrd="1" destOrd="0" presId="urn:microsoft.com/office/officeart/2018/2/layout/IconVerticalSolidList"/>
    <dgm:cxn modelId="{0E50BE7D-026A-4533-AA28-1E0DDECB028B}" type="presParOf" srcId="{FF6855A3-2CDB-4E68-93AB-CC036BA170B9}" destId="{5AD2B4A8-4743-4690-AF35-DA43626C951A}" srcOrd="2" destOrd="0" presId="urn:microsoft.com/office/officeart/2018/2/layout/IconVerticalSolidList"/>
    <dgm:cxn modelId="{CF6F7D8A-C311-41FF-90C2-21DC8F562082}" type="presParOf" srcId="{FF6855A3-2CDB-4E68-93AB-CC036BA170B9}" destId="{C4402B41-6D89-427D-B08D-758BE4401773}" srcOrd="3" destOrd="0" presId="urn:microsoft.com/office/officeart/2018/2/layout/IconVerticalSolidList"/>
    <dgm:cxn modelId="{EB2AD06E-35FD-4FFA-8D7C-2036E11D4B3E}" type="presParOf" srcId="{FF6855A3-2CDB-4E68-93AB-CC036BA170B9}" destId="{1815BF78-0864-4C99-A881-4F57BB693EED}" srcOrd="4" destOrd="0" presId="urn:microsoft.com/office/officeart/2018/2/layout/IconVerticalSolidList"/>
    <dgm:cxn modelId="{204D22BB-3AD3-45BC-B205-C40F71D41AEF}" type="presParOf" srcId="{8FAD3849-2346-415D-B20E-722F61FAFF19}" destId="{EF4E12C8-3640-4AAC-B4D0-896167367FB0}" srcOrd="1" destOrd="0" presId="urn:microsoft.com/office/officeart/2018/2/layout/IconVerticalSolidList"/>
    <dgm:cxn modelId="{7926AFC7-DE75-4700-8607-98EED5E6C2CB}" type="presParOf" srcId="{8FAD3849-2346-415D-B20E-722F61FAFF19}" destId="{F03AF1DE-4529-4E52-822D-B65F3E096195}" srcOrd="2" destOrd="0" presId="urn:microsoft.com/office/officeart/2018/2/layout/IconVerticalSolidList"/>
    <dgm:cxn modelId="{FA5C264C-912F-4DBD-B033-3F0F24E67768}" type="presParOf" srcId="{F03AF1DE-4529-4E52-822D-B65F3E096195}" destId="{EA9968C9-064E-4008-B600-D1F3124355AB}" srcOrd="0" destOrd="0" presId="urn:microsoft.com/office/officeart/2018/2/layout/IconVerticalSolidList"/>
    <dgm:cxn modelId="{FBF0F9C9-71C0-4670-A8F3-E2CFBA9C4091}" type="presParOf" srcId="{F03AF1DE-4529-4E52-822D-B65F3E096195}" destId="{3B846659-0AD2-4DE5-937A-577465B2E8BD}" srcOrd="1" destOrd="0" presId="urn:microsoft.com/office/officeart/2018/2/layout/IconVerticalSolidList"/>
    <dgm:cxn modelId="{3940ADEE-0B1F-42C3-AB5F-051AEA8D36C0}" type="presParOf" srcId="{F03AF1DE-4529-4E52-822D-B65F3E096195}" destId="{6366DE39-D924-4CB4-B70E-147561BFDAC4}" srcOrd="2" destOrd="0" presId="urn:microsoft.com/office/officeart/2018/2/layout/IconVerticalSolidList"/>
    <dgm:cxn modelId="{335B5DB7-5521-4E66-AB03-099E183CF116}" type="presParOf" srcId="{F03AF1DE-4529-4E52-822D-B65F3E096195}" destId="{49C5E405-3C1A-4664-97C1-F1D904C95C1A}" srcOrd="3" destOrd="0" presId="urn:microsoft.com/office/officeart/2018/2/layout/IconVerticalSolidList"/>
    <dgm:cxn modelId="{FA114607-C673-46EC-B675-6CA7C8F2C6A9}" type="presParOf" srcId="{F03AF1DE-4529-4E52-822D-B65F3E096195}" destId="{88FABDA6-32F6-4FF5-A0CD-A1A548C04D6C}" srcOrd="4" destOrd="0" presId="urn:microsoft.com/office/officeart/2018/2/layout/IconVerticalSolidList"/>
    <dgm:cxn modelId="{03A624E0-832C-4A41-A062-FF3934AB836E}" type="presParOf" srcId="{8FAD3849-2346-415D-B20E-722F61FAFF19}" destId="{29C03912-0BD6-42EE-BD75-A9BAA18D3318}" srcOrd="3" destOrd="0" presId="urn:microsoft.com/office/officeart/2018/2/layout/IconVerticalSolidList"/>
    <dgm:cxn modelId="{A37AC906-AF2E-4C45-94BA-167C6E03D8EB}" type="presParOf" srcId="{8FAD3849-2346-415D-B20E-722F61FAFF19}" destId="{6A6C9F20-A0F3-4ACC-A814-4ED457B8E64E}" srcOrd="4" destOrd="0" presId="urn:microsoft.com/office/officeart/2018/2/layout/IconVerticalSolidList"/>
    <dgm:cxn modelId="{D7FC719D-093D-468E-BD0F-0D0C0A5F60D3}" type="presParOf" srcId="{6A6C9F20-A0F3-4ACC-A814-4ED457B8E64E}" destId="{06C2BCA9-D85B-4DE5-B96A-B0EB6B5C2180}" srcOrd="0" destOrd="0" presId="urn:microsoft.com/office/officeart/2018/2/layout/IconVerticalSolidList"/>
    <dgm:cxn modelId="{E6E4E9BB-2A5D-4C26-812A-64CEEAFF5906}" type="presParOf" srcId="{6A6C9F20-A0F3-4ACC-A814-4ED457B8E64E}" destId="{3E354E4C-98FB-4A4C-A77A-5A7C11C7EBAF}" srcOrd="1" destOrd="0" presId="urn:microsoft.com/office/officeart/2018/2/layout/IconVerticalSolidList"/>
    <dgm:cxn modelId="{196F118C-4BAD-430E-807D-37DD5DDDA1F2}" type="presParOf" srcId="{6A6C9F20-A0F3-4ACC-A814-4ED457B8E64E}" destId="{E10FCA40-87F8-40B8-AE67-0DF1EE2557DA}" srcOrd="2" destOrd="0" presId="urn:microsoft.com/office/officeart/2018/2/layout/IconVerticalSolidList"/>
    <dgm:cxn modelId="{C41D3E5D-A420-400D-812B-ACBC789BE991}" type="presParOf" srcId="{6A6C9F20-A0F3-4ACC-A814-4ED457B8E64E}" destId="{33DF3F5E-32CA-4F5B-AF17-50D8384F622D}" srcOrd="3" destOrd="0" presId="urn:microsoft.com/office/officeart/2018/2/layout/IconVerticalSolidList"/>
    <dgm:cxn modelId="{21191934-6F66-4D6E-90AF-E658239E07C3}" type="presParOf" srcId="{6A6C9F20-A0F3-4ACC-A814-4ED457B8E64E}" destId="{72234EE3-F03D-4075-8BE9-61A50CCF9103}" srcOrd="4" destOrd="0" presId="urn:microsoft.com/office/officeart/2018/2/layout/IconVerticalSolidList"/>
    <dgm:cxn modelId="{B8CC488E-7991-4137-B707-3F79AD122E5B}" type="presParOf" srcId="{8FAD3849-2346-415D-B20E-722F61FAFF19}" destId="{C06C2C93-3A6F-4C48-BDFD-12932EDA9C8C}" srcOrd="5" destOrd="0" presId="urn:microsoft.com/office/officeart/2018/2/layout/IconVerticalSolidList"/>
    <dgm:cxn modelId="{95F66D7E-194E-4DD0-AE19-5AF704DC9FD6}" type="presParOf" srcId="{8FAD3849-2346-415D-B20E-722F61FAFF19}" destId="{648AAC13-A86F-4DA4-8EB8-C0B72B1D620B}" srcOrd="6" destOrd="0" presId="urn:microsoft.com/office/officeart/2018/2/layout/IconVerticalSolidList"/>
    <dgm:cxn modelId="{52BF6B63-25EA-4C1C-8476-9E8D3AFC7F07}" type="presParOf" srcId="{648AAC13-A86F-4DA4-8EB8-C0B72B1D620B}" destId="{07C7B58F-2B4E-47CC-92C5-E3C65E7EA0FB}" srcOrd="0" destOrd="0" presId="urn:microsoft.com/office/officeart/2018/2/layout/IconVerticalSolidList"/>
    <dgm:cxn modelId="{E378C490-20C9-40EC-9FDA-F248537EDF54}" type="presParOf" srcId="{648AAC13-A86F-4DA4-8EB8-C0B72B1D620B}" destId="{4A1B821F-D571-4BEC-8BD0-184159E8A5C8}" srcOrd="1" destOrd="0" presId="urn:microsoft.com/office/officeart/2018/2/layout/IconVerticalSolidList"/>
    <dgm:cxn modelId="{0EC1165A-D9CE-4AC7-9036-4FF62DB6F4EF}" type="presParOf" srcId="{648AAC13-A86F-4DA4-8EB8-C0B72B1D620B}" destId="{C9574962-79C2-4FF9-9DC4-D918317B5B28}" srcOrd="2" destOrd="0" presId="urn:microsoft.com/office/officeart/2018/2/layout/IconVerticalSolidList"/>
    <dgm:cxn modelId="{3E7EFFE4-8DC5-4E98-9A01-1DC261917AFB}" type="presParOf" srcId="{648AAC13-A86F-4DA4-8EB8-C0B72B1D620B}" destId="{E30FCCF1-F6DF-4973-81FB-4C5A25E1C941}" srcOrd="3" destOrd="0" presId="urn:microsoft.com/office/officeart/2018/2/layout/IconVerticalSolidList"/>
    <dgm:cxn modelId="{8A0C66FD-45E0-483C-93EE-2C0BBDC1BA8A}" type="presParOf" srcId="{648AAC13-A86F-4DA4-8EB8-C0B72B1D620B}" destId="{ECB5DA21-8917-406B-916A-7F11E105E7F7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6D93395-BF63-4CCE-8193-FC2DD5C852F4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C9CAE25-98A0-4FFA-8421-2024D7F55FD2}">
      <dgm:prSet/>
      <dgm:spPr/>
      <dgm:t>
        <a:bodyPr/>
        <a:lstStyle/>
        <a:p>
          <a:r>
            <a:rPr lang="en-US"/>
            <a:t>Collect and analyse student feedback </a:t>
          </a:r>
          <a:r>
            <a:rPr lang="en-GB"/>
            <a:t>data</a:t>
          </a:r>
          <a:endParaRPr lang="en-US"/>
        </a:p>
      </dgm:t>
    </dgm:pt>
    <dgm:pt modelId="{1F467697-A95E-40B9-9714-FC57762633D4}" type="parTrans" cxnId="{12EBB5A1-E788-45DF-8A1B-9C91945EF264}">
      <dgm:prSet/>
      <dgm:spPr/>
      <dgm:t>
        <a:bodyPr/>
        <a:lstStyle/>
        <a:p>
          <a:endParaRPr lang="en-US"/>
        </a:p>
      </dgm:t>
    </dgm:pt>
    <dgm:pt modelId="{469FCA2C-9338-4E5E-96B1-B378CE03BB93}" type="sibTrans" cxnId="{12EBB5A1-E788-45DF-8A1B-9C91945EF264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3FA66A91-CFEE-42A8-82DC-DD96EF309FE4}">
      <dgm:prSet/>
      <dgm:spPr/>
      <dgm:t>
        <a:bodyPr/>
        <a:lstStyle/>
        <a:p>
          <a:r>
            <a:rPr lang="en-GB"/>
            <a:t>Support</a:t>
          </a:r>
          <a:r>
            <a:rPr lang="en-US"/>
            <a:t> project management of innovation </a:t>
          </a:r>
          <a:r>
            <a:rPr lang="en-GB"/>
            <a:t>initiatives</a:t>
          </a:r>
          <a:endParaRPr lang="en-US"/>
        </a:p>
      </dgm:t>
    </dgm:pt>
    <dgm:pt modelId="{B49AB8DF-35BB-4845-9064-68432B7C3954}" type="parTrans" cxnId="{BD8F6576-17A7-49CE-8CC4-E2FB8C1CBA24}">
      <dgm:prSet/>
      <dgm:spPr/>
      <dgm:t>
        <a:bodyPr/>
        <a:lstStyle/>
        <a:p>
          <a:endParaRPr lang="en-US"/>
        </a:p>
      </dgm:t>
    </dgm:pt>
    <dgm:pt modelId="{F862B7FC-D45E-42FB-91C9-AC516E7C1F9C}" type="sibTrans" cxnId="{BD8F6576-17A7-49CE-8CC4-E2FB8C1CBA24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A4F17341-5677-4B64-94EE-CDE00BD9ECD2}">
      <dgm:prSet/>
      <dgm:spPr/>
      <dgm:t>
        <a:bodyPr/>
        <a:lstStyle/>
        <a:p>
          <a:r>
            <a:rPr lang="en-GB"/>
            <a:t>Collaborate</a:t>
          </a:r>
          <a:r>
            <a:rPr lang="en-US"/>
            <a:t> with IT and marketing </a:t>
          </a:r>
          <a:r>
            <a:rPr lang="en-GB"/>
            <a:t>teams</a:t>
          </a:r>
          <a:endParaRPr lang="en-US"/>
        </a:p>
      </dgm:t>
    </dgm:pt>
    <dgm:pt modelId="{6D389914-0FD9-4ED4-ACDE-FC697C9E6BEF}" type="parTrans" cxnId="{762B2B5D-54DC-4E5B-9B3C-B3FB131782D9}">
      <dgm:prSet/>
      <dgm:spPr/>
      <dgm:t>
        <a:bodyPr/>
        <a:lstStyle/>
        <a:p>
          <a:endParaRPr lang="en-US"/>
        </a:p>
      </dgm:t>
    </dgm:pt>
    <dgm:pt modelId="{3186D981-EEB9-4FDC-A97B-4CECEBE63F6D}" type="sibTrans" cxnId="{762B2B5D-54DC-4E5B-9B3C-B3FB131782D9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3A12607-2E45-4444-9AFE-7F25344125B5}">
      <dgm:prSet/>
      <dgm:spPr/>
      <dgm:t>
        <a:bodyPr/>
        <a:lstStyle/>
        <a:p>
          <a:r>
            <a:rPr lang="en-GB"/>
            <a:t>Evaluate</a:t>
          </a:r>
          <a:r>
            <a:rPr lang="en-US"/>
            <a:t> and improve implemented solutions</a:t>
          </a:r>
        </a:p>
      </dgm:t>
    </dgm:pt>
    <dgm:pt modelId="{475D9740-F8D0-4DE7-B555-A6FA8F651322}" type="parTrans" cxnId="{77EEFBC9-5C65-4815-8069-73A05ED0AF34}">
      <dgm:prSet/>
      <dgm:spPr/>
      <dgm:t>
        <a:bodyPr/>
        <a:lstStyle/>
        <a:p>
          <a:endParaRPr lang="en-US"/>
        </a:p>
      </dgm:t>
    </dgm:pt>
    <dgm:pt modelId="{35BE0D0A-D181-4364-9162-D68DD21B3560}" type="sibTrans" cxnId="{77EEFBC9-5C65-4815-8069-73A05ED0AF34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0DC92F20-863E-410C-AB77-B0BC2B7E0486}" type="pres">
      <dgm:prSet presAssocID="{56D93395-BF63-4CCE-8193-FC2DD5C852F4}" presName="Name0" presStyleCnt="0">
        <dgm:presLayoutVars>
          <dgm:animLvl val="lvl"/>
          <dgm:resizeHandles val="exact"/>
        </dgm:presLayoutVars>
      </dgm:prSet>
      <dgm:spPr/>
    </dgm:pt>
    <dgm:pt modelId="{66D81F74-630E-4C94-A524-DD8D13E43B46}" type="pres">
      <dgm:prSet presAssocID="{6C9CAE25-98A0-4FFA-8421-2024D7F55FD2}" presName="compositeNode" presStyleCnt="0">
        <dgm:presLayoutVars>
          <dgm:bulletEnabled val="1"/>
        </dgm:presLayoutVars>
      </dgm:prSet>
      <dgm:spPr/>
    </dgm:pt>
    <dgm:pt modelId="{3D85A4DA-CD43-443C-8FCE-0A8D67AAE8A0}" type="pres">
      <dgm:prSet presAssocID="{6C9CAE25-98A0-4FFA-8421-2024D7F55FD2}" presName="bgRect" presStyleLbl="alignNode1" presStyleIdx="0" presStyleCnt="4"/>
      <dgm:spPr/>
    </dgm:pt>
    <dgm:pt modelId="{02AA7CA1-00EC-42C2-8F38-E586A4BBB7D7}" type="pres">
      <dgm:prSet presAssocID="{469FCA2C-9338-4E5E-96B1-B378CE03BB93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C3B68571-C7F7-4A2F-816E-DCC5365F92B8}" type="pres">
      <dgm:prSet presAssocID="{6C9CAE25-98A0-4FFA-8421-2024D7F55FD2}" presName="nodeRect" presStyleLbl="alignNode1" presStyleIdx="0" presStyleCnt="4">
        <dgm:presLayoutVars>
          <dgm:bulletEnabled val="1"/>
        </dgm:presLayoutVars>
      </dgm:prSet>
      <dgm:spPr/>
    </dgm:pt>
    <dgm:pt modelId="{2B88D858-93B2-4E1F-92F5-74E2FB1D9EFB}" type="pres">
      <dgm:prSet presAssocID="{469FCA2C-9338-4E5E-96B1-B378CE03BB93}" presName="sibTrans" presStyleCnt="0"/>
      <dgm:spPr/>
    </dgm:pt>
    <dgm:pt modelId="{F51B109A-8F94-4993-8D66-46AEA9272915}" type="pres">
      <dgm:prSet presAssocID="{3FA66A91-CFEE-42A8-82DC-DD96EF309FE4}" presName="compositeNode" presStyleCnt="0">
        <dgm:presLayoutVars>
          <dgm:bulletEnabled val="1"/>
        </dgm:presLayoutVars>
      </dgm:prSet>
      <dgm:spPr/>
    </dgm:pt>
    <dgm:pt modelId="{D49DD3A9-DD86-492C-A0D7-AA68079CDBCC}" type="pres">
      <dgm:prSet presAssocID="{3FA66A91-CFEE-42A8-82DC-DD96EF309FE4}" presName="bgRect" presStyleLbl="alignNode1" presStyleIdx="1" presStyleCnt="4"/>
      <dgm:spPr/>
    </dgm:pt>
    <dgm:pt modelId="{397F8F8B-18BE-4EC0-A8F7-41A954D903DF}" type="pres">
      <dgm:prSet presAssocID="{F862B7FC-D45E-42FB-91C9-AC516E7C1F9C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93F36222-FBF4-4155-9BE7-7CB0FA6DCAD1}" type="pres">
      <dgm:prSet presAssocID="{3FA66A91-CFEE-42A8-82DC-DD96EF309FE4}" presName="nodeRect" presStyleLbl="alignNode1" presStyleIdx="1" presStyleCnt="4">
        <dgm:presLayoutVars>
          <dgm:bulletEnabled val="1"/>
        </dgm:presLayoutVars>
      </dgm:prSet>
      <dgm:spPr/>
    </dgm:pt>
    <dgm:pt modelId="{7A8FCED8-95CB-43CA-A668-06606BD991EA}" type="pres">
      <dgm:prSet presAssocID="{F862B7FC-D45E-42FB-91C9-AC516E7C1F9C}" presName="sibTrans" presStyleCnt="0"/>
      <dgm:spPr/>
    </dgm:pt>
    <dgm:pt modelId="{BB027BAF-27B4-4462-A784-1A6F88DADD9C}" type="pres">
      <dgm:prSet presAssocID="{A4F17341-5677-4B64-94EE-CDE00BD9ECD2}" presName="compositeNode" presStyleCnt="0">
        <dgm:presLayoutVars>
          <dgm:bulletEnabled val="1"/>
        </dgm:presLayoutVars>
      </dgm:prSet>
      <dgm:spPr/>
    </dgm:pt>
    <dgm:pt modelId="{539ADC19-7F8A-4951-B299-DDB2EBEFFA2F}" type="pres">
      <dgm:prSet presAssocID="{A4F17341-5677-4B64-94EE-CDE00BD9ECD2}" presName="bgRect" presStyleLbl="alignNode1" presStyleIdx="2" presStyleCnt="4"/>
      <dgm:spPr/>
    </dgm:pt>
    <dgm:pt modelId="{1AFD4991-6676-4A28-9138-CDED3E064A94}" type="pres">
      <dgm:prSet presAssocID="{3186D981-EEB9-4FDC-A97B-4CECEBE63F6D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FEDCB481-FC25-49D4-8F08-0053DEBDFFC9}" type="pres">
      <dgm:prSet presAssocID="{A4F17341-5677-4B64-94EE-CDE00BD9ECD2}" presName="nodeRect" presStyleLbl="alignNode1" presStyleIdx="2" presStyleCnt="4">
        <dgm:presLayoutVars>
          <dgm:bulletEnabled val="1"/>
        </dgm:presLayoutVars>
      </dgm:prSet>
      <dgm:spPr/>
    </dgm:pt>
    <dgm:pt modelId="{C2B3FA8D-C172-48DD-89AB-93EF6D1EC7A1}" type="pres">
      <dgm:prSet presAssocID="{3186D981-EEB9-4FDC-A97B-4CECEBE63F6D}" presName="sibTrans" presStyleCnt="0"/>
      <dgm:spPr/>
    </dgm:pt>
    <dgm:pt modelId="{BB104EF8-0E01-4CDD-853B-38D9A260132D}" type="pres">
      <dgm:prSet presAssocID="{43A12607-2E45-4444-9AFE-7F25344125B5}" presName="compositeNode" presStyleCnt="0">
        <dgm:presLayoutVars>
          <dgm:bulletEnabled val="1"/>
        </dgm:presLayoutVars>
      </dgm:prSet>
      <dgm:spPr/>
    </dgm:pt>
    <dgm:pt modelId="{E66CF92A-500A-4BE1-833D-54C7C668D8FA}" type="pres">
      <dgm:prSet presAssocID="{43A12607-2E45-4444-9AFE-7F25344125B5}" presName="bgRect" presStyleLbl="alignNode1" presStyleIdx="3" presStyleCnt="4"/>
      <dgm:spPr/>
    </dgm:pt>
    <dgm:pt modelId="{3B2E6E2C-226D-4548-8C74-98F59A4879A6}" type="pres">
      <dgm:prSet presAssocID="{35BE0D0A-D181-4364-9162-D68DD21B3560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146273DD-930E-4013-B6E9-EB4C4B2D41B7}" type="pres">
      <dgm:prSet presAssocID="{43A12607-2E45-4444-9AFE-7F25344125B5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0ADB8E17-12C5-4BA9-BE33-BC9EDB25497D}" type="presOf" srcId="{56D93395-BF63-4CCE-8193-FC2DD5C852F4}" destId="{0DC92F20-863E-410C-AB77-B0BC2B7E0486}" srcOrd="0" destOrd="0" presId="urn:microsoft.com/office/officeart/2016/7/layout/LinearBlockProcessNumbered"/>
    <dgm:cxn modelId="{EEBCEE36-A8A9-4651-A269-2FC41A390503}" type="presOf" srcId="{6C9CAE25-98A0-4FFA-8421-2024D7F55FD2}" destId="{3D85A4DA-CD43-443C-8FCE-0A8D67AAE8A0}" srcOrd="0" destOrd="0" presId="urn:microsoft.com/office/officeart/2016/7/layout/LinearBlockProcessNumbered"/>
    <dgm:cxn modelId="{7171715B-F5E2-4308-9DAC-281BE3FBE75C}" type="presOf" srcId="{469FCA2C-9338-4E5E-96B1-B378CE03BB93}" destId="{02AA7CA1-00EC-42C2-8F38-E586A4BBB7D7}" srcOrd="0" destOrd="0" presId="urn:microsoft.com/office/officeart/2016/7/layout/LinearBlockProcessNumbered"/>
    <dgm:cxn modelId="{762B2B5D-54DC-4E5B-9B3C-B3FB131782D9}" srcId="{56D93395-BF63-4CCE-8193-FC2DD5C852F4}" destId="{A4F17341-5677-4B64-94EE-CDE00BD9ECD2}" srcOrd="2" destOrd="0" parTransId="{6D389914-0FD9-4ED4-ACDE-FC697C9E6BEF}" sibTransId="{3186D981-EEB9-4FDC-A97B-4CECEBE63F6D}"/>
    <dgm:cxn modelId="{194B5861-F034-44A2-85D0-87DC238DF915}" type="presOf" srcId="{3186D981-EEB9-4FDC-A97B-4CECEBE63F6D}" destId="{1AFD4991-6676-4A28-9138-CDED3E064A94}" srcOrd="0" destOrd="0" presId="urn:microsoft.com/office/officeart/2016/7/layout/LinearBlockProcessNumbered"/>
    <dgm:cxn modelId="{F2336866-C6E6-494C-906F-0A942A574A5B}" type="presOf" srcId="{43A12607-2E45-4444-9AFE-7F25344125B5}" destId="{E66CF92A-500A-4BE1-833D-54C7C668D8FA}" srcOrd="0" destOrd="0" presId="urn:microsoft.com/office/officeart/2016/7/layout/LinearBlockProcessNumbered"/>
    <dgm:cxn modelId="{0A7ACA49-EFAC-468C-920B-7CC13DA0FC5C}" type="presOf" srcId="{6C9CAE25-98A0-4FFA-8421-2024D7F55FD2}" destId="{C3B68571-C7F7-4A2F-816E-DCC5365F92B8}" srcOrd="1" destOrd="0" presId="urn:microsoft.com/office/officeart/2016/7/layout/LinearBlockProcessNumbered"/>
    <dgm:cxn modelId="{CBEA024F-152E-43CC-8AF2-599BCDC962B6}" type="presOf" srcId="{3FA66A91-CFEE-42A8-82DC-DD96EF309FE4}" destId="{93F36222-FBF4-4155-9BE7-7CB0FA6DCAD1}" srcOrd="1" destOrd="0" presId="urn:microsoft.com/office/officeart/2016/7/layout/LinearBlockProcessNumbered"/>
    <dgm:cxn modelId="{5C919A6F-740D-4B49-A88E-AF75A8AEC3B0}" type="presOf" srcId="{43A12607-2E45-4444-9AFE-7F25344125B5}" destId="{146273DD-930E-4013-B6E9-EB4C4B2D41B7}" srcOrd="1" destOrd="0" presId="urn:microsoft.com/office/officeart/2016/7/layout/LinearBlockProcessNumbered"/>
    <dgm:cxn modelId="{BD8F6576-17A7-49CE-8CC4-E2FB8C1CBA24}" srcId="{56D93395-BF63-4CCE-8193-FC2DD5C852F4}" destId="{3FA66A91-CFEE-42A8-82DC-DD96EF309FE4}" srcOrd="1" destOrd="0" parTransId="{B49AB8DF-35BB-4845-9064-68432B7C3954}" sibTransId="{F862B7FC-D45E-42FB-91C9-AC516E7C1F9C}"/>
    <dgm:cxn modelId="{F27EE989-DDFE-4892-9F46-1EF8825706A5}" type="presOf" srcId="{35BE0D0A-D181-4364-9162-D68DD21B3560}" destId="{3B2E6E2C-226D-4548-8C74-98F59A4879A6}" srcOrd="0" destOrd="0" presId="urn:microsoft.com/office/officeart/2016/7/layout/LinearBlockProcessNumbered"/>
    <dgm:cxn modelId="{12EBB5A1-E788-45DF-8A1B-9C91945EF264}" srcId="{56D93395-BF63-4CCE-8193-FC2DD5C852F4}" destId="{6C9CAE25-98A0-4FFA-8421-2024D7F55FD2}" srcOrd="0" destOrd="0" parTransId="{1F467697-A95E-40B9-9714-FC57762633D4}" sibTransId="{469FCA2C-9338-4E5E-96B1-B378CE03BB93}"/>
    <dgm:cxn modelId="{EC87E3C3-21B9-4B58-A398-AEB57E90AD06}" type="presOf" srcId="{F862B7FC-D45E-42FB-91C9-AC516E7C1F9C}" destId="{397F8F8B-18BE-4EC0-A8F7-41A954D903DF}" srcOrd="0" destOrd="0" presId="urn:microsoft.com/office/officeart/2016/7/layout/LinearBlockProcessNumbered"/>
    <dgm:cxn modelId="{77EEFBC9-5C65-4815-8069-73A05ED0AF34}" srcId="{56D93395-BF63-4CCE-8193-FC2DD5C852F4}" destId="{43A12607-2E45-4444-9AFE-7F25344125B5}" srcOrd="3" destOrd="0" parTransId="{475D9740-F8D0-4DE7-B555-A6FA8F651322}" sibTransId="{35BE0D0A-D181-4364-9162-D68DD21B3560}"/>
    <dgm:cxn modelId="{E5FFBECD-B5F4-4047-884A-EEF7E62E7EF9}" type="presOf" srcId="{A4F17341-5677-4B64-94EE-CDE00BD9ECD2}" destId="{FEDCB481-FC25-49D4-8F08-0053DEBDFFC9}" srcOrd="1" destOrd="0" presId="urn:microsoft.com/office/officeart/2016/7/layout/LinearBlockProcessNumbered"/>
    <dgm:cxn modelId="{47665FCE-2A9A-48EA-9947-1A8B0D396888}" type="presOf" srcId="{3FA66A91-CFEE-42A8-82DC-DD96EF309FE4}" destId="{D49DD3A9-DD86-492C-A0D7-AA68079CDBCC}" srcOrd="0" destOrd="0" presId="urn:microsoft.com/office/officeart/2016/7/layout/LinearBlockProcessNumbered"/>
    <dgm:cxn modelId="{03A6B9F5-C413-4741-886A-9B495E9CF2E5}" type="presOf" srcId="{A4F17341-5677-4B64-94EE-CDE00BD9ECD2}" destId="{539ADC19-7F8A-4951-B299-DDB2EBEFFA2F}" srcOrd="0" destOrd="0" presId="urn:microsoft.com/office/officeart/2016/7/layout/LinearBlockProcessNumbered"/>
    <dgm:cxn modelId="{878367EF-96F9-4F6C-B6F2-9C1AC009606A}" type="presParOf" srcId="{0DC92F20-863E-410C-AB77-B0BC2B7E0486}" destId="{66D81F74-630E-4C94-A524-DD8D13E43B46}" srcOrd="0" destOrd="0" presId="urn:microsoft.com/office/officeart/2016/7/layout/LinearBlockProcessNumbered"/>
    <dgm:cxn modelId="{66E9A634-C7B2-4319-963F-6D9B835BBAE5}" type="presParOf" srcId="{66D81F74-630E-4C94-A524-DD8D13E43B46}" destId="{3D85A4DA-CD43-443C-8FCE-0A8D67AAE8A0}" srcOrd="0" destOrd="0" presId="urn:microsoft.com/office/officeart/2016/7/layout/LinearBlockProcessNumbered"/>
    <dgm:cxn modelId="{3A4D2CC2-6DB0-4B5A-8ECD-5A5C315A4566}" type="presParOf" srcId="{66D81F74-630E-4C94-A524-DD8D13E43B46}" destId="{02AA7CA1-00EC-42C2-8F38-E586A4BBB7D7}" srcOrd="1" destOrd="0" presId="urn:microsoft.com/office/officeart/2016/7/layout/LinearBlockProcessNumbered"/>
    <dgm:cxn modelId="{E3FB67E5-4CCF-4615-9CE9-09A855E622D5}" type="presParOf" srcId="{66D81F74-630E-4C94-A524-DD8D13E43B46}" destId="{C3B68571-C7F7-4A2F-816E-DCC5365F92B8}" srcOrd="2" destOrd="0" presId="urn:microsoft.com/office/officeart/2016/7/layout/LinearBlockProcessNumbered"/>
    <dgm:cxn modelId="{40F2EC97-F685-4549-9A70-FF68945FACA9}" type="presParOf" srcId="{0DC92F20-863E-410C-AB77-B0BC2B7E0486}" destId="{2B88D858-93B2-4E1F-92F5-74E2FB1D9EFB}" srcOrd="1" destOrd="0" presId="urn:microsoft.com/office/officeart/2016/7/layout/LinearBlockProcessNumbered"/>
    <dgm:cxn modelId="{7D8C830B-3D0D-4034-8889-A94F03CE4150}" type="presParOf" srcId="{0DC92F20-863E-410C-AB77-B0BC2B7E0486}" destId="{F51B109A-8F94-4993-8D66-46AEA9272915}" srcOrd="2" destOrd="0" presId="urn:microsoft.com/office/officeart/2016/7/layout/LinearBlockProcessNumbered"/>
    <dgm:cxn modelId="{B8BEC4AB-8C3D-41E5-B099-61E2B3FBD573}" type="presParOf" srcId="{F51B109A-8F94-4993-8D66-46AEA9272915}" destId="{D49DD3A9-DD86-492C-A0D7-AA68079CDBCC}" srcOrd="0" destOrd="0" presId="urn:microsoft.com/office/officeart/2016/7/layout/LinearBlockProcessNumbered"/>
    <dgm:cxn modelId="{97DE8C1C-91AB-46F7-AB65-4787D34F70F9}" type="presParOf" srcId="{F51B109A-8F94-4993-8D66-46AEA9272915}" destId="{397F8F8B-18BE-4EC0-A8F7-41A954D903DF}" srcOrd="1" destOrd="0" presId="urn:microsoft.com/office/officeart/2016/7/layout/LinearBlockProcessNumbered"/>
    <dgm:cxn modelId="{1AF31B16-1DCB-4F9E-ADDC-F098735EDEDB}" type="presParOf" srcId="{F51B109A-8F94-4993-8D66-46AEA9272915}" destId="{93F36222-FBF4-4155-9BE7-7CB0FA6DCAD1}" srcOrd="2" destOrd="0" presId="urn:microsoft.com/office/officeart/2016/7/layout/LinearBlockProcessNumbered"/>
    <dgm:cxn modelId="{6FF5C9E8-3C04-4C22-B714-734F94BF926A}" type="presParOf" srcId="{0DC92F20-863E-410C-AB77-B0BC2B7E0486}" destId="{7A8FCED8-95CB-43CA-A668-06606BD991EA}" srcOrd="3" destOrd="0" presId="urn:microsoft.com/office/officeart/2016/7/layout/LinearBlockProcessNumbered"/>
    <dgm:cxn modelId="{7D819EA3-BF1A-4F07-B5BC-288596E3A6A8}" type="presParOf" srcId="{0DC92F20-863E-410C-AB77-B0BC2B7E0486}" destId="{BB027BAF-27B4-4462-A784-1A6F88DADD9C}" srcOrd="4" destOrd="0" presId="urn:microsoft.com/office/officeart/2016/7/layout/LinearBlockProcessNumbered"/>
    <dgm:cxn modelId="{9965094D-2852-4E40-A9A9-82D854A4FCDA}" type="presParOf" srcId="{BB027BAF-27B4-4462-A784-1A6F88DADD9C}" destId="{539ADC19-7F8A-4951-B299-DDB2EBEFFA2F}" srcOrd="0" destOrd="0" presId="urn:microsoft.com/office/officeart/2016/7/layout/LinearBlockProcessNumbered"/>
    <dgm:cxn modelId="{62882B2C-1AE1-4AB4-A2B0-E993B8BECACE}" type="presParOf" srcId="{BB027BAF-27B4-4462-A784-1A6F88DADD9C}" destId="{1AFD4991-6676-4A28-9138-CDED3E064A94}" srcOrd="1" destOrd="0" presId="urn:microsoft.com/office/officeart/2016/7/layout/LinearBlockProcessNumbered"/>
    <dgm:cxn modelId="{5F0C48DA-1A09-49B8-BFED-A15104135300}" type="presParOf" srcId="{BB027BAF-27B4-4462-A784-1A6F88DADD9C}" destId="{FEDCB481-FC25-49D4-8F08-0053DEBDFFC9}" srcOrd="2" destOrd="0" presId="urn:microsoft.com/office/officeart/2016/7/layout/LinearBlockProcessNumbered"/>
    <dgm:cxn modelId="{7CB81698-CAD5-4D88-A4EF-FAEC2757D9DF}" type="presParOf" srcId="{0DC92F20-863E-410C-AB77-B0BC2B7E0486}" destId="{C2B3FA8D-C172-48DD-89AB-93EF6D1EC7A1}" srcOrd="5" destOrd="0" presId="urn:microsoft.com/office/officeart/2016/7/layout/LinearBlockProcessNumbered"/>
    <dgm:cxn modelId="{FFFF6987-C44D-43EF-8BAB-1216B059BA40}" type="presParOf" srcId="{0DC92F20-863E-410C-AB77-B0BC2B7E0486}" destId="{BB104EF8-0E01-4CDD-853B-38D9A260132D}" srcOrd="6" destOrd="0" presId="urn:microsoft.com/office/officeart/2016/7/layout/LinearBlockProcessNumbered"/>
    <dgm:cxn modelId="{2481A4CB-A998-4F16-93B9-0A1704ECF161}" type="presParOf" srcId="{BB104EF8-0E01-4CDD-853B-38D9A260132D}" destId="{E66CF92A-500A-4BE1-833D-54C7C668D8FA}" srcOrd="0" destOrd="0" presId="urn:microsoft.com/office/officeart/2016/7/layout/LinearBlockProcessNumbered"/>
    <dgm:cxn modelId="{DA69DF8E-D239-411D-8F47-064338FF35F5}" type="presParOf" srcId="{BB104EF8-0E01-4CDD-853B-38D9A260132D}" destId="{3B2E6E2C-226D-4548-8C74-98F59A4879A6}" srcOrd="1" destOrd="0" presId="urn:microsoft.com/office/officeart/2016/7/layout/LinearBlockProcessNumbered"/>
    <dgm:cxn modelId="{DB7F9DC7-4E28-4E41-BB7B-CE492B837ED9}" type="presParOf" srcId="{BB104EF8-0E01-4CDD-853B-38D9A260132D}" destId="{146273DD-930E-4013-B6E9-EB4C4B2D41B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4AEADDE-7A7A-4A27-89F7-D034D81D3321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B2BACBE-AEF4-424F-9252-EB5AB8A7E332}">
      <dgm:prSet/>
      <dgm:spPr/>
      <dgm:t>
        <a:bodyPr/>
        <a:lstStyle/>
        <a:p>
          <a:r>
            <a:rPr lang="en-GB"/>
            <a:t>Focus on creativity and strategic thinking</a:t>
          </a:r>
          <a:endParaRPr lang="en-US"/>
        </a:p>
      </dgm:t>
    </dgm:pt>
    <dgm:pt modelId="{38084CF3-D5C5-47FD-8048-E963D4329461}" type="parTrans" cxnId="{5BE2D0FC-CC8A-4F3D-86E5-204995C598E9}">
      <dgm:prSet/>
      <dgm:spPr/>
      <dgm:t>
        <a:bodyPr/>
        <a:lstStyle/>
        <a:p>
          <a:endParaRPr lang="en-US"/>
        </a:p>
      </dgm:t>
    </dgm:pt>
    <dgm:pt modelId="{B0560DE5-C3C2-494F-9677-8E611D98F844}" type="sibTrans" cxnId="{5BE2D0FC-CC8A-4F3D-86E5-204995C598E9}">
      <dgm:prSet/>
      <dgm:spPr/>
      <dgm:t>
        <a:bodyPr/>
        <a:lstStyle/>
        <a:p>
          <a:endParaRPr lang="en-US"/>
        </a:p>
      </dgm:t>
    </dgm:pt>
    <dgm:pt modelId="{521B93C1-17D2-4DB3-AD7F-3C2D75BE270E}">
      <dgm:prSet/>
      <dgm:spPr/>
      <dgm:t>
        <a:bodyPr/>
        <a:lstStyle/>
        <a:p>
          <a:r>
            <a:rPr lang="en-GB"/>
            <a:t>Encourages experimentation and new ideas</a:t>
          </a:r>
          <a:endParaRPr lang="en-US"/>
        </a:p>
      </dgm:t>
    </dgm:pt>
    <dgm:pt modelId="{3E2BDDB2-E99B-4970-ABFD-49B2DED94D69}" type="parTrans" cxnId="{B25364F3-FA58-4F53-A044-FE1779FF2747}">
      <dgm:prSet/>
      <dgm:spPr/>
      <dgm:t>
        <a:bodyPr/>
        <a:lstStyle/>
        <a:p>
          <a:endParaRPr lang="en-US"/>
        </a:p>
      </dgm:t>
    </dgm:pt>
    <dgm:pt modelId="{CE48C80E-136E-4EBE-BB0E-A7458774B02C}" type="sibTrans" cxnId="{B25364F3-FA58-4F53-A044-FE1779FF2747}">
      <dgm:prSet/>
      <dgm:spPr/>
      <dgm:t>
        <a:bodyPr/>
        <a:lstStyle/>
        <a:p>
          <a:endParaRPr lang="en-US"/>
        </a:p>
      </dgm:t>
    </dgm:pt>
    <dgm:pt modelId="{1890F2F4-916F-428C-ACA2-B639B623864B}">
      <dgm:prSet/>
      <dgm:spPr/>
      <dgm:t>
        <a:bodyPr/>
        <a:lstStyle/>
        <a:p>
          <a:r>
            <a:rPr lang="en-GB"/>
            <a:t>Promotes a culture of continuous improvement</a:t>
          </a:r>
          <a:endParaRPr lang="en-US"/>
        </a:p>
      </dgm:t>
    </dgm:pt>
    <dgm:pt modelId="{D2486716-581A-462D-912A-C183AE89B527}" type="parTrans" cxnId="{4C5EA25D-3A2A-430D-B77B-9386AF515CA6}">
      <dgm:prSet/>
      <dgm:spPr/>
      <dgm:t>
        <a:bodyPr/>
        <a:lstStyle/>
        <a:p>
          <a:endParaRPr lang="en-US"/>
        </a:p>
      </dgm:t>
    </dgm:pt>
    <dgm:pt modelId="{A287B7C5-AD63-488C-AD1C-A5F08ADDF7E2}" type="sibTrans" cxnId="{4C5EA25D-3A2A-430D-B77B-9386AF515CA6}">
      <dgm:prSet/>
      <dgm:spPr/>
      <dgm:t>
        <a:bodyPr/>
        <a:lstStyle/>
        <a:p>
          <a:endParaRPr lang="en-US"/>
        </a:p>
      </dgm:t>
    </dgm:pt>
    <dgm:pt modelId="{5A2806C4-87BD-4C92-85AF-5F1F7FE751FB}">
      <dgm:prSet/>
      <dgm:spPr/>
      <dgm:t>
        <a:bodyPr/>
        <a:lstStyle/>
        <a:p>
          <a:r>
            <a:rPr lang="en-GB"/>
            <a:t>Moves beyond routine administrative tasks</a:t>
          </a:r>
          <a:endParaRPr lang="en-US"/>
        </a:p>
      </dgm:t>
    </dgm:pt>
    <dgm:pt modelId="{0210780F-7C12-414B-9D86-F5611F26C531}" type="parTrans" cxnId="{8327D800-C8B2-45AF-8A70-7672DF2B00E0}">
      <dgm:prSet/>
      <dgm:spPr/>
      <dgm:t>
        <a:bodyPr/>
        <a:lstStyle/>
        <a:p>
          <a:endParaRPr lang="en-US"/>
        </a:p>
      </dgm:t>
    </dgm:pt>
    <dgm:pt modelId="{4ECFFE07-7B1A-47CB-8810-B624EA2B769D}" type="sibTrans" cxnId="{8327D800-C8B2-45AF-8A70-7672DF2B00E0}">
      <dgm:prSet/>
      <dgm:spPr/>
      <dgm:t>
        <a:bodyPr/>
        <a:lstStyle/>
        <a:p>
          <a:endParaRPr lang="en-US"/>
        </a:p>
      </dgm:t>
    </dgm:pt>
    <dgm:pt modelId="{B369498F-0F59-40AB-9475-F2B3E0E1A2C4}" type="pres">
      <dgm:prSet presAssocID="{44AEADDE-7A7A-4A27-89F7-D034D81D3321}" presName="vert0" presStyleCnt="0">
        <dgm:presLayoutVars>
          <dgm:dir/>
          <dgm:animOne val="branch"/>
          <dgm:animLvl val="lvl"/>
        </dgm:presLayoutVars>
      </dgm:prSet>
      <dgm:spPr/>
    </dgm:pt>
    <dgm:pt modelId="{6DD1758C-C4FA-4A36-9ECF-2C73AE2B7EE4}" type="pres">
      <dgm:prSet presAssocID="{4B2BACBE-AEF4-424F-9252-EB5AB8A7E332}" presName="thickLine" presStyleLbl="alignNode1" presStyleIdx="0" presStyleCnt="4"/>
      <dgm:spPr/>
    </dgm:pt>
    <dgm:pt modelId="{7923C3D4-CAF2-4E22-ACCC-39651516A41C}" type="pres">
      <dgm:prSet presAssocID="{4B2BACBE-AEF4-424F-9252-EB5AB8A7E332}" presName="horz1" presStyleCnt="0"/>
      <dgm:spPr/>
    </dgm:pt>
    <dgm:pt modelId="{8029514C-16EB-4004-92E9-BBEB57293592}" type="pres">
      <dgm:prSet presAssocID="{4B2BACBE-AEF4-424F-9252-EB5AB8A7E332}" presName="tx1" presStyleLbl="revTx" presStyleIdx="0" presStyleCnt="4"/>
      <dgm:spPr/>
    </dgm:pt>
    <dgm:pt modelId="{8E563E3B-091B-4880-87F8-AD3E292BAED2}" type="pres">
      <dgm:prSet presAssocID="{4B2BACBE-AEF4-424F-9252-EB5AB8A7E332}" presName="vert1" presStyleCnt="0"/>
      <dgm:spPr/>
    </dgm:pt>
    <dgm:pt modelId="{37874FA5-EFBA-4E1C-B7C8-DBA67A05D1D7}" type="pres">
      <dgm:prSet presAssocID="{521B93C1-17D2-4DB3-AD7F-3C2D75BE270E}" presName="thickLine" presStyleLbl="alignNode1" presStyleIdx="1" presStyleCnt="4"/>
      <dgm:spPr/>
    </dgm:pt>
    <dgm:pt modelId="{9AF6F73F-DD76-4BD0-B526-8F7D7DA4D99D}" type="pres">
      <dgm:prSet presAssocID="{521B93C1-17D2-4DB3-AD7F-3C2D75BE270E}" presName="horz1" presStyleCnt="0"/>
      <dgm:spPr/>
    </dgm:pt>
    <dgm:pt modelId="{52D59E21-1DF0-435D-8098-5677BE3ECD1E}" type="pres">
      <dgm:prSet presAssocID="{521B93C1-17D2-4DB3-AD7F-3C2D75BE270E}" presName="tx1" presStyleLbl="revTx" presStyleIdx="1" presStyleCnt="4"/>
      <dgm:spPr/>
    </dgm:pt>
    <dgm:pt modelId="{98227359-42F8-47B0-BBEC-0C058EDDF624}" type="pres">
      <dgm:prSet presAssocID="{521B93C1-17D2-4DB3-AD7F-3C2D75BE270E}" presName="vert1" presStyleCnt="0"/>
      <dgm:spPr/>
    </dgm:pt>
    <dgm:pt modelId="{02757633-5A9F-4C33-8CBF-CDE9216FC062}" type="pres">
      <dgm:prSet presAssocID="{1890F2F4-916F-428C-ACA2-B639B623864B}" presName="thickLine" presStyleLbl="alignNode1" presStyleIdx="2" presStyleCnt="4"/>
      <dgm:spPr/>
    </dgm:pt>
    <dgm:pt modelId="{D1D288C3-4B0C-4A40-A50D-2E45BAC00EED}" type="pres">
      <dgm:prSet presAssocID="{1890F2F4-916F-428C-ACA2-B639B623864B}" presName="horz1" presStyleCnt="0"/>
      <dgm:spPr/>
    </dgm:pt>
    <dgm:pt modelId="{A631C011-BE63-43DB-AEF9-4A65DAA01002}" type="pres">
      <dgm:prSet presAssocID="{1890F2F4-916F-428C-ACA2-B639B623864B}" presName="tx1" presStyleLbl="revTx" presStyleIdx="2" presStyleCnt="4"/>
      <dgm:spPr/>
    </dgm:pt>
    <dgm:pt modelId="{0967696F-97B0-4BE4-A82C-DDA5CB914703}" type="pres">
      <dgm:prSet presAssocID="{1890F2F4-916F-428C-ACA2-B639B623864B}" presName="vert1" presStyleCnt="0"/>
      <dgm:spPr/>
    </dgm:pt>
    <dgm:pt modelId="{6A370645-4E12-444F-B668-DB889FDF52EB}" type="pres">
      <dgm:prSet presAssocID="{5A2806C4-87BD-4C92-85AF-5F1F7FE751FB}" presName="thickLine" presStyleLbl="alignNode1" presStyleIdx="3" presStyleCnt="4"/>
      <dgm:spPr/>
    </dgm:pt>
    <dgm:pt modelId="{ED0FAA64-4582-4E61-B0B8-FBBBB0E138A5}" type="pres">
      <dgm:prSet presAssocID="{5A2806C4-87BD-4C92-85AF-5F1F7FE751FB}" presName="horz1" presStyleCnt="0"/>
      <dgm:spPr/>
    </dgm:pt>
    <dgm:pt modelId="{46A01D72-EA9B-4B48-9E80-211B4761962F}" type="pres">
      <dgm:prSet presAssocID="{5A2806C4-87BD-4C92-85AF-5F1F7FE751FB}" presName="tx1" presStyleLbl="revTx" presStyleIdx="3" presStyleCnt="4"/>
      <dgm:spPr/>
    </dgm:pt>
    <dgm:pt modelId="{92C077E9-81C1-42F1-B8B4-5896C3E7AA85}" type="pres">
      <dgm:prSet presAssocID="{5A2806C4-87BD-4C92-85AF-5F1F7FE751FB}" presName="vert1" presStyleCnt="0"/>
      <dgm:spPr/>
    </dgm:pt>
  </dgm:ptLst>
  <dgm:cxnLst>
    <dgm:cxn modelId="{8327D800-C8B2-45AF-8A70-7672DF2B00E0}" srcId="{44AEADDE-7A7A-4A27-89F7-D034D81D3321}" destId="{5A2806C4-87BD-4C92-85AF-5F1F7FE751FB}" srcOrd="3" destOrd="0" parTransId="{0210780F-7C12-414B-9D86-F5611F26C531}" sibTransId="{4ECFFE07-7B1A-47CB-8810-B624EA2B769D}"/>
    <dgm:cxn modelId="{B87D3B02-7DED-4F55-8559-9D802859F08A}" type="presOf" srcId="{44AEADDE-7A7A-4A27-89F7-D034D81D3321}" destId="{B369498F-0F59-40AB-9475-F2B3E0E1A2C4}" srcOrd="0" destOrd="0" presId="urn:microsoft.com/office/officeart/2008/layout/LinedList"/>
    <dgm:cxn modelId="{A9448F2E-F5DC-4520-9B8E-48924CEAD8DD}" type="presOf" srcId="{1890F2F4-916F-428C-ACA2-B639B623864B}" destId="{A631C011-BE63-43DB-AEF9-4A65DAA01002}" srcOrd="0" destOrd="0" presId="urn:microsoft.com/office/officeart/2008/layout/LinedList"/>
    <dgm:cxn modelId="{4C5EA25D-3A2A-430D-B77B-9386AF515CA6}" srcId="{44AEADDE-7A7A-4A27-89F7-D034D81D3321}" destId="{1890F2F4-916F-428C-ACA2-B639B623864B}" srcOrd="2" destOrd="0" parTransId="{D2486716-581A-462D-912A-C183AE89B527}" sibTransId="{A287B7C5-AD63-488C-AD1C-A5F08ADDF7E2}"/>
    <dgm:cxn modelId="{B7AC5364-4866-43B4-81BE-393D58ACFFCB}" type="presOf" srcId="{5A2806C4-87BD-4C92-85AF-5F1F7FE751FB}" destId="{46A01D72-EA9B-4B48-9E80-211B4761962F}" srcOrd="0" destOrd="0" presId="urn:microsoft.com/office/officeart/2008/layout/LinedList"/>
    <dgm:cxn modelId="{D4817767-9F8D-4C17-B885-7162FB2DA896}" type="presOf" srcId="{521B93C1-17D2-4DB3-AD7F-3C2D75BE270E}" destId="{52D59E21-1DF0-435D-8098-5677BE3ECD1E}" srcOrd="0" destOrd="0" presId="urn:microsoft.com/office/officeart/2008/layout/LinedList"/>
    <dgm:cxn modelId="{25E4B281-8BB1-4619-B387-B6B59C5B1E31}" type="presOf" srcId="{4B2BACBE-AEF4-424F-9252-EB5AB8A7E332}" destId="{8029514C-16EB-4004-92E9-BBEB57293592}" srcOrd="0" destOrd="0" presId="urn:microsoft.com/office/officeart/2008/layout/LinedList"/>
    <dgm:cxn modelId="{B25364F3-FA58-4F53-A044-FE1779FF2747}" srcId="{44AEADDE-7A7A-4A27-89F7-D034D81D3321}" destId="{521B93C1-17D2-4DB3-AD7F-3C2D75BE270E}" srcOrd="1" destOrd="0" parTransId="{3E2BDDB2-E99B-4970-ABFD-49B2DED94D69}" sibTransId="{CE48C80E-136E-4EBE-BB0E-A7458774B02C}"/>
    <dgm:cxn modelId="{5BE2D0FC-CC8A-4F3D-86E5-204995C598E9}" srcId="{44AEADDE-7A7A-4A27-89F7-D034D81D3321}" destId="{4B2BACBE-AEF4-424F-9252-EB5AB8A7E332}" srcOrd="0" destOrd="0" parTransId="{38084CF3-D5C5-47FD-8048-E963D4329461}" sibTransId="{B0560DE5-C3C2-494F-9677-8E611D98F844}"/>
    <dgm:cxn modelId="{1478AA49-A1D4-4062-9047-FA7D005DEF8F}" type="presParOf" srcId="{B369498F-0F59-40AB-9475-F2B3E0E1A2C4}" destId="{6DD1758C-C4FA-4A36-9ECF-2C73AE2B7EE4}" srcOrd="0" destOrd="0" presId="urn:microsoft.com/office/officeart/2008/layout/LinedList"/>
    <dgm:cxn modelId="{20B7AA1F-C78D-46A9-9757-75CCA100B41A}" type="presParOf" srcId="{B369498F-0F59-40AB-9475-F2B3E0E1A2C4}" destId="{7923C3D4-CAF2-4E22-ACCC-39651516A41C}" srcOrd="1" destOrd="0" presId="urn:microsoft.com/office/officeart/2008/layout/LinedList"/>
    <dgm:cxn modelId="{840356BC-3E19-4028-BE84-E7A78D4BEB83}" type="presParOf" srcId="{7923C3D4-CAF2-4E22-ACCC-39651516A41C}" destId="{8029514C-16EB-4004-92E9-BBEB57293592}" srcOrd="0" destOrd="0" presId="urn:microsoft.com/office/officeart/2008/layout/LinedList"/>
    <dgm:cxn modelId="{AAABD31A-D3FA-4FFA-8EB4-99EB72260BF7}" type="presParOf" srcId="{7923C3D4-CAF2-4E22-ACCC-39651516A41C}" destId="{8E563E3B-091B-4880-87F8-AD3E292BAED2}" srcOrd="1" destOrd="0" presId="urn:microsoft.com/office/officeart/2008/layout/LinedList"/>
    <dgm:cxn modelId="{5F44E2A6-98A7-4CB8-BB01-1ECD4A1A2DB1}" type="presParOf" srcId="{B369498F-0F59-40AB-9475-F2B3E0E1A2C4}" destId="{37874FA5-EFBA-4E1C-B7C8-DBA67A05D1D7}" srcOrd="2" destOrd="0" presId="urn:microsoft.com/office/officeart/2008/layout/LinedList"/>
    <dgm:cxn modelId="{8024A237-3F0C-4462-BD1B-A6CD7FF37961}" type="presParOf" srcId="{B369498F-0F59-40AB-9475-F2B3E0E1A2C4}" destId="{9AF6F73F-DD76-4BD0-B526-8F7D7DA4D99D}" srcOrd="3" destOrd="0" presId="urn:microsoft.com/office/officeart/2008/layout/LinedList"/>
    <dgm:cxn modelId="{A651D2CE-7F9E-4C2A-AD74-CEBE33E7FA52}" type="presParOf" srcId="{9AF6F73F-DD76-4BD0-B526-8F7D7DA4D99D}" destId="{52D59E21-1DF0-435D-8098-5677BE3ECD1E}" srcOrd="0" destOrd="0" presId="urn:microsoft.com/office/officeart/2008/layout/LinedList"/>
    <dgm:cxn modelId="{0BAEA384-01DA-4178-B60B-0A594EAB7061}" type="presParOf" srcId="{9AF6F73F-DD76-4BD0-B526-8F7D7DA4D99D}" destId="{98227359-42F8-47B0-BBEC-0C058EDDF624}" srcOrd="1" destOrd="0" presId="urn:microsoft.com/office/officeart/2008/layout/LinedList"/>
    <dgm:cxn modelId="{E8114C33-476D-4F05-A628-395C4E0E37E5}" type="presParOf" srcId="{B369498F-0F59-40AB-9475-F2B3E0E1A2C4}" destId="{02757633-5A9F-4C33-8CBF-CDE9216FC062}" srcOrd="4" destOrd="0" presId="urn:microsoft.com/office/officeart/2008/layout/LinedList"/>
    <dgm:cxn modelId="{F25F3EE1-521E-4183-923C-4E0A4B74D1B0}" type="presParOf" srcId="{B369498F-0F59-40AB-9475-F2B3E0E1A2C4}" destId="{D1D288C3-4B0C-4A40-A50D-2E45BAC00EED}" srcOrd="5" destOrd="0" presId="urn:microsoft.com/office/officeart/2008/layout/LinedList"/>
    <dgm:cxn modelId="{7DEC9410-DB3A-4EE6-84E3-FBBBDB1382B6}" type="presParOf" srcId="{D1D288C3-4B0C-4A40-A50D-2E45BAC00EED}" destId="{A631C011-BE63-43DB-AEF9-4A65DAA01002}" srcOrd="0" destOrd="0" presId="urn:microsoft.com/office/officeart/2008/layout/LinedList"/>
    <dgm:cxn modelId="{6DA06227-A4F9-4CF1-96A5-C29C5B264D81}" type="presParOf" srcId="{D1D288C3-4B0C-4A40-A50D-2E45BAC00EED}" destId="{0967696F-97B0-4BE4-A82C-DDA5CB914703}" srcOrd="1" destOrd="0" presId="urn:microsoft.com/office/officeart/2008/layout/LinedList"/>
    <dgm:cxn modelId="{F8589FBE-3B5C-4AAA-B468-3B80773F3F0D}" type="presParOf" srcId="{B369498F-0F59-40AB-9475-F2B3E0E1A2C4}" destId="{6A370645-4E12-444F-B668-DB889FDF52EB}" srcOrd="6" destOrd="0" presId="urn:microsoft.com/office/officeart/2008/layout/LinedList"/>
    <dgm:cxn modelId="{DE46528C-40C6-476E-B6D0-DF681745D3F7}" type="presParOf" srcId="{B369498F-0F59-40AB-9475-F2B3E0E1A2C4}" destId="{ED0FAA64-4582-4E61-B0B8-FBBBB0E138A5}" srcOrd="7" destOrd="0" presId="urn:microsoft.com/office/officeart/2008/layout/LinedList"/>
    <dgm:cxn modelId="{A4DFB4DB-85D1-4216-9276-63B349004B1F}" type="presParOf" srcId="{ED0FAA64-4582-4E61-B0B8-FBBBB0E138A5}" destId="{46A01D72-EA9B-4B48-9E80-211B4761962F}" srcOrd="0" destOrd="0" presId="urn:microsoft.com/office/officeart/2008/layout/LinedList"/>
    <dgm:cxn modelId="{59798021-04C1-493C-A6A8-44CAF54E8738}" type="presParOf" srcId="{ED0FAA64-4582-4E61-B0B8-FBBBB0E138A5}" destId="{92C077E9-81C1-42F1-B8B4-5896C3E7AA8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CA062E7-E142-4A98-96FC-BF76A20D994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6C18FA0-AFB8-48EC-A5A5-43FA835D109C}">
      <dgm:prSet/>
      <dgm:spPr/>
      <dgm:t>
        <a:bodyPr/>
        <a:lstStyle/>
        <a:p>
          <a:r>
            <a:rPr lang="en-GB"/>
            <a:t>Understanding of digital transformation</a:t>
          </a:r>
          <a:endParaRPr lang="en-US"/>
        </a:p>
      </dgm:t>
    </dgm:pt>
    <dgm:pt modelId="{2D72F7C6-0042-48E3-9ADE-2B44EE7424B7}" type="parTrans" cxnId="{F5C7D9A3-45CB-41D9-B20D-91F8BA3A003F}">
      <dgm:prSet/>
      <dgm:spPr/>
      <dgm:t>
        <a:bodyPr/>
        <a:lstStyle/>
        <a:p>
          <a:endParaRPr lang="en-US"/>
        </a:p>
      </dgm:t>
    </dgm:pt>
    <dgm:pt modelId="{FE95F179-102A-482F-B42A-C86116888F3B}" type="sibTrans" cxnId="{F5C7D9A3-45CB-41D9-B20D-91F8BA3A003F}">
      <dgm:prSet/>
      <dgm:spPr/>
      <dgm:t>
        <a:bodyPr/>
        <a:lstStyle/>
        <a:p>
          <a:endParaRPr lang="en-US"/>
        </a:p>
      </dgm:t>
    </dgm:pt>
    <dgm:pt modelId="{C25FCA11-7E29-4625-9E68-CCB3783F46B5}">
      <dgm:prSet/>
      <dgm:spPr/>
      <dgm:t>
        <a:bodyPr/>
        <a:lstStyle/>
        <a:p>
          <a:r>
            <a:rPr lang="en-GB"/>
            <a:t>Awareness of innovation processes</a:t>
          </a:r>
          <a:endParaRPr lang="en-US"/>
        </a:p>
      </dgm:t>
    </dgm:pt>
    <dgm:pt modelId="{7ABDC9B3-2021-40A1-B22E-C918E75D324A}" type="parTrans" cxnId="{35291E20-8D14-4671-B509-34D48662F103}">
      <dgm:prSet/>
      <dgm:spPr/>
      <dgm:t>
        <a:bodyPr/>
        <a:lstStyle/>
        <a:p>
          <a:endParaRPr lang="en-US"/>
        </a:p>
      </dgm:t>
    </dgm:pt>
    <dgm:pt modelId="{C56DFE82-EB8B-43A0-8305-AFE87B0F4C32}" type="sibTrans" cxnId="{35291E20-8D14-4671-B509-34D48662F103}">
      <dgm:prSet/>
      <dgm:spPr/>
      <dgm:t>
        <a:bodyPr/>
        <a:lstStyle/>
        <a:p>
          <a:endParaRPr lang="en-US"/>
        </a:p>
      </dgm:t>
    </dgm:pt>
    <dgm:pt modelId="{17C33ADB-04CC-4B9B-80B9-FA6DFCEC3CFF}">
      <dgm:prSet/>
      <dgm:spPr/>
      <dgm:t>
        <a:bodyPr/>
        <a:lstStyle/>
        <a:p>
          <a:r>
            <a:rPr lang="en-GB"/>
            <a:t>Basic knowledge of data analysis tools</a:t>
          </a:r>
          <a:endParaRPr lang="en-US"/>
        </a:p>
      </dgm:t>
    </dgm:pt>
    <dgm:pt modelId="{B1F4122B-A52F-4664-B9D1-5B9858B1F511}" type="parTrans" cxnId="{C1148532-6BC7-475F-9884-A42E4291271C}">
      <dgm:prSet/>
      <dgm:spPr/>
      <dgm:t>
        <a:bodyPr/>
        <a:lstStyle/>
        <a:p>
          <a:endParaRPr lang="en-US"/>
        </a:p>
      </dgm:t>
    </dgm:pt>
    <dgm:pt modelId="{FE7870DB-16EC-4A6B-9CE3-2C2E51F7B54E}" type="sibTrans" cxnId="{C1148532-6BC7-475F-9884-A42E4291271C}">
      <dgm:prSet/>
      <dgm:spPr/>
      <dgm:t>
        <a:bodyPr/>
        <a:lstStyle/>
        <a:p>
          <a:endParaRPr lang="en-US"/>
        </a:p>
      </dgm:t>
    </dgm:pt>
    <dgm:pt modelId="{73E66DDB-74BE-4DC7-B29C-AF55BEAADE4C}">
      <dgm:prSet/>
      <dgm:spPr/>
      <dgm:t>
        <a:bodyPr/>
        <a:lstStyle/>
        <a:p>
          <a:r>
            <a:rPr lang="en-GB"/>
            <a:t>Knowledge of student engagement strategies</a:t>
          </a:r>
          <a:endParaRPr lang="en-US"/>
        </a:p>
      </dgm:t>
    </dgm:pt>
    <dgm:pt modelId="{D7699F15-6F8B-49D6-95AA-7A3B21E224B9}" type="parTrans" cxnId="{28341236-B2B6-4564-AEFD-BB99869194BD}">
      <dgm:prSet/>
      <dgm:spPr/>
      <dgm:t>
        <a:bodyPr/>
        <a:lstStyle/>
        <a:p>
          <a:endParaRPr lang="en-US"/>
        </a:p>
      </dgm:t>
    </dgm:pt>
    <dgm:pt modelId="{BD315BC0-ACA7-4C24-AB73-DCE071B17BB1}" type="sibTrans" cxnId="{28341236-B2B6-4564-AEFD-BB99869194BD}">
      <dgm:prSet/>
      <dgm:spPr/>
      <dgm:t>
        <a:bodyPr/>
        <a:lstStyle/>
        <a:p>
          <a:endParaRPr lang="en-US"/>
        </a:p>
      </dgm:t>
    </dgm:pt>
    <dgm:pt modelId="{46DAE5C8-1DCB-4781-827D-E9D4B366C03F}" type="pres">
      <dgm:prSet presAssocID="{6CA062E7-E142-4A98-96FC-BF76A20D994D}" presName="root" presStyleCnt="0">
        <dgm:presLayoutVars>
          <dgm:dir/>
          <dgm:resizeHandles val="exact"/>
        </dgm:presLayoutVars>
      </dgm:prSet>
      <dgm:spPr/>
    </dgm:pt>
    <dgm:pt modelId="{90B4B073-3A0B-458D-8432-E6F000FFF495}" type="pres">
      <dgm:prSet presAssocID="{16C18FA0-AFB8-48EC-A5A5-43FA835D109C}" presName="compNode" presStyleCnt="0"/>
      <dgm:spPr/>
    </dgm:pt>
    <dgm:pt modelId="{E29ED5B3-EF7E-4180-8C21-8FE4415676E5}" type="pres">
      <dgm:prSet presAssocID="{16C18FA0-AFB8-48EC-A5A5-43FA835D109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113107F-677F-4A20-B76B-1A9E36569865}" type="pres">
      <dgm:prSet presAssocID="{16C18FA0-AFB8-48EC-A5A5-43FA835D109C}" presName="spaceRect" presStyleCnt="0"/>
      <dgm:spPr/>
    </dgm:pt>
    <dgm:pt modelId="{EF904CB1-39C6-43C3-B4AA-5DA56B69633D}" type="pres">
      <dgm:prSet presAssocID="{16C18FA0-AFB8-48EC-A5A5-43FA835D109C}" presName="textRect" presStyleLbl="revTx" presStyleIdx="0" presStyleCnt="4">
        <dgm:presLayoutVars>
          <dgm:chMax val="1"/>
          <dgm:chPref val="1"/>
        </dgm:presLayoutVars>
      </dgm:prSet>
      <dgm:spPr/>
    </dgm:pt>
    <dgm:pt modelId="{1121656C-D0F9-4711-BCB7-F5EB83474DDB}" type="pres">
      <dgm:prSet presAssocID="{FE95F179-102A-482F-B42A-C86116888F3B}" presName="sibTrans" presStyleCnt="0"/>
      <dgm:spPr/>
    </dgm:pt>
    <dgm:pt modelId="{76CB5827-6C9A-455B-9D92-938C40EE2455}" type="pres">
      <dgm:prSet presAssocID="{C25FCA11-7E29-4625-9E68-CCB3783F46B5}" presName="compNode" presStyleCnt="0"/>
      <dgm:spPr/>
    </dgm:pt>
    <dgm:pt modelId="{B3512C72-2148-4BB9-BF6E-796AD01AD09E}" type="pres">
      <dgm:prSet presAssocID="{C25FCA11-7E29-4625-9E68-CCB3783F46B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99045C3-89EA-413E-BD5B-F1AA11DB3496}" type="pres">
      <dgm:prSet presAssocID="{C25FCA11-7E29-4625-9E68-CCB3783F46B5}" presName="spaceRect" presStyleCnt="0"/>
      <dgm:spPr/>
    </dgm:pt>
    <dgm:pt modelId="{18EA5304-CDFF-421B-8667-3C35A8032118}" type="pres">
      <dgm:prSet presAssocID="{C25FCA11-7E29-4625-9E68-CCB3783F46B5}" presName="textRect" presStyleLbl="revTx" presStyleIdx="1" presStyleCnt="4">
        <dgm:presLayoutVars>
          <dgm:chMax val="1"/>
          <dgm:chPref val="1"/>
        </dgm:presLayoutVars>
      </dgm:prSet>
      <dgm:spPr/>
    </dgm:pt>
    <dgm:pt modelId="{D82E27BA-B865-44A8-B481-51D6BCBAEB0F}" type="pres">
      <dgm:prSet presAssocID="{C56DFE82-EB8B-43A0-8305-AFE87B0F4C32}" presName="sibTrans" presStyleCnt="0"/>
      <dgm:spPr/>
    </dgm:pt>
    <dgm:pt modelId="{95B256C8-52DD-400F-AE22-2D4173A06398}" type="pres">
      <dgm:prSet presAssocID="{17C33ADB-04CC-4B9B-80B9-FA6DFCEC3CFF}" presName="compNode" presStyleCnt="0"/>
      <dgm:spPr/>
    </dgm:pt>
    <dgm:pt modelId="{0494C44D-D76C-4CF9-A126-A10B0734C7F6}" type="pres">
      <dgm:prSet presAssocID="{17C33ADB-04CC-4B9B-80B9-FA6DFCEC3CF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7D7678C8-E9CC-4366-87C5-781B6B088216}" type="pres">
      <dgm:prSet presAssocID="{17C33ADB-04CC-4B9B-80B9-FA6DFCEC3CFF}" presName="spaceRect" presStyleCnt="0"/>
      <dgm:spPr/>
    </dgm:pt>
    <dgm:pt modelId="{24D929E2-8539-4C7F-9052-EE3EC9228EE7}" type="pres">
      <dgm:prSet presAssocID="{17C33ADB-04CC-4B9B-80B9-FA6DFCEC3CFF}" presName="textRect" presStyleLbl="revTx" presStyleIdx="2" presStyleCnt="4">
        <dgm:presLayoutVars>
          <dgm:chMax val="1"/>
          <dgm:chPref val="1"/>
        </dgm:presLayoutVars>
      </dgm:prSet>
      <dgm:spPr/>
    </dgm:pt>
    <dgm:pt modelId="{1A8256B8-0E2F-493B-BCAF-8BC0AD6A8552}" type="pres">
      <dgm:prSet presAssocID="{FE7870DB-16EC-4A6B-9CE3-2C2E51F7B54E}" presName="sibTrans" presStyleCnt="0"/>
      <dgm:spPr/>
    </dgm:pt>
    <dgm:pt modelId="{2C445221-5E32-48F0-9B99-E46603DA15AF}" type="pres">
      <dgm:prSet presAssocID="{73E66DDB-74BE-4DC7-B29C-AF55BEAADE4C}" presName="compNode" presStyleCnt="0"/>
      <dgm:spPr/>
    </dgm:pt>
    <dgm:pt modelId="{CD13D08D-2AA7-4865-AFE2-4659A40BC2F3}" type="pres">
      <dgm:prSet presAssocID="{73E66DDB-74BE-4DC7-B29C-AF55BEAADE4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BE23A2A-4800-4153-9F03-D7C998232C58}" type="pres">
      <dgm:prSet presAssocID="{73E66DDB-74BE-4DC7-B29C-AF55BEAADE4C}" presName="spaceRect" presStyleCnt="0"/>
      <dgm:spPr/>
    </dgm:pt>
    <dgm:pt modelId="{86567454-E7A2-422A-8955-889BAFC71B07}" type="pres">
      <dgm:prSet presAssocID="{73E66DDB-74BE-4DC7-B29C-AF55BEAADE4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8CDDA0A-C26D-4C68-A4DA-0450D286421C}" type="presOf" srcId="{16C18FA0-AFB8-48EC-A5A5-43FA835D109C}" destId="{EF904CB1-39C6-43C3-B4AA-5DA56B69633D}" srcOrd="0" destOrd="0" presId="urn:microsoft.com/office/officeart/2018/2/layout/IconLabelList"/>
    <dgm:cxn modelId="{35291E20-8D14-4671-B509-34D48662F103}" srcId="{6CA062E7-E142-4A98-96FC-BF76A20D994D}" destId="{C25FCA11-7E29-4625-9E68-CCB3783F46B5}" srcOrd="1" destOrd="0" parTransId="{7ABDC9B3-2021-40A1-B22E-C918E75D324A}" sibTransId="{C56DFE82-EB8B-43A0-8305-AFE87B0F4C32}"/>
    <dgm:cxn modelId="{C1148532-6BC7-475F-9884-A42E4291271C}" srcId="{6CA062E7-E142-4A98-96FC-BF76A20D994D}" destId="{17C33ADB-04CC-4B9B-80B9-FA6DFCEC3CFF}" srcOrd="2" destOrd="0" parTransId="{B1F4122B-A52F-4664-B9D1-5B9858B1F511}" sibTransId="{FE7870DB-16EC-4A6B-9CE3-2C2E51F7B54E}"/>
    <dgm:cxn modelId="{28341236-B2B6-4564-AEFD-BB99869194BD}" srcId="{6CA062E7-E142-4A98-96FC-BF76A20D994D}" destId="{73E66DDB-74BE-4DC7-B29C-AF55BEAADE4C}" srcOrd="3" destOrd="0" parTransId="{D7699F15-6F8B-49D6-95AA-7A3B21E224B9}" sibTransId="{BD315BC0-ACA7-4C24-AB73-DCE071B17BB1}"/>
    <dgm:cxn modelId="{D0DCF067-071F-4393-8346-BCB8E49FEA81}" type="presOf" srcId="{73E66DDB-74BE-4DC7-B29C-AF55BEAADE4C}" destId="{86567454-E7A2-422A-8955-889BAFC71B07}" srcOrd="0" destOrd="0" presId="urn:microsoft.com/office/officeart/2018/2/layout/IconLabelList"/>
    <dgm:cxn modelId="{5C625E95-8FFF-49D7-9BFB-1903DA8AC062}" type="presOf" srcId="{17C33ADB-04CC-4B9B-80B9-FA6DFCEC3CFF}" destId="{24D929E2-8539-4C7F-9052-EE3EC9228EE7}" srcOrd="0" destOrd="0" presId="urn:microsoft.com/office/officeart/2018/2/layout/IconLabelList"/>
    <dgm:cxn modelId="{F5C7D9A3-45CB-41D9-B20D-91F8BA3A003F}" srcId="{6CA062E7-E142-4A98-96FC-BF76A20D994D}" destId="{16C18FA0-AFB8-48EC-A5A5-43FA835D109C}" srcOrd="0" destOrd="0" parTransId="{2D72F7C6-0042-48E3-9ADE-2B44EE7424B7}" sibTransId="{FE95F179-102A-482F-B42A-C86116888F3B}"/>
    <dgm:cxn modelId="{A8AC31D6-7BBC-4660-937E-2C05E29531F8}" type="presOf" srcId="{6CA062E7-E142-4A98-96FC-BF76A20D994D}" destId="{46DAE5C8-1DCB-4781-827D-E9D4B366C03F}" srcOrd="0" destOrd="0" presId="urn:microsoft.com/office/officeart/2018/2/layout/IconLabelList"/>
    <dgm:cxn modelId="{53ACB4D6-D422-4EEF-A14A-2C0D683067E0}" type="presOf" srcId="{C25FCA11-7E29-4625-9E68-CCB3783F46B5}" destId="{18EA5304-CDFF-421B-8667-3C35A8032118}" srcOrd="0" destOrd="0" presId="urn:microsoft.com/office/officeart/2018/2/layout/IconLabelList"/>
    <dgm:cxn modelId="{32EDA252-03A8-4B0C-A896-2903B14D7CE8}" type="presParOf" srcId="{46DAE5C8-1DCB-4781-827D-E9D4B366C03F}" destId="{90B4B073-3A0B-458D-8432-E6F000FFF495}" srcOrd="0" destOrd="0" presId="urn:microsoft.com/office/officeart/2018/2/layout/IconLabelList"/>
    <dgm:cxn modelId="{E6F1D8E6-6861-4C1C-BD23-D8C835463E65}" type="presParOf" srcId="{90B4B073-3A0B-458D-8432-E6F000FFF495}" destId="{E29ED5B3-EF7E-4180-8C21-8FE4415676E5}" srcOrd="0" destOrd="0" presId="urn:microsoft.com/office/officeart/2018/2/layout/IconLabelList"/>
    <dgm:cxn modelId="{0A9C7356-FDA1-44FA-8548-50E1B275FF12}" type="presParOf" srcId="{90B4B073-3A0B-458D-8432-E6F000FFF495}" destId="{0113107F-677F-4A20-B76B-1A9E36569865}" srcOrd="1" destOrd="0" presId="urn:microsoft.com/office/officeart/2018/2/layout/IconLabelList"/>
    <dgm:cxn modelId="{CF11A65E-012E-4FCE-9D7A-719B3B59AA96}" type="presParOf" srcId="{90B4B073-3A0B-458D-8432-E6F000FFF495}" destId="{EF904CB1-39C6-43C3-B4AA-5DA56B69633D}" srcOrd="2" destOrd="0" presId="urn:microsoft.com/office/officeart/2018/2/layout/IconLabelList"/>
    <dgm:cxn modelId="{FD41F91A-76CA-473F-9887-0656FB6C9E10}" type="presParOf" srcId="{46DAE5C8-1DCB-4781-827D-E9D4B366C03F}" destId="{1121656C-D0F9-4711-BCB7-F5EB83474DDB}" srcOrd="1" destOrd="0" presId="urn:microsoft.com/office/officeart/2018/2/layout/IconLabelList"/>
    <dgm:cxn modelId="{994EC59C-7560-48E0-BAF1-A646E4536259}" type="presParOf" srcId="{46DAE5C8-1DCB-4781-827D-E9D4B366C03F}" destId="{76CB5827-6C9A-455B-9D92-938C40EE2455}" srcOrd="2" destOrd="0" presId="urn:microsoft.com/office/officeart/2018/2/layout/IconLabelList"/>
    <dgm:cxn modelId="{695A3261-8BFA-4CA5-9631-652D1C492B1F}" type="presParOf" srcId="{76CB5827-6C9A-455B-9D92-938C40EE2455}" destId="{B3512C72-2148-4BB9-BF6E-796AD01AD09E}" srcOrd="0" destOrd="0" presId="urn:microsoft.com/office/officeart/2018/2/layout/IconLabelList"/>
    <dgm:cxn modelId="{637DE475-9863-4ACD-853B-BF6F63C4720C}" type="presParOf" srcId="{76CB5827-6C9A-455B-9D92-938C40EE2455}" destId="{799045C3-89EA-413E-BD5B-F1AA11DB3496}" srcOrd="1" destOrd="0" presId="urn:microsoft.com/office/officeart/2018/2/layout/IconLabelList"/>
    <dgm:cxn modelId="{D949D612-F3B6-4DA8-962F-F60CE30EDA73}" type="presParOf" srcId="{76CB5827-6C9A-455B-9D92-938C40EE2455}" destId="{18EA5304-CDFF-421B-8667-3C35A8032118}" srcOrd="2" destOrd="0" presId="urn:microsoft.com/office/officeart/2018/2/layout/IconLabelList"/>
    <dgm:cxn modelId="{9409F561-98CF-4FA0-9492-55EAD1CC984C}" type="presParOf" srcId="{46DAE5C8-1DCB-4781-827D-E9D4B366C03F}" destId="{D82E27BA-B865-44A8-B481-51D6BCBAEB0F}" srcOrd="3" destOrd="0" presId="urn:microsoft.com/office/officeart/2018/2/layout/IconLabelList"/>
    <dgm:cxn modelId="{C7B5B37A-DBDC-45E3-BE2B-045FB45D9DA7}" type="presParOf" srcId="{46DAE5C8-1DCB-4781-827D-E9D4B366C03F}" destId="{95B256C8-52DD-400F-AE22-2D4173A06398}" srcOrd="4" destOrd="0" presId="urn:microsoft.com/office/officeart/2018/2/layout/IconLabelList"/>
    <dgm:cxn modelId="{B3641215-919A-4E97-AAFE-DDEE657C5F38}" type="presParOf" srcId="{95B256C8-52DD-400F-AE22-2D4173A06398}" destId="{0494C44D-D76C-4CF9-A126-A10B0734C7F6}" srcOrd="0" destOrd="0" presId="urn:microsoft.com/office/officeart/2018/2/layout/IconLabelList"/>
    <dgm:cxn modelId="{627BEE05-BB4D-491C-996C-09AF09AFBDBD}" type="presParOf" srcId="{95B256C8-52DD-400F-AE22-2D4173A06398}" destId="{7D7678C8-E9CC-4366-87C5-781B6B088216}" srcOrd="1" destOrd="0" presId="urn:microsoft.com/office/officeart/2018/2/layout/IconLabelList"/>
    <dgm:cxn modelId="{FB8E76A2-E6DC-4DFD-9AD0-B1D2310EAE02}" type="presParOf" srcId="{95B256C8-52DD-400F-AE22-2D4173A06398}" destId="{24D929E2-8539-4C7F-9052-EE3EC9228EE7}" srcOrd="2" destOrd="0" presId="urn:microsoft.com/office/officeart/2018/2/layout/IconLabelList"/>
    <dgm:cxn modelId="{275D46F7-C623-4D42-A788-D6E3A4D55612}" type="presParOf" srcId="{46DAE5C8-1DCB-4781-827D-E9D4B366C03F}" destId="{1A8256B8-0E2F-493B-BCAF-8BC0AD6A8552}" srcOrd="5" destOrd="0" presId="urn:microsoft.com/office/officeart/2018/2/layout/IconLabelList"/>
    <dgm:cxn modelId="{8ABFEB9E-7D3F-444B-B50F-7EC174F45B0F}" type="presParOf" srcId="{46DAE5C8-1DCB-4781-827D-E9D4B366C03F}" destId="{2C445221-5E32-48F0-9B99-E46603DA15AF}" srcOrd="6" destOrd="0" presId="urn:microsoft.com/office/officeart/2018/2/layout/IconLabelList"/>
    <dgm:cxn modelId="{4DD2B51D-1714-4E88-A3F9-534858848397}" type="presParOf" srcId="{2C445221-5E32-48F0-9B99-E46603DA15AF}" destId="{CD13D08D-2AA7-4865-AFE2-4659A40BC2F3}" srcOrd="0" destOrd="0" presId="urn:microsoft.com/office/officeart/2018/2/layout/IconLabelList"/>
    <dgm:cxn modelId="{9EF6A7B0-0F90-4FAB-A5A6-2A1644C52639}" type="presParOf" srcId="{2C445221-5E32-48F0-9B99-E46603DA15AF}" destId="{6BE23A2A-4800-4153-9F03-D7C998232C58}" srcOrd="1" destOrd="0" presId="urn:microsoft.com/office/officeart/2018/2/layout/IconLabelList"/>
    <dgm:cxn modelId="{C066915C-4240-4549-8BCF-EF57C5B2A98A}" type="presParOf" srcId="{2C445221-5E32-48F0-9B99-E46603DA15AF}" destId="{86567454-E7A2-422A-8955-889BAFC71B0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E147B9F-6095-4E52-990E-90E47526486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A37E9E3-BAD3-4DA4-9858-BCE80B2CA5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Creative problem-solving</a:t>
          </a:r>
          <a:endParaRPr lang="en-US"/>
        </a:p>
      </dgm:t>
    </dgm:pt>
    <dgm:pt modelId="{681AD78C-B059-4E1F-8E00-E8F74027EC3F}" type="parTrans" cxnId="{A088A895-01C5-43B5-88A5-DB33C94940CE}">
      <dgm:prSet/>
      <dgm:spPr/>
      <dgm:t>
        <a:bodyPr/>
        <a:lstStyle/>
        <a:p>
          <a:endParaRPr lang="en-US"/>
        </a:p>
      </dgm:t>
    </dgm:pt>
    <dgm:pt modelId="{932BEFF3-8A0C-4DBD-85E6-06E2DAB3E8C9}" type="sibTrans" cxnId="{A088A895-01C5-43B5-88A5-DB33C94940CE}">
      <dgm:prSet/>
      <dgm:spPr/>
      <dgm:t>
        <a:bodyPr/>
        <a:lstStyle/>
        <a:p>
          <a:endParaRPr lang="en-US"/>
        </a:p>
      </dgm:t>
    </dgm:pt>
    <dgm:pt modelId="{01D62FB5-60EB-495C-B030-92E4D373C5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 digital literacy</a:t>
          </a:r>
          <a:endParaRPr lang="en-US"/>
        </a:p>
      </dgm:t>
    </dgm:pt>
    <dgm:pt modelId="{9D759DA6-BD26-4F16-8671-B4ED1D2F182A}" type="parTrans" cxnId="{DEB1DC98-71BD-4162-8C66-0665DDD81DAB}">
      <dgm:prSet/>
      <dgm:spPr/>
      <dgm:t>
        <a:bodyPr/>
        <a:lstStyle/>
        <a:p>
          <a:endParaRPr lang="en-US"/>
        </a:p>
      </dgm:t>
    </dgm:pt>
    <dgm:pt modelId="{04B9BBE4-92BB-4D96-A98D-1421647399F7}" type="sibTrans" cxnId="{DEB1DC98-71BD-4162-8C66-0665DDD81DAB}">
      <dgm:prSet/>
      <dgm:spPr/>
      <dgm:t>
        <a:bodyPr/>
        <a:lstStyle/>
        <a:p>
          <a:endParaRPr lang="en-US"/>
        </a:p>
      </dgm:t>
    </dgm:pt>
    <dgm:pt modelId="{5F794E09-BA1B-4811-BDE8-F4C4594A4F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Data analysis and critical thinking</a:t>
          </a:r>
          <a:endParaRPr lang="en-US"/>
        </a:p>
      </dgm:t>
    </dgm:pt>
    <dgm:pt modelId="{E70A59B2-C18A-4B06-AFB2-665582C96C5B}" type="parTrans" cxnId="{9287DD4D-2C46-40C5-9E42-4703E1891A93}">
      <dgm:prSet/>
      <dgm:spPr/>
      <dgm:t>
        <a:bodyPr/>
        <a:lstStyle/>
        <a:p>
          <a:endParaRPr lang="en-US"/>
        </a:p>
      </dgm:t>
    </dgm:pt>
    <dgm:pt modelId="{A7508425-2FF8-4684-B507-369CD5AF24E1}" type="sibTrans" cxnId="{9287DD4D-2C46-40C5-9E42-4703E1891A93}">
      <dgm:prSet/>
      <dgm:spPr/>
      <dgm:t>
        <a:bodyPr/>
        <a:lstStyle/>
        <a:p>
          <a:endParaRPr lang="en-US"/>
        </a:p>
      </dgm:t>
    </dgm:pt>
    <dgm:pt modelId="{0CAA9DD1-CA9A-41D4-BC1B-9038C60323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and presentation skills</a:t>
          </a:r>
          <a:endParaRPr lang="en-US"/>
        </a:p>
      </dgm:t>
    </dgm:pt>
    <dgm:pt modelId="{1CFB1ACD-651D-4062-8186-4BD5AD1659EE}" type="parTrans" cxnId="{E264F320-B7E6-46B8-AB73-D9D4C4E79B08}">
      <dgm:prSet/>
      <dgm:spPr/>
      <dgm:t>
        <a:bodyPr/>
        <a:lstStyle/>
        <a:p>
          <a:endParaRPr lang="en-US"/>
        </a:p>
      </dgm:t>
    </dgm:pt>
    <dgm:pt modelId="{3DE3C82A-A0C8-4F82-9D74-B861647A8213}" type="sibTrans" cxnId="{E264F320-B7E6-46B8-AB73-D9D4C4E79B08}">
      <dgm:prSet/>
      <dgm:spPr/>
      <dgm:t>
        <a:bodyPr/>
        <a:lstStyle/>
        <a:p>
          <a:endParaRPr lang="en-US"/>
        </a:p>
      </dgm:t>
    </dgm:pt>
    <dgm:pt modelId="{FC804D33-E2D8-471B-874C-70EA34445D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Project coordination ability</a:t>
          </a:r>
          <a:endParaRPr lang="en-US"/>
        </a:p>
      </dgm:t>
    </dgm:pt>
    <dgm:pt modelId="{2C0303E7-6389-4C90-8DAD-DDF5BF389608}" type="parTrans" cxnId="{483E8C0E-BC1A-4D75-A21F-C677EF3973C1}">
      <dgm:prSet/>
      <dgm:spPr/>
      <dgm:t>
        <a:bodyPr/>
        <a:lstStyle/>
        <a:p>
          <a:endParaRPr lang="en-US"/>
        </a:p>
      </dgm:t>
    </dgm:pt>
    <dgm:pt modelId="{39FCD51E-86C2-4EAC-9A4E-604ABA82ADF4}" type="sibTrans" cxnId="{483E8C0E-BC1A-4D75-A21F-C677EF3973C1}">
      <dgm:prSet/>
      <dgm:spPr/>
      <dgm:t>
        <a:bodyPr/>
        <a:lstStyle/>
        <a:p>
          <a:endParaRPr lang="en-US"/>
        </a:p>
      </dgm:t>
    </dgm:pt>
    <dgm:pt modelId="{24DD4176-64A3-4279-A2CA-8999CE38F656}" type="pres">
      <dgm:prSet presAssocID="{DE147B9F-6095-4E52-990E-90E47526486D}" presName="root" presStyleCnt="0">
        <dgm:presLayoutVars>
          <dgm:dir/>
          <dgm:resizeHandles val="exact"/>
        </dgm:presLayoutVars>
      </dgm:prSet>
      <dgm:spPr/>
    </dgm:pt>
    <dgm:pt modelId="{8C3EB198-C72A-41D9-819A-ED427CB53559}" type="pres">
      <dgm:prSet presAssocID="{EA37E9E3-BAD3-4DA4-9858-BCE80B2CA5EA}" presName="compNode" presStyleCnt="0"/>
      <dgm:spPr/>
    </dgm:pt>
    <dgm:pt modelId="{CC795E97-6601-4F66-8DA1-E022186411BA}" type="pres">
      <dgm:prSet presAssocID="{EA37E9E3-BAD3-4DA4-9858-BCE80B2CA5EA}" presName="bgRect" presStyleLbl="bgShp" presStyleIdx="0" presStyleCnt="5"/>
      <dgm:spPr/>
    </dgm:pt>
    <dgm:pt modelId="{B0B7B9D2-021C-481E-9FA4-371D5E332DA4}" type="pres">
      <dgm:prSet presAssocID="{EA37E9E3-BAD3-4DA4-9858-BCE80B2CA5E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ll paint brush"/>
        </a:ext>
      </dgm:extLst>
    </dgm:pt>
    <dgm:pt modelId="{2A64873A-4675-4762-8F40-E012E656B903}" type="pres">
      <dgm:prSet presAssocID="{EA37E9E3-BAD3-4DA4-9858-BCE80B2CA5EA}" presName="spaceRect" presStyleCnt="0"/>
      <dgm:spPr/>
    </dgm:pt>
    <dgm:pt modelId="{28A5208C-1C1F-4C5E-84E4-9EDF94725EB6}" type="pres">
      <dgm:prSet presAssocID="{EA37E9E3-BAD3-4DA4-9858-BCE80B2CA5EA}" presName="parTx" presStyleLbl="revTx" presStyleIdx="0" presStyleCnt="5">
        <dgm:presLayoutVars>
          <dgm:chMax val="0"/>
          <dgm:chPref val="0"/>
        </dgm:presLayoutVars>
      </dgm:prSet>
      <dgm:spPr/>
    </dgm:pt>
    <dgm:pt modelId="{37794ECE-FA4E-443C-AE3A-150BDF26DD26}" type="pres">
      <dgm:prSet presAssocID="{932BEFF3-8A0C-4DBD-85E6-06E2DAB3E8C9}" presName="sibTrans" presStyleCnt="0"/>
      <dgm:spPr/>
    </dgm:pt>
    <dgm:pt modelId="{512486D5-05C8-40BF-A38B-17DBA2455CF6}" type="pres">
      <dgm:prSet presAssocID="{01D62FB5-60EB-495C-B030-92E4D373C5AE}" presName="compNode" presStyleCnt="0"/>
      <dgm:spPr/>
    </dgm:pt>
    <dgm:pt modelId="{C980FA2A-5323-47F1-96B5-3D77C3EFAC10}" type="pres">
      <dgm:prSet presAssocID="{01D62FB5-60EB-495C-B030-92E4D373C5AE}" presName="bgRect" presStyleLbl="bgShp" presStyleIdx="1" presStyleCnt="5"/>
      <dgm:spPr/>
    </dgm:pt>
    <dgm:pt modelId="{44B55BD1-1682-4FFC-91A3-EE9BE0B3A29A}" type="pres">
      <dgm:prSet presAssocID="{01D62FB5-60EB-495C-B030-92E4D373C5A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84D99A5B-7D82-4E65-901C-CB326DCB8CDF}" type="pres">
      <dgm:prSet presAssocID="{01D62FB5-60EB-495C-B030-92E4D373C5AE}" presName="spaceRect" presStyleCnt="0"/>
      <dgm:spPr/>
    </dgm:pt>
    <dgm:pt modelId="{953D5981-1A5B-4AD8-B9A9-C96CF2E83A7A}" type="pres">
      <dgm:prSet presAssocID="{01D62FB5-60EB-495C-B030-92E4D373C5AE}" presName="parTx" presStyleLbl="revTx" presStyleIdx="1" presStyleCnt="5">
        <dgm:presLayoutVars>
          <dgm:chMax val="0"/>
          <dgm:chPref val="0"/>
        </dgm:presLayoutVars>
      </dgm:prSet>
      <dgm:spPr/>
    </dgm:pt>
    <dgm:pt modelId="{C1383C5C-8B91-482E-978C-7C306CE57371}" type="pres">
      <dgm:prSet presAssocID="{04B9BBE4-92BB-4D96-A98D-1421647399F7}" presName="sibTrans" presStyleCnt="0"/>
      <dgm:spPr/>
    </dgm:pt>
    <dgm:pt modelId="{38067012-F187-4CBF-BB10-6091DA807747}" type="pres">
      <dgm:prSet presAssocID="{5F794E09-BA1B-4811-BDE8-F4C4594A4FAF}" presName="compNode" presStyleCnt="0"/>
      <dgm:spPr/>
    </dgm:pt>
    <dgm:pt modelId="{3B863E59-F5F1-44BF-A80E-B28A4C517264}" type="pres">
      <dgm:prSet presAssocID="{5F794E09-BA1B-4811-BDE8-F4C4594A4FAF}" presName="bgRect" presStyleLbl="bgShp" presStyleIdx="2" presStyleCnt="5"/>
      <dgm:spPr/>
    </dgm:pt>
    <dgm:pt modelId="{5F6895A9-C944-43EB-A734-4F4CD8CEF078}" type="pres">
      <dgm:prSet presAssocID="{5F794E09-BA1B-4811-BDE8-F4C4594A4FA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D8AB80-63C2-45D0-88CB-733F69DC8248}" type="pres">
      <dgm:prSet presAssocID="{5F794E09-BA1B-4811-BDE8-F4C4594A4FAF}" presName="spaceRect" presStyleCnt="0"/>
      <dgm:spPr/>
    </dgm:pt>
    <dgm:pt modelId="{78CA0451-0203-4688-BB32-7941820B4C21}" type="pres">
      <dgm:prSet presAssocID="{5F794E09-BA1B-4811-BDE8-F4C4594A4FAF}" presName="parTx" presStyleLbl="revTx" presStyleIdx="2" presStyleCnt="5">
        <dgm:presLayoutVars>
          <dgm:chMax val="0"/>
          <dgm:chPref val="0"/>
        </dgm:presLayoutVars>
      </dgm:prSet>
      <dgm:spPr/>
    </dgm:pt>
    <dgm:pt modelId="{2CAEE96A-2D85-49FC-A7CF-D1B0AE6E17EC}" type="pres">
      <dgm:prSet presAssocID="{A7508425-2FF8-4684-B507-369CD5AF24E1}" presName="sibTrans" presStyleCnt="0"/>
      <dgm:spPr/>
    </dgm:pt>
    <dgm:pt modelId="{1934C2CE-B2A2-4E64-9135-B147616D5E47}" type="pres">
      <dgm:prSet presAssocID="{0CAA9DD1-CA9A-41D4-BC1B-9038C603237E}" presName="compNode" presStyleCnt="0"/>
      <dgm:spPr/>
    </dgm:pt>
    <dgm:pt modelId="{F6C83942-21A6-4612-BB10-C52810BDCF86}" type="pres">
      <dgm:prSet presAssocID="{0CAA9DD1-CA9A-41D4-BC1B-9038C603237E}" presName="bgRect" presStyleLbl="bgShp" presStyleIdx="3" presStyleCnt="5"/>
      <dgm:spPr/>
    </dgm:pt>
    <dgm:pt modelId="{85434CA5-7B3A-4E99-9C4B-6EA03A991085}" type="pres">
      <dgm:prSet presAssocID="{0CAA9DD1-CA9A-41D4-BC1B-9038C603237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CBAA96C-D719-49A4-A7C2-11FC04425A07}" type="pres">
      <dgm:prSet presAssocID="{0CAA9DD1-CA9A-41D4-BC1B-9038C603237E}" presName="spaceRect" presStyleCnt="0"/>
      <dgm:spPr/>
    </dgm:pt>
    <dgm:pt modelId="{F9133CB1-78E0-4F4A-8A15-C6EC908F4939}" type="pres">
      <dgm:prSet presAssocID="{0CAA9DD1-CA9A-41D4-BC1B-9038C603237E}" presName="parTx" presStyleLbl="revTx" presStyleIdx="3" presStyleCnt="5">
        <dgm:presLayoutVars>
          <dgm:chMax val="0"/>
          <dgm:chPref val="0"/>
        </dgm:presLayoutVars>
      </dgm:prSet>
      <dgm:spPr/>
    </dgm:pt>
    <dgm:pt modelId="{BA7CD666-93FE-4263-8195-625C6A61746D}" type="pres">
      <dgm:prSet presAssocID="{3DE3C82A-A0C8-4F82-9D74-B861647A8213}" presName="sibTrans" presStyleCnt="0"/>
      <dgm:spPr/>
    </dgm:pt>
    <dgm:pt modelId="{2CE18D44-A55B-4D4C-8842-A41A7440AC9A}" type="pres">
      <dgm:prSet presAssocID="{FC804D33-E2D8-471B-874C-70EA34445DBB}" presName="compNode" presStyleCnt="0"/>
      <dgm:spPr/>
    </dgm:pt>
    <dgm:pt modelId="{84A0B2B1-C6B5-4D05-BBFF-D89D4BD36417}" type="pres">
      <dgm:prSet presAssocID="{FC804D33-E2D8-471B-874C-70EA34445DBB}" presName="bgRect" presStyleLbl="bgShp" presStyleIdx="4" presStyleCnt="5"/>
      <dgm:spPr/>
    </dgm:pt>
    <dgm:pt modelId="{9957CBF8-E7BA-4406-BCA5-E9F7BA9635FA}" type="pres">
      <dgm:prSet presAssocID="{FC804D33-E2D8-471B-874C-70EA34445DB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E2E3E2A-6F59-47A6-A7AE-3BB001ED9D2A}" type="pres">
      <dgm:prSet presAssocID="{FC804D33-E2D8-471B-874C-70EA34445DBB}" presName="spaceRect" presStyleCnt="0"/>
      <dgm:spPr/>
    </dgm:pt>
    <dgm:pt modelId="{86838A19-0CB8-469A-9604-F09D19EABE1F}" type="pres">
      <dgm:prSet presAssocID="{FC804D33-E2D8-471B-874C-70EA34445DB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83E8C0E-BC1A-4D75-A21F-C677EF3973C1}" srcId="{DE147B9F-6095-4E52-990E-90E47526486D}" destId="{FC804D33-E2D8-471B-874C-70EA34445DBB}" srcOrd="4" destOrd="0" parTransId="{2C0303E7-6389-4C90-8DAD-DDF5BF389608}" sibTransId="{39FCD51E-86C2-4EAC-9A4E-604ABA82ADF4}"/>
    <dgm:cxn modelId="{E264F320-B7E6-46B8-AB73-D9D4C4E79B08}" srcId="{DE147B9F-6095-4E52-990E-90E47526486D}" destId="{0CAA9DD1-CA9A-41D4-BC1B-9038C603237E}" srcOrd="3" destOrd="0" parTransId="{1CFB1ACD-651D-4062-8186-4BD5AD1659EE}" sibTransId="{3DE3C82A-A0C8-4F82-9D74-B861647A8213}"/>
    <dgm:cxn modelId="{C427E15E-D3F5-4052-A658-E2B8C55AE8B3}" type="presOf" srcId="{DE147B9F-6095-4E52-990E-90E47526486D}" destId="{24DD4176-64A3-4279-A2CA-8999CE38F656}" srcOrd="0" destOrd="0" presId="urn:microsoft.com/office/officeart/2018/2/layout/IconVerticalSolidList"/>
    <dgm:cxn modelId="{32DD114C-2DB8-4C6A-A89C-C89C927A35B9}" type="presOf" srcId="{0CAA9DD1-CA9A-41D4-BC1B-9038C603237E}" destId="{F9133CB1-78E0-4F4A-8A15-C6EC908F4939}" srcOrd="0" destOrd="0" presId="urn:microsoft.com/office/officeart/2018/2/layout/IconVerticalSolidList"/>
    <dgm:cxn modelId="{F9AD2F4C-AFAC-45AC-8DF0-87EC08B8B1D4}" type="presOf" srcId="{5F794E09-BA1B-4811-BDE8-F4C4594A4FAF}" destId="{78CA0451-0203-4688-BB32-7941820B4C21}" srcOrd="0" destOrd="0" presId="urn:microsoft.com/office/officeart/2018/2/layout/IconVerticalSolidList"/>
    <dgm:cxn modelId="{9287DD4D-2C46-40C5-9E42-4703E1891A93}" srcId="{DE147B9F-6095-4E52-990E-90E47526486D}" destId="{5F794E09-BA1B-4811-BDE8-F4C4594A4FAF}" srcOrd="2" destOrd="0" parTransId="{E70A59B2-C18A-4B06-AFB2-665582C96C5B}" sibTransId="{A7508425-2FF8-4684-B507-369CD5AF24E1}"/>
    <dgm:cxn modelId="{06AA447D-5CCF-42F7-B907-103EFD0DFFDA}" type="presOf" srcId="{01D62FB5-60EB-495C-B030-92E4D373C5AE}" destId="{953D5981-1A5B-4AD8-B9A9-C96CF2E83A7A}" srcOrd="0" destOrd="0" presId="urn:microsoft.com/office/officeart/2018/2/layout/IconVerticalSolidList"/>
    <dgm:cxn modelId="{A088A895-01C5-43B5-88A5-DB33C94940CE}" srcId="{DE147B9F-6095-4E52-990E-90E47526486D}" destId="{EA37E9E3-BAD3-4DA4-9858-BCE80B2CA5EA}" srcOrd="0" destOrd="0" parTransId="{681AD78C-B059-4E1F-8E00-E8F74027EC3F}" sibTransId="{932BEFF3-8A0C-4DBD-85E6-06E2DAB3E8C9}"/>
    <dgm:cxn modelId="{DEB1DC98-71BD-4162-8C66-0665DDD81DAB}" srcId="{DE147B9F-6095-4E52-990E-90E47526486D}" destId="{01D62FB5-60EB-495C-B030-92E4D373C5AE}" srcOrd="1" destOrd="0" parTransId="{9D759DA6-BD26-4F16-8671-B4ED1D2F182A}" sibTransId="{04B9BBE4-92BB-4D96-A98D-1421647399F7}"/>
    <dgm:cxn modelId="{2603FCA0-A863-48BD-936C-D08EF4368A58}" type="presOf" srcId="{EA37E9E3-BAD3-4DA4-9858-BCE80B2CA5EA}" destId="{28A5208C-1C1F-4C5E-84E4-9EDF94725EB6}" srcOrd="0" destOrd="0" presId="urn:microsoft.com/office/officeart/2018/2/layout/IconVerticalSolidList"/>
    <dgm:cxn modelId="{971210B1-FE6B-490B-89DC-003F397D8651}" type="presOf" srcId="{FC804D33-E2D8-471B-874C-70EA34445DBB}" destId="{86838A19-0CB8-469A-9604-F09D19EABE1F}" srcOrd="0" destOrd="0" presId="urn:microsoft.com/office/officeart/2018/2/layout/IconVerticalSolidList"/>
    <dgm:cxn modelId="{AE9355DB-CA42-41D1-88C4-769174EBFC21}" type="presParOf" srcId="{24DD4176-64A3-4279-A2CA-8999CE38F656}" destId="{8C3EB198-C72A-41D9-819A-ED427CB53559}" srcOrd="0" destOrd="0" presId="urn:microsoft.com/office/officeart/2018/2/layout/IconVerticalSolidList"/>
    <dgm:cxn modelId="{DDF1A54A-3819-4BA1-A226-768D034A89B9}" type="presParOf" srcId="{8C3EB198-C72A-41D9-819A-ED427CB53559}" destId="{CC795E97-6601-4F66-8DA1-E022186411BA}" srcOrd="0" destOrd="0" presId="urn:microsoft.com/office/officeart/2018/2/layout/IconVerticalSolidList"/>
    <dgm:cxn modelId="{F81AF5E8-D4DD-4A87-8C15-463A204BB620}" type="presParOf" srcId="{8C3EB198-C72A-41D9-819A-ED427CB53559}" destId="{B0B7B9D2-021C-481E-9FA4-371D5E332DA4}" srcOrd="1" destOrd="0" presId="urn:microsoft.com/office/officeart/2018/2/layout/IconVerticalSolidList"/>
    <dgm:cxn modelId="{6F609C29-18E4-4090-B966-74C1ED5369B8}" type="presParOf" srcId="{8C3EB198-C72A-41D9-819A-ED427CB53559}" destId="{2A64873A-4675-4762-8F40-E012E656B903}" srcOrd="2" destOrd="0" presId="urn:microsoft.com/office/officeart/2018/2/layout/IconVerticalSolidList"/>
    <dgm:cxn modelId="{3711AD4A-15AD-4419-8449-162B62A898D6}" type="presParOf" srcId="{8C3EB198-C72A-41D9-819A-ED427CB53559}" destId="{28A5208C-1C1F-4C5E-84E4-9EDF94725EB6}" srcOrd="3" destOrd="0" presId="urn:microsoft.com/office/officeart/2018/2/layout/IconVerticalSolidList"/>
    <dgm:cxn modelId="{BF67156B-07BC-40D0-BE05-346CDA3CD737}" type="presParOf" srcId="{24DD4176-64A3-4279-A2CA-8999CE38F656}" destId="{37794ECE-FA4E-443C-AE3A-150BDF26DD26}" srcOrd="1" destOrd="0" presId="urn:microsoft.com/office/officeart/2018/2/layout/IconVerticalSolidList"/>
    <dgm:cxn modelId="{0F9E629B-5911-411E-A9B4-50CB8A433DEC}" type="presParOf" srcId="{24DD4176-64A3-4279-A2CA-8999CE38F656}" destId="{512486D5-05C8-40BF-A38B-17DBA2455CF6}" srcOrd="2" destOrd="0" presId="urn:microsoft.com/office/officeart/2018/2/layout/IconVerticalSolidList"/>
    <dgm:cxn modelId="{3D3CB585-528A-43DD-B326-A4712DFB1989}" type="presParOf" srcId="{512486D5-05C8-40BF-A38B-17DBA2455CF6}" destId="{C980FA2A-5323-47F1-96B5-3D77C3EFAC10}" srcOrd="0" destOrd="0" presId="urn:microsoft.com/office/officeart/2018/2/layout/IconVerticalSolidList"/>
    <dgm:cxn modelId="{59A3F3C6-3B16-44D0-BFBB-A3CABF9170D5}" type="presParOf" srcId="{512486D5-05C8-40BF-A38B-17DBA2455CF6}" destId="{44B55BD1-1682-4FFC-91A3-EE9BE0B3A29A}" srcOrd="1" destOrd="0" presId="urn:microsoft.com/office/officeart/2018/2/layout/IconVerticalSolidList"/>
    <dgm:cxn modelId="{1CBEF1FF-E64A-4377-9FE1-CC8F58CA2968}" type="presParOf" srcId="{512486D5-05C8-40BF-A38B-17DBA2455CF6}" destId="{84D99A5B-7D82-4E65-901C-CB326DCB8CDF}" srcOrd="2" destOrd="0" presId="urn:microsoft.com/office/officeart/2018/2/layout/IconVerticalSolidList"/>
    <dgm:cxn modelId="{04ADDD69-E61B-4C6B-8997-A15BCFA6A35B}" type="presParOf" srcId="{512486D5-05C8-40BF-A38B-17DBA2455CF6}" destId="{953D5981-1A5B-4AD8-B9A9-C96CF2E83A7A}" srcOrd="3" destOrd="0" presId="urn:microsoft.com/office/officeart/2018/2/layout/IconVerticalSolidList"/>
    <dgm:cxn modelId="{F55435D5-33CF-4863-A023-85039C7018E2}" type="presParOf" srcId="{24DD4176-64A3-4279-A2CA-8999CE38F656}" destId="{C1383C5C-8B91-482E-978C-7C306CE57371}" srcOrd="3" destOrd="0" presId="urn:microsoft.com/office/officeart/2018/2/layout/IconVerticalSolidList"/>
    <dgm:cxn modelId="{0E96EA92-CA1A-44EB-AE8B-774FEE710F18}" type="presParOf" srcId="{24DD4176-64A3-4279-A2CA-8999CE38F656}" destId="{38067012-F187-4CBF-BB10-6091DA807747}" srcOrd="4" destOrd="0" presId="urn:microsoft.com/office/officeart/2018/2/layout/IconVerticalSolidList"/>
    <dgm:cxn modelId="{EDD623D3-29B1-41F9-B105-1A1123E8BE13}" type="presParOf" srcId="{38067012-F187-4CBF-BB10-6091DA807747}" destId="{3B863E59-F5F1-44BF-A80E-B28A4C517264}" srcOrd="0" destOrd="0" presId="urn:microsoft.com/office/officeart/2018/2/layout/IconVerticalSolidList"/>
    <dgm:cxn modelId="{A8005F38-F3B3-4A72-B9AD-F8928199510C}" type="presParOf" srcId="{38067012-F187-4CBF-BB10-6091DA807747}" destId="{5F6895A9-C944-43EB-A734-4F4CD8CEF078}" srcOrd="1" destOrd="0" presId="urn:microsoft.com/office/officeart/2018/2/layout/IconVerticalSolidList"/>
    <dgm:cxn modelId="{EFA8AC38-7257-4D36-889C-7DB680CB6AE9}" type="presParOf" srcId="{38067012-F187-4CBF-BB10-6091DA807747}" destId="{15D8AB80-63C2-45D0-88CB-733F69DC8248}" srcOrd="2" destOrd="0" presId="urn:microsoft.com/office/officeart/2018/2/layout/IconVerticalSolidList"/>
    <dgm:cxn modelId="{D158C019-6318-4B83-B642-050293A47796}" type="presParOf" srcId="{38067012-F187-4CBF-BB10-6091DA807747}" destId="{78CA0451-0203-4688-BB32-7941820B4C21}" srcOrd="3" destOrd="0" presId="urn:microsoft.com/office/officeart/2018/2/layout/IconVerticalSolidList"/>
    <dgm:cxn modelId="{100FB0F6-91A0-4D3D-8259-AB51D54FCCBC}" type="presParOf" srcId="{24DD4176-64A3-4279-A2CA-8999CE38F656}" destId="{2CAEE96A-2D85-49FC-A7CF-D1B0AE6E17EC}" srcOrd="5" destOrd="0" presId="urn:microsoft.com/office/officeart/2018/2/layout/IconVerticalSolidList"/>
    <dgm:cxn modelId="{AA5D0D38-5C13-4AB1-91BA-5FEFDD5F55FF}" type="presParOf" srcId="{24DD4176-64A3-4279-A2CA-8999CE38F656}" destId="{1934C2CE-B2A2-4E64-9135-B147616D5E47}" srcOrd="6" destOrd="0" presId="urn:microsoft.com/office/officeart/2018/2/layout/IconVerticalSolidList"/>
    <dgm:cxn modelId="{AE45FC7B-01D5-468B-B583-226837302A8F}" type="presParOf" srcId="{1934C2CE-B2A2-4E64-9135-B147616D5E47}" destId="{F6C83942-21A6-4612-BB10-C52810BDCF86}" srcOrd="0" destOrd="0" presId="urn:microsoft.com/office/officeart/2018/2/layout/IconVerticalSolidList"/>
    <dgm:cxn modelId="{DDBC9DA6-A628-48C8-A705-6FB676869499}" type="presParOf" srcId="{1934C2CE-B2A2-4E64-9135-B147616D5E47}" destId="{85434CA5-7B3A-4E99-9C4B-6EA03A991085}" srcOrd="1" destOrd="0" presId="urn:microsoft.com/office/officeart/2018/2/layout/IconVerticalSolidList"/>
    <dgm:cxn modelId="{A2526B61-EE83-4F58-8294-DC17400E84F1}" type="presParOf" srcId="{1934C2CE-B2A2-4E64-9135-B147616D5E47}" destId="{DCBAA96C-D719-49A4-A7C2-11FC04425A07}" srcOrd="2" destOrd="0" presId="urn:microsoft.com/office/officeart/2018/2/layout/IconVerticalSolidList"/>
    <dgm:cxn modelId="{D0F160AF-6391-4C19-B76F-EE8121475936}" type="presParOf" srcId="{1934C2CE-B2A2-4E64-9135-B147616D5E47}" destId="{F9133CB1-78E0-4F4A-8A15-C6EC908F4939}" srcOrd="3" destOrd="0" presId="urn:microsoft.com/office/officeart/2018/2/layout/IconVerticalSolidList"/>
    <dgm:cxn modelId="{CACF352C-8F45-4DDE-9A2E-8BA914962E7E}" type="presParOf" srcId="{24DD4176-64A3-4279-A2CA-8999CE38F656}" destId="{BA7CD666-93FE-4263-8195-625C6A61746D}" srcOrd="7" destOrd="0" presId="urn:microsoft.com/office/officeart/2018/2/layout/IconVerticalSolidList"/>
    <dgm:cxn modelId="{069EC03F-494C-4869-8FB8-CB7AACF77621}" type="presParOf" srcId="{24DD4176-64A3-4279-A2CA-8999CE38F656}" destId="{2CE18D44-A55B-4D4C-8842-A41A7440AC9A}" srcOrd="8" destOrd="0" presId="urn:microsoft.com/office/officeart/2018/2/layout/IconVerticalSolidList"/>
    <dgm:cxn modelId="{27CCDA90-1161-44D8-971F-EF00D587545E}" type="presParOf" srcId="{2CE18D44-A55B-4D4C-8842-A41A7440AC9A}" destId="{84A0B2B1-C6B5-4D05-BBFF-D89D4BD36417}" srcOrd="0" destOrd="0" presId="urn:microsoft.com/office/officeart/2018/2/layout/IconVerticalSolidList"/>
    <dgm:cxn modelId="{3C1125D1-6425-4AD2-B89C-64A199679A4A}" type="presParOf" srcId="{2CE18D44-A55B-4D4C-8842-A41A7440AC9A}" destId="{9957CBF8-E7BA-4406-BCA5-E9F7BA9635FA}" srcOrd="1" destOrd="0" presId="urn:microsoft.com/office/officeart/2018/2/layout/IconVerticalSolidList"/>
    <dgm:cxn modelId="{B756BF25-ECC4-482B-8A75-768178F9FB0E}" type="presParOf" srcId="{2CE18D44-A55B-4D4C-8842-A41A7440AC9A}" destId="{EE2E3E2A-6F59-47A6-A7AE-3BB001ED9D2A}" srcOrd="2" destOrd="0" presId="urn:microsoft.com/office/officeart/2018/2/layout/IconVerticalSolidList"/>
    <dgm:cxn modelId="{91AF2758-5089-4BFC-A648-FC8D58AF04CB}" type="presParOf" srcId="{2CE18D44-A55B-4D4C-8842-A41A7440AC9A}" destId="{86838A19-0CB8-469A-9604-F09D19EABE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8B366F2-1150-46F6-88D0-AA43B02FCF18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4E40BD-E090-41B3-A48B-E22A5915A77C}">
      <dgm:prSet/>
      <dgm:spPr/>
      <dgm:t>
        <a:bodyPr/>
        <a:lstStyle/>
        <a:p>
          <a:r>
            <a:rPr lang="en-GB"/>
            <a:t>Experience with digital collaboration tools</a:t>
          </a:r>
          <a:endParaRPr lang="en-US"/>
        </a:p>
      </dgm:t>
    </dgm:pt>
    <dgm:pt modelId="{8521B672-C4F0-4019-9942-F899A64A88FD}" type="parTrans" cxnId="{FD85D924-3B0D-4721-9868-5BA05FEE08D1}">
      <dgm:prSet/>
      <dgm:spPr/>
      <dgm:t>
        <a:bodyPr/>
        <a:lstStyle/>
        <a:p>
          <a:endParaRPr lang="en-US"/>
        </a:p>
      </dgm:t>
    </dgm:pt>
    <dgm:pt modelId="{8D5BF013-D7F2-473A-9571-7AA5F6526805}" type="sibTrans" cxnId="{FD85D924-3B0D-4721-9868-5BA05FEE08D1}">
      <dgm:prSet/>
      <dgm:spPr/>
      <dgm:t>
        <a:bodyPr/>
        <a:lstStyle/>
        <a:p>
          <a:endParaRPr lang="en-US"/>
        </a:p>
      </dgm:t>
    </dgm:pt>
    <dgm:pt modelId="{73CF52B0-608A-4EF7-ACDC-F6070039CCD9}">
      <dgm:prSet/>
      <dgm:spPr/>
      <dgm:t>
        <a:bodyPr/>
        <a:lstStyle/>
        <a:p>
          <a:r>
            <a:rPr lang="en-GB"/>
            <a:t>Experience leading change initiatives</a:t>
          </a:r>
          <a:endParaRPr lang="en-US"/>
        </a:p>
      </dgm:t>
    </dgm:pt>
    <dgm:pt modelId="{47CEB438-9561-45FA-88BD-47F2EE9C9683}" type="parTrans" cxnId="{A8323C53-3F67-4F25-AC7D-145CF2537D57}">
      <dgm:prSet/>
      <dgm:spPr/>
      <dgm:t>
        <a:bodyPr/>
        <a:lstStyle/>
        <a:p>
          <a:endParaRPr lang="en-US"/>
        </a:p>
      </dgm:t>
    </dgm:pt>
    <dgm:pt modelId="{963D7073-6110-49D0-805D-0F3F6DF4C0F9}" type="sibTrans" cxnId="{A8323C53-3F67-4F25-AC7D-145CF2537D57}">
      <dgm:prSet/>
      <dgm:spPr/>
      <dgm:t>
        <a:bodyPr/>
        <a:lstStyle/>
        <a:p>
          <a:endParaRPr lang="en-US"/>
        </a:p>
      </dgm:t>
    </dgm:pt>
    <dgm:pt modelId="{74B0B400-1767-4339-8956-C1235036C1F4}">
      <dgm:prSet/>
      <dgm:spPr/>
      <dgm:t>
        <a:bodyPr/>
        <a:lstStyle/>
        <a:p>
          <a:r>
            <a:rPr lang="en-GB"/>
            <a:t>Experience using survey/feedback platforms</a:t>
          </a:r>
          <a:endParaRPr lang="en-US"/>
        </a:p>
      </dgm:t>
    </dgm:pt>
    <dgm:pt modelId="{27A40403-983A-4FD2-AA03-68264A7FD637}" type="parTrans" cxnId="{6AC95369-7F9F-4640-9CA2-EA42E1B66B5B}">
      <dgm:prSet/>
      <dgm:spPr/>
      <dgm:t>
        <a:bodyPr/>
        <a:lstStyle/>
        <a:p>
          <a:endParaRPr lang="en-US"/>
        </a:p>
      </dgm:t>
    </dgm:pt>
    <dgm:pt modelId="{8AC31BE8-23A4-49DC-9E52-84C036F98920}" type="sibTrans" cxnId="{6AC95369-7F9F-4640-9CA2-EA42E1B66B5B}">
      <dgm:prSet/>
      <dgm:spPr/>
      <dgm:t>
        <a:bodyPr/>
        <a:lstStyle/>
        <a:p>
          <a:endParaRPr lang="en-US"/>
        </a:p>
      </dgm:t>
    </dgm:pt>
    <dgm:pt modelId="{D595D2D5-73A2-4358-AE4A-BF88F6C53EFE}">
      <dgm:prSet/>
      <dgm:spPr/>
      <dgm:t>
        <a:bodyPr/>
        <a:lstStyle/>
        <a:p>
          <a:r>
            <a:rPr lang="en-GB"/>
            <a:t>Understanding of change management principles</a:t>
          </a:r>
          <a:endParaRPr lang="en-US"/>
        </a:p>
      </dgm:t>
    </dgm:pt>
    <dgm:pt modelId="{A5AE83A3-3854-4ECE-9C04-25B0246EA51A}" type="parTrans" cxnId="{D6337967-53B5-4BF0-80BF-98BE1EA23CB3}">
      <dgm:prSet/>
      <dgm:spPr/>
      <dgm:t>
        <a:bodyPr/>
        <a:lstStyle/>
        <a:p>
          <a:endParaRPr lang="en-US"/>
        </a:p>
      </dgm:t>
    </dgm:pt>
    <dgm:pt modelId="{B7BEBEF2-8064-46CF-87BF-BECCDFC653EF}" type="sibTrans" cxnId="{D6337967-53B5-4BF0-80BF-98BE1EA23CB3}">
      <dgm:prSet/>
      <dgm:spPr/>
      <dgm:t>
        <a:bodyPr/>
        <a:lstStyle/>
        <a:p>
          <a:endParaRPr lang="en-US"/>
        </a:p>
      </dgm:t>
    </dgm:pt>
    <dgm:pt modelId="{87601E0C-5ACF-4B14-9123-F82A2D0C068D}" type="pres">
      <dgm:prSet presAssocID="{58B366F2-1150-46F6-88D0-AA43B02FCF18}" presName="outerComposite" presStyleCnt="0">
        <dgm:presLayoutVars>
          <dgm:chMax val="5"/>
          <dgm:dir/>
          <dgm:resizeHandles val="exact"/>
        </dgm:presLayoutVars>
      </dgm:prSet>
      <dgm:spPr/>
    </dgm:pt>
    <dgm:pt modelId="{DE29C1F4-C204-42C2-B33E-41CFC9A59773}" type="pres">
      <dgm:prSet presAssocID="{58B366F2-1150-46F6-88D0-AA43B02FCF18}" presName="dummyMaxCanvas" presStyleCnt="0">
        <dgm:presLayoutVars/>
      </dgm:prSet>
      <dgm:spPr/>
    </dgm:pt>
    <dgm:pt modelId="{8230CE8B-1297-4FD7-8813-BDECA2AAE668}" type="pres">
      <dgm:prSet presAssocID="{58B366F2-1150-46F6-88D0-AA43B02FCF18}" presName="FourNodes_1" presStyleLbl="node1" presStyleIdx="0" presStyleCnt="4">
        <dgm:presLayoutVars>
          <dgm:bulletEnabled val="1"/>
        </dgm:presLayoutVars>
      </dgm:prSet>
      <dgm:spPr/>
    </dgm:pt>
    <dgm:pt modelId="{C665AA1C-0243-4418-BE27-F35C3CE3B8E6}" type="pres">
      <dgm:prSet presAssocID="{58B366F2-1150-46F6-88D0-AA43B02FCF18}" presName="FourNodes_2" presStyleLbl="node1" presStyleIdx="1" presStyleCnt="4">
        <dgm:presLayoutVars>
          <dgm:bulletEnabled val="1"/>
        </dgm:presLayoutVars>
      </dgm:prSet>
      <dgm:spPr/>
    </dgm:pt>
    <dgm:pt modelId="{9FA05303-DE0A-4DF0-86AF-D0D4CDB5315C}" type="pres">
      <dgm:prSet presAssocID="{58B366F2-1150-46F6-88D0-AA43B02FCF18}" presName="FourNodes_3" presStyleLbl="node1" presStyleIdx="2" presStyleCnt="4">
        <dgm:presLayoutVars>
          <dgm:bulletEnabled val="1"/>
        </dgm:presLayoutVars>
      </dgm:prSet>
      <dgm:spPr/>
    </dgm:pt>
    <dgm:pt modelId="{F07A8E0A-289A-4A8C-BFDC-4B7DD105A102}" type="pres">
      <dgm:prSet presAssocID="{58B366F2-1150-46F6-88D0-AA43B02FCF18}" presName="FourNodes_4" presStyleLbl="node1" presStyleIdx="3" presStyleCnt="4">
        <dgm:presLayoutVars>
          <dgm:bulletEnabled val="1"/>
        </dgm:presLayoutVars>
      </dgm:prSet>
      <dgm:spPr/>
    </dgm:pt>
    <dgm:pt modelId="{6E03F0CA-320C-4F58-8040-2914F7E2F286}" type="pres">
      <dgm:prSet presAssocID="{58B366F2-1150-46F6-88D0-AA43B02FCF18}" presName="FourConn_1-2" presStyleLbl="fgAccFollowNode1" presStyleIdx="0" presStyleCnt="3">
        <dgm:presLayoutVars>
          <dgm:bulletEnabled val="1"/>
        </dgm:presLayoutVars>
      </dgm:prSet>
      <dgm:spPr/>
    </dgm:pt>
    <dgm:pt modelId="{5BF920DF-53A2-463E-83F0-79412C445662}" type="pres">
      <dgm:prSet presAssocID="{58B366F2-1150-46F6-88D0-AA43B02FCF18}" presName="FourConn_2-3" presStyleLbl="fgAccFollowNode1" presStyleIdx="1" presStyleCnt="3">
        <dgm:presLayoutVars>
          <dgm:bulletEnabled val="1"/>
        </dgm:presLayoutVars>
      </dgm:prSet>
      <dgm:spPr/>
    </dgm:pt>
    <dgm:pt modelId="{4BE923EC-1AD0-488F-A8EF-0CCB542FE385}" type="pres">
      <dgm:prSet presAssocID="{58B366F2-1150-46F6-88D0-AA43B02FCF18}" presName="FourConn_3-4" presStyleLbl="fgAccFollowNode1" presStyleIdx="2" presStyleCnt="3">
        <dgm:presLayoutVars>
          <dgm:bulletEnabled val="1"/>
        </dgm:presLayoutVars>
      </dgm:prSet>
      <dgm:spPr/>
    </dgm:pt>
    <dgm:pt modelId="{6CC948BB-8D84-4F87-82AD-80C4407E0DEA}" type="pres">
      <dgm:prSet presAssocID="{58B366F2-1150-46F6-88D0-AA43B02FCF18}" presName="FourNodes_1_text" presStyleLbl="node1" presStyleIdx="3" presStyleCnt="4">
        <dgm:presLayoutVars>
          <dgm:bulletEnabled val="1"/>
        </dgm:presLayoutVars>
      </dgm:prSet>
      <dgm:spPr/>
    </dgm:pt>
    <dgm:pt modelId="{68C4B7BE-2DC2-437A-A086-5A5275512556}" type="pres">
      <dgm:prSet presAssocID="{58B366F2-1150-46F6-88D0-AA43B02FCF18}" presName="FourNodes_2_text" presStyleLbl="node1" presStyleIdx="3" presStyleCnt="4">
        <dgm:presLayoutVars>
          <dgm:bulletEnabled val="1"/>
        </dgm:presLayoutVars>
      </dgm:prSet>
      <dgm:spPr/>
    </dgm:pt>
    <dgm:pt modelId="{37C33E59-2E6F-4A17-968F-FEAFB4C66C39}" type="pres">
      <dgm:prSet presAssocID="{58B366F2-1150-46F6-88D0-AA43B02FCF18}" presName="FourNodes_3_text" presStyleLbl="node1" presStyleIdx="3" presStyleCnt="4">
        <dgm:presLayoutVars>
          <dgm:bulletEnabled val="1"/>
        </dgm:presLayoutVars>
      </dgm:prSet>
      <dgm:spPr/>
    </dgm:pt>
    <dgm:pt modelId="{48CCA681-112C-46AC-9D1F-E121B5AF09C1}" type="pres">
      <dgm:prSet presAssocID="{58B366F2-1150-46F6-88D0-AA43B02FCF1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CC10520-C0D5-4157-8697-FAD25C41F49D}" type="presOf" srcId="{3B4E40BD-E090-41B3-A48B-E22A5915A77C}" destId="{8230CE8B-1297-4FD7-8813-BDECA2AAE668}" srcOrd="0" destOrd="0" presId="urn:microsoft.com/office/officeart/2005/8/layout/vProcess5"/>
    <dgm:cxn modelId="{31F19320-083D-4DC7-8BB2-23F3F32A2E0A}" type="presOf" srcId="{963D7073-6110-49D0-805D-0F3F6DF4C0F9}" destId="{5BF920DF-53A2-463E-83F0-79412C445662}" srcOrd="0" destOrd="0" presId="urn:microsoft.com/office/officeart/2005/8/layout/vProcess5"/>
    <dgm:cxn modelId="{FD85D924-3B0D-4721-9868-5BA05FEE08D1}" srcId="{58B366F2-1150-46F6-88D0-AA43B02FCF18}" destId="{3B4E40BD-E090-41B3-A48B-E22A5915A77C}" srcOrd="0" destOrd="0" parTransId="{8521B672-C4F0-4019-9942-F899A64A88FD}" sibTransId="{8D5BF013-D7F2-473A-9571-7AA5F6526805}"/>
    <dgm:cxn modelId="{5A5F902B-16EC-47C2-B9C9-4D303E28EBD3}" type="presOf" srcId="{74B0B400-1767-4339-8956-C1235036C1F4}" destId="{9FA05303-DE0A-4DF0-86AF-D0D4CDB5315C}" srcOrd="0" destOrd="0" presId="urn:microsoft.com/office/officeart/2005/8/layout/vProcess5"/>
    <dgm:cxn modelId="{085A4139-FAD4-482E-952D-5759182506E5}" type="presOf" srcId="{8AC31BE8-23A4-49DC-9E52-84C036F98920}" destId="{4BE923EC-1AD0-488F-A8EF-0CCB542FE385}" srcOrd="0" destOrd="0" presId="urn:microsoft.com/office/officeart/2005/8/layout/vProcess5"/>
    <dgm:cxn modelId="{E5E06F3D-5745-4FC1-B329-575119285572}" type="presOf" srcId="{3B4E40BD-E090-41B3-A48B-E22A5915A77C}" destId="{6CC948BB-8D84-4F87-82AD-80C4407E0DEA}" srcOrd="1" destOrd="0" presId="urn:microsoft.com/office/officeart/2005/8/layout/vProcess5"/>
    <dgm:cxn modelId="{D6337967-53B5-4BF0-80BF-98BE1EA23CB3}" srcId="{58B366F2-1150-46F6-88D0-AA43B02FCF18}" destId="{D595D2D5-73A2-4358-AE4A-BF88F6C53EFE}" srcOrd="3" destOrd="0" parTransId="{A5AE83A3-3854-4ECE-9C04-25B0246EA51A}" sibTransId="{B7BEBEF2-8064-46CF-87BF-BECCDFC653EF}"/>
    <dgm:cxn modelId="{6AC95369-7F9F-4640-9CA2-EA42E1B66B5B}" srcId="{58B366F2-1150-46F6-88D0-AA43B02FCF18}" destId="{74B0B400-1767-4339-8956-C1235036C1F4}" srcOrd="2" destOrd="0" parTransId="{27A40403-983A-4FD2-AA03-68264A7FD637}" sibTransId="{8AC31BE8-23A4-49DC-9E52-84C036F98920}"/>
    <dgm:cxn modelId="{A8323C53-3F67-4F25-AC7D-145CF2537D57}" srcId="{58B366F2-1150-46F6-88D0-AA43B02FCF18}" destId="{73CF52B0-608A-4EF7-ACDC-F6070039CCD9}" srcOrd="1" destOrd="0" parTransId="{47CEB438-9561-45FA-88BD-47F2EE9C9683}" sibTransId="{963D7073-6110-49D0-805D-0F3F6DF4C0F9}"/>
    <dgm:cxn modelId="{9E696557-920F-4A99-9C90-0DDC893D3E01}" type="presOf" srcId="{D595D2D5-73A2-4358-AE4A-BF88F6C53EFE}" destId="{F07A8E0A-289A-4A8C-BFDC-4B7DD105A102}" srcOrd="0" destOrd="0" presId="urn:microsoft.com/office/officeart/2005/8/layout/vProcess5"/>
    <dgm:cxn modelId="{22821E84-276E-4CF8-9CCD-83360B7D19EA}" type="presOf" srcId="{8D5BF013-D7F2-473A-9571-7AA5F6526805}" destId="{6E03F0CA-320C-4F58-8040-2914F7E2F286}" srcOrd="0" destOrd="0" presId="urn:microsoft.com/office/officeart/2005/8/layout/vProcess5"/>
    <dgm:cxn modelId="{13A68885-9FB1-4A4E-872F-475A72AF4F01}" type="presOf" srcId="{D595D2D5-73A2-4358-AE4A-BF88F6C53EFE}" destId="{48CCA681-112C-46AC-9D1F-E121B5AF09C1}" srcOrd="1" destOrd="0" presId="urn:microsoft.com/office/officeart/2005/8/layout/vProcess5"/>
    <dgm:cxn modelId="{F87DEC86-456D-4273-A47D-A8BDE199CC54}" type="presOf" srcId="{58B366F2-1150-46F6-88D0-AA43B02FCF18}" destId="{87601E0C-5ACF-4B14-9123-F82A2D0C068D}" srcOrd="0" destOrd="0" presId="urn:microsoft.com/office/officeart/2005/8/layout/vProcess5"/>
    <dgm:cxn modelId="{BBC48FA2-1EED-4DB4-9320-3B085A2DFD7D}" type="presOf" srcId="{73CF52B0-608A-4EF7-ACDC-F6070039CCD9}" destId="{68C4B7BE-2DC2-437A-A086-5A5275512556}" srcOrd="1" destOrd="0" presId="urn:microsoft.com/office/officeart/2005/8/layout/vProcess5"/>
    <dgm:cxn modelId="{AF9E99D6-9A03-424C-959C-FD2AC77DD946}" type="presOf" srcId="{74B0B400-1767-4339-8956-C1235036C1F4}" destId="{37C33E59-2E6F-4A17-968F-FEAFB4C66C39}" srcOrd="1" destOrd="0" presId="urn:microsoft.com/office/officeart/2005/8/layout/vProcess5"/>
    <dgm:cxn modelId="{55550DEC-DCBA-4296-9BDA-9AB899A4F266}" type="presOf" srcId="{73CF52B0-608A-4EF7-ACDC-F6070039CCD9}" destId="{C665AA1C-0243-4418-BE27-F35C3CE3B8E6}" srcOrd="0" destOrd="0" presId="urn:microsoft.com/office/officeart/2005/8/layout/vProcess5"/>
    <dgm:cxn modelId="{D4B4AD33-D9E2-4288-90DC-F60D03B41534}" type="presParOf" srcId="{87601E0C-5ACF-4B14-9123-F82A2D0C068D}" destId="{DE29C1F4-C204-42C2-B33E-41CFC9A59773}" srcOrd="0" destOrd="0" presId="urn:microsoft.com/office/officeart/2005/8/layout/vProcess5"/>
    <dgm:cxn modelId="{DEB3A117-6D49-4C7B-863A-13145E85FEFB}" type="presParOf" srcId="{87601E0C-5ACF-4B14-9123-F82A2D0C068D}" destId="{8230CE8B-1297-4FD7-8813-BDECA2AAE668}" srcOrd="1" destOrd="0" presId="urn:microsoft.com/office/officeart/2005/8/layout/vProcess5"/>
    <dgm:cxn modelId="{1AAAC9F4-4541-4D9F-BBC9-3DFEA3EDE99D}" type="presParOf" srcId="{87601E0C-5ACF-4B14-9123-F82A2D0C068D}" destId="{C665AA1C-0243-4418-BE27-F35C3CE3B8E6}" srcOrd="2" destOrd="0" presId="urn:microsoft.com/office/officeart/2005/8/layout/vProcess5"/>
    <dgm:cxn modelId="{886C8065-AF16-4296-864C-59A9F9DD5469}" type="presParOf" srcId="{87601E0C-5ACF-4B14-9123-F82A2D0C068D}" destId="{9FA05303-DE0A-4DF0-86AF-D0D4CDB5315C}" srcOrd="3" destOrd="0" presId="urn:microsoft.com/office/officeart/2005/8/layout/vProcess5"/>
    <dgm:cxn modelId="{D2288B49-8804-433D-BE5B-A3DBD7FCD27A}" type="presParOf" srcId="{87601E0C-5ACF-4B14-9123-F82A2D0C068D}" destId="{F07A8E0A-289A-4A8C-BFDC-4B7DD105A102}" srcOrd="4" destOrd="0" presId="urn:microsoft.com/office/officeart/2005/8/layout/vProcess5"/>
    <dgm:cxn modelId="{C53AD286-3E9A-47D6-B428-2E4BAEB81566}" type="presParOf" srcId="{87601E0C-5ACF-4B14-9123-F82A2D0C068D}" destId="{6E03F0CA-320C-4F58-8040-2914F7E2F286}" srcOrd="5" destOrd="0" presId="urn:microsoft.com/office/officeart/2005/8/layout/vProcess5"/>
    <dgm:cxn modelId="{90F8108C-921A-4893-A47C-B8391E5D9DF5}" type="presParOf" srcId="{87601E0C-5ACF-4B14-9123-F82A2D0C068D}" destId="{5BF920DF-53A2-463E-83F0-79412C445662}" srcOrd="6" destOrd="0" presId="urn:microsoft.com/office/officeart/2005/8/layout/vProcess5"/>
    <dgm:cxn modelId="{A41CF002-8E03-48B4-9766-68AFCB48662D}" type="presParOf" srcId="{87601E0C-5ACF-4B14-9123-F82A2D0C068D}" destId="{4BE923EC-1AD0-488F-A8EF-0CCB542FE385}" srcOrd="7" destOrd="0" presId="urn:microsoft.com/office/officeart/2005/8/layout/vProcess5"/>
    <dgm:cxn modelId="{71387D64-E071-488D-835D-2FE181E195C6}" type="presParOf" srcId="{87601E0C-5ACF-4B14-9123-F82A2D0C068D}" destId="{6CC948BB-8D84-4F87-82AD-80C4407E0DEA}" srcOrd="8" destOrd="0" presId="urn:microsoft.com/office/officeart/2005/8/layout/vProcess5"/>
    <dgm:cxn modelId="{032C3A61-24CE-4723-9716-C37B8CB3FB2A}" type="presParOf" srcId="{87601E0C-5ACF-4B14-9123-F82A2D0C068D}" destId="{68C4B7BE-2DC2-437A-A086-5A5275512556}" srcOrd="9" destOrd="0" presId="urn:microsoft.com/office/officeart/2005/8/layout/vProcess5"/>
    <dgm:cxn modelId="{EA164393-CE66-49A6-9DDA-40B07C5ABC02}" type="presParOf" srcId="{87601E0C-5ACF-4B14-9123-F82A2D0C068D}" destId="{37C33E59-2E6F-4A17-968F-FEAFB4C66C39}" srcOrd="10" destOrd="0" presId="urn:microsoft.com/office/officeart/2005/8/layout/vProcess5"/>
    <dgm:cxn modelId="{AC31B2D3-B1E2-41BD-B7BE-20FCA2D3EC4A}" type="presParOf" srcId="{87601E0C-5ACF-4B14-9123-F82A2D0C068D}" destId="{48CCA681-112C-46AC-9D1F-E121B5AF09C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53B835B-9514-4D7E-BF2B-9D5265440B4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A50A457-A5ED-4812-80BF-C41624D45922}">
      <dgm:prSet/>
      <dgm:spPr/>
      <dgm:t>
        <a:bodyPr/>
        <a:lstStyle/>
        <a:p>
          <a:r>
            <a:rPr lang="en-US"/>
            <a:t>Describe a time you introduced a new idea that improved a process.</a:t>
          </a:r>
        </a:p>
      </dgm:t>
    </dgm:pt>
    <dgm:pt modelId="{9FE41AE0-504B-4EE3-B782-F05B3F0D59BB}" type="parTrans" cxnId="{888E6189-4CBC-4C82-88C4-1137B4CBB5E8}">
      <dgm:prSet/>
      <dgm:spPr/>
      <dgm:t>
        <a:bodyPr/>
        <a:lstStyle/>
        <a:p>
          <a:endParaRPr lang="en-US"/>
        </a:p>
      </dgm:t>
    </dgm:pt>
    <dgm:pt modelId="{48B761BE-AF24-4F27-88DF-1B6CA91C1812}" type="sibTrans" cxnId="{888E6189-4CBC-4C82-88C4-1137B4CBB5E8}">
      <dgm:prSet/>
      <dgm:spPr/>
      <dgm:t>
        <a:bodyPr/>
        <a:lstStyle/>
        <a:p>
          <a:endParaRPr lang="en-US"/>
        </a:p>
      </dgm:t>
    </dgm:pt>
    <dgm:pt modelId="{2558CC70-6454-4605-A1D6-BAE61F5ACFFB}">
      <dgm:prSet/>
      <dgm:spPr/>
      <dgm:t>
        <a:bodyPr/>
        <a:lstStyle/>
        <a:p>
          <a:r>
            <a:rPr lang="en-US"/>
            <a:t>How do you generate new ideas when facing challenges?</a:t>
          </a:r>
        </a:p>
      </dgm:t>
    </dgm:pt>
    <dgm:pt modelId="{1A2F96BC-EB9F-4E78-BD9C-E372A0E4680D}" type="parTrans" cxnId="{7A71DE9C-B0B5-43C6-9035-ABE12CB30860}">
      <dgm:prSet/>
      <dgm:spPr/>
      <dgm:t>
        <a:bodyPr/>
        <a:lstStyle/>
        <a:p>
          <a:endParaRPr lang="en-US"/>
        </a:p>
      </dgm:t>
    </dgm:pt>
    <dgm:pt modelId="{8BD2E036-41D4-4100-AE0F-9FBB215EE737}" type="sibTrans" cxnId="{7A71DE9C-B0B5-43C6-9035-ABE12CB30860}">
      <dgm:prSet/>
      <dgm:spPr/>
      <dgm:t>
        <a:bodyPr/>
        <a:lstStyle/>
        <a:p>
          <a:endParaRPr lang="en-US"/>
        </a:p>
      </dgm:t>
    </dgm:pt>
    <dgm:pt modelId="{C414AD25-3D3B-47F2-BA76-283C7068DE17}">
      <dgm:prSet/>
      <dgm:spPr/>
      <dgm:t>
        <a:bodyPr/>
        <a:lstStyle/>
        <a:p>
          <a:r>
            <a:rPr lang="en-US"/>
            <a:t>How would you improve declining student engagement?</a:t>
          </a:r>
        </a:p>
      </dgm:t>
    </dgm:pt>
    <dgm:pt modelId="{6DF69C2D-3C05-41D8-B5A5-AC8E93FA01B9}" type="parTrans" cxnId="{518CBCD7-72FF-45A0-B39A-5DF283632629}">
      <dgm:prSet/>
      <dgm:spPr/>
      <dgm:t>
        <a:bodyPr/>
        <a:lstStyle/>
        <a:p>
          <a:endParaRPr lang="en-US"/>
        </a:p>
      </dgm:t>
    </dgm:pt>
    <dgm:pt modelId="{E414709F-547E-407D-9E34-444B45E77053}" type="sibTrans" cxnId="{518CBCD7-72FF-45A0-B39A-5DF283632629}">
      <dgm:prSet/>
      <dgm:spPr/>
      <dgm:t>
        <a:bodyPr/>
        <a:lstStyle/>
        <a:p>
          <a:endParaRPr lang="en-US"/>
        </a:p>
      </dgm:t>
    </dgm:pt>
    <dgm:pt modelId="{AFC47E69-8195-4938-A086-118475AF9F3E}" type="pres">
      <dgm:prSet presAssocID="{453B835B-9514-4D7E-BF2B-9D5265440B43}" presName="linear" presStyleCnt="0">
        <dgm:presLayoutVars>
          <dgm:animLvl val="lvl"/>
          <dgm:resizeHandles val="exact"/>
        </dgm:presLayoutVars>
      </dgm:prSet>
      <dgm:spPr/>
    </dgm:pt>
    <dgm:pt modelId="{DA821595-E4C3-443A-B825-C40F3BB83A84}" type="pres">
      <dgm:prSet presAssocID="{FA50A457-A5ED-4812-80BF-C41624D4592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9196182-12C8-43EA-AB46-AC54FC2A8A57}" type="pres">
      <dgm:prSet presAssocID="{48B761BE-AF24-4F27-88DF-1B6CA91C1812}" presName="spacer" presStyleCnt="0"/>
      <dgm:spPr/>
    </dgm:pt>
    <dgm:pt modelId="{38A6BAD9-C766-47EE-BF64-D2A948EFF4A3}" type="pres">
      <dgm:prSet presAssocID="{2558CC70-6454-4605-A1D6-BAE61F5ACFF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2F6569D-0720-46D4-9C9A-8340B7C93C6D}" type="pres">
      <dgm:prSet presAssocID="{8BD2E036-41D4-4100-AE0F-9FBB215EE737}" presName="spacer" presStyleCnt="0"/>
      <dgm:spPr/>
    </dgm:pt>
    <dgm:pt modelId="{B5FD05E4-3006-4B78-9A64-DE01D49FE98B}" type="pres">
      <dgm:prSet presAssocID="{C414AD25-3D3B-47F2-BA76-283C7068DE1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49BA526-BCDA-4099-B85A-2729DFAAFCBD}" type="presOf" srcId="{FA50A457-A5ED-4812-80BF-C41624D45922}" destId="{DA821595-E4C3-443A-B825-C40F3BB83A84}" srcOrd="0" destOrd="0" presId="urn:microsoft.com/office/officeart/2005/8/layout/vList2"/>
    <dgm:cxn modelId="{2688DF5E-0937-4CB5-80D2-0F7FEA06280A}" type="presOf" srcId="{C414AD25-3D3B-47F2-BA76-283C7068DE17}" destId="{B5FD05E4-3006-4B78-9A64-DE01D49FE98B}" srcOrd="0" destOrd="0" presId="urn:microsoft.com/office/officeart/2005/8/layout/vList2"/>
    <dgm:cxn modelId="{888E6189-4CBC-4C82-88C4-1137B4CBB5E8}" srcId="{453B835B-9514-4D7E-BF2B-9D5265440B43}" destId="{FA50A457-A5ED-4812-80BF-C41624D45922}" srcOrd="0" destOrd="0" parTransId="{9FE41AE0-504B-4EE3-B782-F05B3F0D59BB}" sibTransId="{48B761BE-AF24-4F27-88DF-1B6CA91C1812}"/>
    <dgm:cxn modelId="{642D7998-771A-49EB-B059-757C5B7FD034}" type="presOf" srcId="{2558CC70-6454-4605-A1D6-BAE61F5ACFFB}" destId="{38A6BAD9-C766-47EE-BF64-D2A948EFF4A3}" srcOrd="0" destOrd="0" presId="urn:microsoft.com/office/officeart/2005/8/layout/vList2"/>
    <dgm:cxn modelId="{7A71DE9C-B0B5-43C6-9035-ABE12CB30860}" srcId="{453B835B-9514-4D7E-BF2B-9D5265440B43}" destId="{2558CC70-6454-4605-A1D6-BAE61F5ACFFB}" srcOrd="1" destOrd="0" parTransId="{1A2F96BC-EB9F-4E78-BD9C-E372A0E4680D}" sibTransId="{8BD2E036-41D4-4100-AE0F-9FBB215EE737}"/>
    <dgm:cxn modelId="{518CBCD7-72FF-45A0-B39A-5DF283632629}" srcId="{453B835B-9514-4D7E-BF2B-9D5265440B43}" destId="{C414AD25-3D3B-47F2-BA76-283C7068DE17}" srcOrd="2" destOrd="0" parTransId="{6DF69C2D-3C05-41D8-B5A5-AC8E93FA01B9}" sibTransId="{E414709F-547E-407D-9E34-444B45E77053}"/>
    <dgm:cxn modelId="{0A05BEF2-EBF1-4C3A-AB78-1942A3D8B5ED}" type="presOf" srcId="{453B835B-9514-4D7E-BF2B-9D5265440B43}" destId="{AFC47E69-8195-4938-A086-118475AF9F3E}" srcOrd="0" destOrd="0" presId="urn:microsoft.com/office/officeart/2005/8/layout/vList2"/>
    <dgm:cxn modelId="{9C656FEC-5AA5-4CFA-8216-DFC2B667FDC5}" type="presParOf" srcId="{AFC47E69-8195-4938-A086-118475AF9F3E}" destId="{DA821595-E4C3-443A-B825-C40F3BB83A84}" srcOrd="0" destOrd="0" presId="urn:microsoft.com/office/officeart/2005/8/layout/vList2"/>
    <dgm:cxn modelId="{6FA999A9-486A-4FE9-8BC9-8D1E939A9777}" type="presParOf" srcId="{AFC47E69-8195-4938-A086-118475AF9F3E}" destId="{C9196182-12C8-43EA-AB46-AC54FC2A8A57}" srcOrd="1" destOrd="0" presId="urn:microsoft.com/office/officeart/2005/8/layout/vList2"/>
    <dgm:cxn modelId="{09767FA0-B42D-425C-A6BC-89ACD809C7A7}" type="presParOf" srcId="{AFC47E69-8195-4938-A086-118475AF9F3E}" destId="{38A6BAD9-C766-47EE-BF64-D2A948EFF4A3}" srcOrd="2" destOrd="0" presId="urn:microsoft.com/office/officeart/2005/8/layout/vList2"/>
    <dgm:cxn modelId="{FDD34E11-08E5-4DE4-BF82-71538544E06F}" type="presParOf" srcId="{AFC47E69-8195-4938-A086-118475AF9F3E}" destId="{52F6569D-0720-46D4-9C9A-8340B7C93C6D}" srcOrd="3" destOrd="0" presId="urn:microsoft.com/office/officeart/2005/8/layout/vList2"/>
    <dgm:cxn modelId="{7AA54AB7-4225-4C02-92B5-760A3A263863}" type="presParOf" srcId="{AFC47E69-8195-4938-A086-118475AF9F3E}" destId="{B5FD05E4-3006-4B78-9A64-DE01D49FE98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CE25F34-7A88-496C-ABB1-D2350E5C858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892F1E8-3F9B-4777-9A86-1635BBF8D174}">
      <dgm:prSet/>
      <dgm:spPr/>
      <dgm:t>
        <a:bodyPr/>
        <a:lstStyle/>
        <a:p>
          <a:r>
            <a:rPr lang="en-US"/>
            <a:t>How do you stay updated with new technologies?</a:t>
          </a:r>
        </a:p>
      </dgm:t>
    </dgm:pt>
    <dgm:pt modelId="{AC742FDC-E4F4-4F48-A838-CA70F0315E3D}" type="parTrans" cxnId="{311A3558-CD92-4266-8A31-2AE147690D9A}">
      <dgm:prSet/>
      <dgm:spPr/>
      <dgm:t>
        <a:bodyPr/>
        <a:lstStyle/>
        <a:p>
          <a:endParaRPr lang="en-US"/>
        </a:p>
      </dgm:t>
    </dgm:pt>
    <dgm:pt modelId="{BBBA985A-EFF3-4152-A357-9C590D26C669}" type="sibTrans" cxnId="{311A3558-CD92-4266-8A31-2AE147690D9A}">
      <dgm:prSet/>
      <dgm:spPr/>
      <dgm:t>
        <a:bodyPr/>
        <a:lstStyle/>
        <a:p>
          <a:endParaRPr lang="en-US"/>
        </a:p>
      </dgm:t>
    </dgm:pt>
    <dgm:pt modelId="{1DD2B35B-82FD-4588-8AC1-0D7AD6B6BF72}">
      <dgm:prSet/>
      <dgm:spPr/>
      <dgm:t>
        <a:bodyPr/>
        <a:lstStyle/>
        <a:p>
          <a:r>
            <a:rPr lang="en-US"/>
            <a:t>Describe a time you adapted quickly to change.</a:t>
          </a:r>
        </a:p>
      </dgm:t>
    </dgm:pt>
    <dgm:pt modelId="{9A27B72D-09C8-40EF-B8F6-FF80288C8D9B}" type="parTrans" cxnId="{D7F7BD02-2677-455E-BADB-AE6012E67160}">
      <dgm:prSet/>
      <dgm:spPr/>
      <dgm:t>
        <a:bodyPr/>
        <a:lstStyle/>
        <a:p>
          <a:endParaRPr lang="en-US"/>
        </a:p>
      </dgm:t>
    </dgm:pt>
    <dgm:pt modelId="{38FD0128-CCC4-4CA7-8256-47CCEB43B68F}" type="sibTrans" cxnId="{D7F7BD02-2677-455E-BADB-AE6012E67160}">
      <dgm:prSet/>
      <dgm:spPr/>
      <dgm:t>
        <a:bodyPr/>
        <a:lstStyle/>
        <a:p>
          <a:endParaRPr lang="en-US"/>
        </a:p>
      </dgm:t>
    </dgm:pt>
    <dgm:pt modelId="{A3EDEAE2-90CF-4C23-A8C4-87AB2B91F142}">
      <dgm:prSet/>
      <dgm:spPr/>
      <dgm:t>
        <a:bodyPr/>
        <a:lstStyle/>
        <a:p>
          <a:r>
            <a:rPr lang="en-US"/>
            <a:t>How would you respond if an innovation failed?</a:t>
          </a:r>
        </a:p>
      </dgm:t>
    </dgm:pt>
    <dgm:pt modelId="{F6CD68FD-DE06-4128-B82F-680367D4F487}" type="parTrans" cxnId="{2321ECF2-3A00-485F-A623-95CCF285D5EC}">
      <dgm:prSet/>
      <dgm:spPr/>
      <dgm:t>
        <a:bodyPr/>
        <a:lstStyle/>
        <a:p>
          <a:endParaRPr lang="en-US"/>
        </a:p>
      </dgm:t>
    </dgm:pt>
    <dgm:pt modelId="{DFB26869-389A-4A3B-8968-F9E9F8748FA9}" type="sibTrans" cxnId="{2321ECF2-3A00-485F-A623-95CCF285D5EC}">
      <dgm:prSet/>
      <dgm:spPr/>
      <dgm:t>
        <a:bodyPr/>
        <a:lstStyle/>
        <a:p>
          <a:endParaRPr lang="en-US"/>
        </a:p>
      </dgm:t>
    </dgm:pt>
    <dgm:pt modelId="{F2A56C8D-9988-4F67-91EC-63212AFE9AB8}">
      <dgm:prSet/>
      <dgm:spPr/>
      <dgm:t>
        <a:bodyPr/>
        <a:lstStyle/>
        <a:p>
          <a:r>
            <a:rPr lang="en-US"/>
            <a:t>How would you use data to improve services?</a:t>
          </a:r>
        </a:p>
      </dgm:t>
    </dgm:pt>
    <dgm:pt modelId="{2CFC4387-E800-45B2-A6B3-3B479D96417C}" type="parTrans" cxnId="{383B9916-BF7D-44FD-BFBB-E7FD3DBE2E8B}">
      <dgm:prSet/>
      <dgm:spPr/>
      <dgm:t>
        <a:bodyPr/>
        <a:lstStyle/>
        <a:p>
          <a:endParaRPr lang="en-US"/>
        </a:p>
      </dgm:t>
    </dgm:pt>
    <dgm:pt modelId="{9B875A02-42A0-4059-8532-68B4E813E38E}" type="sibTrans" cxnId="{383B9916-BF7D-44FD-BFBB-E7FD3DBE2E8B}">
      <dgm:prSet/>
      <dgm:spPr/>
      <dgm:t>
        <a:bodyPr/>
        <a:lstStyle/>
        <a:p>
          <a:endParaRPr lang="en-US"/>
        </a:p>
      </dgm:t>
    </dgm:pt>
    <dgm:pt modelId="{23FC3380-5C96-4412-A01C-9010298559A9}" type="pres">
      <dgm:prSet presAssocID="{DCE25F34-7A88-496C-ABB1-D2350E5C8588}" presName="linear" presStyleCnt="0">
        <dgm:presLayoutVars>
          <dgm:animLvl val="lvl"/>
          <dgm:resizeHandles val="exact"/>
        </dgm:presLayoutVars>
      </dgm:prSet>
      <dgm:spPr/>
    </dgm:pt>
    <dgm:pt modelId="{3AAFB217-0547-43C0-9895-9F4EAE732C39}" type="pres">
      <dgm:prSet presAssocID="{A892F1E8-3F9B-4777-9A86-1635BBF8D17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26D09D2-C230-460B-B1F6-BE0F66361039}" type="pres">
      <dgm:prSet presAssocID="{BBBA985A-EFF3-4152-A357-9C590D26C669}" presName="spacer" presStyleCnt="0"/>
      <dgm:spPr/>
    </dgm:pt>
    <dgm:pt modelId="{B5AC8E51-197B-4288-B68A-1EF9CE20AB9F}" type="pres">
      <dgm:prSet presAssocID="{1DD2B35B-82FD-4588-8AC1-0D7AD6B6BF7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0AB113A-A53B-4872-9877-406B1366CC1A}" type="pres">
      <dgm:prSet presAssocID="{38FD0128-CCC4-4CA7-8256-47CCEB43B68F}" presName="spacer" presStyleCnt="0"/>
      <dgm:spPr/>
    </dgm:pt>
    <dgm:pt modelId="{0DD0513E-B3FA-4E4F-84A6-38B801EA70A2}" type="pres">
      <dgm:prSet presAssocID="{A3EDEAE2-90CF-4C23-A8C4-87AB2B91F14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608B9EE-911E-45F6-9CF4-DD9C628B117B}" type="pres">
      <dgm:prSet presAssocID="{DFB26869-389A-4A3B-8968-F9E9F8748FA9}" presName="spacer" presStyleCnt="0"/>
      <dgm:spPr/>
    </dgm:pt>
    <dgm:pt modelId="{BC582335-8373-4BBA-B0A1-3CD3F2148868}" type="pres">
      <dgm:prSet presAssocID="{F2A56C8D-9988-4F67-91EC-63212AFE9AB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7F7BD02-2677-455E-BADB-AE6012E67160}" srcId="{DCE25F34-7A88-496C-ABB1-D2350E5C8588}" destId="{1DD2B35B-82FD-4588-8AC1-0D7AD6B6BF72}" srcOrd="1" destOrd="0" parTransId="{9A27B72D-09C8-40EF-B8F6-FF80288C8D9B}" sibTransId="{38FD0128-CCC4-4CA7-8256-47CCEB43B68F}"/>
    <dgm:cxn modelId="{BDCB970F-1E42-4915-ACD1-84EC8E32F868}" type="presOf" srcId="{A892F1E8-3F9B-4777-9A86-1635BBF8D174}" destId="{3AAFB217-0547-43C0-9895-9F4EAE732C39}" srcOrd="0" destOrd="0" presId="urn:microsoft.com/office/officeart/2005/8/layout/vList2"/>
    <dgm:cxn modelId="{383B9916-BF7D-44FD-BFBB-E7FD3DBE2E8B}" srcId="{DCE25F34-7A88-496C-ABB1-D2350E5C8588}" destId="{F2A56C8D-9988-4F67-91EC-63212AFE9AB8}" srcOrd="3" destOrd="0" parTransId="{2CFC4387-E800-45B2-A6B3-3B479D96417C}" sibTransId="{9B875A02-42A0-4059-8532-68B4E813E38E}"/>
    <dgm:cxn modelId="{31DD033D-8060-4C63-93A8-C219A0E3AC68}" type="presOf" srcId="{1DD2B35B-82FD-4588-8AC1-0D7AD6B6BF72}" destId="{B5AC8E51-197B-4288-B68A-1EF9CE20AB9F}" srcOrd="0" destOrd="0" presId="urn:microsoft.com/office/officeart/2005/8/layout/vList2"/>
    <dgm:cxn modelId="{E3D9BB48-3533-45E9-8945-AE70FA11CC03}" type="presOf" srcId="{A3EDEAE2-90CF-4C23-A8C4-87AB2B91F142}" destId="{0DD0513E-B3FA-4E4F-84A6-38B801EA70A2}" srcOrd="0" destOrd="0" presId="urn:microsoft.com/office/officeart/2005/8/layout/vList2"/>
    <dgm:cxn modelId="{311A3558-CD92-4266-8A31-2AE147690D9A}" srcId="{DCE25F34-7A88-496C-ABB1-D2350E5C8588}" destId="{A892F1E8-3F9B-4777-9A86-1635BBF8D174}" srcOrd="0" destOrd="0" parTransId="{AC742FDC-E4F4-4F48-A838-CA70F0315E3D}" sibTransId="{BBBA985A-EFF3-4152-A357-9C590D26C669}"/>
    <dgm:cxn modelId="{8CD785DE-735D-46B5-8D90-24E025FF46F7}" type="presOf" srcId="{DCE25F34-7A88-496C-ABB1-D2350E5C8588}" destId="{23FC3380-5C96-4412-A01C-9010298559A9}" srcOrd="0" destOrd="0" presId="urn:microsoft.com/office/officeart/2005/8/layout/vList2"/>
    <dgm:cxn modelId="{2321ECF2-3A00-485F-A623-95CCF285D5EC}" srcId="{DCE25F34-7A88-496C-ABB1-D2350E5C8588}" destId="{A3EDEAE2-90CF-4C23-A8C4-87AB2B91F142}" srcOrd="2" destOrd="0" parTransId="{F6CD68FD-DE06-4128-B82F-680367D4F487}" sibTransId="{DFB26869-389A-4A3B-8968-F9E9F8748FA9}"/>
    <dgm:cxn modelId="{C154BFF8-1DDA-49B4-928B-742852A0390A}" type="presOf" srcId="{F2A56C8D-9988-4F67-91EC-63212AFE9AB8}" destId="{BC582335-8373-4BBA-B0A1-3CD3F2148868}" srcOrd="0" destOrd="0" presId="urn:microsoft.com/office/officeart/2005/8/layout/vList2"/>
    <dgm:cxn modelId="{87D8AD71-7782-4EB5-B3B3-5340276A50FC}" type="presParOf" srcId="{23FC3380-5C96-4412-A01C-9010298559A9}" destId="{3AAFB217-0547-43C0-9895-9F4EAE732C39}" srcOrd="0" destOrd="0" presId="urn:microsoft.com/office/officeart/2005/8/layout/vList2"/>
    <dgm:cxn modelId="{D0A3A7B1-814E-416B-B626-8C0FA4EB348A}" type="presParOf" srcId="{23FC3380-5C96-4412-A01C-9010298559A9}" destId="{B26D09D2-C230-460B-B1F6-BE0F66361039}" srcOrd="1" destOrd="0" presId="urn:microsoft.com/office/officeart/2005/8/layout/vList2"/>
    <dgm:cxn modelId="{C11139F3-F1F7-4B7D-BF4D-0844DDF20F69}" type="presParOf" srcId="{23FC3380-5C96-4412-A01C-9010298559A9}" destId="{B5AC8E51-197B-4288-B68A-1EF9CE20AB9F}" srcOrd="2" destOrd="0" presId="urn:microsoft.com/office/officeart/2005/8/layout/vList2"/>
    <dgm:cxn modelId="{896D959F-191A-4B73-BA72-4E79BF1600D3}" type="presParOf" srcId="{23FC3380-5C96-4412-A01C-9010298559A9}" destId="{30AB113A-A53B-4872-9877-406B1366CC1A}" srcOrd="3" destOrd="0" presId="urn:microsoft.com/office/officeart/2005/8/layout/vList2"/>
    <dgm:cxn modelId="{5AB49A44-E6C6-42BA-AA9C-BFAF3297E687}" type="presParOf" srcId="{23FC3380-5C96-4412-A01C-9010298559A9}" destId="{0DD0513E-B3FA-4E4F-84A6-38B801EA70A2}" srcOrd="4" destOrd="0" presId="urn:microsoft.com/office/officeart/2005/8/layout/vList2"/>
    <dgm:cxn modelId="{F9F3F1B7-694B-4E28-A85D-3900FAAA6497}" type="presParOf" srcId="{23FC3380-5C96-4412-A01C-9010298559A9}" destId="{7608B9EE-911E-45F6-9CF4-DD9C628B117B}" srcOrd="5" destOrd="0" presId="urn:microsoft.com/office/officeart/2005/8/layout/vList2"/>
    <dgm:cxn modelId="{DC5586F0-6D30-4D68-B395-071B3E25DE87}" type="presParOf" srcId="{23FC3380-5C96-4412-A01C-9010298559A9}" destId="{BC582335-8373-4BBA-B0A1-3CD3F214886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DE2F9CA-2873-4307-8E04-F2BCB165AD0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53E76F9-E368-40F3-8743-47A851F1B654}">
      <dgm:prSet/>
      <dgm:spPr/>
      <dgm:t>
        <a:bodyPr/>
        <a:lstStyle/>
        <a:p>
          <a:r>
            <a:rPr lang="en-US"/>
            <a:t>How would you persuade colleagues resistant to change?</a:t>
          </a:r>
        </a:p>
      </dgm:t>
    </dgm:pt>
    <dgm:pt modelId="{5D384C93-1F22-48A2-9998-7DD5F1ACC569}" type="parTrans" cxnId="{276E73EC-08CB-4092-812A-9596078BA6E9}">
      <dgm:prSet/>
      <dgm:spPr/>
      <dgm:t>
        <a:bodyPr/>
        <a:lstStyle/>
        <a:p>
          <a:endParaRPr lang="en-US"/>
        </a:p>
      </dgm:t>
    </dgm:pt>
    <dgm:pt modelId="{F0D46701-C1B3-432C-BC56-D88069C397BB}" type="sibTrans" cxnId="{276E73EC-08CB-4092-812A-9596078BA6E9}">
      <dgm:prSet/>
      <dgm:spPr/>
      <dgm:t>
        <a:bodyPr/>
        <a:lstStyle/>
        <a:p>
          <a:endParaRPr lang="en-US"/>
        </a:p>
      </dgm:t>
    </dgm:pt>
    <dgm:pt modelId="{2B20798A-83EC-4AD0-8F1E-A72769B3F843}">
      <dgm:prSet/>
      <dgm:spPr/>
      <dgm:t>
        <a:bodyPr/>
        <a:lstStyle/>
        <a:p>
          <a:r>
            <a:rPr lang="en-US"/>
            <a:t>How would you promote a culture of innovation?</a:t>
          </a:r>
        </a:p>
      </dgm:t>
    </dgm:pt>
    <dgm:pt modelId="{E5CB1A37-E4D9-4C65-BB57-8E95D6DF5E41}" type="parTrans" cxnId="{6CFA46C7-5F32-4205-98C5-C4C9BD555598}">
      <dgm:prSet/>
      <dgm:spPr/>
      <dgm:t>
        <a:bodyPr/>
        <a:lstStyle/>
        <a:p>
          <a:endParaRPr lang="en-US"/>
        </a:p>
      </dgm:t>
    </dgm:pt>
    <dgm:pt modelId="{156C6F00-2D91-40E4-92A8-D93FE1625FA3}" type="sibTrans" cxnId="{6CFA46C7-5F32-4205-98C5-C4C9BD555598}">
      <dgm:prSet/>
      <dgm:spPr/>
      <dgm:t>
        <a:bodyPr/>
        <a:lstStyle/>
        <a:p>
          <a:endParaRPr lang="en-US"/>
        </a:p>
      </dgm:t>
    </dgm:pt>
    <dgm:pt modelId="{4B4C490F-0B54-4ACF-919B-C87D4CB83351}" type="pres">
      <dgm:prSet presAssocID="{ADE2F9CA-2873-4307-8E04-F2BCB165AD07}" presName="outerComposite" presStyleCnt="0">
        <dgm:presLayoutVars>
          <dgm:chMax val="5"/>
          <dgm:dir/>
          <dgm:resizeHandles val="exact"/>
        </dgm:presLayoutVars>
      </dgm:prSet>
      <dgm:spPr/>
    </dgm:pt>
    <dgm:pt modelId="{64C40305-5EE1-42B1-A001-BD5E06E256E9}" type="pres">
      <dgm:prSet presAssocID="{ADE2F9CA-2873-4307-8E04-F2BCB165AD07}" presName="dummyMaxCanvas" presStyleCnt="0">
        <dgm:presLayoutVars/>
      </dgm:prSet>
      <dgm:spPr/>
    </dgm:pt>
    <dgm:pt modelId="{D5853217-655E-4D4E-817F-B609E2973AB6}" type="pres">
      <dgm:prSet presAssocID="{ADE2F9CA-2873-4307-8E04-F2BCB165AD07}" presName="TwoNodes_1" presStyleLbl="node1" presStyleIdx="0" presStyleCnt="2">
        <dgm:presLayoutVars>
          <dgm:bulletEnabled val="1"/>
        </dgm:presLayoutVars>
      </dgm:prSet>
      <dgm:spPr/>
    </dgm:pt>
    <dgm:pt modelId="{ED8A3DCA-6F9A-477C-854B-57BC28D03A93}" type="pres">
      <dgm:prSet presAssocID="{ADE2F9CA-2873-4307-8E04-F2BCB165AD07}" presName="TwoNodes_2" presStyleLbl="node1" presStyleIdx="1" presStyleCnt="2">
        <dgm:presLayoutVars>
          <dgm:bulletEnabled val="1"/>
        </dgm:presLayoutVars>
      </dgm:prSet>
      <dgm:spPr/>
    </dgm:pt>
    <dgm:pt modelId="{EBD234D4-C1AF-432F-9F16-75CC2A54D9E2}" type="pres">
      <dgm:prSet presAssocID="{ADE2F9CA-2873-4307-8E04-F2BCB165AD07}" presName="TwoConn_1-2" presStyleLbl="fgAccFollowNode1" presStyleIdx="0" presStyleCnt="1">
        <dgm:presLayoutVars>
          <dgm:bulletEnabled val="1"/>
        </dgm:presLayoutVars>
      </dgm:prSet>
      <dgm:spPr/>
    </dgm:pt>
    <dgm:pt modelId="{CC8B2DCE-1293-41DC-BC17-5AE1849280B8}" type="pres">
      <dgm:prSet presAssocID="{ADE2F9CA-2873-4307-8E04-F2BCB165AD07}" presName="TwoNodes_1_text" presStyleLbl="node1" presStyleIdx="1" presStyleCnt="2">
        <dgm:presLayoutVars>
          <dgm:bulletEnabled val="1"/>
        </dgm:presLayoutVars>
      </dgm:prSet>
      <dgm:spPr/>
    </dgm:pt>
    <dgm:pt modelId="{CBFA1307-29E1-480F-9918-F4D6F292C27C}" type="pres">
      <dgm:prSet presAssocID="{ADE2F9CA-2873-4307-8E04-F2BCB165AD07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3E3CB10B-3565-4C1C-9413-DBD41BA06278}" type="presOf" srcId="{F0D46701-C1B3-432C-BC56-D88069C397BB}" destId="{EBD234D4-C1AF-432F-9F16-75CC2A54D9E2}" srcOrd="0" destOrd="0" presId="urn:microsoft.com/office/officeart/2005/8/layout/vProcess5"/>
    <dgm:cxn modelId="{1758304A-8E38-41BE-AB27-288871858E26}" type="presOf" srcId="{2B20798A-83EC-4AD0-8F1E-A72769B3F843}" destId="{CBFA1307-29E1-480F-9918-F4D6F292C27C}" srcOrd="1" destOrd="0" presId="urn:microsoft.com/office/officeart/2005/8/layout/vProcess5"/>
    <dgm:cxn modelId="{7E49A17C-6C6F-4F9A-AE64-7FC6164A0556}" type="presOf" srcId="{D53E76F9-E368-40F3-8743-47A851F1B654}" destId="{CC8B2DCE-1293-41DC-BC17-5AE1849280B8}" srcOrd="1" destOrd="0" presId="urn:microsoft.com/office/officeart/2005/8/layout/vProcess5"/>
    <dgm:cxn modelId="{EA2EA596-B002-429A-9BCD-64354E592A86}" type="presOf" srcId="{D53E76F9-E368-40F3-8743-47A851F1B654}" destId="{D5853217-655E-4D4E-817F-B609E2973AB6}" srcOrd="0" destOrd="0" presId="urn:microsoft.com/office/officeart/2005/8/layout/vProcess5"/>
    <dgm:cxn modelId="{D7F82FBA-273B-46AA-9B97-F3F8A3AD14FC}" type="presOf" srcId="{ADE2F9CA-2873-4307-8E04-F2BCB165AD07}" destId="{4B4C490F-0B54-4ACF-919B-C87D4CB83351}" srcOrd="0" destOrd="0" presId="urn:microsoft.com/office/officeart/2005/8/layout/vProcess5"/>
    <dgm:cxn modelId="{6CFA46C7-5F32-4205-98C5-C4C9BD555598}" srcId="{ADE2F9CA-2873-4307-8E04-F2BCB165AD07}" destId="{2B20798A-83EC-4AD0-8F1E-A72769B3F843}" srcOrd="1" destOrd="0" parTransId="{E5CB1A37-E4D9-4C65-BB57-8E95D6DF5E41}" sibTransId="{156C6F00-2D91-40E4-92A8-D93FE1625FA3}"/>
    <dgm:cxn modelId="{EFDCFDCD-960A-4FDD-9DD8-ED9D1F97333C}" type="presOf" srcId="{2B20798A-83EC-4AD0-8F1E-A72769B3F843}" destId="{ED8A3DCA-6F9A-477C-854B-57BC28D03A93}" srcOrd="0" destOrd="0" presId="urn:microsoft.com/office/officeart/2005/8/layout/vProcess5"/>
    <dgm:cxn modelId="{276E73EC-08CB-4092-812A-9596078BA6E9}" srcId="{ADE2F9CA-2873-4307-8E04-F2BCB165AD07}" destId="{D53E76F9-E368-40F3-8743-47A851F1B654}" srcOrd="0" destOrd="0" parTransId="{5D384C93-1F22-48A2-9998-7DD5F1ACC569}" sibTransId="{F0D46701-C1B3-432C-BC56-D88069C397BB}"/>
    <dgm:cxn modelId="{DD942FA6-9ED7-4F0A-AA76-5957B2DD7A07}" type="presParOf" srcId="{4B4C490F-0B54-4ACF-919B-C87D4CB83351}" destId="{64C40305-5EE1-42B1-A001-BD5E06E256E9}" srcOrd="0" destOrd="0" presId="urn:microsoft.com/office/officeart/2005/8/layout/vProcess5"/>
    <dgm:cxn modelId="{68B93AE6-763B-41CA-8D36-8B4A630B1EBD}" type="presParOf" srcId="{4B4C490F-0B54-4ACF-919B-C87D4CB83351}" destId="{D5853217-655E-4D4E-817F-B609E2973AB6}" srcOrd="1" destOrd="0" presId="urn:microsoft.com/office/officeart/2005/8/layout/vProcess5"/>
    <dgm:cxn modelId="{1EAC013A-09C5-4723-84EF-C370A44F294F}" type="presParOf" srcId="{4B4C490F-0B54-4ACF-919B-C87D4CB83351}" destId="{ED8A3DCA-6F9A-477C-854B-57BC28D03A93}" srcOrd="2" destOrd="0" presId="urn:microsoft.com/office/officeart/2005/8/layout/vProcess5"/>
    <dgm:cxn modelId="{402452A0-ECB9-42D9-8E41-9B7B029AF35B}" type="presParOf" srcId="{4B4C490F-0B54-4ACF-919B-C87D4CB83351}" destId="{EBD234D4-C1AF-432F-9F16-75CC2A54D9E2}" srcOrd="3" destOrd="0" presId="urn:microsoft.com/office/officeart/2005/8/layout/vProcess5"/>
    <dgm:cxn modelId="{6DFB6539-396D-478F-A401-2AE5970D8170}" type="presParOf" srcId="{4B4C490F-0B54-4ACF-919B-C87D4CB83351}" destId="{CC8B2DCE-1293-41DC-BC17-5AE1849280B8}" srcOrd="4" destOrd="0" presId="urn:microsoft.com/office/officeart/2005/8/layout/vProcess5"/>
    <dgm:cxn modelId="{80C85571-D1B7-4DAF-86B0-54D0F678AB59}" type="presParOf" srcId="{4B4C490F-0B54-4ACF-919B-C87D4CB83351}" destId="{CBFA1307-29E1-480F-9918-F4D6F292C27C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E2A241D-13DA-4C85-AEFB-B10823C14DF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1AD3620-9B8A-4ED6-9D9A-E77A938E1AD0}">
      <dgm:prSet/>
      <dgm:spPr/>
      <dgm:t>
        <a:bodyPr/>
        <a:lstStyle/>
        <a:p>
          <a:r>
            <a:rPr lang="en-US"/>
            <a:t>Digitisation is reshaping the workplace</a:t>
          </a:r>
        </a:p>
      </dgm:t>
    </dgm:pt>
    <dgm:pt modelId="{1159478E-6AE5-4661-A381-F2DB171F4AD9}" type="parTrans" cxnId="{58A89BC5-CF52-42D2-B4F2-F612785F6AF4}">
      <dgm:prSet/>
      <dgm:spPr/>
      <dgm:t>
        <a:bodyPr/>
        <a:lstStyle/>
        <a:p>
          <a:endParaRPr lang="en-US"/>
        </a:p>
      </dgm:t>
    </dgm:pt>
    <dgm:pt modelId="{370A53F2-DD5F-47FB-850B-3D5E4FE71250}" type="sibTrans" cxnId="{58A89BC5-CF52-42D2-B4F2-F612785F6AF4}">
      <dgm:prSet/>
      <dgm:spPr/>
      <dgm:t>
        <a:bodyPr/>
        <a:lstStyle/>
        <a:p>
          <a:endParaRPr lang="en-US"/>
        </a:p>
      </dgm:t>
    </dgm:pt>
    <dgm:pt modelId="{CD2AFEA5-9D25-4A32-8A26-78B0DCCD6468}">
      <dgm:prSet/>
      <dgm:spPr/>
      <dgm:t>
        <a:bodyPr/>
        <a:lstStyle/>
        <a:p>
          <a:r>
            <a:rPr lang="en-US"/>
            <a:t>Innovation requires mindset, skills, and adaptability</a:t>
          </a:r>
        </a:p>
      </dgm:t>
    </dgm:pt>
    <dgm:pt modelId="{E7011FE9-9F7D-4291-9F6B-05753E3EF58F}" type="parTrans" cxnId="{FE8F1303-93EB-472A-9FDF-45E8799C430E}">
      <dgm:prSet/>
      <dgm:spPr/>
      <dgm:t>
        <a:bodyPr/>
        <a:lstStyle/>
        <a:p>
          <a:endParaRPr lang="en-US"/>
        </a:p>
      </dgm:t>
    </dgm:pt>
    <dgm:pt modelId="{5B2A9A3B-A71E-4AB0-A5B6-7180BF6B246A}" type="sibTrans" cxnId="{FE8F1303-93EB-472A-9FDF-45E8799C430E}">
      <dgm:prSet/>
      <dgm:spPr/>
      <dgm:t>
        <a:bodyPr/>
        <a:lstStyle/>
        <a:p>
          <a:endParaRPr lang="en-US"/>
        </a:p>
      </dgm:t>
    </dgm:pt>
    <dgm:pt modelId="{8750DCA2-8513-4FDC-A577-30E853C9469F}">
      <dgm:prSet/>
      <dgm:spPr/>
      <dgm:t>
        <a:bodyPr/>
        <a:lstStyle/>
        <a:p>
          <a:r>
            <a:rPr lang="en-US"/>
            <a:t>The Innovation Support Officer ensures the Student Union remains future-focused and competitive</a:t>
          </a:r>
        </a:p>
      </dgm:t>
    </dgm:pt>
    <dgm:pt modelId="{E74C1476-4F08-4C50-BD9A-AD91754C9EAB}" type="parTrans" cxnId="{C8C68A77-4F81-4A3A-8B4F-1A35C0F0DAEC}">
      <dgm:prSet/>
      <dgm:spPr/>
      <dgm:t>
        <a:bodyPr/>
        <a:lstStyle/>
        <a:p>
          <a:endParaRPr lang="en-US"/>
        </a:p>
      </dgm:t>
    </dgm:pt>
    <dgm:pt modelId="{F9377063-A5D4-44A6-ADB1-3E67F9CA8F20}" type="sibTrans" cxnId="{C8C68A77-4F81-4A3A-8B4F-1A35C0F0DAEC}">
      <dgm:prSet/>
      <dgm:spPr/>
      <dgm:t>
        <a:bodyPr/>
        <a:lstStyle/>
        <a:p>
          <a:endParaRPr lang="en-US"/>
        </a:p>
      </dgm:t>
    </dgm:pt>
    <dgm:pt modelId="{E5A109CD-DD7C-4881-8CFA-30EC3FA495C7}" type="pres">
      <dgm:prSet presAssocID="{3E2A241D-13DA-4C85-AEFB-B10823C14DF4}" presName="root" presStyleCnt="0">
        <dgm:presLayoutVars>
          <dgm:dir/>
          <dgm:resizeHandles val="exact"/>
        </dgm:presLayoutVars>
      </dgm:prSet>
      <dgm:spPr/>
    </dgm:pt>
    <dgm:pt modelId="{656538C6-B23E-4128-9E9F-CBEA8BD6BA14}" type="pres">
      <dgm:prSet presAssocID="{C1AD3620-9B8A-4ED6-9D9A-E77A938E1AD0}" presName="compNode" presStyleCnt="0"/>
      <dgm:spPr/>
    </dgm:pt>
    <dgm:pt modelId="{98C7937B-0A1B-41B8-BE9B-73991D0605E4}" type="pres">
      <dgm:prSet presAssocID="{C1AD3620-9B8A-4ED6-9D9A-E77A938E1AD0}" presName="bgRect" presStyleLbl="bgShp" presStyleIdx="0" presStyleCnt="3"/>
      <dgm:spPr/>
    </dgm:pt>
    <dgm:pt modelId="{5BFAD781-3517-414C-9C75-EEBC6B41524C}" type="pres">
      <dgm:prSet presAssocID="{C1AD3620-9B8A-4ED6-9D9A-E77A938E1AD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C94FF2D-7E8E-4E64-B86B-47B35F239C62}" type="pres">
      <dgm:prSet presAssocID="{C1AD3620-9B8A-4ED6-9D9A-E77A938E1AD0}" presName="spaceRect" presStyleCnt="0"/>
      <dgm:spPr/>
    </dgm:pt>
    <dgm:pt modelId="{7382102D-1E7E-4D61-83EC-91D4865740E9}" type="pres">
      <dgm:prSet presAssocID="{C1AD3620-9B8A-4ED6-9D9A-E77A938E1AD0}" presName="parTx" presStyleLbl="revTx" presStyleIdx="0" presStyleCnt="3">
        <dgm:presLayoutVars>
          <dgm:chMax val="0"/>
          <dgm:chPref val="0"/>
        </dgm:presLayoutVars>
      </dgm:prSet>
      <dgm:spPr/>
    </dgm:pt>
    <dgm:pt modelId="{13A2DBEA-8DEC-48F6-8884-1E8E0C434347}" type="pres">
      <dgm:prSet presAssocID="{370A53F2-DD5F-47FB-850B-3D5E4FE71250}" presName="sibTrans" presStyleCnt="0"/>
      <dgm:spPr/>
    </dgm:pt>
    <dgm:pt modelId="{F56EF2A9-DEE3-45C9-BA18-B0D80AB624D4}" type="pres">
      <dgm:prSet presAssocID="{CD2AFEA5-9D25-4A32-8A26-78B0DCCD6468}" presName="compNode" presStyleCnt="0"/>
      <dgm:spPr/>
    </dgm:pt>
    <dgm:pt modelId="{631918C1-ACF3-4C73-9109-3CFAD0B64836}" type="pres">
      <dgm:prSet presAssocID="{CD2AFEA5-9D25-4A32-8A26-78B0DCCD6468}" presName="bgRect" presStyleLbl="bgShp" presStyleIdx="1" presStyleCnt="3"/>
      <dgm:spPr/>
    </dgm:pt>
    <dgm:pt modelId="{AFE7A68D-1A0A-43CC-836E-3711991BCB8F}" type="pres">
      <dgm:prSet presAssocID="{CD2AFEA5-9D25-4A32-8A26-78B0DCCD646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72B45DE-A15B-4EF9-8773-D0B261BB7F8D}" type="pres">
      <dgm:prSet presAssocID="{CD2AFEA5-9D25-4A32-8A26-78B0DCCD6468}" presName="spaceRect" presStyleCnt="0"/>
      <dgm:spPr/>
    </dgm:pt>
    <dgm:pt modelId="{E552F510-3C32-4481-9DF5-3B60DC10D14D}" type="pres">
      <dgm:prSet presAssocID="{CD2AFEA5-9D25-4A32-8A26-78B0DCCD6468}" presName="parTx" presStyleLbl="revTx" presStyleIdx="1" presStyleCnt="3">
        <dgm:presLayoutVars>
          <dgm:chMax val="0"/>
          <dgm:chPref val="0"/>
        </dgm:presLayoutVars>
      </dgm:prSet>
      <dgm:spPr/>
    </dgm:pt>
    <dgm:pt modelId="{15A203A5-9046-4598-9FFC-D64829102D36}" type="pres">
      <dgm:prSet presAssocID="{5B2A9A3B-A71E-4AB0-A5B6-7180BF6B246A}" presName="sibTrans" presStyleCnt="0"/>
      <dgm:spPr/>
    </dgm:pt>
    <dgm:pt modelId="{0BEF7A8B-7559-4091-9860-039CE2CA2714}" type="pres">
      <dgm:prSet presAssocID="{8750DCA2-8513-4FDC-A577-30E853C9469F}" presName="compNode" presStyleCnt="0"/>
      <dgm:spPr/>
    </dgm:pt>
    <dgm:pt modelId="{E1A87F4D-DA12-4DA4-B159-39CF4C9EA228}" type="pres">
      <dgm:prSet presAssocID="{8750DCA2-8513-4FDC-A577-30E853C9469F}" presName="bgRect" presStyleLbl="bgShp" presStyleIdx="2" presStyleCnt="3"/>
      <dgm:spPr/>
    </dgm:pt>
    <dgm:pt modelId="{789AD38D-A41F-4CE1-A4E3-6C9F9C5687B6}" type="pres">
      <dgm:prSet presAssocID="{8750DCA2-8513-4FDC-A577-30E853C9469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30A1C268-2F5E-4FAF-BA8E-8B857716756C}" type="pres">
      <dgm:prSet presAssocID="{8750DCA2-8513-4FDC-A577-30E853C9469F}" presName="spaceRect" presStyleCnt="0"/>
      <dgm:spPr/>
    </dgm:pt>
    <dgm:pt modelId="{784C19E3-F01D-48FA-A4F8-906678C4747D}" type="pres">
      <dgm:prSet presAssocID="{8750DCA2-8513-4FDC-A577-30E853C9469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E8F1303-93EB-472A-9FDF-45E8799C430E}" srcId="{3E2A241D-13DA-4C85-AEFB-B10823C14DF4}" destId="{CD2AFEA5-9D25-4A32-8A26-78B0DCCD6468}" srcOrd="1" destOrd="0" parTransId="{E7011FE9-9F7D-4291-9F6B-05753E3EF58F}" sibTransId="{5B2A9A3B-A71E-4AB0-A5B6-7180BF6B246A}"/>
    <dgm:cxn modelId="{1A62840D-66DF-4E23-9889-D5484863A19A}" type="presOf" srcId="{C1AD3620-9B8A-4ED6-9D9A-E77A938E1AD0}" destId="{7382102D-1E7E-4D61-83EC-91D4865740E9}" srcOrd="0" destOrd="0" presId="urn:microsoft.com/office/officeart/2018/2/layout/IconVerticalSolidList"/>
    <dgm:cxn modelId="{C8C68A77-4F81-4A3A-8B4F-1A35C0F0DAEC}" srcId="{3E2A241D-13DA-4C85-AEFB-B10823C14DF4}" destId="{8750DCA2-8513-4FDC-A577-30E853C9469F}" srcOrd="2" destOrd="0" parTransId="{E74C1476-4F08-4C50-BD9A-AD91754C9EAB}" sibTransId="{F9377063-A5D4-44A6-ADB1-3E67F9CA8F20}"/>
    <dgm:cxn modelId="{24CF9488-158C-4DE5-95DB-CE99BB2F5CF5}" type="presOf" srcId="{CD2AFEA5-9D25-4A32-8A26-78B0DCCD6468}" destId="{E552F510-3C32-4481-9DF5-3B60DC10D14D}" srcOrd="0" destOrd="0" presId="urn:microsoft.com/office/officeart/2018/2/layout/IconVerticalSolidList"/>
    <dgm:cxn modelId="{58A89BC5-CF52-42D2-B4F2-F612785F6AF4}" srcId="{3E2A241D-13DA-4C85-AEFB-B10823C14DF4}" destId="{C1AD3620-9B8A-4ED6-9D9A-E77A938E1AD0}" srcOrd="0" destOrd="0" parTransId="{1159478E-6AE5-4661-A381-F2DB171F4AD9}" sibTransId="{370A53F2-DD5F-47FB-850B-3D5E4FE71250}"/>
    <dgm:cxn modelId="{C4768ED1-A7BD-48EF-B9F6-D4159657F101}" type="presOf" srcId="{3E2A241D-13DA-4C85-AEFB-B10823C14DF4}" destId="{E5A109CD-DD7C-4881-8CFA-30EC3FA495C7}" srcOrd="0" destOrd="0" presId="urn:microsoft.com/office/officeart/2018/2/layout/IconVerticalSolidList"/>
    <dgm:cxn modelId="{417A4CF4-627D-4838-AD01-F23B217FE5D2}" type="presOf" srcId="{8750DCA2-8513-4FDC-A577-30E853C9469F}" destId="{784C19E3-F01D-48FA-A4F8-906678C4747D}" srcOrd="0" destOrd="0" presId="urn:microsoft.com/office/officeart/2018/2/layout/IconVerticalSolidList"/>
    <dgm:cxn modelId="{884A719F-8015-4B5E-8389-0BAE1FA78B78}" type="presParOf" srcId="{E5A109CD-DD7C-4881-8CFA-30EC3FA495C7}" destId="{656538C6-B23E-4128-9E9F-CBEA8BD6BA14}" srcOrd="0" destOrd="0" presId="urn:microsoft.com/office/officeart/2018/2/layout/IconVerticalSolidList"/>
    <dgm:cxn modelId="{E1DECAB2-84FE-4C92-825F-26F2BDB1551B}" type="presParOf" srcId="{656538C6-B23E-4128-9E9F-CBEA8BD6BA14}" destId="{98C7937B-0A1B-41B8-BE9B-73991D0605E4}" srcOrd="0" destOrd="0" presId="urn:microsoft.com/office/officeart/2018/2/layout/IconVerticalSolidList"/>
    <dgm:cxn modelId="{2C020876-FD6C-4B3F-B891-31CD22E6D67C}" type="presParOf" srcId="{656538C6-B23E-4128-9E9F-CBEA8BD6BA14}" destId="{5BFAD781-3517-414C-9C75-EEBC6B41524C}" srcOrd="1" destOrd="0" presId="urn:microsoft.com/office/officeart/2018/2/layout/IconVerticalSolidList"/>
    <dgm:cxn modelId="{5C835370-042B-4886-B996-D22E3DE74389}" type="presParOf" srcId="{656538C6-B23E-4128-9E9F-CBEA8BD6BA14}" destId="{4C94FF2D-7E8E-4E64-B86B-47B35F239C62}" srcOrd="2" destOrd="0" presId="urn:microsoft.com/office/officeart/2018/2/layout/IconVerticalSolidList"/>
    <dgm:cxn modelId="{0C7F67A9-D27A-4721-A70D-A96B5E5BE8C3}" type="presParOf" srcId="{656538C6-B23E-4128-9E9F-CBEA8BD6BA14}" destId="{7382102D-1E7E-4D61-83EC-91D4865740E9}" srcOrd="3" destOrd="0" presId="urn:microsoft.com/office/officeart/2018/2/layout/IconVerticalSolidList"/>
    <dgm:cxn modelId="{6E3A911A-E467-4506-9CB4-C010259863EE}" type="presParOf" srcId="{E5A109CD-DD7C-4881-8CFA-30EC3FA495C7}" destId="{13A2DBEA-8DEC-48F6-8884-1E8E0C434347}" srcOrd="1" destOrd="0" presId="urn:microsoft.com/office/officeart/2018/2/layout/IconVerticalSolidList"/>
    <dgm:cxn modelId="{80BD7C54-4E88-4052-B4BA-27F85B4E70F2}" type="presParOf" srcId="{E5A109CD-DD7C-4881-8CFA-30EC3FA495C7}" destId="{F56EF2A9-DEE3-45C9-BA18-B0D80AB624D4}" srcOrd="2" destOrd="0" presId="urn:microsoft.com/office/officeart/2018/2/layout/IconVerticalSolidList"/>
    <dgm:cxn modelId="{30AC99C4-5B00-45AD-B306-793DE13DED64}" type="presParOf" srcId="{F56EF2A9-DEE3-45C9-BA18-B0D80AB624D4}" destId="{631918C1-ACF3-4C73-9109-3CFAD0B64836}" srcOrd="0" destOrd="0" presId="urn:microsoft.com/office/officeart/2018/2/layout/IconVerticalSolidList"/>
    <dgm:cxn modelId="{DC4F1E2C-A86F-46E7-9023-9D0C4076B4BD}" type="presParOf" srcId="{F56EF2A9-DEE3-45C9-BA18-B0D80AB624D4}" destId="{AFE7A68D-1A0A-43CC-836E-3711991BCB8F}" srcOrd="1" destOrd="0" presId="urn:microsoft.com/office/officeart/2018/2/layout/IconVerticalSolidList"/>
    <dgm:cxn modelId="{34B62D31-D441-42C2-9650-0BA0E45C9C27}" type="presParOf" srcId="{F56EF2A9-DEE3-45C9-BA18-B0D80AB624D4}" destId="{072B45DE-A15B-4EF9-8773-D0B261BB7F8D}" srcOrd="2" destOrd="0" presId="urn:microsoft.com/office/officeart/2018/2/layout/IconVerticalSolidList"/>
    <dgm:cxn modelId="{EE7755EF-FD93-444A-A1E6-9B815407FF08}" type="presParOf" srcId="{F56EF2A9-DEE3-45C9-BA18-B0D80AB624D4}" destId="{E552F510-3C32-4481-9DF5-3B60DC10D14D}" srcOrd="3" destOrd="0" presId="urn:microsoft.com/office/officeart/2018/2/layout/IconVerticalSolidList"/>
    <dgm:cxn modelId="{08EF4D9B-C399-4F48-917D-2F6AE19924B0}" type="presParOf" srcId="{E5A109CD-DD7C-4881-8CFA-30EC3FA495C7}" destId="{15A203A5-9046-4598-9FFC-D64829102D36}" srcOrd="3" destOrd="0" presId="urn:microsoft.com/office/officeart/2018/2/layout/IconVerticalSolidList"/>
    <dgm:cxn modelId="{E5CA26F3-4E61-4977-91A8-FD478A1D0B84}" type="presParOf" srcId="{E5A109CD-DD7C-4881-8CFA-30EC3FA495C7}" destId="{0BEF7A8B-7559-4091-9860-039CE2CA2714}" srcOrd="4" destOrd="0" presId="urn:microsoft.com/office/officeart/2018/2/layout/IconVerticalSolidList"/>
    <dgm:cxn modelId="{F9D20C9F-B925-424A-8EE4-45865A92CEE7}" type="presParOf" srcId="{0BEF7A8B-7559-4091-9860-039CE2CA2714}" destId="{E1A87F4D-DA12-4DA4-B159-39CF4C9EA228}" srcOrd="0" destOrd="0" presId="urn:microsoft.com/office/officeart/2018/2/layout/IconVerticalSolidList"/>
    <dgm:cxn modelId="{F98AF088-1C1C-4519-B65C-237716195AE5}" type="presParOf" srcId="{0BEF7A8B-7559-4091-9860-039CE2CA2714}" destId="{789AD38D-A41F-4CE1-A4E3-6C9F9C5687B6}" srcOrd="1" destOrd="0" presId="urn:microsoft.com/office/officeart/2018/2/layout/IconVerticalSolidList"/>
    <dgm:cxn modelId="{C6331F49-1BBC-4A2F-814B-47DEE3460FFD}" type="presParOf" srcId="{0BEF7A8B-7559-4091-9860-039CE2CA2714}" destId="{30A1C268-2F5E-4FAF-BA8E-8B857716756C}" srcOrd="2" destOrd="0" presId="urn:microsoft.com/office/officeart/2018/2/layout/IconVerticalSolidList"/>
    <dgm:cxn modelId="{F8C3CC4F-2E8C-4693-B6EE-27FCF0C0BFC4}" type="presParOf" srcId="{0BEF7A8B-7559-4091-9860-039CE2CA2714}" destId="{784C19E3-F01D-48FA-A4F8-906678C474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1792A1-3C2B-4FD3-9569-C96982F3A5C6}">
      <dsp:nvSpPr>
        <dsp:cNvPr id="0" name=""/>
        <dsp:cNvSpPr/>
      </dsp:nvSpPr>
      <dsp:spPr>
        <a:xfrm>
          <a:off x="0" y="3765"/>
          <a:ext cx="4908899" cy="8021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0A97FF-29F2-4418-B3E3-079172533D0B}">
      <dsp:nvSpPr>
        <dsp:cNvPr id="0" name=""/>
        <dsp:cNvSpPr/>
      </dsp:nvSpPr>
      <dsp:spPr>
        <a:xfrm>
          <a:off x="242637" y="184240"/>
          <a:ext cx="441159" cy="4411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0998FF-F0E9-4AB7-826D-6C4EAC2FA028}">
      <dsp:nvSpPr>
        <dsp:cNvPr id="0" name=""/>
        <dsp:cNvSpPr/>
      </dsp:nvSpPr>
      <dsp:spPr>
        <a:xfrm>
          <a:off x="926435" y="3765"/>
          <a:ext cx="3982464" cy="802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90" tIns="84890" rIns="84890" bIns="848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Job Description (Innovation Focus)</a:t>
          </a:r>
          <a:endParaRPr lang="en-US" sz="1600" kern="1200"/>
        </a:p>
      </dsp:txBody>
      <dsp:txXfrm>
        <a:off x="926435" y="3765"/>
        <a:ext cx="3982464" cy="802108"/>
      </dsp:txXfrm>
    </dsp:sp>
    <dsp:sp modelId="{B5AE8355-9F5A-4216-8E73-4AEF4E5D08E2}">
      <dsp:nvSpPr>
        <dsp:cNvPr id="0" name=""/>
        <dsp:cNvSpPr/>
      </dsp:nvSpPr>
      <dsp:spPr>
        <a:xfrm>
          <a:off x="0" y="1006401"/>
          <a:ext cx="4908899" cy="8021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04D523-C2A1-4385-99D2-EFBC7315AA19}">
      <dsp:nvSpPr>
        <dsp:cNvPr id="0" name=""/>
        <dsp:cNvSpPr/>
      </dsp:nvSpPr>
      <dsp:spPr>
        <a:xfrm>
          <a:off x="242637" y="1186875"/>
          <a:ext cx="441159" cy="4411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0D3FE2-F168-42B8-B6D6-2556F92909D0}">
      <dsp:nvSpPr>
        <dsp:cNvPr id="0" name=""/>
        <dsp:cNvSpPr/>
      </dsp:nvSpPr>
      <dsp:spPr>
        <a:xfrm>
          <a:off x="926435" y="1006401"/>
          <a:ext cx="3982464" cy="802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90" tIns="84890" rIns="84890" bIns="848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Person Specification (Innovative Mindset)</a:t>
          </a:r>
          <a:endParaRPr lang="en-US" sz="1600" kern="1200"/>
        </a:p>
      </dsp:txBody>
      <dsp:txXfrm>
        <a:off x="926435" y="1006401"/>
        <a:ext cx="3982464" cy="802108"/>
      </dsp:txXfrm>
    </dsp:sp>
    <dsp:sp modelId="{F9B75BAC-6F0C-4D2E-BCD8-9D02722CA19B}">
      <dsp:nvSpPr>
        <dsp:cNvPr id="0" name=""/>
        <dsp:cNvSpPr/>
      </dsp:nvSpPr>
      <dsp:spPr>
        <a:xfrm>
          <a:off x="0" y="2009036"/>
          <a:ext cx="4908899" cy="8021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776CE8-9AC4-44AF-8DD9-C8E1E59F5BBD}">
      <dsp:nvSpPr>
        <dsp:cNvPr id="0" name=""/>
        <dsp:cNvSpPr/>
      </dsp:nvSpPr>
      <dsp:spPr>
        <a:xfrm>
          <a:off x="242637" y="2189511"/>
          <a:ext cx="441159" cy="4411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69B9BF-F631-4AAE-B20E-0E287FE6EAC7}">
      <dsp:nvSpPr>
        <dsp:cNvPr id="0" name=""/>
        <dsp:cNvSpPr/>
      </dsp:nvSpPr>
      <dsp:spPr>
        <a:xfrm>
          <a:off x="926435" y="2009036"/>
          <a:ext cx="3982464" cy="802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90" tIns="84890" rIns="84890" bIns="848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Interview Questions (Assessing Innovation)</a:t>
          </a:r>
          <a:endParaRPr lang="en-US" sz="1600" kern="1200"/>
        </a:p>
      </dsp:txBody>
      <dsp:txXfrm>
        <a:off x="926435" y="2009036"/>
        <a:ext cx="3982464" cy="802108"/>
      </dsp:txXfrm>
    </dsp:sp>
    <dsp:sp modelId="{C018AA3D-4FDE-44B0-AABF-BB225F6959F6}">
      <dsp:nvSpPr>
        <dsp:cNvPr id="0" name=""/>
        <dsp:cNvSpPr/>
      </dsp:nvSpPr>
      <dsp:spPr>
        <a:xfrm>
          <a:off x="0" y="3011672"/>
          <a:ext cx="4908899" cy="8021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AF214E-2D4C-4545-B906-D7D47F6C79D7}">
      <dsp:nvSpPr>
        <dsp:cNvPr id="0" name=""/>
        <dsp:cNvSpPr/>
      </dsp:nvSpPr>
      <dsp:spPr>
        <a:xfrm>
          <a:off x="242637" y="3192146"/>
          <a:ext cx="441159" cy="4411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66E2CD-13F4-48A0-934E-1A9E22A3A37C}">
      <dsp:nvSpPr>
        <dsp:cNvPr id="0" name=""/>
        <dsp:cNvSpPr/>
      </dsp:nvSpPr>
      <dsp:spPr>
        <a:xfrm>
          <a:off x="926435" y="3011672"/>
          <a:ext cx="3982464" cy="802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90" tIns="84890" rIns="84890" bIns="848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Principles of Human Resource Management  LCBB5012 academic interview </a:t>
          </a:r>
          <a:endParaRPr lang="en-US" sz="1600" kern="1200"/>
        </a:p>
      </dsp:txBody>
      <dsp:txXfrm>
        <a:off x="926435" y="3011672"/>
        <a:ext cx="3982464" cy="802108"/>
      </dsp:txXfrm>
    </dsp:sp>
    <dsp:sp modelId="{2291DADC-22FA-405D-AB92-5FE46EB0D854}">
      <dsp:nvSpPr>
        <dsp:cNvPr id="0" name=""/>
        <dsp:cNvSpPr/>
      </dsp:nvSpPr>
      <dsp:spPr>
        <a:xfrm>
          <a:off x="0" y="4014307"/>
          <a:ext cx="4908899" cy="8021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C15121-6F84-4142-897F-74802509DA29}">
      <dsp:nvSpPr>
        <dsp:cNvPr id="0" name=""/>
        <dsp:cNvSpPr/>
      </dsp:nvSpPr>
      <dsp:spPr>
        <a:xfrm>
          <a:off x="242637" y="4194782"/>
          <a:ext cx="441159" cy="44115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7FC2E-2618-4FD8-ABB2-7CD170A22620}">
      <dsp:nvSpPr>
        <dsp:cNvPr id="0" name=""/>
        <dsp:cNvSpPr/>
      </dsp:nvSpPr>
      <dsp:spPr>
        <a:xfrm>
          <a:off x="926435" y="4014307"/>
          <a:ext cx="3982464" cy="802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90" tIns="84890" rIns="84890" bIns="848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Oana Stroe</a:t>
          </a:r>
          <a:endParaRPr lang="en-US" sz="1600" kern="1200"/>
        </a:p>
      </dsp:txBody>
      <dsp:txXfrm>
        <a:off x="926435" y="4014307"/>
        <a:ext cx="3982464" cy="8021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603A1C-DA1F-48D5-8509-CCDEC3C06DB5}">
      <dsp:nvSpPr>
        <dsp:cNvPr id="0" name=""/>
        <dsp:cNvSpPr/>
      </dsp:nvSpPr>
      <dsp:spPr>
        <a:xfrm>
          <a:off x="0" y="567144"/>
          <a:ext cx="4908899" cy="87395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Job Title: Innovation Support Office</a:t>
          </a:r>
          <a:endParaRPr lang="en-US" sz="2200" kern="1200"/>
        </a:p>
      </dsp:txBody>
      <dsp:txXfrm>
        <a:off x="42663" y="609807"/>
        <a:ext cx="4823573" cy="788627"/>
      </dsp:txXfrm>
    </dsp:sp>
    <dsp:sp modelId="{C9BB6C58-C51C-40A5-90C0-347717EBD500}">
      <dsp:nvSpPr>
        <dsp:cNvPr id="0" name=""/>
        <dsp:cNvSpPr/>
      </dsp:nvSpPr>
      <dsp:spPr>
        <a:xfrm>
          <a:off x="0" y="1504457"/>
          <a:ext cx="4908899" cy="873953"/>
        </a:xfrm>
        <a:prstGeom prst="roundRect">
          <a:avLst/>
        </a:prstGeom>
        <a:gradFill rotWithShape="0">
          <a:gsLst>
            <a:gs pos="0">
              <a:schemeClr val="accent2">
                <a:hueOff val="-1036716"/>
                <a:satOff val="-5484"/>
                <a:lumOff val="-2091"/>
                <a:alphaOff val="0"/>
                <a:tint val="98000"/>
                <a:lumMod val="100000"/>
              </a:schemeClr>
            </a:gs>
            <a:gs pos="100000">
              <a:schemeClr val="accent2">
                <a:hueOff val="-1036716"/>
                <a:satOff val="-5484"/>
                <a:lumOff val="-2091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Reports to: Student Union Manager</a:t>
          </a:r>
          <a:endParaRPr lang="en-US" sz="2200" kern="1200"/>
        </a:p>
      </dsp:txBody>
      <dsp:txXfrm>
        <a:off x="42663" y="1547120"/>
        <a:ext cx="4823573" cy="788627"/>
      </dsp:txXfrm>
    </dsp:sp>
    <dsp:sp modelId="{2DFE59A2-D61D-495C-AAD1-4CD6124FF578}">
      <dsp:nvSpPr>
        <dsp:cNvPr id="0" name=""/>
        <dsp:cNvSpPr/>
      </dsp:nvSpPr>
      <dsp:spPr>
        <a:xfrm>
          <a:off x="0" y="2441771"/>
          <a:ext cx="4908899" cy="873953"/>
        </a:xfrm>
        <a:prstGeom prst="roundRect">
          <a:avLst/>
        </a:prstGeom>
        <a:gradFill rotWithShape="0">
          <a:gsLst>
            <a:gs pos="0">
              <a:schemeClr val="accent2">
                <a:hueOff val="-2073432"/>
                <a:satOff val="-10969"/>
                <a:lumOff val="-4183"/>
                <a:alphaOff val="0"/>
                <a:tint val="98000"/>
                <a:lumMod val="100000"/>
              </a:schemeClr>
            </a:gs>
            <a:gs pos="100000">
              <a:schemeClr val="accent2">
                <a:hueOff val="-2073432"/>
                <a:satOff val="-10969"/>
                <a:lumOff val="-4183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Purpose: Support digital transformation and innovation initiatives</a:t>
          </a:r>
          <a:endParaRPr lang="en-US" sz="2200" kern="1200"/>
        </a:p>
      </dsp:txBody>
      <dsp:txXfrm>
        <a:off x="42663" y="2484434"/>
        <a:ext cx="4823573" cy="788627"/>
      </dsp:txXfrm>
    </dsp:sp>
    <dsp:sp modelId="{9D84154B-70A2-41FE-9C3A-23624023246D}">
      <dsp:nvSpPr>
        <dsp:cNvPr id="0" name=""/>
        <dsp:cNvSpPr/>
      </dsp:nvSpPr>
      <dsp:spPr>
        <a:xfrm>
          <a:off x="0" y="3379084"/>
          <a:ext cx="4908899" cy="873953"/>
        </a:xfrm>
        <a:prstGeom prst="roundRect">
          <a:avLst/>
        </a:prstGeom>
        <a:gradFill rotWithShape="0">
          <a:gsLst>
            <a:gs pos="0">
              <a:schemeClr val="accent2">
                <a:hueOff val="-3110148"/>
                <a:satOff val="-16453"/>
                <a:lumOff val="-6274"/>
                <a:alphaOff val="0"/>
                <a:tint val="98000"/>
                <a:lumMod val="100000"/>
              </a:schemeClr>
            </a:gs>
            <a:gs pos="100000">
              <a:schemeClr val="accent2">
                <a:hueOff val="-3110148"/>
                <a:satOff val="-16453"/>
                <a:lumOff val="-627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Enhance student engagement and operational efficiency</a:t>
          </a:r>
          <a:endParaRPr lang="en-US" sz="2200" kern="1200"/>
        </a:p>
      </dsp:txBody>
      <dsp:txXfrm>
        <a:off x="42663" y="3421747"/>
        <a:ext cx="4823573" cy="7886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DEBB96-CAAE-49DD-B6E4-B169965FD156}">
      <dsp:nvSpPr>
        <dsp:cNvPr id="0" name=""/>
        <dsp:cNvSpPr/>
      </dsp:nvSpPr>
      <dsp:spPr>
        <a:xfrm>
          <a:off x="0" y="2721"/>
          <a:ext cx="5399119" cy="1379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E2608D-44C2-4340-B4E2-8504301FD04E}">
      <dsp:nvSpPr>
        <dsp:cNvPr id="0" name=""/>
        <dsp:cNvSpPr/>
      </dsp:nvSpPr>
      <dsp:spPr>
        <a:xfrm>
          <a:off x="417286" y="313100"/>
          <a:ext cx="758703" cy="7587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402B41-6D89-427D-B08D-758BE4401773}">
      <dsp:nvSpPr>
        <dsp:cNvPr id="0" name=""/>
        <dsp:cNvSpPr/>
      </dsp:nvSpPr>
      <dsp:spPr>
        <a:xfrm>
          <a:off x="1593276" y="2721"/>
          <a:ext cx="2429603" cy="1379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93" tIns="145993" rIns="145993" bIns="14599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Identify</a:t>
          </a:r>
        </a:p>
      </dsp:txBody>
      <dsp:txXfrm>
        <a:off x="1593276" y="2721"/>
        <a:ext cx="2429603" cy="1379460"/>
      </dsp:txXfrm>
    </dsp:sp>
    <dsp:sp modelId="{1815BF78-0864-4C99-A881-4F57BB693EED}">
      <dsp:nvSpPr>
        <dsp:cNvPr id="0" name=""/>
        <dsp:cNvSpPr/>
      </dsp:nvSpPr>
      <dsp:spPr>
        <a:xfrm>
          <a:off x="4022880" y="2721"/>
          <a:ext cx="1376238" cy="1379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93" tIns="145993" rIns="145993" bIns="145993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Identify opportunities for digital improvement</a:t>
          </a:r>
        </a:p>
      </dsp:txBody>
      <dsp:txXfrm>
        <a:off x="4022880" y="2721"/>
        <a:ext cx="1376238" cy="1379460"/>
      </dsp:txXfrm>
    </dsp:sp>
    <dsp:sp modelId="{EA9968C9-064E-4008-B600-D1F3124355AB}">
      <dsp:nvSpPr>
        <dsp:cNvPr id="0" name=""/>
        <dsp:cNvSpPr/>
      </dsp:nvSpPr>
      <dsp:spPr>
        <a:xfrm>
          <a:off x="0" y="1727047"/>
          <a:ext cx="5399119" cy="1379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846659-0AD2-4DE5-937A-577465B2E8BD}">
      <dsp:nvSpPr>
        <dsp:cNvPr id="0" name=""/>
        <dsp:cNvSpPr/>
      </dsp:nvSpPr>
      <dsp:spPr>
        <a:xfrm>
          <a:off x="417286" y="2037426"/>
          <a:ext cx="758703" cy="7587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C5E405-3C1A-4664-97C1-F1D904C95C1A}">
      <dsp:nvSpPr>
        <dsp:cNvPr id="0" name=""/>
        <dsp:cNvSpPr/>
      </dsp:nvSpPr>
      <dsp:spPr>
        <a:xfrm>
          <a:off x="1593276" y="1727047"/>
          <a:ext cx="2429603" cy="1379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93" tIns="145993" rIns="145993" bIns="14599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Support</a:t>
          </a:r>
        </a:p>
      </dsp:txBody>
      <dsp:txXfrm>
        <a:off x="1593276" y="1727047"/>
        <a:ext cx="2429603" cy="1379460"/>
      </dsp:txXfrm>
    </dsp:sp>
    <dsp:sp modelId="{88FABDA6-32F6-4FF5-A0CD-A1A548C04D6C}">
      <dsp:nvSpPr>
        <dsp:cNvPr id="0" name=""/>
        <dsp:cNvSpPr/>
      </dsp:nvSpPr>
      <dsp:spPr>
        <a:xfrm>
          <a:off x="4022880" y="1727047"/>
          <a:ext cx="1376238" cy="1379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93" tIns="145993" rIns="145993" bIns="145993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Support development of technology-driven initiatives</a:t>
          </a:r>
        </a:p>
      </dsp:txBody>
      <dsp:txXfrm>
        <a:off x="4022880" y="1727047"/>
        <a:ext cx="1376238" cy="1379460"/>
      </dsp:txXfrm>
    </dsp:sp>
    <dsp:sp modelId="{06C2BCA9-D85B-4DE5-B96A-B0EB6B5C2180}">
      <dsp:nvSpPr>
        <dsp:cNvPr id="0" name=""/>
        <dsp:cNvSpPr/>
      </dsp:nvSpPr>
      <dsp:spPr>
        <a:xfrm>
          <a:off x="0" y="3451373"/>
          <a:ext cx="5399119" cy="1379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54E4C-98FB-4A4C-A77A-5A7C11C7EBAF}">
      <dsp:nvSpPr>
        <dsp:cNvPr id="0" name=""/>
        <dsp:cNvSpPr/>
      </dsp:nvSpPr>
      <dsp:spPr>
        <a:xfrm>
          <a:off x="417286" y="3761751"/>
          <a:ext cx="758703" cy="7587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F3F5E-32CA-4F5B-AF17-50D8384F622D}">
      <dsp:nvSpPr>
        <dsp:cNvPr id="0" name=""/>
        <dsp:cNvSpPr/>
      </dsp:nvSpPr>
      <dsp:spPr>
        <a:xfrm>
          <a:off x="1593276" y="3451373"/>
          <a:ext cx="2429603" cy="1379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93" tIns="145993" rIns="145993" bIns="14599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Research</a:t>
          </a:r>
        </a:p>
      </dsp:txBody>
      <dsp:txXfrm>
        <a:off x="1593276" y="3451373"/>
        <a:ext cx="2429603" cy="1379460"/>
      </dsp:txXfrm>
    </dsp:sp>
    <dsp:sp modelId="{72234EE3-F03D-4075-8BE9-61A50CCF9103}">
      <dsp:nvSpPr>
        <dsp:cNvPr id="0" name=""/>
        <dsp:cNvSpPr/>
      </dsp:nvSpPr>
      <dsp:spPr>
        <a:xfrm>
          <a:off x="4022880" y="3451373"/>
          <a:ext cx="1376238" cy="1379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93" tIns="145993" rIns="145993" bIns="145993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Research emerging trends in student engagement</a:t>
          </a:r>
        </a:p>
      </dsp:txBody>
      <dsp:txXfrm>
        <a:off x="4022880" y="3451373"/>
        <a:ext cx="1376238" cy="1379460"/>
      </dsp:txXfrm>
    </dsp:sp>
    <dsp:sp modelId="{07C7B58F-2B4E-47CC-92C5-E3C65E7EA0FB}">
      <dsp:nvSpPr>
        <dsp:cNvPr id="0" name=""/>
        <dsp:cNvSpPr/>
      </dsp:nvSpPr>
      <dsp:spPr>
        <a:xfrm>
          <a:off x="0" y="5175698"/>
          <a:ext cx="5399119" cy="1379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1B821F-D571-4BEC-8BD0-184159E8A5C8}">
      <dsp:nvSpPr>
        <dsp:cNvPr id="0" name=""/>
        <dsp:cNvSpPr/>
      </dsp:nvSpPr>
      <dsp:spPr>
        <a:xfrm>
          <a:off x="417286" y="5486077"/>
          <a:ext cx="758703" cy="7587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0FCCF1-F6DF-4973-81FB-4C5A25E1C941}">
      <dsp:nvSpPr>
        <dsp:cNvPr id="0" name=""/>
        <dsp:cNvSpPr/>
      </dsp:nvSpPr>
      <dsp:spPr>
        <a:xfrm>
          <a:off x="1593276" y="5175698"/>
          <a:ext cx="2429603" cy="1379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93" tIns="145993" rIns="145993" bIns="14599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Assist in</a:t>
          </a:r>
        </a:p>
      </dsp:txBody>
      <dsp:txXfrm>
        <a:off x="1593276" y="5175698"/>
        <a:ext cx="2429603" cy="1379460"/>
      </dsp:txXfrm>
    </dsp:sp>
    <dsp:sp modelId="{ECB5DA21-8917-406B-916A-7F11E105E7F7}">
      <dsp:nvSpPr>
        <dsp:cNvPr id="0" name=""/>
        <dsp:cNvSpPr/>
      </dsp:nvSpPr>
      <dsp:spPr>
        <a:xfrm>
          <a:off x="4022880" y="5175698"/>
          <a:ext cx="1376238" cy="1379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93" tIns="145993" rIns="145993" bIns="145993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Assist in implementing digital systems</a:t>
          </a:r>
        </a:p>
      </dsp:txBody>
      <dsp:txXfrm>
        <a:off x="4022880" y="5175698"/>
        <a:ext cx="1376238" cy="13794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85A4DA-CD43-443C-8FCE-0A8D67AAE8A0}">
      <dsp:nvSpPr>
        <dsp:cNvPr id="0" name=""/>
        <dsp:cNvSpPr/>
      </dsp:nvSpPr>
      <dsp:spPr>
        <a:xfrm>
          <a:off x="148" y="617172"/>
          <a:ext cx="1792045" cy="21504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14" tIns="0" rIns="17701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Collect and analyse student feedback </a:t>
          </a:r>
          <a:r>
            <a:rPr lang="en-GB" sz="1700" kern="1200"/>
            <a:t>data</a:t>
          </a:r>
          <a:endParaRPr lang="en-US" sz="1700" kern="1200"/>
        </a:p>
      </dsp:txBody>
      <dsp:txXfrm>
        <a:off x="148" y="1477354"/>
        <a:ext cx="1792045" cy="1290272"/>
      </dsp:txXfrm>
    </dsp:sp>
    <dsp:sp modelId="{02AA7CA1-00EC-42C2-8F38-E586A4BBB7D7}">
      <dsp:nvSpPr>
        <dsp:cNvPr id="0" name=""/>
        <dsp:cNvSpPr/>
      </dsp:nvSpPr>
      <dsp:spPr>
        <a:xfrm>
          <a:off x="148" y="617172"/>
          <a:ext cx="1792045" cy="860181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14" tIns="165100" rIns="177014" bIns="16510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01</a:t>
          </a:r>
        </a:p>
      </dsp:txBody>
      <dsp:txXfrm>
        <a:off x="148" y="617172"/>
        <a:ext cx="1792045" cy="860181"/>
      </dsp:txXfrm>
    </dsp:sp>
    <dsp:sp modelId="{D49DD3A9-DD86-492C-A0D7-AA68079CDBCC}">
      <dsp:nvSpPr>
        <dsp:cNvPr id="0" name=""/>
        <dsp:cNvSpPr/>
      </dsp:nvSpPr>
      <dsp:spPr>
        <a:xfrm>
          <a:off x="1935557" y="617172"/>
          <a:ext cx="1792045" cy="2150454"/>
        </a:xfrm>
        <a:prstGeom prst="rect">
          <a:avLst/>
        </a:prstGeom>
        <a:solidFill>
          <a:schemeClr val="accent2">
            <a:hueOff val="-1036716"/>
            <a:satOff val="-5484"/>
            <a:lumOff val="-2091"/>
            <a:alphaOff val="0"/>
          </a:schemeClr>
        </a:solidFill>
        <a:ln w="19050" cap="rnd" cmpd="sng" algn="ctr">
          <a:solidFill>
            <a:schemeClr val="accent2">
              <a:hueOff val="-1036716"/>
              <a:satOff val="-5484"/>
              <a:lumOff val="-20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14" tIns="0" rIns="17701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Support</a:t>
          </a:r>
          <a:r>
            <a:rPr lang="en-US" sz="1700" kern="1200"/>
            <a:t> project management of innovation </a:t>
          </a:r>
          <a:r>
            <a:rPr lang="en-GB" sz="1700" kern="1200"/>
            <a:t>initiatives</a:t>
          </a:r>
          <a:endParaRPr lang="en-US" sz="1700" kern="1200"/>
        </a:p>
      </dsp:txBody>
      <dsp:txXfrm>
        <a:off x="1935557" y="1477354"/>
        <a:ext cx="1792045" cy="1290272"/>
      </dsp:txXfrm>
    </dsp:sp>
    <dsp:sp modelId="{397F8F8B-18BE-4EC0-A8F7-41A954D903DF}">
      <dsp:nvSpPr>
        <dsp:cNvPr id="0" name=""/>
        <dsp:cNvSpPr/>
      </dsp:nvSpPr>
      <dsp:spPr>
        <a:xfrm>
          <a:off x="1935557" y="617172"/>
          <a:ext cx="1792045" cy="860181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14" tIns="165100" rIns="177014" bIns="16510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02</a:t>
          </a:r>
        </a:p>
      </dsp:txBody>
      <dsp:txXfrm>
        <a:off x="1935557" y="617172"/>
        <a:ext cx="1792045" cy="860181"/>
      </dsp:txXfrm>
    </dsp:sp>
    <dsp:sp modelId="{539ADC19-7F8A-4951-B299-DDB2EBEFFA2F}">
      <dsp:nvSpPr>
        <dsp:cNvPr id="0" name=""/>
        <dsp:cNvSpPr/>
      </dsp:nvSpPr>
      <dsp:spPr>
        <a:xfrm>
          <a:off x="3870965" y="617172"/>
          <a:ext cx="1792045" cy="2150454"/>
        </a:xfrm>
        <a:prstGeom prst="rect">
          <a:avLst/>
        </a:prstGeom>
        <a:solidFill>
          <a:schemeClr val="accent2">
            <a:hueOff val="-2073432"/>
            <a:satOff val="-10969"/>
            <a:lumOff val="-4183"/>
            <a:alphaOff val="0"/>
          </a:schemeClr>
        </a:solidFill>
        <a:ln w="19050" cap="rnd" cmpd="sng" algn="ctr">
          <a:solidFill>
            <a:schemeClr val="accent2">
              <a:hueOff val="-2073432"/>
              <a:satOff val="-10969"/>
              <a:lumOff val="-41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14" tIns="0" rIns="17701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Collaborate</a:t>
          </a:r>
          <a:r>
            <a:rPr lang="en-US" sz="1700" kern="1200"/>
            <a:t> with IT and marketing </a:t>
          </a:r>
          <a:r>
            <a:rPr lang="en-GB" sz="1700" kern="1200"/>
            <a:t>teams</a:t>
          </a:r>
          <a:endParaRPr lang="en-US" sz="1700" kern="1200"/>
        </a:p>
      </dsp:txBody>
      <dsp:txXfrm>
        <a:off x="3870965" y="1477354"/>
        <a:ext cx="1792045" cy="1290272"/>
      </dsp:txXfrm>
    </dsp:sp>
    <dsp:sp modelId="{1AFD4991-6676-4A28-9138-CDED3E064A94}">
      <dsp:nvSpPr>
        <dsp:cNvPr id="0" name=""/>
        <dsp:cNvSpPr/>
      </dsp:nvSpPr>
      <dsp:spPr>
        <a:xfrm>
          <a:off x="3870965" y="617172"/>
          <a:ext cx="1792045" cy="860181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14" tIns="165100" rIns="177014" bIns="16510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03</a:t>
          </a:r>
        </a:p>
      </dsp:txBody>
      <dsp:txXfrm>
        <a:off x="3870965" y="617172"/>
        <a:ext cx="1792045" cy="860181"/>
      </dsp:txXfrm>
    </dsp:sp>
    <dsp:sp modelId="{E66CF92A-500A-4BE1-833D-54C7C668D8FA}">
      <dsp:nvSpPr>
        <dsp:cNvPr id="0" name=""/>
        <dsp:cNvSpPr/>
      </dsp:nvSpPr>
      <dsp:spPr>
        <a:xfrm>
          <a:off x="5806374" y="617172"/>
          <a:ext cx="1792045" cy="2150454"/>
        </a:xfrm>
        <a:prstGeom prst="rect">
          <a:avLst/>
        </a:prstGeom>
        <a:solidFill>
          <a:schemeClr val="accent2">
            <a:hueOff val="-3110148"/>
            <a:satOff val="-16453"/>
            <a:lumOff val="-6274"/>
            <a:alphaOff val="0"/>
          </a:schemeClr>
        </a:solidFill>
        <a:ln w="19050" cap="rnd" cmpd="sng" algn="ctr">
          <a:solidFill>
            <a:schemeClr val="accent2">
              <a:hueOff val="-3110148"/>
              <a:satOff val="-16453"/>
              <a:lumOff val="-62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14" tIns="0" rIns="17701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Evaluate</a:t>
          </a:r>
          <a:r>
            <a:rPr lang="en-US" sz="1700" kern="1200"/>
            <a:t> and improve implemented solutions</a:t>
          </a:r>
        </a:p>
      </dsp:txBody>
      <dsp:txXfrm>
        <a:off x="5806374" y="1477354"/>
        <a:ext cx="1792045" cy="1290272"/>
      </dsp:txXfrm>
    </dsp:sp>
    <dsp:sp modelId="{3B2E6E2C-226D-4548-8C74-98F59A4879A6}">
      <dsp:nvSpPr>
        <dsp:cNvPr id="0" name=""/>
        <dsp:cNvSpPr/>
      </dsp:nvSpPr>
      <dsp:spPr>
        <a:xfrm>
          <a:off x="5806374" y="617172"/>
          <a:ext cx="1792045" cy="860181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14" tIns="165100" rIns="177014" bIns="16510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04</a:t>
          </a:r>
        </a:p>
      </dsp:txBody>
      <dsp:txXfrm>
        <a:off x="5806374" y="617172"/>
        <a:ext cx="1792045" cy="8601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D1758C-C4FA-4A36-9ECF-2C73AE2B7EE4}">
      <dsp:nvSpPr>
        <dsp:cNvPr id="0" name=""/>
        <dsp:cNvSpPr/>
      </dsp:nvSpPr>
      <dsp:spPr>
        <a:xfrm>
          <a:off x="0" y="0"/>
          <a:ext cx="490889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29514C-16EB-4004-92E9-BBEB57293592}">
      <dsp:nvSpPr>
        <dsp:cNvPr id="0" name=""/>
        <dsp:cNvSpPr/>
      </dsp:nvSpPr>
      <dsp:spPr>
        <a:xfrm>
          <a:off x="0" y="0"/>
          <a:ext cx="4908899" cy="1205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Focus on creativity and strategic thinking</a:t>
          </a:r>
          <a:endParaRPr lang="en-US" sz="3100" kern="1200"/>
        </a:p>
      </dsp:txBody>
      <dsp:txXfrm>
        <a:off x="0" y="0"/>
        <a:ext cx="4908899" cy="1205045"/>
      </dsp:txXfrm>
    </dsp:sp>
    <dsp:sp modelId="{37874FA5-EFBA-4E1C-B7C8-DBA67A05D1D7}">
      <dsp:nvSpPr>
        <dsp:cNvPr id="0" name=""/>
        <dsp:cNvSpPr/>
      </dsp:nvSpPr>
      <dsp:spPr>
        <a:xfrm>
          <a:off x="0" y="1205045"/>
          <a:ext cx="4908899" cy="0"/>
        </a:xfrm>
        <a:prstGeom prst="line">
          <a:avLst/>
        </a:prstGeom>
        <a:gradFill rotWithShape="0">
          <a:gsLst>
            <a:gs pos="0">
              <a:schemeClr val="accent2">
                <a:hueOff val="-1036716"/>
                <a:satOff val="-5484"/>
                <a:lumOff val="-2091"/>
                <a:alphaOff val="0"/>
                <a:tint val="98000"/>
                <a:lumMod val="100000"/>
              </a:schemeClr>
            </a:gs>
            <a:gs pos="100000">
              <a:schemeClr val="accent2">
                <a:hueOff val="-1036716"/>
                <a:satOff val="-5484"/>
                <a:lumOff val="-2091"/>
                <a:alphaOff val="0"/>
                <a:shade val="88000"/>
                <a:lumMod val="88000"/>
              </a:schemeClr>
            </a:gs>
          </a:gsLst>
          <a:lin ang="5400000" scaled="1"/>
        </a:gradFill>
        <a:ln w="9525" cap="rnd" cmpd="sng" algn="ctr">
          <a:solidFill>
            <a:schemeClr val="accent2">
              <a:hueOff val="-1036716"/>
              <a:satOff val="-5484"/>
              <a:lumOff val="-2091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D59E21-1DF0-435D-8098-5677BE3ECD1E}">
      <dsp:nvSpPr>
        <dsp:cNvPr id="0" name=""/>
        <dsp:cNvSpPr/>
      </dsp:nvSpPr>
      <dsp:spPr>
        <a:xfrm>
          <a:off x="0" y="1205045"/>
          <a:ext cx="4908899" cy="1205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Encourages experimentation and new ideas</a:t>
          </a:r>
          <a:endParaRPr lang="en-US" sz="3100" kern="1200"/>
        </a:p>
      </dsp:txBody>
      <dsp:txXfrm>
        <a:off x="0" y="1205045"/>
        <a:ext cx="4908899" cy="1205045"/>
      </dsp:txXfrm>
    </dsp:sp>
    <dsp:sp modelId="{02757633-5A9F-4C33-8CBF-CDE9216FC062}">
      <dsp:nvSpPr>
        <dsp:cNvPr id="0" name=""/>
        <dsp:cNvSpPr/>
      </dsp:nvSpPr>
      <dsp:spPr>
        <a:xfrm>
          <a:off x="0" y="2410091"/>
          <a:ext cx="4908899" cy="0"/>
        </a:xfrm>
        <a:prstGeom prst="line">
          <a:avLst/>
        </a:prstGeom>
        <a:gradFill rotWithShape="0">
          <a:gsLst>
            <a:gs pos="0">
              <a:schemeClr val="accent2">
                <a:hueOff val="-2073432"/>
                <a:satOff val="-10969"/>
                <a:lumOff val="-4183"/>
                <a:alphaOff val="0"/>
                <a:tint val="98000"/>
                <a:lumMod val="100000"/>
              </a:schemeClr>
            </a:gs>
            <a:gs pos="100000">
              <a:schemeClr val="accent2">
                <a:hueOff val="-2073432"/>
                <a:satOff val="-10969"/>
                <a:lumOff val="-4183"/>
                <a:alphaOff val="0"/>
                <a:shade val="88000"/>
                <a:lumMod val="88000"/>
              </a:schemeClr>
            </a:gs>
          </a:gsLst>
          <a:lin ang="5400000" scaled="1"/>
        </a:gradFill>
        <a:ln w="9525" cap="rnd" cmpd="sng" algn="ctr">
          <a:solidFill>
            <a:schemeClr val="accent2">
              <a:hueOff val="-2073432"/>
              <a:satOff val="-10969"/>
              <a:lumOff val="-4183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31C011-BE63-43DB-AEF9-4A65DAA01002}">
      <dsp:nvSpPr>
        <dsp:cNvPr id="0" name=""/>
        <dsp:cNvSpPr/>
      </dsp:nvSpPr>
      <dsp:spPr>
        <a:xfrm>
          <a:off x="0" y="2410091"/>
          <a:ext cx="4908899" cy="1205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Promotes a culture of continuous improvement</a:t>
          </a:r>
          <a:endParaRPr lang="en-US" sz="3100" kern="1200"/>
        </a:p>
      </dsp:txBody>
      <dsp:txXfrm>
        <a:off x="0" y="2410091"/>
        <a:ext cx="4908899" cy="1205045"/>
      </dsp:txXfrm>
    </dsp:sp>
    <dsp:sp modelId="{6A370645-4E12-444F-B668-DB889FDF52EB}">
      <dsp:nvSpPr>
        <dsp:cNvPr id="0" name=""/>
        <dsp:cNvSpPr/>
      </dsp:nvSpPr>
      <dsp:spPr>
        <a:xfrm>
          <a:off x="0" y="3615136"/>
          <a:ext cx="4908899" cy="0"/>
        </a:xfrm>
        <a:prstGeom prst="line">
          <a:avLst/>
        </a:prstGeom>
        <a:gradFill rotWithShape="0">
          <a:gsLst>
            <a:gs pos="0">
              <a:schemeClr val="accent2">
                <a:hueOff val="-3110148"/>
                <a:satOff val="-16453"/>
                <a:lumOff val="-6274"/>
                <a:alphaOff val="0"/>
                <a:tint val="98000"/>
                <a:lumMod val="100000"/>
              </a:schemeClr>
            </a:gs>
            <a:gs pos="100000">
              <a:schemeClr val="accent2">
                <a:hueOff val="-3110148"/>
                <a:satOff val="-16453"/>
                <a:lumOff val="-6274"/>
                <a:alphaOff val="0"/>
                <a:shade val="88000"/>
                <a:lumMod val="88000"/>
              </a:schemeClr>
            </a:gs>
          </a:gsLst>
          <a:lin ang="5400000" scaled="1"/>
        </a:gradFill>
        <a:ln w="9525" cap="rnd" cmpd="sng" algn="ctr">
          <a:solidFill>
            <a:schemeClr val="accent2">
              <a:hueOff val="-3110148"/>
              <a:satOff val="-16453"/>
              <a:lumOff val="-6274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A01D72-EA9B-4B48-9E80-211B4761962F}">
      <dsp:nvSpPr>
        <dsp:cNvPr id="0" name=""/>
        <dsp:cNvSpPr/>
      </dsp:nvSpPr>
      <dsp:spPr>
        <a:xfrm>
          <a:off x="0" y="3615136"/>
          <a:ext cx="4908899" cy="1205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Moves beyond routine administrative tasks</a:t>
          </a:r>
          <a:endParaRPr lang="en-US" sz="3100" kern="1200"/>
        </a:p>
      </dsp:txBody>
      <dsp:txXfrm>
        <a:off x="0" y="3615136"/>
        <a:ext cx="4908899" cy="12050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ED5B3-EF7E-4180-8C21-8FE4415676E5}">
      <dsp:nvSpPr>
        <dsp:cNvPr id="0" name=""/>
        <dsp:cNvSpPr/>
      </dsp:nvSpPr>
      <dsp:spPr>
        <a:xfrm>
          <a:off x="612080" y="314606"/>
          <a:ext cx="883538" cy="8835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904CB1-39C6-43C3-B4AA-5DA56B69633D}">
      <dsp:nvSpPr>
        <dsp:cNvPr id="0" name=""/>
        <dsp:cNvSpPr/>
      </dsp:nvSpPr>
      <dsp:spPr>
        <a:xfrm>
          <a:off x="72140" y="1493178"/>
          <a:ext cx="19634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Understanding of digital transformation</a:t>
          </a:r>
          <a:endParaRPr lang="en-US" sz="1700" kern="1200"/>
        </a:p>
      </dsp:txBody>
      <dsp:txXfrm>
        <a:off x="72140" y="1493178"/>
        <a:ext cx="1963419" cy="720000"/>
      </dsp:txXfrm>
    </dsp:sp>
    <dsp:sp modelId="{B3512C72-2148-4BB9-BF6E-796AD01AD09E}">
      <dsp:nvSpPr>
        <dsp:cNvPr id="0" name=""/>
        <dsp:cNvSpPr/>
      </dsp:nvSpPr>
      <dsp:spPr>
        <a:xfrm>
          <a:off x="2919099" y="314606"/>
          <a:ext cx="883538" cy="8835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A5304-CDFF-421B-8667-3C35A8032118}">
      <dsp:nvSpPr>
        <dsp:cNvPr id="0" name=""/>
        <dsp:cNvSpPr/>
      </dsp:nvSpPr>
      <dsp:spPr>
        <a:xfrm>
          <a:off x="2379158" y="1493178"/>
          <a:ext cx="19634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Awareness of innovation processes</a:t>
          </a:r>
          <a:endParaRPr lang="en-US" sz="1700" kern="1200"/>
        </a:p>
      </dsp:txBody>
      <dsp:txXfrm>
        <a:off x="2379158" y="1493178"/>
        <a:ext cx="1963419" cy="720000"/>
      </dsp:txXfrm>
    </dsp:sp>
    <dsp:sp modelId="{0494C44D-D76C-4CF9-A126-A10B0734C7F6}">
      <dsp:nvSpPr>
        <dsp:cNvPr id="0" name=""/>
        <dsp:cNvSpPr/>
      </dsp:nvSpPr>
      <dsp:spPr>
        <a:xfrm>
          <a:off x="612080" y="2704032"/>
          <a:ext cx="883538" cy="8835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929E2-8539-4C7F-9052-EE3EC9228EE7}">
      <dsp:nvSpPr>
        <dsp:cNvPr id="0" name=""/>
        <dsp:cNvSpPr/>
      </dsp:nvSpPr>
      <dsp:spPr>
        <a:xfrm>
          <a:off x="72140" y="3882604"/>
          <a:ext cx="19634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Basic knowledge of data analysis tools</a:t>
          </a:r>
          <a:endParaRPr lang="en-US" sz="1700" kern="1200"/>
        </a:p>
      </dsp:txBody>
      <dsp:txXfrm>
        <a:off x="72140" y="3882604"/>
        <a:ext cx="1963419" cy="720000"/>
      </dsp:txXfrm>
    </dsp:sp>
    <dsp:sp modelId="{CD13D08D-2AA7-4865-AFE2-4659A40BC2F3}">
      <dsp:nvSpPr>
        <dsp:cNvPr id="0" name=""/>
        <dsp:cNvSpPr/>
      </dsp:nvSpPr>
      <dsp:spPr>
        <a:xfrm>
          <a:off x="2919099" y="2704032"/>
          <a:ext cx="883538" cy="8835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67454-E7A2-422A-8955-889BAFC71B07}">
      <dsp:nvSpPr>
        <dsp:cNvPr id="0" name=""/>
        <dsp:cNvSpPr/>
      </dsp:nvSpPr>
      <dsp:spPr>
        <a:xfrm>
          <a:off x="2379158" y="3882604"/>
          <a:ext cx="19634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Knowledge of student engagement strategies</a:t>
          </a:r>
          <a:endParaRPr lang="en-US" sz="1700" kern="1200"/>
        </a:p>
      </dsp:txBody>
      <dsp:txXfrm>
        <a:off x="2379158" y="3882604"/>
        <a:ext cx="1963419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95E97-6601-4F66-8DA1-E022186411BA}">
      <dsp:nvSpPr>
        <dsp:cNvPr id="0" name=""/>
        <dsp:cNvSpPr/>
      </dsp:nvSpPr>
      <dsp:spPr>
        <a:xfrm>
          <a:off x="0" y="2644"/>
          <a:ext cx="7598568" cy="5632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B7B9D2-021C-481E-9FA4-371D5E332DA4}">
      <dsp:nvSpPr>
        <dsp:cNvPr id="0" name=""/>
        <dsp:cNvSpPr/>
      </dsp:nvSpPr>
      <dsp:spPr>
        <a:xfrm>
          <a:off x="170383" y="129376"/>
          <a:ext cx="309788" cy="3097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5208C-1C1F-4C5E-84E4-9EDF94725EB6}">
      <dsp:nvSpPr>
        <dsp:cNvPr id="0" name=""/>
        <dsp:cNvSpPr/>
      </dsp:nvSpPr>
      <dsp:spPr>
        <a:xfrm>
          <a:off x="650555" y="2644"/>
          <a:ext cx="6948012" cy="56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11" tIns="59611" rIns="59611" bIns="5961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Creative problem-solving</a:t>
          </a:r>
          <a:endParaRPr lang="en-US" sz="1900" kern="1200"/>
        </a:p>
      </dsp:txBody>
      <dsp:txXfrm>
        <a:off x="650555" y="2644"/>
        <a:ext cx="6948012" cy="563251"/>
      </dsp:txXfrm>
    </dsp:sp>
    <dsp:sp modelId="{C980FA2A-5323-47F1-96B5-3D77C3EFAC10}">
      <dsp:nvSpPr>
        <dsp:cNvPr id="0" name=""/>
        <dsp:cNvSpPr/>
      </dsp:nvSpPr>
      <dsp:spPr>
        <a:xfrm>
          <a:off x="0" y="706709"/>
          <a:ext cx="7598568" cy="5632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B55BD1-1682-4FFC-91A3-EE9BE0B3A29A}">
      <dsp:nvSpPr>
        <dsp:cNvPr id="0" name=""/>
        <dsp:cNvSpPr/>
      </dsp:nvSpPr>
      <dsp:spPr>
        <a:xfrm>
          <a:off x="170383" y="833440"/>
          <a:ext cx="309788" cy="3097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D5981-1A5B-4AD8-B9A9-C96CF2E83A7A}">
      <dsp:nvSpPr>
        <dsp:cNvPr id="0" name=""/>
        <dsp:cNvSpPr/>
      </dsp:nvSpPr>
      <dsp:spPr>
        <a:xfrm>
          <a:off x="650555" y="706709"/>
          <a:ext cx="6948012" cy="56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11" tIns="59611" rIns="59611" bIns="5961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Strong digital literacy</a:t>
          </a:r>
          <a:endParaRPr lang="en-US" sz="1900" kern="1200"/>
        </a:p>
      </dsp:txBody>
      <dsp:txXfrm>
        <a:off x="650555" y="706709"/>
        <a:ext cx="6948012" cy="563251"/>
      </dsp:txXfrm>
    </dsp:sp>
    <dsp:sp modelId="{3B863E59-F5F1-44BF-A80E-B28A4C517264}">
      <dsp:nvSpPr>
        <dsp:cNvPr id="0" name=""/>
        <dsp:cNvSpPr/>
      </dsp:nvSpPr>
      <dsp:spPr>
        <a:xfrm>
          <a:off x="0" y="1410773"/>
          <a:ext cx="7598568" cy="5632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6895A9-C944-43EB-A734-4F4CD8CEF078}">
      <dsp:nvSpPr>
        <dsp:cNvPr id="0" name=""/>
        <dsp:cNvSpPr/>
      </dsp:nvSpPr>
      <dsp:spPr>
        <a:xfrm>
          <a:off x="170383" y="1537505"/>
          <a:ext cx="309788" cy="3097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CA0451-0203-4688-BB32-7941820B4C21}">
      <dsp:nvSpPr>
        <dsp:cNvPr id="0" name=""/>
        <dsp:cNvSpPr/>
      </dsp:nvSpPr>
      <dsp:spPr>
        <a:xfrm>
          <a:off x="650555" y="1410773"/>
          <a:ext cx="6948012" cy="56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11" tIns="59611" rIns="59611" bIns="5961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Data analysis and critical thinking</a:t>
          </a:r>
          <a:endParaRPr lang="en-US" sz="1900" kern="1200"/>
        </a:p>
      </dsp:txBody>
      <dsp:txXfrm>
        <a:off x="650555" y="1410773"/>
        <a:ext cx="6948012" cy="563251"/>
      </dsp:txXfrm>
    </dsp:sp>
    <dsp:sp modelId="{F6C83942-21A6-4612-BB10-C52810BDCF86}">
      <dsp:nvSpPr>
        <dsp:cNvPr id="0" name=""/>
        <dsp:cNvSpPr/>
      </dsp:nvSpPr>
      <dsp:spPr>
        <a:xfrm>
          <a:off x="0" y="2114838"/>
          <a:ext cx="7598568" cy="5632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434CA5-7B3A-4E99-9C4B-6EA03A991085}">
      <dsp:nvSpPr>
        <dsp:cNvPr id="0" name=""/>
        <dsp:cNvSpPr/>
      </dsp:nvSpPr>
      <dsp:spPr>
        <a:xfrm>
          <a:off x="170383" y="2241569"/>
          <a:ext cx="309788" cy="3097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33CB1-78E0-4F4A-8A15-C6EC908F4939}">
      <dsp:nvSpPr>
        <dsp:cNvPr id="0" name=""/>
        <dsp:cNvSpPr/>
      </dsp:nvSpPr>
      <dsp:spPr>
        <a:xfrm>
          <a:off x="650555" y="2114838"/>
          <a:ext cx="6948012" cy="56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11" tIns="59611" rIns="59611" bIns="5961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 and presentation skills</a:t>
          </a:r>
          <a:endParaRPr lang="en-US" sz="1900" kern="1200"/>
        </a:p>
      </dsp:txBody>
      <dsp:txXfrm>
        <a:off x="650555" y="2114838"/>
        <a:ext cx="6948012" cy="563251"/>
      </dsp:txXfrm>
    </dsp:sp>
    <dsp:sp modelId="{84A0B2B1-C6B5-4D05-BBFF-D89D4BD36417}">
      <dsp:nvSpPr>
        <dsp:cNvPr id="0" name=""/>
        <dsp:cNvSpPr/>
      </dsp:nvSpPr>
      <dsp:spPr>
        <a:xfrm>
          <a:off x="0" y="2818902"/>
          <a:ext cx="7598568" cy="5632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57CBF8-E7BA-4406-BCA5-E9F7BA9635FA}">
      <dsp:nvSpPr>
        <dsp:cNvPr id="0" name=""/>
        <dsp:cNvSpPr/>
      </dsp:nvSpPr>
      <dsp:spPr>
        <a:xfrm>
          <a:off x="170383" y="2945634"/>
          <a:ext cx="309788" cy="30978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838A19-0CB8-469A-9604-F09D19EABE1F}">
      <dsp:nvSpPr>
        <dsp:cNvPr id="0" name=""/>
        <dsp:cNvSpPr/>
      </dsp:nvSpPr>
      <dsp:spPr>
        <a:xfrm>
          <a:off x="650555" y="2818902"/>
          <a:ext cx="6948012" cy="56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11" tIns="59611" rIns="59611" bIns="5961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Project coordination ability</a:t>
          </a:r>
          <a:endParaRPr lang="en-US" sz="1900" kern="1200"/>
        </a:p>
      </dsp:txBody>
      <dsp:txXfrm>
        <a:off x="650555" y="2818902"/>
        <a:ext cx="6948012" cy="56325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30CE8B-1297-4FD7-8813-BDECA2AAE668}">
      <dsp:nvSpPr>
        <dsp:cNvPr id="0" name=""/>
        <dsp:cNvSpPr/>
      </dsp:nvSpPr>
      <dsp:spPr>
        <a:xfrm>
          <a:off x="0" y="0"/>
          <a:ext cx="3927120" cy="10604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Experience with digital collaboration tools</a:t>
          </a:r>
          <a:endParaRPr lang="en-US" sz="2000" kern="1200"/>
        </a:p>
      </dsp:txBody>
      <dsp:txXfrm>
        <a:off x="31059" y="31059"/>
        <a:ext cx="2693215" cy="998322"/>
      </dsp:txXfrm>
    </dsp:sp>
    <dsp:sp modelId="{C665AA1C-0243-4418-BE27-F35C3CE3B8E6}">
      <dsp:nvSpPr>
        <dsp:cNvPr id="0" name=""/>
        <dsp:cNvSpPr/>
      </dsp:nvSpPr>
      <dsp:spPr>
        <a:xfrm>
          <a:off x="328896" y="1253247"/>
          <a:ext cx="3927120" cy="10604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036716"/>
                <a:satOff val="-5484"/>
                <a:lumOff val="-2091"/>
                <a:alphaOff val="0"/>
                <a:tint val="98000"/>
                <a:lumMod val="100000"/>
              </a:schemeClr>
            </a:gs>
            <a:gs pos="100000">
              <a:schemeClr val="accent2">
                <a:hueOff val="-1036716"/>
                <a:satOff val="-5484"/>
                <a:lumOff val="-2091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Experience leading change initiatives</a:t>
          </a:r>
          <a:endParaRPr lang="en-US" sz="2000" kern="1200"/>
        </a:p>
      </dsp:txBody>
      <dsp:txXfrm>
        <a:off x="359955" y="1284306"/>
        <a:ext cx="2846819" cy="998322"/>
      </dsp:txXfrm>
    </dsp:sp>
    <dsp:sp modelId="{9FA05303-DE0A-4DF0-86AF-D0D4CDB5315C}">
      <dsp:nvSpPr>
        <dsp:cNvPr id="0" name=""/>
        <dsp:cNvSpPr/>
      </dsp:nvSpPr>
      <dsp:spPr>
        <a:xfrm>
          <a:off x="652883" y="2506494"/>
          <a:ext cx="3927120" cy="10604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2073432"/>
                <a:satOff val="-10969"/>
                <a:lumOff val="-4183"/>
                <a:alphaOff val="0"/>
                <a:tint val="98000"/>
                <a:lumMod val="100000"/>
              </a:schemeClr>
            </a:gs>
            <a:gs pos="100000">
              <a:schemeClr val="accent2">
                <a:hueOff val="-2073432"/>
                <a:satOff val="-10969"/>
                <a:lumOff val="-4183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Experience using survey/feedback platforms</a:t>
          </a:r>
          <a:endParaRPr lang="en-US" sz="2000" kern="1200"/>
        </a:p>
      </dsp:txBody>
      <dsp:txXfrm>
        <a:off x="683942" y="2537553"/>
        <a:ext cx="2851728" cy="998322"/>
      </dsp:txXfrm>
    </dsp:sp>
    <dsp:sp modelId="{F07A8E0A-289A-4A8C-BFDC-4B7DD105A102}">
      <dsp:nvSpPr>
        <dsp:cNvPr id="0" name=""/>
        <dsp:cNvSpPr/>
      </dsp:nvSpPr>
      <dsp:spPr>
        <a:xfrm>
          <a:off x="981779" y="3759741"/>
          <a:ext cx="3927120" cy="10604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3110148"/>
                <a:satOff val="-16453"/>
                <a:lumOff val="-6274"/>
                <a:alphaOff val="0"/>
                <a:tint val="98000"/>
                <a:lumMod val="100000"/>
              </a:schemeClr>
            </a:gs>
            <a:gs pos="100000">
              <a:schemeClr val="accent2">
                <a:hueOff val="-3110148"/>
                <a:satOff val="-16453"/>
                <a:lumOff val="-627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Understanding of change management principles</a:t>
          </a:r>
          <a:endParaRPr lang="en-US" sz="2000" kern="1200"/>
        </a:p>
      </dsp:txBody>
      <dsp:txXfrm>
        <a:off x="1012838" y="3790800"/>
        <a:ext cx="2846819" cy="998322"/>
      </dsp:txXfrm>
    </dsp:sp>
    <dsp:sp modelId="{6E03F0CA-320C-4F58-8040-2914F7E2F286}">
      <dsp:nvSpPr>
        <dsp:cNvPr id="0" name=""/>
        <dsp:cNvSpPr/>
      </dsp:nvSpPr>
      <dsp:spPr>
        <a:xfrm>
          <a:off x="3237833" y="812200"/>
          <a:ext cx="689286" cy="68928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3392922" y="812200"/>
        <a:ext cx="379108" cy="518688"/>
      </dsp:txXfrm>
    </dsp:sp>
    <dsp:sp modelId="{5BF920DF-53A2-463E-83F0-79412C445662}">
      <dsp:nvSpPr>
        <dsp:cNvPr id="0" name=""/>
        <dsp:cNvSpPr/>
      </dsp:nvSpPr>
      <dsp:spPr>
        <a:xfrm>
          <a:off x="3566730" y="2065447"/>
          <a:ext cx="689286" cy="68928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935681"/>
            <a:satOff val="-9566"/>
            <a:lumOff val="-962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1935681"/>
              <a:satOff val="-9566"/>
              <a:lumOff val="-96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3721819" y="2065447"/>
        <a:ext cx="379108" cy="518688"/>
      </dsp:txXfrm>
    </dsp:sp>
    <dsp:sp modelId="{4BE923EC-1AD0-488F-A8EF-0CCB542FE385}">
      <dsp:nvSpPr>
        <dsp:cNvPr id="0" name=""/>
        <dsp:cNvSpPr/>
      </dsp:nvSpPr>
      <dsp:spPr>
        <a:xfrm>
          <a:off x="3890717" y="3318695"/>
          <a:ext cx="689286" cy="68928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871361"/>
            <a:satOff val="-19132"/>
            <a:lumOff val="-1925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3871361"/>
              <a:satOff val="-19132"/>
              <a:lumOff val="-192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4045806" y="3318695"/>
        <a:ext cx="379108" cy="51868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21595-E4C3-443A-B825-C40F3BB83A84}">
      <dsp:nvSpPr>
        <dsp:cNvPr id="0" name=""/>
        <dsp:cNvSpPr/>
      </dsp:nvSpPr>
      <dsp:spPr>
        <a:xfrm>
          <a:off x="0" y="19871"/>
          <a:ext cx="4908899" cy="153971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Describe a time you introduced a new idea that improved a process.</a:t>
          </a:r>
        </a:p>
      </dsp:txBody>
      <dsp:txXfrm>
        <a:off x="75163" y="95034"/>
        <a:ext cx="4758573" cy="1389393"/>
      </dsp:txXfrm>
    </dsp:sp>
    <dsp:sp modelId="{38A6BAD9-C766-47EE-BF64-D2A948EFF4A3}">
      <dsp:nvSpPr>
        <dsp:cNvPr id="0" name=""/>
        <dsp:cNvSpPr/>
      </dsp:nvSpPr>
      <dsp:spPr>
        <a:xfrm>
          <a:off x="0" y="1640231"/>
          <a:ext cx="4908899" cy="1539719"/>
        </a:xfrm>
        <a:prstGeom prst="roundRect">
          <a:avLst/>
        </a:prstGeom>
        <a:gradFill rotWithShape="0">
          <a:gsLst>
            <a:gs pos="0">
              <a:schemeClr val="accent2">
                <a:hueOff val="-1555074"/>
                <a:satOff val="-8227"/>
                <a:lumOff val="-3137"/>
                <a:alphaOff val="0"/>
                <a:tint val="98000"/>
                <a:lumMod val="100000"/>
              </a:schemeClr>
            </a:gs>
            <a:gs pos="100000">
              <a:schemeClr val="accent2">
                <a:hueOff val="-1555074"/>
                <a:satOff val="-8227"/>
                <a:lumOff val="-3137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How do you generate new ideas when facing challenges?</a:t>
          </a:r>
        </a:p>
      </dsp:txBody>
      <dsp:txXfrm>
        <a:off x="75163" y="1715394"/>
        <a:ext cx="4758573" cy="1389393"/>
      </dsp:txXfrm>
    </dsp:sp>
    <dsp:sp modelId="{B5FD05E4-3006-4B78-9A64-DE01D49FE98B}">
      <dsp:nvSpPr>
        <dsp:cNvPr id="0" name=""/>
        <dsp:cNvSpPr/>
      </dsp:nvSpPr>
      <dsp:spPr>
        <a:xfrm>
          <a:off x="0" y="3260591"/>
          <a:ext cx="4908899" cy="1539719"/>
        </a:xfrm>
        <a:prstGeom prst="roundRect">
          <a:avLst/>
        </a:prstGeom>
        <a:gradFill rotWithShape="0">
          <a:gsLst>
            <a:gs pos="0">
              <a:schemeClr val="accent2">
                <a:hueOff val="-3110148"/>
                <a:satOff val="-16453"/>
                <a:lumOff val="-6274"/>
                <a:alphaOff val="0"/>
                <a:tint val="98000"/>
                <a:lumMod val="100000"/>
              </a:schemeClr>
            </a:gs>
            <a:gs pos="100000">
              <a:schemeClr val="accent2">
                <a:hueOff val="-3110148"/>
                <a:satOff val="-16453"/>
                <a:lumOff val="-627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How would you improve declining student engagement?</a:t>
          </a:r>
        </a:p>
      </dsp:txBody>
      <dsp:txXfrm>
        <a:off x="75163" y="3335754"/>
        <a:ext cx="4758573" cy="138939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AFB217-0547-43C0-9895-9F4EAE732C39}">
      <dsp:nvSpPr>
        <dsp:cNvPr id="0" name=""/>
        <dsp:cNvSpPr/>
      </dsp:nvSpPr>
      <dsp:spPr>
        <a:xfrm>
          <a:off x="0" y="59880"/>
          <a:ext cx="7598568" cy="6715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How do you stay updated with new technologies?</a:t>
          </a:r>
        </a:p>
      </dsp:txBody>
      <dsp:txXfrm>
        <a:off x="32784" y="92664"/>
        <a:ext cx="7533000" cy="606012"/>
      </dsp:txXfrm>
    </dsp:sp>
    <dsp:sp modelId="{B5AC8E51-197B-4288-B68A-1EF9CE20AB9F}">
      <dsp:nvSpPr>
        <dsp:cNvPr id="0" name=""/>
        <dsp:cNvSpPr/>
      </dsp:nvSpPr>
      <dsp:spPr>
        <a:xfrm>
          <a:off x="0" y="812100"/>
          <a:ext cx="7598568" cy="671580"/>
        </a:xfrm>
        <a:prstGeom prst="roundRect">
          <a:avLst/>
        </a:prstGeom>
        <a:solidFill>
          <a:schemeClr val="accent2">
            <a:hueOff val="-1036716"/>
            <a:satOff val="-5484"/>
            <a:lumOff val="-209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Describe a time you adapted quickly to change.</a:t>
          </a:r>
        </a:p>
      </dsp:txBody>
      <dsp:txXfrm>
        <a:off x="32784" y="844884"/>
        <a:ext cx="7533000" cy="606012"/>
      </dsp:txXfrm>
    </dsp:sp>
    <dsp:sp modelId="{0DD0513E-B3FA-4E4F-84A6-38B801EA70A2}">
      <dsp:nvSpPr>
        <dsp:cNvPr id="0" name=""/>
        <dsp:cNvSpPr/>
      </dsp:nvSpPr>
      <dsp:spPr>
        <a:xfrm>
          <a:off x="0" y="1564320"/>
          <a:ext cx="7598568" cy="671580"/>
        </a:xfrm>
        <a:prstGeom prst="roundRect">
          <a:avLst/>
        </a:prstGeom>
        <a:solidFill>
          <a:schemeClr val="accent2">
            <a:hueOff val="-2073432"/>
            <a:satOff val="-10969"/>
            <a:lumOff val="-41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How would you respond if an innovation failed?</a:t>
          </a:r>
        </a:p>
      </dsp:txBody>
      <dsp:txXfrm>
        <a:off x="32784" y="1597104"/>
        <a:ext cx="7533000" cy="606012"/>
      </dsp:txXfrm>
    </dsp:sp>
    <dsp:sp modelId="{BC582335-8373-4BBA-B0A1-3CD3F2148868}">
      <dsp:nvSpPr>
        <dsp:cNvPr id="0" name=""/>
        <dsp:cNvSpPr/>
      </dsp:nvSpPr>
      <dsp:spPr>
        <a:xfrm>
          <a:off x="0" y="2316540"/>
          <a:ext cx="7598568" cy="671580"/>
        </a:xfrm>
        <a:prstGeom prst="roundRect">
          <a:avLst/>
        </a:prstGeom>
        <a:solidFill>
          <a:schemeClr val="accent2">
            <a:hueOff val="-3110148"/>
            <a:satOff val="-16453"/>
            <a:lumOff val="-627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How would you use data to improve services?</a:t>
          </a:r>
        </a:p>
      </dsp:txBody>
      <dsp:txXfrm>
        <a:off x="32784" y="2349324"/>
        <a:ext cx="7533000" cy="60601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53217-655E-4D4E-817F-B609E2973AB6}">
      <dsp:nvSpPr>
        <dsp:cNvPr id="0" name=""/>
        <dsp:cNvSpPr/>
      </dsp:nvSpPr>
      <dsp:spPr>
        <a:xfrm>
          <a:off x="0" y="0"/>
          <a:ext cx="6458782" cy="15231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How would you persuade colleagues resistant to change?</a:t>
          </a:r>
        </a:p>
      </dsp:txBody>
      <dsp:txXfrm>
        <a:off x="44612" y="44612"/>
        <a:ext cx="4884478" cy="1433935"/>
      </dsp:txXfrm>
    </dsp:sp>
    <dsp:sp modelId="{ED8A3DCA-6F9A-477C-854B-57BC28D03A93}">
      <dsp:nvSpPr>
        <dsp:cNvPr id="0" name=""/>
        <dsp:cNvSpPr/>
      </dsp:nvSpPr>
      <dsp:spPr>
        <a:xfrm>
          <a:off x="1139785" y="1861639"/>
          <a:ext cx="6458782" cy="1523159"/>
        </a:xfrm>
        <a:prstGeom prst="roundRect">
          <a:avLst>
            <a:gd name="adj" fmla="val 10000"/>
          </a:avLst>
        </a:prstGeom>
        <a:solidFill>
          <a:schemeClr val="accent2">
            <a:hueOff val="-3110148"/>
            <a:satOff val="-16453"/>
            <a:lumOff val="-627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How would you promote a culture of innovation?</a:t>
          </a:r>
        </a:p>
      </dsp:txBody>
      <dsp:txXfrm>
        <a:off x="1184397" y="1906251"/>
        <a:ext cx="4239719" cy="1433935"/>
      </dsp:txXfrm>
    </dsp:sp>
    <dsp:sp modelId="{EBD234D4-C1AF-432F-9F16-75CC2A54D9E2}">
      <dsp:nvSpPr>
        <dsp:cNvPr id="0" name=""/>
        <dsp:cNvSpPr/>
      </dsp:nvSpPr>
      <dsp:spPr>
        <a:xfrm>
          <a:off x="5468729" y="1197372"/>
          <a:ext cx="990053" cy="9900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691491" y="1197372"/>
        <a:ext cx="544529" cy="74501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C7937B-0A1B-41B8-BE9B-73991D0605E4}">
      <dsp:nvSpPr>
        <dsp:cNvPr id="0" name=""/>
        <dsp:cNvSpPr/>
      </dsp:nvSpPr>
      <dsp:spPr>
        <a:xfrm>
          <a:off x="0" y="600"/>
          <a:ext cx="4414719" cy="140457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FAD781-3517-414C-9C75-EEBC6B41524C}">
      <dsp:nvSpPr>
        <dsp:cNvPr id="0" name=""/>
        <dsp:cNvSpPr/>
      </dsp:nvSpPr>
      <dsp:spPr>
        <a:xfrm>
          <a:off x="424883" y="316629"/>
          <a:ext cx="772515" cy="7725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82102D-1E7E-4D61-83EC-91D4865740E9}">
      <dsp:nvSpPr>
        <dsp:cNvPr id="0" name=""/>
        <dsp:cNvSpPr/>
      </dsp:nvSpPr>
      <dsp:spPr>
        <a:xfrm>
          <a:off x="1622283" y="600"/>
          <a:ext cx="2792435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Digitisation is reshaping the workplace</a:t>
          </a:r>
        </a:p>
      </dsp:txBody>
      <dsp:txXfrm>
        <a:off x="1622283" y="600"/>
        <a:ext cx="2792435" cy="1404574"/>
      </dsp:txXfrm>
    </dsp:sp>
    <dsp:sp modelId="{631918C1-ACF3-4C73-9109-3CFAD0B64836}">
      <dsp:nvSpPr>
        <dsp:cNvPr id="0" name=""/>
        <dsp:cNvSpPr/>
      </dsp:nvSpPr>
      <dsp:spPr>
        <a:xfrm>
          <a:off x="0" y="1756318"/>
          <a:ext cx="4414719" cy="140457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7A68D-1A0A-43CC-836E-3711991BCB8F}">
      <dsp:nvSpPr>
        <dsp:cNvPr id="0" name=""/>
        <dsp:cNvSpPr/>
      </dsp:nvSpPr>
      <dsp:spPr>
        <a:xfrm>
          <a:off x="424883" y="2072347"/>
          <a:ext cx="772515" cy="7725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2F510-3C32-4481-9DF5-3B60DC10D14D}">
      <dsp:nvSpPr>
        <dsp:cNvPr id="0" name=""/>
        <dsp:cNvSpPr/>
      </dsp:nvSpPr>
      <dsp:spPr>
        <a:xfrm>
          <a:off x="1622283" y="1756318"/>
          <a:ext cx="2792435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Innovation requires mindset, skills, and adaptability</a:t>
          </a:r>
        </a:p>
      </dsp:txBody>
      <dsp:txXfrm>
        <a:off x="1622283" y="1756318"/>
        <a:ext cx="2792435" cy="1404574"/>
      </dsp:txXfrm>
    </dsp:sp>
    <dsp:sp modelId="{E1A87F4D-DA12-4DA4-B159-39CF4C9EA228}">
      <dsp:nvSpPr>
        <dsp:cNvPr id="0" name=""/>
        <dsp:cNvSpPr/>
      </dsp:nvSpPr>
      <dsp:spPr>
        <a:xfrm>
          <a:off x="0" y="3512036"/>
          <a:ext cx="4414719" cy="140457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9AD38D-A41F-4CE1-A4E3-6C9F9C5687B6}">
      <dsp:nvSpPr>
        <dsp:cNvPr id="0" name=""/>
        <dsp:cNvSpPr/>
      </dsp:nvSpPr>
      <dsp:spPr>
        <a:xfrm>
          <a:off x="424883" y="3828065"/>
          <a:ext cx="772515" cy="7725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4C19E3-F01D-48FA-A4F8-906678C4747D}">
      <dsp:nvSpPr>
        <dsp:cNvPr id="0" name=""/>
        <dsp:cNvSpPr/>
      </dsp:nvSpPr>
      <dsp:spPr>
        <a:xfrm>
          <a:off x="1622283" y="3512036"/>
          <a:ext cx="2792435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Innovation Support Officer ensures the Student Union remains future-focused and competitive</a:t>
          </a:r>
        </a:p>
      </dsp:txBody>
      <dsp:txXfrm>
        <a:off x="1622283" y="3512036"/>
        <a:ext cx="2792435" cy="1404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39775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973" y="1964267"/>
            <a:ext cx="5714228" cy="2421464"/>
          </a:xfrm>
        </p:spPr>
        <p:txBody>
          <a:bodyPr anchor="b">
            <a:normAutofit/>
          </a:bodyPr>
          <a:lstStyle>
            <a:lvl1pPr algn="r">
              <a:defRPr sz="4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973" y="4385733"/>
            <a:ext cx="5714228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52311" y="5870576"/>
            <a:ext cx="1212173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43973" y="5870576"/>
            <a:ext cx="3932137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0685" y="5870576"/>
            <a:ext cx="417516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611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2794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3308581"/>
            <a:ext cx="77724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4777381"/>
            <a:ext cx="777240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211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2142068"/>
            <a:ext cx="3813048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6553" y="2142068"/>
            <a:ext cx="3813048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4858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480" y="2218267"/>
            <a:ext cx="354060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1120" y="2218267"/>
            <a:ext cx="35184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6552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847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609601"/>
            <a:ext cx="7772400" cy="145626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09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336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18" y="1557868"/>
            <a:ext cx="2862910" cy="1439332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144" y="609601"/>
            <a:ext cx="4627975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1718" y="2997200"/>
            <a:ext cx="2862910" cy="184573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241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128" y="1735672"/>
            <a:ext cx="4097204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29200" y="914400"/>
            <a:ext cx="3200400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 dirty="0"/>
            </a:lvl1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128" y="3107272"/>
            <a:ext cx="409720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728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4732865"/>
            <a:ext cx="7772400" cy="566738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4401" y="932112"/>
            <a:ext cx="685800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/>
            </a:lvl1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299603"/>
            <a:ext cx="77724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7878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609602"/>
            <a:ext cx="7772399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2" y="4343400"/>
            <a:ext cx="7772399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9347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671" y="3352800"/>
            <a:ext cx="687613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2266" y="4343400"/>
            <a:ext cx="77724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015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3291648"/>
            <a:ext cx="7772401" cy="1468800"/>
          </a:xfrm>
        </p:spPr>
        <p:txBody>
          <a:bodyPr anchor="b">
            <a:normAutofit/>
          </a:bodyPr>
          <a:lstStyle>
            <a:lvl1pPr algn="l">
              <a:defRPr sz="2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60448"/>
            <a:ext cx="7772402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7681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3886200"/>
            <a:ext cx="7772401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75200"/>
            <a:ext cx="7772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551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440" y="609602"/>
            <a:ext cx="7772401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64440" y="3505200"/>
            <a:ext cx="777240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4439" y="4343400"/>
            <a:ext cx="777240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5710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5957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2978" y="609600"/>
            <a:ext cx="1676621" cy="5181601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990184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600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42068"/>
            <a:ext cx="7772400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23712" y="5870576"/>
            <a:ext cx="1212173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870576"/>
            <a:ext cx="5990311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2085" y="5870576"/>
            <a:ext cx="417516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6226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  <p:sldLayoutId id="214748374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5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5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42.png"/><Relationship Id="rId7" Type="http://schemas.openxmlformats.org/officeDocument/2006/relationships/diagramColors" Target="../diagrams/colors10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15.png"/><Relationship Id="rId7" Type="http://schemas.openxmlformats.org/officeDocument/2006/relationships/diagramColors" Target="../diagrams/colors1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3094482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1943100" cy="4995333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rgbClr val="FFFFFF"/>
                </a:solidFill>
              </a:rPr>
              <a:t>Innovation Support Officer</a:t>
            </a:r>
          </a:p>
          <a:p>
            <a:r>
              <a:rPr lang="en-GB" sz="2600">
                <a:solidFill>
                  <a:srgbClr val="FFFFFF"/>
                </a:solidFill>
              </a:rPr>
              <a:t>UWTSD Student Union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0EEB364D-EDA5-B89C-897C-05BEB4AEE9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921985"/>
              </p:ext>
            </p:extLst>
          </p:nvPr>
        </p:nvGraphicFramePr>
        <p:xfrm>
          <a:off x="3606450" y="901700"/>
          <a:ext cx="4908900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3094482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1943100" cy="49953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Job Title &amp; Purpose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0BA409-B94C-47B1-1CF7-387C9FEB99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3977520"/>
              </p:ext>
            </p:extLst>
          </p:nvPr>
        </p:nvGraphicFramePr>
        <p:xfrm>
          <a:off x="3606450" y="901700"/>
          <a:ext cx="4908900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81" y="0"/>
            <a:ext cx="3490721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3483577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2513648" cy="4995333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Key Responsibilities Digital Innovation</a:t>
            </a:r>
            <a:endParaRPr lang="en-GB" sz="2400">
              <a:solidFill>
                <a:srgbClr val="FFFFFF"/>
              </a:solidFill>
              <a:ea typeface="Calibri Light"/>
              <a:cs typeface="Calibri Light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8340" y="-2"/>
            <a:ext cx="5653278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DB8F74-BB5A-6CF0-8EE2-5365AA4F22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7248345"/>
              </p:ext>
            </p:extLst>
          </p:nvPr>
        </p:nvGraphicFramePr>
        <p:xfrm>
          <a:off x="3488116" y="192155"/>
          <a:ext cx="5399119" cy="6557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09600"/>
            <a:ext cx="7598569" cy="1456267"/>
          </a:xfrm>
        </p:spPr>
        <p:txBody>
          <a:bodyPr>
            <a:normAutofit/>
          </a:bodyPr>
          <a:lstStyle/>
          <a:p>
            <a:r>
              <a:rPr lang="en-GB"/>
              <a:t>Key Responsibilities  Continuous Improvement</a:t>
            </a:r>
            <a:endParaRPr lang="en-GB">
              <a:ea typeface="Calibri Light"/>
              <a:cs typeface="Calibri Light"/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5FD1E7A3-2400-47DB-3DEA-67A02C3476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9703061"/>
              </p:ext>
            </p:extLst>
          </p:nvPr>
        </p:nvGraphicFramePr>
        <p:xfrm>
          <a:off x="514350" y="2406400"/>
          <a:ext cx="7598568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3094482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1943100" cy="4995333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Innovation in the Job Description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59B7FEFA-8225-226C-F48E-6A52E28EC3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0747072"/>
              </p:ext>
            </p:extLst>
          </p:nvPr>
        </p:nvGraphicFramePr>
        <p:xfrm>
          <a:off x="3606450" y="901700"/>
          <a:ext cx="4908900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81" y="0"/>
            <a:ext cx="3490721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3483577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2513648" cy="49953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Person Specification Essential Knowledge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8340" y="-2"/>
            <a:ext cx="5653278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2C58CF9D-F93A-3323-FEB9-321B44B921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7499243"/>
              </p:ext>
            </p:extLst>
          </p:nvPr>
        </p:nvGraphicFramePr>
        <p:xfrm>
          <a:off x="4100631" y="804671"/>
          <a:ext cx="4414719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09600"/>
            <a:ext cx="7598569" cy="1456267"/>
          </a:xfrm>
        </p:spPr>
        <p:txBody>
          <a:bodyPr>
            <a:normAutofit/>
          </a:bodyPr>
          <a:lstStyle/>
          <a:p>
            <a:r>
              <a:rPr lang="en-GB"/>
              <a:t>Person Specification Essential Skills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83E045AE-6FEC-B3B6-A552-D0406013FB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9746296"/>
              </p:ext>
            </p:extLst>
          </p:nvPr>
        </p:nvGraphicFramePr>
        <p:xfrm>
          <a:off x="514350" y="2406400"/>
          <a:ext cx="7598568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0" y="609600"/>
            <a:ext cx="3860797" cy="1641987"/>
          </a:xfrm>
        </p:spPr>
        <p:txBody>
          <a:bodyPr>
            <a:normAutofit/>
          </a:bodyPr>
          <a:lstStyle/>
          <a:p>
            <a:r>
              <a:rPr dirty="0"/>
              <a:t>Personal Attributes Innovative Mindset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2251587"/>
            <a:ext cx="3860797" cy="363793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Open-minded and adaptable</a:t>
            </a:r>
            <a:endParaRPr lang="en-US"/>
          </a:p>
          <a:p>
            <a:r>
              <a:rPr lang="en-GB"/>
              <a:t>Curious and proactive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r>
              <a:rPr lang="en-GB"/>
              <a:t>Resilient and comfortable with change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r>
              <a:rPr lang="en-GB"/>
              <a:t>Willing to learn from failure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r>
              <a:rPr lang="en-GB"/>
              <a:t>Growth mindset</a:t>
            </a:r>
            <a:endParaRPr lang="en-GB">
              <a:ea typeface="Calibri"/>
              <a:cs typeface="Calibri"/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651E225B-3976-7209-28B2-B9BAB5A002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6697" y="1221658"/>
            <a:ext cx="4085303" cy="4085303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3094482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1943100" cy="49953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Desirable Criteria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040663E-9EA9-243D-C52E-5A3C5302DE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4736285"/>
              </p:ext>
            </p:extLst>
          </p:nvPr>
        </p:nvGraphicFramePr>
        <p:xfrm>
          <a:off x="3606450" y="901700"/>
          <a:ext cx="4908900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3094482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1943100" cy="49953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Interview Questions – Creativity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1FBD749-C4B6-13FC-F57B-5D1EE68D5B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5446396"/>
              </p:ext>
            </p:extLst>
          </p:nvPr>
        </p:nvGraphicFramePr>
        <p:xfrm>
          <a:off x="3606450" y="901700"/>
          <a:ext cx="4908900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F5BED3-4EE4-425F-A016-C272586B8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856B4CA-4519-432C-ABFD-F2AE5D70E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618" cy="2284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D03B64-A2F8-4473-8457-9A6A36B67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284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1C3CE7E-C09F-4DAB-A9B8-00CB40334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684"/>
          <a:stretch/>
        </p:blipFill>
        <p:spPr>
          <a:xfrm>
            <a:off x="-2381" y="0"/>
            <a:ext cx="9141618" cy="2284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5" y="653142"/>
            <a:ext cx="7598568" cy="121920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800">
                <a:solidFill>
                  <a:srgbClr val="FFFFFF"/>
                </a:solidFill>
              </a:rPr>
              <a:t>Interview Questions – Adaptability &amp;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1C4BA9-605D-14FA-F141-B6A4335001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0601032"/>
              </p:ext>
            </p:extLst>
          </p:nvPr>
        </p:nvGraphicFramePr>
        <p:xfrm>
          <a:off x="771525" y="2743200"/>
          <a:ext cx="7598568" cy="304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09600"/>
            <a:ext cx="7598569" cy="1456267"/>
          </a:xfrm>
        </p:spPr>
        <p:txBody>
          <a:bodyPr>
            <a:normAutofit/>
          </a:bodyPr>
          <a:lstStyle/>
          <a:p>
            <a:r>
              <a:rPr dirty="0"/>
              <a:t>Interview Questions </a:t>
            </a:r>
            <a:r>
              <a:rPr lang="en-GB" dirty="0"/>
              <a:t> </a:t>
            </a:r>
            <a:r>
              <a:rPr dirty="0"/>
              <a:t>Collaboration &amp; Influence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6AF42B-C75E-8D03-B9A7-6C52D450E0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0284451"/>
              </p:ext>
            </p:extLst>
          </p:nvPr>
        </p:nvGraphicFramePr>
        <p:xfrm>
          <a:off x="514350" y="2406400"/>
          <a:ext cx="7598568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81" y="0"/>
            <a:ext cx="3490721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3483577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2513648" cy="49953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8340" y="-2"/>
            <a:ext cx="5653278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0E0560-5949-13EA-88B3-A580775D37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2111645"/>
              </p:ext>
            </p:extLst>
          </p:nvPr>
        </p:nvGraphicFramePr>
        <p:xfrm>
          <a:off x="4100631" y="804671"/>
          <a:ext cx="4414719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Celestial</vt:lpstr>
      <vt:lpstr>Innovation Support Officer UWTSD Student Union</vt:lpstr>
      <vt:lpstr>Job Title &amp; Purpose</vt:lpstr>
      <vt:lpstr>Key Responsibilities Digital Innovation</vt:lpstr>
      <vt:lpstr>Key Responsibilities  Continuous Improvement</vt:lpstr>
      <vt:lpstr>Innovation in the Job Description</vt:lpstr>
      <vt:lpstr>Person Specification Essential Knowledge</vt:lpstr>
      <vt:lpstr>Person Specification Essential Skills</vt:lpstr>
      <vt:lpstr>Personal Attributes Innovative Mindset</vt:lpstr>
      <vt:lpstr>Desirable Criteria</vt:lpstr>
      <vt:lpstr>Interview Questions – Creativity</vt:lpstr>
      <vt:lpstr>Interview Questions – Adaptability &amp; Analysis</vt:lpstr>
      <vt:lpstr>Interview Questions  Collaboration &amp; Influence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238</cp:revision>
  <dcterms:created xsi:type="dcterms:W3CDTF">2013-01-27T09:14:16Z</dcterms:created>
  <dcterms:modified xsi:type="dcterms:W3CDTF">2026-02-16T20:14:50Z</dcterms:modified>
  <cp:category/>
</cp:coreProperties>
</file>