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Shape 3"/>
          <p:cNvSpPr txBox="1"/>
          <p:nvPr>
            <p:ph idx="2" type="hdr"/>
          </p:nvPr>
        </p:nvSpPr>
        <p:spPr>
          <a:xfrm>
            <a:off x="0" y="0"/>
            <a:ext cx="2971800" cy="457200"/>
          </a:xfrm>
          <a:prstGeom prst="rect">
            <a:avLst/>
          </a:prstGeom>
          <a:noFill/>
          <a:ln>
            <a:noFill/>
          </a:ln>
        </p:spPr>
        <p:txBody>
          <a:bodyPr anchorCtr="0" anchor="t" bIns="91425" lIns="91425" rIns="91425" wrap="square" tIns="91425"/>
          <a:lstStyle>
            <a:lvl1pPr indent="0" lvl="0" marL="0" marR="0" rtl="0" algn="l">
              <a:spcBef>
                <a:spcPts val="0"/>
              </a:spcBef>
              <a:buNone/>
              <a:defRPr b="0" i="0" sz="1200" u="none" cap="none" strike="noStrike">
                <a:solidFill>
                  <a:schemeClr val="dk1"/>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4" name="Shape 4"/>
          <p:cNvSpPr txBox="1"/>
          <p:nvPr>
            <p:ph idx="10" type="dt"/>
          </p:nvPr>
        </p:nvSpPr>
        <p:spPr>
          <a:xfrm>
            <a:off x="3884613" y="0"/>
            <a:ext cx="2971800" cy="457200"/>
          </a:xfrm>
          <a:prstGeom prst="rect">
            <a:avLst/>
          </a:prstGeom>
          <a:noFill/>
          <a:ln>
            <a:noFill/>
          </a:ln>
        </p:spPr>
        <p:txBody>
          <a:bodyPr anchorCtr="0" anchor="t" bIns="91425" lIns="91425" rIns="91425" wrap="square" tIns="91425"/>
          <a:lstStyle>
            <a:lvl1pPr indent="0" lvl="0" marL="0" marR="0" rtl="0" algn="r">
              <a:spcBef>
                <a:spcPts val="0"/>
              </a:spcBef>
              <a:buNone/>
              <a:defRPr b="0" i="0" sz="1200" u="none" cap="none" strike="noStrike">
                <a:solidFill>
                  <a:schemeClr val="dk1"/>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5" name="Shape 5"/>
          <p:cNvSpPr/>
          <p:nvPr>
            <p:ph idx="3"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6" name="Shape 6"/>
          <p:cNvSpPr txBox="1"/>
          <p:nvPr>
            <p:ph idx="1" type="body"/>
          </p:nvPr>
        </p:nvSpPr>
        <p:spPr>
          <a:xfrm>
            <a:off x="685800" y="4343400"/>
            <a:ext cx="5486400" cy="4114800"/>
          </a:xfrm>
          <a:prstGeom prst="rect">
            <a:avLst/>
          </a:prstGeom>
          <a:noFill/>
          <a:ln>
            <a:noFill/>
          </a:ln>
        </p:spPr>
        <p:txBody>
          <a:bodyPr anchorCtr="0" anchor="t" bIns="91425" lIns="91425" rIns="91425" wrap="square" tIns="91425"/>
          <a:lstStyle>
            <a:lvl1pPr indent="0" lvl="0" marL="0" marR="0" rtl="0" algn="l">
              <a:spcBef>
                <a:spcPts val="0"/>
              </a:spcBef>
              <a:buChar char="●"/>
              <a:defRPr b="0" i="0" sz="1200" u="none" cap="none" strike="noStrike">
                <a:solidFill>
                  <a:schemeClr val="dk1"/>
                </a:solidFill>
                <a:latin typeface="Calibri"/>
                <a:ea typeface="Calibri"/>
                <a:cs typeface="Calibri"/>
                <a:sym typeface="Calibri"/>
              </a:defRPr>
            </a:lvl1pPr>
            <a:lvl2pPr indent="0" lvl="1" marL="457200" marR="0" rtl="0" algn="l">
              <a:spcBef>
                <a:spcPts val="0"/>
              </a:spcBef>
              <a:buChar char="○"/>
              <a:defRPr b="0" i="0" sz="1200" u="none" cap="none" strike="noStrike">
                <a:solidFill>
                  <a:schemeClr val="dk1"/>
                </a:solidFill>
                <a:latin typeface="Calibri"/>
                <a:ea typeface="Calibri"/>
                <a:cs typeface="Calibri"/>
                <a:sym typeface="Calibri"/>
              </a:defRPr>
            </a:lvl2pPr>
            <a:lvl3pPr indent="0" lvl="2" marL="914400" marR="0" rtl="0" algn="l">
              <a:spcBef>
                <a:spcPts val="0"/>
              </a:spcBef>
              <a:buChar char="■"/>
              <a:defRPr b="0" i="0" sz="1200" u="none" cap="none" strike="noStrike">
                <a:solidFill>
                  <a:schemeClr val="dk1"/>
                </a:solidFill>
                <a:latin typeface="Calibri"/>
                <a:ea typeface="Calibri"/>
                <a:cs typeface="Calibri"/>
                <a:sym typeface="Calibri"/>
              </a:defRPr>
            </a:lvl3pPr>
            <a:lvl4pPr indent="0" lvl="3" marL="1371600" marR="0" rtl="0" algn="l">
              <a:spcBef>
                <a:spcPts val="0"/>
              </a:spcBef>
              <a:buChar char="●"/>
              <a:defRPr b="0" i="0" sz="1200" u="none" cap="none" strike="noStrike">
                <a:solidFill>
                  <a:schemeClr val="dk1"/>
                </a:solidFill>
                <a:latin typeface="Calibri"/>
                <a:ea typeface="Calibri"/>
                <a:cs typeface="Calibri"/>
                <a:sym typeface="Calibri"/>
              </a:defRPr>
            </a:lvl4pPr>
            <a:lvl5pPr indent="0" lvl="4" marL="1828800" marR="0" rtl="0" algn="l">
              <a:spcBef>
                <a:spcPts val="0"/>
              </a:spcBef>
              <a:buChar char="○"/>
              <a:defRPr b="0" i="0" sz="1200" u="none" cap="none" strike="noStrike">
                <a:solidFill>
                  <a:schemeClr val="dk1"/>
                </a:solidFill>
                <a:latin typeface="Calibri"/>
                <a:ea typeface="Calibri"/>
                <a:cs typeface="Calibri"/>
                <a:sym typeface="Calibri"/>
              </a:defRPr>
            </a:lvl5pPr>
            <a:lvl6pPr indent="0" lvl="5" marL="2286000" marR="0" rtl="0" algn="l">
              <a:spcBef>
                <a:spcPts val="0"/>
              </a:spcBef>
              <a:buChar char="■"/>
              <a:defRPr b="0" i="0" sz="1200" u="none" cap="none" strike="noStrike">
                <a:solidFill>
                  <a:schemeClr val="dk1"/>
                </a:solidFill>
                <a:latin typeface="Calibri"/>
                <a:ea typeface="Calibri"/>
                <a:cs typeface="Calibri"/>
                <a:sym typeface="Calibri"/>
              </a:defRPr>
            </a:lvl6pPr>
            <a:lvl7pPr indent="0" lvl="6" marL="2743200" marR="0" rtl="0" algn="l">
              <a:spcBef>
                <a:spcPts val="0"/>
              </a:spcBef>
              <a:buChar char="●"/>
              <a:defRPr b="0" i="0" sz="1200" u="none" cap="none" strike="noStrike">
                <a:solidFill>
                  <a:schemeClr val="dk1"/>
                </a:solidFill>
                <a:latin typeface="Calibri"/>
                <a:ea typeface="Calibri"/>
                <a:cs typeface="Calibri"/>
                <a:sym typeface="Calibri"/>
              </a:defRPr>
            </a:lvl7pPr>
            <a:lvl8pPr indent="0" lvl="7" marL="3200400" marR="0" rtl="0" algn="l">
              <a:spcBef>
                <a:spcPts val="0"/>
              </a:spcBef>
              <a:buChar char="○"/>
              <a:defRPr b="0" i="0" sz="1200" u="none" cap="none" strike="noStrike">
                <a:solidFill>
                  <a:schemeClr val="dk1"/>
                </a:solidFill>
                <a:latin typeface="Calibri"/>
                <a:ea typeface="Calibri"/>
                <a:cs typeface="Calibri"/>
                <a:sym typeface="Calibri"/>
              </a:defRPr>
            </a:lvl8pPr>
            <a:lvl9pPr indent="0" lvl="8" marL="3657600" marR="0" rtl="0" algn="l">
              <a:spcBef>
                <a:spcPts val="0"/>
              </a:spcBef>
              <a:buChar char="■"/>
              <a:defRPr b="0" i="0" sz="1200" u="none" cap="none" strike="noStrike">
                <a:solidFill>
                  <a:schemeClr val="dk1"/>
                </a:solidFill>
                <a:latin typeface="Calibri"/>
                <a:ea typeface="Calibri"/>
                <a:cs typeface="Calibri"/>
                <a:sym typeface="Calibri"/>
              </a:defRPr>
            </a:lvl9pPr>
          </a:lstStyle>
          <a:p/>
        </p:txBody>
      </p:sp>
      <p:sp>
        <p:nvSpPr>
          <p:cNvPr id="7" name="Shape 7"/>
          <p:cNvSpPr txBox="1"/>
          <p:nvPr>
            <p:ph idx="11" type="ftr"/>
          </p:nvPr>
        </p:nvSpPr>
        <p:spPr>
          <a:xfrm>
            <a:off x="0" y="8685213"/>
            <a:ext cx="2971800" cy="457200"/>
          </a:xfrm>
          <a:prstGeom prst="rect">
            <a:avLst/>
          </a:prstGeom>
          <a:noFill/>
          <a:ln>
            <a:noFill/>
          </a:ln>
        </p:spPr>
        <p:txBody>
          <a:bodyPr anchorCtr="0" anchor="b" bIns="91425" lIns="91425" rIns="91425" wrap="square" tIns="91425"/>
          <a:lstStyle>
            <a:lvl1pPr indent="0" lvl="0" marL="0" marR="0" rtl="0" algn="l">
              <a:spcBef>
                <a:spcPts val="0"/>
              </a:spcBef>
              <a:buNone/>
              <a:defRPr b="0" i="0" sz="1200" u="none" cap="none" strike="noStrike">
                <a:solidFill>
                  <a:schemeClr val="dk1"/>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8" name="Shape 8"/>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chemeClr val="dk1"/>
                </a:solidFill>
                <a:latin typeface="Calibri"/>
                <a:ea typeface="Calibri"/>
                <a:cs typeface="Calibri"/>
                <a:sym typeface="Calibri"/>
              </a:rPr>
              <a:t>‹#›</a:t>
            </a:fld>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mindtools.com/pages/article/newTMC_00.htm" TargetMode="External"/><Relationship Id="rId3" Type="http://schemas.openxmlformats.org/officeDocument/2006/relationships/hyperlink" Target="https://www.mindtools.com/pages/article/team-creativity.htm" TargetMode="External"/><Relationship Id="rId4" Type="http://schemas.openxmlformats.org/officeDocument/2006/relationships/hyperlink" Target="https://www.mindtools.com/pages/article/newCT_86.htm" TargetMode="External"/><Relationship Id="rId5" Type="http://schemas.openxmlformats.org/officeDocument/2006/relationships/hyperlink" Target="https://www.mindtools.com/pages/article/newTED_00.htm" TargetMode="External"/><Relationship Id="rId6" Type="http://schemas.openxmlformats.org/officeDocument/2006/relationships/hyperlink" Target="https://www.mindtools.com/pages/article/newHTE_00.htm" TargetMode="Externa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mindtools.com/pages/article/newTMC_00.htm" TargetMode="External"/><Relationship Id="rId3" Type="http://schemas.openxmlformats.org/officeDocument/2006/relationships/hyperlink" Target="https://www.mindtools.com/pages/article/team-creativity.htm" TargetMode="External"/><Relationship Id="rId4" Type="http://schemas.openxmlformats.org/officeDocument/2006/relationships/hyperlink" Target="https://www.mindtools.com/pages/article/newCT_86.htm" TargetMode="External"/><Relationship Id="rId5" Type="http://schemas.openxmlformats.org/officeDocument/2006/relationships/hyperlink" Target="https://www.mindtools.com/pages/article/newTED_00.htm" TargetMode="External"/><Relationship Id="rId6" Type="http://schemas.openxmlformats.org/officeDocument/2006/relationships/hyperlink" Target="https://www.mindtools.com/pages/article/newHTE_00.htm"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4" name="Shape 84"/>
        <p:cNvGrpSpPr/>
        <p:nvPr/>
      </p:nvGrpSpPr>
      <p:grpSpPr>
        <a:xfrm>
          <a:off x="0" y="0"/>
          <a:ext cx="0" cy="0"/>
          <a:chOff x="0" y="0"/>
          <a:chExt cx="0" cy="0"/>
        </a:xfrm>
      </p:grpSpPr>
      <p:sp>
        <p:nvSpPr>
          <p:cNvPr id="85" name="Shape 85"/>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86" name="Shape 86"/>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200" u="none" cap="none" strike="noStrike">
              <a:solidFill>
                <a:schemeClr val="dk1"/>
              </a:solidFill>
              <a:latin typeface="Calibri"/>
              <a:ea typeface="Calibri"/>
              <a:cs typeface="Calibri"/>
              <a:sym typeface="Calibri"/>
            </a:endParaRPr>
          </a:p>
        </p:txBody>
      </p:sp>
      <p:sp>
        <p:nvSpPr>
          <p:cNvPr id="87" name="Shape 87"/>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chemeClr val="dk1"/>
                </a:solidFill>
                <a:latin typeface="Calibri"/>
                <a:ea typeface="Calibri"/>
                <a:cs typeface="Calibri"/>
                <a:sym typeface="Calibri"/>
              </a:rPr>
              <a:t>‹#›</a:t>
            </a:fld>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Shape 93"/>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94" name="Shape 94"/>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200" u="none" cap="none" strike="noStrike">
              <a:solidFill>
                <a:schemeClr val="dk1"/>
              </a:solidFill>
              <a:latin typeface="Calibri"/>
              <a:ea typeface="Calibri"/>
              <a:cs typeface="Calibri"/>
              <a:sym typeface="Calibri"/>
            </a:endParaRPr>
          </a:p>
        </p:txBody>
      </p:sp>
      <p:sp>
        <p:nvSpPr>
          <p:cNvPr id="95" name="Shape 95"/>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chemeClr val="dk1"/>
                </a:solidFill>
                <a:latin typeface="Calibri"/>
                <a:ea typeface="Calibri"/>
                <a:cs typeface="Calibri"/>
                <a:sym typeface="Calibri"/>
              </a:rPr>
              <a:t>‹#›</a:t>
            </a:fld>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Shape 101"/>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102" name="Shape 102"/>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200" u="none" cap="none" strike="noStrike">
              <a:solidFill>
                <a:schemeClr val="dk1"/>
              </a:solidFill>
              <a:latin typeface="Calibri"/>
              <a:ea typeface="Calibri"/>
              <a:cs typeface="Calibri"/>
              <a:sym typeface="Calibri"/>
            </a:endParaRPr>
          </a:p>
        </p:txBody>
      </p:sp>
      <p:sp>
        <p:nvSpPr>
          <p:cNvPr id="103" name="Shape 103"/>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chemeClr val="dk1"/>
                </a:solidFill>
                <a:latin typeface="Calibri"/>
                <a:ea typeface="Calibri"/>
                <a:cs typeface="Calibri"/>
                <a:sym typeface="Calibri"/>
              </a:rPr>
              <a:t>‹#›</a:t>
            </a:fld>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8" name="Shape 108"/>
        <p:cNvGrpSpPr/>
        <p:nvPr/>
      </p:nvGrpSpPr>
      <p:grpSpPr>
        <a:xfrm>
          <a:off x="0" y="0"/>
          <a:ext cx="0" cy="0"/>
          <a:chOff x="0" y="0"/>
          <a:chExt cx="0" cy="0"/>
        </a:xfrm>
      </p:grpSpPr>
      <p:sp>
        <p:nvSpPr>
          <p:cNvPr id="109" name="Shape 109"/>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
        <p:nvSpPr>
          <p:cNvPr id="110" name="Shape 110"/>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rPr lang="en-US"/>
              <a:t>Identify work based problems through the application of problem solving tools;  Apply problem solving tools to identify obstacles and resolutions;  Organise their knowledge and learning through use of a range of information resources, and present their work at the appropriate level.</a:t>
            </a:r>
          </a:p>
        </p:txBody>
      </p:sp>
      <p:sp>
        <p:nvSpPr>
          <p:cNvPr id="111" name="Shape 111"/>
          <p:cNvSpPr txBox="1"/>
          <p:nvPr>
            <p:ph idx="12" type="sldNum"/>
          </p:nvPr>
        </p:nvSpPr>
        <p:spPr>
          <a:xfrm>
            <a:off x="3884613" y="8685213"/>
            <a:ext cx="2971800" cy="457200"/>
          </a:xfrm>
          <a:prstGeom prst="rect">
            <a:avLst/>
          </a:prstGeom>
        </p:spPr>
        <p:txBody>
          <a:bodyPr anchorCtr="0" anchor="b" bIns="45700" lIns="91425" rIns="91425" wrap="square" tIns="45700">
            <a:noAutofit/>
          </a:bodyPr>
          <a:lstStyle/>
          <a:p>
            <a:pPr lvl="0">
              <a:spcBef>
                <a:spcPts val="0"/>
              </a:spcBef>
              <a:buClr>
                <a:srgbClr val="000000"/>
              </a:buClr>
              <a:buSzPct val="25000"/>
              <a:buFont typeface="Arial"/>
              <a:buNone/>
            </a:pPr>
            <a:fld id="{00000000-1234-1234-1234-123412341234}" type="slidenum">
              <a:rPr lang="en-US"/>
              <a:t>‹#›</a:t>
            </a:fld>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Shape 117"/>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
        <p:nvSpPr>
          <p:cNvPr id="118" name="Shape 118"/>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rtl="0">
              <a:spcBef>
                <a:spcPts val="0"/>
              </a:spcBef>
              <a:buNone/>
            </a:pPr>
            <a:r>
              <a:t/>
            </a:r>
            <a:endParaRPr/>
          </a:p>
        </p:txBody>
      </p:sp>
      <p:sp>
        <p:nvSpPr>
          <p:cNvPr id="119" name="Shape 119"/>
          <p:cNvSpPr txBox="1"/>
          <p:nvPr>
            <p:ph idx="12" type="sldNum"/>
          </p:nvPr>
        </p:nvSpPr>
        <p:spPr>
          <a:xfrm>
            <a:off x="3884613" y="8685213"/>
            <a:ext cx="2971800" cy="457200"/>
          </a:xfrm>
          <a:prstGeom prst="rect">
            <a:avLst/>
          </a:prstGeom>
        </p:spPr>
        <p:txBody>
          <a:bodyPr anchorCtr="0" anchor="b" bIns="45700" lIns="91425" rIns="91425" wrap="square" tIns="45700">
            <a:noAutofit/>
          </a:bodyPr>
          <a:lstStyle/>
          <a:p>
            <a:pPr lvl="0" rtl="0">
              <a:spcBef>
                <a:spcPts val="0"/>
              </a:spcBef>
              <a:buNone/>
            </a:pPr>
            <a:fld id="{00000000-1234-1234-1234-123412341234}" type="slidenum">
              <a:rPr lang="en-US"/>
              <a:t>‹#›</a:t>
            </a:fld>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Shape 125"/>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126" name="Shape 126"/>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200" u="none" cap="none" strike="noStrike">
              <a:solidFill>
                <a:schemeClr val="dk1"/>
              </a:solidFill>
              <a:latin typeface="Calibri"/>
              <a:ea typeface="Calibri"/>
              <a:cs typeface="Calibri"/>
              <a:sym typeface="Calibri"/>
            </a:endParaRPr>
          </a:p>
        </p:txBody>
      </p:sp>
      <p:sp>
        <p:nvSpPr>
          <p:cNvPr id="127" name="Shape 127"/>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chemeClr val="dk1"/>
                </a:solidFill>
                <a:latin typeface="Calibri"/>
                <a:ea typeface="Calibri"/>
                <a:cs typeface="Calibri"/>
                <a:sym typeface="Calibri"/>
              </a:rPr>
              <a:t>‹#›</a:t>
            </a:fld>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2" name="Shape 132"/>
        <p:cNvGrpSpPr/>
        <p:nvPr/>
      </p:nvGrpSpPr>
      <p:grpSpPr>
        <a:xfrm>
          <a:off x="0" y="0"/>
          <a:ext cx="0" cy="0"/>
          <a:chOff x="0" y="0"/>
          <a:chExt cx="0" cy="0"/>
        </a:xfrm>
      </p:grpSpPr>
      <p:sp>
        <p:nvSpPr>
          <p:cNvPr id="133" name="Shape 133"/>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
        <p:nvSpPr>
          <p:cNvPr id="134" name="Shape 134"/>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rtl="0">
              <a:spcBef>
                <a:spcPts val="0"/>
              </a:spcBef>
              <a:buNone/>
            </a:pPr>
            <a:r>
              <a:t/>
            </a:r>
            <a:endParaRPr/>
          </a:p>
        </p:txBody>
      </p:sp>
      <p:sp>
        <p:nvSpPr>
          <p:cNvPr id="135" name="Shape 135"/>
          <p:cNvSpPr txBox="1"/>
          <p:nvPr>
            <p:ph idx="12" type="sldNum"/>
          </p:nvPr>
        </p:nvSpPr>
        <p:spPr>
          <a:xfrm>
            <a:off x="3884613" y="8685213"/>
            <a:ext cx="2971800" cy="457200"/>
          </a:xfrm>
          <a:prstGeom prst="rect">
            <a:avLst/>
          </a:prstGeom>
        </p:spPr>
        <p:txBody>
          <a:bodyPr anchorCtr="0" anchor="b" bIns="45700" lIns="91425" rIns="91425" wrap="square" tIns="45700">
            <a:noAutofit/>
          </a:bodyPr>
          <a:lstStyle/>
          <a:p>
            <a:pPr lvl="0" rtl="0">
              <a:spcBef>
                <a:spcPts val="0"/>
              </a:spcBef>
              <a:buNone/>
            </a:pPr>
            <a:fld id="{00000000-1234-1234-1234-123412341234}" type="slidenum">
              <a:rPr lang="en-US"/>
              <a:t>‹#›</a:t>
            </a:fld>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0" name="Shape 140"/>
        <p:cNvGrpSpPr/>
        <p:nvPr/>
      </p:nvGrpSpPr>
      <p:grpSpPr>
        <a:xfrm>
          <a:off x="0" y="0"/>
          <a:ext cx="0" cy="0"/>
          <a:chOff x="0" y="0"/>
          <a:chExt cx="0" cy="0"/>
        </a:xfrm>
      </p:grpSpPr>
      <p:sp>
        <p:nvSpPr>
          <p:cNvPr id="141" name="Shape 141"/>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
        <p:nvSpPr>
          <p:cNvPr id="142" name="Shape 14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43" name="Shape 143"/>
          <p:cNvSpPr txBox="1"/>
          <p:nvPr>
            <p:ph idx="12" type="sldNum"/>
          </p:nvPr>
        </p:nvSpPr>
        <p:spPr>
          <a:xfrm>
            <a:off x="3884613" y="8685213"/>
            <a:ext cx="2971800" cy="457200"/>
          </a:xfrm>
          <a:prstGeom prst="rect">
            <a:avLst/>
          </a:prstGeom>
        </p:spPr>
        <p:txBody>
          <a:bodyPr anchorCtr="0" anchor="b" bIns="45700" lIns="91425" rIns="91425" wrap="square" tIns="45700">
            <a:noAutofit/>
          </a:bodyPr>
          <a:lstStyle/>
          <a:p>
            <a:pPr lvl="0">
              <a:spcBef>
                <a:spcPts val="0"/>
              </a:spcBef>
              <a:buClr>
                <a:srgbClr val="000000"/>
              </a:buClr>
              <a:buSzPct val="25000"/>
              <a:buFont typeface="Arial"/>
              <a:buNone/>
            </a:pPr>
            <a:fld id="{00000000-1234-1234-1234-123412341234}" type="slidenum">
              <a:rPr lang="en-US"/>
              <a:t>‹#›</a:t>
            </a:fld>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Shape 149"/>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150" name="Shape 150"/>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Ways to recognise, define, investigate and analyse problems.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Objective setting in relation to problem.</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Brainstorming, problem solving and creative thinking techniques.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Difference between data and information. </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Interpretation of charts and diagrams.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How to evaluate options.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The importance of adequate and relevant information for effective decision-making.</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Decision making techniques.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The use of simple planning techniques- action plans, Gantt charts.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Effective presentation of a case – i.e. providing facts and evidence, not just opinion.</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Monitoring and review techniques to evaluate outcomes of problem solving activities.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Reasons for organisational change such as changes in leadership, technology, business strategy, need to become more efficient.</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Environmental analysis technique, such as PESTLE.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Organisational analysis, such as SWOT analysis.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Having consideration of benefits and implications of change, principles of change management.</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Methods for planning for change and Use of tools for planning change.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Feasibility and viability of the change for stakeholders.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Identification of human and financial factors in the consideration of resistance to change.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Clear communication of change and importance of involving people to facilitate effective change.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Techniques for monitoring and evaluating outcomes of change. </a:t>
            </a:r>
          </a:p>
        </p:txBody>
      </p:sp>
      <p:sp>
        <p:nvSpPr>
          <p:cNvPr id="151" name="Shape 151"/>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chemeClr val="dk1"/>
                </a:solidFill>
                <a:latin typeface="Calibri"/>
                <a:ea typeface="Calibri"/>
                <a:cs typeface="Calibri"/>
                <a:sym typeface="Calibri"/>
              </a:rPr>
              <a:t>‹#›</a:t>
            </a:fld>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6" name="Shape 156"/>
        <p:cNvGrpSpPr/>
        <p:nvPr/>
      </p:nvGrpSpPr>
      <p:grpSpPr>
        <a:xfrm>
          <a:off x="0" y="0"/>
          <a:ext cx="0" cy="0"/>
          <a:chOff x="0" y="0"/>
          <a:chExt cx="0" cy="0"/>
        </a:xfrm>
      </p:grpSpPr>
      <p:sp>
        <p:nvSpPr>
          <p:cNvPr id="157" name="Shape 157"/>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158" name="Shape 158"/>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Ways to recognise, define, investigate and analyse problems.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Objective setting in relation to problem.</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Brainstorming, problem solving and creative thinking techniques.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Difference between data and information. </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Interpretation of charts and diagrams.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How to evaluate options.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The importance of adequate and relevant information for effective decision-making.</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Decision making techniques.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The use of simple planning techniques- action plans, Gantt charts.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Effective presentation of a case – i.e. providing facts and evidence, not just opinion.</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Monitoring and review techniques to evaluate outcomes of problem solving activities.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Reasons for organisational change such as changes in leadership, technology, business strategy, need to become more efficient.</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Environmental analysis technique, such as PESTLE.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Organisational analysis, such as SWOT analysis.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Having consideration of benefits and implications of change, principles of change management.</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Methods for planning for change and Use of tools for planning change.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Feasibility and viability of the change for stakeholders.</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Identification of human and financial factors in the consideration of resistance to change.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Clear communication of change and importance of involving people to facilitate effective change.</a:t>
            </a:r>
          </a:p>
          <a:p>
            <a:pPr indent="0" lvl="0" marL="0" marR="0" rtl="0" algn="l">
              <a:spcBef>
                <a:spcPts val="0"/>
              </a:spcBef>
              <a:buSzPct val="25000"/>
              <a:buNone/>
            </a:pPr>
            <a:r>
              <a:rPr b="0" i="0" lang="en-US" sz="1200" u="none" cap="none" strike="noStrike">
                <a:solidFill>
                  <a:schemeClr val="dk1"/>
                </a:solidFill>
                <a:latin typeface="Calibri"/>
                <a:ea typeface="Calibri"/>
                <a:cs typeface="Calibri"/>
                <a:sym typeface="Calibri"/>
              </a:rPr>
              <a:t>Techniques for monitoring and evaluating outcomes of change. </a:t>
            </a:r>
          </a:p>
        </p:txBody>
      </p:sp>
      <p:sp>
        <p:nvSpPr>
          <p:cNvPr id="159" name="Shape 159"/>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chemeClr val="dk1"/>
                </a:solidFill>
                <a:latin typeface="Calibri"/>
                <a:ea typeface="Calibri"/>
                <a:cs typeface="Calibri"/>
                <a:sym typeface="Calibri"/>
              </a:rPr>
              <a:t>‹#›</a:t>
            </a:fld>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4" name="Shape 164"/>
        <p:cNvGrpSpPr/>
        <p:nvPr/>
      </p:nvGrpSpPr>
      <p:grpSpPr>
        <a:xfrm>
          <a:off x="0" y="0"/>
          <a:ext cx="0" cy="0"/>
          <a:chOff x="0" y="0"/>
          <a:chExt cx="0" cy="0"/>
        </a:xfrm>
      </p:grpSpPr>
      <p:sp>
        <p:nvSpPr>
          <p:cNvPr id="165" name="Shape 165"/>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66" name="Shape 166"/>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1" name="Shape 171"/>
        <p:cNvGrpSpPr/>
        <p:nvPr/>
      </p:nvGrpSpPr>
      <p:grpSpPr>
        <a:xfrm>
          <a:off x="0" y="0"/>
          <a:ext cx="0" cy="0"/>
          <a:chOff x="0" y="0"/>
          <a:chExt cx="0" cy="0"/>
        </a:xfrm>
      </p:grpSpPr>
      <p:sp>
        <p:nvSpPr>
          <p:cNvPr id="172" name="Shape 17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rtl="0">
              <a:spcBef>
                <a:spcPts val="0"/>
              </a:spcBef>
              <a:buNone/>
            </a:pPr>
            <a:r>
              <a:t/>
            </a:r>
            <a:endParaRPr/>
          </a:p>
        </p:txBody>
      </p:sp>
      <p:sp>
        <p:nvSpPr>
          <p:cNvPr id="173" name="Shape 173"/>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8" name="Shape 178"/>
        <p:cNvGrpSpPr/>
        <p:nvPr/>
      </p:nvGrpSpPr>
      <p:grpSpPr>
        <a:xfrm>
          <a:off x="0" y="0"/>
          <a:ext cx="0" cy="0"/>
          <a:chOff x="0" y="0"/>
          <a:chExt cx="0" cy="0"/>
        </a:xfrm>
      </p:grpSpPr>
      <p:sp>
        <p:nvSpPr>
          <p:cNvPr id="179" name="Shape 179"/>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rtl="0">
              <a:spcBef>
                <a:spcPts val="0"/>
              </a:spcBef>
              <a:buNone/>
            </a:pPr>
            <a:r>
              <a:t/>
            </a:r>
            <a:endParaRPr/>
          </a:p>
        </p:txBody>
      </p:sp>
      <p:sp>
        <p:nvSpPr>
          <p:cNvPr id="180" name="Shape 180"/>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5" name="Shape 185"/>
        <p:cNvGrpSpPr/>
        <p:nvPr/>
      </p:nvGrpSpPr>
      <p:grpSpPr>
        <a:xfrm>
          <a:off x="0" y="0"/>
          <a:ext cx="0" cy="0"/>
          <a:chOff x="0" y="0"/>
          <a:chExt cx="0" cy="0"/>
        </a:xfrm>
      </p:grpSpPr>
      <p:sp>
        <p:nvSpPr>
          <p:cNvPr id="186" name="Shape 186"/>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rtl="0">
              <a:lnSpc>
                <a:spcPct val="115000"/>
              </a:lnSpc>
              <a:spcBef>
                <a:spcPts val="0"/>
              </a:spcBef>
              <a:buClr>
                <a:schemeClr val="dk1"/>
              </a:buClr>
              <a:buSzPct val="78571"/>
              <a:buFont typeface="Arial"/>
              <a:buNone/>
            </a:pPr>
            <a:r>
              <a:rPr b="1" lang="en-US" sz="1400">
                <a:solidFill>
                  <a:srgbClr val="333333"/>
                </a:solidFill>
                <a:highlight>
                  <a:srgbClr val="FBFBFB"/>
                </a:highlight>
                <a:latin typeface="Arial"/>
                <a:ea typeface="Arial"/>
                <a:cs typeface="Arial"/>
                <a:sym typeface="Arial"/>
              </a:rPr>
              <a:t>Advice for the Facilitator</a:t>
            </a:r>
          </a:p>
          <a:p>
            <a:pPr lvl="0" rtl="0">
              <a:lnSpc>
                <a:spcPct val="122000"/>
              </a:lnSpc>
              <a:spcBef>
                <a:spcPts val="0"/>
              </a:spcBef>
              <a:spcAft>
                <a:spcPts val="1200"/>
              </a:spcAft>
              <a:buClr>
                <a:schemeClr val="dk1"/>
              </a:buClr>
              <a:buSzPct val="84615"/>
              <a:buFont typeface="Arial"/>
              <a:buNone/>
            </a:pPr>
            <a:r>
              <a:rPr lang="en-US" sz="1250">
                <a:solidFill>
                  <a:srgbClr val="333333"/>
                </a:solidFill>
                <a:highlight>
                  <a:srgbClr val="FBFBFB"/>
                </a:highlight>
                <a:latin typeface="Arial"/>
                <a:ea typeface="Arial"/>
                <a:cs typeface="Arial"/>
                <a:sym typeface="Arial"/>
              </a:rPr>
              <a:t>There are four basic steps in </a:t>
            </a:r>
            <a:r>
              <a:rPr lang="en-US" sz="1250" u="sng">
                <a:solidFill>
                  <a:srgbClr val="0861A2"/>
                </a:solidFill>
                <a:highlight>
                  <a:srgbClr val="FBFBFB"/>
                </a:highlight>
                <a:latin typeface="Arial"/>
                <a:ea typeface="Arial"/>
                <a:cs typeface="Arial"/>
                <a:sym typeface="Arial"/>
                <a:hlinkClick r:id="rId2"/>
              </a:rPr>
              <a:t>problem solving</a:t>
            </a:r>
            <a:r>
              <a:rPr lang="en-US" sz="1250">
                <a:solidFill>
                  <a:srgbClr val="333333"/>
                </a:solidFill>
                <a:highlight>
                  <a:srgbClr val="FBFBFB"/>
                </a:highlight>
                <a:latin typeface="Arial"/>
                <a:ea typeface="Arial"/>
                <a:cs typeface="Arial"/>
                <a:sym typeface="Arial"/>
              </a:rPr>
              <a:t> : defining the problem, generating solutions, evaluating and selecting solutions, and implementing solutions. Help your team to </a:t>
            </a:r>
            <a:r>
              <a:rPr lang="en-US" sz="1250" u="sng">
                <a:solidFill>
                  <a:srgbClr val="0861A2"/>
                </a:solidFill>
                <a:highlight>
                  <a:srgbClr val="FBFBFB"/>
                </a:highlight>
                <a:latin typeface="Arial"/>
                <a:ea typeface="Arial"/>
                <a:cs typeface="Arial"/>
                <a:sym typeface="Arial"/>
                <a:hlinkClick r:id="rId3"/>
              </a:rPr>
              <a:t>think creatively</a:t>
            </a:r>
            <a:r>
              <a:rPr lang="en-US" sz="1250">
                <a:solidFill>
                  <a:srgbClr val="333333"/>
                </a:solidFill>
                <a:highlight>
                  <a:srgbClr val="FBFBFB"/>
                </a:highlight>
                <a:latin typeface="Arial"/>
                <a:ea typeface="Arial"/>
                <a:cs typeface="Arial"/>
                <a:sym typeface="Arial"/>
              </a:rPr>
              <a:t>  at each stage by getting them to consider a wide range of options. If ideas run dry, introduce an alternative brainstorming technique, such as </a:t>
            </a:r>
            <a:r>
              <a:rPr lang="en-US" sz="1250" u="sng">
                <a:solidFill>
                  <a:srgbClr val="0861A2"/>
                </a:solidFill>
                <a:highlight>
                  <a:srgbClr val="FBFBFB"/>
                </a:highlight>
                <a:latin typeface="Arial"/>
                <a:ea typeface="Arial"/>
                <a:cs typeface="Arial"/>
                <a:sym typeface="Arial"/>
                <a:hlinkClick r:id="rId4"/>
              </a:rPr>
              <a:t>brainwriting</a:t>
            </a:r>
            <a:r>
              <a:rPr lang="en-US" sz="1250">
                <a:solidFill>
                  <a:srgbClr val="333333"/>
                </a:solidFill>
                <a:highlight>
                  <a:srgbClr val="FBFBFB"/>
                </a:highlight>
                <a:latin typeface="Arial"/>
                <a:ea typeface="Arial"/>
                <a:cs typeface="Arial"/>
                <a:sym typeface="Arial"/>
              </a:rPr>
              <a:t> . This allows your people to develop one others' ideas, while everyone has an equal chance to contribute.</a:t>
            </a:r>
          </a:p>
          <a:p>
            <a:pPr lvl="0" rtl="0">
              <a:lnSpc>
                <a:spcPct val="122000"/>
              </a:lnSpc>
              <a:spcBef>
                <a:spcPts val="0"/>
              </a:spcBef>
              <a:spcAft>
                <a:spcPts val="1200"/>
              </a:spcAft>
              <a:buNone/>
            </a:pPr>
            <a:r>
              <a:rPr lang="en-US" sz="1250">
                <a:solidFill>
                  <a:srgbClr val="333333"/>
                </a:solidFill>
                <a:highlight>
                  <a:srgbClr val="FBFBFB"/>
                </a:highlight>
                <a:latin typeface="Arial"/>
                <a:ea typeface="Arial"/>
                <a:cs typeface="Arial"/>
                <a:sym typeface="Arial"/>
              </a:rPr>
              <a:t>After the presentations, encourage teams to discuss the different </a:t>
            </a:r>
            <a:r>
              <a:rPr lang="en-US" sz="1250" u="sng">
                <a:solidFill>
                  <a:srgbClr val="0861A2"/>
                </a:solidFill>
                <a:highlight>
                  <a:srgbClr val="FBFBFB"/>
                </a:highlight>
                <a:latin typeface="Arial"/>
                <a:ea typeface="Arial"/>
                <a:cs typeface="Arial"/>
                <a:sym typeface="Arial"/>
                <a:hlinkClick r:id="rId5"/>
              </a:rPr>
              <a:t>decision-making processes</a:t>
            </a:r>
            <a:r>
              <a:rPr lang="en-US" sz="1250">
                <a:solidFill>
                  <a:srgbClr val="333333"/>
                </a:solidFill>
                <a:highlight>
                  <a:srgbClr val="FBFBFB"/>
                </a:highlight>
                <a:latin typeface="Arial"/>
                <a:ea typeface="Arial"/>
                <a:cs typeface="Arial"/>
                <a:sym typeface="Arial"/>
              </a:rPr>
              <a:t>  they followed. You might ask them how they communicated and </a:t>
            </a:r>
            <a:r>
              <a:rPr lang="en-US" sz="1250" u="sng">
                <a:solidFill>
                  <a:srgbClr val="0861A2"/>
                </a:solidFill>
                <a:highlight>
                  <a:srgbClr val="FBFBFB"/>
                </a:highlight>
                <a:latin typeface="Arial"/>
                <a:ea typeface="Arial"/>
                <a:cs typeface="Arial"/>
                <a:sym typeface="Arial"/>
                <a:hlinkClick r:id="rId6"/>
              </a:rPr>
              <a:t>managed their time</a:t>
            </a:r>
            <a:r>
              <a:rPr lang="en-US" sz="1250">
                <a:solidFill>
                  <a:srgbClr val="333333"/>
                </a:solidFill>
                <a:highlight>
                  <a:srgbClr val="FBFBFB"/>
                </a:highlight>
                <a:latin typeface="Arial"/>
                <a:ea typeface="Arial"/>
                <a:cs typeface="Arial"/>
                <a:sym typeface="Arial"/>
              </a:rPr>
              <a:t> . Another question could be about how they kept their discussion focused. And to round up, you might ask them whether they would have changed their approach after hearing the other teams' presentations.</a:t>
            </a:r>
          </a:p>
        </p:txBody>
      </p:sp>
      <p:sp>
        <p:nvSpPr>
          <p:cNvPr id="187" name="Shape 187"/>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2" name="Shape 192"/>
        <p:cNvGrpSpPr/>
        <p:nvPr/>
      </p:nvGrpSpPr>
      <p:grpSpPr>
        <a:xfrm>
          <a:off x="0" y="0"/>
          <a:ext cx="0" cy="0"/>
          <a:chOff x="0" y="0"/>
          <a:chExt cx="0" cy="0"/>
        </a:xfrm>
      </p:grpSpPr>
      <p:sp>
        <p:nvSpPr>
          <p:cNvPr id="193" name="Shape 19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rtl="0">
              <a:lnSpc>
                <a:spcPct val="115000"/>
              </a:lnSpc>
              <a:spcBef>
                <a:spcPts val="0"/>
              </a:spcBef>
              <a:buNone/>
            </a:pPr>
            <a:r>
              <a:rPr b="1" lang="en-US" sz="1400">
                <a:solidFill>
                  <a:srgbClr val="333333"/>
                </a:solidFill>
                <a:highlight>
                  <a:srgbClr val="FBFBFB"/>
                </a:highlight>
                <a:latin typeface="Arial"/>
                <a:ea typeface="Arial"/>
                <a:cs typeface="Arial"/>
                <a:sym typeface="Arial"/>
              </a:rPr>
              <a:t>Advice for the Facilitator</a:t>
            </a:r>
          </a:p>
          <a:p>
            <a:pPr lvl="0" rtl="0">
              <a:lnSpc>
                <a:spcPct val="122000"/>
              </a:lnSpc>
              <a:spcBef>
                <a:spcPts val="0"/>
              </a:spcBef>
              <a:spcAft>
                <a:spcPts val="1200"/>
              </a:spcAft>
              <a:buNone/>
            </a:pPr>
            <a:r>
              <a:rPr lang="en-US" sz="1250">
                <a:solidFill>
                  <a:srgbClr val="333333"/>
                </a:solidFill>
                <a:highlight>
                  <a:srgbClr val="FBFBFB"/>
                </a:highlight>
                <a:latin typeface="Arial"/>
                <a:ea typeface="Arial"/>
                <a:cs typeface="Arial"/>
                <a:sym typeface="Arial"/>
              </a:rPr>
              <a:t>There are four basic steps in </a:t>
            </a:r>
            <a:r>
              <a:rPr lang="en-US" sz="1250" u="sng">
                <a:solidFill>
                  <a:srgbClr val="0861A2"/>
                </a:solidFill>
                <a:highlight>
                  <a:srgbClr val="FBFBFB"/>
                </a:highlight>
                <a:latin typeface="Arial"/>
                <a:ea typeface="Arial"/>
                <a:cs typeface="Arial"/>
                <a:sym typeface="Arial"/>
                <a:hlinkClick r:id="rId2"/>
              </a:rPr>
              <a:t>problem solving</a:t>
            </a:r>
            <a:r>
              <a:rPr lang="en-US" sz="1250">
                <a:solidFill>
                  <a:srgbClr val="333333"/>
                </a:solidFill>
                <a:highlight>
                  <a:srgbClr val="FBFBFB"/>
                </a:highlight>
                <a:latin typeface="Arial"/>
                <a:ea typeface="Arial"/>
                <a:cs typeface="Arial"/>
                <a:sym typeface="Arial"/>
              </a:rPr>
              <a:t> : defining the problem, generating solutions, evaluating and selecting solutions, and implementing solutions. Help your team to </a:t>
            </a:r>
            <a:r>
              <a:rPr lang="en-US" sz="1250" u="sng">
                <a:solidFill>
                  <a:srgbClr val="0861A2"/>
                </a:solidFill>
                <a:highlight>
                  <a:srgbClr val="FBFBFB"/>
                </a:highlight>
                <a:latin typeface="Arial"/>
                <a:ea typeface="Arial"/>
                <a:cs typeface="Arial"/>
                <a:sym typeface="Arial"/>
                <a:hlinkClick r:id="rId3"/>
              </a:rPr>
              <a:t>think creatively</a:t>
            </a:r>
            <a:r>
              <a:rPr lang="en-US" sz="1250">
                <a:solidFill>
                  <a:srgbClr val="333333"/>
                </a:solidFill>
                <a:highlight>
                  <a:srgbClr val="FBFBFB"/>
                </a:highlight>
                <a:latin typeface="Arial"/>
                <a:ea typeface="Arial"/>
                <a:cs typeface="Arial"/>
                <a:sym typeface="Arial"/>
              </a:rPr>
              <a:t>  at each stage by getting them to consider a wide range of options. If ideas run dry, introduce an alternative brainstorming technique, such as </a:t>
            </a:r>
            <a:r>
              <a:rPr lang="en-US" sz="1250" u="sng">
                <a:solidFill>
                  <a:srgbClr val="0861A2"/>
                </a:solidFill>
                <a:highlight>
                  <a:srgbClr val="FBFBFB"/>
                </a:highlight>
                <a:latin typeface="Arial"/>
                <a:ea typeface="Arial"/>
                <a:cs typeface="Arial"/>
                <a:sym typeface="Arial"/>
                <a:hlinkClick r:id="rId4"/>
              </a:rPr>
              <a:t>brainwriting</a:t>
            </a:r>
            <a:r>
              <a:rPr lang="en-US" sz="1250">
                <a:solidFill>
                  <a:srgbClr val="333333"/>
                </a:solidFill>
                <a:highlight>
                  <a:srgbClr val="FBFBFB"/>
                </a:highlight>
                <a:latin typeface="Arial"/>
                <a:ea typeface="Arial"/>
                <a:cs typeface="Arial"/>
                <a:sym typeface="Arial"/>
              </a:rPr>
              <a:t> . This allows your people to develop one others' ideas, while everyone has an equal chance to contribute.</a:t>
            </a:r>
          </a:p>
          <a:p>
            <a:pPr lvl="0" rtl="0">
              <a:lnSpc>
                <a:spcPct val="122000"/>
              </a:lnSpc>
              <a:spcBef>
                <a:spcPts val="0"/>
              </a:spcBef>
              <a:spcAft>
                <a:spcPts val="1200"/>
              </a:spcAft>
              <a:buNone/>
            </a:pPr>
            <a:r>
              <a:rPr lang="en-US" sz="1250">
                <a:solidFill>
                  <a:srgbClr val="333333"/>
                </a:solidFill>
                <a:highlight>
                  <a:srgbClr val="FBFBFB"/>
                </a:highlight>
                <a:latin typeface="Arial"/>
                <a:ea typeface="Arial"/>
                <a:cs typeface="Arial"/>
                <a:sym typeface="Arial"/>
              </a:rPr>
              <a:t>After the presentations, encourage teams to discuss the different </a:t>
            </a:r>
            <a:r>
              <a:rPr lang="en-US" sz="1250" u="sng">
                <a:solidFill>
                  <a:srgbClr val="0861A2"/>
                </a:solidFill>
                <a:highlight>
                  <a:srgbClr val="FBFBFB"/>
                </a:highlight>
                <a:latin typeface="Arial"/>
                <a:ea typeface="Arial"/>
                <a:cs typeface="Arial"/>
                <a:sym typeface="Arial"/>
                <a:hlinkClick r:id="rId5"/>
              </a:rPr>
              <a:t>decision-making processes</a:t>
            </a:r>
            <a:r>
              <a:rPr lang="en-US" sz="1250">
                <a:solidFill>
                  <a:srgbClr val="333333"/>
                </a:solidFill>
                <a:highlight>
                  <a:srgbClr val="FBFBFB"/>
                </a:highlight>
                <a:latin typeface="Arial"/>
                <a:ea typeface="Arial"/>
                <a:cs typeface="Arial"/>
                <a:sym typeface="Arial"/>
              </a:rPr>
              <a:t>  they followed. You might ask them how they communicated and </a:t>
            </a:r>
            <a:r>
              <a:rPr lang="en-US" sz="1250" u="sng">
                <a:solidFill>
                  <a:srgbClr val="0861A2"/>
                </a:solidFill>
                <a:highlight>
                  <a:srgbClr val="FBFBFB"/>
                </a:highlight>
                <a:latin typeface="Arial"/>
                <a:ea typeface="Arial"/>
                <a:cs typeface="Arial"/>
                <a:sym typeface="Arial"/>
                <a:hlinkClick r:id="rId6"/>
              </a:rPr>
              <a:t>managed their time</a:t>
            </a:r>
            <a:r>
              <a:rPr lang="en-US" sz="1250">
                <a:solidFill>
                  <a:srgbClr val="333333"/>
                </a:solidFill>
                <a:highlight>
                  <a:srgbClr val="FBFBFB"/>
                </a:highlight>
                <a:latin typeface="Arial"/>
                <a:ea typeface="Arial"/>
                <a:cs typeface="Arial"/>
                <a:sym typeface="Arial"/>
              </a:rPr>
              <a:t> . Another question could be about how they kept their discussion focused. And to round up, you might ask them whether they would have changed their approach after hearing the other teams' presentations.</a:t>
            </a:r>
          </a:p>
        </p:txBody>
      </p:sp>
      <p:sp>
        <p:nvSpPr>
          <p:cNvPr id="194" name="Shape 19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15" name="Shape 15"/>
        <p:cNvGrpSpPr/>
        <p:nvPr/>
      </p:nvGrpSpPr>
      <p:grpSpPr>
        <a:xfrm>
          <a:off x="0" y="0"/>
          <a:ext cx="0" cy="0"/>
          <a:chOff x="0" y="0"/>
          <a:chExt cx="0" cy="0"/>
        </a:xfrm>
      </p:grpSpPr>
      <p:sp>
        <p:nvSpPr>
          <p:cNvPr id="16" name="Shape 16"/>
          <p:cNvSpPr txBox="1"/>
          <p:nvPr>
            <p:ph type="ctrTitle"/>
          </p:nvPr>
        </p:nvSpPr>
        <p:spPr>
          <a:xfrm>
            <a:off x="685800" y="2130425"/>
            <a:ext cx="7772400" cy="1470025"/>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17" name="Shape 17"/>
          <p:cNvSpPr txBox="1"/>
          <p:nvPr>
            <p:ph idx="1" type="subTitle"/>
          </p:nvPr>
        </p:nvSpPr>
        <p:spPr>
          <a:xfrm>
            <a:off x="1371600" y="3886200"/>
            <a:ext cx="6400800" cy="1752600"/>
          </a:xfrm>
          <a:prstGeom prst="rect">
            <a:avLst/>
          </a:prstGeom>
          <a:noFill/>
          <a:ln>
            <a:noFill/>
          </a:ln>
        </p:spPr>
        <p:txBody>
          <a:bodyPr anchorCtr="0" anchor="t" bIns="91425" lIns="91425" rIns="91425" wrap="square" tIns="91425"/>
          <a:lstStyle>
            <a:lvl1pPr indent="0" lvl="0" marL="0" marR="0" rtl="0" algn="ctr">
              <a:spcBef>
                <a:spcPts val="640"/>
              </a:spcBef>
              <a:buClr>
                <a:srgbClr val="888888"/>
              </a:buClr>
              <a:buFont typeface="Arial"/>
              <a:buNone/>
              <a:defRPr b="0" i="0" sz="3200" u="none" cap="none" strike="noStrike">
                <a:solidFill>
                  <a:srgbClr val="888888"/>
                </a:solidFill>
                <a:latin typeface="Calibri"/>
                <a:ea typeface="Calibri"/>
                <a:cs typeface="Calibri"/>
                <a:sym typeface="Calibri"/>
              </a:defRPr>
            </a:lvl1pPr>
            <a:lvl2pPr indent="0" lvl="1" marL="457200" marR="0" rtl="0" algn="ctr">
              <a:spcBef>
                <a:spcPts val="560"/>
              </a:spcBef>
              <a:buClr>
                <a:srgbClr val="888888"/>
              </a:buClr>
              <a:buFont typeface="Arial"/>
              <a:buNone/>
              <a:defRPr b="0" i="0" sz="2800" u="none" cap="none" strike="noStrike">
                <a:solidFill>
                  <a:srgbClr val="888888"/>
                </a:solidFill>
                <a:latin typeface="Calibri"/>
                <a:ea typeface="Calibri"/>
                <a:cs typeface="Calibri"/>
                <a:sym typeface="Calibri"/>
              </a:defRPr>
            </a:lvl2pPr>
            <a:lvl3pPr indent="0" lvl="2" marL="914400" marR="0" rtl="0" algn="ctr">
              <a:spcBef>
                <a:spcPts val="480"/>
              </a:spcBef>
              <a:buClr>
                <a:srgbClr val="888888"/>
              </a:buClr>
              <a:buFont typeface="Arial"/>
              <a:buNone/>
              <a:defRPr b="0" i="0" sz="2400" u="none" cap="none" strike="noStrike">
                <a:solidFill>
                  <a:srgbClr val="888888"/>
                </a:solidFill>
                <a:latin typeface="Calibri"/>
                <a:ea typeface="Calibri"/>
                <a:cs typeface="Calibri"/>
                <a:sym typeface="Calibri"/>
              </a:defRPr>
            </a:lvl3pPr>
            <a:lvl4pPr indent="0" lvl="3" marL="13716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4pPr>
            <a:lvl5pPr indent="0" lvl="4" marL="18288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5pPr>
            <a:lvl6pPr indent="0" lvl="5" marL="22860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6pPr>
            <a:lvl7pPr indent="0" lvl="6" marL="27432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7pPr>
            <a:lvl8pPr indent="0" lvl="7" marL="32004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8pPr>
            <a:lvl9pPr indent="0" lvl="8" marL="36576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9pPr>
          </a:lstStyle>
          <a:p/>
        </p:txBody>
      </p:sp>
      <p:sp>
        <p:nvSpPr>
          <p:cNvPr id="18" name="Shape 18"/>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19" name="Shape 19"/>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20" name="Shape 20"/>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
  <p:cSld name="Title and Content">
    <p:spTree>
      <p:nvGrpSpPr>
        <p:cNvPr id="21" name="Shape 21"/>
        <p:cNvGrpSpPr/>
        <p:nvPr/>
      </p:nvGrpSpPr>
      <p:grpSpPr>
        <a:xfrm>
          <a:off x="0" y="0"/>
          <a:ext cx="0" cy="0"/>
          <a:chOff x="0" y="0"/>
          <a:chExt cx="0" cy="0"/>
        </a:xfrm>
      </p:grpSpPr>
      <p:sp>
        <p:nvSpPr>
          <p:cNvPr id="22" name="Shape 22"/>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23" name="Shape 23"/>
          <p:cNvSpPr txBox="1"/>
          <p:nvPr>
            <p:ph idx="1" type="body"/>
          </p:nvPr>
        </p:nvSpPr>
        <p:spPr>
          <a:xfrm>
            <a:off x="457200" y="1600200"/>
            <a:ext cx="8229600" cy="4525963"/>
          </a:xfrm>
          <a:prstGeom prst="rect">
            <a:avLst/>
          </a:prstGeom>
          <a:noFill/>
          <a:ln>
            <a:noFill/>
          </a:ln>
        </p:spPr>
        <p:txBody>
          <a:bodyPr anchorCtr="0" anchor="t" bIns="91425" lIns="91425" rIns="91425" wrap="square" tIns="91425"/>
          <a:lstStyle>
            <a:lvl1pPr indent="-139700" lvl="0" marL="342900" marR="0" rtl="0" algn="l">
              <a:spcBef>
                <a:spcPts val="640"/>
              </a:spcBef>
              <a:buClr>
                <a:schemeClr val="dk1"/>
              </a:buClr>
              <a:buSzPct val="100000"/>
              <a:buFont typeface="Arial"/>
              <a:buChar char="•"/>
              <a:defRPr b="0" i="0" sz="3200" u="none" cap="none" strike="noStrike">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24" name="Shape 24"/>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25" name="Shape 25"/>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26" name="Shape 26"/>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spTree>
      <p:nvGrpSpPr>
        <p:cNvPr id="27" name="Shape 27"/>
        <p:cNvGrpSpPr/>
        <p:nvPr/>
      </p:nvGrpSpPr>
      <p:grpSpPr>
        <a:xfrm>
          <a:off x="0" y="0"/>
          <a:ext cx="0" cy="0"/>
          <a:chOff x="0" y="0"/>
          <a:chExt cx="0" cy="0"/>
        </a:xfrm>
      </p:grpSpPr>
      <p:sp>
        <p:nvSpPr>
          <p:cNvPr id="28" name="Shape 28"/>
          <p:cNvSpPr txBox="1"/>
          <p:nvPr>
            <p:ph type="title"/>
          </p:nvPr>
        </p:nvSpPr>
        <p:spPr>
          <a:xfrm>
            <a:off x="722313" y="4406900"/>
            <a:ext cx="7772400" cy="1362075"/>
          </a:xfrm>
          <a:prstGeom prst="rect">
            <a:avLst/>
          </a:prstGeom>
          <a:noFill/>
          <a:ln>
            <a:noFill/>
          </a:ln>
        </p:spPr>
        <p:txBody>
          <a:bodyPr anchorCtr="0" anchor="t" bIns="91425" lIns="91425" rIns="91425" wrap="square" tIns="91425"/>
          <a:lstStyle>
            <a:lvl1pPr indent="0" lvl="0" marL="0" marR="0" rtl="0" algn="l">
              <a:spcBef>
                <a:spcPts val="0"/>
              </a:spcBef>
              <a:buClr>
                <a:schemeClr val="dk1"/>
              </a:buClr>
              <a:buFont typeface="Calibri"/>
              <a:buNone/>
              <a:defRPr b="1" i="0" sz="40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29" name="Shape 29"/>
          <p:cNvSpPr txBox="1"/>
          <p:nvPr>
            <p:ph idx="1" type="body"/>
          </p:nvPr>
        </p:nvSpPr>
        <p:spPr>
          <a:xfrm>
            <a:off x="722313" y="2906713"/>
            <a:ext cx="7772400" cy="1500187"/>
          </a:xfrm>
          <a:prstGeom prst="rect">
            <a:avLst/>
          </a:prstGeom>
          <a:noFill/>
          <a:ln>
            <a:noFill/>
          </a:ln>
        </p:spPr>
        <p:txBody>
          <a:bodyPr anchorCtr="0" anchor="b" bIns="91425" lIns="91425" rIns="91425" wrap="square" tIns="91425"/>
          <a:lstStyle>
            <a:lvl1pPr indent="0" lvl="0" marL="0" marR="0" rtl="0" algn="l">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1pPr>
            <a:lvl2pPr indent="0" lvl="1" marL="457200" marR="0" rtl="0" algn="l">
              <a:spcBef>
                <a:spcPts val="360"/>
              </a:spcBef>
              <a:buClr>
                <a:srgbClr val="888888"/>
              </a:buClr>
              <a:buFont typeface="Arial"/>
              <a:buNone/>
              <a:defRPr b="0" i="0" sz="1800" u="none" cap="none" strike="noStrike">
                <a:solidFill>
                  <a:srgbClr val="888888"/>
                </a:solidFill>
                <a:latin typeface="Calibri"/>
                <a:ea typeface="Calibri"/>
                <a:cs typeface="Calibri"/>
                <a:sym typeface="Calibri"/>
              </a:defRPr>
            </a:lvl2pPr>
            <a:lvl3pPr indent="0" lvl="2" marL="914400" marR="0" rtl="0" algn="l">
              <a:spcBef>
                <a:spcPts val="320"/>
              </a:spcBef>
              <a:buClr>
                <a:srgbClr val="888888"/>
              </a:buClr>
              <a:buFont typeface="Arial"/>
              <a:buNone/>
              <a:defRPr b="0" i="0" sz="1600" u="none" cap="none" strike="noStrike">
                <a:solidFill>
                  <a:srgbClr val="888888"/>
                </a:solidFill>
                <a:latin typeface="Calibri"/>
                <a:ea typeface="Calibri"/>
                <a:cs typeface="Calibri"/>
                <a:sym typeface="Calibri"/>
              </a:defRPr>
            </a:lvl3pPr>
            <a:lvl4pPr indent="0" lvl="3" marL="13716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4pPr>
            <a:lvl5pPr indent="0" lvl="4" marL="18288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5pPr>
            <a:lvl6pPr indent="0" lvl="5" marL="22860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6pPr>
            <a:lvl7pPr indent="0" lvl="6" marL="27432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7pPr>
            <a:lvl8pPr indent="0" lvl="7" marL="32004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8pPr>
            <a:lvl9pPr indent="0" lvl="8" marL="36576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9pPr>
          </a:lstStyle>
          <a:p/>
        </p:txBody>
      </p:sp>
      <p:sp>
        <p:nvSpPr>
          <p:cNvPr id="30" name="Shape 30"/>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31" name="Shape 31"/>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32" name="Shape 32"/>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Obj">
  <p:cSld name="Two Content">
    <p:spTree>
      <p:nvGrpSpPr>
        <p:cNvPr id="33" name="Shape 33"/>
        <p:cNvGrpSpPr/>
        <p:nvPr/>
      </p:nvGrpSpPr>
      <p:grpSpPr>
        <a:xfrm>
          <a:off x="0" y="0"/>
          <a:ext cx="0" cy="0"/>
          <a:chOff x="0" y="0"/>
          <a:chExt cx="0" cy="0"/>
        </a:xfrm>
      </p:grpSpPr>
      <p:sp>
        <p:nvSpPr>
          <p:cNvPr id="34" name="Shape 34"/>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35" name="Shape 35"/>
          <p:cNvSpPr txBox="1"/>
          <p:nvPr>
            <p:ph idx="1" type="body"/>
          </p:nvPr>
        </p:nvSpPr>
        <p:spPr>
          <a:xfrm>
            <a:off x="457200" y="1600200"/>
            <a:ext cx="4038600" cy="4525963"/>
          </a:xfrm>
          <a:prstGeom prst="rect">
            <a:avLst/>
          </a:prstGeom>
          <a:noFill/>
          <a:ln>
            <a:noFill/>
          </a:ln>
        </p:spPr>
        <p:txBody>
          <a:bodyPr anchorCtr="0" anchor="t" bIns="91425" lIns="91425" rIns="91425" wrap="square" tIns="91425"/>
          <a:lstStyle>
            <a:lvl1pPr indent="-165100" lvl="0" marL="34290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1pPr>
            <a:lvl2pPr indent="-133350" lvl="1" marL="74295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9pPr>
          </a:lstStyle>
          <a:p/>
        </p:txBody>
      </p:sp>
      <p:sp>
        <p:nvSpPr>
          <p:cNvPr id="36" name="Shape 36"/>
          <p:cNvSpPr txBox="1"/>
          <p:nvPr>
            <p:ph idx="2" type="body"/>
          </p:nvPr>
        </p:nvSpPr>
        <p:spPr>
          <a:xfrm>
            <a:off x="4648200" y="1600200"/>
            <a:ext cx="4038600" cy="4525963"/>
          </a:xfrm>
          <a:prstGeom prst="rect">
            <a:avLst/>
          </a:prstGeom>
          <a:noFill/>
          <a:ln>
            <a:noFill/>
          </a:ln>
        </p:spPr>
        <p:txBody>
          <a:bodyPr anchorCtr="0" anchor="t" bIns="91425" lIns="91425" rIns="91425" wrap="square" tIns="91425"/>
          <a:lstStyle>
            <a:lvl1pPr indent="-165100" lvl="0" marL="34290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1pPr>
            <a:lvl2pPr indent="-133350" lvl="1" marL="74295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9pPr>
          </a:lstStyle>
          <a:p/>
        </p:txBody>
      </p:sp>
      <p:sp>
        <p:nvSpPr>
          <p:cNvPr id="37" name="Shape 37"/>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38" name="Shape 38"/>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39" name="Shape 39"/>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TxTwoObj">
  <p:cSld name="Comparison">
    <p:spTree>
      <p:nvGrpSpPr>
        <p:cNvPr id="40" name="Shape 40"/>
        <p:cNvGrpSpPr/>
        <p:nvPr/>
      </p:nvGrpSpPr>
      <p:grpSpPr>
        <a:xfrm>
          <a:off x="0" y="0"/>
          <a:ext cx="0" cy="0"/>
          <a:chOff x="0" y="0"/>
          <a:chExt cx="0" cy="0"/>
        </a:xfrm>
      </p:grpSpPr>
      <p:sp>
        <p:nvSpPr>
          <p:cNvPr id="41" name="Shape 41"/>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42" name="Shape 42"/>
          <p:cNvSpPr txBox="1"/>
          <p:nvPr>
            <p:ph idx="1" type="body"/>
          </p:nvPr>
        </p:nvSpPr>
        <p:spPr>
          <a:xfrm>
            <a:off x="457200" y="1535113"/>
            <a:ext cx="4040188" cy="639762"/>
          </a:xfrm>
          <a:prstGeom prst="rect">
            <a:avLst/>
          </a:prstGeom>
          <a:noFill/>
          <a:ln>
            <a:noFill/>
          </a:ln>
        </p:spPr>
        <p:txBody>
          <a:bodyPr anchorCtr="0" anchor="b" bIns="91425" lIns="91425" rIns="91425" wrap="square" tIns="91425"/>
          <a:lstStyle>
            <a:lvl1pPr indent="0" lvl="0" marL="0" marR="0" rtl="0" algn="l">
              <a:spcBef>
                <a:spcPts val="480"/>
              </a:spcBef>
              <a:buClr>
                <a:schemeClr val="dk1"/>
              </a:buClr>
              <a:buFont typeface="Arial"/>
              <a:buNone/>
              <a:defRPr b="1" i="0" sz="2400" u="none" cap="none" strike="noStrike">
                <a:solidFill>
                  <a:schemeClr val="dk1"/>
                </a:solidFill>
                <a:latin typeface="Calibri"/>
                <a:ea typeface="Calibri"/>
                <a:cs typeface="Calibri"/>
                <a:sym typeface="Calibri"/>
              </a:defRPr>
            </a:lvl1pPr>
            <a:lvl2pPr indent="0" lvl="1" marL="457200" marR="0" rtl="0" algn="l">
              <a:spcBef>
                <a:spcPts val="400"/>
              </a:spcBef>
              <a:buClr>
                <a:schemeClr val="dk1"/>
              </a:buClr>
              <a:buFont typeface="Arial"/>
              <a:buNone/>
              <a:defRPr b="1" i="0" sz="2000" u="none" cap="none" strike="noStrike">
                <a:solidFill>
                  <a:schemeClr val="dk1"/>
                </a:solidFill>
                <a:latin typeface="Calibri"/>
                <a:ea typeface="Calibri"/>
                <a:cs typeface="Calibri"/>
                <a:sym typeface="Calibri"/>
              </a:defRPr>
            </a:lvl2pPr>
            <a:lvl3pPr indent="0" lvl="2" marL="914400" marR="0" rtl="0" algn="l">
              <a:spcBef>
                <a:spcPts val="360"/>
              </a:spcBef>
              <a:buClr>
                <a:schemeClr val="dk1"/>
              </a:buClr>
              <a:buFont typeface="Arial"/>
              <a:buNone/>
              <a:defRPr b="1" i="0" sz="1800" u="none" cap="none" strike="noStrike">
                <a:solidFill>
                  <a:schemeClr val="dk1"/>
                </a:solidFill>
                <a:latin typeface="Calibri"/>
                <a:ea typeface="Calibri"/>
                <a:cs typeface="Calibri"/>
                <a:sym typeface="Calibri"/>
              </a:defRPr>
            </a:lvl3pPr>
            <a:lvl4pPr indent="0" lvl="3" marL="1371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4pPr>
            <a:lvl5pPr indent="0" lvl="4" marL="18288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5pPr>
            <a:lvl6pPr indent="0" lvl="5" marL="22860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6pPr>
            <a:lvl7pPr indent="0" lvl="6" marL="27432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7pPr>
            <a:lvl8pPr indent="0" lvl="7" marL="32004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8pPr>
            <a:lvl9pPr indent="0" lvl="8" marL="3657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9pPr>
          </a:lstStyle>
          <a:p/>
        </p:txBody>
      </p:sp>
      <p:sp>
        <p:nvSpPr>
          <p:cNvPr id="43" name="Shape 43"/>
          <p:cNvSpPr txBox="1"/>
          <p:nvPr>
            <p:ph idx="2" type="body"/>
          </p:nvPr>
        </p:nvSpPr>
        <p:spPr>
          <a:xfrm>
            <a:off x="457200" y="2174875"/>
            <a:ext cx="4040188" cy="3951288"/>
          </a:xfrm>
          <a:prstGeom prst="rect">
            <a:avLst/>
          </a:prstGeom>
          <a:noFill/>
          <a:ln>
            <a:noFill/>
          </a:ln>
        </p:spPr>
        <p:txBody>
          <a:bodyPr anchorCtr="0" anchor="t" bIns="91425" lIns="91425" rIns="91425" wrap="square" tIns="91425"/>
          <a:lstStyle>
            <a:lvl1pPr indent="-190500" lvl="0" marL="3429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1pPr>
            <a:lvl2pPr indent="-158750" lvl="1" marL="74295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2pPr>
            <a:lvl3pPr indent="-114300" lvl="2" marL="1143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3pPr>
            <a:lvl4pPr indent="-127000" lvl="3" marL="1600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4pPr>
            <a:lvl5pPr indent="-127000" lvl="4" marL="20574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5pPr>
            <a:lvl6pPr indent="-127000" lvl="5" marL="25146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6pPr>
            <a:lvl7pPr indent="-127000" lvl="6" marL="29718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7pPr>
            <a:lvl8pPr indent="-127000" lvl="7" marL="34290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8pPr>
            <a:lvl9pPr indent="-127000" lvl="8" marL="3886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9pPr>
          </a:lstStyle>
          <a:p/>
        </p:txBody>
      </p:sp>
      <p:sp>
        <p:nvSpPr>
          <p:cNvPr id="44" name="Shape 44"/>
          <p:cNvSpPr txBox="1"/>
          <p:nvPr>
            <p:ph idx="3" type="body"/>
          </p:nvPr>
        </p:nvSpPr>
        <p:spPr>
          <a:xfrm>
            <a:off x="4645025" y="1535113"/>
            <a:ext cx="4041775" cy="639762"/>
          </a:xfrm>
          <a:prstGeom prst="rect">
            <a:avLst/>
          </a:prstGeom>
          <a:noFill/>
          <a:ln>
            <a:noFill/>
          </a:ln>
        </p:spPr>
        <p:txBody>
          <a:bodyPr anchorCtr="0" anchor="b" bIns="91425" lIns="91425" rIns="91425" wrap="square" tIns="91425"/>
          <a:lstStyle>
            <a:lvl1pPr indent="0" lvl="0" marL="0" marR="0" rtl="0" algn="l">
              <a:spcBef>
                <a:spcPts val="480"/>
              </a:spcBef>
              <a:buClr>
                <a:schemeClr val="dk1"/>
              </a:buClr>
              <a:buFont typeface="Arial"/>
              <a:buNone/>
              <a:defRPr b="1" i="0" sz="2400" u="none" cap="none" strike="noStrike">
                <a:solidFill>
                  <a:schemeClr val="dk1"/>
                </a:solidFill>
                <a:latin typeface="Calibri"/>
                <a:ea typeface="Calibri"/>
                <a:cs typeface="Calibri"/>
                <a:sym typeface="Calibri"/>
              </a:defRPr>
            </a:lvl1pPr>
            <a:lvl2pPr indent="0" lvl="1" marL="457200" marR="0" rtl="0" algn="l">
              <a:spcBef>
                <a:spcPts val="400"/>
              </a:spcBef>
              <a:buClr>
                <a:schemeClr val="dk1"/>
              </a:buClr>
              <a:buFont typeface="Arial"/>
              <a:buNone/>
              <a:defRPr b="1" i="0" sz="2000" u="none" cap="none" strike="noStrike">
                <a:solidFill>
                  <a:schemeClr val="dk1"/>
                </a:solidFill>
                <a:latin typeface="Calibri"/>
                <a:ea typeface="Calibri"/>
                <a:cs typeface="Calibri"/>
                <a:sym typeface="Calibri"/>
              </a:defRPr>
            </a:lvl2pPr>
            <a:lvl3pPr indent="0" lvl="2" marL="914400" marR="0" rtl="0" algn="l">
              <a:spcBef>
                <a:spcPts val="360"/>
              </a:spcBef>
              <a:buClr>
                <a:schemeClr val="dk1"/>
              </a:buClr>
              <a:buFont typeface="Arial"/>
              <a:buNone/>
              <a:defRPr b="1" i="0" sz="1800" u="none" cap="none" strike="noStrike">
                <a:solidFill>
                  <a:schemeClr val="dk1"/>
                </a:solidFill>
                <a:latin typeface="Calibri"/>
                <a:ea typeface="Calibri"/>
                <a:cs typeface="Calibri"/>
                <a:sym typeface="Calibri"/>
              </a:defRPr>
            </a:lvl3pPr>
            <a:lvl4pPr indent="0" lvl="3" marL="1371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4pPr>
            <a:lvl5pPr indent="0" lvl="4" marL="18288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5pPr>
            <a:lvl6pPr indent="0" lvl="5" marL="22860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6pPr>
            <a:lvl7pPr indent="0" lvl="6" marL="27432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7pPr>
            <a:lvl8pPr indent="0" lvl="7" marL="32004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8pPr>
            <a:lvl9pPr indent="0" lvl="8" marL="3657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9pPr>
          </a:lstStyle>
          <a:p/>
        </p:txBody>
      </p:sp>
      <p:sp>
        <p:nvSpPr>
          <p:cNvPr id="45" name="Shape 45"/>
          <p:cNvSpPr txBox="1"/>
          <p:nvPr>
            <p:ph idx="4" type="body"/>
          </p:nvPr>
        </p:nvSpPr>
        <p:spPr>
          <a:xfrm>
            <a:off x="4645025" y="2174875"/>
            <a:ext cx="4041775" cy="3951288"/>
          </a:xfrm>
          <a:prstGeom prst="rect">
            <a:avLst/>
          </a:prstGeom>
          <a:noFill/>
          <a:ln>
            <a:noFill/>
          </a:ln>
        </p:spPr>
        <p:txBody>
          <a:bodyPr anchorCtr="0" anchor="t" bIns="91425" lIns="91425" rIns="91425" wrap="square" tIns="91425"/>
          <a:lstStyle>
            <a:lvl1pPr indent="-190500" lvl="0" marL="3429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1pPr>
            <a:lvl2pPr indent="-158750" lvl="1" marL="74295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2pPr>
            <a:lvl3pPr indent="-114300" lvl="2" marL="1143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3pPr>
            <a:lvl4pPr indent="-127000" lvl="3" marL="1600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4pPr>
            <a:lvl5pPr indent="-127000" lvl="4" marL="20574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5pPr>
            <a:lvl6pPr indent="-127000" lvl="5" marL="25146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6pPr>
            <a:lvl7pPr indent="-127000" lvl="6" marL="29718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7pPr>
            <a:lvl8pPr indent="-127000" lvl="7" marL="34290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8pPr>
            <a:lvl9pPr indent="-127000" lvl="8" marL="3886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9pPr>
          </a:lstStyle>
          <a:p/>
        </p:txBody>
      </p:sp>
      <p:sp>
        <p:nvSpPr>
          <p:cNvPr id="46" name="Shape 46"/>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47" name="Shape 47"/>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48" name="Shape 48"/>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49" name="Shape 49"/>
        <p:cNvGrpSpPr/>
        <p:nvPr/>
      </p:nvGrpSpPr>
      <p:grpSpPr>
        <a:xfrm>
          <a:off x="0" y="0"/>
          <a:ext cx="0" cy="0"/>
          <a:chOff x="0" y="0"/>
          <a:chExt cx="0" cy="0"/>
        </a:xfrm>
      </p:grpSpPr>
      <p:sp>
        <p:nvSpPr>
          <p:cNvPr id="50" name="Shape 50"/>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51" name="Shape 51"/>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52" name="Shape 52"/>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53" name="Shape 53"/>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4" name="Shape 54"/>
        <p:cNvGrpSpPr/>
        <p:nvPr/>
      </p:nvGrpSpPr>
      <p:grpSpPr>
        <a:xfrm>
          <a:off x="0" y="0"/>
          <a:ext cx="0" cy="0"/>
          <a:chOff x="0" y="0"/>
          <a:chExt cx="0" cy="0"/>
        </a:xfrm>
      </p:grpSpPr>
      <p:sp>
        <p:nvSpPr>
          <p:cNvPr id="55" name="Shape 55"/>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56" name="Shape 56"/>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57" name="Shape 57"/>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Tx">
  <p:cSld name="Content with Caption">
    <p:spTree>
      <p:nvGrpSpPr>
        <p:cNvPr id="58" name="Shape 58"/>
        <p:cNvGrpSpPr/>
        <p:nvPr/>
      </p:nvGrpSpPr>
      <p:grpSpPr>
        <a:xfrm>
          <a:off x="0" y="0"/>
          <a:ext cx="0" cy="0"/>
          <a:chOff x="0" y="0"/>
          <a:chExt cx="0" cy="0"/>
        </a:xfrm>
      </p:grpSpPr>
      <p:sp>
        <p:nvSpPr>
          <p:cNvPr id="59" name="Shape 59"/>
          <p:cNvSpPr txBox="1"/>
          <p:nvPr>
            <p:ph type="title"/>
          </p:nvPr>
        </p:nvSpPr>
        <p:spPr>
          <a:xfrm>
            <a:off x="457200" y="273050"/>
            <a:ext cx="3008313" cy="1162050"/>
          </a:xfrm>
          <a:prstGeom prst="rect">
            <a:avLst/>
          </a:prstGeom>
          <a:noFill/>
          <a:ln>
            <a:noFill/>
          </a:ln>
        </p:spPr>
        <p:txBody>
          <a:bodyPr anchorCtr="0" anchor="b" bIns="91425" lIns="91425" rIns="91425" wrap="square" tIns="91425"/>
          <a:lstStyle>
            <a:lvl1pPr indent="0" lvl="0" marL="0" marR="0" rtl="0" algn="l">
              <a:spcBef>
                <a:spcPts val="0"/>
              </a:spcBef>
              <a:buClr>
                <a:schemeClr val="dk1"/>
              </a:buClr>
              <a:buFont typeface="Calibri"/>
              <a:buNone/>
              <a:defRPr b="1" i="0" sz="20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60" name="Shape 60"/>
          <p:cNvSpPr txBox="1"/>
          <p:nvPr>
            <p:ph idx="1" type="body"/>
          </p:nvPr>
        </p:nvSpPr>
        <p:spPr>
          <a:xfrm>
            <a:off x="3575050" y="273050"/>
            <a:ext cx="5111750" cy="5853113"/>
          </a:xfrm>
          <a:prstGeom prst="rect">
            <a:avLst/>
          </a:prstGeom>
          <a:noFill/>
          <a:ln>
            <a:noFill/>
          </a:ln>
        </p:spPr>
        <p:txBody>
          <a:bodyPr anchorCtr="0" anchor="t" bIns="91425" lIns="91425" rIns="91425" wrap="square" tIns="91425"/>
          <a:lstStyle>
            <a:lvl1pPr indent="-139700" lvl="0" marL="342900" marR="0" rtl="0" algn="l">
              <a:spcBef>
                <a:spcPts val="640"/>
              </a:spcBef>
              <a:buClr>
                <a:schemeClr val="dk1"/>
              </a:buClr>
              <a:buSzPct val="100000"/>
              <a:buFont typeface="Arial"/>
              <a:buChar char="•"/>
              <a:defRPr b="0" i="0" sz="3200" u="none" cap="none" strike="noStrike">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61" name="Shape 61"/>
          <p:cNvSpPr txBox="1"/>
          <p:nvPr>
            <p:ph idx="2" type="body"/>
          </p:nvPr>
        </p:nvSpPr>
        <p:spPr>
          <a:xfrm>
            <a:off x="457200" y="1435100"/>
            <a:ext cx="3008313" cy="4691063"/>
          </a:xfrm>
          <a:prstGeom prst="rect">
            <a:avLst/>
          </a:prstGeom>
          <a:noFill/>
          <a:ln>
            <a:noFill/>
          </a:ln>
        </p:spPr>
        <p:txBody>
          <a:bodyPr anchorCtr="0" anchor="t" bIns="91425" lIns="91425" rIns="91425" wrap="square" tIns="91425"/>
          <a:lstStyle>
            <a:lvl1pPr indent="0" lvl="0" marL="0" marR="0" rtl="0" algn="l">
              <a:spcBef>
                <a:spcPts val="280"/>
              </a:spcBef>
              <a:buClr>
                <a:schemeClr val="dk1"/>
              </a:buClr>
              <a:buFont typeface="Arial"/>
              <a:buNone/>
              <a:defRPr b="0" i="0" sz="1400" u="none" cap="none" strike="noStrike">
                <a:solidFill>
                  <a:schemeClr val="dk1"/>
                </a:solidFill>
                <a:latin typeface="Calibri"/>
                <a:ea typeface="Calibri"/>
                <a:cs typeface="Calibri"/>
                <a:sym typeface="Calibri"/>
              </a:defRPr>
            </a:lvl1pPr>
            <a:lvl2pPr indent="0" lvl="1" marL="457200" marR="0" rtl="0" algn="l">
              <a:spcBef>
                <a:spcPts val="240"/>
              </a:spcBef>
              <a:buClr>
                <a:schemeClr val="dk1"/>
              </a:buClr>
              <a:buFont typeface="Arial"/>
              <a:buNone/>
              <a:defRPr b="0" i="0" sz="1200" u="none" cap="none" strike="noStrike">
                <a:solidFill>
                  <a:schemeClr val="dk1"/>
                </a:solidFill>
                <a:latin typeface="Calibri"/>
                <a:ea typeface="Calibri"/>
                <a:cs typeface="Calibri"/>
                <a:sym typeface="Calibri"/>
              </a:defRPr>
            </a:lvl2pPr>
            <a:lvl3pPr indent="0" lvl="2" marL="914400" marR="0" rtl="0" algn="l">
              <a:spcBef>
                <a:spcPts val="200"/>
              </a:spcBef>
              <a:buClr>
                <a:schemeClr val="dk1"/>
              </a:buClr>
              <a:buFont typeface="Arial"/>
              <a:buNone/>
              <a:defRPr b="0" i="0" sz="1000" u="none" cap="none" strike="noStrike">
                <a:solidFill>
                  <a:schemeClr val="dk1"/>
                </a:solidFill>
                <a:latin typeface="Calibri"/>
                <a:ea typeface="Calibri"/>
                <a:cs typeface="Calibri"/>
                <a:sym typeface="Calibri"/>
              </a:defRPr>
            </a:lvl3pPr>
            <a:lvl4pPr indent="0" lvl="3" marL="1371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4pPr>
            <a:lvl5pPr indent="0" lvl="4" marL="18288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5pPr>
            <a:lvl6pPr indent="0" lvl="5" marL="22860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6pPr>
            <a:lvl7pPr indent="0" lvl="6" marL="27432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7pPr>
            <a:lvl8pPr indent="0" lvl="7" marL="32004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8pPr>
            <a:lvl9pPr indent="0" lvl="8" marL="3657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9pPr>
          </a:lstStyle>
          <a:p/>
        </p:txBody>
      </p:sp>
      <p:sp>
        <p:nvSpPr>
          <p:cNvPr id="62" name="Shape 62"/>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63" name="Shape 63"/>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64" name="Shape 64"/>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picTx">
  <p:cSld name="Picture with Caption">
    <p:spTree>
      <p:nvGrpSpPr>
        <p:cNvPr id="65" name="Shape 65"/>
        <p:cNvGrpSpPr/>
        <p:nvPr/>
      </p:nvGrpSpPr>
      <p:grpSpPr>
        <a:xfrm>
          <a:off x="0" y="0"/>
          <a:ext cx="0" cy="0"/>
          <a:chOff x="0" y="0"/>
          <a:chExt cx="0" cy="0"/>
        </a:xfrm>
      </p:grpSpPr>
      <p:sp>
        <p:nvSpPr>
          <p:cNvPr id="66" name="Shape 66"/>
          <p:cNvSpPr txBox="1"/>
          <p:nvPr>
            <p:ph type="title"/>
          </p:nvPr>
        </p:nvSpPr>
        <p:spPr>
          <a:xfrm>
            <a:off x="1792288" y="4800600"/>
            <a:ext cx="5486400" cy="566738"/>
          </a:xfrm>
          <a:prstGeom prst="rect">
            <a:avLst/>
          </a:prstGeom>
          <a:noFill/>
          <a:ln>
            <a:noFill/>
          </a:ln>
        </p:spPr>
        <p:txBody>
          <a:bodyPr anchorCtr="0" anchor="b" bIns="91425" lIns="91425" rIns="91425" wrap="square" tIns="91425"/>
          <a:lstStyle>
            <a:lvl1pPr indent="0" lvl="0" marL="0" marR="0" rtl="0" algn="l">
              <a:spcBef>
                <a:spcPts val="0"/>
              </a:spcBef>
              <a:buClr>
                <a:schemeClr val="dk1"/>
              </a:buClr>
              <a:buFont typeface="Calibri"/>
              <a:buNone/>
              <a:defRPr b="1" i="0" sz="20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67" name="Shape 67"/>
          <p:cNvSpPr/>
          <p:nvPr>
            <p:ph idx="2" type="pic"/>
          </p:nvPr>
        </p:nvSpPr>
        <p:spPr>
          <a:xfrm>
            <a:off x="1792288" y="612775"/>
            <a:ext cx="5486400" cy="4114800"/>
          </a:xfrm>
          <a:prstGeom prst="rect">
            <a:avLst/>
          </a:prstGeom>
          <a:noFill/>
          <a:ln>
            <a:noFill/>
          </a:ln>
        </p:spPr>
        <p:txBody>
          <a:bodyPr anchorCtr="0" anchor="t" bIns="91425" lIns="91425" rIns="91425" wrap="square" tIns="91425"/>
          <a:lstStyle>
            <a:lvl1pPr indent="0" lvl="0" marL="0" marR="0" rtl="0" algn="l">
              <a:spcBef>
                <a:spcPts val="640"/>
              </a:spcBef>
              <a:buClr>
                <a:schemeClr val="dk1"/>
              </a:buClr>
              <a:buFont typeface="Arial"/>
              <a:buNone/>
              <a:defRPr b="0" i="0" sz="3200" u="none" cap="none" strike="noStrike">
                <a:solidFill>
                  <a:schemeClr val="dk1"/>
                </a:solidFill>
                <a:latin typeface="Calibri"/>
                <a:ea typeface="Calibri"/>
                <a:cs typeface="Calibri"/>
                <a:sym typeface="Calibri"/>
              </a:defRPr>
            </a:lvl1pPr>
            <a:lvl2pPr indent="0" lvl="1" marL="457200" marR="0" rtl="0" algn="l">
              <a:spcBef>
                <a:spcPts val="560"/>
              </a:spcBef>
              <a:buClr>
                <a:schemeClr val="dk1"/>
              </a:buClr>
              <a:buFont typeface="Arial"/>
              <a:buNone/>
              <a:defRPr b="0" i="0" sz="2800" u="none" cap="none" strike="noStrike">
                <a:solidFill>
                  <a:schemeClr val="dk1"/>
                </a:solidFill>
                <a:latin typeface="Calibri"/>
                <a:ea typeface="Calibri"/>
                <a:cs typeface="Calibri"/>
                <a:sym typeface="Calibri"/>
              </a:defRPr>
            </a:lvl2pPr>
            <a:lvl3pPr indent="0" lvl="2" marL="914400" marR="0" rtl="0" algn="l">
              <a:spcBef>
                <a:spcPts val="480"/>
              </a:spcBef>
              <a:buClr>
                <a:schemeClr val="dk1"/>
              </a:buClr>
              <a:buFont typeface="Arial"/>
              <a:buNone/>
              <a:defRPr b="0" i="0" sz="2400" u="none" cap="none" strike="noStrike">
                <a:solidFill>
                  <a:schemeClr val="dk1"/>
                </a:solidFill>
                <a:latin typeface="Calibri"/>
                <a:ea typeface="Calibri"/>
                <a:cs typeface="Calibri"/>
                <a:sym typeface="Calibri"/>
              </a:defRPr>
            </a:lvl3pPr>
            <a:lvl4pPr indent="0" lvl="3" marL="13716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4pPr>
            <a:lvl5pPr indent="0" lvl="4" marL="18288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5pPr>
            <a:lvl6pPr indent="0" lvl="5" marL="22860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6pPr>
            <a:lvl7pPr indent="0" lvl="6" marL="27432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7pPr>
            <a:lvl8pPr indent="0" lvl="7" marL="32004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8pPr>
            <a:lvl9pPr indent="0" lvl="8" marL="36576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9pPr>
          </a:lstStyle>
          <a:p/>
        </p:txBody>
      </p:sp>
      <p:sp>
        <p:nvSpPr>
          <p:cNvPr id="68" name="Shape 68"/>
          <p:cNvSpPr txBox="1"/>
          <p:nvPr>
            <p:ph idx="1" type="body"/>
          </p:nvPr>
        </p:nvSpPr>
        <p:spPr>
          <a:xfrm>
            <a:off x="1792288" y="5367338"/>
            <a:ext cx="5486400" cy="804862"/>
          </a:xfrm>
          <a:prstGeom prst="rect">
            <a:avLst/>
          </a:prstGeom>
          <a:noFill/>
          <a:ln>
            <a:noFill/>
          </a:ln>
        </p:spPr>
        <p:txBody>
          <a:bodyPr anchorCtr="0" anchor="t" bIns="91425" lIns="91425" rIns="91425" wrap="square" tIns="91425"/>
          <a:lstStyle>
            <a:lvl1pPr indent="0" lvl="0" marL="0" marR="0" rtl="0" algn="l">
              <a:spcBef>
                <a:spcPts val="280"/>
              </a:spcBef>
              <a:buClr>
                <a:schemeClr val="dk1"/>
              </a:buClr>
              <a:buFont typeface="Arial"/>
              <a:buNone/>
              <a:defRPr b="0" i="0" sz="1400" u="none" cap="none" strike="noStrike">
                <a:solidFill>
                  <a:schemeClr val="dk1"/>
                </a:solidFill>
                <a:latin typeface="Calibri"/>
                <a:ea typeface="Calibri"/>
                <a:cs typeface="Calibri"/>
                <a:sym typeface="Calibri"/>
              </a:defRPr>
            </a:lvl1pPr>
            <a:lvl2pPr indent="0" lvl="1" marL="457200" marR="0" rtl="0" algn="l">
              <a:spcBef>
                <a:spcPts val="240"/>
              </a:spcBef>
              <a:buClr>
                <a:schemeClr val="dk1"/>
              </a:buClr>
              <a:buFont typeface="Arial"/>
              <a:buNone/>
              <a:defRPr b="0" i="0" sz="1200" u="none" cap="none" strike="noStrike">
                <a:solidFill>
                  <a:schemeClr val="dk1"/>
                </a:solidFill>
                <a:latin typeface="Calibri"/>
                <a:ea typeface="Calibri"/>
                <a:cs typeface="Calibri"/>
                <a:sym typeface="Calibri"/>
              </a:defRPr>
            </a:lvl2pPr>
            <a:lvl3pPr indent="0" lvl="2" marL="914400" marR="0" rtl="0" algn="l">
              <a:spcBef>
                <a:spcPts val="200"/>
              </a:spcBef>
              <a:buClr>
                <a:schemeClr val="dk1"/>
              </a:buClr>
              <a:buFont typeface="Arial"/>
              <a:buNone/>
              <a:defRPr b="0" i="0" sz="1000" u="none" cap="none" strike="noStrike">
                <a:solidFill>
                  <a:schemeClr val="dk1"/>
                </a:solidFill>
                <a:latin typeface="Calibri"/>
                <a:ea typeface="Calibri"/>
                <a:cs typeface="Calibri"/>
                <a:sym typeface="Calibri"/>
              </a:defRPr>
            </a:lvl3pPr>
            <a:lvl4pPr indent="0" lvl="3" marL="1371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4pPr>
            <a:lvl5pPr indent="0" lvl="4" marL="18288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5pPr>
            <a:lvl6pPr indent="0" lvl="5" marL="22860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6pPr>
            <a:lvl7pPr indent="0" lvl="6" marL="27432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7pPr>
            <a:lvl8pPr indent="0" lvl="7" marL="32004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8pPr>
            <a:lvl9pPr indent="0" lvl="8" marL="3657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9pPr>
          </a:lstStyle>
          <a:p/>
        </p:txBody>
      </p:sp>
      <p:sp>
        <p:nvSpPr>
          <p:cNvPr id="69" name="Shape 69"/>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70" name="Shape 70"/>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71" name="Shape 71"/>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x">
  <p:cSld name="Title and Vertical Text">
    <p:spTree>
      <p:nvGrpSpPr>
        <p:cNvPr id="72" name="Shape 72"/>
        <p:cNvGrpSpPr/>
        <p:nvPr/>
      </p:nvGrpSpPr>
      <p:grpSpPr>
        <a:xfrm>
          <a:off x="0" y="0"/>
          <a:ext cx="0" cy="0"/>
          <a:chOff x="0" y="0"/>
          <a:chExt cx="0" cy="0"/>
        </a:xfrm>
      </p:grpSpPr>
      <p:sp>
        <p:nvSpPr>
          <p:cNvPr id="73" name="Shape 73"/>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74" name="Shape 74"/>
          <p:cNvSpPr txBox="1"/>
          <p:nvPr>
            <p:ph idx="1" type="body"/>
          </p:nvPr>
        </p:nvSpPr>
        <p:spPr>
          <a:xfrm rot="5400000">
            <a:off x="2309018" y="-251619"/>
            <a:ext cx="4525963" cy="8229600"/>
          </a:xfrm>
          <a:prstGeom prst="rect">
            <a:avLst/>
          </a:prstGeom>
          <a:noFill/>
          <a:ln>
            <a:noFill/>
          </a:ln>
        </p:spPr>
        <p:txBody>
          <a:bodyPr anchorCtr="0" anchor="t" bIns="91425" lIns="91425" rIns="91425" wrap="square" tIns="91425"/>
          <a:lstStyle>
            <a:lvl1pPr indent="-139700" lvl="0" marL="342900" marR="0" rtl="0" algn="l">
              <a:spcBef>
                <a:spcPts val="640"/>
              </a:spcBef>
              <a:buClr>
                <a:schemeClr val="dk1"/>
              </a:buClr>
              <a:buSzPct val="100000"/>
              <a:buFont typeface="Arial"/>
              <a:buChar char="•"/>
              <a:defRPr b="0" i="0" sz="3200" u="none" cap="none" strike="noStrike">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75" name="Shape 75"/>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76" name="Shape 76"/>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77" name="Shape 77"/>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itleAndTx">
  <p:cSld name="Vertical Title and Text">
    <p:spTree>
      <p:nvGrpSpPr>
        <p:cNvPr id="78" name="Shape 78"/>
        <p:cNvGrpSpPr/>
        <p:nvPr/>
      </p:nvGrpSpPr>
      <p:grpSpPr>
        <a:xfrm>
          <a:off x="0" y="0"/>
          <a:ext cx="0" cy="0"/>
          <a:chOff x="0" y="0"/>
          <a:chExt cx="0" cy="0"/>
        </a:xfrm>
      </p:grpSpPr>
      <p:sp>
        <p:nvSpPr>
          <p:cNvPr id="79" name="Shape 79"/>
          <p:cNvSpPr txBox="1"/>
          <p:nvPr>
            <p:ph type="title"/>
          </p:nvPr>
        </p:nvSpPr>
        <p:spPr>
          <a:xfrm rot="5400000">
            <a:off x="4732337" y="2171700"/>
            <a:ext cx="5851525" cy="2057400"/>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80" name="Shape 80"/>
          <p:cNvSpPr txBox="1"/>
          <p:nvPr>
            <p:ph idx="1" type="body"/>
          </p:nvPr>
        </p:nvSpPr>
        <p:spPr>
          <a:xfrm rot="5400000">
            <a:off x="541338" y="190501"/>
            <a:ext cx="5851525" cy="6019800"/>
          </a:xfrm>
          <a:prstGeom prst="rect">
            <a:avLst/>
          </a:prstGeom>
          <a:noFill/>
          <a:ln>
            <a:noFill/>
          </a:ln>
        </p:spPr>
        <p:txBody>
          <a:bodyPr anchorCtr="0" anchor="t" bIns="91425" lIns="91425" rIns="91425" wrap="square" tIns="91425"/>
          <a:lstStyle>
            <a:lvl1pPr indent="-139700" lvl="0" marL="342900" marR="0" rtl="0" algn="l">
              <a:spcBef>
                <a:spcPts val="640"/>
              </a:spcBef>
              <a:buClr>
                <a:schemeClr val="dk1"/>
              </a:buClr>
              <a:buSzPct val="100000"/>
              <a:buFont typeface="Arial"/>
              <a:buChar char="•"/>
              <a:defRPr b="0" i="0" sz="3200" u="none" cap="none" strike="noStrike">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81" name="Shape 81"/>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82" name="Shape 82"/>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83" name="Shape 83"/>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9" name="Shape 9"/>
        <p:cNvGrpSpPr/>
        <p:nvPr/>
      </p:nvGrpSpPr>
      <p:grpSpPr>
        <a:xfrm>
          <a:off x="0" y="0"/>
          <a:ext cx="0" cy="0"/>
          <a:chOff x="0" y="0"/>
          <a:chExt cx="0" cy="0"/>
        </a:xfrm>
      </p:grpSpPr>
      <p:sp>
        <p:nvSpPr>
          <p:cNvPr id="10" name="Shape 10"/>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11" name="Shape 11"/>
          <p:cNvSpPr txBox="1"/>
          <p:nvPr>
            <p:ph idx="1" type="body"/>
          </p:nvPr>
        </p:nvSpPr>
        <p:spPr>
          <a:xfrm>
            <a:off x="457200" y="1600200"/>
            <a:ext cx="8229600" cy="4525963"/>
          </a:xfrm>
          <a:prstGeom prst="rect">
            <a:avLst/>
          </a:prstGeom>
          <a:noFill/>
          <a:ln>
            <a:noFill/>
          </a:ln>
        </p:spPr>
        <p:txBody>
          <a:bodyPr anchorCtr="0" anchor="t" bIns="91425" lIns="91425" rIns="91425" wrap="square" tIns="91425"/>
          <a:lstStyle>
            <a:lvl1pPr indent="-139700" lvl="0" marL="342900" marR="0" rtl="0" algn="l">
              <a:spcBef>
                <a:spcPts val="640"/>
              </a:spcBef>
              <a:buClr>
                <a:schemeClr val="dk1"/>
              </a:buClr>
              <a:buSzPct val="100000"/>
              <a:buFont typeface="Arial"/>
              <a:buChar char="•"/>
              <a:defRPr b="0" i="0" sz="3200" u="none" cap="none" strike="noStrike">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Shape 12"/>
          <p:cNvSpPr txBox="1"/>
          <p:nvPr>
            <p:ph idx="10" type="dt"/>
          </p:nvPr>
        </p:nvSpPr>
        <p:spPr>
          <a:xfrm>
            <a:off x="457200" y="6356350"/>
            <a:ext cx="2133600" cy="365125"/>
          </a:xfrm>
          <a:prstGeom prst="rect">
            <a:avLst/>
          </a:prstGeom>
          <a:noFill/>
          <a:ln>
            <a:noFill/>
          </a:ln>
        </p:spPr>
        <p:txBody>
          <a:bodyPr anchorCtr="0" anchor="ctr" bIns="91425" lIns="91425" rIns="91425" wrap="square" tIns="91425"/>
          <a:lstStyle>
            <a:lvl1pPr indent="0" lvl="0" marL="0" marR="0" rtl="0" algn="l">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13" name="Shape 13"/>
          <p:cNvSpPr txBox="1"/>
          <p:nvPr>
            <p:ph idx="11" type="ftr"/>
          </p:nvPr>
        </p:nvSpPr>
        <p:spPr>
          <a:xfrm>
            <a:off x="3124200" y="6356350"/>
            <a:ext cx="2895600" cy="365125"/>
          </a:xfrm>
          <a:prstGeom prst="rect">
            <a:avLst/>
          </a:prstGeom>
          <a:noFill/>
          <a:ln>
            <a:noFill/>
          </a:ln>
        </p:spPr>
        <p:txBody>
          <a:bodyPr anchorCtr="0" anchor="ctr" bIns="91425" lIns="91425" rIns="91425" wrap="square" tIns="91425"/>
          <a:lstStyle>
            <a:lvl1pPr indent="0" lvl="0" marL="0" marR="0" rtl="0" algn="ctr">
              <a:spcBef>
                <a:spcPts val="0"/>
              </a:spcBef>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14" name="Shape 14"/>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s://www.mindtools.com/pages/article/team-building-problem-solving.ht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hyperlink" Target="https://www.mindtools.com/pages/article/newTED_00.htm" TargetMode="External"/><Relationship Id="rId4" Type="http://schemas.openxmlformats.org/officeDocument/2006/relationships/hyperlink" Target="https://www.mindtools.com/pages/article/newHTE_00.ht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8" name="Shape 88"/>
        <p:cNvGrpSpPr/>
        <p:nvPr/>
      </p:nvGrpSpPr>
      <p:grpSpPr>
        <a:xfrm>
          <a:off x="0" y="0"/>
          <a:ext cx="0" cy="0"/>
          <a:chOff x="0" y="0"/>
          <a:chExt cx="0" cy="0"/>
        </a:xfrm>
      </p:grpSpPr>
      <p:sp>
        <p:nvSpPr>
          <p:cNvPr id="89" name="Shape 89"/>
          <p:cNvSpPr txBox="1"/>
          <p:nvPr>
            <p:ph type="ctrTitle"/>
          </p:nvPr>
        </p:nvSpPr>
        <p:spPr>
          <a:xfrm>
            <a:off x="685800" y="2130425"/>
            <a:ext cx="7772400" cy="1470025"/>
          </a:xfrm>
          <a:prstGeom prst="rect">
            <a:avLst/>
          </a:prstGeom>
          <a:noFill/>
          <a:ln>
            <a:noFill/>
          </a:ln>
        </p:spPr>
        <p:txBody>
          <a:bodyPr anchorCtr="0" anchor="ctr" bIns="45700" lIns="91425" rIns="91425" wrap="square" tIns="45700">
            <a:noAutofit/>
          </a:bodyPr>
          <a:lstStyle/>
          <a:p>
            <a:pPr indent="0" lvl="0" marL="0" marR="0" rtl="0" algn="ctr">
              <a:spcBef>
                <a:spcPts val="0"/>
              </a:spcBef>
              <a:buClr>
                <a:schemeClr val="dk1"/>
              </a:buClr>
              <a:buSzPct val="25000"/>
              <a:buFont typeface="Calibri"/>
              <a:buNone/>
            </a:pPr>
            <a:r>
              <a:rPr b="0" i="0" lang="en-US" sz="4400" u="none" cap="none" strike="noStrike">
                <a:solidFill>
                  <a:schemeClr val="dk1"/>
                </a:solidFill>
                <a:latin typeface="Calibri"/>
                <a:ea typeface="Calibri"/>
                <a:cs typeface="Calibri"/>
                <a:sym typeface="Calibri"/>
              </a:rPr>
              <a:t>Problem Solving</a:t>
            </a:r>
          </a:p>
        </p:txBody>
      </p:sp>
      <p:sp>
        <p:nvSpPr>
          <p:cNvPr id="90" name="Shape 90"/>
          <p:cNvSpPr txBox="1"/>
          <p:nvPr>
            <p:ph idx="1" type="subTitle"/>
          </p:nvPr>
        </p:nvSpPr>
        <p:spPr>
          <a:xfrm>
            <a:off x="1371600" y="3886200"/>
            <a:ext cx="6400800" cy="1752600"/>
          </a:xfrm>
          <a:prstGeom prst="rect">
            <a:avLst/>
          </a:prstGeom>
          <a:noFill/>
          <a:ln>
            <a:noFill/>
          </a:ln>
        </p:spPr>
        <p:txBody>
          <a:bodyPr anchorCtr="0" anchor="t" bIns="45700" lIns="91425" rIns="91425" wrap="square" tIns="45700">
            <a:noAutofit/>
          </a:bodyPr>
          <a:lstStyle/>
          <a:p>
            <a:pPr indent="0" lvl="0" marL="0" marR="0" rtl="0" algn="ctr">
              <a:spcBef>
                <a:spcPts val="0"/>
              </a:spcBef>
              <a:buClr>
                <a:srgbClr val="888888"/>
              </a:buClr>
              <a:buSzPct val="25000"/>
              <a:buFont typeface="Arial"/>
              <a:buNone/>
            </a:pPr>
            <a:r>
              <a:rPr b="0" i="0" lang="en-US" sz="3200" u="none" cap="none" strike="noStrike">
                <a:solidFill>
                  <a:srgbClr val="888888"/>
                </a:solidFill>
                <a:latin typeface="Calibri"/>
                <a:ea typeface="Calibri"/>
                <a:cs typeface="Calibri"/>
                <a:sym typeface="Calibri"/>
              </a:rPr>
              <a:t>and decision making</a:t>
            </a:r>
          </a:p>
        </p:txBody>
      </p:sp>
      <p:sp>
        <p:nvSpPr>
          <p:cNvPr id="91" name="Shape 91"/>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6" name="Shape 96"/>
        <p:cNvGrpSpPr/>
        <p:nvPr/>
      </p:nvGrpSpPr>
      <p:grpSpPr>
        <a:xfrm>
          <a:off x="0" y="0"/>
          <a:ext cx="0" cy="0"/>
          <a:chOff x="0" y="0"/>
          <a:chExt cx="0" cy="0"/>
        </a:xfrm>
      </p:grpSpPr>
      <p:sp>
        <p:nvSpPr>
          <p:cNvPr id="97" name="Shape 97"/>
          <p:cNvSpPr txBox="1"/>
          <p:nvPr>
            <p:ph type="ctrTitle"/>
          </p:nvPr>
        </p:nvSpPr>
        <p:spPr>
          <a:xfrm>
            <a:off x="685800" y="2130425"/>
            <a:ext cx="7772400" cy="1470025"/>
          </a:xfrm>
          <a:prstGeom prst="rect">
            <a:avLst/>
          </a:prstGeom>
          <a:noFill/>
          <a:ln>
            <a:noFill/>
          </a:ln>
        </p:spPr>
        <p:txBody>
          <a:bodyPr anchorCtr="0" anchor="ctr" bIns="45700" lIns="91425" rIns="91425" wrap="square" tIns="45700">
            <a:noAutofit/>
          </a:bodyPr>
          <a:lstStyle/>
          <a:p>
            <a:pPr indent="0" lvl="0" marL="0" marR="0" rtl="0" algn="ctr">
              <a:spcBef>
                <a:spcPts val="0"/>
              </a:spcBef>
              <a:buClr>
                <a:schemeClr val="dk1"/>
              </a:buClr>
              <a:buSzPct val="25000"/>
              <a:buFont typeface="Calibri"/>
              <a:buNone/>
            </a:pPr>
            <a:r>
              <a:rPr b="0" i="0" lang="en-US" sz="4400" u="none" cap="none" strike="noStrike">
                <a:solidFill>
                  <a:schemeClr val="dk1"/>
                </a:solidFill>
                <a:latin typeface="Calibri"/>
                <a:ea typeface="Calibri"/>
                <a:cs typeface="Calibri"/>
                <a:sym typeface="Calibri"/>
              </a:rPr>
              <a:t>Problem Solving</a:t>
            </a:r>
          </a:p>
        </p:txBody>
      </p:sp>
      <p:sp>
        <p:nvSpPr>
          <p:cNvPr id="98" name="Shape 98"/>
          <p:cNvSpPr txBox="1"/>
          <p:nvPr>
            <p:ph idx="1" type="subTitle"/>
          </p:nvPr>
        </p:nvSpPr>
        <p:spPr>
          <a:xfrm>
            <a:off x="1371600" y="3886200"/>
            <a:ext cx="6400800" cy="1752600"/>
          </a:xfrm>
          <a:prstGeom prst="rect">
            <a:avLst/>
          </a:prstGeom>
          <a:noFill/>
          <a:ln>
            <a:noFill/>
          </a:ln>
        </p:spPr>
        <p:txBody>
          <a:bodyPr anchorCtr="0" anchor="t" bIns="45700" lIns="91425" rIns="91425" wrap="square" tIns="45700">
            <a:noAutofit/>
          </a:bodyPr>
          <a:lstStyle/>
          <a:p>
            <a:pPr indent="0" lvl="0" marL="0" marR="0" rtl="0" algn="ctr">
              <a:spcBef>
                <a:spcPts val="0"/>
              </a:spcBef>
              <a:spcAft>
                <a:spcPts val="0"/>
              </a:spcAft>
              <a:buClr>
                <a:srgbClr val="888888"/>
              </a:buClr>
              <a:buSzPct val="25000"/>
              <a:buFont typeface="Arial"/>
              <a:buNone/>
            </a:pPr>
            <a:r>
              <a:rPr b="0" i="0" lang="en-US" sz="3200" u="none" cap="none" strike="noStrike">
                <a:solidFill>
                  <a:srgbClr val="888888"/>
                </a:solidFill>
                <a:latin typeface="Calibri"/>
                <a:ea typeface="Calibri"/>
                <a:cs typeface="Calibri"/>
                <a:sym typeface="Calibri"/>
              </a:rPr>
              <a:t>and decision making</a:t>
            </a:r>
          </a:p>
          <a:p>
            <a:pPr indent="0" lvl="0" marL="0" marR="0" rtl="0" algn="ctr">
              <a:spcBef>
                <a:spcPts val="640"/>
              </a:spcBef>
              <a:buClr>
                <a:srgbClr val="888888"/>
              </a:buClr>
              <a:buSzPct val="25000"/>
              <a:buFont typeface="Arial"/>
              <a:buNone/>
            </a:pPr>
            <a:r>
              <a:rPr b="0" i="0" lang="en-US" sz="3200" u="none" cap="none" strike="noStrike">
                <a:solidFill>
                  <a:srgbClr val="888888"/>
                </a:solidFill>
                <a:latin typeface="Calibri"/>
                <a:ea typeface="Calibri"/>
                <a:cs typeface="Calibri"/>
                <a:sym typeface="Calibri"/>
              </a:rPr>
              <a:t>Week </a:t>
            </a:r>
            <a:r>
              <a:rPr lang="en-US"/>
              <a:t>2</a:t>
            </a:r>
            <a:r>
              <a:rPr b="0" i="0" lang="en-US" sz="3200" u="none" cap="none" strike="noStrike">
                <a:solidFill>
                  <a:srgbClr val="888888"/>
                </a:solidFill>
                <a:latin typeface="Calibri"/>
                <a:ea typeface="Calibri"/>
                <a:cs typeface="Calibri"/>
                <a:sym typeface="Calibri"/>
              </a:rPr>
              <a:t> </a:t>
            </a:r>
            <a:br>
              <a:rPr b="0" i="0" lang="en-US" sz="3200" u="none" cap="none" strike="noStrike">
                <a:solidFill>
                  <a:srgbClr val="888888"/>
                </a:solidFill>
                <a:latin typeface="Calibri"/>
                <a:ea typeface="Calibri"/>
                <a:cs typeface="Calibri"/>
                <a:sym typeface="Calibri"/>
              </a:rPr>
            </a:br>
            <a:r>
              <a:rPr lang="en-US"/>
              <a:t>25</a:t>
            </a:r>
            <a:r>
              <a:rPr b="0" i="0" lang="en-US" sz="3200" u="none" cap="none" strike="noStrike">
                <a:solidFill>
                  <a:srgbClr val="888888"/>
                </a:solidFill>
                <a:latin typeface="Calibri"/>
                <a:ea typeface="Calibri"/>
                <a:cs typeface="Calibri"/>
                <a:sym typeface="Calibri"/>
              </a:rPr>
              <a:t>-</a:t>
            </a:r>
            <a:r>
              <a:rPr lang="en-US"/>
              <a:t>26</a:t>
            </a:r>
            <a:r>
              <a:rPr b="0" i="0" lang="en-US" sz="3200" u="none" cap="none" strike="noStrike">
                <a:solidFill>
                  <a:srgbClr val="888888"/>
                </a:solidFill>
                <a:latin typeface="Calibri"/>
                <a:ea typeface="Calibri"/>
                <a:cs typeface="Calibri"/>
                <a:sym typeface="Calibri"/>
              </a:rPr>
              <a:t> October 2017</a:t>
            </a:r>
          </a:p>
        </p:txBody>
      </p:sp>
      <p:sp>
        <p:nvSpPr>
          <p:cNvPr id="99" name="Shape 99"/>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4" name="Shape 104"/>
        <p:cNvGrpSpPr/>
        <p:nvPr/>
      </p:nvGrpSpPr>
      <p:grpSpPr>
        <a:xfrm>
          <a:off x="0" y="0"/>
          <a:ext cx="0" cy="0"/>
          <a:chOff x="0" y="0"/>
          <a:chExt cx="0" cy="0"/>
        </a:xfrm>
      </p:grpSpPr>
      <p:sp>
        <p:nvSpPr>
          <p:cNvPr id="105" name="Shape 105"/>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buClr>
                <a:schemeClr val="dk1"/>
              </a:buClr>
              <a:buSzPct val="25000"/>
              <a:buFont typeface="Calibri"/>
              <a:buNone/>
            </a:pPr>
            <a:r>
              <a:rPr b="0" i="0" lang="en-US" sz="3959" u="none" cap="none" strike="noStrike">
                <a:solidFill>
                  <a:schemeClr val="dk1"/>
                </a:solidFill>
                <a:latin typeface="Calibri"/>
                <a:ea typeface="Calibri"/>
                <a:cs typeface="Calibri"/>
                <a:sym typeface="Calibri"/>
              </a:rPr>
              <a:t>Problem Solving and Decision Making</a:t>
            </a:r>
          </a:p>
        </p:txBody>
      </p:sp>
      <p:sp>
        <p:nvSpPr>
          <p:cNvPr id="106" name="Shape 106"/>
          <p:cNvSpPr txBox="1"/>
          <p:nvPr>
            <p:ph idx="1" type="body"/>
          </p:nvPr>
        </p:nvSpPr>
        <p:spPr>
          <a:xfrm>
            <a:off x="457200" y="1600200"/>
            <a:ext cx="8229600" cy="4525963"/>
          </a:xfrm>
          <a:prstGeom prst="rect">
            <a:avLst/>
          </a:prstGeom>
          <a:noFill/>
          <a:ln>
            <a:noFill/>
          </a:ln>
        </p:spPr>
        <p:txBody>
          <a:bodyPr anchorCtr="0" anchor="t" bIns="45700" lIns="91425" rIns="91425" wrap="square" tIns="45700">
            <a:noAutofit/>
          </a:bodyPr>
          <a:lstStyle/>
          <a:p>
            <a:pPr indent="-342900" lvl="0" marL="342900" marR="0" rtl="0" algn="l">
              <a:spcBef>
                <a:spcPts val="0"/>
              </a:spcBef>
              <a:spcAft>
                <a:spcPts val="0"/>
              </a:spcAft>
              <a:buClr>
                <a:schemeClr val="dk1"/>
              </a:buClr>
              <a:buSzPct val="98666"/>
              <a:buFont typeface="Arial"/>
              <a:buChar char="•"/>
            </a:pPr>
            <a:r>
              <a:rPr lang="en-US" sz="2960"/>
              <a:t>Week 2</a:t>
            </a:r>
          </a:p>
          <a:p>
            <a:pPr indent="-342900" lvl="0" marL="342900" marR="0" rtl="0" algn="l">
              <a:spcBef>
                <a:spcPts val="0"/>
              </a:spcBef>
              <a:spcAft>
                <a:spcPts val="0"/>
              </a:spcAft>
              <a:buClr>
                <a:schemeClr val="dk1"/>
              </a:buClr>
              <a:buSzPct val="98666"/>
              <a:buFont typeface="Arial"/>
              <a:buChar char="•"/>
            </a:pPr>
            <a:r>
              <a:rPr lang="en-US" sz="2960"/>
              <a:t>Theory and Educational Aims:</a:t>
            </a:r>
          </a:p>
          <a:p>
            <a:pPr indent="-342900" lvl="0" marL="342900" marR="0" rtl="0" algn="l">
              <a:spcBef>
                <a:spcPts val="0"/>
              </a:spcBef>
              <a:spcAft>
                <a:spcPts val="0"/>
              </a:spcAft>
              <a:buClr>
                <a:schemeClr val="dk1"/>
              </a:buClr>
              <a:buSzPct val="98666"/>
              <a:buFont typeface="Arial"/>
              <a:buChar char="•"/>
            </a:pPr>
            <a:r>
              <a:rPr lang="en-US" sz="2960"/>
              <a:t>What part of the module will we cover today?</a:t>
            </a:r>
          </a:p>
          <a:p>
            <a:pPr indent="-342900" lvl="0" marL="342900" marR="0" rtl="0" algn="l">
              <a:spcBef>
                <a:spcPts val="0"/>
              </a:spcBef>
              <a:spcAft>
                <a:spcPts val="0"/>
              </a:spcAft>
              <a:buClr>
                <a:schemeClr val="dk1"/>
              </a:buClr>
              <a:buSzPct val="98666"/>
              <a:buFont typeface="Arial"/>
              <a:buChar char="•"/>
            </a:pPr>
            <a:r>
              <a:rPr lang="en-US" sz="2960"/>
              <a:t>What is the assessment for this module?</a:t>
            </a:r>
          </a:p>
          <a:p>
            <a:pPr indent="0" lvl="0" marL="0" marR="0" rtl="0" algn="l">
              <a:spcBef>
                <a:spcPts val="0"/>
              </a:spcBef>
              <a:spcAft>
                <a:spcPts val="0"/>
              </a:spcAft>
              <a:buNone/>
            </a:pPr>
            <a:r>
              <a:t/>
            </a:r>
            <a:endParaRPr sz="2960"/>
          </a:p>
          <a:p>
            <a:pPr indent="0" lvl="0" marL="0" marR="0" rtl="0" algn="l">
              <a:spcBef>
                <a:spcPts val="0"/>
              </a:spcBef>
              <a:spcAft>
                <a:spcPts val="0"/>
              </a:spcAft>
              <a:buNone/>
            </a:pPr>
            <a:r>
              <a:rPr lang="en-US" sz="2960"/>
              <a:t>40 minutes on Assignment and module aims</a:t>
            </a:r>
          </a:p>
          <a:p>
            <a:pPr indent="0" lvl="0" marL="0" marR="0" rtl="0" algn="l">
              <a:spcBef>
                <a:spcPts val="0"/>
              </a:spcBef>
              <a:spcAft>
                <a:spcPts val="0"/>
              </a:spcAft>
              <a:buNone/>
            </a:pPr>
            <a:r>
              <a:t/>
            </a:r>
            <a:endParaRPr sz="2960"/>
          </a:p>
          <a:p>
            <a:pPr indent="0" lvl="0" marL="0" marR="0" rtl="0" algn="l">
              <a:spcBef>
                <a:spcPts val="0"/>
              </a:spcBef>
              <a:spcAft>
                <a:spcPts val="0"/>
              </a:spcAft>
              <a:buNone/>
            </a:pPr>
            <a:r>
              <a:rPr lang="en-US" sz="2960"/>
              <a:t>Form groups of 4-5 before break</a:t>
            </a:r>
          </a:p>
          <a:p>
            <a:pPr indent="0" lvl="0" marL="0" marR="0" rtl="0" algn="l">
              <a:spcBef>
                <a:spcPts val="0"/>
              </a:spcBef>
              <a:spcAft>
                <a:spcPts val="0"/>
              </a:spcAft>
              <a:buNone/>
            </a:pPr>
            <a:r>
              <a:rPr lang="en-US" sz="2960"/>
              <a:t>read bit.ly/2yGPeXY </a:t>
            </a:r>
          </a:p>
          <a:p>
            <a:pPr indent="0" lvl="0" marL="0" marR="0" rtl="0" algn="l">
              <a:spcBef>
                <a:spcPts val="0"/>
              </a:spcBef>
              <a:spcAft>
                <a:spcPts val="0"/>
              </a:spcAft>
              <a:buNone/>
            </a:pPr>
            <a:r>
              <a:rPr lang="en-US" sz="2960"/>
              <a:t>on Lost at Sea and Egg Drop</a:t>
            </a:r>
          </a:p>
          <a:p>
            <a:pPr indent="-342900" lvl="0" marL="342900" marR="0" rtl="0" algn="l">
              <a:spcBef>
                <a:spcPts val="592"/>
              </a:spcBef>
              <a:buClr>
                <a:schemeClr val="dk1"/>
              </a:buClr>
              <a:buSzPct val="98666"/>
              <a:buFont typeface="Arial"/>
              <a:buNone/>
            </a:pPr>
            <a:r>
              <a:t/>
            </a:r>
            <a:endParaRPr b="0" i="0" sz="2960" u="none" cap="none" strike="noStrike">
              <a:solidFill>
                <a:schemeClr val="dk1"/>
              </a:solidFill>
              <a:latin typeface="Calibri"/>
              <a:ea typeface="Calibri"/>
              <a:cs typeface="Calibri"/>
              <a:sym typeface="Calibri"/>
            </a:endParaRPr>
          </a:p>
        </p:txBody>
      </p:sp>
      <p:sp>
        <p:nvSpPr>
          <p:cNvPr id="107" name="Shape 107"/>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2" name="Shape 112"/>
        <p:cNvGrpSpPr/>
        <p:nvPr/>
      </p:nvGrpSpPr>
      <p:grpSpPr>
        <a:xfrm>
          <a:off x="0" y="0"/>
          <a:ext cx="0" cy="0"/>
          <a:chOff x="0" y="0"/>
          <a:chExt cx="0" cy="0"/>
        </a:xfrm>
      </p:grpSpPr>
      <p:sp>
        <p:nvSpPr>
          <p:cNvPr id="113" name="Shape 113"/>
          <p:cNvSpPr txBox="1"/>
          <p:nvPr>
            <p:ph type="title"/>
          </p:nvPr>
        </p:nvSpPr>
        <p:spPr>
          <a:xfrm>
            <a:off x="457200" y="274638"/>
            <a:ext cx="8229600" cy="1143000"/>
          </a:xfrm>
          <a:prstGeom prst="rect">
            <a:avLst/>
          </a:prstGeom>
        </p:spPr>
        <p:txBody>
          <a:bodyPr anchorCtr="0" anchor="ctr" bIns="91425" lIns="91425" rIns="91425" wrap="square" tIns="91425">
            <a:noAutofit/>
          </a:bodyPr>
          <a:lstStyle/>
          <a:p>
            <a:pPr indent="-342900" lvl="0" marL="342900" rtl="0" algn="l">
              <a:spcBef>
                <a:spcPts val="0"/>
              </a:spcBef>
              <a:buSzPct val="98666"/>
              <a:buFont typeface="Arial"/>
              <a:buChar char="•"/>
            </a:pPr>
            <a:r>
              <a:rPr lang="en-US" sz="2960"/>
              <a:t>Module Learning Outcomes:</a:t>
            </a:r>
          </a:p>
        </p:txBody>
      </p:sp>
      <p:sp>
        <p:nvSpPr>
          <p:cNvPr id="114" name="Shape 114"/>
          <p:cNvSpPr txBox="1"/>
          <p:nvPr>
            <p:ph idx="1" type="body"/>
          </p:nvPr>
        </p:nvSpPr>
        <p:spPr>
          <a:xfrm>
            <a:off x="457200" y="1600200"/>
            <a:ext cx="8229600" cy="4526100"/>
          </a:xfrm>
          <a:prstGeom prst="rect">
            <a:avLst/>
          </a:prstGeom>
        </p:spPr>
        <p:txBody>
          <a:bodyPr anchorCtr="0" anchor="t" bIns="91425" lIns="91425" rIns="91425" wrap="square" tIns="91425">
            <a:noAutofit/>
          </a:bodyPr>
          <a:lstStyle/>
          <a:p>
            <a:pPr indent="0" lvl="0" marL="0" rtl="0">
              <a:spcBef>
                <a:spcPts val="0"/>
              </a:spcBef>
              <a:buNone/>
            </a:pPr>
            <a:r>
              <a:t/>
            </a:r>
            <a:endParaRPr sz="2400"/>
          </a:p>
          <a:p>
            <a:pPr lvl="0" rtl="0">
              <a:spcBef>
                <a:spcPts val="0"/>
              </a:spcBef>
              <a:buSzPct val="100000"/>
            </a:pPr>
            <a:r>
              <a:rPr lang="en-US" sz="2400"/>
              <a:t>Identify </a:t>
            </a:r>
            <a:r>
              <a:rPr b="1" lang="en-US" sz="2400"/>
              <a:t>work based problems</a:t>
            </a:r>
            <a:r>
              <a:rPr lang="en-US" sz="2400"/>
              <a:t> through the application of </a:t>
            </a:r>
            <a:r>
              <a:rPr b="1" lang="en-US" sz="2400"/>
              <a:t>problem solving tools</a:t>
            </a:r>
            <a:r>
              <a:rPr lang="en-US" sz="2400"/>
              <a:t>;</a:t>
            </a:r>
          </a:p>
          <a:p>
            <a:pPr indent="35560" lvl="0" rtl="0">
              <a:spcBef>
                <a:spcPts val="0"/>
              </a:spcBef>
              <a:buSzPct val="100000"/>
            </a:pPr>
            <a:r>
              <a:rPr lang="en-US" sz="2400"/>
              <a:t>Apply </a:t>
            </a:r>
            <a:r>
              <a:rPr b="1" lang="en-US" sz="2400"/>
              <a:t>problem solving tools</a:t>
            </a:r>
            <a:r>
              <a:rPr lang="en-US" sz="2400"/>
              <a:t> to identify obstacles and resolutions;  </a:t>
            </a:r>
          </a:p>
          <a:p>
            <a:pPr indent="35560" lvl="0" rtl="0">
              <a:spcBef>
                <a:spcPts val="0"/>
              </a:spcBef>
              <a:buSzPct val="100000"/>
            </a:pPr>
            <a:r>
              <a:rPr lang="en-US" sz="2400"/>
              <a:t>Organise (your) </a:t>
            </a:r>
            <a:r>
              <a:rPr b="1" lang="en-US" sz="2400"/>
              <a:t>knowledge and learning</a:t>
            </a:r>
            <a:r>
              <a:rPr lang="en-US" sz="2400"/>
              <a:t> through use of a range of information resources, and </a:t>
            </a:r>
          </a:p>
          <a:p>
            <a:pPr indent="35560" lvl="0" rtl="0">
              <a:spcBef>
                <a:spcPts val="0"/>
              </a:spcBef>
              <a:buSzPct val="100000"/>
            </a:pPr>
            <a:r>
              <a:rPr b="1" lang="en-US" sz="2400"/>
              <a:t>present </a:t>
            </a:r>
            <a:r>
              <a:rPr lang="en-US" sz="2400"/>
              <a:t>(your)</a:t>
            </a:r>
            <a:r>
              <a:rPr b="1" lang="en-US" sz="2400"/>
              <a:t> work</a:t>
            </a:r>
            <a:r>
              <a:rPr lang="en-US" sz="2400"/>
              <a:t> at the appropriate level.</a:t>
            </a:r>
          </a:p>
        </p:txBody>
      </p:sp>
      <p:sp>
        <p:nvSpPr>
          <p:cNvPr id="115" name="Shape 115"/>
          <p:cNvSpPr txBox="1"/>
          <p:nvPr>
            <p:ph idx="12" type="sldNum"/>
          </p:nvPr>
        </p:nvSpPr>
        <p:spPr>
          <a:xfrm>
            <a:off x="6553200" y="6356350"/>
            <a:ext cx="2133600" cy="365100"/>
          </a:xfrm>
          <a:prstGeom prst="rect">
            <a:avLst/>
          </a:prstGeom>
        </p:spPr>
        <p:txBody>
          <a:bodyPr anchorCtr="0" anchor="ctr" bIns="45700" lIns="91425" rIns="91425" wrap="square" tIns="45700">
            <a:noAutofit/>
          </a:bodyPr>
          <a:lstStyle/>
          <a:p>
            <a:pPr lvl="0">
              <a:spcBef>
                <a:spcPts val="0"/>
              </a:spcBef>
              <a:buClr>
                <a:srgbClr val="000000"/>
              </a:buClr>
              <a:buSzPct val="25000"/>
              <a:buFont typeface="Arial"/>
              <a:buNone/>
            </a:pPr>
            <a:fld id="{00000000-1234-1234-1234-123412341234}" type="slidenum">
              <a:rPr lang="en-US"/>
              <a:t>‹#›</a:t>
            </a:fld>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0" name="Shape 120"/>
        <p:cNvGrpSpPr/>
        <p:nvPr/>
      </p:nvGrpSpPr>
      <p:grpSpPr>
        <a:xfrm>
          <a:off x="0" y="0"/>
          <a:ext cx="0" cy="0"/>
          <a:chOff x="0" y="0"/>
          <a:chExt cx="0" cy="0"/>
        </a:xfrm>
      </p:grpSpPr>
      <p:sp>
        <p:nvSpPr>
          <p:cNvPr id="121" name="Shape 121"/>
          <p:cNvSpPr txBox="1"/>
          <p:nvPr>
            <p:ph type="title"/>
          </p:nvPr>
        </p:nvSpPr>
        <p:spPr>
          <a:xfrm>
            <a:off x="457200" y="274638"/>
            <a:ext cx="8229600" cy="1143000"/>
          </a:xfrm>
          <a:prstGeom prst="rect">
            <a:avLst/>
          </a:prstGeom>
        </p:spPr>
        <p:txBody>
          <a:bodyPr anchorCtr="0" anchor="ctr" bIns="91425" lIns="91425" rIns="91425" wrap="square" tIns="91425">
            <a:noAutofit/>
          </a:bodyPr>
          <a:lstStyle/>
          <a:p>
            <a:pPr lvl="0" rtl="0">
              <a:spcBef>
                <a:spcPts val="0"/>
              </a:spcBef>
              <a:buNone/>
            </a:pPr>
            <a:r>
              <a:rPr lang="en-US"/>
              <a:t>reading</a:t>
            </a:r>
          </a:p>
        </p:txBody>
      </p:sp>
      <p:sp>
        <p:nvSpPr>
          <p:cNvPr id="122" name="Shape 122"/>
          <p:cNvSpPr txBox="1"/>
          <p:nvPr>
            <p:ph idx="1" type="body"/>
          </p:nvPr>
        </p:nvSpPr>
        <p:spPr>
          <a:xfrm>
            <a:off x="457200" y="1600200"/>
            <a:ext cx="8229600" cy="4526100"/>
          </a:xfrm>
          <a:prstGeom prst="rect">
            <a:avLst/>
          </a:prstGeom>
        </p:spPr>
        <p:txBody>
          <a:bodyPr anchorCtr="0" anchor="t" bIns="91425" lIns="91425" rIns="91425" wrap="square" tIns="91425">
            <a:noAutofit/>
          </a:bodyPr>
          <a:lstStyle/>
          <a:p>
            <a:pPr indent="0" lvl="0" rtl="0">
              <a:spcBef>
                <a:spcPts val="592"/>
              </a:spcBef>
              <a:buSzPct val="98666"/>
            </a:pPr>
            <a:r>
              <a:rPr lang="en-US" sz="2960"/>
              <a:t>Bibliography (from the module descriptor)</a:t>
            </a:r>
          </a:p>
          <a:p>
            <a:pPr indent="0" lvl="0" rtl="0">
              <a:spcBef>
                <a:spcPts val="592"/>
              </a:spcBef>
              <a:buSzPct val="98666"/>
            </a:pPr>
            <a:r>
              <a:rPr lang="en-US" sz="2960"/>
              <a:t>Essential</a:t>
            </a:r>
            <a:br>
              <a:rPr lang="en-US" sz="2960"/>
            </a:br>
            <a:r>
              <a:rPr lang="en-US" sz="2960"/>
              <a:t>Cottrell 2003, Pears and Shields 2011</a:t>
            </a:r>
          </a:p>
          <a:p>
            <a:pPr indent="0" lvl="0" rtl="0">
              <a:spcBef>
                <a:spcPts val="592"/>
              </a:spcBef>
              <a:buSzPct val="98666"/>
            </a:pPr>
            <a:r>
              <a:rPr lang="en-US" sz="2960"/>
              <a:t>Recommended</a:t>
            </a:r>
            <a:br>
              <a:rPr lang="en-US" sz="2960"/>
            </a:br>
            <a:r>
              <a:rPr lang="en-US" sz="2960"/>
              <a:t>Cottrell, Mercer, Levin, Pritchards, Seely, van Emden and Becker</a:t>
            </a:r>
          </a:p>
          <a:p>
            <a:pPr indent="0" lvl="0" rtl="0">
              <a:spcBef>
                <a:spcPts val="592"/>
              </a:spcBef>
              <a:buSzPct val="98666"/>
            </a:pPr>
            <a:r>
              <a:rPr lang="en-US" sz="2960"/>
              <a:t>E Books</a:t>
            </a:r>
          </a:p>
          <a:p>
            <a:pPr indent="0" lvl="0" rtl="0">
              <a:spcBef>
                <a:spcPts val="592"/>
              </a:spcBef>
              <a:buSzPct val="98666"/>
            </a:pPr>
            <a:r>
              <a:rPr lang="en-US" sz="2960"/>
              <a:t>Websites</a:t>
            </a:r>
            <a:br>
              <a:rPr lang="en-US" sz="2960"/>
            </a:br>
            <a:r>
              <a:rPr lang="en-US" sz="2960"/>
              <a:t>mindtools, problemsite, businessballs, studygs </a:t>
            </a:r>
          </a:p>
          <a:p>
            <a:pPr lvl="0" rtl="0">
              <a:spcBef>
                <a:spcPts val="0"/>
              </a:spcBef>
              <a:buNone/>
            </a:pPr>
            <a:r>
              <a:t/>
            </a:r>
            <a:endParaRPr/>
          </a:p>
        </p:txBody>
      </p:sp>
      <p:sp>
        <p:nvSpPr>
          <p:cNvPr id="123" name="Shape 123"/>
          <p:cNvSpPr txBox="1"/>
          <p:nvPr>
            <p:ph idx="12" type="sldNum"/>
          </p:nvPr>
        </p:nvSpPr>
        <p:spPr>
          <a:xfrm>
            <a:off x="6553200" y="6356350"/>
            <a:ext cx="2133600" cy="365100"/>
          </a:xfrm>
          <a:prstGeom prst="rect">
            <a:avLst/>
          </a:prstGeom>
        </p:spPr>
        <p:txBody>
          <a:bodyPr anchorCtr="0" anchor="ctr" bIns="45700" lIns="91425" rIns="91425" wrap="square" tIns="45700">
            <a:noAutofit/>
          </a:bodyPr>
          <a:lstStyle/>
          <a:p>
            <a:pPr lvl="0" rtl="0">
              <a:spcBef>
                <a:spcPts val="0"/>
              </a:spcBef>
              <a:buNone/>
            </a:pPr>
            <a:fld id="{00000000-1234-1234-1234-123412341234}" type="slidenum">
              <a:rPr lang="en-US"/>
              <a:t>‹#›</a:t>
            </a:fld>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8" name="Shape 128"/>
        <p:cNvGrpSpPr/>
        <p:nvPr/>
      </p:nvGrpSpPr>
      <p:grpSpPr>
        <a:xfrm>
          <a:off x="0" y="0"/>
          <a:ext cx="0" cy="0"/>
          <a:chOff x="0" y="0"/>
          <a:chExt cx="0" cy="0"/>
        </a:xfrm>
      </p:grpSpPr>
      <p:sp>
        <p:nvSpPr>
          <p:cNvPr id="129" name="Shape 129"/>
          <p:cNvSpPr txBox="1"/>
          <p:nvPr>
            <p:ph type="ctrTitle"/>
          </p:nvPr>
        </p:nvSpPr>
        <p:spPr>
          <a:xfrm>
            <a:off x="685800" y="2130425"/>
            <a:ext cx="7772400" cy="1470025"/>
          </a:xfrm>
          <a:prstGeom prst="rect">
            <a:avLst/>
          </a:prstGeom>
          <a:noFill/>
          <a:ln>
            <a:noFill/>
          </a:ln>
        </p:spPr>
        <p:txBody>
          <a:bodyPr anchorCtr="0" anchor="ctr" bIns="45700" lIns="91425" rIns="91425" wrap="square" tIns="45700">
            <a:noAutofit/>
          </a:bodyPr>
          <a:lstStyle/>
          <a:p>
            <a:pPr indent="0" lvl="0" marL="0" marR="0" rtl="0" algn="ctr">
              <a:spcBef>
                <a:spcPts val="0"/>
              </a:spcBef>
              <a:buClr>
                <a:schemeClr val="dk1"/>
              </a:buClr>
              <a:buSzPct val="25000"/>
              <a:buFont typeface="Calibri"/>
              <a:buNone/>
            </a:pPr>
            <a:r>
              <a:rPr b="0" i="0" lang="en-US" sz="4400" u="none" cap="none" strike="noStrike">
                <a:solidFill>
                  <a:schemeClr val="dk1"/>
                </a:solidFill>
                <a:latin typeface="Calibri"/>
                <a:ea typeface="Calibri"/>
                <a:cs typeface="Calibri"/>
                <a:sym typeface="Calibri"/>
              </a:rPr>
              <a:t>Problem Solving</a:t>
            </a:r>
          </a:p>
        </p:txBody>
      </p:sp>
      <p:sp>
        <p:nvSpPr>
          <p:cNvPr id="130" name="Shape 130"/>
          <p:cNvSpPr txBox="1"/>
          <p:nvPr>
            <p:ph idx="1" type="subTitle"/>
          </p:nvPr>
        </p:nvSpPr>
        <p:spPr>
          <a:xfrm>
            <a:off x="1371600" y="3886200"/>
            <a:ext cx="6400800" cy="1752600"/>
          </a:xfrm>
          <a:prstGeom prst="rect">
            <a:avLst/>
          </a:prstGeom>
          <a:noFill/>
          <a:ln>
            <a:noFill/>
          </a:ln>
        </p:spPr>
        <p:txBody>
          <a:bodyPr anchorCtr="0" anchor="t" bIns="45700" lIns="91425" rIns="91425" wrap="square" tIns="45700">
            <a:noAutofit/>
          </a:bodyPr>
          <a:lstStyle/>
          <a:p>
            <a:pPr indent="0" lvl="0" marL="0" marR="0" rtl="0" algn="ctr">
              <a:spcBef>
                <a:spcPts val="0"/>
              </a:spcBef>
              <a:spcAft>
                <a:spcPts val="0"/>
              </a:spcAft>
              <a:buClr>
                <a:srgbClr val="888888"/>
              </a:buClr>
              <a:buSzPct val="25000"/>
              <a:buFont typeface="Arial"/>
              <a:buNone/>
            </a:pPr>
            <a:r>
              <a:rPr b="0" i="0" lang="en-US" sz="3200" u="none" cap="none" strike="noStrike">
                <a:solidFill>
                  <a:srgbClr val="888888"/>
                </a:solidFill>
                <a:latin typeface="Calibri"/>
                <a:ea typeface="Calibri"/>
                <a:cs typeface="Calibri"/>
                <a:sym typeface="Calibri"/>
              </a:rPr>
              <a:t>and decision making</a:t>
            </a:r>
          </a:p>
          <a:p>
            <a:pPr indent="0" lvl="0" marL="0" marR="0" rtl="0" algn="ctr">
              <a:spcBef>
                <a:spcPts val="640"/>
              </a:spcBef>
              <a:buClr>
                <a:srgbClr val="888888"/>
              </a:buClr>
              <a:buSzPct val="25000"/>
              <a:buFont typeface="Arial"/>
              <a:buNone/>
            </a:pPr>
            <a:br>
              <a:rPr b="0" i="0" lang="en-US" sz="3200" u="none" cap="none" strike="noStrike">
                <a:solidFill>
                  <a:srgbClr val="888888"/>
                </a:solidFill>
                <a:latin typeface="Calibri"/>
                <a:ea typeface="Calibri"/>
                <a:cs typeface="Calibri"/>
                <a:sym typeface="Calibri"/>
              </a:rPr>
            </a:br>
            <a:r>
              <a:rPr b="0" i="0" lang="en-US" sz="3200" u="none" cap="none" strike="noStrike">
                <a:solidFill>
                  <a:srgbClr val="888888"/>
                </a:solidFill>
                <a:latin typeface="Calibri"/>
                <a:ea typeface="Calibri"/>
                <a:cs typeface="Calibri"/>
                <a:sym typeface="Calibri"/>
              </a:rPr>
              <a:t>Assignment - 2000 words</a:t>
            </a:r>
          </a:p>
        </p:txBody>
      </p:sp>
      <p:sp>
        <p:nvSpPr>
          <p:cNvPr id="131" name="Shape 131"/>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Shape 137"/>
          <p:cNvSpPr txBox="1"/>
          <p:nvPr>
            <p:ph type="title"/>
          </p:nvPr>
        </p:nvSpPr>
        <p:spPr>
          <a:xfrm>
            <a:off x="457200" y="274638"/>
            <a:ext cx="8229600" cy="1143000"/>
          </a:xfrm>
          <a:prstGeom prst="rect">
            <a:avLst/>
          </a:prstGeom>
        </p:spPr>
        <p:txBody>
          <a:bodyPr anchorCtr="0" anchor="ctr" bIns="91425" lIns="91425" rIns="91425" wrap="square" tIns="91425">
            <a:noAutofit/>
          </a:bodyPr>
          <a:lstStyle/>
          <a:p>
            <a:pPr lvl="0" rtl="0">
              <a:spcBef>
                <a:spcPts val="0"/>
              </a:spcBef>
              <a:buNone/>
            </a:pPr>
            <a:r>
              <a:rPr lang="en-US"/>
              <a:t>assignment</a:t>
            </a:r>
          </a:p>
        </p:txBody>
      </p:sp>
      <p:sp>
        <p:nvSpPr>
          <p:cNvPr id="138" name="Shape 138"/>
          <p:cNvSpPr txBox="1"/>
          <p:nvPr>
            <p:ph idx="1" type="body"/>
          </p:nvPr>
        </p:nvSpPr>
        <p:spPr>
          <a:xfrm>
            <a:off x="457200" y="1600200"/>
            <a:ext cx="8229600" cy="4526100"/>
          </a:xfrm>
          <a:prstGeom prst="rect">
            <a:avLst/>
          </a:prstGeom>
        </p:spPr>
        <p:txBody>
          <a:bodyPr anchorCtr="0" anchor="t" bIns="91425" lIns="91425" rIns="91425" wrap="square" tIns="91425">
            <a:noAutofit/>
          </a:bodyPr>
          <a:lstStyle/>
          <a:p>
            <a:pPr indent="0" lvl="0" rtl="0">
              <a:spcBef>
                <a:spcPts val="592"/>
              </a:spcBef>
              <a:buSzPct val="98666"/>
            </a:pPr>
            <a:r>
              <a:rPr lang="en-US" sz="2960"/>
              <a:t>(Module descriptor)</a:t>
            </a:r>
          </a:p>
          <a:p>
            <a:pPr indent="0" lvl="0" rtl="0">
              <a:spcBef>
                <a:spcPts val="592"/>
              </a:spcBef>
              <a:buSzPct val="98666"/>
            </a:pPr>
            <a:r>
              <a:rPr lang="en-US" sz="2960"/>
              <a:t>Part 1- Skills for tackling the problems successfully (in a selected organisation)</a:t>
            </a:r>
          </a:p>
          <a:p>
            <a:pPr indent="0" lvl="0" rtl="0">
              <a:spcBef>
                <a:spcPts val="592"/>
              </a:spcBef>
              <a:buSzPct val="98666"/>
            </a:pPr>
            <a:r>
              <a:rPr lang="en-US" sz="2960"/>
              <a:t>Part 2- Understanding Organisational analysis &amp; communication skills </a:t>
            </a:r>
          </a:p>
          <a:p>
            <a:pPr indent="0" lvl="0" rtl="0">
              <a:spcBef>
                <a:spcPts val="592"/>
              </a:spcBef>
              <a:buSzPct val="98666"/>
            </a:pPr>
            <a:r>
              <a:rPr lang="en-US" sz="2960"/>
              <a:t>Part 3- Working with others and understanding employee behaviour</a:t>
            </a:r>
          </a:p>
          <a:p>
            <a:pPr indent="0" lvl="0" rtl="0">
              <a:spcBef>
                <a:spcPts val="592"/>
              </a:spcBef>
              <a:buSzPct val="98666"/>
            </a:pPr>
            <a:r>
              <a:rPr lang="en-US" sz="2960"/>
              <a:t>Part 4- Data analysis skills and information communication technology</a:t>
            </a:r>
          </a:p>
          <a:p>
            <a:pPr lvl="0" rtl="0">
              <a:spcBef>
                <a:spcPts val="0"/>
              </a:spcBef>
              <a:buNone/>
            </a:pPr>
            <a:r>
              <a:t/>
            </a:r>
            <a:endParaRPr/>
          </a:p>
        </p:txBody>
      </p:sp>
      <p:sp>
        <p:nvSpPr>
          <p:cNvPr id="139" name="Shape 139"/>
          <p:cNvSpPr txBox="1"/>
          <p:nvPr>
            <p:ph idx="12" type="sldNum"/>
          </p:nvPr>
        </p:nvSpPr>
        <p:spPr>
          <a:xfrm>
            <a:off x="6553200" y="6356350"/>
            <a:ext cx="2133600" cy="365100"/>
          </a:xfrm>
          <a:prstGeom prst="rect">
            <a:avLst/>
          </a:prstGeom>
        </p:spPr>
        <p:txBody>
          <a:bodyPr anchorCtr="0" anchor="ctr" bIns="45700" lIns="91425" rIns="91425" wrap="square" tIns="45700">
            <a:noAutofit/>
          </a:bodyPr>
          <a:lstStyle/>
          <a:p>
            <a:pPr lvl="0" rtl="0">
              <a:spcBef>
                <a:spcPts val="0"/>
              </a:spcBef>
              <a:buNone/>
            </a:pPr>
            <a:fld id="{00000000-1234-1234-1234-123412341234}" type="slidenum">
              <a:rPr lang="en-US"/>
              <a:t>‹#›</a:t>
            </a:fld>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Shape 145"/>
          <p:cNvSpPr txBox="1"/>
          <p:nvPr>
            <p:ph type="ctrTitle"/>
          </p:nvPr>
        </p:nvSpPr>
        <p:spPr>
          <a:xfrm>
            <a:off x="685800" y="2130425"/>
            <a:ext cx="7772400" cy="1470000"/>
          </a:xfrm>
          <a:prstGeom prst="rect">
            <a:avLst/>
          </a:prstGeom>
        </p:spPr>
        <p:txBody>
          <a:bodyPr anchorCtr="0" anchor="ctr" bIns="91425" lIns="91425" rIns="91425" wrap="square" tIns="91425">
            <a:noAutofit/>
          </a:bodyPr>
          <a:lstStyle/>
          <a:p>
            <a:pPr lvl="0">
              <a:spcBef>
                <a:spcPts val="0"/>
              </a:spcBef>
              <a:buNone/>
            </a:pPr>
            <a:r>
              <a:t/>
            </a:r>
            <a:endParaRPr/>
          </a:p>
        </p:txBody>
      </p:sp>
      <p:sp>
        <p:nvSpPr>
          <p:cNvPr id="146" name="Shape 146"/>
          <p:cNvSpPr txBox="1"/>
          <p:nvPr>
            <p:ph idx="1" type="subTitle"/>
          </p:nvPr>
        </p:nvSpPr>
        <p:spPr>
          <a:xfrm>
            <a:off x="1371600" y="3886200"/>
            <a:ext cx="6400800" cy="1752600"/>
          </a:xfrm>
          <a:prstGeom prst="rect">
            <a:avLst/>
          </a:prstGeom>
        </p:spPr>
        <p:txBody>
          <a:bodyPr anchorCtr="0" anchor="t" bIns="91425" lIns="91425" rIns="91425" wrap="square" tIns="91425">
            <a:noAutofit/>
          </a:bodyPr>
          <a:lstStyle/>
          <a:p>
            <a:pPr lvl="0">
              <a:spcBef>
                <a:spcPts val="0"/>
              </a:spcBef>
              <a:buNone/>
            </a:pPr>
            <a:r>
              <a:t/>
            </a:r>
            <a:endParaRPr/>
          </a:p>
        </p:txBody>
      </p:sp>
      <p:sp>
        <p:nvSpPr>
          <p:cNvPr id="147" name="Shape 147"/>
          <p:cNvSpPr txBox="1"/>
          <p:nvPr>
            <p:ph idx="12" type="sldNum"/>
          </p:nvPr>
        </p:nvSpPr>
        <p:spPr>
          <a:xfrm>
            <a:off x="6553200" y="6356350"/>
            <a:ext cx="2133600" cy="365100"/>
          </a:xfrm>
          <a:prstGeom prst="rect">
            <a:avLst/>
          </a:prstGeom>
        </p:spPr>
        <p:txBody>
          <a:bodyPr anchorCtr="0" anchor="ctr" bIns="45700" lIns="91425" rIns="91425" wrap="square" tIns="45700">
            <a:noAutofit/>
          </a:bodyPr>
          <a:lstStyle/>
          <a:p>
            <a:pPr lvl="0">
              <a:spcBef>
                <a:spcPts val="0"/>
              </a:spcBef>
              <a:buClr>
                <a:srgbClr val="000000"/>
              </a:buClr>
              <a:buSzPct val="25000"/>
              <a:buFont typeface="Arial"/>
              <a:buNone/>
            </a:pPr>
            <a:fld id="{00000000-1234-1234-1234-123412341234}" type="slidenum">
              <a:rPr lang="en-US"/>
              <a:t>‹#›</a:t>
            </a:fld>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Shape 153"/>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buClr>
                <a:schemeClr val="dk1"/>
              </a:buClr>
              <a:buSzPct val="25000"/>
              <a:buFont typeface="Calibri"/>
              <a:buNone/>
            </a:pPr>
            <a:r>
              <a:rPr lang="en-US"/>
              <a:t>today’s activity</a:t>
            </a:r>
          </a:p>
        </p:txBody>
      </p:sp>
      <p:sp>
        <p:nvSpPr>
          <p:cNvPr id="154" name="Shape 154"/>
          <p:cNvSpPr txBox="1"/>
          <p:nvPr>
            <p:ph idx="1" type="body"/>
          </p:nvPr>
        </p:nvSpPr>
        <p:spPr>
          <a:xfrm>
            <a:off x="457200" y="1600200"/>
            <a:ext cx="8229600" cy="4525963"/>
          </a:xfrm>
          <a:prstGeom prst="rect">
            <a:avLst/>
          </a:prstGeom>
          <a:noFill/>
          <a:ln>
            <a:noFill/>
          </a:ln>
        </p:spPr>
        <p:txBody>
          <a:bodyPr anchorCtr="0" anchor="t" bIns="45700" lIns="91425" rIns="91425" wrap="square" tIns="45700">
            <a:noAutofit/>
          </a:bodyPr>
          <a:lstStyle/>
          <a:p>
            <a:pPr indent="-342900" lvl="0" marL="342900" marR="0" rtl="0" algn="l">
              <a:spcBef>
                <a:spcPts val="0"/>
              </a:spcBef>
              <a:spcAft>
                <a:spcPts val="0"/>
              </a:spcAft>
              <a:buClr>
                <a:schemeClr val="dk1"/>
              </a:buClr>
              <a:buSzPct val="100000"/>
              <a:buFont typeface="Arial"/>
              <a:buChar char="•"/>
            </a:pPr>
            <a:r>
              <a:rPr lang="en-US"/>
              <a:t>mindtools - from the module descriptor</a:t>
            </a:r>
            <a:br>
              <a:rPr lang="en-US"/>
            </a:br>
          </a:p>
          <a:p>
            <a:pPr indent="-342900" lvl="0" marL="342900" marR="0" rtl="0" algn="l">
              <a:spcBef>
                <a:spcPts val="0"/>
              </a:spcBef>
              <a:spcAft>
                <a:spcPts val="0"/>
              </a:spcAft>
              <a:buClr>
                <a:schemeClr val="dk1"/>
              </a:buClr>
              <a:buSzPct val="100000"/>
              <a:buFont typeface="Arial"/>
              <a:buChar char="•"/>
            </a:pPr>
            <a:r>
              <a:rPr lang="en-US"/>
              <a:t>4 stages to problem solving:</a:t>
            </a:r>
          </a:p>
          <a:p>
            <a:pPr indent="-342900" lvl="0" marL="342900" marR="0" rtl="0" algn="l">
              <a:spcBef>
                <a:spcPts val="0"/>
              </a:spcBef>
              <a:spcAft>
                <a:spcPts val="0"/>
              </a:spcAft>
              <a:buClr>
                <a:schemeClr val="dk1"/>
              </a:buClr>
              <a:buSzPct val="100000"/>
              <a:buFont typeface="Arial"/>
              <a:buChar char="•"/>
            </a:pPr>
            <a:r>
              <a:rPr lang="en-US"/>
              <a:t>identify the problem</a:t>
            </a:r>
          </a:p>
          <a:p>
            <a:pPr indent="-342900" lvl="0" marL="342900" marR="0" rtl="0" algn="l">
              <a:spcBef>
                <a:spcPts val="0"/>
              </a:spcBef>
              <a:spcAft>
                <a:spcPts val="0"/>
              </a:spcAft>
              <a:buClr>
                <a:schemeClr val="dk1"/>
              </a:buClr>
              <a:buSzPct val="100000"/>
              <a:buFont typeface="Arial"/>
              <a:buChar char="•"/>
            </a:pPr>
            <a:r>
              <a:rPr lang="en-US"/>
              <a:t>generate strategies and solutions</a:t>
            </a:r>
          </a:p>
          <a:p>
            <a:pPr indent="-342900" lvl="0" marL="342900" marR="0" rtl="0" algn="l">
              <a:spcBef>
                <a:spcPts val="0"/>
              </a:spcBef>
              <a:spcAft>
                <a:spcPts val="0"/>
              </a:spcAft>
              <a:buClr>
                <a:schemeClr val="dk1"/>
              </a:buClr>
              <a:buSzPct val="100000"/>
              <a:buFont typeface="Arial"/>
              <a:buChar char="•"/>
            </a:pPr>
            <a:r>
              <a:rPr lang="en-US"/>
              <a:t>evaluating and selecting solutions</a:t>
            </a:r>
          </a:p>
          <a:p>
            <a:pPr indent="-342900" lvl="0" marL="342900" marR="0" rtl="0" algn="l">
              <a:spcBef>
                <a:spcPts val="640"/>
              </a:spcBef>
              <a:spcAft>
                <a:spcPts val="0"/>
              </a:spcAft>
              <a:buClr>
                <a:schemeClr val="dk1"/>
              </a:buClr>
              <a:buSzPct val="100000"/>
              <a:buFont typeface="Arial"/>
              <a:buChar char="•"/>
            </a:pPr>
            <a:r>
              <a:rPr lang="en-US"/>
              <a:t>implementing solution and assessing</a:t>
            </a:r>
          </a:p>
          <a:p>
            <a:pPr indent="-342900" lvl="0" marL="342900" marR="0" rtl="0" algn="l">
              <a:spcBef>
                <a:spcPts val="640"/>
              </a:spcBef>
              <a:buClr>
                <a:schemeClr val="dk1"/>
              </a:buClr>
              <a:buSzPct val="100000"/>
              <a:buFont typeface="Arial"/>
              <a:buNone/>
            </a:pPr>
            <a:r>
              <a:t/>
            </a:r>
            <a:endParaRPr b="0" i="0" sz="3200" u="none" cap="none" strike="noStrike">
              <a:solidFill>
                <a:schemeClr val="dk1"/>
              </a:solidFill>
              <a:latin typeface="Calibri"/>
              <a:ea typeface="Calibri"/>
              <a:cs typeface="Calibri"/>
              <a:sym typeface="Calibri"/>
            </a:endParaRPr>
          </a:p>
        </p:txBody>
      </p:sp>
      <p:sp>
        <p:nvSpPr>
          <p:cNvPr id="155" name="Shape 155"/>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0" name="Shape 160"/>
        <p:cNvGrpSpPr/>
        <p:nvPr/>
      </p:nvGrpSpPr>
      <p:grpSpPr>
        <a:xfrm>
          <a:off x="0" y="0"/>
          <a:ext cx="0" cy="0"/>
          <a:chOff x="0" y="0"/>
          <a:chExt cx="0" cy="0"/>
        </a:xfrm>
      </p:grpSpPr>
      <p:sp>
        <p:nvSpPr>
          <p:cNvPr id="161" name="Shape 161"/>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buClr>
                <a:schemeClr val="dk1"/>
              </a:buClr>
              <a:buSzPct val="25000"/>
              <a:buFont typeface="Calibri"/>
              <a:buNone/>
            </a:pPr>
            <a:r>
              <a:rPr lang="en-US"/>
              <a:t>today’s activity</a:t>
            </a:r>
          </a:p>
        </p:txBody>
      </p:sp>
      <p:sp>
        <p:nvSpPr>
          <p:cNvPr id="162" name="Shape 162"/>
          <p:cNvSpPr txBox="1"/>
          <p:nvPr>
            <p:ph idx="1" type="body"/>
          </p:nvPr>
        </p:nvSpPr>
        <p:spPr>
          <a:xfrm>
            <a:off x="457200" y="1600200"/>
            <a:ext cx="8229600" cy="4526100"/>
          </a:xfrm>
          <a:prstGeom prst="rect">
            <a:avLst/>
          </a:prstGeom>
          <a:noFill/>
          <a:ln>
            <a:noFill/>
          </a:ln>
        </p:spPr>
        <p:txBody>
          <a:bodyPr anchorCtr="0" anchor="t" bIns="45700" lIns="91425" rIns="91425" wrap="square" tIns="45700">
            <a:noAutofit/>
          </a:bodyPr>
          <a:lstStyle/>
          <a:p>
            <a:pPr indent="-342900" lvl="0" marL="342900" marR="0" rtl="0" algn="l">
              <a:spcBef>
                <a:spcPts val="0"/>
              </a:spcBef>
              <a:spcAft>
                <a:spcPts val="0"/>
              </a:spcAft>
              <a:buClr>
                <a:schemeClr val="dk1"/>
              </a:buClr>
              <a:buSzPct val="100000"/>
              <a:buFont typeface="Arial"/>
              <a:buChar char="•"/>
            </a:pPr>
            <a:r>
              <a:rPr lang="en-US"/>
              <a:t>mindtools - from the module descriptor</a:t>
            </a:r>
            <a:br>
              <a:rPr lang="en-US"/>
            </a:br>
          </a:p>
          <a:p>
            <a:pPr indent="-342900" lvl="0" marL="342900" marR="0" rtl="0" algn="l">
              <a:spcBef>
                <a:spcPts val="640"/>
              </a:spcBef>
              <a:spcAft>
                <a:spcPts val="0"/>
              </a:spcAft>
              <a:buClr>
                <a:schemeClr val="dk1"/>
              </a:buClr>
              <a:buSzPct val="100000"/>
              <a:buFont typeface="Arial"/>
              <a:buChar char="•"/>
            </a:pPr>
            <a:r>
              <a:rPr lang="en-US"/>
              <a:t>team-building-problem-solving</a:t>
            </a:r>
          </a:p>
          <a:p>
            <a:pPr indent="-342900" lvl="0" marL="342900" marR="0" rtl="0" algn="l">
              <a:spcBef>
                <a:spcPts val="640"/>
              </a:spcBef>
              <a:buClr>
                <a:schemeClr val="dk1"/>
              </a:buClr>
              <a:buSzPct val="100000"/>
              <a:buFont typeface="Arial"/>
              <a:buNone/>
            </a:pPr>
            <a:r>
              <a:rPr lang="en-US"/>
              <a:t>bit.ly/</a:t>
            </a:r>
            <a:r>
              <a:rPr lang="en-US"/>
              <a:t>2yGPeXY </a:t>
            </a:r>
          </a:p>
          <a:p>
            <a:pPr indent="-342900" lvl="0" marL="342900" marR="0" rtl="0" algn="l">
              <a:spcBef>
                <a:spcPts val="640"/>
              </a:spcBef>
              <a:buClr>
                <a:schemeClr val="dk1"/>
              </a:buClr>
              <a:buSzPct val="100000"/>
              <a:buFont typeface="Arial"/>
              <a:buNone/>
            </a:pPr>
            <a:r>
              <a:rPr lang="en-US" u="sng">
                <a:solidFill>
                  <a:schemeClr val="hlink"/>
                </a:solidFill>
                <a:hlinkClick r:id="rId3"/>
              </a:rPr>
              <a:t>https://www.mindtools.com/pages/article/team-building-problem-solving.htm</a:t>
            </a:r>
            <a:r>
              <a:rPr lang="en-US"/>
              <a:t> </a:t>
            </a:r>
          </a:p>
        </p:txBody>
      </p:sp>
      <p:sp>
        <p:nvSpPr>
          <p:cNvPr id="163" name="Shape 163"/>
          <p:cNvSpPr txBox="1"/>
          <p:nvPr>
            <p:ph idx="12" type="sldNum"/>
          </p:nvPr>
        </p:nvSpPr>
        <p:spPr>
          <a:xfrm>
            <a:off x="6553200" y="6356350"/>
            <a:ext cx="2133600" cy="365100"/>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7" name="Shape 167"/>
        <p:cNvGrpSpPr/>
        <p:nvPr/>
      </p:nvGrpSpPr>
      <p:grpSpPr>
        <a:xfrm>
          <a:off x="0" y="0"/>
          <a:ext cx="0" cy="0"/>
          <a:chOff x="0" y="0"/>
          <a:chExt cx="0" cy="0"/>
        </a:xfrm>
      </p:grpSpPr>
      <p:sp>
        <p:nvSpPr>
          <p:cNvPr id="168" name="Shape 168"/>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lvl="0" rtl="0">
              <a:spcBef>
                <a:spcPts val="0"/>
              </a:spcBef>
              <a:buClr>
                <a:schemeClr val="dk1"/>
              </a:buClr>
              <a:buSzPct val="25000"/>
              <a:buFont typeface="Calibri"/>
              <a:buNone/>
            </a:pPr>
            <a:r>
              <a:rPr lang="en-US"/>
              <a:t>today’s activity</a:t>
            </a:r>
          </a:p>
        </p:txBody>
      </p:sp>
      <p:sp>
        <p:nvSpPr>
          <p:cNvPr id="169" name="Shape 169"/>
          <p:cNvSpPr txBox="1"/>
          <p:nvPr>
            <p:ph idx="1" type="body"/>
          </p:nvPr>
        </p:nvSpPr>
        <p:spPr>
          <a:xfrm>
            <a:off x="457200" y="1600200"/>
            <a:ext cx="8229600" cy="4525963"/>
          </a:xfrm>
          <a:prstGeom prst="rect">
            <a:avLst/>
          </a:prstGeom>
          <a:noFill/>
          <a:ln>
            <a:noFill/>
          </a:ln>
        </p:spPr>
        <p:txBody>
          <a:bodyPr anchorCtr="0" anchor="t" bIns="45700" lIns="91425" rIns="91425" wrap="square" tIns="45700">
            <a:noAutofit/>
          </a:bodyPr>
          <a:lstStyle/>
          <a:p>
            <a:pPr indent="-69850" lvl="0" marL="0" rtl="0">
              <a:lnSpc>
                <a:spcPct val="115000"/>
              </a:lnSpc>
              <a:spcBef>
                <a:spcPts val="2700"/>
              </a:spcBef>
              <a:spcAft>
                <a:spcPts val="1600"/>
              </a:spcAft>
              <a:buClr>
                <a:schemeClr val="dk1"/>
              </a:buClr>
              <a:buSzPct val="47826"/>
              <a:buFont typeface="Arial"/>
              <a:buNone/>
            </a:pPr>
            <a:r>
              <a:rPr b="1" lang="en-US" sz="2250">
                <a:solidFill>
                  <a:srgbClr val="333333"/>
                </a:solidFill>
                <a:highlight>
                  <a:srgbClr val="FBFBFB"/>
                </a:highlight>
                <a:latin typeface="Arial"/>
                <a:ea typeface="Arial"/>
                <a:cs typeface="Arial"/>
                <a:sym typeface="Arial"/>
              </a:rPr>
              <a:t>Exercise 3: Create Your Own</a:t>
            </a:r>
          </a:p>
          <a:p>
            <a:pPr indent="-69850" lvl="0" marL="0" rtl="0">
              <a:lnSpc>
                <a:spcPct val="122000"/>
              </a:lnSpc>
              <a:spcBef>
                <a:spcPts val="0"/>
              </a:spcBef>
              <a:spcAft>
                <a:spcPts val="1200"/>
              </a:spcAft>
              <a:buClr>
                <a:schemeClr val="dk1"/>
              </a:buClr>
              <a:buSzPct val="68750"/>
              <a:buFont typeface="Arial"/>
              <a:buNone/>
            </a:pPr>
            <a:r>
              <a:rPr lang="en-US" sz="1550">
                <a:solidFill>
                  <a:srgbClr val="333333"/>
                </a:solidFill>
                <a:highlight>
                  <a:srgbClr val="FBFBFB"/>
                </a:highlight>
                <a:latin typeface="Arial"/>
                <a:ea typeface="Arial"/>
                <a:cs typeface="Arial"/>
                <a:sym typeface="Arial"/>
              </a:rPr>
              <a:t>In this exercise, teams must create their own, brand new, problem-solving activity. </a:t>
            </a:r>
          </a:p>
          <a:p>
            <a:pPr indent="-69850" lvl="0" marL="0" rtl="0">
              <a:lnSpc>
                <a:spcPct val="115000"/>
              </a:lnSpc>
              <a:spcBef>
                <a:spcPts val="0"/>
              </a:spcBef>
              <a:buClr>
                <a:schemeClr val="dk1"/>
              </a:buClr>
              <a:buSzPct val="64705"/>
              <a:buFont typeface="Arial"/>
              <a:buNone/>
            </a:pPr>
            <a:r>
              <a:rPr b="1" lang="en-US" sz="1700">
                <a:solidFill>
                  <a:srgbClr val="333333"/>
                </a:solidFill>
                <a:highlight>
                  <a:srgbClr val="FBFBFB"/>
                </a:highlight>
                <a:latin typeface="Arial"/>
                <a:ea typeface="Arial"/>
                <a:cs typeface="Arial"/>
                <a:sym typeface="Arial"/>
              </a:rPr>
              <a:t>Uses</a:t>
            </a:r>
          </a:p>
          <a:p>
            <a:pPr indent="-69850" lvl="0" marL="0" rtl="0">
              <a:lnSpc>
                <a:spcPct val="122000"/>
              </a:lnSpc>
              <a:spcBef>
                <a:spcPts val="0"/>
              </a:spcBef>
              <a:spcAft>
                <a:spcPts val="1200"/>
              </a:spcAft>
              <a:buClr>
                <a:schemeClr val="dk1"/>
              </a:buClr>
              <a:buSzPct val="68750"/>
              <a:buFont typeface="Arial"/>
              <a:buNone/>
            </a:pPr>
            <a:r>
              <a:rPr lang="en-US" sz="1550">
                <a:solidFill>
                  <a:srgbClr val="333333"/>
                </a:solidFill>
                <a:highlight>
                  <a:srgbClr val="FBFBFB"/>
                </a:highlight>
                <a:latin typeface="Arial"/>
                <a:ea typeface="Arial"/>
                <a:cs typeface="Arial"/>
                <a:sym typeface="Arial"/>
              </a:rPr>
              <a:t>This game encourages participants to think about the problem-solving process. It builds skills such as creativity, negotiation and decision making, as well as communication and time management. After the activity, teams should be better equipped to work together, and to think on their feet.</a:t>
            </a:r>
          </a:p>
          <a:p>
            <a:pPr indent="-69850" lvl="0" marL="0" rtl="0">
              <a:lnSpc>
                <a:spcPct val="115000"/>
              </a:lnSpc>
              <a:spcBef>
                <a:spcPts val="0"/>
              </a:spcBef>
              <a:buClr>
                <a:schemeClr val="dk1"/>
              </a:buClr>
              <a:buSzPct val="64705"/>
              <a:buFont typeface="Arial"/>
              <a:buNone/>
            </a:pPr>
            <a:r>
              <a:rPr b="1" lang="en-US" sz="1700">
                <a:solidFill>
                  <a:srgbClr val="333333"/>
                </a:solidFill>
                <a:highlight>
                  <a:srgbClr val="FBFBFB"/>
                </a:highlight>
                <a:latin typeface="Arial"/>
                <a:ea typeface="Arial"/>
                <a:cs typeface="Arial"/>
                <a:sym typeface="Arial"/>
              </a:rPr>
              <a:t>What You'll Need</a:t>
            </a:r>
          </a:p>
          <a:p>
            <a:pPr indent="-327025" lvl="0" marL="647700" rtl="0">
              <a:lnSpc>
                <a:spcPct val="133000"/>
              </a:lnSpc>
              <a:spcBef>
                <a:spcPts val="1200"/>
              </a:spcBef>
              <a:spcAft>
                <a:spcPts val="2200"/>
              </a:spcAft>
              <a:buClr>
                <a:srgbClr val="333333"/>
              </a:buClr>
              <a:buSzPct val="96875"/>
              <a:buFont typeface="Arial"/>
              <a:buChar char="●"/>
            </a:pPr>
            <a:r>
              <a:rPr lang="en-US" sz="1550">
                <a:solidFill>
                  <a:srgbClr val="333333"/>
                </a:solidFill>
                <a:highlight>
                  <a:srgbClr val="FBFBFB"/>
                </a:highlight>
                <a:latin typeface="Arial"/>
                <a:ea typeface="Arial"/>
                <a:cs typeface="Arial"/>
                <a:sym typeface="Arial"/>
              </a:rPr>
              <a:t>Ideally four or five people in each team.</a:t>
            </a:r>
          </a:p>
          <a:p>
            <a:pPr indent="-327025" lvl="0" marL="647700" rtl="0">
              <a:lnSpc>
                <a:spcPct val="133000"/>
              </a:lnSpc>
              <a:spcBef>
                <a:spcPts val="1200"/>
              </a:spcBef>
              <a:spcAft>
                <a:spcPts val="2200"/>
              </a:spcAft>
              <a:buClr>
                <a:srgbClr val="333333"/>
              </a:buClr>
              <a:buSzPct val="96875"/>
              <a:buFont typeface="Arial"/>
              <a:buChar char="●"/>
            </a:pPr>
            <a:r>
              <a:rPr lang="en-US" sz="1550">
                <a:solidFill>
                  <a:srgbClr val="333333"/>
                </a:solidFill>
                <a:highlight>
                  <a:srgbClr val="FBFBFB"/>
                </a:highlight>
                <a:latin typeface="Arial"/>
                <a:ea typeface="Arial"/>
                <a:cs typeface="Arial"/>
                <a:sym typeface="Arial"/>
              </a:rPr>
              <a:t>A large, private room.</a:t>
            </a:r>
          </a:p>
          <a:p>
            <a:pPr indent="-327025" lvl="0" marL="647700" rtl="0">
              <a:lnSpc>
                <a:spcPct val="133000"/>
              </a:lnSpc>
              <a:spcBef>
                <a:spcPts val="1200"/>
              </a:spcBef>
              <a:spcAft>
                <a:spcPts val="2200"/>
              </a:spcAft>
              <a:buClr>
                <a:srgbClr val="333333"/>
              </a:buClr>
              <a:buSzPct val="96875"/>
              <a:buFont typeface="Arial"/>
              <a:buChar char="●"/>
            </a:pPr>
            <a:r>
              <a:rPr lang="en-US" sz="1550">
                <a:solidFill>
                  <a:srgbClr val="333333"/>
                </a:solidFill>
                <a:highlight>
                  <a:srgbClr val="FBFBFB"/>
                </a:highlight>
                <a:latin typeface="Arial"/>
                <a:ea typeface="Arial"/>
                <a:cs typeface="Arial"/>
                <a:sym typeface="Arial"/>
              </a:rPr>
              <a:t>Paper, pens and flip charts.</a:t>
            </a:r>
          </a:p>
          <a:p>
            <a:pPr indent="-342900" lvl="0" marL="342900" marR="0" rtl="0" algn="l">
              <a:spcBef>
                <a:spcPts val="0"/>
              </a:spcBef>
              <a:buClr>
                <a:schemeClr val="dk1"/>
              </a:buClr>
              <a:buSzPct val="100000"/>
              <a:buFont typeface="Arial"/>
              <a:buNone/>
            </a:pPr>
            <a:r>
              <a:t/>
            </a:r>
            <a:endParaRPr/>
          </a:p>
        </p:txBody>
      </p:sp>
      <p:sp>
        <p:nvSpPr>
          <p:cNvPr id="170" name="Shape 170"/>
          <p:cNvSpPr txBox="1"/>
          <p:nvPr>
            <p:ph idx="12" type="sldNum"/>
          </p:nvPr>
        </p:nvSpPr>
        <p:spPr>
          <a:xfrm>
            <a:off x="6553200" y="6356350"/>
            <a:ext cx="2133600" cy="365125"/>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4" name="Shape 174"/>
        <p:cNvGrpSpPr/>
        <p:nvPr/>
      </p:nvGrpSpPr>
      <p:grpSpPr>
        <a:xfrm>
          <a:off x="0" y="0"/>
          <a:ext cx="0" cy="0"/>
          <a:chOff x="0" y="0"/>
          <a:chExt cx="0" cy="0"/>
        </a:xfrm>
      </p:grpSpPr>
      <p:sp>
        <p:nvSpPr>
          <p:cNvPr id="175" name="Shape 175"/>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lvl="0" rtl="0">
              <a:spcBef>
                <a:spcPts val="0"/>
              </a:spcBef>
              <a:buClr>
                <a:schemeClr val="dk1"/>
              </a:buClr>
              <a:buSzPct val="25000"/>
              <a:buFont typeface="Calibri"/>
              <a:buNone/>
            </a:pPr>
            <a:r>
              <a:rPr lang="en-US"/>
              <a:t>today’s activity</a:t>
            </a:r>
          </a:p>
        </p:txBody>
      </p:sp>
      <p:sp>
        <p:nvSpPr>
          <p:cNvPr id="176" name="Shape 176"/>
          <p:cNvSpPr txBox="1"/>
          <p:nvPr>
            <p:ph idx="1" type="body"/>
          </p:nvPr>
        </p:nvSpPr>
        <p:spPr>
          <a:xfrm>
            <a:off x="457200" y="1600200"/>
            <a:ext cx="8229600" cy="4526100"/>
          </a:xfrm>
          <a:prstGeom prst="rect">
            <a:avLst/>
          </a:prstGeom>
          <a:noFill/>
          <a:ln>
            <a:noFill/>
          </a:ln>
        </p:spPr>
        <p:txBody>
          <a:bodyPr anchorCtr="0" anchor="t" bIns="45700" lIns="91425" rIns="91425" wrap="square" tIns="45700">
            <a:noAutofit/>
          </a:bodyPr>
          <a:lstStyle/>
          <a:p>
            <a:pPr indent="-69850" lvl="0" marL="0" rtl="0">
              <a:lnSpc>
                <a:spcPct val="115000"/>
              </a:lnSpc>
              <a:spcBef>
                <a:spcPts val="2700"/>
              </a:spcBef>
              <a:spcAft>
                <a:spcPts val="1600"/>
              </a:spcAft>
              <a:buClr>
                <a:schemeClr val="dk1"/>
              </a:buClr>
              <a:buSzPct val="47826"/>
              <a:buFont typeface="Arial"/>
              <a:buNone/>
            </a:pPr>
            <a:r>
              <a:rPr b="1" lang="en-US" sz="2250">
                <a:solidFill>
                  <a:srgbClr val="333333"/>
                </a:solidFill>
                <a:highlight>
                  <a:srgbClr val="FBFBFB"/>
                </a:highlight>
                <a:latin typeface="Arial"/>
                <a:ea typeface="Arial"/>
                <a:cs typeface="Arial"/>
                <a:sym typeface="Arial"/>
              </a:rPr>
              <a:t>Exercise 3: Create Your Own</a:t>
            </a:r>
          </a:p>
          <a:p>
            <a:pPr indent="-69850" lvl="0" marL="0" rtl="0">
              <a:lnSpc>
                <a:spcPct val="122000"/>
              </a:lnSpc>
              <a:spcBef>
                <a:spcPts val="0"/>
              </a:spcBef>
              <a:spcAft>
                <a:spcPts val="1200"/>
              </a:spcAft>
              <a:buClr>
                <a:schemeClr val="dk1"/>
              </a:buClr>
              <a:buSzPct val="68750"/>
              <a:buFont typeface="Arial"/>
              <a:buNone/>
            </a:pPr>
            <a:r>
              <a:rPr lang="en-US" sz="1550">
                <a:solidFill>
                  <a:srgbClr val="333333"/>
                </a:solidFill>
                <a:highlight>
                  <a:srgbClr val="FBFBFB"/>
                </a:highlight>
                <a:latin typeface="Arial"/>
                <a:ea typeface="Arial"/>
                <a:cs typeface="Arial"/>
                <a:sym typeface="Arial"/>
              </a:rPr>
              <a:t>In this exercise, teams must create their own, brand new, problem-solving activity. </a:t>
            </a:r>
          </a:p>
          <a:p>
            <a:pPr indent="-69850" lvl="0" marL="0" rtl="0">
              <a:lnSpc>
                <a:spcPct val="115000"/>
              </a:lnSpc>
              <a:spcBef>
                <a:spcPts val="0"/>
              </a:spcBef>
              <a:buClr>
                <a:schemeClr val="dk1"/>
              </a:buClr>
              <a:buSzPct val="64705"/>
              <a:buFont typeface="Arial"/>
              <a:buNone/>
            </a:pPr>
            <a:r>
              <a:rPr b="1" lang="en-US" sz="1700">
                <a:solidFill>
                  <a:srgbClr val="333333"/>
                </a:solidFill>
                <a:highlight>
                  <a:srgbClr val="FBFBFB"/>
                </a:highlight>
                <a:latin typeface="Arial"/>
                <a:ea typeface="Arial"/>
                <a:cs typeface="Arial"/>
                <a:sym typeface="Arial"/>
              </a:rPr>
              <a:t>Uses</a:t>
            </a:r>
          </a:p>
          <a:p>
            <a:pPr indent="-69850" lvl="0" marL="0" rtl="0">
              <a:lnSpc>
                <a:spcPct val="122000"/>
              </a:lnSpc>
              <a:spcBef>
                <a:spcPts val="0"/>
              </a:spcBef>
              <a:spcAft>
                <a:spcPts val="1200"/>
              </a:spcAft>
              <a:buClr>
                <a:schemeClr val="dk1"/>
              </a:buClr>
              <a:buSzPct val="68750"/>
              <a:buFont typeface="Arial"/>
              <a:buNone/>
            </a:pPr>
            <a:r>
              <a:rPr lang="en-US" sz="1550">
                <a:solidFill>
                  <a:srgbClr val="333333"/>
                </a:solidFill>
                <a:highlight>
                  <a:srgbClr val="FBFBFB"/>
                </a:highlight>
                <a:latin typeface="Arial"/>
                <a:ea typeface="Arial"/>
                <a:cs typeface="Arial"/>
                <a:sym typeface="Arial"/>
              </a:rPr>
              <a:t>This game encourages participants to think about the problem-solving process. It builds skills such as creativity, negotiation and decision making, as well as communication and time management. After the activity, teams should be better equipped to work together, and to think on their feet.</a:t>
            </a:r>
          </a:p>
          <a:p>
            <a:pPr indent="-69850" lvl="0" marL="0" rtl="0">
              <a:lnSpc>
                <a:spcPct val="115000"/>
              </a:lnSpc>
              <a:spcBef>
                <a:spcPts val="0"/>
              </a:spcBef>
              <a:buClr>
                <a:schemeClr val="dk1"/>
              </a:buClr>
              <a:buSzPct val="64705"/>
              <a:buFont typeface="Arial"/>
              <a:buNone/>
            </a:pPr>
            <a:r>
              <a:rPr b="1" lang="en-US" sz="1700">
                <a:solidFill>
                  <a:srgbClr val="333333"/>
                </a:solidFill>
                <a:highlight>
                  <a:srgbClr val="FBFBFB"/>
                </a:highlight>
                <a:latin typeface="Arial"/>
                <a:ea typeface="Arial"/>
                <a:cs typeface="Arial"/>
                <a:sym typeface="Arial"/>
              </a:rPr>
              <a:t>What You'll Need</a:t>
            </a:r>
          </a:p>
          <a:p>
            <a:pPr indent="-327025" lvl="0" marL="647700" rtl="0">
              <a:lnSpc>
                <a:spcPct val="133000"/>
              </a:lnSpc>
              <a:spcBef>
                <a:spcPts val="1200"/>
              </a:spcBef>
              <a:spcAft>
                <a:spcPts val="2200"/>
              </a:spcAft>
              <a:buClr>
                <a:srgbClr val="333333"/>
              </a:buClr>
              <a:buSzPct val="96875"/>
              <a:buFont typeface="Arial"/>
              <a:buChar char="●"/>
            </a:pPr>
            <a:r>
              <a:rPr lang="en-US" sz="1550">
                <a:solidFill>
                  <a:srgbClr val="333333"/>
                </a:solidFill>
                <a:highlight>
                  <a:srgbClr val="FBFBFB"/>
                </a:highlight>
                <a:latin typeface="Arial"/>
                <a:ea typeface="Arial"/>
                <a:cs typeface="Arial"/>
                <a:sym typeface="Arial"/>
              </a:rPr>
              <a:t>Ideally four or five people in each team.</a:t>
            </a:r>
          </a:p>
          <a:p>
            <a:pPr indent="-327025" lvl="0" marL="647700" rtl="0">
              <a:lnSpc>
                <a:spcPct val="133000"/>
              </a:lnSpc>
              <a:spcBef>
                <a:spcPts val="1200"/>
              </a:spcBef>
              <a:spcAft>
                <a:spcPts val="2200"/>
              </a:spcAft>
              <a:buClr>
                <a:srgbClr val="333333"/>
              </a:buClr>
              <a:buSzPct val="96875"/>
              <a:buFont typeface="Arial"/>
              <a:buChar char="●"/>
            </a:pPr>
            <a:r>
              <a:rPr lang="en-US" sz="1550">
                <a:solidFill>
                  <a:srgbClr val="333333"/>
                </a:solidFill>
                <a:highlight>
                  <a:srgbClr val="FBFBFB"/>
                </a:highlight>
                <a:latin typeface="Arial"/>
                <a:ea typeface="Arial"/>
                <a:cs typeface="Arial"/>
                <a:sym typeface="Arial"/>
              </a:rPr>
              <a:t>A large, private room.</a:t>
            </a:r>
          </a:p>
          <a:p>
            <a:pPr indent="-327025" lvl="0" marL="647700" rtl="0">
              <a:lnSpc>
                <a:spcPct val="133000"/>
              </a:lnSpc>
              <a:spcBef>
                <a:spcPts val="1200"/>
              </a:spcBef>
              <a:spcAft>
                <a:spcPts val="2200"/>
              </a:spcAft>
              <a:buClr>
                <a:srgbClr val="333333"/>
              </a:buClr>
              <a:buSzPct val="96875"/>
              <a:buFont typeface="Arial"/>
              <a:buChar char="●"/>
            </a:pPr>
            <a:r>
              <a:rPr lang="en-US" sz="1550">
                <a:solidFill>
                  <a:srgbClr val="333333"/>
                </a:solidFill>
                <a:highlight>
                  <a:srgbClr val="FBFBFB"/>
                </a:highlight>
                <a:latin typeface="Arial"/>
                <a:ea typeface="Arial"/>
                <a:cs typeface="Arial"/>
                <a:sym typeface="Arial"/>
              </a:rPr>
              <a:t>Paper, pens and flip charts.</a:t>
            </a:r>
          </a:p>
          <a:p>
            <a:pPr indent="-342900" lvl="0" marL="342900" marR="0" rtl="0" algn="l">
              <a:spcBef>
                <a:spcPts val="0"/>
              </a:spcBef>
              <a:buClr>
                <a:schemeClr val="dk1"/>
              </a:buClr>
              <a:buSzPct val="100000"/>
              <a:buFont typeface="Arial"/>
              <a:buNone/>
            </a:pPr>
            <a:r>
              <a:t/>
            </a:r>
            <a:endParaRPr/>
          </a:p>
        </p:txBody>
      </p:sp>
      <p:sp>
        <p:nvSpPr>
          <p:cNvPr id="177" name="Shape 177"/>
          <p:cNvSpPr txBox="1"/>
          <p:nvPr>
            <p:ph idx="12" type="sldNum"/>
          </p:nvPr>
        </p:nvSpPr>
        <p:spPr>
          <a:xfrm>
            <a:off x="6553200" y="6356350"/>
            <a:ext cx="2133600" cy="365100"/>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1" name="Shape 181"/>
        <p:cNvGrpSpPr/>
        <p:nvPr/>
      </p:nvGrpSpPr>
      <p:grpSpPr>
        <a:xfrm>
          <a:off x="0" y="0"/>
          <a:ext cx="0" cy="0"/>
          <a:chOff x="0" y="0"/>
          <a:chExt cx="0" cy="0"/>
        </a:xfrm>
      </p:grpSpPr>
      <p:sp>
        <p:nvSpPr>
          <p:cNvPr id="182" name="Shape 182"/>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lvl="0" rtl="0">
              <a:spcBef>
                <a:spcPts val="0"/>
              </a:spcBef>
              <a:buClr>
                <a:schemeClr val="dk1"/>
              </a:buClr>
              <a:buSzPct val="25000"/>
              <a:buFont typeface="Calibri"/>
              <a:buNone/>
            </a:pPr>
            <a:r>
              <a:rPr lang="en-US"/>
              <a:t>review</a:t>
            </a:r>
            <a:r>
              <a:rPr lang="en-US"/>
              <a:t> activity</a:t>
            </a:r>
          </a:p>
        </p:txBody>
      </p:sp>
      <p:sp>
        <p:nvSpPr>
          <p:cNvPr id="183" name="Shape 183"/>
          <p:cNvSpPr txBox="1"/>
          <p:nvPr>
            <p:ph idx="1" type="body"/>
          </p:nvPr>
        </p:nvSpPr>
        <p:spPr>
          <a:xfrm>
            <a:off x="457200" y="1600200"/>
            <a:ext cx="8229600" cy="4526100"/>
          </a:xfrm>
          <a:prstGeom prst="rect">
            <a:avLst/>
          </a:prstGeom>
          <a:noFill/>
          <a:ln>
            <a:noFill/>
          </a:ln>
        </p:spPr>
        <p:txBody>
          <a:bodyPr anchorCtr="0" anchor="t" bIns="45700" lIns="91425" rIns="91425" wrap="square" tIns="45700">
            <a:noAutofit/>
          </a:bodyPr>
          <a:lstStyle/>
          <a:p>
            <a:pPr indent="-69850" lvl="0" marL="0" rtl="0">
              <a:lnSpc>
                <a:spcPct val="115000"/>
              </a:lnSpc>
              <a:spcBef>
                <a:spcPts val="2700"/>
              </a:spcBef>
              <a:spcAft>
                <a:spcPts val="1600"/>
              </a:spcAft>
              <a:buClr>
                <a:schemeClr val="dk1"/>
              </a:buClr>
              <a:buSzPct val="36666"/>
              <a:buFont typeface="Arial"/>
              <a:buNone/>
            </a:pPr>
            <a:r>
              <a:rPr b="1" lang="en-US" sz="2950">
                <a:solidFill>
                  <a:srgbClr val="333333"/>
                </a:solidFill>
                <a:highlight>
                  <a:srgbClr val="FBFBFB"/>
                </a:highlight>
                <a:latin typeface="Arial"/>
                <a:ea typeface="Arial"/>
                <a:cs typeface="Arial"/>
                <a:sym typeface="Arial"/>
              </a:rPr>
              <a:t>Exercise 3: Create Your Own</a:t>
            </a:r>
          </a:p>
          <a:p>
            <a:pPr indent="-69850" lvl="0" marL="0" rtl="0">
              <a:lnSpc>
                <a:spcPct val="122000"/>
              </a:lnSpc>
              <a:spcBef>
                <a:spcPts val="0"/>
              </a:spcBef>
              <a:spcAft>
                <a:spcPts val="1200"/>
              </a:spcAft>
              <a:buClr>
                <a:schemeClr val="dk1"/>
              </a:buClr>
              <a:buSzPct val="55000"/>
              <a:buFont typeface="Arial"/>
              <a:buNone/>
            </a:pPr>
            <a:r>
              <a:rPr lang="en-US" sz="1950">
                <a:solidFill>
                  <a:srgbClr val="333333"/>
                </a:solidFill>
                <a:highlight>
                  <a:srgbClr val="FBFBFB"/>
                </a:highlight>
                <a:latin typeface="Arial"/>
                <a:ea typeface="Arial"/>
                <a:cs typeface="Arial"/>
                <a:sym typeface="Arial"/>
              </a:rPr>
              <a:t>After the presentations, encourage teams to discuss the different </a:t>
            </a:r>
            <a:r>
              <a:rPr lang="en-US" sz="1950" u="sng">
                <a:solidFill>
                  <a:srgbClr val="0861A2"/>
                </a:solidFill>
                <a:highlight>
                  <a:srgbClr val="FBFBFB"/>
                </a:highlight>
                <a:latin typeface="Arial"/>
                <a:ea typeface="Arial"/>
                <a:cs typeface="Arial"/>
                <a:sym typeface="Arial"/>
                <a:hlinkClick r:id="rId3"/>
              </a:rPr>
              <a:t>decision-making processes</a:t>
            </a:r>
            <a:r>
              <a:rPr lang="en-US" sz="1950">
                <a:solidFill>
                  <a:srgbClr val="333333"/>
                </a:solidFill>
                <a:highlight>
                  <a:srgbClr val="FBFBFB"/>
                </a:highlight>
                <a:latin typeface="Arial"/>
                <a:ea typeface="Arial"/>
                <a:cs typeface="Arial"/>
                <a:sym typeface="Arial"/>
              </a:rPr>
              <a:t>  they followed. You might ask them how they communicated and </a:t>
            </a:r>
            <a:r>
              <a:rPr lang="en-US" sz="1950" u="sng">
                <a:solidFill>
                  <a:srgbClr val="0861A2"/>
                </a:solidFill>
                <a:highlight>
                  <a:srgbClr val="FBFBFB"/>
                </a:highlight>
                <a:latin typeface="Arial"/>
                <a:ea typeface="Arial"/>
                <a:cs typeface="Arial"/>
                <a:sym typeface="Arial"/>
                <a:hlinkClick r:id="rId4"/>
              </a:rPr>
              <a:t>managed their time</a:t>
            </a:r>
            <a:r>
              <a:rPr lang="en-US" sz="1950">
                <a:solidFill>
                  <a:srgbClr val="333333"/>
                </a:solidFill>
                <a:highlight>
                  <a:srgbClr val="FBFBFB"/>
                </a:highlight>
                <a:latin typeface="Arial"/>
                <a:ea typeface="Arial"/>
                <a:cs typeface="Arial"/>
                <a:sym typeface="Arial"/>
              </a:rPr>
              <a:t> . Another question could be about how they kept their discussion focused. And to round up, you might ask them whether they would have changed their approach after hearing the other teams' presentations.</a:t>
            </a:r>
          </a:p>
        </p:txBody>
      </p:sp>
      <p:sp>
        <p:nvSpPr>
          <p:cNvPr id="184" name="Shape 184"/>
          <p:cNvSpPr txBox="1"/>
          <p:nvPr>
            <p:ph idx="12" type="sldNum"/>
          </p:nvPr>
        </p:nvSpPr>
        <p:spPr>
          <a:xfrm>
            <a:off x="6553200" y="6356350"/>
            <a:ext cx="2133600" cy="365100"/>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8" name="Shape 188"/>
        <p:cNvGrpSpPr/>
        <p:nvPr/>
      </p:nvGrpSpPr>
      <p:grpSpPr>
        <a:xfrm>
          <a:off x="0" y="0"/>
          <a:ext cx="0" cy="0"/>
          <a:chOff x="0" y="0"/>
          <a:chExt cx="0" cy="0"/>
        </a:xfrm>
      </p:grpSpPr>
      <p:sp>
        <p:nvSpPr>
          <p:cNvPr id="189" name="Shape 189"/>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lvl="0" rtl="0">
              <a:spcBef>
                <a:spcPts val="0"/>
              </a:spcBef>
              <a:buClr>
                <a:schemeClr val="dk1"/>
              </a:buClr>
              <a:buSzPct val="25000"/>
              <a:buFont typeface="Calibri"/>
              <a:buNone/>
            </a:pPr>
            <a:r>
              <a:rPr lang="en-US"/>
              <a:t>today’s activity</a:t>
            </a:r>
          </a:p>
        </p:txBody>
      </p:sp>
      <p:sp>
        <p:nvSpPr>
          <p:cNvPr id="190" name="Shape 190"/>
          <p:cNvSpPr txBox="1"/>
          <p:nvPr>
            <p:ph idx="1" type="body"/>
          </p:nvPr>
        </p:nvSpPr>
        <p:spPr>
          <a:xfrm>
            <a:off x="457200" y="1623950"/>
            <a:ext cx="8229600" cy="4526100"/>
          </a:xfrm>
          <a:prstGeom prst="rect">
            <a:avLst/>
          </a:prstGeom>
          <a:noFill/>
          <a:ln>
            <a:noFill/>
          </a:ln>
        </p:spPr>
        <p:txBody>
          <a:bodyPr anchorCtr="0" anchor="t" bIns="45700" lIns="91425" rIns="91425" wrap="square" tIns="45700">
            <a:noAutofit/>
          </a:bodyPr>
          <a:lstStyle/>
          <a:p>
            <a:pPr indent="0" lvl="0" marL="0" rtl="0">
              <a:lnSpc>
                <a:spcPct val="133000"/>
              </a:lnSpc>
              <a:spcBef>
                <a:spcPts val="1200"/>
              </a:spcBef>
              <a:spcAft>
                <a:spcPts val="2200"/>
              </a:spcAft>
              <a:buNone/>
            </a:pPr>
            <a:r>
              <a:rPr b="1" lang="en-US" sz="1950">
                <a:solidFill>
                  <a:srgbClr val="333333"/>
                </a:solidFill>
                <a:highlight>
                  <a:srgbClr val="FBFBFB"/>
                </a:highlight>
                <a:latin typeface="Arial"/>
                <a:ea typeface="Arial"/>
                <a:cs typeface="Arial"/>
                <a:sym typeface="Arial"/>
              </a:rPr>
              <a:t>Discuss</a:t>
            </a:r>
          </a:p>
          <a:p>
            <a:pPr indent="-352425" lvl="0" marL="647700" rtl="0">
              <a:lnSpc>
                <a:spcPct val="133000"/>
              </a:lnSpc>
              <a:spcBef>
                <a:spcPts val="1200"/>
              </a:spcBef>
              <a:spcAft>
                <a:spcPts val="2200"/>
              </a:spcAft>
              <a:buClr>
                <a:srgbClr val="333333"/>
              </a:buClr>
              <a:buSzPct val="97500"/>
              <a:buFont typeface="Arial"/>
              <a:buAutoNum type="arabicPeriod"/>
            </a:pPr>
            <a:r>
              <a:rPr b="1" lang="en-US" sz="1950">
                <a:solidFill>
                  <a:srgbClr val="333333"/>
                </a:solidFill>
                <a:highlight>
                  <a:srgbClr val="FBFBFB"/>
                </a:highlight>
                <a:latin typeface="Arial"/>
                <a:ea typeface="Arial"/>
                <a:cs typeface="Arial"/>
                <a:sym typeface="Arial"/>
              </a:rPr>
              <a:t>Group dynamics</a:t>
            </a:r>
          </a:p>
          <a:p>
            <a:pPr indent="-352425" lvl="0" marL="647700" rtl="0">
              <a:lnSpc>
                <a:spcPct val="133000"/>
              </a:lnSpc>
              <a:spcBef>
                <a:spcPts val="1200"/>
              </a:spcBef>
              <a:spcAft>
                <a:spcPts val="2200"/>
              </a:spcAft>
              <a:buClr>
                <a:srgbClr val="333333"/>
              </a:buClr>
              <a:buSzPct val="97500"/>
              <a:buFont typeface="Arial"/>
              <a:buAutoNum type="arabicPeriod"/>
            </a:pPr>
            <a:r>
              <a:rPr b="1" lang="en-US" sz="1950">
                <a:solidFill>
                  <a:srgbClr val="333333"/>
                </a:solidFill>
                <a:highlight>
                  <a:srgbClr val="FBFBFB"/>
                </a:highlight>
                <a:latin typeface="Arial"/>
                <a:ea typeface="Arial"/>
                <a:cs typeface="Arial"/>
                <a:sym typeface="Arial"/>
              </a:rPr>
              <a:t>Time Management</a:t>
            </a:r>
          </a:p>
          <a:p>
            <a:pPr indent="-352425" lvl="0" marL="647700" rtl="0">
              <a:lnSpc>
                <a:spcPct val="133000"/>
              </a:lnSpc>
              <a:spcBef>
                <a:spcPts val="1200"/>
              </a:spcBef>
              <a:spcAft>
                <a:spcPts val="2200"/>
              </a:spcAft>
              <a:buClr>
                <a:srgbClr val="333333"/>
              </a:buClr>
              <a:buSzPct val="97500"/>
              <a:buFont typeface="Arial"/>
              <a:buAutoNum type="arabicPeriod"/>
            </a:pPr>
            <a:r>
              <a:rPr b="1" lang="en-US" sz="1950">
                <a:solidFill>
                  <a:srgbClr val="333333"/>
                </a:solidFill>
                <a:highlight>
                  <a:srgbClr val="FBFBFB"/>
                </a:highlight>
                <a:latin typeface="Arial"/>
                <a:ea typeface="Arial"/>
                <a:cs typeface="Arial"/>
                <a:sym typeface="Arial"/>
              </a:rPr>
              <a:t>Decision Making Processes</a:t>
            </a:r>
          </a:p>
        </p:txBody>
      </p:sp>
      <p:sp>
        <p:nvSpPr>
          <p:cNvPr id="191" name="Shape 191"/>
          <p:cNvSpPr txBox="1"/>
          <p:nvPr>
            <p:ph idx="12" type="sldNum"/>
          </p:nvPr>
        </p:nvSpPr>
        <p:spPr>
          <a:xfrm>
            <a:off x="6553200" y="6356350"/>
            <a:ext cx="2133600" cy="365100"/>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5" name="Shape 195"/>
        <p:cNvGrpSpPr/>
        <p:nvPr/>
      </p:nvGrpSpPr>
      <p:grpSpPr>
        <a:xfrm>
          <a:off x="0" y="0"/>
          <a:ext cx="0" cy="0"/>
          <a:chOff x="0" y="0"/>
          <a:chExt cx="0" cy="0"/>
        </a:xfrm>
      </p:grpSpPr>
      <p:sp>
        <p:nvSpPr>
          <p:cNvPr id="196" name="Shape 196"/>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lvl="0" rtl="0">
              <a:spcBef>
                <a:spcPts val="0"/>
              </a:spcBef>
              <a:buClr>
                <a:schemeClr val="dk1"/>
              </a:buClr>
              <a:buSzPct val="25000"/>
              <a:buFont typeface="Calibri"/>
              <a:buNone/>
            </a:pPr>
            <a:r>
              <a:rPr lang="en-US"/>
              <a:t>today’s activity</a:t>
            </a:r>
          </a:p>
        </p:txBody>
      </p:sp>
      <p:sp>
        <p:nvSpPr>
          <p:cNvPr id="197" name="Shape 197"/>
          <p:cNvSpPr txBox="1"/>
          <p:nvPr>
            <p:ph idx="1" type="body"/>
          </p:nvPr>
        </p:nvSpPr>
        <p:spPr>
          <a:xfrm>
            <a:off x="457200" y="1623950"/>
            <a:ext cx="8229600" cy="4526100"/>
          </a:xfrm>
          <a:prstGeom prst="rect">
            <a:avLst/>
          </a:prstGeom>
          <a:noFill/>
          <a:ln>
            <a:noFill/>
          </a:ln>
        </p:spPr>
        <p:txBody>
          <a:bodyPr anchorCtr="0" anchor="t" bIns="45700" lIns="91425" rIns="91425" wrap="square" tIns="45700">
            <a:noAutofit/>
          </a:bodyPr>
          <a:lstStyle/>
          <a:p>
            <a:pPr indent="0" lvl="0" marL="0" rtl="0">
              <a:lnSpc>
                <a:spcPct val="133000"/>
              </a:lnSpc>
              <a:spcBef>
                <a:spcPts val="1200"/>
              </a:spcBef>
              <a:spcAft>
                <a:spcPts val="2200"/>
              </a:spcAft>
              <a:buNone/>
            </a:pPr>
            <a:r>
              <a:rPr b="1" lang="en-US" sz="1950">
                <a:solidFill>
                  <a:srgbClr val="333333"/>
                </a:solidFill>
                <a:highlight>
                  <a:srgbClr val="FBFBFB"/>
                </a:highlight>
                <a:latin typeface="Arial"/>
                <a:ea typeface="Arial"/>
                <a:cs typeface="Arial"/>
                <a:sym typeface="Arial"/>
              </a:rPr>
              <a:t>Did you?</a:t>
            </a:r>
          </a:p>
          <a:p>
            <a:pPr lvl="0" rtl="0">
              <a:spcBef>
                <a:spcPts val="0"/>
              </a:spcBef>
              <a:buSzPct val="100000"/>
            </a:pPr>
            <a:r>
              <a:rPr lang="en-US" sz="2400"/>
              <a:t>Identify </a:t>
            </a:r>
            <a:r>
              <a:rPr b="1" lang="en-US" sz="2400"/>
              <a:t>work based problems</a:t>
            </a:r>
            <a:r>
              <a:rPr lang="en-US" sz="2400"/>
              <a:t> through the application of </a:t>
            </a:r>
            <a:r>
              <a:rPr b="1" lang="en-US" sz="2400"/>
              <a:t>problem solving tools   ?</a:t>
            </a:r>
            <a:r>
              <a:rPr lang="en-US" sz="2400"/>
              <a:t>;</a:t>
            </a:r>
          </a:p>
          <a:p>
            <a:pPr indent="35560" lvl="0" rtl="0">
              <a:spcBef>
                <a:spcPts val="0"/>
              </a:spcBef>
              <a:buSzPct val="100000"/>
            </a:pPr>
            <a:r>
              <a:rPr lang="en-US" sz="2400"/>
              <a:t>Apply </a:t>
            </a:r>
            <a:r>
              <a:rPr b="1" lang="en-US" sz="2400"/>
              <a:t>problem solving tools</a:t>
            </a:r>
            <a:r>
              <a:rPr lang="en-US" sz="2400"/>
              <a:t> to identify obstacles and resolutions?  </a:t>
            </a:r>
          </a:p>
          <a:p>
            <a:pPr indent="35560" lvl="0" rtl="0">
              <a:spcBef>
                <a:spcPts val="0"/>
              </a:spcBef>
              <a:buSzPct val="100000"/>
            </a:pPr>
            <a:r>
              <a:rPr lang="en-US" sz="2400"/>
              <a:t>Organise (your) </a:t>
            </a:r>
            <a:r>
              <a:rPr b="1" lang="en-US" sz="2400"/>
              <a:t>knowledge and learning</a:t>
            </a:r>
            <a:r>
              <a:rPr lang="en-US" sz="2400"/>
              <a:t> through use of a range of information resources?, and </a:t>
            </a:r>
          </a:p>
          <a:p>
            <a:pPr indent="35560" lvl="0" rtl="0">
              <a:spcBef>
                <a:spcPts val="0"/>
              </a:spcBef>
              <a:buSzPct val="100000"/>
            </a:pPr>
            <a:r>
              <a:rPr b="1" lang="en-US" sz="2400"/>
              <a:t>present </a:t>
            </a:r>
            <a:r>
              <a:rPr lang="en-US" sz="2400"/>
              <a:t>(your)</a:t>
            </a:r>
            <a:r>
              <a:rPr b="1" lang="en-US" sz="2400"/>
              <a:t> work</a:t>
            </a:r>
            <a:r>
              <a:rPr lang="en-US" sz="2400"/>
              <a:t> at the appropriate level?</a:t>
            </a:r>
          </a:p>
        </p:txBody>
      </p:sp>
      <p:sp>
        <p:nvSpPr>
          <p:cNvPr id="198" name="Shape 198"/>
          <p:cNvSpPr txBox="1"/>
          <p:nvPr>
            <p:ph idx="12" type="sldNum"/>
          </p:nvPr>
        </p:nvSpPr>
        <p:spPr>
          <a:xfrm>
            <a:off x="6553200" y="6356350"/>
            <a:ext cx="2133600" cy="365100"/>
          </a:xfrm>
          <a:prstGeom prst="rect">
            <a:avLst/>
          </a:prstGeom>
          <a:noFill/>
          <a:ln>
            <a:noFill/>
          </a:ln>
        </p:spPr>
        <p:txBody>
          <a:bodyPr anchorCtr="0" anchor="ctr" bIns="45700" lIns="91425" rIns="91425" wrap="square" tIns="45700">
            <a:noAutofit/>
          </a:bodyPr>
          <a:lstStyle/>
          <a:p>
            <a:pPr indent="0" lvl="0" marL="0" marR="0" rtl="0" algn="r">
              <a:spcBef>
                <a:spcPts val="0"/>
              </a:spcBef>
              <a:buSzPct val="25000"/>
              <a:buNone/>
            </a:pPr>
            <a:fld id="{00000000-1234-1234-1234-123412341234}" type="slidenum">
              <a:rPr b="0" i="0" lang="en-US" sz="1200" u="none" cap="none" strike="noStrike">
                <a:solidFill>
                  <a:srgbClr val="888888"/>
                </a:solidFill>
                <a:latin typeface="Calibri"/>
                <a:ea typeface="Calibri"/>
                <a:cs typeface="Calibri"/>
                <a:sym typeface="Calibri"/>
              </a:rPr>
              <a:t>‹#›</a:t>
            </a:fld>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