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CC00CC"/>
    <a:srgbClr val="FFD243"/>
    <a:srgbClr val="FFC000"/>
    <a:srgbClr val="FF33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C5B6FB-6548-A9FF-3742-DC77BC4F97DE}" v="3291" dt="2023-09-21T13:05:32.879"/>
    <p1510:client id="{47C66AC0-FAA0-969E-E991-AD868961AE72}" v="2208" dt="2023-09-21T12:30:01.906"/>
    <p1510:client id="{5E1470C4-FF2F-6EED-6535-B6F3A207DDE4}" v="357" dt="2023-09-10T17:23:18.827"/>
    <p1510:client id="{6E21B19E-6DDA-4ECE-A8C2-7E9CD9F0F03C}" v="14" dt="2023-09-04T20:45:07.678"/>
    <p1510:client id="{70537E11-5354-A35C-C2B2-F25480BC4C91}" v="29" dt="2023-09-13T17:41:09.385"/>
    <p1510:client id="{B2566BD8-49A7-92E7-72D6-20D8E0340C87}" v="730" dt="2023-09-18T18:37:44.448"/>
    <p1510:client id="{D7E1DA47-6F22-EF4A-AF85-063D84DC78E0}" v="570" dt="2023-09-07T17:58:59.370"/>
    <p1510:client id="{E117CE88-95A8-332B-9938-D0DDFC237439}" v="4" dt="2023-09-07T18:04:28.473"/>
    <p1510:client id="{E4BD6ADF-355A-4D4C-5205-5A2240D64295}" v="428" dt="2023-09-18T16:50:33.7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3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Thomas (2308039)" userId="S::2308039@student.uwtsd.ac.uk::01ac5a19-2b4e-41f0-91f3-bd925587401b" providerId="AD" clId="Web-{5E1470C4-FF2F-6EED-6535-B6F3A207DDE4}"/>
    <pc:docChg chg="modSld">
      <pc:chgData name="Elizabeth Thomas (2308039)" userId="S::2308039@student.uwtsd.ac.uk::01ac5a19-2b4e-41f0-91f3-bd925587401b" providerId="AD" clId="Web-{5E1470C4-FF2F-6EED-6535-B6F3A207DDE4}" dt="2023-09-10T17:23:15.264" v="210" actId="20577"/>
      <pc:docMkLst>
        <pc:docMk/>
      </pc:docMkLst>
      <pc:sldChg chg="addSp modSp">
        <pc:chgData name="Elizabeth Thomas (2308039)" userId="S::2308039@student.uwtsd.ac.uk::01ac5a19-2b4e-41f0-91f3-bd925587401b" providerId="AD" clId="Web-{5E1470C4-FF2F-6EED-6535-B6F3A207DDE4}" dt="2023-09-10T17:23:15.264" v="210" actId="20577"/>
        <pc:sldMkLst>
          <pc:docMk/>
          <pc:sldMk cId="4214726834" sldId="256"/>
        </pc:sldMkLst>
        <pc:spChg chg="mod">
          <ac:chgData name="Elizabeth Thomas (2308039)" userId="S::2308039@student.uwtsd.ac.uk::01ac5a19-2b4e-41f0-91f3-bd925587401b" providerId="AD" clId="Web-{5E1470C4-FF2F-6EED-6535-B6F3A207DDE4}" dt="2023-09-10T10:52:41.727" v="186" actId="20577"/>
          <ac:spMkLst>
            <pc:docMk/>
            <pc:sldMk cId="4214726834" sldId="256"/>
            <ac:spMk id="7" creationId="{5A546AEC-451D-F1C0-A384-1E8748B5D8D9}"/>
          </ac:spMkLst>
        </pc:spChg>
        <pc:spChg chg="mod">
          <ac:chgData name="Elizabeth Thomas (2308039)" userId="S::2308039@student.uwtsd.ac.uk::01ac5a19-2b4e-41f0-91f3-bd925587401b" providerId="AD" clId="Web-{5E1470C4-FF2F-6EED-6535-B6F3A207DDE4}" dt="2023-09-10T10:48:31.870" v="115" actId="20577"/>
          <ac:spMkLst>
            <pc:docMk/>
            <pc:sldMk cId="4214726834" sldId="256"/>
            <ac:spMk id="8" creationId="{7035B8AD-645D-3528-1D37-010EB093B6A7}"/>
          </ac:spMkLst>
        </pc:spChg>
        <pc:spChg chg="mod">
          <ac:chgData name="Elizabeth Thomas (2308039)" userId="S::2308039@student.uwtsd.ac.uk::01ac5a19-2b4e-41f0-91f3-bd925587401b" providerId="AD" clId="Web-{5E1470C4-FF2F-6EED-6535-B6F3A207DDE4}" dt="2023-09-10T17:23:15.264" v="210" actId="20577"/>
          <ac:spMkLst>
            <pc:docMk/>
            <pc:sldMk cId="4214726834" sldId="256"/>
            <ac:spMk id="10" creationId="{AC26B15D-EB11-336B-D774-FE7BF4EBAA5F}"/>
          </ac:spMkLst>
        </pc:spChg>
        <pc:picChg chg="add mod modCrop">
          <ac:chgData name="Elizabeth Thomas (2308039)" userId="S::2308039@student.uwtsd.ac.uk::01ac5a19-2b4e-41f0-91f3-bd925587401b" providerId="AD" clId="Web-{5E1470C4-FF2F-6EED-6535-B6F3A207DDE4}" dt="2023-09-10T10:53:00.963" v="188" actId="1076"/>
          <ac:picMkLst>
            <pc:docMk/>
            <pc:sldMk cId="4214726834" sldId="256"/>
            <ac:picMk id="5" creationId="{45396C5A-13E1-002B-D9F8-BB47A1F05801}"/>
          </ac:picMkLst>
        </pc:picChg>
        <pc:picChg chg="add mod modCrop">
          <ac:chgData name="Elizabeth Thomas (2308039)" userId="S::2308039@student.uwtsd.ac.uk::01ac5a19-2b4e-41f0-91f3-bd925587401b" providerId="AD" clId="Web-{5E1470C4-FF2F-6EED-6535-B6F3A207DDE4}" dt="2023-09-10T10:48:35.886" v="116" actId="1076"/>
          <ac:picMkLst>
            <pc:docMk/>
            <pc:sldMk cId="4214726834" sldId="256"/>
            <ac:picMk id="9" creationId="{857721E1-797A-0533-9867-E8235B7F6118}"/>
          </ac:picMkLst>
        </pc:picChg>
        <pc:picChg chg="add mod">
          <ac:chgData name="Elizabeth Thomas (2308039)" userId="S::2308039@student.uwtsd.ac.uk::01ac5a19-2b4e-41f0-91f3-bd925587401b" providerId="AD" clId="Web-{5E1470C4-FF2F-6EED-6535-B6F3A207DDE4}" dt="2023-09-10T10:50:44.409" v="154" actId="1076"/>
          <ac:picMkLst>
            <pc:docMk/>
            <pc:sldMk cId="4214726834" sldId="256"/>
            <ac:picMk id="11" creationId="{58E9EEA0-497D-F6A0-A439-935D8457A9E3}"/>
          </ac:picMkLst>
        </pc:picChg>
        <pc:picChg chg="add mod">
          <ac:chgData name="Elizabeth Thomas (2308039)" userId="S::2308039@student.uwtsd.ac.uk::01ac5a19-2b4e-41f0-91f3-bd925587401b" providerId="AD" clId="Web-{5E1470C4-FF2F-6EED-6535-B6F3A207DDE4}" dt="2023-09-10T10:52:50.353" v="187" actId="1076"/>
          <ac:picMkLst>
            <pc:docMk/>
            <pc:sldMk cId="4214726834" sldId="256"/>
            <ac:picMk id="12" creationId="{D2C8EDEF-FD76-D009-C139-9661DCD1DBF0}"/>
          </ac:picMkLst>
        </pc:picChg>
      </pc:sldChg>
      <pc:sldChg chg="modSp">
        <pc:chgData name="Elizabeth Thomas (2308039)" userId="S::2308039@student.uwtsd.ac.uk::01ac5a19-2b4e-41f0-91f3-bd925587401b" providerId="AD" clId="Web-{5E1470C4-FF2F-6EED-6535-B6F3A207DDE4}" dt="2023-09-10T10:53:32.199" v="204" actId="1076"/>
        <pc:sldMkLst>
          <pc:docMk/>
          <pc:sldMk cId="2291344612" sldId="257"/>
        </pc:sldMkLst>
        <pc:spChg chg="mod">
          <ac:chgData name="Elizabeth Thomas (2308039)" userId="S::2308039@student.uwtsd.ac.uk::01ac5a19-2b4e-41f0-91f3-bd925587401b" providerId="AD" clId="Web-{5E1470C4-FF2F-6EED-6535-B6F3A207DDE4}" dt="2023-09-10T10:53:32.199" v="204" actId="1076"/>
          <ac:spMkLst>
            <pc:docMk/>
            <pc:sldMk cId="2291344612" sldId="257"/>
            <ac:spMk id="3" creationId="{5DAD120D-4F3D-70DC-84FA-67E5B5FA98E1}"/>
          </ac:spMkLst>
        </pc:spChg>
      </pc:sldChg>
    </pc:docChg>
  </pc:docChgLst>
  <pc:docChgLst>
    <pc:chgData name="Elizabeth Thomas (2308039)" userId="S::2308039@student.uwtsd.ac.uk::01ac5a19-2b4e-41f0-91f3-bd925587401b" providerId="AD" clId="Web-{47C66AC0-FAA0-969E-E991-AD868961AE72}"/>
    <pc:docChg chg="modSld">
      <pc:chgData name="Elizabeth Thomas (2308039)" userId="S::2308039@student.uwtsd.ac.uk::01ac5a19-2b4e-41f0-91f3-bd925587401b" providerId="AD" clId="Web-{47C66AC0-FAA0-969E-E991-AD868961AE72}" dt="2023-09-21T12:30:01.906" v="1131" actId="20577"/>
      <pc:docMkLst>
        <pc:docMk/>
      </pc:docMkLst>
      <pc:sldChg chg="modSp">
        <pc:chgData name="Elizabeth Thomas (2308039)" userId="S::2308039@student.uwtsd.ac.uk::01ac5a19-2b4e-41f0-91f3-bd925587401b" providerId="AD" clId="Web-{47C66AC0-FAA0-969E-E991-AD868961AE72}" dt="2023-09-21T12:30:01.906" v="1131" actId="20577"/>
        <pc:sldMkLst>
          <pc:docMk/>
          <pc:sldMk cId="4214726834" sldId="256"/>
        </pc:sldMkLst>
        <pc:spChg chg="mod">
          <ac:chgData name="Elizabeth Thomas (2308039)" userId="S::2308039@student.uwtsd.ac.uk::01ac5a19-2b4e-41f0-91f3-bd925587401b" providerId="AD" clId="Web-{47C66AC0-FAA0-969E-E991-AD868961AE72}" dt="2023-09-21T12:20:21.684" v="689" actId="20577"/>
          <ac:spMkLst>
            <pc:docMk/>
            <pc:sldMk cId="4214726834" sldId="256"/>
            <ac:spMk id="4" creationId="{A9577DB0-4CB2-46B9-C855-0D84B20466CC}"/>
          </ac:spMkLst>
        </pc:spChg>
        <pc:spChg chg="mod">
          <ac:chgData name="Elizabeth Thomas (2308039)" userId="S::2308039@student.uwtsd.ac.uk::01ac5a19-2b4e-41f0-91f3-bd925587401b" providerId="AD" clId="Web-{47C66AC0-FAA0-969E-E991-AD868961AE72}" dt="2023-09-21T12:30:01.906" v="1131" actId="20577"/>
          <ac:spMkLst>
            <pc:docMk/>
            <pc:sldMk cId="4214726834" sldId="256"/>
            <ac:spMk id="6" creationId="{67957716-6394-E14E-0599-61E6C63487A8}"/>
          </ac:spMkLst>
        </pc:spChg>
        <pc:spChg chg="mod">
          <ac:chgData name="Elizabeth Thomas (2308039)" userId="S::2308039@student.uwtsd.ac.uk::01ac5a19-2b4e-41f0-91f3-bd925587401b" providerId="AD" clId="Web-{47C66AC0-FAA0-969E-E991-AD868961AE72}" dt="2023-09-21T12:02:04.148" v="190" actId="20577"/>
          <ac:spMkLst>
            <pc:docMk/>
            <pc:sldMk cId="4214726834" sldId="256"/>
            <ac:spMk id="7" creationId="{5A546AEC-451D-F1C0-A384-1E8748B5D8D9}"/>
          </ac:spMkLst>
        </pc:spChg>
        <pc:spChg chg="mod">
          <ac:chgData name="Elizabeth Thomas (2308039)" userId="S::2308039@student.uwtsd.ac.uk::01ac5a19-2b4e-41f0-91f3-bd925587401b" providerId="AD" clId="Web-{47C66AC0-FAA0-969E-E991-AD868961AE72}" dt="2023-09-21T12:29:23.670" v="1129" actId="20577"/>
          <ac:spMkLst>
            <pc:docMk/>
            <pc:sldMk cId="4214726834" sldId="256"/>
            <ac:spMk id="8" creationId="{7035B8AD-645D-3528-1D37-010EB093B6A7}"/>
          </ac:spMkLst>
        </pc:spChg>
      </pc:sldChg>
      <pc:sldChg chg="modSp">
        <pc:chgData name="Elizabeth Thomas (2308039)" userId="S::2308039@student.uwtsd.ac.uk::01ac5a19-2b4e-41f0-91f3-bd925587401b" providerId="AD" clId="Web-{47C66AC0-FAA0-969E-E991-AD868961AE72}" dt="2023-09-21T12:01:25.959" v="178" actId="20577"/>
        <pc:sldMkLst>
          <pc:docMk/>
          <pc:sldMk cId="2291344612" sldId="257"/>
        </pc:sldMkLst>
        <pc:spChg chg="mod">
          <ac:chgData name="Elizabeth Thomas (2308039)" userId="S::2308039@student.uwtsd.ac.uk::01ac5a19-2b4e-41f0-91f3-bd925587401b" providerId="AD" clId="Web-{47C66AC0-FAA0-969E-E991-AD868961AE72}" dt="2023-09-21T12:01:25.959" v="178" actId="20577"/>
          <ac:spMkLst>
            <pc:docMk/>
            <pc:sldMk cId="2291344612" sldId="257"/>
            <ac:spMk id="3" creationId="{5DAD120D-4F3D-70DC-84FA-67E5B5FA98E1}"/>
          </ac:spMkLst>
        </pc:spChg>
      </pc:sldChg>
    </pc:docChg>
  </pc:docChgLst>
  <pc:docChgLst>
    <pc:chgData name="Elizabeth Thomas (2308039)" userId="S::2308039@student.uwtsd.ac.uk::01ac5a19-2b4e-41f0-91f3-bd925587401b" providerId="AD" clId="Web-{E4BD6ADF-355A-4D4C-5205-5A2240D64295}"/>
    <pc:docChg chg="modSld">
      <pc:chgData name="Elizabeth Thomas (2308039)" userId="S::2308039@student.uwtsd.ac.uk::01ac5a19-2b4e-41f0-91f3-bd925587401b" providerId="AD" clId="Web-{E4BD6ADF-355A-4D4C-5205-5A2240D64295}" dt="2023-09-18T16:50:33.779" v="247" actId="1076"/>
      <pc:docMkLst>
        <pc:docMk/>
      </pc:docMkLst>
      <pc:sldChg chg="modSp">
        <pc:chgData name="Elizabeth Thomas (2308039)" userId="S::2308039@student.uwtsd.ac.uk::01ac5a19-2b4e-41f0-91f3-bd925587401b" providerId="AD" clId="Web-{E4BD6ADF-355A-4D4C-5205-5A2240D64295}" dt="2023-09-18T16:27:13.439" v="37" actId="20577"/>
        <pc:sldMkLst>
          <pc:docMk/>
          <pc:sldMk cId="4214726834" sldId="256"/>
        </pc:sldMkLst>
        <pc:spChg chg="mod">
          <ac:chgData name="Elizabeth Thomas (2308039)" userId="S::2308039@student.uwtsd.ac.uk::01ac5a19-2b4e-41f0-91f3-bd925587401b" providerId="AD" clId="Web-{E4BD6ADF-355A-4D4C-5205-5A2240D64295}" dt="2023-09-18T16:24:49.998" v="3" actId="20577"/>
          <ac:spMkLst>
            <pc:docMk/>
            <pc:sldMk cId="4214726834" sldId="256"/>
            <ac:spMk id="2" creationId="{AFF919DB-C854-9356-3F64-CE391CE53742}"/>
          </ac:spMkLst>
        </pc:spChg>
        <pc:spChg chg="mod">
          <ac:chgData name="Elizabeth Thomas (2308039)" userId="S::2308039@student.uwtsd.ac.uk::01ac5a19-2b4e-41f0-91f3-bd925587401b" providerId="AD" clId="Web-{E4BD6ADF-355A-4D4C-5205-5A2240D64295}" dt="2023-09-18T16:25:01.733" v="5" actId="20577"/>
          <ac:spMkLst>
            <pc:docMk/>
            <pc:sldMk cId="4214726834" sldId="256"/>
            <ac:spMk id="4" creationId="{A9577DB0-4CB2-46B9-C855-0D84B20466CC}"/>
          </ac:spMkLst>
        </pc:spChg>
        <pc:spChg chg="mod">
          <ac:chgData name="Elizabeth Thomas (2308039)" userId="S::2308039@student.uwtsd.ac.uk::01ac5a19-2b4e-41f0-91f3-bd925587401b" providerId="AD" clId="Web-{E4BD6ADF-355A-4D4C-5205-5A2240D64295}" dt="2023-09-18T16:26:59.345" v="31" actId="20577"/>
          <ac:spMkLst>
            <pc:docMk/>
            <pc:sldMk cId="4214726834" sldId="256"/>
            <ac:spMk id="6" creationId="{67957716-6394-E14E-0599-61E6C63487A8}"/>
          </ac:spMkLst>
        </pc:spChg>
        <pc:spChg chg="mod">
          <ac:chgData name="Elizabeth Thomas (2308039)" userId="S::2308039@student.uwtsd.ac.uk::01ac5a19-2b4e-41f0-91f3-bd925587401b" providerId="AD" clId="Web-{E4BD6ADF-355A-4D4C-5205-5A2240D64295}" dt="2023-09-18T16:27:09.251" v="34" actId="20577"/>
          <ac:spMkLst>
            <pc:docMk/>
            <pc:sldMk cId="4214726834" sldId="256"/>
            <ac:spMk id="7" creationId="{5A546AEC-451D-F1C0-A384-1E8748B5D8D9}"/>
          </ac:spMkLst>
        </pc:spChg>
        <pc:spChg chg="mod">
          <ac:chgData name="Elizabeth Thomas (2308039)" userId="S::2308039@student.uwtsd.ac.uk::01ac5a19-2b4e-41f0-91f3-bd925587401b" providerId="AD" clId="Web-{E4BD6ADF-355A-4D4C-5205-5A2240D64295}" dt="2023-09-18T16:27:13.439" v="37" actId="20577"/>
          <ac:spMkLst>
            <pc:docMk/>
            <pc:sldMk cId="4214726834" sldId="256"/>
            <ac:spMk id="8" creationId="{7035B8AD-645D-3528-1D37-010EB093B6A7}"/>
          </ac:spMkLst>
        </pc:spChg>
        <pc:spChg chg="mod">
          <ac:chgData name="Elizabeth Thomas (2308039)" userId="S::2308039@student.uwtsd.ac.uk::01ac5a19-2b4e-41f0-91f3-bd925587401b" providerId="AD" clId="Web-{E4BD6ADF-355A-4D4C-5205-5A2240D64295}" dt="2023-09-18T16:25:29.405" v="12" actId="20577"/>
          <ac:spMkLst>
            <pc:docMk/>
            <pc:sldMk cId="4214726834" sldId="256"/>
            <ac:spMk id="10" creationId="{AC26B15D-EB11-336B-D774-FE7BF4EBAA5F}"/>
          </ac:spMkLst>
        </pc:spChg>
      </pc:sldChg>
      <pc:sldChg chg="modSp">
        <pc:chgData name="Elizabeth Thomas (2308039)" userId="S::2308039@student.uwtsd.ac.uk::01ac5a19-2b4e-41f0-91f3-bd925587401b" providerId="AD" clId="Web-{E4BD6ADF-355A-4D4C-5205-5A2240D64295}" dt="2023-09-18T16:50:33.779" v="247" actId="1076"/>
        <pc:sldMkLst>
          <pc:docMk/>
          <pc:sldMk cId="2291344612" sldId="257"/>
        </pc:sldMkLst>
        <pc:spChg chg="mod">
          <ac:chgData name="Elizabeth Thomas (2308039)" userId="S::2308039@student.uwtsd.ac.uk::01ac5a19-2b4e-41f0-91f3-bd925587401b" providerId="AD" clId="Web-{E4BD6ADF-355A-4D4C-5205-5A2240D64295}" dt="2023-09-18T16:50:33.779" v="247" actId="1076"/>
          <ac:spMkLst>
            <pc:docMk/>
            <pc:sldMk cId="2291344612" sldId="257"/>
            <ac:spMk id="3" creationId="{5DAD120D-4F3D-70DC-84FA-67E5B5FA98E1}"/>
          </ac:spMkLst>
        </pc:spChg>
      </pc:sldChg>
    </pc:docChg>
  </pc:docChgLst>
  <pc:docChgLst>
    <pc:chgData name="Elizabeth" userId="01ac5a19-2b4e-41f0-91f3-bd925587401b" providerId="ADAL" clId="{6E21B19E-6DDA-4ECE-A8C2-7E9CD9F0F03C}"/>
    <pc:docChg chg="custSel addSld modSld">
      <pc:chgData name="Elizabeth" userId="01ac5a19-2b4e-41f0-91f3-bd925587401b" providerId="ADAL" clId="{6E21B19E-6DDA-4ECE-A8C2-7E9CD9F0F03C}" dt="2023-09-04T20:48:50.218" v="653" actId="20577"/>
      <pc:docMkLst>
        <pc:docMk/>
      </pc:docMkLst>
      <pc:sldChg chg="addSp delSp modSp new mod setBg">
        <pc:chgData name="Elizabeth" userId="01ac5a19-2b4e-41f0-91f3-bd925587401b" providerId="ADAL" clId="{6E21B19E-6DDA-4ECE-A8C2-7E9CD9F0F03C}" dt="2023-09-04T20:48:50.218" v="653" actId="20577"/>
        <pc:sldMkLst>
          <pc:docMk/>
          <pc:sldMk cId="4214726834" sldId="256"/>
        </pc:sldMkLst>
        <pc:spChg chg="add mod">
          <ac:chgData name="Elizabeth" userId="01ac5a19-2b4e-41f0-91f3-bd925587401b" providerId="ADAL" clId="{6E21B19E-6DDA-4ECE-A8C2-7E9CD9F0F03C}" dt="2023-09-04T20:41:10.224" v="432" actId="1076"/>
          <ac:spMkLst>
            <pc:docMk/>
            <pc:sldMk cId="4214726834" sldId="256"/>
            <ac:spMk id="2" creationId="{AFF919DB-C854-9356-3F64-CE391CE53742}"/>
          </ac:spMkLst>
        </pc:spChg>
        <pc:spChg chg="add mod">
          <ac:chgData name="Elizabeth" userId="01ac5a19-2b4e-41f0-91f3-bd925587401b" providerId="ADAL" clId="{6E21B19E-6DDA-4ECE-A8C2-7E9CD9F0F03C}" dt="2023-09-04T20:46:11.656" v="492" actId="207"/>
          <ac:spMkLst>
            <pc:docMk/>
            <pc:sldMk cId="4214726834" sldId="256"/>
            <ac:spMk id="3" creationId="{D5B687D5-2113-A250-9163-7738C36028CB}"/>
          </ac:spMkLst>
        </pc:spChg>
        <pc:spChg chg="add mod">
          <ac:chgData name="Elizabeth" userId="01ac5a19-2b4e-41f0-91f3-bd925587401b" providerId="ADAL" clId="{6E21B19E-6DDA-4ECE-A8C2-7E9CD9F0F03C}" dt="2023-09-04T20:48:50.218" v="653" actId="20577"/>
          <ac:spMkLst>
            <pc:docMk/>
            <pc:sldMk cId="4214726834" sldId="256"/>
            <ac:spMk id="4" creationId="{A9577DB0-4CB2-46B9-C855-0D84B20466CC}"/>
          </ac:spMkLst>
        </pc:spChg>
        <pc:spChg chg="add del mod">
          <ac:chgData name="Elizabeth" userId="01ac5a19-2b4e-41f0-91f3-bd925587401b" providerId="ADAL" clId="{6E21B19E-6DDA-4ECE-A8C2-7E9CD9F0F03C}" dt="2023-09-04T20:41:53.745" v="440" actId="478"/>
          <ac:spMkLst>
            <pc:docMk/>
            <pc:sldMk cId="4214726834" sldId="256"/>
            <ac:spMk id="5" creationId="{6B0934BC-2CD5-23C0-9CA9-FFA8231896A4}"/>
          </ac:spMkLst>
        </pc:spChg>
        <pc:spChg chg="add mod">
          <ac:chgData name="Elizabeth" userId="01ac5a19-2b4e-41f0-91f3-bd925587401b" providerId="ADAL" clId="{6E21B19E-6DDA-4ECE-A8C2-7E9CD9F0F03C}" dt="2023-09-04T20:48:45.425" v="651" actId="20577"/>
          <ac:spMkLst>
            <pc:docMk/>
            <pc:sldMk cId="4214726834" sldId="256"/>
            <ac:spMk id="6" creationId="{67957716-6394-E14E-0599-61E6C63487A8}"/>
          </ac:spMkLst>
        </pc:spChg>
        <pc:spChg chg="add mod">
          <ac:chgData name="Elizabeth" userId="01ac5a19-2b4e-41f0-91f3-bd925587401b" providerId="ADAL" clId="{6E21B19E-6DDA-4ECE-A8C2-7E9CD9F0F03C}" dt="2023-09-04T20:48:38.707" v="647" actId="113"/>
          <ac:spMkLst>
            <pc:docMk/>
            <pc:sldMk cId="4214726834" sldId="256"/>
            <ac:spMk id="7" creationId="{5A546AEC-451D-F1C0-A384-1E8748B5D8D9}"/>
          </ac:spMkLst>
        </pc:spChg>
        <pc:spChg chg="add mod">
          <ac:chgData name="Elizabeth" userId="01ac5a19-2b4e-41f0-91f3-bd925587401b" providerId="ADAL" clId="{6E21B19E-6DDA-4ECE-A8C2-7E9CD9F0F03C}" dt="2023-09-04T20:48:41.919" v="649" actId="20577"/>
          <ac:spMkLst>
            <pc:docMk/>
            <pc:sldMk cId="4214726834" sldId="256"/>
            <ac:spMk id="8" creationId="{7035B8AD-645D-3528-1D37-010EB093B6A7}"/>
          </ac:spMkLst>
        </pc:spChg>
        <pc:spChg chg="add del mod">
          <ac:chgData name="Elizabeth" userId="01ac5a19-2b4e-41f0-91f3-bd925587401b" providerId="ADAL" clId="{6E21B19E-6DDA-4ECE-A8C2-7E9CD9F0F03C}" dt="2023-09-04T20:43:21.191" v="470" actId="478"/>
          <ac:spMkLst>
            <pc:docMk/>
            <pc:sldMk cId="4214726834" sldId="256"/>
            <ac:spMk id="9" creationId="{C861115C-31D1-2B38-CA16-723D08219EAF}"/>
          </ac:spMkLst>
        </pc:spChg>
        <pc:spChg chg="add mod">
          <ac:chgData name="Elizabeth" userId="01ac5a19-2b4e-41f0-91f3-bd925587401b" providerId="ADAL" clId="{6E21B19E-6DDA-4ECE-A8C2-7E9CD9F0F03C}" dt="2023-09-04T20:46:15.645" v="493" actId="113"/>
          <ac:spMkLst>
            <pc:docMk/>
            <pc:sldMk cId="4214726834" sldId="256"/>
            <ac:spMk id="10" creationId="{AC26B15D-EB11-336B-D774-FE7BF4EBAA5F}"/>
          </ac:spMkLst>
        </pc:spChg>
      </pc:sldChg>
      <pc:sldChg chg="addSp modSp new mod">
        <pc:chgData name="Elizabeth" userId="01ac5a19-2b4e-41f0-91f3-bd925587401b" providerId="ADAL" clId="{6E21B19E-6DDA-4ECE-A8C2-7E9CD9F0F03C}" dt="2023-09-04T20:26:53.796" v="129" actId="20577"/>
        <pc:sldMkLst>
          <pc:docMk/>
          <pc:sldMk cId="2291344612" sldId="257"/>
        </pc:sldMkLst>
        <pc:spChg chg="add mod">
          <ac:chgData name="Elizabeth" userId="01ac5a19-2b4e-41f0-91f3-bd925587401b" providerId="ADAL" clId="{6E21B19E-6DDA-4ECE-A8C2-7E9CD9F0F03C}" dt="2023-09-04T19:56:27.138" v="15" actId="115"/>
          <ac:spMkLst>
            <pc:docMk/>
            <pc:sldMk cId="2291344612" sldId="257"/>
            <ac:spMk id="2" creationId="{3613130C-30DF-20EB-F6D4-4AFDD8B2C0CF}"/>
          </ac:spMkLst>
        </pc:spChg>
        <pc:spChg chg="add mod">
          <ac:chgData name="Elizabeth" userId="01ac5a19-2b4e-41f0-91f3-bd925587401b" providerId="ADAL" clId="{6E21B19E-6DDA-4ECE-A8C2-7E9CD9F0F03C}" dt="2023-09-04T20:26:53.796" v="129" actId="20577"/>
          <ac:spMkLst>
            <pc:docMk/>
            <pc:sldMk cId="2291344612" sldId="257"/>
            <ac:spMk id="3" creationId="{5DAD120D-4F3D-70DC-84FA-67E5B5FA98E1}"/>
          </ac:spMkLst>
        </pc:spChg>
      </pc:sldChg>
    </pc:docChg>
  </pc:docChgLst>
  <pc:docChgLst>
    <pc:chgData name="Elizabeth Thomas (2308039)" userId="S::2308039@student.uwtsd.ac.uk::01ac5a19-2b4e-41f0-91f3-bd925587401b" providerId="AD" clId="Web-{B2566BD8-49A7-92E7-72D6-20D8E0340C87}"/>
    <pc:docChg chg="modSld">
      <pc:chgData name="Elizabeth Thomas (2308039)" userId="S::2308039@student.uwtsd.ac.uk::01ac5a19-2b4e-41f0-91f3-bd925587401b" providerId="AD" clId="Web-{B2566BD8-49A7-92E7-72D6-20D8E0340C87}" dt="2023-09-18T18:37:44.433" v="409" actId="20577"/>
      <pc:docMkLst>
        <pc:docMk/>
      </pc:docMkLst>
      <pc:sldChg chg="delSp modSp">
        <pc:chgData name="Elizabeth Thomas (2308039)" userId="S::2308039@student.uwtsd.ac.uk::01ac5a19-2b4e-41f0-91f3-bd925587401b" providerId="AD" clId="Web-{B2566BD8-49A7-92E7-72D6-20D8E0340C87}" dt="2023-09-18T17:50:13.730" v="106" actId="20577"/>
        <pc:sldMkLst>
          <pc:docMk/>
          <pc:sldMk cId="4214726834" sldId="256"/>
        </pc:sldMkLst>
        <pc:spChg chg="mod">
          <ac:chgData name="Elizabeth Thomas (2308039)" userId="S::2308039@student.uwtsd.ac.uk::01ac5a19-2b4e-41f0-91f3-bd925587401b" providerId="AD" clId="Web-{B2566BD8-49A7-92E7-72D6-20D8E0340C87}" dt="2023-09-18T17:50:13.730" v="106" actId="20577"/>
          <ac:spMkLst>
            <pc:docMk/>
            <pc:sldMk cId="4214726834" sldId="256"/>
            <ac:spMk id="3" creationId="{D5B687D5-2113-A250-9163-7738C36028CB}"/>
          </ac:spMkLst>
        </pc:spChg>
        <pc:spChg chg="mod">
          <ac:chgData name="Elizabeth Thomas (2308039)" userId="S::2308039@student.uwtsd.ac.uk::01ac5a19-2b4e-41f0-91f3-bd925587401b" providerId="AD" clId="Web-{B2566BD8-49A7-92E7-72D6-20D8E0340C87}" dt="2023-09-18T17:20:52.263" v="6" actId="20577"/>
          <ac:spMkLst>
            <pc:docMk/>
            <pc:sldMk cId="4214726834" sldId="256"/>
            <ac:spMk id="4" creationId="{A9577DB0-4CB2-46B9-C855-0D84B20466CC}"/>
          </ac:spMkLst>
        </pc:spChg>
        <pc:picChg chg="del">
          <ac:chgData name="Elizabeth Thomas (2308039)" userId="S::2308039@student.uwtsd.ac.uk::01ac5a19-2b4e-41f0-91f3-bd925587401b" providerId="AD" clId="Web-{B2566BD8-49A7-92E7-72D6-20D8E0340C87}" dt="2023-09-18T17:26:10.351" v="56"/>
          <ac:picMkLst>
            <pc:docMk/>
            <pc:sldMk cId="4214726834" sldId="256"/>
            <ac:picMk id="5" creationId="{45396C5A-13E1-002B-D9F8-BB47A1F05801}"/>
          </ac:picMkLst>
        </pc:picChg>
        <pc:picChg chg="del">
          <ac:chgData name="Elizabeth Thomas (2308039)" userId="S::2308039@student.uwtsd.ac.uk::01ac5a19-2b4e-41f0-91f3-bd925587401b" providerId="AD" clId="Web-{B2566BD8-49A7-92E7-72D6-20D8E0340C87}" dt="2023-09-18T17:26:15.508" v="59"/>
          <ac:picMkLst>
            <pc:docMk/>
            <pc:sldMk cId="4214726834" sldId="256"/>
            <ac:picMk id="9" creationId="{857721E1-797A-0533-9867-E8235B7F6118}"/>
          </ac:picMkLst>
        </pc:picChg>
        <pc:picChg chg="del">
          <ac:chgData name="Elizabeth Thomas (2308039)" userId="S::2308039@student.uwtsd.ac.uk::01ac5a19-2b4e-41f0-91f3-bd925587401b" providerId="AD" clId="Web-{B2566BD8-49A7-92E7-72D6-20D8E0340C87}" dt="2023-09-18T17:26:12.523" v="57"/>
          <ac:picMkLst>
            <pc:docMk/>
            <pc:sldMk cId="4214726834" sldId="256"/>
            <ac:picMk id="11" creationId="{58E9EEA0-497D-F6A0-A439-935D8457A9E3}"/>
          </ac:picMkLst>
        </pc:picChg>
        <pc:picChg chg="del">
          <ac:chgData name="Elizabeth Thomas (2308039)" userId="S::2308039@student.uwtsd.ac.uk::01ac5a19-2b4e-41f0-91f3-bd925587401b" providerId="AD" clId="Web-{B2566BD8-49A7-92E7-72D6-20D8E0340C87}" dt="2023-09-18T17:26:14.055" v="58"/>
          <ac:picMkLst>
            <pc:docMk/>
            <pc:sldMk cId="4214726834" sldId="256"/>
            <ac:picMk id="12" creationId="{D2C8EDEF-FD76-D009-C139-9661DCD1DBF0}"/>
          </ac:picMkLst>
        </pc:picChg>
      </pc:sldChg>
      <pc:sldChg chg="modSp">
        <pc:chgData name="Elizabeth Thomas (2308039)" userId="S::2308039@student.uwtsd.ac.uk::01ac5a19-2b4e-41f0-91f3-bd925587401b" providerId="AD" clId="Web-{B2566BD8-49A7-92E7-72D6-20D8E0340C87}" dt="2023-09-18T18:37:44.433" v="409" actId="20577"/>
        <pc:sldMkLst>
          <pc:docMk/>
          <pc:sldMk cId="2291344612" sldId="257"/>
        </pc:sldMkLst>
        <pc:spChg chg="mod">
          <ac:chgData name="Elizabeth Thomas (2308039)" userId="S::2308039@student.uwtsd.ac.uk::01ac5a19-2b4e-41f0-91f3-bd925587401b" providerId="AD" clId="Web-{B2566BD8-49A7-92E7-72D6-20D8E0340C87}" dt="2023-09-18T18:37:44.433" v="409" actId="20577"/>
          <ac:spMkLst>
            <pc:docMk/>
            <pc:sldMk cId="2291344612" sldId="257"/>
            <ac:spMk id="3" creationId="{5DAD120D-4F3D-70DC-84FA-67E5B5FA98E1}"/>
          </ac:spMkLst>
        </pc:spChg>
      </pc:sldChg>
    </pc:docChg>
  </pc:docChgLst>
  <pc:docChgLst>
    <pc:chgData name="Elizabeth Thomas (2308039)" userId="S::2308039@student.uwtsd.ac.uk::01ac5a19-2b4e-41f0-91f3-bd925587401b" providerId="AD" clId="Web-{D7E1DA47-6F22-EF4A-AF85-063D84DC78E0}"/>
    <pc:docChg chg="modSld">
      <pc:chgData name="Elizabeth Thomas (2308039)" userId="S::2308039@student.uwtsd.ac.uk::01ac5a19-2b4e-41f0-91f3-bd925587401b" providerId="AD" clId="Web-{D7E1DA47-6F22-EF4A-AF85-063D84DC78E0}" dt="2023-09-07T17:58:59.370" v="311" actId="20577"/>
      <pc:docMkLst>
        <pc:docMk/>
      </pc:docMkLst>
      <pc:sldChg chg="modSp">
        <pc:chgData name="Elizabeth Thomas (2308039)" userId="S::2308039@student.uwtsd.ac.uk::01ac5a19-2b4e-41f0-91f3-bd925587401b" providerId="AD" clId="Web-{D7E1DA47-6F22-EF4A-AF85-063D84DC78E0}" dt="2023-09-07T17:58:59.370" v="311" actId="20577"/>
        <pc:sldMkLst>
          <pc:docMk/>
          <pc:sldMk cId="4214726834" sldId="256"/>
        </pc:sldMkLst>
        <pc:spChg chg="mod">
          <ac:chgData name="Elizabeth Thomas (2308039)" userId="S::2308039@student.uwtsd.ac.uk::01ac5a19-2b4e-41f0-91f3-bd925587401b" providerId="AD" clId="Web-{D7E1DA47-6F22-EF4A-AF85-063D84DC78E0}" dt="2023-09-07T17:53:58.204" v="102" actId="20577"/>
          <ac:spMkLst>
            <pc:docMk/>
            <pc:sldMk cId="4214726834" sldId="256"/>
            <ac:spMk id="4" creationId="{A9577DB0-4CB2-46B9-C855-0D84B20466CC}"/>
          </ac:spMkLst>
        </pc:spChg>
        <pc:spChg chg="mod">
          <ac:chgData name="Elizabeth Thomas (2308039)" userId="S::2308039@student.uwtsd.ac.uk::01ac5a19-2b4e-41f0-91f3-bd925587401b" providerId="AD" clId="Web-{D7E1DA47-6F22-EF4A-AF85-063D84DC78E0}" dt="2023-09-07T17:57:25.773" v="249" actId="20577"/>
          <ac:spMkLst>
            <pc:docMk/>
            <pc:sldMk cId="4214726834" sldId="256"/>
            <ac:spMk id="6" creationId="{67957716-6394-E14E-0599-61E6C63487A8}"/>
          </ac:spMkLst>
        </pc:spChg>
        <pc:spChg chg="mod">
          <ac:chgData name="Elizabeth Thomas (2308039)" userId="S::2308039@student.uwtsd.ac.uk::01ac5a19-2b4e-41f0-91f3-bd925587401b" providerId="AD" clId="Web-{D7E1DA47-6F22-EF4A-AF85-063D84DC78E0}" dt="2023-09-07T17:58:59.370" v="311" actId="20577"/>
          <ac:spMkLst>
            <pc:docMk/>
            <pc:sldMk cId="4214726834" sldId="256"/>
            <ac:spMk id="7" creationId="{5A546AEC-451D-F1C0-A384-1E8748B5D8D9}"/>
          </ac:spMkLst>
        </pc:spChg>
        <pc:spChg chg="mod">
          <ac:chgData name="Elizabeth Thomas (2308039)" userId="S::2308039@student.uwtsd.ac.uk::01ac5a19-2b4e-41f0-91f3-bd925587401b" providerId="AD" clId="Web-{D7E1DA47-6F22-EF4A-AF85-063D84DC78E0}" dt="2023-09-07T17:57:28.023" v="251" actId="20577"/>
          <ac:spMkLst>
            <pc:docMk/>
            <pc:sldMk cId="4214726834" sldId="256"/>
            <ac:spMk id="8" creationId="{7035B8AD-645D-3528-1D37-010EB093B6A7}"/>
          </ac:spMkLst>
        </pc:spChg>
      </pc:sldChg>
    </pc:docChg>
  </pc:docChgLst>
  <pc:docChgLst>
    <pc:chgData name="Elizabeth Thomas (2308039)" userId="S::2308039@student.uwtsd.ac.uk::01ac5a19-2b4e-41f0-91f3-bd925587401b" providerId="AD" clId="Web-{3DC5B6FB-6548-A9FF-3742-DC77BC4F97DE}"/>
    <pc:docChg chg="modSld">
      <pc:chgData name="Elizabeth Thomas (2308039)" userId="S::2308039@student.uwtsd.ac.uk::01ac5a19-2b4e-41f0-91f3-bd925587401b" providerId="AD" clId="Web-{3DC5B6FB-6548-A9FF-3742-DC77BC4F97DE}" dt="2023-09-21T13:05:32.879" v="1685" actId="1076"/>
      <pc:docMkLst>
        <pc:docMk/>
      </pc:docMkLst>
      <pc:sldChg chg="modSp">
        <pc:chgData name="Elizabeth Thomas (2308039)" userId="S::2308039@student.uwtsd.ac.uk::01ac5a19-2b4e-41f0-91f3-bd925587401b" providerId="AD" clId="Web-{3DC5B6FB-6548-A9FF-3742-DC77BC4F97DE}" dt="2023-09-21T13:05:32.879" v="1685" actId="1076"/>
        <pc:sldMkLst>
          <pc:docMk/>
          <pc:sldMk cId="4214726834" sldId="256"/>
        </pc:sldMkLst>
        <pc:spChg chg="mod">
          <ac:chgData name="Elizabeth Thomas (2308039)" userId="S::2308039@student.uwtsd.ac.uk::01ac5a19-2b4e-41f0-91f3-bd925587401b" providerId="AD" clId="Web-{3DC5B6FB-6548-A9FF-3742-DC77BC4F97DE}" dt="2023-09-21T13:05:32.879" v="1685" actId="1076"/>
          <ac:spMkLst>
            <pc:docMk/>
            <pc:sldMk cId="4214726834" sldId="256"/>
            <ac:spMk id="3" creationId="{D5B687D5-2113-A250-9163-7738C36028CB}"/>
          </ac:spMkLst>
        </pc:spChg>
        <pc:spChg chg="mod">
          <ac:chgData name="Elizabeth Thomas (2308039)" userId="S::2308039@student.uwtsd.ac.uk::01ac5a19-2b4e-41f0-91f3-bd925587401b" providerId="AD" clId="Web-{3DC5B6FB-6548-A9FF-3742-DC77BC4F97DE}" dt="2023-09-21T13:04:41.127" v="1680" actId="1076"/>
          <ac:spMkLst>
            <pc:docMk/>
            <pc:sldMk cId="4214726834" sldId="256"/>
            <ac:spMk id="4" creationId="{A9577DB0-4CB2-46B9-C855-0D84B20466CC}"/>
          </ac:spMkLst>
        </pc:spChg>
        <pc:spChg chg="mod">
          <ac:chgData name="Elizabeth Thomas (2308039)" userId="S::2308039@student.uwtsd.ac.uk::01ac5a19-2b4e-41f0-91f3-bd925587401b" providerId="AD" clId="Web-{3DC5B6FB-6548-A9FF-3742-DC77BC4F97DE}" dt="2023-09-21T13:04:13.704" v="1675" actId="1076"/>
          <ac:spMkLst>
            <pc:docMk/>
            <pc:sldMk cId="4214726834" sldId="256"/>
            <ac:spMk id="6" creationId="{67957716-6394-E14E-0599-61E6C63487A8}"/>
          </ac:spMkLst>
        </pc:spChg>
        <pc:spChg chg="mod">
          <ac:chgData name="Elizabeth Thomas (2308039)" userId="S::2308039@student.uwtsd.ac.uk::01ac5a19-2b4e-41f0-91f3-bd925587401b" providerId="AD" clId="Web-{3DC5B6FB-6548-A9FF-3742-DC77BC4F97DE}" dt="2023-09-21T13:04:53.627" v="1681" actId="1076"/>
          <ac:spMkLst>
            <pc:docMk/>
            <pc:sldMk cId="4214726834" sldId="256"/>
            <ac:spMk id="7" creationId="{5A546AEC-451D-F1C0-A384-1E8748B5D8D9}"/>
          </ac:spMkLst>
        </pc:spChg>
        <pc:spChg chg="mod">
          <ac:chgData name="Elizabeth Thomas (2308039)" userId="S::2308039@student.uwtsd.ac.uk::01ac5a19-2b4e-41f0-91f3-bd925587401b" providerId="AD" clId="Web-{3DC5B6FB-6548-A9FF-3742-DC77BC4F97DE}" dt="2023-09-21T13:05:02.378" v="1682" actId="1076"/>
          <ac:spMkLst>
            <pc:docMk/>
            <pc:sldMk cId="4214726834" sldId="256"/>
            <ac:spMk id="8" creationId="{7035B8AD-645D-3528-1D37-010EB093B6A7}"/>
          </ac:spMkLst>
        </pc:spChg>
        <pc:spChg chg="mod">
          <ac:chgData name="Elizabeth Thomas (2308039)" userId="S::2308039@student.uwtsd.ac.uk::01ac5a19-2b4e-41f0-91f3-bd925587401b" providerId="AD" clId="Web-{3DC5B6FB-6548-A9FF-3742-DC77BC4F97DE}" dt="2023-09-21T12:56:30.891" v="1458" actId="1076"/>
          <ac:spMkLst>
            <pc:docMk/>
            <pc:sldMk cId="4214726834" sldId="256"/>
            <ac:spMk id="10" creationId="{AC26B15D-EB11-336B-D774-FE7BF4EBAA5F}"/>
          </ac:spMkLst>
        </pc:spChg>
      </pc:sldChg>
    </pc:docChg>
  </pc:docChgLst>
  <pc:docChgLst>
    <pc:chgData name="Elizabeth Thomas (2308039)" userId="S::2308039@student.uwtsd.ac.uk::01ac5a19-2b4e-41f0-91f3-bd925587401b" providerId="AD" clId="Web-{E117CE88-95A8-332B-9938-D0DDFC237439}"/>
    <pc:docChg chg="modSld">
      <pc:chgData name="Elizabeth Thomas (2308039)" userId="S::2308039@student.uwtsd.ac.uk::01ac5a19-2b4e-41f0-91f3-bd925587401b" providerId="AD" clId="Web-{E117CE88-95A8-332B-9938-D0DDFC237439}" dt="2023-09-07T18:04:28.473" v="1" actId="20577"/>
      <pc:docMkLst>
        <pc:docMk/>
      </pc:docMkLst>
      <pc:sldChg chg="modSp">
        <pc:chgData name="Elizabeth Thomas (2308039)" userId="S::2308039@student.uwtsd.ac.uk::01ac5a19-2b4e-41f0-91f3-bd925587401b" providerId="AD" clId="Web-{E117CE88-95A8-332B-9938-D0DDFC237439}" dt="2023-09-07T18:04:28.473" v="1" actId="20577"/>
        <pc:sldMkLst>
          <pc:docMk/>
          <pc:sldMk cId="4214726834" sldId="256"/>
        </pc:sldMkLst>
        <pc:spChg chg="mod">
          <ac:chgData name="Elizabeth Thomas (2308039)" userId="S::2308039@student.uwtsd.ac.uk::01ac5a19-2b4e-41f0-91f3-bd925587401b" providerId="AD" clId="Web-{E117CE88-95A8-332B-9938-D0DDFC237439}" dt="2023-09-07T18:04:28.473" v="1" actId="20577"/>
          <ac:spMkLst>
            <pc:docMk/>
            <pc:sldMk cId="4214726834" sldId="256"/>
            <ac:spMk id="4" creationId="{A9577DB0-4CB2-46B9-C855-0D84B20466CC}"/>
          </ac:spMkLst>
        </pc:spChg>
      </pc:sldChg>
    </pc:docChg>
  </pc:docChgLst>
  <pc:docChgLst>
    <pc:chgData name="Elizabeth Thomas (2308039)" userId="S::2308039@student.uwtsd.ac.uk::01ac5a19-2b4e-41f0-91f3-bd925587401b" providerId="AD" clId="Web-{70537E11-5354-A35C-C2B2-F25480BC4C91}"/>
    <pc:docChg chg="modSld">
      <pc:chgData name="Elizabeth Thomas (2308039)" userId="S::2308039@student.uwtsd.ac.uk::01ac5a19-2b4e-41f0-91f3-bd925587401b" providerId="AD" clId="Web-{70537E11-5354-A35C-C2B2-F25480BC4C91}" dt="2023-09-13T17:41:07.135" v="16" actId="20577"/>
      <pc:docMkLst>
        <pc:docMk/>
      </pc:docMkLst>
      <pc:sldChg chg="modSp">
        <pc:chgData name="Elizabeth Thomas (2308039)" userId="S::2308039@student.uwtsd.ac.uk::01ac5a19-2b4e-41f0-91f3-bd925587401b" providerId="AD" clId="Web-{70537E11-5354-A35C-C2B2-F25480BC4C91}" dt="2023-09-13T17:41:07.135" v="16" actId="20577"/>
        <pc:sldMkLst>
          <pc:docMk/>
          <pc:sldMk cId="2291344612" sldId="257"/>
        </pc:sldMkLst>
        <pc:spChg chg="mod">
          <ac:chgData name="Elizabeth Thomas (2308039)" userId="S::2308039@student.uwtsd.ac.uk::01ac5a19-2b4e-41f0-91f3-bd925587401b" providerId="AD" clId="Web-{70537E11-5354-A35C-C2B2-F25480BC4C91}" dt="2023-09-13T17:41:07.135" v="16" actId="20577"/>
          <ac:spMkLst>
            <pc:docMk/>
            <pc:sldMk cId="2291344612" sldId="257"/>
            <ac:spMk id="3" creationId="{5DAD120D-4F3D-70DC-84FA-67E5B5FA98E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06165-FF4A-B02C-0430-09B88FD44A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88BD6FC-6811-C2FA-7791-7294BBBED2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A8C7F6A-362F-599E-D4D5-59D37FC56DA6}"/>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086D9282-BFFF-D52F-C663-1C8FC9FFE1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1451F4-C745-59F7-F930-A72473190E66}"/>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2631296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EF2EA-5212-888E-DA11-3BE9D695F66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55CAACD-EAFD-FB29-727B-3E4CB3290F9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E5B00F-4A7B-404F-DFA9-0314A5EFC8E7}"/>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9763B857-FB9B-0F2F-2C80-CA37B7C865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D74B8F-BC2C-F6C0-68EA-F92F44D0F1D5}"/>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643655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BF540-50F5-72DE-0B87-76137913457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A563A7B-C4E8-FBE2-83FB-4678A56DD4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8973E4B-3A61-EC29-E3E0-421AB67936EA}"/>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E467BE1F-6D15-5CFB-ED30-972DB59FD4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789610-C8D0-6E54-7FF0-3D495706D707}"/>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3459688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09898-5E79-9616-FDAF-1DB99E39F56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F13789B-E8B7-DFB3-A603-F3B4297C99A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D0C9768-E687-A43B-C912-2E86278C8FA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AD0281E-ECF5-396B-478E-96491018DC2C}"/>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6" name="Footer Placeholder 5">
            <a:extLst>
              <a:ext uri="{FF2B5EF4-FFF2-40B4-BE49-F238E27FC236}">
                <a16:creationId xmlns:a16="http://schemas.microsoft.com/office/drawing/2014/main" id="{6DE279A4-1AAB-81B8-F987-2A940C9551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93EF71-DFA4-43D7-2737-E878DC6CF2CA}"/>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903854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6A191-6735-C640-55DC-F1B3652A940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816837C-0D69-BFAC-7ED2-7D93A56BF4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919F268-3A7A-5F7A-1314-4A65CBDD40C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B29907C-5408-08EC-295C-00D2E0F923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3D743D3-F4A0-F86C-AD76-1F9D3452326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FB83341-575B-5137-6BC8-BC5FF2A64DF3}"/>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8" name="Footer Placeholder 7">
            <a:extLst>
              <a:ext uri="{FF2B5EF4-FFF2-40B4-BE49-F238E27FC236}">
                <a16:creationId xmlns:a16="http://schemas.microsoft.com/office/drawing/2014/main" id="{79EA77D7-0D0B-C741-5724-6AA9D09C5A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17FB0A-5E86-8356-7EC2-C01A18423416}"/>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2049640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5A3C0-9925-7FCC-87D2-2286DC2B369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0DD1B60-3422-2B63-9974-5420F590E9E5}"/>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4" name="Footer Placeholder 3">
            <a:extLst>
              <a:ext uri="{FF2B5EF4-FFF2-40B4-BE49-F238E27FC236}">
                <a16:creationId xmlns:a16="http://schemas.microsoft.com/office/drawing/2014/main" id="{AC2455B7-D0B4-D36E-7C1C-8C4787F43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C6841FD-C8EF-1A8F-4E64-76BFDEE2B680}"/>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1647680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2E2C95-2079-6938-0B07-D39F790929D7}"/>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3" name="Footer Placeholder 2">
            <a:extLst>
              <a:ext uri="{FF2B5EF4-FFF2-40B4-BE49-F238E27FC236}">
                <a16:creationId xmlns:a16="http://schemas.microsoft.com/office/drawing/2014/main" id="{E223CCA8-AD73-5C12-D7B0-3EB4793867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D19B60-BAF4-8BDB-C510-523D808C00A7}"/>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33366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6337E-75AD-E32E-78BF-CA1168204B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527D7F8-2DE3-822E-B061-88431EB7B1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2641676-7792-2A8D-FF33-7D3DC19467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316571C-8013-8C14-236E-EC27A6F54E79}"/>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6" name="Footer Placeholder 5">
            <a:extLst>
              <a:ext uri="{FF2B5EF4-FFF2-40B4-BE49-F238E27FC236}">
                <a16:creationId xmlns:a16="http://schemas.microsoft.com/office/drawing/2014/main" id="{91DCFEB0-2561-3C1E-93E3-27EEEB2270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2B9357-E825-A5A1-EB94-993D08930322}"/>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3616282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C1E1D-9EBD-B566-6FA4-BC554E5545D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02B8141-5339-F956-0843-73537BB9A8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A6DC1C-7D61-3908-C6B0-654FC06BF2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934CDF1-277E-F26B-39F7-DE229A79B7DC}"/>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6" name="Footer Placeholder 5">
            <a:extLst>
              <a:ext uri="{FF2B5EF4-FFF2-40B4-BE49-F238E27FC236}">
                <a16:creationId xmlns:a16="http://schemas.microsoft.com/office/drawing/2014/main" id="{7B3728D9-7671-6E87-4BB0-14432767E2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C97D4C-4123-6744-413C-416543F9B753}"/>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4064418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B9CBC-BE04-08B9-2176-35557746E4D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A2A0F7A-AEEB-35FC-344C-76B70E91472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03BD60B-22BF-7D88-D754-EDAB8487F85B}"/>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AB2702AE-9F77-8685-49EF-DEB07179E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99E344-13A4-FF4B-4AE3-FD9BD7C4A232}"/>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3369684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1DFD96-E73C-ED4C-DCE6-80E5E763F3A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854484C-6586-C56C-1DDF-5242FF9D96D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45C0F43-8107-B7D0-CC0C-8BA0A0A8575A}"/>
              </a:ext>
            </a:extLst>
          </p:cNvPr>
          <p:cNvSpPr>
            <a:spLocks noGrp="1"/>
          </p:cNvSpPr>
          <p:nvPr>
            <p:ph type="dt" sz="half" idx="10"/>
          </p:nvPr>
        </p:nvSpPr>
        <p:spPr/>
        <p:txBody>
          <a:body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559E4515-D8C8-1BA8-B087-CEF7A90C38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BDF4AE-DD5A-C5E2-E3EE-39390883B6C9}"/>
              </a:ext>
            </a:extLst>
          </p:cNvPr>
          <p:cNvSpPr>
            <a:spLocks noGrp="1"/>
          </p:cNvSpPr>
          <p:nvPr>
            <p:ph type="sldNum" sz="quarter" idx="12"/>
          </p:nvPr>
        </p:nvSpPr>
        <p:spPr/>
        <p:txBody>
          <a:bodyPr/>
          <a:lstStyle/>
          <a:p>
            <a:fld id="{52FBD7AB-3B8C-4123-8C87-2ABB25C07502}" type="slidenum">
              <a:rPr lang="en-GB" smtClean="0"/>
              <a:t>‹#›</a:t>
            </a:fld>
            <a:endParaRPr lang="en-GB"/>
          </a:p>
        </p:txBody>
      </p:sp>
    </p:spTree>
    <p:extLst>
      <p:ext uri="{BB962C8B-B14F-4D97-AF65-F5344CB8AC3E}">
        <p14:creationId xmlns:p14="http://schemas.microsoft.com/office/powerpoint/2010/main" val="3738524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7441D0-D495-D8E5-56D6-2EC05F4145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5FECFA9-782A-5B1E-8403-D7BC8796CB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8EE926E-3444-7994-9C7B-DF976A476A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2DA05D-E08B-4E0F-9BCC-47C7D8268D2A}" type="datetimeFigureOut">
              <a:rPr lang="en-GB" smtClean="0"/>
              <a:t>21/09/2023</a:t>
            </a:fld>
            <a:endParaRPr lang="en-GB"/>
          </a:p>
        </p:txBody>
      </p:sp>
      <p:sp>
        <p:nvSpPr>
          <p:cNvPr id="5" name="Footer Placeholder 4">
            <a:extLst>
              <a:ext uri="{FF2B5EF4-FFF2-40B4-BE49-F238E27FC236}">
                <a16:creationId xmlns:a16="http://schemas.microsoft.com/office/drawing/2014/main" id="{E94A7727-8589-D87F-1890-4844A2BA20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1A2834-8E2E-365D-F126-CF1E2BC29C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FBD7AB-3B8C-4123-8C87-2ABB25C07502}" type="slidenum">
              <a:rPr lang="en-GB" smtClean="0"/>
              <a:t>‹#›</a:t>
            </a:fld>
            <a:endParaRPr lang="en-GB"/>
          </a:p>
        </p:txBody>
      </p:sp>
    </p:spTree>
    <p:extLst>
      <p:ext uri="{BB962C8B-B14F-4D97-AF65-F5344CB8AC3E}">
        <p14:creationId xmlns:p14="http://schemas.microsoft.com/office/powerpoint/2010/main" val="181605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s://www.studocu.com/en-us/messages/question/2793365/according-to-the-national-association-of-colleges-and-employers-the-following-are-the-top-five" TargetMode="External"/><Relationship Id="rId3" Type="http://schemas.openxmlformats.org/officeDocument/2006/relationships/hyperlink" Target="https://www.indeed.com/career-advice/resumes-cover-letters/communication-skills-to-add-to-your-resume" TargetMode="External"/><Relationship Id="rId7" Type="http://schemas.openxmlformats.org/officeDocument/2006/relationships/hyperlink" Target="https://www.bmj.com/content/325/7366/697.short" TargetMode="External"/><Relationship Id="rId2" Type="http://schemas.openxmlformats.org/officeDocument/2006/relationships/hyperlink" Target="https://uk.indeed.com/career-advice/career-development/organisational-skills" TargetMode="External"/><Relationship Id="rId1" Type="http://schemas.openxmlformats.org/officeDocument/2006/relationships/slideLayout" Target="../slideLayouts/slideLayout7.xml"/><Relationship Id="rId6" Type="http://schemas.openxmlformats.org/officeDocument/2006/relationships/hyperlink" Target="https://career-advice.jobs.ac.uk/career-development/top-ten-tips-on-note-taking/#:~:text=Top%20Ten%20Tips%20on%20Note-taking%201%201.%20Don%E2%80%99t,8%208.%20Improve%20your%20handwriting%20...%20More%20items" TargetMode="External"/><Relationship Id="rId5" Type="http://schemas.openxmlformats.org/officeDocument/2006/relationships/hyperlink" Target="https://uq.pressbooks.pub/academicwritingskills/chapter/referencing-guide/" TargetMode="External"/><Relationship Id="rId4" Type="http://schemas.openxmlformats.org/officeDocument/2006/relationships/hyperlink" Target="https://www.jobscan.co/blog/organizational-skills/#:~:text=Organizational%20skills%20are%20your%20abilities,and%20handle%20complex%20projects%20efficientl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F919DB-C854-9356-3F64-CE391CE53742}"/>
              </a:ext>
            </a:extLst>
          </p:cNvPr>
          <p:cNvSpPr txBox="1"/>
          <p:nvPr/>
        </p:nvSpPr>
        <p:spPr>
          <a:xfrm>
            <a:off x="422788" y="-29499"/>
            <a:ext cx="11552903" cy="369332"/>
          </a:xfrm>
          <a:prstGeom prst="rect">
            <a:avLst/>
          </a:prstGeom>
          <a:noFill/>
        </p:spPr>
        <p:txBody>
          <a:bodyPr wrap="square" lIns="91440" tIns="45720" rIns="91440" bIns="45720" rtlCol="0" anchor="t">
            <a:spAutoFit/>
          </a:bodyPr>
          <a:lstStyle/>
          <a:p>
            <a:pPr algn="ctr"/>
            <a:r>
              <a:rPr lang="en-GB" b="1" dirty="0"/>
              <a:t>ECEY4008                2308039           Word Count:</a:t>
            </a:r>
            <a:endParaRPr lang="en-GB" b="1" dirty="0">
              <a:cs typeface="Calibri"/>
            </a:endParaRPr>
          </a:p>
        </p:txBody>
      </p:sp>
      <p:sp>
        <p:nvSpPr>
          <p:cNvPr id="3" name="TextBox 2">
            <a:extLst>
              <a:ext uri="{FF2B5EF4-FFF2-40B4-BE49-F238E27FC236}">
                <a16:creationId xmlns:a16="http://schemas.microsoft.com/office/drawing/2014/main" id="{D5B687D5-2113-A250-9163-7738C36028CB}"/>
              </a:ext>
            </a:extLst>
          </p:cNvPr>
          <p:cNvSpPr txBox="1"/>
          <p:nvPr/>
        </p:nvSpPr>
        <p:spPr>
          <a:xfrm>
            <a:off x="339018" y="304021"/>
            <a:ext cx="11512798" cy="707886"/>
          </a:xfrm>
          <a:prstGeom prst="rect">
            <a:avLst/>
          </a:prstGeom>
          <a:solidFill>
            <a:schemeClr val="bg2">
              <a:lumMod val="75000"/>
            </a:schemeClr>
          </a:solidFill>
        </p:spPr>
        <p:txBody>
          <a:bodyPr wrap="square" lIns="91440" tIns="45720" rIns="91440" bIns="45720" rtlCol="0" anchor="t">
            <a:spAutoFit/>
          </a:bodyPr>
          <a:lstStyle/>
          <a:p>
            <a:r>
              <a:rPr lang="en-GB" b="1" dirty="0"/>
              <a:t>Introduction: </a:t>
            </a:r>
            <a:r>
              <a:rPr lang="en-GB" sz="1100" b="1" dirty="0"/>
              <a:t>I will be talking to you about developing effective study skills. Study skills are different types of learning techniques that are put together to help with your learning, retaining or taking in latest information, There are many different skills that you can use, but today I will be sharing information with you about effective communication, referencing, organisational and note taking skills. </a:t>
            </a:r>
            <a:endParaRPr lang="en-GB" sz="1100" b="1" dirty="0">
              <a:cs typeface="Calibri" panose="020F0502020204030204"/>
            </a:endParaRPr>
          </a:p>
        </p:txBody>
      </p:sp>
      <p:sp>
        <p:nvSpPr>
          <p:cNvPr id="4" name="TextBox 3">
            <a:extLst>
              <a:ext uri="{FF2B5EF4-FFF2-40B4-BE49-F238E27FC236}">
                <a16:creationId xmlns:a16="http://schemas.microsoft.com/office/drawing/2014/main" id="{A9577DB0-4CB2-46B9-C855-0D84B20466CC}"/>
              </a:ext>
            </a:extLst>
          </p:cNvPr>
          <p:cNvSpPr txBox="1"/>
          <p:nvPr/>
        </p:nvSpPr>
        <p:spPr>
          <a:xfrm>
            <a:off x="344126" y="1057294"/>
            <a:ext cx="5684792" cy="2400657"/>
          </a:xfrm>
          <a:prstGeom prst="rect">
            <a:avLst/>
          </a:prstGeom>
          <a:solidFill>
            <a:schemeClr val="accent6">
              <a:lumMod val="60000"/>
              <a:lumOff val="40000"/>
            </a:schemeClr>
          </a:solidFill>
        </p:spPr>
        <p:txBody>
          <a:bodyPr wrap="square" lIns="91440" tIns="45720" rIns="91440" bIns="45720" rtlCol="0" anchor="t">
            <a:spAutoFit/>
          </a:bodyPr>
          <a:lstStyle/>
          <a:p>
            <a:r>
              <a:rPr lang="en-GB" b="1" u="sng" dirty="0"/>
              <a:t>Good communication skills-</a:t>
            </a:r>
            <a:endParaRPr lang="en-GB" b="1" u="sng" dirty="0">
              <a:cs typeface="Calibri"/>
            </a:endParaRPr>
          </a:p>
          <a:p>
            <a:r>
              <a:rPr lang="en-GB" sz="1100" b="1" dirty="0">
                <a:cs typeface="Calibri"/>
              </a:rPr>
              <a:t>Communication skills are abilities that allows ones to effectively transmit ideas, opinions, and emotions. </a:t>
            </a:r>
            <a:endParaRPr lang="en-GB" sz="1100">
              <a:cs typeface="Calibri"/>
            </a:endParaRPr>
          </a:p>
          <a:p>
            <a:r>
              <a:rPr lang="en-GB" sz="1100" b="1" dirty="0">
                <a:cs typeface="Calibri"/>
              </a:rPr>
              <a:t>Communication is a key and an effective skill hen working somewhere like hospitals. </a:t>
            </a:r>
            <a:endParaRPr lang="en-GB" sz="1100">
              <a:cs typeface="Calibri"/>
            </a:endParaRPr>
          </a:p>
          <a:p>
            <a:r>
              <a:rPr lang="en-GB" sz="1100" b="1" dirty="0">
                <a:cs typeface="Calibri"/>
              </a:rPr>
              <a:t>There are many ways to communicate, for example verbal communication. </a:t>
            </a:r>
            <a:endParaRPr lang="en-GB" sz="1100">
              <a:cs typeface="Calibri"/>
            </a:endParaRPr>
          </a:p>
          <a:p>
            <a:r>
              <a:rPr lang="en-GB" sz="1100" b="1" dirty="0">
                <a:cs typeface="Calibri"/>
              </a:rPr>
              <a:t>This is an effective way as we use different tones and inflections in our voice.</a:t>
            </a:r>
            <a:endParaRPr lang="en-GB" sz="1100" dirty="0">
              <a:cs typeface="Calibri"/>
            </a:endParaRPr>
          </a:p>
          <a:p>
            <a:r>
              <a:rPr lang="en-GB" sz="1100" b="1" dirty="0">
                <a:cs typeface="Calibri"/>
              </a:rPr>
              <a:t> We can also use non-verbal communication, this can be transmitted and received by touch, sight and even through the medium of sign language. </a:t>
            </a:r>
            <a:endParaRPr lang="en-GB" sz="1100">
              <a:cs typeface="Calibri"/>
            </a:endParaRPr>
          </a:p>
          <a:p>
            <a:r>
              <a:rPr lang="en-GB" sz="1100" b="1" dirty="0">
                <a:cs typeface="Calibri"/>
              </a:rPr>
              <a:t>The most common ways are eye contact, hand gestures or body language.</a:t>
            </a:r>
            <a:endParaRPr lang="en-GB" sz="1100">
              <a:cs typeface="Calibri"/>
            </a:endParaRPr>
          </a:p>
          <a:p>
            <a:r>
              <a:rPr lang="en-GB" sz="1100" b="1" dirty="0">
                <a:cs typeface="Calibri"/>
              </a:rPr>
              <a:t> Lastly written communication is done by written words or typed text. </a:t>
            </a:r>
            <a:endParaRPr lang="en-GB" sz="1100">
              <a:cs typeface="Calibri"/>
            </a:endParaRPr>
          </a:p>
          <a:p>
            <a:r>
              <a:rPr lang="en-GB" sz="1100" b="1" dirty="0">
                <a:cs typeface="Calibri"/>
              </a:rPr>
              <a:t>Good communication skills include absorbing and sharing information, communication, using relevant knowledge or listening to others when communicating which is another useful study skill. (Indeed, 2021)</a:t>
            </a:r>
            <a:endParaRPr lang="en-GB" sz="1100" dirty="0">
              <a:cs typeface="Calibri"/>
            </a:endParaRPr>
          </a:p>
        </p:txBody>
      </p:sp>
      <p:sp>
        <p:nvSpPr>
          <p:cNvPr id="6" name="TextBox 5">
            <a:extLst>
              <a:ext uri="{FF2B5EF4-FFF2-40B4-BE49-F238E27FC236}">
                <a16:creationId xmlns:a16="http://schemas.microsoft.com/office/drawing/2014/main" id="{67957716-6394-E14E-0599-61E6C63487A8}"/>
              </a:ext>
            </a:extLst>
          </p:cNvPr>
          <p:cNvSpPr txBox="1"/>
          <p:nvPr/>
        </p:nvSpPr>
        <p:spPr>
          <a:xfrm>
            <a:off x="334100" y="3527856"/>
            <a:ext cx="5694818" cy="2410683"/>
          </a:xfrm>
          <a:prstGeom prst="rect">
            <a:avLst/>
          </a:prstGeom>
          <a:solidFill>
            <a:schemeClr val="accent4">
              <a:lumMod val="40000"/>
              <a:lumOff val="60000"/>
            </a:schemeClr>
          </a:solidFill>
        </p:spPr>
        <p:txBody>
          <a:bodyPr wrap="square" lIns="91440" tIns="45720" rIns="91440" bIns="45720" rtlCol="0" anchor="t">
            <a:spAutoFit/>
          </a:bodyPr>
          <a:lstStyle/>
          <a:p>
            <a:r>
              <a:rPr lang="en-GB" b="1" u="sng" dirty="0">
                <a:cs typeface="Calibri"/>
              </a:rPr>
              <a:t>Organisational Skills-</a:t>
            </a:r>
            <a:r>
              <a:rPr lang="en-GB" sz="1000" b="1" dirty="0">
                <a:cs typeface="Calibri"/>
              </a:rPr>
              <a:t>  </a:t>
            </a:r>
            <a:endParaRPr lang="en-US" dirty="0">
              <a:cs typeface="Calibri"/>
            </a:endParaRPr>
          </a:p>
          <a:p>
            <a:r>
              <a:rPr lang="en-GB" sz="1100" b="1" dirty="0">
                <a:cs typeface="Calibri"/>
              </a:rPr>
              <a:t>This skill is up there with the most important skill. Being organised can help you meet deadlines, minimise stress and carry out your duties efficiently.</a:t>
            </a:r>
          </a:p>
          <a:p>
            <a:r>
              <a:rPr lang="en-GB" sz="1100" b="1" dirty="0">
                <a:cs typeface="Calibri"/>
              </a:rPr>
              <a:t>Time Management- This can help you plan your daily and weekly tasks.</a:t>
            </a:r>
          </a:p>
          <a:p>
            <a:r>
              <a:rPr lang="en-GB" sz="1100" b="1" dirty="0">
                <a:cs typeface="Calibri"/>
              </a:rPr>
              <a:t> The ability to use time efficiently and effectively improves workflow and allows you to keep track of your responsibilities. Communication- Being able to communicate your idea and progress them with others, these skills include receiving and sharing information. They can help you delegate, prioritise and respond to requests. </a:t>
            </a:r>
          </a:p>
          <a:p>
            <a:r>
              <a:rPr lang="en-GB" sz="1100" b="1" dirty="0">
                <a:cs typeface="Calibri"/>
              </a:rPr>
              <a:t>For you to stay organised you will need to be able to make good decisions quickly.</a:t>
            </a:r>
          </a:p>
          <a:p>
            <a:r>
              <a:rPr lang="en-GB" sz="1100" b="1" dirty="0">
                <a:cs typeface="Calibri"/>
              </a:rPr>
              <a:t> Being confident in doing that, shows people that you took enough time to make the decision and that you are prepared to deal with it in a professional manner. This skill allows you to be efficient by weighing up the pros and cons and choosing the best solution for the given problem. (Indeed, 2023)</a:t>
            </a:r>
            <a:endParaRPr lang="en-US" sz="1100" dirty="0">
              <a:cs typeface="Calibri"/>
            </a:endParaRPr>
          </a:p>
        </p:txBody>
      </p:sp>
      <p:sp>
        <p:nvSpPr>
          <p:cNvPr id="7" name="TextBox 6">
            <a:extLst>
              <a:ext uri="{FF2B5EF4-FFF2-40B4-BE49-F238E27FC236}">
                <a16:creationId xmlns:a16="http://schemas.microsoft.com/office/drawing/2014/main" id="{5A546AEC-451D-F1C0-A384-1E8748B5D8D9}"/>
              </a:ext>
            </a:extLst>
          </p:cNvPr>
          <p:cNvSpPr txBox="1"/>
          <p:nvPr/>
        </p:nvSpPr>
        <p:spPr>
          <a:xfrm>
            <a:off x="6153055" y="3530670"/>
            <a:ext cx="5694818" cy="2400657"/>
          </a:xfrm>
          <a:prstGeom prst="rect">
            <a:avLst/>
          </a:prstGeom>
          <a:solidFill>
            <a:srgbClr val="FF99FF"/>
          </a:solidFill>
        </p:spPr>
        <p:txBody>
          <a:bodyPr wrap="square" lIns="91440" tIns="45720" rIns="91440" bIns="45720" rtlCol="0" anchor="t">
            <a:spAutoFit/>
          </a:bodyPr>
          <a:lstStyle/>
          <a:p>
            <a:r>
              <a:rPr lang="en-GB" b="1" u="sng" dirty="0"/>
              <a:t>Note taking ability skills-</a:t>
            </a:r>
          </a:p>
          <a:p>
            <a:r>
              <a:rPr lang="en-GB" sz="1100" b="1" dirty="0">
                <a:cs typeface="Calibri"/>
              </a:rPr>
              <a:t>We use note taking skills in our day-to-day routine, although it will be obvious to many people that they have not yet managed the skill.</a:t>
            </a:r>
            <a:endParaRPr lang="en-GB" sz="1100" b="1" u="sng">
              <a:cs typeface="Calibri"/>
            </a:endParaRPr>
          </a:p>
          <a:p>
            <a:r>
              <a:rPr lang="en-GB" sz="1100" b="1" dirty="0">
                <a:cs typeface="Calibri"/>
              </a:rPr>
              <a:t>Do not write down things word by word otherwise you will lose the thread of what Is being presented to you. </a:t>
            </a:r>
            <a:endParaRPr lang="en-GB" sz="1100" b="1" u="sng">
              <a:cs typeface="Calibri"/>
            </a:endParaRPr>
          </a:p>
          <a:p>
            <a:r>
              <a:rPr lang="en-GB" sz="1100" b="1" dirty="0">
                <a:cs typeface="Calibri"/>
              </a:rPr>
              <a:t>Use colours, this will help to improve listening or reading techniques as colours draw in your attention.</a:t>
            </a:r>
            <a:endParaRPr lang="en-GB" sz="1100" b="1" u="sng">
              <a:cs typeface="Calibri"/>
            </a:endParaRPr>
          </a:p>
          <a:p>
            <a:r>
              <a:rPr lang="en-GB" sz="1100" b="1" dirty="0">
                <a:cs typeface="Calibri"/>
              </a:rPr>
              <a:t>Revise your notes. Do not write your notes down and hide them away.</a:t>
            </a:r>
            <a:endParaRPr lang="en-GB" sz="1100" b="1" u="sng">
              <a:cs typeface="Calibri"/>
            </a:endParaRPr>
          </a:p>
          <a:p>
            <a:r>
              <a:rPr lang="en-GB" sz="1100" b="1" dirty="0">
                <a:cs typeface="Calibri"/>
              </a:rPr>
              <a:t>Be consistent, if for example you are listening to an hour-long lecture, do not take lots of notes in the first ten minutes then nothing for the rest of it, a good lecture will provide quality information throughout.</a:t>
            </a:r>
            <a:endParaRPr lang="en-GB" sz="1100" b="1" u="sng">
              <a:cs typeface="Calibri"/>
            </a:endParaRPr>
          </a:p>
          <a:p>
            <a:r>
              <a:rPr lang="en-GB" sz="1100" b="1" dirty="0">
                <a:cs typeface="Calibri"/>
              </a:rPr>
              <a:t>There are also many other ways to improve on note taking but if you use any of these tips regularly you will improve in your note taking ability in no time.   (jobs.ac.uk 2023)</a:t>
            </a:r>
            <a:endParaRPr lang="en-GB" sz="1100" b="1" u="sng" dirty="0">
              <a:cs typeface="Calibri"/>
            </a:endParaRPr>
          </a:p>
        </p:txBody>
      </p:sp>
      <p:sp>
        <p:nvSpPr>
          <p:cNvPr id="8" name="TextBox 7">
            <a:extLst>
              <a:ext uri="{FF2B5EF4-FFF2-40B4-BE49-F238E27FC236}">
                <a16:creationId xmlns:a16="http://schemas.microsoft.com/office/drawing/2014/main" id="{7035B8AD-645D-3528-1D37-010EB093B6A7}"/>
              </a:ext>
            </a:extLst>
          </p:cNvPr>
          <p:cNvSpPr txBox="1"/>
          <p:nvPr/>
        </p:nvSpPr>
        <p:spPr>
          <a:xfrm>
            <a:off x="6153056" y="1055886"/>
            <a:ext cx="5694817" cy="2400657"/>
          </a:xfrm>
          <a:prstGeom prst="rect">
            <a:avLst/>
          </a:prstGeom>
          <a:solidFill>
            <a:schemeClr val="accent1">
              <a:lumMod val="40000"/>
              <a:lumOff val="60000"/>
            </a:schemeClr>
          </a:solidFill>
        </p:spPr>
        <p:txBody>
          <a:bodyPr wrap="square" lIns="91440" tIns="45720" rIns="91440" bIns="45720" rtlCol="0" anchor="t">
            <a:spAutoFit/>
          </a:bodyPr>
          <a:lstStyle/>
          <a:p>
            <a:r>
              <a:rPr lang="en-GB" b="1" u="sng" dirty="0"/>
              <a:t>Referencing skills-</a:t>
            </a:r>
            <a:endParaRPr lang="en-US" dirty="0"/>
          </a:p>
          <a:p>
            <a:r>
              <a:rPr lang="en-GB" sz="1100" b="1" dirty="0">
                <a:cs typeface="Calibri"/>
              </a:rPr>
              <a:t>Referencing is used in any assignment that is done to avoid accidental plagiarism and to tell the reader where this source of information has come from.</a:t>
            </a:r>
            <a:endParaRPr lang="en-US" sz="1100">
              <a:cs typeface="Calibri"/>
            </a:endParaRPr>
          </a:p>
          <a:p>
            <a:r>
              <a:rPr lang="en-GB" sz="1100" b="1" dirty="0">
                <a:cs typeface="Calibri"/>
              </a:rPr>
              <a:t>Referencing should be used whenever you are searching for any academic articles or books for your assignment.</a:t>
            </a:r>
            <a:endParaRPr lang="en-US" sz="1100">
              <a:cs typeface="Calibri"/>
            </a:endParaRPr>
          </a:p>
          <a:p>
            <a:r>
              <a:rPr lang="en-GB" sz="1100" b="1" dirty="0">
                <a:cs typeface="Calibri"/>
              </a:rPr>
              <a:t>There are many different referencing styles such as APA which means American psychological Association .</a:t>
            </a:r>
            <a:endParaRPr lang="en-US" sz="1100">
              <a:cs typeface="Calibri"/>
            </a:endParaRPr>
          </a:p>
          <a:p>
            <a:r>
              <a:rPr lang="en-GB" sz="1100" b="1" dirty="0">
                <a:cs typeface="Calibri"/>
              </a:rPr>
              <a:t>IEEE means institute of electrical and electronics engineers.</a:t>
            </a:r>
            <a:endParaRPr lang="en-US" sz="1100">
              <a:cs typeface="Calibri"/>
            </a:endParaRPr>
          </a:p>
          <a:p>
            <a:r>
              <a:rPr lang="en-GB" sz="1100" b="1" dirty="0">
                <a:cs typeface="Calibri"/>
              </a:rPr>
              <a:t>Another referencing style is Harvard, this style is used in the UK universities and MHRA which means modern humanities research association.</a:t>
            </a:r>
            <a:endParaRPr lang="en-US" sz="1100">
              <a:cs typeface="Calibri"/>
            </a:endParaRPr>
          </a:p>
          <a:p>
            <a:r>
              <a:rPr lang="en-GB" sz="1100" b="1" dirty="0">
                <a:cs typeface="Calibri"/>
              </a:rPr>
              <a:t>These referencing styles are all dependant on what area of study the course falls under.</a:t>
            </a:r>
          </a:p>
          <a:p>
            <a:r>
              <a:rPr lang="en-GB" sz="1100" b="1" dirty="0">
                <a:cs typeface="Calibri"/>
              </a:rPr>
              <a:t>AI is an artificial intelligence which includes things like Siri, Alexa, self-drive vehicles and even the filter section when online researching.  (university of Queensland Australia 2023)</a:t>
            </a:r>
          </a:p>
        </p:txBody>
      </p:sp>
      <p:sp>
        <p:nvSpPr>
          <p:cNvPr id="10" name="TextBox 9">
            <a:extLst>
              <a:ext uri="{FF2B5EF4-FFF2-40B4-BE49-F238E27FC236}">
                <a16:creationId xmlns:a16="http://schemas.microsoft.com/office/drawing/2014/main" id="{AC26B15D-EB11-336B-D774-FE7BF4EBAA5F}"/>
              </a:ext>
            </a:extLst>
          </p:cNvPr>
          <p:cNvSpPr txBox="1"/>
          <p:nvPr/>
        </p:nvSpPr>
        <p:spPr>
          <a:xfrm>
            <a:off x="334100" y="5976909"/>
            <a:ext cx="11503746" cy="707886"/>
          </a:xfrm>
          <a:prstGeom prst="rect">
            <a:avLst/>
          </a:prstGeom>
          <a:solidFill>
            <a:srgbClr val="FFCCFF"/>
          </a:solidFill>
        </p:spPr>
        <p:txBody>
          <a:bodyPr wrap="square" lIns="91440" tIns="45720" rIns="91440" bIns="45720" rtlCol="0" anchor="t">
            <a:spAutoFit/>
          </a:bodyPr>
          <a:lstStyle/>
          <a:p>
            <a:r>
              <a:rPr lang="en-GB" b="1" dirty="0"/>
              <a:t>Conclusion-</a:t>
            </a:r>
            <a:r>
              <a:rPr lang="en-GB" sz="1100" b="1" dirty="0"/>
              <a:t> </a:t>
            </a:r>
            <a:r>
              <a:rPr lang="en-GB" sz="1100" b="1" dirty="0">
                <a:latin typeface="Calibri"/>
                <a:cs typeface="Calibri"/>
              </a:rPr>
              <a:t>Is that being effective with these four specific skills means that you will be more likely to score higher marks in your assignment, If you do not use these skills, you may not receive the marks you were hoping due to plagiarism or missing essential information due to poor communication or organisational skill. So, to maximise your overall assignment score you will need to know at least these four study skills.</a:t>
            </a:r>
          </a:p>
        </p:txBody>
      </p:sp>
    </p:spTree>
    <p:extLst>
      <p:ext uri="{BB962C8B-B14F-4D97-AF65-F5344CB8AC3E}">
        <p14:creationId xmlns:p14="http://schemas.microsoft.com/office/powerpoint/2010/main" val="4214726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13130C-30DF-20EB-F6D4-4AFDD8B2C0CF}"/>
              </a:ext>
            </a:extLst>
          </p:cNvPr>
          <p:cNvSpPr txBox="1"/>
          <p:nvPr/>
        </p:nvSpPr>
        <p:spPr>
          <a:xfrm>
            <a:off x="1474839" y="432619"/>
            <a:ext cx="8819535" cy="369332"/>
          </a:xfrm>
          <a:prstGeom prst="rect">
            <a:avLst/>
          </a:prstGeom>
          <a:noFill/>
        </p:spPr>
        <p:txBody>
          <a:bodyPr wrap="square" rtlCol="0">
            <a:spAutoFit/>
          </a:bodyPr>
          <a:lstStyle/>
          <a:p>
            <a:pPr algn="ctr"/>
            <a:r>
              <a:rPr lang="en-GB" b="1" u="sng" dirty="0"/>
              <a:t>References</a:t>
            </a:r>
          </a:p>
        </p:txBody>
      </p:sp>
      <p:sp>
        <p:nvSpPr>
          <p:cNvPr id="3" name="TextBox 2">
            <a:extLst>
              <a:ext uri="{FF2B5EF4-FFF2-40B4-BE49-F238E27FC236}">
                <a16:creationId xmlns:a16="http://schemas.microsoft.com/office/drawing/2014/main" id="{5DAD120D-4F3D-70DC-84FA-67E5B5FA98E1}"/>
              </a:ext>
            </a:extLst>
          </p:cNvPr>
          <p:cNvSpPr txBox="1"/>
          <p:nvPr/>
        </p:nvSpPr>
        <p:spPr>
          <a:xfrm>
            <a:off x="1064277" y="929158"/>
            <a:ext cx="10363200" cy="3847207"/>
          </a:xfrm>
          <a:prstGeom prst="rect">
            <a:avLst/>
          </a:prstGeom>
          <a:noFill/>
        </p:spPr>
        <p:txBody>
          <a:bodyPr wrap="square" lIns="91440" tIns="45720" rIns="91440" bIns="45720" rtlCol="0" anchor="t">
            <a:spAutoFit/>
          </a:bodyPr>
          <a:lstStyle/>
          <a:p>
            <a:r>
              <a:rPr lang="en-GB" sz="1000" dirty="0">
                <a:cs typeface="Calibri"/>
              </a:rPr>
              <a:t>Indeed (2023) </a:t>
            </a:r>
            <a:r>
              <a:rPr lang="en-GB" sz="1000" i="1" dirty="0">
                <a:ea typeface="+mn-lt"/>
                <a:cs typeface="+mn-lt"/>
              </a:rPr>
              <a:t>What are organisational skills? (Types and examples) </a:t>
            </a:r>
            <a:r>
              <a:rPr lang="en-GB" sz="1000" dirty="0">
                <a:ea typeface="+mn-lt"/>
                <a:cs typeface="+mn-lt"/>
              </a:rPr>
              <a:t>. Available at: </a:t>
            </a:r>
            <a:r>
              <a:rPr lang="en-GB" sz="1000" dirty="0">
                <a:ea typeface="+mn-lt"/>
                <a:cs typeface="+mn-lt"/>
                <a:hlinkClick r:id="rId2"/>
              </a:rPr>
              <a:t>What are organisational skills? (Types and examples) | Indeed.com UK</a:t>
            </a:r>
            <a:r>
              <a:rPr lang="en-GB" sz="1000" dirty="0">
                <a:ea typeface="+mn-lt"/>
                <a:cs typeface="+mn-lt"/>
              </a:rPr>
              <a:t>  (Accessed: 16th September 2023). </a:t>
            </a:r>
            <a:endParaRPr lang="en-GB" sz="1000" dirty="0"/>
          </a:p>
          <a:p>
            <a:endParaRPr lang="en-GB" sz="1000" dirty="0"/>
          </a:p>
          <a:p>
            <a:r>
              <a:rPr lang="en-GB" sz="1000" dirty="0">
                <a:ea typeface="+mn-lt"/>
                <a:cs typeface="+mn-lt"/>
              </a:rPr>
              <a:t>Indeed (2023) </a:t>
            </a:r>
            <a:r>
              <a:rPr lang="en-GB" sz="1000" i="1" dirty="0">
                <a:solidFill>
                  <a:srgbClr val="2D2D2D"/>
                </a:solidFill>
              </a:rPr>
              <a:t>10 communication skills to add to your CV (With definitions)</a:t>
            </a:r>
            <a:r>
              <a:rPr lang="en-GB" sz="1000" dirty="0">
                <a:solidFill>
                  <a:srgbClr val="2D2D2D"/>
                </a:solidFill>
              </a:rPr>
              <a:t>. </a:t>
            </a:r>
            <a:r>
              <a:rPr lang="en-GB" sz="1000" dirty="0">
                <a:solidFill>
                  <a:srgbClr val="2D2D2D"/>
                </a:solidFill>
                <a:ea typeface="+mn-lt"/>
                <a:cs typeface="+mn-lt"/>
                <a:hlinkClick r:id="rId3"/>
              </a:rPr>
              <a:t>10 Top Communication Skills To Add to Your Resume | Indeed.com</a:t>
            </a:r>
            <a:r>
              <a:rPr lang="en-GB" sz="1000" dirty="0">
                <a:solidFill>
                  <a:srgbClr val="2D2D2D"/>
                </a:solidFill>
                <a:cs typeface="Calibri"/>
                <a:hlinkClick r:id="rId3"/>
              </a:rPr>
              <a:t> </a:t>
            </a:r>
            <a:r>
              <a:rPr lang="en-GB" sz="1000" dirty="0">
                <a:solidFill>
                  <a:srgbClr val="2D2D2D"/>
                </a:solidFill>
                <a:cs typeface="Calibri"/>
              </a:rPr>
              <a:t>(Accessed: 16th September 2023).</a:t>
            </a:r>
          </a:p>
          <a:p>
            <a:endParaRPr lang="en-GB" sz="1000" dirty="0">
              <a:solidFill>
                <a:srgbClr val="2D2D2D"/>
              </a:solidFill>
              <a:cs typeface="Calibri"/>
            </a:endParaRPr>
          </a:p>
          <a:p>
            <a:r>
              <a:rPr lang="en-GB" sz="1000" dirty="0" err="1">
                <a:solidFill>
                  <a:srgbClr val="2D2D2D"/>
                </a:solidFill>
                <a:ea typeface="+mn-lt"/>
                <a:cs typeface="+mn-lt"/>
              </a:rPr>
              <a:t>Jobscan</a:t>
            </a:r>
            <a:r>
              <a:rPr lang="en-GB" sz="1000" dirty="0">
                <a:solidFill>
                  <a:srgbClr val="2D2D2D"/>
                </a:solidFill>
                <a:ea typeface="+mn-lt"/>
                <a:cs typeface="+mn-lt"/>
              </a:rPr>
              <a:t> (2022</a:t>
            </a:r>
            <a:r>
              <a:rPr lang="en-GB" sz="1000" dirty="0">
                <a:ea typeface="+mn-lt"/>
                <a:cs typeface="+mn-lt"/>
              </a:rPr>
              <a:t>)</a:t>
            </a:r>
            <a:r>
              <a:rPr lang="en-GB" sz="1000" i="1" dirty="0">
                <a:ea typeface="+mn-lt"/>
                <a:cs typeface="+mn-lt"/>
              </a:rPr>
              <a:t> </a:t>
            </a:r>
            <a:r>
              <a:rPr lang="en-GB" sz="1000" i="1" dirty="0"/>
              <a:t>The Top 10 Organizational Skills To Put On Your Resume in 2023. </a:t>
            </a:r>
            <a:r>
              <a:rPr lang="en-GB" sz="1000" dirty="0">
                <a:ea typeface="+mn-lt"/>
                <a:cs typeface="+mn-lt"/>
                <a:hlinkClick r:id="rId4"/>
              </a:rPr>
              <a:t>The Top 10 Organizational Skills To Put On Your Resume in 2023 - Jobscan</a:t>
            </a:r>
            <a:r>
              <a:rPr lang="en-GB" sz="1000" dirty="0"/>
              <a:t>  - (Accessed: 16th September).</a:t>
            </a:r>
            <a:endParaRPr lang="en-GB" sz="1000" dirty="0">
              <a:cs typeface="Calibri"/>
            </a:endParaRPr>
          </a:p>
          <a:p>
            <a:endParaRPr lang="en-GB" sz="1000" dirty="0">
              <a:highlight>
                <a:srgbClr val="FFFF00"/>
              </a:highlight>
              <a:cs typeface="Calibri"/>
            </a:endParaRPr>
          </a:p>
          <a:p>
            <a:r>
              <a:rPr lang="en-GB" sz="1000" dirty="0">
                <a:cs typeface="Calibri"/>
              </a:rPr>
              <a:t>The University of Queensland Australia (No Date)  </a:t>
            </a:r>
            <a:r>
              <a:rPr lang="en-GB" sz="1000" i="1" dirty="0">
                <a:cs typeface="Calibri"/>
              </a:rPr>
              <a:t>Academic Writing</a:t>
            </a:r>
            <a:r>
              <a:rPr lang="en-GB" sz="1000" i="1" dirty="0"/>
              <a:t> Referencing Skills. </a:t>
            </a:r>
            <a:r>
              <a:rPr lang="en-GB" sz="1000" dirty="0">
                <a:ea typeface="+mn-lt"/>
                <a:cs typeface="+mn-lt"/>
                <a:hlinkClick r:id="rId5"/>
              </a:rPr>
              <a:t>Referencing Skills – Academic Writing Skills (pressbooks.pub) </a:t>
            </a:r>
            <a:r>
              <a:rPr lang="en-GB" sz="1000" dirty="0">
                <a:ea typeface="+mn-lt"/>
                <a:cs typeface="+mn-lt"/>
              </a:rPr>
              <a:t>-(</a:t>
            </a:r>
            <a:r>
              <a:rPr lang="en-GB" sz="1000" dirty="0">
                <a:cs typeface="Calibri"/>
              </a:rPr>
              <a:t>Accessed: 14th September 2023).</a:t>
            </a:r>
            <a:endParaRPr lang="en-GB" sz="1000" i="1" dirty="0">
              <a:cs typeface="Calibri"/>
            </a:endParaRPr>
          </a:p>
          <a:p>
            <a:endParaRPr lang="en-GB" sz="1000" dirty="0"/>
          </a:p>
          <a:p>
            <a:r>
              <a:rPr lang="en-GB" sz="1000" dirty="0">
                <a:cs typeface="Calibri"/>
              </a:rPr>
              <a:t>Jobs.ac.uk (2023) </a:t>
            </a:r>
            <a:r>
              <a:rPr lang="en-GB" sz="1000" i="1" dirty="0">
                <a:cs typeface="Calibri"/>
              </a:rPr>
              <a:t>Top ten tips on note taking. </a:t>
            </a:r>
            <a:r>
              <a:rPr lang="en-GB" sz="1000" dirty="0">
                <a:hlinkClick r:id="rId6"/>
              </a:rPr>
              <a:t>Top Ten Tips on Note-taking - career-advice.jobs.ac.uk</a:t>
            </a:r>
            <a:r>
              <a:rPr lang="en-GB" sz="1000" dirty="0"/>
              <a:t> - (Accessed: 14th September 2023).</a:t>
            </a:r>
            <a:endParaRPr lang="en-GB" sz="1000">
              <a:cs typeface="Calibri" panose="020F0502020204030204"/>
            </a:endParaRPr>
          </a:p>
          <a:p>
            <a:endParaRPr lang="en-GB" sz="1000" dirty="0">
              <a:cs typeface="Calibri" panose="020F0502020204030204"/>
            </a:endParaRPr>
          </a:p>
          <a:p>
            <a:r>
              <a:rPr lang="en-GB" sz="1000" dirty="0">
                <a:solidFill>
                  <a:srgbClr val="333333"/>
                </a:solidFill>
              </a:rPr>
              <a:t>The </a:t>
            </a:r>
            <a:r>
              <a:rPr lang="en-GB" sz="1000" dirty="0" err="1">
                <a:solidFill>
                  <a:srgbClr val="333333"/>
                </a:solidFill>
              </a:rPr>
              <a:t>bmj</a:t>
            </a:r>
            <a:r>
              <a:rPr lang="en-GB" sz="1000" dirty="0">
                <a:solidFill>
                  <a:srgbClr val="333333"/>
                </a:solidFill>
              </a:rPr>
              <a:t> (2002)</a:t>
            </a:r>
            <a:r>
              <a:rPr lang="en-GB" sz="1000" i="1" dirty="0">
                <a:solidFill>
                  <a:srgbClr val="333333"/>
                </a:solidFill>
              </a:rPr>
              <a:t> Key communication skills and how to acquire them. </a:t>
            </a:r>
            <a:r>
              <a:rPr lang="en-GB" sz="1000" dirty="0">
                <a:solidFill>
                  <a:srgbClr val="333333"/>
                </a:solidFill>
                <a:ea typeface="+mn-lt"/>
                <a:cs typeface="+mn-lt"/>
                <a:hlinkClick r:id="rId7"/>
              </a:rPr>
              <a:t>Key communication skills and how to acquire them | The BMJ</a:t>
            </a:r>
            <a:r>
              <a:rPr lang="en-GB" sz="1000" i="1" dirty="0">
                <a:solidFill>
                  <a:srgbClr val="333333"/>
                </a:solidFill>
              </a:rPr>
              <a:t> </a:t>
            </a:r>
            <a:r>
              <a:rPr lang="en-GB" sz="1000" dirty="0">
                <a:solidFill>
                  <a:srgbClr val="333333"/>
                </a:solidFill>
              </a:rPr>
              <a:t> - (Accessed: 21st September 2023)</a:t>
            </a:r>
            <a:endParaRPr lang="en-GB" sz="1000" dirty="0">
              <a:cs typeface="Calibri"/>
            </a:endParaRPr>
          </a:p>
          <a:p>
            <a:endParaRPr lang="en-GB" sz="1000" dirty="0">
              <a:cs typeface="Calibri"/>
            </a:endParaRPr>
          </a:p>
          <a:p>
            <a:r>
              <a:rPr lang="en-GB" sz="1000" err="1">
                <a:cs typeface="Calibri" panose="020F0502020204030204"/>
              </a:rPr>
              <a:t>Studocu</a:t>
            </a:r>
            <a:r>
              <a:rPr lang="en-GB" sz="1000" dirty="0">
                <a:cs typeface="Calibri" panose="020F0502020204030204"/>
              </a:rPr>
              <a:t> (No Date) </a:t>
            </a:r>
            <a:r>
              <a:rPr lang="en-GB" sz="1000" i="1" dirty="0">
                <a:solidFill>
                  <a:srgbClr val="0A0A0A"/>
                </a:solidFill>
              </a:rPr>
              <a:t>According to the National Association of Colleges and Employers.</a:t>
            </a:r>
            <a:r>
              <a:rPr lang="en-GB" sz="1000" dirty="0">
                <a:solidFill>
                  <a:srgbClr val="0A0A0A"/>
                </a:solidFill>
                <a:ea typeface="+mn-lt"/>
                <a:cs typeface="+mn-lt"/>
                <a:hlinkClick r:id="rId8"/>
              </a:rPr>
              <a:t>[Solved] According to the National Association of Colleges and Employers - Business Communications (BUS 1105) - Studocu</a:t>
            </a:r>
            <a:r>
              <a:rPr lang="en-GB" sz="1000" i="1" dirty="0">
                <a:solidFill>
                  <a:srgbClr val="0A0A0A"/>
                </a:solidFill>
              </a:rPr>
              <a:t> </a:t>
            </a:r>
            <a:r>
              <a:rPr lang="en-GB" sz="1000" dirty="0">
                <a:solidFill>
                  <a:srgbClr val="0A0A0A"/>
                </a:solidFill>
                <a:ea typeface="+mn-lt"/>
                <a:cs typeface="+mn-lt"/>
              </a:rPr>
              <a:t> - (Accessed: 21st of September 2023)</a:t>
            </a:r>
          </a:p>
          <a:p>
            <a:endParaRPr lang="en-GB" sz="1000" dirty="0">
              <a:cs typeface="Calibri" panose="020F0502020204030204"/>
            </a:endParaRPr>
          </a:p>
          <a:p>
            <a:endParaRPr lang="en-GB" sz="1000" dirty="0">
              <a:cs typeface="Calibri" panose="020F0502020204030204"/>
            </a:endParaRPr>
          </a:p>
          <a:p>
            <a:endParaRPr lang="en-GB" sz="1000" dirty="0">
              <a:cs typeface="Calibri" panose="020F0502020204030204"/>
            </a:endParaRPr>
          </a:p>
          <a:p>
            <a:endParaRPr lang="en-GB" sz="1000" dirty="0">
              <a:cs typeface="Calibri" panose="020F0502020204030204"/>
            </a:endParaRPr>
          </a:p>
          <a:p>
            <a:endParaRPr lang="en-GB" sz="1000" dirty="0">
              <a:cs typeface="Calibri" panose="020F0502020204030204"/>
            </a:endParaRPr>
          </a:p>
          <a:p>
            <a:endParaRPr lang="en-GB" dirty="0">
              <a:cs typeface="Calibri"/>
            </a:endParaRPr>
          </a:p>
          <a:p>
            <a:endParaRPr lang="en-GB" dirty="0">
              <a:cs typeface="Calibri"/>
            </a:endParaRPr>
          </a:p>
          <a:p>
            <a:endParaRPr lang="en-GB" dirty="0">
              <a:cs typeface="Calibri"/>
            </a:endParaRPr>
          </a:p>
        </p:txBody>
      </p:sp>
    </p:spTree>
    <p:extLst>
      <p:ext uri="{BB962C8B-B14F-4D97-AF65-F5344CB8AC3E}">
        <p14:creationId xmlns:p14="http://schemas.microsoft.com/office/powerpoint/2010/main" val="2291344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Words>
  <Application>Microsoft Office PowerPoint</Application>
  <PresentationFormat>Widescreen</PresentationFormat>
  <Paragraphs>15</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Campbell</dc:creator>
  <cp:lastModifiedBy>Elizabeth Campbell</cp:lastModifiedBy>
  <cp:revision>791</cp:revision>
  <dcterms:created xsi:type="dcterms:W3CDTF">2023-09-04T19:55:42Z</dcterms:created>
  <dcterms:modified xsi:type="dcterms:W3CDTF">2023-09-21T13:05:39Z</dcterms:modified>
</cp:coreProperties>
</file>