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3" r:id="rId4"/>
  </p:sldMasterIdLst>
  <p:notesMasterIdLst>
    <p:notesMasterId r:id="rId31"/>
  </p:notesMasterIdLst>
  <p:sldIdLst>
    <p:sldId id="281" r:id="rId5"/>
    <p:sldId id="263" r:id="rId6"/>
    <p:sldId id="264" r:id="rId7"/>
    <p:sldId id="265" r:id="rId8"/>
    <p:sldId id="266" r:id="rId9"/>
    <p:sldId id="267" r:id="rId10"/>
    <p:sldId id="268" r:id="rId11"/>
    <p:sldId id="256" r:id="rId12"/>
    <p:sldId id="257" r:id="rId13"/>
    <p:sldId id="258" r:id="rId14"/>
    <p:sldId id="259" r:id="rId15"/>
    <p:sldId id="260" r:id="rId16"/>
    <p:sldId id="261" r:id="rId17"/>
    <p:sldId id="269" r:id="rId18"/>
    <p:sldId id="270" r:id="rId19"/>
    <p:sldId id="273" r:id="rId20"/>
    <p:sldId id="271" r:id="rId21"/>
    <p:sldId id="274" r:id="rId22"/>
    <p:sldId id="277" r:id="rId23"/>
    <p:sldId id="278" r:id="rId24"/>
    <p:sldId id="279" r:id="rId25"/>
    <p:sldId id="280" r:id="rId26"/>
    <p:sldId id="275" r:id="rId27"/>
    <p:sldId id="276" r:id="rId28"/>
    <p:sldId id="262" r:id="rId29"/>
    <p:sldId id="272"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96CE19-B815-481B-8F39-C898CBD91B5F}" v="94" dt="2023-03-26T14:27:13.9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13" autoAdjust="0"/>
    <p:restoredTop sz="94660"/>
  </p:normalViewPr>
  <p:slideViewPr>
    <p:cSldViewPr snapToGrid="0">
      <p:cViewPr varScale="1">
        <p:scale>
          <a:sx n="60" d="100"/>
          <a:sy n="60" d="100"/>
        </p:scale>
        <p:origin x="72" y="2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ta Marinova (2217644)" userId="bfb7df8a-857c-465a-abc4-6c640492c6ff" providerId="ADAL" clId="{EA96CE19-B815-481B-8F39-C898CBD91B5F}"/>
    <pc:docChg chg="undo custSel addSld modSld sldOrd">
      <pc:chgData name="Marieta Marinova (2217644)" userId="bfb7df8a-857c-465a-abc4-6c640492c6ff" providerId="ADAL" clId="{EA96CE19-B815-481B-8F39-C898CBD91B5F}" dt="2023-03-26T14:32:30.278" v="2687" actId="20577"/>
      <pc:docMkLst>
        <pc:docMk/>
      </pc:docMkLst>
      <pc:sldChg chg="addSp modSp mod">
        <pc:chgData name="Marieta Marinova (2217644)" userId="bfb7df8a-857c-465a-abc4-6c640492c6ff" providerId="ADAL" clId="{EA96CE19-B815-481B-8F39-C898CBD91B5F}" dt="2023-03-26T12:42:02.074" v="1896" actId="1076"/>
        <pc:sldMkLst>
          <pc:docMk/>
          <pc:sldMk cId="109857222" sldId="256"/>
        </pc:sldMkLst>
        <pc:spChg chg="add mod">
          <ac:chgData name="Marieta Marinova (2217644)" userId="bfb7df8a-857c-465a-abc4-6c640492c6ff" providerId="ADAL" clId="{EA96CE19-B815-481B-8F39-C898CBD91B5F}" dt="2023-03-26T12:42:02.074" v="1896" actId="1076"/>
          <ac:spMkLst>
            <pc:docMk/>
            <pc:sldMk cId="109857222" sldId="256"/>
            <ac:spMk id="2" creationId="{3A749CE8-A64B-403E-34F9-3556F607C201}"/>
          </ac:spMkLst>
        </pc:spChg>
      </pc:sldChg>
      <pc:sldChg chg="addSp delSp modSp mod">
        <pc:chgData name="Marieta Marinova (2217644)" userId="bfb7df8a-857c-465a-abc4-6c640492c6ff" providerId="ADAL" clId="{EA96CE19-B815-481B-8F39-C898CBD91B5F}" dt="2023-03-26T12:42:42.209" v="1923" actId="20577"/>
        <pc:sldMkLst>
          <pc:docMk/>
          <pc:sldMk cId="2949433841" sldId="257"/>
        </pc:sldMkLst>
        <pc:spChg chg="add mod">
          <ac:chgData name="Marieta Marinova (2217644)" userId="bfb7df8a-857c-465a-abc4-6c640492c6ff" providerId="ADAL" clId="{EA96CE19-B815-481B-8F39-C898CBD91B5F}" dt="2023-03-26T12:42:42.209" v="1923" actId="20577"/>
          <ac:spMkLst>
            <pc:docMk/>
            <pc:sldMk cId="2949433841" sldId="257"/>
            <ac:spMk id="7" creationId="{32D10D18-F145-17CD-B993-58F8BC8733FD}"/>
          </ac:spMkLst>
        </pc:spChg>
        <pc:picChg chg="mod">
          <ac:chgData name="Marieta Marinova (2217644)" userId="bfb7df8a-857c-465a-abc4-6c640492c6ff" providerId="ADAL" clId="{EA96CE19-B815-481B-8F39-C898CBD91B5F}" dt="2023-03-26T12:42:20.421" v="1900" actId="1076"/>
          <ac:picMkLst>
            <pc:docMk/>
            <pc:sldMk cId="2949433841" sldId="257"/>
            <ac:picMk id="5" creationId="{33EC1487-2B8F-E956-73B8-04E602D371FE}"/>
          </ac:picMkLst>
        </pc:picChg>
        <pc:picChg chg="del mod">
          <ac:chgData name="Marieta Marinova (2217644)" userId="bfb7df8a-857c-465a-abc4-6c640492c6ff" providerId="ADAL" clId="{EA96CE19-B815-481B-8F39-C898CBD91B5F}" dt="2023-03-26T12:42:14.327" v="1898" actId="478"/>
          <ac:picMkLst>
            <pc:docMk/>
            <pc:sldMk cId="2949433841" sldId="257"/>
            <ac:picMk id="6" creationId="{8EDDA001-7B92-F62F-54EE-DAB52046DFF4}"/>
          </ac:picMkLst>
        </pc:picChg>
      </pc:sldChg>
      <pc:sldChg chg="addSp delSp modSp mod">
        <pc:chgData name="Marieta Marinova (2217644)" userId="bfb7df8a-857c-465a-abc4-6c640492c6ff" providerId="ADAL" clId="{EA96CE19-B815-481B-8F39-C898CBD91B5F}" dt="2023-03-26T14:02:30.472" v="2420" actId="1076"/>
        <pc:sldMkLst>
          <pc:docMk/>
          <pc:sldMk cId="1529474157" sldId="258"/>
        </pc:sldMkLst>
        <pc:spChg chg="add mod">
          <ac:chgData name="Marieta Marinova (2217644)" userId="bfb7df8a-857c-465a-abc4-6c640492c6ff" providerId="ADAL" clId="{EA96CE19-B815-481B-8F39-C898CBD91B5F}" dt="2023-03-26T12:43:57.973" v="1947" actId="20577"/>
          <ac:spMkLst>
            <pc:docMk/>
            <pc:sldMk cId="1529474157" sldId="258"/>
            <ac:spMk id="4" creationId="{C25201DE-FD1A-A7A1-D42E-9AFCD0BE98E0}"/>
          </ac:spMkLst>
        </pc:spChg>
        <pc:spChg chg="mod">
          <ac:chgData name="Marieta Marinova (2217644)" userId="bfb7df8a-857c-465a-abc4-6c640492c6ff" providerId="ADAL" clId="{EA96CE19-B815-481B-8F39-C898CBD91B5F}" dt="2023-03-26T14:02:30.472" v="2420" actId="1076"/>
          <ac:spMkLst>
            <pc:docMk/>
            <pc:sldMk cId="1529474157" sldId="258"/>
            <ac:spMk id="5" creationId="{F46E41DA-42A7-3463-00AA-9DF35D595CCD}"/>
          </ac:spMkLst>
        </pc:spChg>
        <pc:picChg chg="del">
          <ac:chgData name="Marieta Marinova (2217644)" userId="bfb7df8a-857c-465a-abc4-6c640492c6ff" providerId="ADAL" clId="{EA96CE19-B815-481B-8F39-C898CBD91B5F}" dt="2023-03-26T12:43:29.999" v="1924" actId="478"/>
          <ac:picMkLst>
            <pc:docMk/>
            <pc:sldMk cId="1529474157" sldId="258"/>
            <ac:picMk id="3" creationId="{FC286592-D8FA-777B-3DB4-C411614A4A20}"/>
          </ac:picMkLst>
        </pc:picChg>
      </pc:sldChg>
      <pc:sldChg chg="addSp delSp modSp mod">
        <pc:chgData name="Marieta Marinova (2217644)" userId="bfb7df8a-857c-465a-abc4-6c640492c6ff" providerId="ADAL" clId="{EA96CE19-B815-481B-8F39-C898CBD91B5F}" dt="2023-03-26T12:45:00.038" v="1979" actId="20577"/>
        <pc:sldMkLst>
          <pc:docMk/>
          <pc:sldMk cId="3430991116" sldId="259"/>
        </pc:sldMkLst>
        <pc:spChg chg="mod">
          <ac:chgData name="Marieta Marinova (2217644)" userId="bfb7df8a-857c-465a-abc4-6c640492c6ff" providerId="ADAL" clId="{EA96CE19-B815-481B-8F39-C898CBD91B5F}" dt="2023-03-26T12:45:00.038" v="1979" actId="20577"/>
          <ac:spMkLst>
            <pc:docMk/>
            <pc:sldMk cId="3430991116" sldId="259"/>
            <ac:spMk id="4" creationId="{97523623-473D-421E-1856-11B1B3239E1F}"/>
          </ac:spMkLst>
        </pc:spChg>
        <pc:spChg chg="add mod">
          <ac:chgData name="Marieta Marinova (2217644)" userId="bfb7df8a-857c-465a-abc4-6c640492c6ff" providerId="ADAL" clId="{EA96CE19-B815-481B-8F39-C898CBD91B5F}" dt="2023-03-26T12:44:38.487" v="1973" actId="1076"/>
          <ac:spMkLst>
            <pc:docMk/>
            <pc:sldMk cId="3430991116" sldId="259"/>
            <ac:spMk id="6" creationId="{B2720DC8-32C9-A42F-3F21-93D73CA2EFE0}"/>
          </ac:spMkLst>
        </pc:spChg>
        <pc:picChg chg="del">
          <ac:chgData name="Marieta Marinova (2217644)" userId="bfb7df8a-857c-465a-abc4-6c640492c6ff" providerId="ADAL" clId="{EA96CE19-B815-481B-8F39-C898CBD91B5F}" dt="2023-03-26T12:44:14.566" v="1948" actId="478"/>
          <ac:picMkLst>
            <pc:docMk/>
            <pc:sldMk cId="3430991116" sldId="259"/>
            <ac:picMk id="3" creationId="{28024226-89BB-1AF7-63A9-BF15B430136A}"/>
          </ac:picMkLst>
        </pc:picChg>
      </pc:sldChg>
      <pc:sldChg chg="addSp delSp modSp mod">
        <pc:chgData name="Marieta Marinova (2217644)" userId="bfb7df8a-857c-465a-abc4-6c640492c6ff" providerId="ADAL" clId="{EA96CE19-B815-481B-8F39-C898CBD91B5F}" dt="2023-03-26T14:32:30.278" v="2687" actId="20577"/>
        <pc:sldMkLst>
          <pc:docMk/>
          <pc:sldMk cId="2580886021" sldId="260"/>
        </pc:sldMkLst>
        <pc:spChg chg="add mod">
          <ac:chgData name="Marieta Marinova (2217644)" userId="bfb7df8a-857c-465a-abc4-6c640492c6ff" providerId="ADAL" clId="{EA96CE19-B815-481B-8F39-C898CBD91B5F}" dt="2023-03-26T12:45:39.650" v="2006" actId="1076"/>
          <ac:spMkLst>
            <pc:docMk/>
            <pc:sldMk cId="2580886021" sldId="260"/>
            <ac:spMk id="4" creationId="{E491450B-8D5A-901E-96A5-43607EECF917}"/>
          </ac:spMkLst>
        </pc:spChg>
        <pc:spChg chg="mod">
          <ac:chgData name="Marieta Marinova (2217644)" userId="bfb7df8a-857c-465a-abc4-6c640492c6ff" providerId="ADAL" clId="{EA96CE19-B815-481B-8F39-C898CBD91B5F}" dt="2023-03-26T14:32:30.278" v="2687" actId="20577"/>
          <ac:spMkLst>
            <pc:docMk/>
            <pc:sldMk cId="2580886021" sldId="260"/>
            <ac:spMk id="5" creationId="{819229EB-B275-3030-496C-47F27C48EDE2}"/>
          </ac:spMkLst>
        </pc:spChg>
        <pc:picChg chg="del">
          <ac:chgData name="Marieta Marinova (2217644)" userId="bfb7df8a-857c-465a-abc4-6c640492c6ff" providerId="ADAL" clId="{EA96CE19-B815-481B-8F39-C898CBD91B5F}" dt="2023-03-26T12:45:15.689" v="1981" actId="478"/>
          <ac:picMkLst>
            <pc:docMk/>
            <pc:sldMk cId="2580886021" sldId="260"/>
            <ac:picMk id="3" creationId="{7A68EF9C-E194-E030-2211-F3AA4F519FB5}"/>
          </ac:picMkLst>
        </pc:picChg>
      </pc:sldChg>
      <pc:sldChg chg="addSp modSp mod">
        <pc:chgData name="Marieta Marinova (2217644)" userId="bfb7df8a-857c-465a-abc4-6c640492c6ff" providerId="ADAL" clId="{EA96CE19-B815-481B-8F39-C898CBD91B5F}" dt="2023-03-26T14:02:55.857" v="2423" actId="1076"/>
        <pc:sldMkLst>
          <pc:docMk/>
          <pc:sldMk cId="2661537221" sldId="261"/>
        </pc:sldMkLst>
        <pc:spChg chg="add mod">
          <ac:chgData name="Marieta Marinova (2217644)" userId="bfb7df8a-857c-465a-abc4-6c640492c6ff" providerId="ADAL" clId="{EA96CE19-B815-481B-8F39-C898CBD91B5F}" dt="2023-03-26T12:46:12.101" v="2030" actId="1076"/>
          <ac:spMkLst>
            <pc:docMk/>
            <pc:sldMk cId="2661537221" sldId="261"/>
            <ac:spMk id="4" creationId="{DAF1CB43-28FF-15EB-DCA0-BFF59D6D2104}"/>
          </ac:spMkLst>
        </pc:spChg>
        <pc:spChg chg="mod">
          <ac:chgData name="Marieta Marinova (2217644)" userId="bfb7df8a-857c-465a-abc4-6c640492c6ff" providerId="ADAL" clId="{EA96CE19-B815-481B-8F39-C898CBD91B5F}" dt="2023-03-26T14:02:55.857" v="2423" actId="1076"/>
          <ac:spMkLst>
            <pc:docMk/>
            <pc:sldMk cId="2661537221" sldId="261"/>
            <ac:spMk id="5" creationId="{A9AB6DB3-C0E3-675D-71AA-A632F3C9D531}"/>
          </ac:spMkLst>
        </pc:spChg>
      </pc:sldChg>
      <pc:sldChg chg="modSp mod">
        <pc:chgData name="Marieta Marinova (2217644)" userId="bfb7df8a-857c-465a-abc4-6c640492c6ff" providerId="ADAL" clId="{EA96CE19-B815-481B-8F39-C898CBD91B5F}" dt="2023-03-26T13:55:08.935" v="2416" actId="20577"/>
        <pc:sldMkLst>
          <pc:docMk/>
          <pc:sldMk cId="124561616" sldId="262"/>
        </pc:sldMkLst>
        <pc:spChg chg="mod">
          <ac:chgData name="Marieta Marinova (2217644)" userId="bfb7df8a-857c-465a-abc4-6c640492c6ff" providerId="ADAL" clId="{EA96CE19-B815-481B-8F39-C898CBD91B5F}" dt="2023-03-22T11:54:50.453" v="382" actId="14100"/>
          <ac:spMkLst>
            <pc:docMk/>
            <pc:sldMk cId="124561616" sldId="262"/>
            <ac:spMk id="2" creationId="{1F4446C1-D8D0-7EC7-973C-B3F729E64F27}"/>
          </ac:spMkLst>
        </pc:spChg>
        <pc:spChg chg="mod">
          <ac:chgData name="Marieta Marinova (2217644)" userId="bfb7df8a-857c-465a-abc4-6c640492c6ff" providerId="ADAL" clId="{EA96CE19-B815-481B-8F39-C898CBD91B5F}" dt="2023-03-26T13:55:08.935" v="2416" actId="20577"/>
          <ac:spMkLst>
            <pc:docMk/>
            <pc:sldMk cId="124561616" sldId="262"/>
            <ac:spMk id="3" creationId="{9938D545-3652-DF85-3849-6931646124A0}"/>
          </ac:spMkLst>
        </pc:spChg>
      </pc:sldChg>
      <pc:sldChg chg="addSp delSp modSp mod setBg setClrOvrMap">
        <pc:chgData name="Marieta Marinova (2217644)" userId="bfb7df8a-857c-465a-abc4-6c640492c6ff" providerId="ADAL" clId="{EA96CE19-B815-481B-8F39-C898CBD91B5F}" dt="2023-03-26T14:30:08.930" v="2678" actId="1076"/>
        <pc:sldMkLst>
          <pc:docMk/>
          <pc:sldMk cId="1972796521" sldId="263"/>
        </pc:sldMkLst>
        <pc:spChg chg="mod">
          <ac:chgData name="Marieta Marinova (2217644)" userId="bfb7df8a-857c-465a-abc4-6c640492c6ff" providerId="ADAL" clId="{EA96CE19-B815-481B-8F39-C898CBD91B5F}" dt="2023-03-26T14:30:08.930" v="2678" actId="1076"/>
          <ac:spMkLst>
            <pc:docMk/>
            <pc:sldMk cId="1972796521" sldId="263"/>
            <ac:spMk id="2" creationId="{109BB73C-209D-AB6D-8D4C-DAE7D8F6DEF8}"/>
          </ac:spMkLst>
        </pc:spChg>
        <pc:spChg chg="del mod">
          <ac:chgData name="Marieta Marinova (2217644)" userId="bfb7df8a-857c-465a-abc4-6c640492c6ff" providerId="ADAL" clId="{EA96CE19-B815-481B-8F39-C898CBD91B5F}" dt="2023-03-26T14:29:03.409" v="2673" actId="478"/>
          <ac:spMkLst>
            <pc:docMk/>
            <pc:sldMk cId="1972796521" sldId="263"/>
            <ac:spMk id="3" creationId="{9D4E33DB-4240-706E-6039-DA3FE8E690D0}"/>
          </ac:spMkLst>
        </pc:spChg>
        <pc:spChg chg="add del mod">
          <ac:chgData name="Marieta Marinova (2217644)" userId="bfb7df8a-857c-465a-abc4-6c640492c6ff" providerId="ADAL" clId="{EA96CE19-B815-481B-8F39-C898CBD91B5F}" dt="2023-03-26T14:29:06.412" v="2674" actId="478"/>
          <ac:spMkLst>
            <pc:docMk/>
            <pc:sldMk cId="1972796521" sldId="263"/>
            <ac:spMk id="5" creationId="{15EB1B49-88F6-261A-4276-128CE6F11EBC}"/>
          </ac:spMkLst>
        </pc:spChg>
        <pc:spChg chg="add">
          <ac:chgData name="Marieta Marinova (2217644)" userId="bfb7df8a-857c-465a-abc4-6c640492c6ff" providerId="ADAL" clId="{EA96CE19-B815-481B-8F39-C898CBD91B5F}" dt="2023-03-26T14:29:37.635" v="2675" actId="26606"/>
          <ac:spMkLst>
            <pc:docMk/>
            <pc:sldMk cId="1972796521" sldId="263"/>
            <ac:spMk id="7" creationId="{27577DEC-D9A5-404D-9789-702F4319BEC8}"/>
          </ac:spMkLst>
        </pc:spChg>
        <pc:grpChg chg="add">
          <ac:chgData name="Marieta Marinova (2217644)" userId="bfb7df8a-857c-465a-abc4-6c640492c6ff" providerId="ADAL" clId="{EA96CE19-B815-481B-8F39-C898CBD91B5F}" dt="2023-03-26T14:29:37.635" v="2675" actId="26606"/>
          <ac:grpSpMkLst>
            <pc:docMk/>
            <pc:sldMk cId="1972796521" sldId="263"/>
            <ac:grpSpMk id="9" creationId="{CEEA9366-CEA8-4F23-B065-4337F0D836FE}"/>
          </ac:grpSpMkLst>
        </pc:grpChg>
      </pc:sldChg>
      <pc:sldChg chg="addSp modSp mod">
        <pc:chgData name="Marieta Marinova (2217644)" userId="bfb7df8a-857c-465a-abc4-6c640492c6ff" providerId="ADAL" clId="{EA96CE19-B815-481B-8F39-C898CBD91B5F}" dt="2023-03-26T12:38:09.241" v="1777" actId="20577"/>
        <pc:sldMkLst>
          <pc:docMk/>
          <pc:sldMk cId="3121273212" sldId="264"/>
        </pc:sldMkLst>
        <pc:spChg chg="add mod">
          <ac:chgData name="Marieta Marinova (2217644)" userId="bfb7df8a-857c-465a-abc4-6c640492c6ff" providerId="ADAL" clId="{EA96CE19-B815-481B-8F39-C898CBD91B5F}" dt="2023-03-26T12:38:09.241" v="1777" actId="20577"/>
          <ac:spMkLst>
            <pc:docMk/>
            <pc:sldMk cId="3121273212" sldId="264"/>
            <ac:spMk id="4" creationId="{5D3FEE33-02BE-488C-2FF5-22D0436D475D}"/>
          </ac:spMkLst>
        </pc:spChg>
      </pc:sldChg>
      <pc:sldChg chg="addSp modSp mod">
        <pc:chgData name="Marieta Marinova (2217644)" userId="bfb7df8a-857c-465a-abc4-6c640492c6ff" providerId="ADAL" clId="{EA96CE19-B815-481B-8F39-C898CBD91B5F}" dt="2023-03-26T12:39:15.756" v="1801" actId="1076"/>
        <pc:sldMkLst>
          <pc:docMk/>
          <pc:sldMk cId="3467788381" sldId="265"/>
        </pc:sldMkLst>
        <pc:spChg chg="add mod">
          <ac:chgData name="Marieta Marinova (2217644)" userId="bfb7df8a-857c-465a-abc4-6c640492c6ff" providerId="ADAL" clId="{EA96CE19-B815-481B-8F39-C898CBD91B5F}" dt="2023-03-26T12:39:15.756" v="1801" actId="1076"/>
          <ac:spMkLst>
            <pc:docMk/>
            <pc:sldMk cId="3467788381" sldId="265"/>
            <ac:spMk id="2" creationId="{C09564C1-AF70-5D4C-CC25-1354352C520C}"/>
          </ac:spMkLst>
        </pc:spChg>
      </pc:sldChg>
      <pc:sldChg chg="addSp modSp mod">
        <pc:chgData name="Marieta Marinova (2217644)" userId="bfb7df8a-857c-465a-abc4-6c640492c6ff" providerId="ADAL" clId="{EA96CE19-B815-481B-8F39-C898CBD91B5F}" dt="2023-03-26T14:00:17.471" v="2419" actId="20577"/>
        <pc:sldMkLst>
          <pc:docMk/>
          <pc:sldMk cId="2346028138" sldId="266"/>
        </pc:sldMkLst>
        <pc:spChg chg="mod">
          <ac:chgData name="Marieta Marinova (2217644)" userId="bfb7df8a-857c-465a-abc4-6c640492c6ff" providerId="ADAL" clId="{EA96CE19-B815-481B-8F39-C898CBD91B5F}" dt="2023-03-26T14:00:17.471" v="2419" actId="20577"/>
          <ac:spMkLst>
            <pc:docMk/>
            <pc:sldMk cId="2346028138" sldId="266"/>
            <ac:spMk id="2" creationId="{A3792313-1D46-4F1F-14AE-B56CD464CB61}"/>
          </ac:spMkLst>
        </pc:spChg>
        <pc:spChg chg="add mod">
          <ac:chgData name="Marieta Marinova (2217644)" userId="bfb7df8a-857c-465a-abc4-6c640492c6ff" providerId="ADAL" clId="{EA96CE19-B815-481B-8F39-C898CBD91B5F}" dt="2023-03-26T12:39:55.669" v="1826" actId="1076"/>
          <ac:spMkLst>
            <pc:docMk/>
            <pc:sldMk cId="2346028138" sldId="266"/>
            <ac:spMk id="3" creationId="{F4B58DC9-1AE7-15CD-1A65-041C1492D45A}"/>
          </ac:spMkLst>
        </pc:spChg>
        <pc:picChg chg="mod">
          <ac:chgData name="Marieta Marinova (2217644)" userId="bfb7df8a-857c-465a-abc4-6c640492c6ff" providerId="ADAL" clId="{EA96CE19-B815-481B-8F39-C898CBD91B5F}" dt="2023-03-26T12:39:56.179" v="1827" actId="1076"/>
          <ac:picMkLst>
            <pc:docMk/>
            <pc:sldMk cId="2346028138" sldId="266"/>
            <ac:picMk id="4" creationId="{6F2F2B92-3DEE-D2DB-C471-C50B88445BE5}"/>
          </ac:picMkLst>
        </pc:picChg>
      </pc:sldChg>
      <pc:sldChg chg="addSp modSp mod">
        <pc:chgData name="Marieta Marinova (2217644)" userId="bfb7df8a-857c-465a-abc4-6c640492c6ff" providerId="ADAL" clId="{EA96CE19-B815-481B-8F39-C898CBD91B5F}" dt="2023-03-26T12:40:23.195" v="1849" actId="1076"/>
        <pc:sldMkLst>
          <pc:docMk/>
          <pc:sldMk cId="3581250053" sldId="267"/>
        </pc:sldMkLst>
        <pc:spChg chg="add mod">
          <ac:chgData name="Marieta Marinova (2217644)" userId="bfb7df8a-857c-465a-abc4-6c640492c6ff" providerId="ADAL" clId="{EA96CE19-B815-481B-8F39-C898CBD91B5F}" dt="2023-03-26T12:40:23.195" v="1849" actId="1076"/>
          <ac:spMkLst>
            <pc:docMk/>
            <pc:sldMk cId="3581250053" sldId="267"/>
            <ac:spMk id="4" creationId="{A593D42A-FEE1-7BF4-4C41-69CF2516EF5B}"/>
          </ac:spMkLst>
        </pc:spChg>
      </pc:sldChg>
      <pc:sldChg chg="addSp modSp mod">
        <pc:chgData name="Marieta Marinova (2217644)" userId="bfb7df8a-857c-465a-abc4-6c640492c6ff" providerId="ADAL" clId="{EA96CE19-B815-481B-8F39-C898CBD91B5F}" dt="2023-03-26T12:40:52.396" v="1870" actId="14100"/>
        <pc:sldMkLst>
          <pc:docMk/>
          <pc:sldMk cId="2816241411" sldId="268"/>
        </pc:sldMkLst>
        <pc:spChg chg="add mod">
          <ac:chgData name="Marieta Marinova (2217644)" userId="bfb7df8a-857c-465a-abc4-6c640492c6ff" providerId="ADAL" clId="{EA96CE19-B815-481B-8F39-C898CBD91B5F}" dt="2023-03-26T12:40:52.396" v="1870" actId="14100"/>
          <ac:spMkLst>
            <pc:docMk/>
            <pc:sldMk cId="2816241411" sldId="268"/>
            <ac:spMk id="2" creationId="{CDF00DFC-59D8-B766-648D-A3C7FBC597CF}"/>
          </ac:spMkLst>
        </pc:spChg>
      </pc:sldChg>
      <pc:sldChg chg="addSp modSp new mod setBg">
        <pc:chgData name="Marieta Marinova (2217644)" userId="bfb7df8a-857c-465a-abc4-6c640492c6ff" providerId="ADAL" clId="{EA96CE19-B815-481B-8F39-C898CBD91B5F}" dt="2023-03-26T13:01:01.731" v="2169" actId="1076"/>
        <pc:sldMkLst>
          <pc:docMk/>
          <pc:sldMk cId="89977169" sldId="269"/>
        </pc:sldMkLst>
        <pc:spChg chg="add mod">
          <ac:chgData name="Marieta Marinova (2217644)" userId="bfb7df8a-857c-465a-abc4-6c640492c6ff" providerId="ADAL" clId="{EA96CE19-B815-481B-8F39-C898CBD91B5F}" dt="2023-03-26T12:52:38.019" v="2033" actId="14100"/>
          <ac:spMkLst>
            <pc:docMk/>
            <pc:sldMk cId="89977169" sldId="269"/>
            <ac:spMk id="2" creationId="{5A94A8E6-E53A-6894-4415-0C3F0407FBE5}"/>
          </ac:spMkLst>
        </pc:spChg>
        <pc:spChg chg="add mod">
          <ac:chgData name="Marieta Marinova (2217644)" userId="bfb7df8a-857c-465a-abc4-6c640492c6ff" providerId="ADAL" clId="{EA96CE19-B815-481B-8F39-C898CBD91B5F}" dt="2023-03-22T12:19:17.868" v="819" actId="1076"/>
          <ac:spMkLst>
            <pc:docMk/>
            <pc:sldMk cId="89977169" sldId="269"/>
            <ac:spMk id="3" creationId="{06CE2C27-A0DC-967E-BF2B-1A9791BDBC20}"/>
          </ac:spMkLst>
        </pc:spChg>
        <pc:spChg chg="add mod">
          <ac:chgData name="Marieta Marinova (2217644)" userId="bfb7df8a-857c-465a-abc4-6c640492c6ff" providerId="ADAL" clId="{EA96CE19-B815-481B-8F39-C898CBD91B5F}" dt="2023-03-26T12:55:22.358" v="2102" actId="1076"/>
          <ac:spMkLst>
            <pc:docMk/>
            <pc:sldMk cId="89977169" sldId="269"/>
            <ac:spMk id="4" creationId="{387FA5CD-5A27-DDFA-F478-1E8D40EDB491}"/>
          </ac:spMkLst>
        </pc:spChg>
        <pc:spChg chg="add mod">
          <ac:chgData name="Marieta Marinova (2217644)" userId="bfb7df8a-857c-465a-abc4-6c640492c6ff" providerId="ADAL" clId="{EA96CE19-B815-481B-8F39-C898CBD91B5F}" dt="2023-03-26T13:01:01.731" v="2169" actId="1076"/>
          <ac:spMkLst>
            <pc:docMk/>
            <pc:sldMk cId="89977169" sldId="269"/>
            <ac:spMk id="6" creationId="{E9E66AB2-E1E4-04C5-8277-B9A6914009DA}"/>
          </ac:spMkLst>
        </pc:spChg>
        <pc:spChg chg="add">
          <ac:chgData name="Marieta Marinova (2217644)" userId="bfb7df8a-857c-465a-abc4-6c640492c6ff" providerId="ADAL" clId="{EA96CE19-B815-481B-8F39-C898CBD91B5F}" dt="2023-03-21T17:50:42.182" v="195" actId="26606"/>
          <ac:spMkLst>
            <pc:docMk/>
            <pc:sldMk cId="89977169" sldId="269"/>
            <ac:spMk id="21" creationId="{518E5A25-92C5-4F27-8E26-0AAAB0CDC85E}"/>
          </ac:spMkLst>
        </pc:spChg>
        <pc:grpChg chg="add">
          <ac:chgData name="Marieta Marinova (2217644)" userId="bfb7df8a-857c-465a-abc4-6c640492c6ff" providerId="ADAL" clId="{EA96CE19-B815-481B-8F39-C898CBD91B5F}" dt="2023-03-21T17:50:42.182" v="195" actId="26606"/>
          <ac:grpSpMkLst>
            <pc:docMk/>
            <pc:sldMk cId="89977169" sldId="269"/>
            <ac:grpSpMk id="9" creationId="{10BE40E3-5550-4CDD-B4FD-387C33EBF157}"/>
          </ac:grpSpMkLst>
        </pc:grpChg>
        <pc:picChg chg="add">
          <ac:chgData name="Marieta Marinova (2217644)" userId="bfb7df8a-857c-465a-abc4-6c640492c6ff" providerId="ADAL" clId="{EA96CE19-B815-481B-8F39-C898CBD91B5F}" dt="2023-03-21T17:50:42.182" v="195" actId="26606"/>
          <ac:picMkLst>
            <pc:docMk/>
            <pc:sldMk cId="89977169" sldId="269"/>
            <ac:picMk id="5" creationId="{FA5C461C-1A9E-07BF-15E3-51638D42C66C}"/>
          </ac:picMkLst>
        </pc:picChg>
      </pc:sldChg>
      <pc:sldChg chg="addSp delSp modSp new mod setBg">
        <pc:chgData name="Marieta Marinova (2217644)" userId="bfb7df8a-857c-465a-abc4-6c640492c6ff" providerId="ADAL" clId="{EA96CE19-B815-481B-8F39-C898CBD91B5F}" dt="2023-03-26T12:54:52.850" v="2075" actId="1076"/>
        <pc:sldMkLst>
          <pc:docMk/>
          <pc:sldMk cId="3632499626" sldId="270"/>
        </pc:sldMkLst>
        <pc:spChg chg="add mod">
          <ac:chgData name="Marieta Marinova (2217644)" userId="bfb7df8a-857c-465a-abc4-6c640492c6ff" providerId="ADAL" clId="{EA96CE19-B815-481B-8F39-C898CBD91B5F}" dt="2023-03-21T18:06:43.124" v="359" actId="1076"/>
          <ac:spMkLst>
            <pc:docMk/>
            <pc:sldMk cId="3632499626" sldId="270"/>
            <ac:spMk id="2" creationId="{20C2E4C6-214A-9733-6778-5468FEFC5DE8}"/>
          </ac:spMkLst>
        </pc:spChg>
        <pc:spChg chg="add mod">
          <ac:chgData name="Marieta Marinova (2217644)" userId="bfb7df8a-857c-465a-abc4-6c640492c6ff" providerId="ADAL" clId="{EA96CE19-B815-481B-8F39-C898CBD91B5F}" dt="2023-03-26T12:54:52.850" v="2075" actId="1076"/>
          <ac:spMkLst>
            <pc:docMk/>
            <pc:sldMk cId="3632499626" sldId="270"/>
            <ac:spMk id="3" creationId="{69B403BB-284A-1CEC-3112-34EBC1F55260}"/>
          </ac:spMkLst>
        </pc:spChg>
        <pc:spChg chg="add del mod">
          <ac:chgData name="Marieta Marinova (2217644)" userId="bfb7df8a-857c-465a-abc4-6c640492c6ff" providerId="ADAL" clId="{EA96CE19-B815-481B-8F39-C898CBD91B5F}" dt="2023-03-21T18:05:20.621" v="352" actId="26606"/>
          <ac:spMkLst>
            <pc:docMk/>
            <pc:sldMk cId="3632499626" sldId="270"/>
            <ac:spMk id="3" creationId="{E02FC2AA-653C-FA43-2146-89B7A2B1B64A}"/>
          </ac:spMkLst>
        </pc:spChg>
        <pc:spChg chg="add mod">
          <ac:chgData name="Marieta Marinova (2217644)" userId="bfb7df8a-857c-465a-abc4-6c640492c6ff" providerId="ADAL" clId="{EA96CE19-B815-481B-8F39-C898CBD91B5F}" dt="2023-03-26T12:54:37.757" v="2074" actId="1076"/>
          <ac:spMkLst>
            <pc:docMk/>
            <pc:sldMk cId="3632499626" sldId="270"/>
            <ac:spMk id="4" creationId="{75777869-5E06-E82E-9275-2618B9F7C4C6}"/>
          </ac:spMkLst>
        </pc:spChg>
        <pc:spChg chg="add">
          <ac:chgData name="Marieta Marinova (2217644)" userId="bfb7df8a-857c-465a-abc4-6c640492c6ff" providerId="ADAL" clId="{EA96CE19-B815-481B-8F39-C898CBD91B5F}" dt="2023-03-21T18:05:20.621" v="352" actId="26606"/>
          <ac:spMkLst>
            <pc:docMk/>
            <pc:sldMk cId="3632499626" sldId="270"/>
            <ac:spMk id="21" creationId="{80265050-FD84-47EF-A163-6A481836C14E}"/>
          </ac:spMkLst>
        </pc:spChg>
        <pc:spChg chg="add">
          <ac:chgData name="Marieta Marinova (2217644)" userId="bfb7df8a-857c-465a-abc4-6c640492c6ff" providerId="ADAL" clId="{EA96CE19-B815-481B-8F39-C898CBD91B5F}" dt="2023-03-21T18:05:20.621" v="352" actId="26606"/>
          <ac:spMkLst>
            <pc:docMk/>
            <pc:sldMk cId="3632499626" sldId="270"/>
            <ac:spMk id="34" creationId="{DE77CD7A-FE9E-475D-BF9C-78183B0B1BAC}"/>
          </ac:spMkLst>
        </pc:spChg>
        <pc:grpChg chg="add">
          <ac:chgData name="Marieta Marinova (2217644)" userId="bfb7df8a-857c-465a-abc4-6c640492c6ff" providerId="ADAL" clId="{EA96CE19-B815-481B-8F39-C898CBD91B5F}" dt="2023-03-21T18:05:20.621" v="352" actId="26606"/>
          <ac:grpSpMkLst>
            <pc:docMk/>
            <pc:sldMk cId="3632499626" sldId="270"/>
            <ac:grpSpMk id="9" creationId="{36D178FC-1907-4922-AA30-719402FAA725}"/>
          </ac:grpSpMkLst>
        </pc:grpChg>
        <pc:grpChg chg="add">
          <ac:chgData name="Marieta Marinova (2217644)" userId="bfb7df8a-857c-465a-abc4-6c640492c6ff" providerId="ADAL" clId="{EA96CE19-B815-481B-8F39-C898CBD91B5F}" dt="2023-03-21T18:05:20.621" v="352" actId="26606"/>
          <ac:grpSpMkLst>
            <pc:docMk/>
            <pc:sldMk cId="3632499626" sldId="270"/>
            <ac:grpSpMk id="23" creationId="{A11B064D-F4EB-4312-AEEA-6AFDB257E7C6}"/>
          </ac:grpSpMkLst>
        </pc:grpChg>
        <pc:graphicFrameChg chg="add mod">
          <ac:chgData name="Marieta Marinova (2217644)" userId="bfb7df8a-857c-465a-abc4-6c640492c6ff" providerId="ADAL" clId="{EA96CE19-B815-481B-8F39-C898CBD91B5F}" dt="2023-03-21T18:06:18.552" v="357" actId="20577"/>
          <ac:graphicFrameMkLst>
            <pc:docMk/>
            <pc:sldMk cId="3632499626" sldId="270"/>
            <ac:graphicFrameMk id="5" creationId="{6EDCFB00-D79F-DDCC-D385-B7AB9E8A24AA}"/>
          </ac:graphicFrameMkLst>
        </pc:graphicFrameChg>
      </pc:sldChg>
      <pc:sldChg chg="addSp delSp modSp new mod setBg">
        <pc:chgData name="Marieta Marinova (2217644)" userId="bfb7df8a-857c-465a-abc4-6c640492c6ff" providerId="ADAL" clId="{EA96CE19-B815-481B-8F39-C898CBD91B5F}" dt="2023-03-26T14:09:05.805" v="2425" actId="313"/>
        <pc:sldMkLst>
          <pc:docMk/>
          <pc:sldMk cId="4016741237" sldId="271"/>
        </pc:sldMkLst>
        <pc:spChg chg="add mod ord">
          <ac:chgData name="Marieta Marinova (2217644)" userId="bfb7df8a-857c-465a-abc4-6c640492c6ff" providerId="ADAL" clId="{EA96CE19-B815-481B-8F39-C898CBD91B5F}" dt="2023-03-26T14:09:05.805" v="2425" actId="313"/>
          <ac:spMkLst>
            <pc:docMk/>
            <pc:sldMk cId="4016741237" sldId="271"/>
            <ac:spMk id="2" creationId="{047E05E7-6197-3FBB-2635-2F8704060909}"/>
          </ac:spMkLst>
        </pc:spChg>
        <pc:spChg chg="add del mod">
          <ac:chgData name="Marieta Marinova (2217644)" userId="bfb7df8a-857c-465a-abc4-6c640492c6ff" providerId="ADAL" clId="{EA96CE19-B815-481B-8F39-C898CBD91B5F}" dt="2023-03-26T12:59:38.178" v="2148"/>
          <ac:spMkLst>
            <pc:docMk/>
            <pc:sldMk cId="4016741237" sldId="271"/>
            <ac:spMk id="3" creationId="{D69C27BC-4A62-C59B-5972-6460F423BDF4}"/>
          </ac:spMkLst>
        </pc:spChg>
        <pc:spChg chg="add mod">
          <ac:chgData name="Marieta Marinova (2217644)" userId="bfb7df8a-857c-465a-abc4-6c640492c6ff" providerId="ADAL" clId="{EA96CE19-B815-481B-8F39-C898CBD91B5F}" dt="2023-03-26T13:03:55.430" v="2191" actId="14100"/>
          <ac:spMkLst>
            <pc:docMk/>
            <pc:sldMk cId="4016741237" sldId="271"/>
            <ac:spMk id="5" creationId="{489B0B96-6063-FAAF-14FD-638A694412B4}"/>
          </ac:spMkLst>
        </pc:spChg>
        <pc:spChg chg="add mod">
          <ac:chgData name="Marieta Marinova (2217644)" userId="bfb7df8a-857c-465a-abc4-6c640492c6ff" providerId="ADAL" clId="{EA96CE19-B815-481B-8F39-C898CBD91B5F}" dt="2023-03-26T13:04:20.017" v="2209" actId="1076"/>
          <ac:spMkLst>
            <pc:docMk/>
            <pc:sldMk cId="4016741237" sldId="271"/>
            <ac:spMk id="6" creationId="{7386F34E-8B43-B597-8F38-FB49F5996F76}"/>
          </ac:spMkLst>
        </pc:spChg>
        <pc:spChg chg="add">
          <ac:chgData name="Marieta Marinova (2217644)" userId="bfb7df8a-857c-465a-abc4-6c640492c6ff" providerId="ADAL" clId="{EA96CE19-B815-481B-8F39-C898CBD91B5F}" dt="2023-03-22T13:33:44.137" v="1280" actId="26606"/>
          <ac:spMkLst>
            <pc:docMk/>
            <pc:sldMk cId="4016741237" sldId="271"/>
            <ac:spMk id="25" creationId="{3F088236-D655-4F88-B238-E16762358025}"/>
          </ac:spMkLst>
        </pc:spChg>
        <pc:spChg chg="add">
          <ac:chgData name="Marieta Marinova (2217644)" userId="bfb7df8a-857c-465a-abc4-6c640492c6ff" providerId="ADAL" clId="{EA96CE19-B815-481B-8F39-C898CBD91B5F}" dt="2023-03-22T13:33:44.137" v="1280" actId="26606"/>
          <ac:spMkLst>
            <pc:docMk/>
            <pc:sldMk cId="4016741237" sldId="271"/>
            <ac:spMk id="27" creationId="{3DAC0C92-199E-475C-9390-119A9B027276}"/>
          </ac:spMkLst>
        </pc:spChg>
        <pc:spChg chg="add">
          <ac:chgData name="Marieta Marinova (2217644)" userId="bfb7df8a-857c-465a-abc4-6c640492c6ff" providerId="ADAL" clId="{EA96CE19-B815-481B-8F39-C898CBD91B5F}" dt="2023-03-22T13:33:44.137" v="1280" actId="26606"/>
          <ac:spMkLst>
            <pc:docMk/>
            <pc:sldMk cId="4016741237" sldId="271"/>
            <ac:spMk id="29" creationId="{C4CFB339-0ED8-4FE2-9EF1-6D1375B8499B}"/>
          </ac:spMkLst>
        </pc:spChg>
        <pc:spChg chg="add">
          <ac:chgData name="Marieta Marinova (2217644)" userId="bfb7df8a-857c-465a-abc4-6c640492c6ff" providerId="ADAL" clId="{EA96CE19-B815-481B-8F39-C898CBD91B5F}" dt="2023-03-22T13:33:44.137" v="1280" actId="26606"/>
          <ac:spMkLst>
            <pc:docMk/>
            <pc:sldMk cId="4016741237" sldId="271"/>
            <ac:spMk id="31" creationId="{31896C80-2069-4431-9C19-83B913734490}"/>
          </ac:spMkLst>
        </pc:spChg>
        <pc:spChg chg="add">
          <ac:chgData name="Marieta Marinova (2217644)" userId="bfb7df8a-857c-465a-abc4-6c640492c6ff" providerId="ADAL" clId="{EA96CE19-B815-481B-8F39-C898CBD91B5F}" dt="2023-03-22T13:33:44.137" v="1280" actId="26606"/>
          <ac:spMkLst>
            <pc:docMk/>
            <pc:sldMk cId="4016741237" sldId="271"/>
            <ac:spMk id="33" creationId="{BF120A21-0841-4823-B0C4-28AEBCEF9B78}"/>
          </ac:spMkLst>
        </pc:spChg>
        <pc:spChg chg="add">
          <ac:chgData name="Marieta Marinova (2217644)" userId="bfb7df8a-857c-465a-abc4-6c640492c6ff" providerId="ADAL" clId="{EA96CE19-B815-481B-8F39-C898CBD91B5F}" dt="2023-03-22T13:33:44.137" v="1280" actId="26606"/>
          <ac:spMkLst>
            <pc:docMk/>
            <pc:sldMk cId="4016741237" sldId="271"/>
            <ac:spMk id="35" creationId="{DBB05BAE-BBD3-4289-899F-A6851503C6B0}"/>
          </ac:spMkLst>
        </pc:spChg>
        <pc:spChg chg="add">
          <ac:chgData name="Marieta Marinova (2217644)" userId="bfb7df8a-857c-465a-abc4-6c640492c6ff" providerId="ADAL" clId="{EA96CE19-B815-481B-8F39-C898CBD91B5F}" dt="2023-03-22T13:33:44.137" v="1280" actId="26606"/>
          <ac:spMkLst>
            <pc:docMk/>
            <pc:sldMk cId="4016741237" sldId="271"/>
            <ac:spMk id="37" creationId="{9874D11C-36F5-4BBE-A490-019A54E953B0}"/>
          </ac:spMkLst>
        </pc:spChg>
        <pc:grpChg chg="add">
          <ac:chgData name="Marieta Marinova (2217644)" userId="bfb7df8a-857c-465a-abc4-6c640492c6ff" providerId="ADAL" clId="{EA96CE19-B815-481B-8F39-C898CBD91B5F}" dt="2023-03-22T13:33:44.137" v="1280" actId="26606"/>
          <ac:grpSpMkLst>
            <pc:docMk/>
            <pc:sldMk cId="4016741237" sldId="271"/>
            <ac:grpSpMk id="9" creationId="{10BE40E3-5550-4CDD-B4FD-387C33EBF157}"/>
          </ac:grpSpMkLst>
        </pc:grpChg>
        <pc:picChg chg="add mod">
          <ac:chgData name="Marieta Marinova (2217644)" userId="bfb7df8a-857c-465a-abc4-6c640492c6ff" providerId="ADAL" clId="{EA96CE19-B815-481B-8F39-C898CBD91B5F}" dt="2023-03-22T13:50:05.397" v="1353" actId="14100"/>
          <ac:picMkLst>
            <pc:docMk/>
            <pc:sldMk cId="4016741237" sldId="271"/>
            <ac:picMk id="4" creationId="{FBBFAD4A-7888-C7E3-C112-A6A5A572EFF4}"/>
          </ac:picMkLst>
        </pc:picChg>
        <pc:cxnChg chg="add">
          <ac:chgData name="Marieta Marinova (2217644)" userId="bfb7df8a-857c-465a-abc4-6c640492c6ff" providerId="ADAL" clId="{EA96CE19-B815-481B-8F39-C898CBD91B5F}" dt="2023-03-22T13:33:44.137" v="1280" actId="26606"/>
          <ac:cxnSpMkLst>
            <pc:docMk/>
            <pc:sldMk cId="4016741237" sldId="271"/>
            <ac:cxnSpMk id="21" creationId="{64FA5DFF-7FE6-4855-84E6-DFA78EE978BD}"/>
          </ac:cxnSpMkLst>
        </pc:cxnChg>
        <pc:cxnChg chg="add">
          <ac:chgData name="Marieta Marinova (2217644)" userId="bfb7df8a-857c-465a-abc4-6c640492c6ff" providerId="ADAL" clId="{EA96CE19-B815-481B-8F39-C898CBD91B5F}" dt="2023-03-22T13:33:44.137" v="1280" actId="26606"/>
          <ac:cxnSpMkLst>
            <pc:docMk/>
            <pc:sldMk cId="4016741237" sldId="271"/>
            <ac:cxnSpMk id="23" creationId="{2AFD8CBA-54A3-4363-991B-B9C631BBFA74}"/>
          </ac:cxnSpMkLst>
        </pc:cxnChg>
      </pc:sldChg>
      <pc:sldChg chg="addSp delSp modSp new mod ord setBg">
        <pc:chgData name="Marieta Marinova (2217644)" userId="bfb7df8a-857c-465a-abc4-6c640492c6ff" providerId="ADAL" clId="{EA96CE19-B815-481B-8F39-C898CBD91B5F}" dt="2023-03-26T13:54:51.292" v="2413" actId="20577"/>
        <pc:sldMkLst>
          <pc:docMk/>
          <pc:sldMk cId="267728033" sldId="272"/>
        </pc:sldMkLst>
        <pc:spChg chg="add del mod">
          <ac:chgData name="Marieta Marinova (2217644)" userId="bfb7df8a-857c-465a-abc4-6c640492c6ff" providerId="ADAL" clId="{EA96CE19-B815-481B-8F39-C898CBD91B5F}" dt="2023-03-22T12:56:46.455" v="845"/>
          <ac:spMkLst>
            <pc:docMk/>
            <pc:sldMk cId="267728033" sldId="272"/>
            <ac:spMk id="2" creationId="{DCEF5E4C-CE55-C47E-775D-A19E8532FAA3}"/>
          </ac:spMkLst>
        </pc:spChg>
        <pc:spChg chg="add mod">
          <ac:chgData name="Marieta Marinova (2217644)" userId="bfb7df8a-857c-465a-abc4-6c640492c6ff" providerId="ADAL" clId="{EA96CE19-B815-481B-8F39-C898CBD91B5F}" dt="2023-03-26T13:54:51.292" v="2413" actId="20577"/>
          <ac:spMkLst>
            <pc:docMk/>
            <pc:sldMk cId="267728033" sldId="272"/>
            <ac:spMk id="3" creationId="{798F1731-51D1-0D84-2B7E-A788D98413D2}"/>
          </ac:spMkLst>
        </pc:spChg>
        <pc:spChg chg="add del">
          <ac:chgData name="Marieta Marinova (2217644)" userId="bfb7df8a-857c-465a-abc4-6c640492c6ff" providerId="ADAL" clId="{EA96CE19-B815-481B-8F39-C898CBD91B5F}" dt="2023-03-22T13:02:43.755" v="1072" actId="26606"/>
          <ac:spMkLst>
            <pc:docMk/>
            <pc:sldMk cId="267728033" sldId="272"/>
            <ac:spMk id="20" creationId="{C52ED567-06B3-4107-9773-BBB6BD78673C}"/>
          </ac:spMkLst>
        </pc:spChg>
        <pc:spChg chg="add del">
          <ac:chgData name="Marieta Marinova (2217644)" userId="bfb7df8a-857c-465a-abc4-6c640492c6ff" providerId="ADAL" clId="{EA96CE19-B815-481B-8F39-C898CBD91B5F}" dt="2023-03-22T13:02:43.755" v="1072" actId="26606"/>
          <ac:spMkLst>
            <pc:docMk/>
            <pc:sldMk cId="267728033" sldId="272"/>
            <ac:spMk id="22" creationId="{AF551D8B-3775-4477-88B7-7B7C350D34E4}"/>
          </ac:spMkLst>
        </pc:spChg>
        <pc:spChg chg="add del">
          <ac:chgData name="Marieta Marinova (2217644)" userId="bfb7df8a-857c-465a-abc4-6c640492c6ff" providerId="ADAL" clId="{EA96CE19-B815-481B-8F39-C898CBD91B5F}" dt="2023-03-22T13:02:43.755" v="1072" actId="26606"/>
          <ac:spMkLst>
            <pc:docMk/>
            <pc:sldMk cId="267728033" sldId="272"/>
            <ac:spMk id="28" creationId="{BB934D2B-85E2-4375-94EE-B66C16BF7999}"/>
          </ac:spMkLst>
        </pc:spChg>
        <pc:spChg chg="add del">
          <ac:chgData name="Marieta Marinova (2217644)" userId="bfb7df8a-857c-465a-abc4-6c640492c6ff" providerId="ADAL" clId="{EA96CE19-B815-481B-8F39-C898CBD91B5F}" dt="2023-03-22T13:02:43.755" v="1072" actId="26606"/>
          <ac:spMkLst>
            <pc:docMk/>
            <pc:sldMk cId="267728033" sldId="272"/>
            <ac:spMk id="30" creationId="{9B445E02-D785-4565-B842-9567BBC09508}"/>
          </ac:spMkLst>
        </pc:spChg>
        <pc:spChg chg="add del">
          <ac:chgData name="Marieta Marinova (2217644)" userId="bfb7df8a-857c-465a-abc4-6c640492c6ff" providerId="ADAL" clId="{EA96CE19-B815-481B-8F39-C898CBD91B5F}" dt="2023-03-22T13:02:43.755" v="1072" actId="26606"/>
          <ac:spMkLst>
            <pc:docMk/>
            <pc:sldMk cId="267728033" sldId="272"/>
            <ac:spMk id="32" creationId="{2C153736-D102-4F57-9DE7-615AFC02B0AC}"/>
          </ac:spMkLst>
        </pc:spChg>
        <pc:spChg chg="add del">
          <ac:chgData name="Marieta Marinova (2217644)" userId="bfb7df8a-857c-465a-abc4-6c640492c6ff" providerId="ADAL" clId="{EA96CE19-B815-481B-8F39-C898CBD91B5F}" dt="2023-03-22T13:02:43.755" v="1072" actId="26606"/>
          <ac:spMkLst>
            <pc:docMk/>
            <pc:sldMk cId="267728033" sldId="272"/>
            <ac:spMk id="34" creationId="{BA407A52-66F4-4CDE-A726-FF79F3EC342D}"/>
          </ac:spMkLst>
        </pc:spChg>
        <pc:spChg chg="add del">
          <ac:chgData name="Marieta Marinova (2217644)" userId="bfb7df8a-857c-465a-abc4-6c640492c6ff" providerId="ADAL" clId="{EA96CE19-B815-481B-8F39-C898CBD91B5F}" dt="2023-03-22T13:02:43.755" v="1072" actId="26606"/>
          <ac:spMkLst>
            <pc:docMk/>
            <pc:sldMk cId="267728033" sldId="272"/>
            <ac:spMk id="36" creationId="{D28FFB34-4FC3-46F5-B900-D3B774FD0BE6}"/>
          </ac:spMkLst>
        </pc:spChg>
        <pc:spChg chg="add del">
          <ac:chgData name="Marieta Marinova (2217644)" userId="bfb7df8a-857c-465a-abc4-6c640492c6ff" providerId="ADAL" clId="{EA96CE19-B815-481B-8F39-C898CBD91B5F}" dt="2023-03-22T13:02:43.755" v="1072" actId="26606"/>
          <ac:spMkLst>
            <pc:docMk/>
            <pc:sldMk cId="267728033" sldId="272"/>
            <ac:spMk id="38" creationId="{205F7B13-ACB5-46BE-8070-0431266B183B}"/>
          </ac:spMkLst>
        </pc:spChg>
        <pc:spChg chg="add del">
          <ac:chgData name="Marieta Marinova (2217644)" userId="bfb7df8a-857c-465a-abc4-6c640492c6ff" providerId="ADAL" clId="{EA96CE19-B815-481B-8F39-C898CBD91B5F}" dt="2023-03-22T13:02:43.755" v="1072" actId="26606"/>
          <ac:spMkLst>
            <pc:docMk/>
            <pc:sldMk cId="267728033" sldId="272"/>
            <ac:spMk id="40" creationId="{D52A0D23-45DD-4DF4-ADE6-A81F409BB9FB}"/>
          </ac:spMkLst>
        </pc:spChg>
        <pc:spChg chg="add">
          <ac:chgData name="Marieta Marinova (2217644)" userId="bfb7df8a-857c-465a-abc4-6c640492c6ff" providerId="ADAL" clId="{EA96CE19-B815-481B-8F39-C898CBD91B5F}" dt="2023-03-22T13:02:43.755" v="1072" actId="26606"/>
          <ac:spMkLst>
            <pc:docMk/>
            <pc:sldMk cId="267728033" sldId="272"/>
            <ac:spMk id="57" creationId="{8DF4D7F6-81B5-452A-9CE6-76D81F91D41B}"/>
          </ac:spMkLst>
        </pc:spChg>
        <pc:spChg chg="add">
          <ac:chgData name="Marieta Marinova (2217644)" userId="bfb7df8a-857c-465a-abc4-6c640492c6ff" providerId="ADAL" clId="{EA96CE19-B815-481B-8F39-C898CBD91B5F}" dt="2023-03-22T13:02:43.755" v="1072" actId="26606"/>
          <ac:spMkLst>
            <pc:docMk/>
            <pc:sldMk cId="267728033" sldId="272"/>
            <ac:spMk id="59" creationId="{4600514D-20FB-4559-97DC-D1DC39E6C3DE}"/>
          </ac:spMkLst>
        </pc:spChg>
        <pc:spChg chg="add">
          <ac:chgData name="Marieta Marinova (2217644)" userId="bfb7df8a-857c-465a-abc4-6c640492c6ff" providerId="ADAL" clId="{EA96CE19-B815-481B-8F39-C898CBD91B5F}" dt="2023-03-22T13:02:43.755" v="1072" actId="26606"/>
          <ac:spMkLst>
            <pc:docMk/>
            <pc:sldMk cId="267728033" sldId="272"/>
            <ac:spMk id="61" creationId="{266F638A-E405-4AC0-B984-72E5813B0DD1}"/>
          </ac:spMkLst>
        </pc:spChg>
        <pc:spChg chg="add">
          <ac:chgData name="Marieta Marinova (2217644)" userId="bfb7df8a-857c-465a-abc4-6c640492c6ff" providerId="ADAL" clId="{EA96CE19-B815-481B-8F39-C898CBD91B5F}" dt="2023-03-22T13:02:43.755" v="1072" actId="26606"/>
          <ac:spMkLst>
            <pc:docMk/>
            <pc:sldMk cId="267728033" sldId="272"/>
            <ac:spMk id="67" creationId="{27B538D5-95DB-47ED-9CB4-34AE5BF78E6B}"/>
          </ac:spMkLst>
        </pc:spChg>
        <pc:grpChg chg="add del">
          <ac:chgData name="Marieta Marinova (2217644)" userId="bfb7df8a-857c-465a-abc4-6c640492c6ff" providerId="ADAL" clId="{EA96CE19-B815-481B-8F39-C898CBD91B5F}" dt="2023-03-22T13:02:43.755" v="1072" actId="26606"/>
          <ac:grpSpMkLst>
            <pc:docMk/>
            <pc:sldMk cId="267728033" sldId="272"/>
            <ac:grpSpMk id="8" creationId="{09EA7EA7-74F5-4EE2-8E3D-1A10308259D7}"/>
          </ac:grpSpMkLst>
        </pc:grpChg>
        <pc:grpChg chg="add">
          <ac:chgData name="Marieta Marinova (2217644)" userId="bfb7df8a-857c-465a-abc4-6c640492c6ff" providerId="ADAL" clId="{EA96CE19-B815-481B-8F39-C898CBD91B5F}" dt="2023-03-22T13:02:43.755" v="1072" actId="26606"/>
          <ac:grpSpMkLst>
            <pc:docMk/>
            <pc:sldMk cId="267728033" sldId="272"/>
            <ac:grpSpMk id="45" creationId="{09EA7EA7-74F5-4EE2-8E3D-1A10308259D7}"/>
          </ac:grpSpMkLst>
        </pc:grpChg>
        <pc:cxnChg chg="add del">
          <ac:chgData name="Marieta Marinova (2217644)" userId="bfb7df8a-857c-465a-abc4-6c640492c6ff" providerId="ADAL" clId="{EA96CE19-B815-481B-8F39-C898CBD91B5F}" dt="2023-03-22T13:02:43.755" v="1072" actId="26606"/>
          <ac:cxnSpMkLst>
            <pc:docMk/>
            <pc:sldMk cId="267728033" sldId="272"/>
            <ac:cxnSpMk id="24" creationId="{1A901C3D-CFAE-460D-BD0E-7D22164D7DFB}"/>
          </ac:cxnSpMkLst>
        </pc:cxnChg>
        <pc:cxnChg chg="add del">
          <ac:chgData name="Marieta Marinova (2217644)" userId="bfb7df8a-857c-465a-abc4-6c640492c6ff" providerId="ADAL" clId="{EA96CE19-B815-481B-8F39-C898CBD91B5F}" dt="2023-03-22T13:02:43.755" v="1072" actId="26606"/>
          <ac:cxnSpMkLst>
            <pc:docMk/>
            <pc:sldMk cId="267728033" sldId="272"/>
            <ac:cxnSpMk id="26" creationId="{837C0EA9-1437-4437-9D20-2BBDA1AA9FF8}"/>
          </ac:cxnSpMkLst>
        </pc:cxnChg>
        <pc:cxnChg chg="add">
          <ac:chgData name="Marieta Marinova (2217644)" userId="bfb7df8a-857c-465a-abc4-6c640492c6ff" providerId="ADAL" clId="{EA96CE19-B815-481B-8F39-C898CBD91B5F}" dt="2023-03-22T13:02:43.755" v="1072" actId="26606"/>
          <ac:cxnSpMkLst>
            <pc:docMk/>
            <pc:sldMk cId="267728033" sldId="272"/>
            <ac:cxnSpMk id="63" creationId="{7D1CBE93-B17D-4509-843C-82287C38032A}"/>
          </ac:cxnSpMkLst>
        </pc:cxnChg>
        <pc:cxnChg chg="add">
          <ac:chgData name="Marieta Marinova (2217644)" userId="bfb7df8a-857c-465a-abc4-6c640492c6ff" providerId="ADAL" clId="{EA96CE19-B815-481B-8F39-C898CBD91B5F}" dt="2023-03-22T13:02:43.755" v="1072" actId="26606"/>
          <ac:cxnSpMkLst>
            <pc:docMk/>
            <pc:sldMk cId="267728033" sldId="272"/>
            <ac:cxnSpMk id="65" creationId="{AE6277B4-6A43-48AB-89B2-3442221619CC}"/>
          </ac:cxnSpMkLst>
        </pc:cxnChg>
      </pc:sldChg>
      <pc:sldChg chg="addSp delSp modSp new mod setBg">
        <pc:chgData name="Marieta Marinova (2217644)" userId="bfb7df8a-857c-465a-abc4-6c640492c6ff" providerId="ADAL" clId="{EA96CE19-B815-481B-8F39-C898CBD91B5F}" dt="2023-03-26T13:06:31.905" v="2227" actId="1076"/>
        <pc:sldMkLst>
          <pc:docMk/>
          <pc:sldMk cId="3271964826" sldId="273"/>
        </pc:sldMkLst>
        <pc:spChg chg="add del mod">
          <ac:chgData name="Marieta Marinova (2217644)" userId="bfb7df8a-857c-465a-abc4-6c640492c6ff" providerId="ADAL" clId="{EA96CE19-B815-481B-8F39-C898CBD91B5F}" dt="2023-03-22T13:05:32.573" v="1101" actId="478"/>
          <ac:spMkLst>
            <pc:docMk/>
            <pc:sldMk cId="3271964826" sldId="273"/>
            <ac:spMk id="2" creationId="{1D39177F-EA99-FC50-B9D6-97C8C2E5E93B}"/>
          </ac:spMkLst>
        </pc:spChg>
        <pc:spChg chg="add mod">
          <ac:chgData name="Marieta Marinova (2217644)" userId="bfb7df8a-857c-465a-abc4-6c640492c6ff" providerId="ADAL" clId="{EA96CE19-B815-481B-8F39-C898CBD91B5F}" dt="2023-03-26T12:56:10.778" v="2124" actId="1076"/>
          <ac:spMkLst>
            <pc:docMk/>
            <pc:sldMk cId="3271964826" sldId="273"/>
            <ac:spMk id="2" creationId="{BAEE44FD-11CC-8E09-5DE0-EF9E6F21F0B0}"/>
          </ac:spMkLst>
        </pc:spChg>
        <pc:spChg chg="add mod">
          <ac:chgData name="Marieta Marinova (2217644)" userId="bfb7df8a-857c-465a-abc4-6c640492c6ff" providerId="ADAL" clId="{EA96CE19-B815-481B-8F39-C898CBD91B5F}" dt="2023-03-22T13:23:36.170" v="1195" actId="26606"/>
          <ac:spMkLst>
            <pc:docMk/>
            <pc:sldMk cId="3271964826" sldId="273"/>
            <ac:spMk id="3" creationId="{5F1234A3-CFB3-B366-5BBF-77750FEDD5ED}"/>
          </ac:spMkLst>
        </pc:spChg>
        <pc:spChg chg="add mod">
          <ac:chgData name="Marieta Marinova (2217644)" userId="bfb7df8a-857c-465a-abc4-6c640492c6ff" providerId="ADAL" clId="{EA96CE19-B815-481B-8F39-C898CBD91B5F}" dt="2023-03-22T13:26:19.931" v="1214" actId="1076"/>
          <ac:spMkLst>
            <pc:docMk/>
            <pc:sldMk cId="3271964826" sldId="273"/>
            <ac:spMk id="4" creationId="{6D501774-4262-56C6-3B93-2A89C23B7870}"/>
          </ac:spMkLst>
        </pc:spChg>
        <pc:spChg chg="add del mod">
          <ac:chgData name="Marieta Marinova (2217644)" userId="bfb7df8a-857c-465a-abc4-6c640492c6ff" providerId="ADAL" clId="{EA96CE19-B815-481B-8F39-C898CBD91B5F}" dt="2023-03-26T12:56:18.519" v="2127"/>
          <ac:spMkLst>
            <pc:docMk/>
            <pc:sldMk cId="3271964826" sldId="273"/>
            <ac:spMk id="5" creationId="{79B6B93F-8669-FC59-F601-343C99EBC997}"/>
          </ac:spMkLst>
        </pc:spChg>
        <pc:spChg chg="add del mod">
          <ac:chgData name="Marieta Marinova (2217644)" userId="bfb7df8a-857c-465a-abc4-6c640492c6ff" providerId="ADAL" clId="{EA96CE19-B815-481B-8F39-C898CBD91B5F}" dt="2023-03-26T12:59:08.228" v="2145"/>
          <ac:spMkLst>
            <pc:docMk/>
            <pc:sldMk cId="3271964826" sldId="273"/>
            <ac:spMk id="7" creationId="{2F1E1D1E-78A1-2EA4-945B-3FAA5C692FBC}"/>
          </ac:spMkLst>
        </pc:spChg>
        <pc:spChg chg="add mod">
          <ac:chgData name="Marieta Marinova (2217644)" userId="bfb7df8a-857c-465a-abc4-6c640492c6ff" providerId="ADAL" clId="{EA96CE19-B815-481B-8F39-C898CBD91B5F}" dt="2023-03-26T13:06:31.905" v="2227" actId="1076"/>
          <ac:spMkLst>
            <pc:docMk/>
            <pc:sldMk cId="3271964826" sldId="273"/>
            <ac:spMk id="8" creationId="{32F83613-B0CD-D314-C374-2D68C0988CFE}"/>
          </ac:spMkLst>
        </pc:spChg>
        <pc:spChg chg="add del">
          <ac:chgData name="Marieta Marinova (2217644)" userId="bfb7df8a-857c-465a-abc4-6c640492c6ff" providerId="ADAL" clId="{EA96CE19-B815-481B-8F39-C898CBD91B5F}" dt="2023-03-22T13:23:36.170" v="1195" actId="26606"/>
          <ac:spMkLst>
            <pc:docMk/>
            <pc:sldMk cId="3271964826" sldId="273"/>
            <ac:spMk id="27" creationId="{3F088236-D655-4F88-B238-E16762358025}"/>
          </ac:spMkLst>
        </pc:spChg>
        <pc:spChg chg="add del">
          <ac:chgData name="Marieta Marinova (2217644)" userId="bfb7df8a-857c-465a-abc4-6c640492c6ff" providerId="ADAL" clId="{EA96CE19-B815-481B-8F39-C898CBD91B5F}" dt="2023-03-22T13:23:36.170" v="1195" actId="26606"/>
          <ac:spMkLst>
            <pc:docMk/>
            <pc:sldMk cId="3271964826" sldId="273"/>
            <ac:spMk id="29" creationId="{3DAC0C92-199E-475C-9390-119A9B027276}"/>
          </ac:spMkLst>
        </pc:spChg>
        <pc:spChg chg="add del">
          <ac:chgData name="Marieta Marinova (2217644)" userId="bfb7df8a-857c-465a-abc4-6c640492c6ff" providerId="ADAL" clId="{EA96CE19-B815-481B-8F39-C898CBD91B5F}" dt="2023-03-22T13:23:36.170" v="1195" actId="26606"/>
          <ac:spMkLst>
            <pc:docMk/>
            <pc:sldMk cId="3271964826" sldId="273"/>
            <ac:spMk id="31" creationId="{C4CFB339-0ED8-4FE2-9EF1-6D1375B8499B}"/>
          </ac:spMkLst>
        </pc:spChg>
        <pc:spChg chg="add del">
          <ac:chgData name="Marieta Marinova (2217644)" userId="bfb7df8a-857c-465a-abc4-6c640492c6ff" providerId="ADAL" clId="{EA96CE19-B815-481B-8F39-C898CBD91B5F}" dt="2023-03-22T13:23:36.170" v="1195" actId="26606"/>
          <ac:spMkLst>
            <pc:docMk/>
            <pc:sldMk cId="3271964826" sldId="273"/>
            <ac:spMk id="33" creationId="{31896C80-2069-4431-9C19-83B913734490}"/>
          </ac:spMkLst>
        </pc:spChg>
        <pc:spChg chg="add del">
          <ac:chgData name="Marieta Marinova (2217644)" userId="bfb7df8a-857c-465a-abc4-6c640492c6ff" providerId="ADAL" clId="{EA96CE19-B815-481B-8F39-C898CBD91B5F}" dt="2023-03-22T13:23:36.170" v="1195" actId="26606"/>
          <ac:spMkLst>
            <pc:docMk/>
            <pc:sldMk cId="3271964826" sldId="273"/>
            <ac:spMk id="35" creationId="{BF120A21-0841-4823-B0C4-28AEBCEF9B78}"/>
          </ac:spMkLst>
        </pc:spChg>
        <pc:spChg chg="add del">
          <ac:chgData name="Marieta Marinova (2217644)" userId="bfb7df8a-857c-465a-abc4-6c640492c6ff" providerId="ADAL" clId="{EA96CE19-B815-481B-8F39-C898CBD91B5F}" dt="2023-03-22T13:23:36.170" v="1195" actId="26606"/>
          <ac:spMkLst>
            <pc:docMk/>
            <pc:sldMk cId="3271964826" sldId="273"/>
            <ac:spMk id="37" creationId="{DBB05BAE-BBD3-4289-899F-A6851503C6B0}"/>
          </ac:spMkLst>
        </pc:spChg>
        <pc:spChg chg="add del">
          <ac:chgData name="Marieta Marinova (2217644)" userId="bfb7df8a-857c-465a-abc4-6c640492c6ff" providerId="ADAL" clId="{EA96CE19-B815-481B-8F39-C898CBD91B5F}" dt="2023-03-22T13:23:36.170" v="1195" actId="26606"/>
          <ac:spMkLst>
            <pc:docMk/>
            <pc:sldMk cId="3271964826" sldId="273"/>
            <ac:spMk id="39" creationId="{9874D11C-36F5-4BBE-A490-019A54E953B0}"/>
          </ac:spMkLst>
        </pc:spChg>
        <pc:grpChg chg="add del">
          <ac:chgData name="Marieta Marinova (2217644)" userId="bfb7df8a-857c-465a-abc4-6c640492c6ff" providerId="ADAL" clId="{EA96CE19-B815-481B-8F39-C898CBD91B5F}" dt="2023-03-22T13:23:36.170" v="1195" actId="26606"/>
          <ac:grpSpMkLst>
            <pc:docMk/>
            <pc:sldMk cId="3271964826" sldId="273"/>
            <ac:grpSpMk id="11" creationId="{10BE40E3-5550-4CDD-B4FD-387C33EBF157}"/>
          </ac:grpSpMkLst>
        </pc:grpChg>
        <pc:picChg chg="add mod ord">
          <ac:chgData name="Marieta Marinova (2217644)" userId="bfb7df8a-857c-465a-abc4-6c640492c6ff" providerId="ADAL" clId="{EA96CE19-B815-481B-8F39-C898CBD91B5F}" dt="2023-03-22T13:23:48.888" v="1197" actId="14100"/>
          <ac:picMkLst>
            <pc:docMk/>
            <pc:sldMk cId="3271964826" sldId="273"/>
            <ac:picMk id="6" creationId="{FAC4B797-3E4C-D26F-90A5-D5862E9114D9}"/>
          </ac:picMkLst>
        </pc:picChg>
        <pc:cxnChg chg="add del">
          <ac:chgData name="Marieta Marinova (2217644)" userId="bfb7df8a-857c-465a-abc4-6c640492c6ff" providerId="ADAL" clId="{EA96CE19-B815-481B-8F39-C898CBD91B5F}" dt="2023-03-22T13:23:36.170" v="1195" actId="26606"/>
          <ac:cxnSpMkLst>
            <pc:docMk/>
            <pc:sldMk cId="3271964826" sldId="273"/>
            <ac:cxnSpMk id="23" creationId="{64FA5DFF-7FE6-4855-84E6-DFA78EE978BD}"/>
          </ac:cxnSpMkLst>
        </pc:cxnChg>
        <pc:cxnChg chg="add del">
          <ac:chgData name="Marieta Marinova (2217644)" userId="bfb7df8a-857c-465a-abc4-6c640492c6ff" providerId="ADAL" clId="{EA96CE19-B815-481B-8F39-C898CBD91B5F}" dt="2023-03-22T13:23:36.170" v="1195" actId="26606"/>
          <ac:cxnSpMkLst>
            <pc:docMk/>
            <pc:sldMk cId="3271964826" sldId="273"/>
            <ac:cxnSpMk id="25" creationId="{2AFD8CBA-54A3-4363-991B-B9C631BBFA74}"/>
          </ac:cxnSpMkLst>
        </pc:cxnChg>
      </pc:sldChg>
      <pc:sldChg chg="addSp delSp modSp new mod">
        <pc:chgData name="Marieta Marinova (2217644)" userId="bfb7df8a-857c-465a-abc4-6c640492c6ff" providerId="ADAL" clId="{EA96CE19-B815-481B-8F39-C898CBD91B5F}" dt="2023-03-26T13:14:31.824" v="2280" actId="1076"/>
        <pc:sldMkLst>
          <pc:docMk/>
          <pc:sldMk cId="1924794610" sldId="274"/>
        </pc:sldMkLst>
        <pc:spChg chg="add mod">
          <ac:chgData name="Marieta Marinova (2217644)" userId="bfb7df8a-857c-465a-abc4-6c640492c6ff" providerId="ADAL" clId="{EA96CE19-B815-481B-8F39-C898CBD91B5F}" dt="2023-03-22T13:48:56.375" v="1341" actId="113"/>
          <ac:spMkLst>
            <pc:docMk/>
            <pc:sldMk cId="1924794610" sldId="274"/>
            <ac:spMk id="2" creationId="{E3494B76-69EA-EF93-8478-A71697A9F39F}"/>
          </ac:spMkLst>
        </pc:spChg>
        <pc:spChg chg="add del mod">
          <ac:chgData name="Marieta Marinova (2217644)" userId="bfb7df8a-857c-465a-abc4-6c640492c6ff" providerId="ADAL" clId="{EA96CE19-B815-481B-8F39-C898CBD91B5F}" dt="2023-03-26T13:12:37.881" v="2242"/>
          <ac:spMkLst>
            <pc:docMk/>
            <pc:sldMk cId="1924794610" sldId="274"/>
            <ac:spMk id="3" creationId="{D99E1AE6-BF24-71DB-6235-EF26F56AC036}"/>
          </ac:spMkLst>
        </pc:spChg>
        <pc:spChg chg="add mod">
          <ac:chgData name="Marieta Marinova (2217644)" userId="bfb7df8a-857c-465a-abc4-6c640492c6ff" providerId="ADAL" clId="{EA96CE19-B815-481B-8F39-C898CBD91B5F}" dt="2023-03-26T13:14:31.824" v="2280" actId="1076"/>
          <ac:spMkLst>
            <pc:docMk/>
            <pc:sldMk cId="1924794610" sldId="274"/>
            <ac:spMk id="5" creationId="{CA08549F-B0A8-270D-0D3A-584C14F197CE}"/>
          </ac:spMkLst>
        </pc:spChg>
        <pc:spChg chg="add mod">
          <ac:chgData name="Marieta Marinova (2217644)" userId="bfb7df8a-857c-465a-abc4-6c640492c6ff" providerId="ADAL" clId="{EA96CE19-B815-481B-8F39-C898CBD91B5F}" dt="2023-03-26T13:14:27.535" v="2279" actId="1076"/>
          <ac:spMkLst>
            <pc:docMk/>
            <pc:sldMk cId="1924794610" sldId="274"/>
            <ac:spMk id="6" creationId="{F5758FDE-9210-47F6-CE06-E5D5FA6AA08B}"/>
          </ac:spMkLst>
        </pc:spChg>
        <pc:picChg chg="add mod">
          <ac:chgData name="Marieta Marinova (2217644)" userId="bfb7df8a-857c-465a-abc4-6c640492c6ff" providerId="ADAL" clId="{EA96CE19-B815-481B-8F39-C898CBD91B5F}" dt="2023-03-22T13:41:57.081" v="1309" actId="1076"/>
          <ac:picMkLst>
            <pc:docMk/>
            <pc:sldMk cId="1924794610" sldId="274"/>
            <ac:picMk id="4" creationId="{46262694-F0D5-A337-56B9-691823091DA9}"/>
          </ac:picMkLst>
        </pc:picChg>
      </pc:sldChg>
      <pc:sldChg chg="addSp delSp modSp new mod setBg">
        <pc:chgData name="Marieta Marinova (2217644)" userId="bfb7df8a-857c-465a-abc4-6c640492c6ff" providerId="ADAL" clId="{EA96CE19-B815-481B-8F39-C898CBD91B5F}" dt="2023-03-22T13:43:40.032" v="1323" actId="255"/>
        <pc:sldMkLst>
          <pc:docMk/>
          <pc:sldMk cId="3161760000" sldId="275"/>
        </pc:sldMkLst>
        <pc:spChg chg="mod">
          <ac:chgData name="Marieta Marinova (2217644)" userId="bfb7df8a-857c-465a-abc4-6c640492c6ff" providerId="ADAL" clId="{EA96CE19-B815-481B-8F39-C898CBD91B5F}" dt="2023-03-22T13:43:40.032" v="1323" actId="255"/>
          <ac:spMkLst>
            <pc:docMk/>
            <pc:sldMk cId="3161760000" sldId="275"/>
            <ac:spMk id="2" creationId="{38FF70D0-8418-F649-0C00-77D23540E9D1}"/>
          </ac:spMkLst>
        </pc:spChg>
        <pc:spChg chg="add del">
          <ac:chgData name="Marieta Marinova (2217644)" userId="bfb7df8a-857c-465a-abc4-6c640492c6ff" providerId="ADAL" clId="{EA96CE19-B815-481B-8F39-C898CBD91B5F}" dt="2023-03-22T13:43:28.274" v="1321" actId="26606"/>
          <ac:spMkLst>
            <pc:docMk/>
            <pc:sldMk cId="3161760000" sldId="275"/>
            <ac:spMk id="35" creationId="{F5F0CD5C-72F3-4090-8A69-8E15CB432AC2}"/>
          </ac:spMkLst>
        </pc:spChg>
        <pc:spChg chg="add del">
          <ac:chgData name="Marieta Marinova (2217644)" userId="bfb7df8a-857c-465a-abc4-6c640492c6ff" providerId="ADAL" clId="{EA96CE19-B815-481B-8F39-C898CBD91B5F}" dt="2023-03-22T13:43:28.274" v="1321" actId="26606"/>
          <ac:spMkLst>
            <pc:docMk/>
            <pc:sldMk cId="3161760000" sldId="275"/>
            <ac:spMk id="37" creationId="{217496A2-9394-4FB7-BA0E-717D2D2E7A43}"/>
          </ac:spMkLst>
        </pc:spChg>
        <pc:spChg chg="add del">
          <ac:chgData name="Marieta Marinova (2217644)" userId="bfb7df8a-857c-465a-abc4-6c640492c6ff" providerId="ADAL" clId="{EA96CE19-B815-481B-8F39-C898CBD91B5F}" dt="2023-03-22T13:43:28.274" v="1321" actId="26606"/>
          <ac:spMkLst>
            <pc:docMk/>
            <pc:sldMk cId="3161760000" sldId="275"/>
            <ac:spMk id="43" creationId="{67374FB5-CBB7-46FF-95B5-2251BC6856ED}"/>
          </ac:spMkLst>
        </pc:spChg>
        <pc:spChg chg="add del">
          <ac:chgData name="Marieta Marinova (2217644)" userId="bfb7df8a-857c-465a-abc4-6c640492c6ff" providerId="ADAL" clId="{EA96CE19-B815-481B-8F39-C898CBD91B5F}" dt="2023-03-22T13:43:28.274" v="1321" actId="26606"/>
          <ac:spMkLst>
            <pc:docMk/>
            <pc:sldMk cId="3161760000" sldId="275"/>
            <ac:spMk id="45" creationId="{34BCEAB7-D9E0-40A4-9254-8593BD346EAB}"/>
          </ac:spMkLst>
        </pc:spChg>
        <pc:spChg chg="add del">
          <ac:chgData name="Marieta Marinova (2217644)" userId="bfb7df8a-857c-465a-abc4-6c640492c6ff" providerId="ADAL" clId="{EA96CE19-B815-481B-8F39-C898CBD91B5F}" dt="2023-03-22T13:43:28.274" v="1321" actId="26606"/>
          <ac:spMkLst>
            <pc:docMk/>
            <pc:sldMk cId="3161760000" sldId="275"/>
            <ac:spMk id="47" creationId="{D567A354-BB63-405C-8E5F-2F510E670F16}"/>
          </ac:spMkLst>
        </pc:spChg>
        <pc:spChg chg="add del">
          <ac:chgData name="Marieta Marinova (2217644)" userId="bfb7df8a-857c-465a-abc4-6c640492c6ff" providerId="ADAL" clId="{EA96CE19-B815-481B-8F39-C898CBD91B5F}" dt="2023-03-22T13:43:28.274" v="1321" actId="26606"/>
          <ac:spMkLst>
            <pc:docMk/>
            <pc:sldMk cId="3161760000" sldId="275"/>
            <ac:spMk id="49" creationId="{9185A8D7-2F20-4F7A-97BE-21DB1654C7F7}"/>
          </ac:spMkLst>
        </pc:spChg>
        <pc:spChg chg="add del">
          <ac:chgData name="Marieta Marinova (2217644)" userId="bfb7df8a-857c-465a-abc4-6c640492c6ff" providerId="ADAL" clId="{EA96CE19-B815-481B-8F39-C898CBD91B5F}" dt="2023-03-22T13:43:28.274" v="1321" actId="26606"/>
          <ac:spMkLst>
            <pc:docMk/>
            <pc:sldMk cId="3161760000" sldId="275"/>
            <ac:spMk id="51" creationId="{CB65BD56-22B3-4E13-BFCA-B8E8BEB92D6C}"/>
          </ac:spMkLst>
        </pc:spChg>
        <pc:spChg chg="add del">
          <ac:chgData name="Marieta Marinova (2217644)" userId="bfb7df8a-857c-465a-abc4-6c640492c6ff" providerId="ADAL" clId="{EA96CE19-B815-481B-8F39-C898CBD91B5F}" dt="2023-03-22T13:43:28.274" v="1321" actId="26606"/>
          <ac:spMkLst>
            <pc:docMk/>
            <pc:sldMk cId="3161760000" sldId="275"/>
            <ac:spMk id="53" creationId="{6790ED68-BCA0-4247-A72F-1CB85DF068C3}"/>
          </ac:spMkLst>
        </pc:spChg>
        <pc:spChg chg="add del">
          <ac:chgData name="Marieta Marinova (2217644)" userId="bfb7df8a-857c-465a-abc4-6c640492c6ff" providerId="ADAL" clId="{EA96CE19-B815-481B-8F39-C898CBD91B5F}" dt="2023-03-22T13:43:28.274" v="1321" actId="26606"/>
          <ac:spMkLst>
            <pc:docMk/>
            <pc:sldMk cId="3161760000" sldId="275"/>
            <ac:spMk id="55" creationId="{DD0F2B3F-DC55-4FA7-B667-1ACD07920937}"/>
          </ac:spMkLst>
        </pc:spChg>
        <pc:spChg chg="add">
          <ac:chgData name="Marieta Marinova (2217644)" userId="bfb7df8a-857c-465a-abc4-6c640492c6ff" providerId="ADAL" clId="{EA96CE19-B815-481B-8F39-C898CBD91B5F}" dt="2023-03-22T13:43:28.295" v="1322" actId="26606"/>
          <ac:spMkLst>
            <pc:docMk/>
            <pc:sldMk cId="3161760000" sldId="275"/>
            <ac:spMk id="60" creationId="{66D61E08-70C3-48D8-BEA0-787111DC30DA}"/>
          </ac:spMkLst>
        </pc:spChg>
        <pc:spChg chg="add">
          <ac:chgData name="Marieta Marinova (2217644)" userId="bfb7df8a-857c-465a-abc4-6c640492c6ff" providerId="ADAL" clId="{EA96CE19-B815-481B-8F39-C898CBD91B5F}" dt="2023-03-22T13:43:28.295" v="1322" actId="26606"/>
          <ac:spMkLst>
            <pc:docMk/>
            <pc:sldMk cId="3161760000" sldId="275"/>
            <ac:spMk id="61" creationId="{FC55298F-0AE5-478E-AD2B-03C2614C5833}"/>
          </ac:spMkLst>
        </pc:spChg>
        <pc:spChg chg="add">
          <ac:chgData name="Marieta Marinova (2217644)" userId="bfb7df8a-857c-465a-abc4-6c640492c6ff" providerId="ADAL" clId="{EA96CE19-B815-481B-8F39-C898CBD91B5F}" dt="2023-03-22T13:43:28.295" v="1322" actId="26606"/>
          <ac:spMkLst>
            <pc:docMk/>
            <pc:sldMk cId="3161760000" sldId="275"/>
            <ac:spMk id="62" creationId="{C180E4EA-0B63-4779-A895-7E90E71088F3}"/>
          </ac:spMkLst>
        </pc:spChg>
        <pc:spChg chg="add">
          <ac:chgData name="Marieta Marinova (2217644)" userId="bfb7df8a-857c-465a-abc4-6c640492c6ff" providerId="ADAL" clId="{EA96CE19-B815-481B-8F39-C898CBD91B5F}" dt="2023-03-22T13:43:28.295" v="1322" actId="26606"/>
          <ac:spMkLst>
            <pc:docMk/>
            <pc:sldMk cId="3161760000" sldId="275"/>
            <ac:spMk id="63" creationId="{CEE01D9D-3DE8-4EED-B0D3-8F3C79CC7673}"/>
          </ac:spMkLst>
        </pc:spChg>
        <pc:spChg chg="add">
          <ac:chgData name="Marieta Marinova (2217644)" userId="bfb7df8a-857c-465a-abc4-6c640492c6ff" providerId="ADAL" clId="{EA96CE19-B815-481B-8F39-C898CBD91B5F}" dt="2023-03-22T13:43:28.295" v="1322" actId="26606"/>
          <ac:spMkLst>
            <pc:docMk/>
            <pc:sldMk cId="3161760000" sldId="275"/>
            <ac:spMk id="64" creationId="{89AF5CE9-607F-43F4-8983-DCD6DA4051FD}"/>
          </ac:spMkLst>
        </pc:spChg>
        <pc:spChg chg="add">
          <ac:chgData name="Marieta Marinova (2217644)" userId="bfb7df8a-857c-465a-abc4-6c640492c6ff" providerId="ADAL" clId="{EA96CE19-B815-481B-8F39-C898CBD91B5F}" dt="2023-03-22T13:43:28.295" v="1322" actId="26606"/>
          <ac:spMkLst>
            <pc:docMk/>
            <pc:sldMk cId="3161760000" sldId="275"/>
            <ac:spMk id="65" creationId="{6EEA2DBD-9E1E-4521-8C01-F32AD18A89E3}"/>
          </ac:spMkLst>
        </pc:spChg>
        <pc:spChg chg="add">
          <ac:chgData name="Marieta Marinova (2217644)" userId="bfb7df8a-857c-465a-abc4-6c640492c6ff" providerId="ADAL" clId="{EA96CE19-B815-481B-8F39-C898CBD91B5F}" dt="2023-03-22T13:43:28.295" v="1322" actId="26606"/>
          <ac:spMkLst>
            <pc:docMk/>
            <pc:sldMk cId="3161760000" sldId="275"/>
            <ac:spMk id="66" creationId="{15BBD2C1-BA9B-46A9-A27A-33498B169272}"/>
          </ac:spMkLst>
        </pc:spChg>
        <pc:grpChg chg="add del">
          <ac:chgData name="Marieta Marinova (2217644)" userId="bfb7df8a-857c-465a-abc4-6c640492c6ff" providerId="ADAL" clId="{EA96CE19-B815-481B-8F39-C898CBD91B5F}" dt="2023-03-22T13:43:28.295" v="1322" actId="26606"/>
          <ac:grpSpMkLst>
            <pc:docMk/>
            <pc:sldMk cId="3161760000" sldId="275"/>
            <ac:grpSpMk id="8" creationId="{88C9B83F-64CD-41C1-925F-A08801FFD0BD}"/>
          </ac:grpSpMkLst>
        </pc:grpChg>
        <pc:grpChg chg="add del">
          <ac:chgData name="Marieta Marinova (2217644)" userId="bfb7df8a-857c-465a-abc4-6c640492c6ff" providerId="ADAL" clId="{EA96CE19-B815-481B-8F39-C898CBD91B5F}" dt="2023-03-22T13:43:28.274" v="1321" actId="26606"/>
          <ac:grpSpMkLst>
            <pc:docMk/>
            <pc:sldMk cId="3161760000" sldId="275"/>
            <ac:grpSpMk id="23" creationId="{88C9B83F-64CD-41C1-925F-A08801FFD0BD}"/>
          </ac:grpSpMkLst>
        </pc:grpChg>
        <pc:grpChg chg="add">
          <ac:chgData name="Marieta Marinova (2217644)" userId="bfb7df8a-857c-465a-abc4-6c640492c6ff" providerId="ADAL" clId="{EA96CE19-B815-481B-8F39-C898CBD91B5F}" dt="2023-03-22T13:43:28.295" v="1322" actId="26606"/>
          <ac:grpSpMkLst>
            <pc:docMk/>
            <pc:sldMk cId="3161760000" sldId="275"/>
            <ac:grpSpMk id="57" creationId="{A5AFB369-4673-4727-A7CD-D86AFE0AE069}"/>
          </ac:grpSpMkLst>
        </pc:grpChg>
        <pc:picChg chg="add mod">
          <ac:chgData name="Marieta Marinova (2217644)" userId="bfb7df8a-857c-465a-abc4-6c640492c6ff" providerId="ADAL" clId="{EA96CE19-B815-481B-8F39-C898CBD91B5F}" dt="2023-03-22T13:43:28.295" v="1322" actId="26606"/>
          <ac:picMkLst>
            <pc:docMk/>
            <pc:sldMk cId="3161760000" sldId="275"/>
            <ac:picMk id="4" creationId="{8A4C5260-FE73-FC3A-A0C3-93C2CDC2D6EB}"/>
          </ac:picMkLst>
        </pc:picChg>
        <pc:cxnChg chg="add del">
          <ac:chgData name="Marieta Marinova (2217644)" userId="bfb7df8a-857c-465a-abc4-6c640492c6ff" providerId="ADAL" clId="{EA96CE19-B815-481B-8F39-C898CBD91B5F}" dt="2023-03-22T13:43:28.274" v="1321" actId="26606"/>
          <ac:cxnSpMkLst>
            <pc:docMk/>
            <pc:sldMk cId="3161760000" sldId="275"/>
            <ac:cxnSpMk id="39" creationId="{D02CF681-4765-4E88-802F-B2474DCD516A}"/>
          </ac:cxnSpMkLst>
        </pc:cxnChg>
        <pc:cxnChg chg="add del">
          <ac:chgData name="Marieta Marinova (2217644)" userId="bfb7df8a-857c-465a-abc4-6c640492c6ff" providerId="ADAL" clId="{EA96CE19-B815-481B-8F39-C898CBD91B5F}" dt="2023-03-22T13:43:28.274" v="1321" actId="26606"/>
          <ac:cxnSpMkLst>
            <pc:docMk/>
            <pc:sldMk cId="3161760000" sldId="275"/>
            <ac:cxnSpMk id="41" creationId="{3D57B2BA-243C-45C7-A5D8-46CA719437FC}"/>
          </ac:cxnSpMkLst>
        </pc:cxnChg>
        <pc:cxnChg chg="add">
          <ac:chgData name="Marieta Marinova (2217644)" userId="bfb7df8a-857c-465a-abc4-6c640492c6ff" providerId="ADAL" clId="{EA96CE19-B815-481B-8F39-C898CBD91B5F}" dt="2023-03-22T13:43:28.295" v="1322" actId="26606"/>
          <ac:cxnSpMkLst>
            <pc:docMk/>
            <pc:sldMk cId="3161760000" sldId="275"/>
            <ac:cxnSpMk id="58" creationId="{A57C1A16-B8AB-4D99-A195-A38F556A6486}"/>
          </ac:cxnSpMkLst>
        </pc:cxnChg>
        <pc:cxnChg chg="add">
          <ac:chgData name="Marieta Marinova (2217644)" userId="bfb7df8a-857c-465a-abc4-6c640492c6ff" providerId="ADAL" clId="{EA96CE19-B815-481B-8F39-C898CBD91B5F}" dt="2023-03-22T13:43:28.295" v="1322" actId="26606"/>
          <ac:cxnSpMkLst>
            <pc:docMk/>
            <pc:sldMk cId="3161760000" sldId="275"/>
            <ac:cxnSpMk id="59" creationId="{F8A9B20B-D1DD-4573-B5EC-558029519236}"/>
          </ac:cxnSpMkLst>
        </pc:cxnChg>
      </pc:sldChg>
      <pc:sldChg chg="addSp modSp new mod setBg">
        <pc:chgData name="Marieta Marinova (2217644)" userId="bfb7df8a-857c-465a-abc4-6c640492c6ff" providerId="ADAL" clId="{EA96CE19-B815-481B-8F39-C898CBD91B5F}" dt="2023-03-22T13:45:03.774" v="1337" actId="26606"/>
        <pc:sldMkLst>
          <pc:docMk/>
          <pc:sldMk cId="1963981703" sldId="276"/>
        </pc:sldMkLst>
        <pc:spChg chg="add mod">
          <ac:chgData name="Marieta Marinova (2217644)" userId="bfb7df8a-857c-465a-abc4-6c640492c6ff" providerId="ADAL" clId="{EA96CE19-B815-481B-8F39-C898CBD91B5F}" dt="2023-03-22T13:45:03.774" v="1337" actId="26606"/>
          <ac:spMkLst>
            <pc:docMk/>
            <pc:sldMk cId="1963981703" sldId="276"/>
            <ac:spMk id="2" creationId="{2A930B1C-B02B-9533-AC62-A870E16CD417}"/>
          </ac:spMkLst>
        </pc:spChg>
        <pc:grpChg chg="add">
          <ac:chgData name="Marieta Marinova (2217644)" userId="bfb7df8a-857c-465a-abc4-6c640492c6ff" providerId="ADAL" clId="{EA96CE19-B815-481B-8F39-C898CBD91B5F}" dt="2023-03-22T13:45:03.774" v="1337" actId="26606"/>
          <ac:grpSpMkLst>
            <pc:docMk/>
            <pc:sldMk cId="1963981703" sldId="276"/>
            <ac:grpSpMk id="8" creationId="{88C9B83F-64CD-41C1-925F-A08801FFD0BD}"/>
          </ac:grpSpMkLst>
        </pc:grpChg>
        <pc:picChg chg="add">
          <ac:chgData name="Marieta Marinova (2217644)" userId="bfb7df8a-857c-465a-abc4-6c640492c6ff" providerId="ADAL" clId="{EA96CE19-B815-481B-8F39-C898CBD91B5F}" dt="2023-03-22T13:45:03.774" v="1337" actId="26606"/>
          <ac:picMkLst>
            <pc:docMk/>
            <pc:sldMk cId="1963981703" sldId="276"/>
            <ac:picMk id="4" creationId="{DEAD53A0-DD39-B687-0D1D-598FEFCD7C8F}"/>
          </ac:picMkLst>
        </pc:picChg>
      </pc:sldChg>
      <pc:sldChg chg="addSp delSp modSp new mod setBg">
        <pc:chgData name="Marieta Marinova (2217644)" userId="bfb7df8a-857c-465a-abc4-6c640492c6ff" providerId="ADAL" clId="{EA96CE19-B815-481B-8F39-C898CBD91B5F}" dt="2023-03-26T13:15:43.006" v="2293" actId="1076"/>
        <pc:sldMkLst>
          <pc:docMk/>
          <pc:sldMk cId="1728263502" sldId="277"/>
        </pc:sldMkLst>
        <pc:spChg chg="mod">
          <ac:chgData name="Marieta Marinova (2217644)" userId="bfb7df8a-857c-465a-abc4-6c640492c6ff" providerId="ADAL" clId="{EA96CE19-B815-481B-8F39-C898CBD91B5F}" dt="2023-03-26T12:19:12.890" v="1542" actId="20577"/>
          <ac:spMkLst>
            <pc:docMk/>
            <pc:sldMk cId="1728263502" sldId="277"/>
            <ac:spMk id="2" creationId="{10AC5D85-5AC4-4F1D-83E5-D605EA38D209}"/>
          </ac:spMkLst>
        </pc:spChg>
        <pc:spChg chg="add del mod">
          <ac:chgData name="Marieta Marinova (2217644)" userId="bfb7df8a-857c-465a-abc4-6c640492c6ff" providerId="ADAL" clId="{EA96CE19-B815-481B-8F39-C898CBD91B5F}" dt="2023-03-26T12:17:16.761" v="1516" actId="478"/>
          <ac:spMkLst>
            <pc:docMk/>
            <pc:sldMk cId="1728263502" sldId="277"/>
            <ac:spMk id="3" creationId="{C177D354-456B-351C-2385-418CC6D38C10}"/>
          </ac:spMkLst>
        </pc:spChg>
        <pc:spChg chg="add mod">
          <ac:chgData name="Marieta Marinova (2217644)" userId="bfb7df8a-857c-465a-abc4-6c640492c6ff" providerId="ADAL" clId="{EA96CE19-B815-481B-8F39-C898CBD91B5F}" dt="2023-03-26T13:15:43.006" v="2293" actId="1076"/>
          <ac:spMkLst>
            <pc:docMk/>
            <pc:sldMk cId="1728263502" sldId="277"/>
            <ac:spMk id="4" creationId="{98BDDB0D-603C-1CB0-272B-79959F111E44}"/>
          </ac:spMkLst>
        </pc:spChg>
        <pc:spChg chg="add del">
          <ac:chgData name="Marieta Marinova (2217644)" userId="bfb7df8a-857c-465a-abc4-6c640492c6ff" providerId="ADAL" clId="{EA96CE19-B815-481B-8F39-C898CBD91B5F}" dt="2023-03-26T12:11:54.047" v="1484" actId="26606"/>
          <ac:spMkLst>
            <pc:docMk/>
            <pc:sldMk cId="1728263502" sldId="277"/>
            <ac:spMk id="21" creationId="{9F8803AC-EE0E-40C2-AD46-FD84FAD82220}"/>
          </ac:spMkLst>
        </pc:spChg>
        <pc:spChg chg="add del">
          <ac:chgData name="Marieta Marinova (2217644)" userId="bfb7df8a-857c-465a-abc4-6c640492c6ff" providerId="ADAL" clId="{EA96CE19-B815-481B-8F39-C898CBD91B5F}" dt="2023-03-26T12:12:00.089" v="1486" actId="26606"/>
          <ac:spMkLst>
            <pc:docMk/>
            <pc:sldMk cId="1728263502" sldId="277"/>
            <ac:spMk id="22" creationId="{A65AC7D1-EAA9-48F5-B509-60A7F50BF703}"/>
          </ac:spMkLst>
        </pc:spChg>
        <pc:spChg chg="add del">
          <ac:chgData name="Marieta Marinova (2217644)" userId="bfb7df8a-857c-465a-abc4-6c640492c6ff" providerId="ADAL" clId="{EA96CE19-B815-481B-8F39-C898CBD91B5F}" dt="2023-03-26T12:11:54.047" v="1484" actId="26606"/>
          <ac:spMkLst>
            <pc:docMk/>
            <pc:sldMk cId="1728263502" sldId="277"/>
            <ac:spMk id="23" creationId="{051A3413-562D-435C-AAE4-56808F0CBC73}"/>
          </ac:spMkLst>
        </pc:spChg>
        <pc:spChg chg="add del">
          <ac:chgData name="Marieta Marinova (2217644)" userId="bfb7df8a-857c-465a-abc4-6c640492c6ff" providerId="ADAL" clId="{EA96CE19-B815-481B-8F39-C898CBD91B5F}" dt="2023-03-26T12:12:00.089" v="1486" actId="26606"/>
          <ac:spMkLst>
            <pc:docMk/>
            <pc:sldMk cId="1728263502" sldId="277"/>
            <ac:spMk id="24" creationId="{D6320AF9-619A-4175-865B-5663E1AEF4C5}"/>
          </ac:spMkLst>
        </pc:spChg>
        <pc:spChg chg="add del">
          <ac:chgData name="Marieta Marinova (2217644)" userId="bfb7df8a-857c-465a-abc4-6c640492c6ff" providerId="ADAL" clId="{EA96CE19-B815-481B-8F39-C898CBD91B5F}" dt="2023-03-26T12:12:00.089" v="1486" actId="26606"/>
          <ac:spMkLst>
            <pc:docMk/>
            <pc:sldMk cId="1728263502" sldId="277"/>
            <ac:spMk id="30" creationId="{7E018740-5C2B-4A41-AC1A-7E68D1EC1954}"/>
          </ac:spMkLst>
        </pc:spChg>
        <pc:spChg chg="add del">
          <ac:chgData name="Marieta Marinova (2217644)" userId="bfb7df8a-857c-465a-abc4-6c640492c6ff" providerId="ADAL" clId="{EA96CE19-B815-481B-8F39-C898CBD91B5F}" dt="2023-03-26T12:12:00.089" v="1486" actId="26606"/>
          <ac:spMkLst>
            <pc:docMk/>
            <pc:sldMk cId="1728263502" sldId="277"/>
            <ac:spMk id="32" creationId="{166F75A4-C475-4941-8EE2-B80A06A2C1BB}"/>
          </ac:spMkLst>
        </pc:spChg>
        <pc:spChg chg="add del">
          <ac:chgData name="Marieta Marinova (2217644)" userId="bfb7df8a-857c-465a-abc4-6c640492c6ff" providerId="ADAL" clId="{EA96CE19-B815-481B-8F39-C898CBD91B5F}" dt="2023-03-26T12:12:00.089" v="1486" actId="26606"/>
          <ac:spMkLst>
            <pc:docMk/>
            <pc:sldMk cId="1728263502" sldId="277"/>
            <ac:spMk id="34" creationId="{A032553A-72E8-4B0D-8405-FF9771C9AF05}"/>
          </ac:spMkLst>
        </pc:spChg>
        <pc:spChg chg="add del">
          <ac:chgData name="Marieta Marinova (2217644)" userId="bfb7df8a-857c-465a-abc4-6c640492c6ff" providerId="ADAL" clId="{EA96CE19-B815-481B-8F39-C898CBD91B5F}" dt="2023-03-26T12:12:00.089" v="1486" actId="26606"/>
          <ac:spMkLst>
            <pc:docMk/>
            <pc:sldMk cId="1728263502" sldId="277"/>
            <ac:spMk id="36" creationId="{765800AC-C3B9-498E-87BC-29FAE4C76B21}"/>
          </ac:spMkLst>
        </pc:spChg>
        <pc:spChg chg="add del">
          <ac:chgData name="Marieta Marinova (2217644)" userId="bfb7df8a-857c-465a-abc4-6c640492c6ff" providerId="ADAL" clId="{EA96CE19-B815-481B-8F39-C898CBD91B5F}" dt="2023-03-26T12:12:00.089" v="1486" actId="26606"/>
          <ac:spMkLst>
            <pc:docMk/>
            <pc:sldMk cId="1728263502" sldId="277"/>
            <ac:spMk id="38" creationId="{1F9D6ACB-2FF4-49F9-978A-E0D5327FC635}"/>
          </ac:spMkLst>
        </pc:spChg>
        <pc:spChg chg="add del">
          <ac:chgData name="Marieta Marinova (2217644)" userId="bfb7df8a-857c-465a-abc4-6c640492c6ff" providerId="ADAL" clId="{EA96CE19-B815-481B-8F39-C898CBD91B5F}" dt="2023-03-26T12:12:00.089" v="1486" actId="26606"/>
          <ac:spMkLst>
            <pc:docMk/>
            <pc:sldMk cId="1728263502" sldId="277"/>
            <ac:spMk id="40" creationId="{A5EC319D-0FEA-4B95-A3EA-01E35672C95B}"/>
          </ac:spMkLst>
        </pc:spChg>
        <pc:spChg chg="add">
          <ac:chgData name="Marieta Marinova (2217644)" userId="bfb7df8a-857c-465a-abc4-6c640492c6ff" providerId="ADAL" clId="{EA96CE19-B815-481B-8F39-C898CBD91B5F}" dt="2023-03-26T12:12:00.106" v="1487" actId="26606"/>
          <ac:spMkLst>
            <pc:docMk/>
            <pc:sldMk cId="1728263502" sldId="277"/>
            <ac:spMk id="43" creationId="{9F4444CE-BC8D-4D61-B303-4C05614E62AB}"/>
          </ac:spMkLst>
        </pc:spChg>
        <pc:spChg chg="add">
          <ac:chgData name="Marieta Marinova (2217644)" userId="bfb7df8a-857c-465a-abc4-6c640492c6ff" providerId="ADAL" clId="{EA96CE19-B815-481B-8F39-C898CBD91B5F}" dt="2023-03-26T12:12:00.106" v="1487" actId="26606"/>
          <ac:spMkLst>
            <pc:docMk/>
            <pc:sldMk cId="1728263502" sldId="277"/>
            <ac:spMk id="44" creationId="{62423CA5-E2E1-4789-B759-9906C1C94063}"/>
          </ac:spMkLst>
        </pc:spChg>
        <pc:spChg chg="add">
          <ac:chgData name="Marieta Marinova (2217644)" userId="bfb7df8a-857c-465a-abc4-6c640492c6ff" providerId="ADAL" clId="{EA96CE19-B815-481B-8F39-C898CBD91B5F}" dt="2023-03-26T12:12:00.106" v="1487" actId="26606"/>
          <ac:spMkLst>
            <pc:docMk/>
            <pc:sldMk cId="1728263502" sldId="277"/>
            <ac:spMk id="45" creationId="{73772B81-181F-48B7-8826-4D9686D15DF5}"/>
          </ac:spMkLst>
        </pc:spChg>
        <pc:spChg chg="add">
          <ac:chgData name="Marieta Marinova (2217644)" userId="bfb7df8a-857c-465a-abc4-6c640492c6ff" providerId="ADAL" clId="{EA96CE19-B815-481B-8F39-C898CBD91B5F}" dt="2023-03-26T12:12:00.106" v="1487" actId="26606"/>
          <ac:spMkLst>
            <pc:docMk/>
            <pc:sldMk cId="1728263502" sldId="277"/>
            <ac:spMk id="47" creationId="{B2205F6E-03C6-4E92-877C-E2482F6599AA}"/>
          </ac:spMkLst>
        </pc:spChg>
        <pc:grpChg chg="add del">
          <ac:chgData name="Marieta Marinova (2217644)" userId="bfb7df8a-857c-465a-abc4-6c640492c6ff" providerId="ADAL" clId="{EA96CE19-B815-481B-8F39-C898CBD91B5F}" dt="2023-03-26T12:11:54.047" v="1484" actId="26606"/>
          <ac:grpSpMkLst>
            <pc:docMk/>
            <pc:sldMk cId="1728263502" sldId="277"/>
            <ac:grpSpMk id="9" creationId="{6223A2CF-282D-4D97-960D-435F2BA68214}"/>
          </ac:grpSpMkLst>
        </pc:grpChg>
        <pc:grpChg chg="add del">
          <ac:chgData name="Marieta Marinova (2217644)" userId="bfb7df8a-857c-465a-abc4-6c640492c6ff" providerId="ADAL" clId="{EA96CE19-B815-481B-8F39-C898CBD91B5F}" dt="2023-03-26T12:12:00.089" v="1486" actId="26606"/>
          <ac:grpSpMkLst>
            <pc:docMk/>
            <pc:sldMk cId="1728263502" sldId="277"/>
            <ac:grpSpMk id="10" creationId="{D6280969-F024-466D-A1DB-4F848C51DEF6}"/>
          </ac:grpSpMkLst>
        </pc:grpChg>
        <pc:grpChg chg="add">
          <ac:chgData name="Marieta Marinova (2217644)" userId="bfb7df8a-857c-465a-abc4-6c640492c6ff" providerId="ADAL" clId="{EA96CE19-B815-481B-8F39-C898CBD91B5F}" dt="2023-03-26T12:12:00.106" v="1487" actId="26606"/>
          <ac:grpSpMkLst>
            <pc:docMk/>
            <pc:sldMk cId="1728263502" sldId="277"/>
            <ac:grpSpMk id="42" creationId="{1F2B4773-3207-44CC-B7AC-892B70498211}"/>
          </ac:grpSpMkLst>
        </pc:grpChg>
        <pc:picChg chg="add del">
          <ac:chgData name="Marieta Marinova (2217644)" userId="bfb7df8a-857c-465a-abc4-6c640492c6ff" providerId="ADAL" clId="{EA96CE19-B815-481B-8F39-C898CBD91B5F}" dt="2023-03-26T12:11:54.047" v="1484" actId="26606"/>
          <ac:picMkLst>
            <pc:docMk/>
            <pc:sldMk cId="1728263502" sldId="277"/>
            <ac:picMk id="5" creationId="{42BF936E-EB26-69C7-38AA-A4A5851D60EE}"/>
          </ac:picMkLst>
        </pc:picChg>
        <pc:picChg chg="add del">
          <ac:chgData name="Marieta Marinova (2217644)" userId="bfb7df8a-857c-465a-abc4-6c640492c6ff" providerId="ADAL" clId="{EA96CE19-B815-481B-8F39-C898CBD91B5F}" dt="2023-03-26T12:12:00.089" v="1486" actId="26606"/>
          <ac:picMkLst>
            <pc:docMk/>
            <pc:sldMk cId="1728263502" sldId="277"/>
            <ac:picMk id="7" creationId="{CE6265F6-E469-8DB3-44E2-F0A84F77312A}"/>
          </ac:picMkLst>
        </pc:picChg>
        <pc:picChg chg="add mod">
          <ac:chgData name="Marieta Marinova (2217644)" userId="bfb7df8a-857c-465a-abc4-6c640492c6ff" providerId="ADAL" clId="{EA96CE19-B815-481B-8F39-C898CBD91B5F}" dt="2023-03-26T12:19:05.257" v="1540" actId="14100"/>
          <ac:picMkLst>
            <pc:docMk/>
            <pc:sldMk cId="1728263502" sldId="277"/>
            <ac:picMk id="46" creationId="{C9E9A88D-8331-C8E5-825D-ACFBE2DB9E1B}"/>
          </ac:picMkLst>
        </pc:picChg>
        <pc:cxnChg chg="add del">
          <ac:chgData name="Marieta Marinova (2217644)" userId="bfb7df8a-857c-465a-abc4-6c640492c6ff" providerId="ADAL" clId="{EA96CE19-B815-481B-8F39-C898CBD91B5F}" dt="2023-03-26T12:12:00.089" v="1486" actId="26606"/>
          <ac:cxnSpMkLst>
            <pc:docMk/>
            <pc:sldMk cId="1728263502" sldId="277"/>
            <ac:cxnSpMk id="26" creationId="{063B6EC6-D752-4EE7-908B-F8F19E8C7FEA}"/>
          </ac:cxnSpMkLst>
        </pc:cxnChg>
        <pc:cxnChg chg="add del">
          <ac:chgData name="Marieta Marinova (2217644)" userId="bfb7df8a-857c-465a-abc4-6c640492c6ff" providerId="ADAL" clId="{EA96CE19-B815-481B-8F39-C898CBD91B5F}" dt="2023-03-26T12:12:00.089" v="1486" actId="26606"/>
          <ac:cxnSpMkLst>
            <pc:docMk/>
            <pc:sldMk cId="1728263502" sldId="277"/>
            <ac:cxnSpMk id="28" creationId="{EFECD4E8-AD3E-4228-82A2-9461958EA94D}"/>
          </ac:cxnSpMkLst>
        </pc:cxnChg>
      </pc:sldChg>
      <pc:sldChg chg="addSp delSp modSp new mod">
        <pc:chgData name="Marieta Marinova (2217644)" userId="bfb7df8a-857c-465a-abc4-6c640492c6ff" providerId="ADAL" clId="{EA96CE19-B815-481B-8F39-C898CBD91B5F}" dt="2023-03-26T13:21:31.497" v="2360"/>
        <pc:sldMkLst>
          <pc:docMk/>
          <pc:sldMk cId="2992682324" sldId="278"/>
        </pc:sldMkLst>
        <pc:spChg chg="add mod">
          <ac:chgData name="Marieta Marinova (2217644)" userId="bfb7df8a-857c-465a-abc4-6c640492c6ff" providerId="ADAL" clId="{EA96CE19-B815-481B-8F39-C898CBD91B5F}" dt="2023-03-26T12:21:07.180" v="1570" actId="255"/>
          <ac:spMkLst>
            <pc:docMk/>
            <pc:sldMk cId="2992682324" sldId="278"/>
            <ac:spMk id="2" creationId="{3FA75B96-A456-D4A2-A775-8535585411CE}"/>
          </ac:spMkLst>
        </pc:spChg>
        <pc:spChg chg="add mod">
          <ac:chgData name="Marieta Marinova (2217644)" userId="bfb7df8a-857c-465a-abc4-6c640492c6ff" providerId="ADAL" clId="{EA96CE19-B815-481B-8F39-C898CBD91B5F}" dt="2023-03-26T13:15:59.025" v="2306" actId="1076"/>
          <ac:spMkLst>
            <pc:docMk/>
            <pc:sldMk cId="2992682324" sldId="278"/>
            <ac:spMk id="3" creationId="{A7199D9B-3116-8836-388F-5761935F08FE}"/>
          </ac:spMkLst>
        </pc:spChg>
        <pc:spChg chg="add del mod">
          <ac:chgData name="Marieta Marinova (2217644)" userId="bfb7df8a-857c-465a-abc4-6c640492c6ff" providerId="ADAL" clId="{EA96CE19-B815-481B-8F39-C898CBD91B5F}" dt="2023-03-26T13:17:28.292" v="2337"/>
          <ac:spMkLst>
            <pc:docMk/>
            <pc:sldMk cId="2992682324" sldId="278"/>
            <ac:spMk id="4" creationId="{9890624E-962F-F9D2-A42D-98E01F381817}"/>
          </ac:spMkLst>
        </pc:spChg>
        <pc:spChg chg="add del mod">
          <ac:chgData name="Marieta Marinova (2217644)" userId="bfb7df8a-857c-465a-abc4-6c640492c6ff" providerId="ADAL" clId="{EA96CE19-B815-481B-8F39-C898CBD91B5F}" dt="2023-03-26T13:21:31.497" v="2360"/>
          <ac:spMkLst>
            <pc:docMk/>
            <pc:sldMk cId="2992682324" sldId="278"/>
            <ac:spMk id="5" creationId="{7431F580-EB0F-B2E4-8451-72BEADD17AD4}"/>
          </ac:spMkLst>
        </pc:spChg>
      </pc:sldChg>
      <pc:sldChg chg="addSp delSp modSp new mod setBg">
        <pc:chgData name="Marieta Marinova (2217644)" userId="bfb7df8a-857c-465a-abc4-6c640492c6ff" providerId="ADAL" clId="{EA96CE19-B815-481B-8F39-C898CBD91B5F}" dt="2023-03-26T13:16:22.656" v="2321" actId="1076"/>
        <pc:sldMkLst>
          <pc:docMk/>
          <pc:sldMk cId="3879921311" sldId="279"/>
        </pc:sldMkLst>
        <pc:spChg chg="add del mod">
          <ac:chgData name="Marieta Marinova (2217644)" userId="bfb7df8a-857c-465a-abc4-6c640492c6ff" providerId="ADAL" clId="{EA96CE19-B815-481B-8F39-C898CBD91B5F}" dt="2023-03-26T12:24:05.370" v="1631" actId="26606"/>
          <ac:spMkLst>
            <pc:docMk/>
            <pc:sldMk cId="3879921311" sldId="279"/>
            <ac:spMk id="2" creationId="{5593AF3B-2ACE-3D53-18AD-9FB55B58937E}"/>
          </ac:spMkLst>
        </pc:spChg>
        <pc:spChg chg="add mod">
          <ac:chgData name="Marieta Marinova (2217644)" userId="bfb7df8a-857c-465a-abc4-6c640492c6ff" providerId="ADAL" clId="{EA96CE19-B815-481B-8F39-C898CBD91B5F}" dt="2023-03-26T13:16:22.656" v="2321" actId="1076"/>
          <ac:spMkLst>
            <pc:docMk/>
            <pc:sldMk cId="3879921311" sldId="279"/>
            <ac:spMk id="3" creationId="{0396F337-4706-BB87-BEE5-8DE943A3A652}"/>
          </ac:spMkLst>
        </pc:spChg>
        <pc:spChg chg="add">
          <ac:chgData name="Marieta Marinova (2217644)" userId="bfb7df8a-857c-465a-abc4-6c640492c6ff" providerId="ADAL" clId="{EA96CE19-B815-481B-8F39-C898CBD91B5F}" dt="2023-03-26T12:24:05.370" v="1631" actId="26606"/>
          <ac:spMkLst>
            <pc:docMk/>
            <pc:sldMk cId="3879921311" sldId="279"/>
            <ac:spMk id="20" creationId="{4D7B8F8F-4528-4480-AFA3-A006195F5AAC}"/>
          </ac:spMkLst>
        </pc:spChg>
        <pc:spChg chg="add">
          <ac:chgData name="Marieta Marinova (2217644)" userId="bfb7df8a-857c-465a-abc4-6c640492c6ff" providerId="ADAL" clId="{EA96CE19-B815-481B-8F39-C898CBD91B5F}" dt="2023-03-26T12:24:05.370" v="1631" actId="26606"/>
          <ac:spMkLst>
            <pc:docMk/>
            <pc:sldMk cId="3879921311" sldId="279"/>
            <ac:spMk id="22" creationId="{4F8B2185-AE38-43EA-9FA9-E5378AD730D2}"/>
          </ac:spMkLst>
        </pc:spChg>
        <pc:spChg chg="add">
          <ac:chgData name="Marieta Marinova (2217644)" userId="bfb7df8a-857c-465a-abc4-6c640492c6ff" providerId="ADAL" clId="{EA96CE19-B815-481B-8F39-C898CBD91B5F}" dt="2023-03-26T12:24:05.370" v="1631" actId="26606"/>
          <ac:spMkLst>
            <pc:docMk/>
            <pc:sldMk cId="3879921311" sldId="279"/>
            <ac:spMk id="24" creationId="{0D36BD5A-BF22-48CD-8A55-28B19177CE42}"/>
          </ac:spMkLst>
        </pc:spChg>
        <pc:grpChg chg="add">
          <ac:chgData name="Marieta Marinova (2217644)" userId="bfb7df8a-857c-465a-abc4-6c640492c6ff" providerId="ADAL" clId="{EA96CE19-B815-481B-8F39-C898CBD91B5F}" dt="2023-03-26T12:24:05.370" v="1631" actId="26606"/>
          <ac:grpSpMkLst>
            <pc:docMk/>
            <pc:sldMk cId="3879921311" sldId="279"/>
            <ac:grpSpMk id="8" creationId="{36D178FC-1907-4922-AA30-719402FAA725}"/>
          </ac:grpSpMkLst>
        </pc:grpChg>
        <pc:graphicFrameChg chg="add mod">
          <ac:chgData name="Marieta Marinova (2217644)" userId="bfb7df8a-857c-465a-abc4-6c640492c6ff" providerId="ADAL" clId="{EA96CE19-B815-481B-8F39-C898CBD91B5F}" dt="2023-03-26T12:26:03.896" v="1662"/>
          <ac:graphicFrameMkLst>
            <pc:docMk/>
            <pc:sldMk cId="3879921311" sldId="279"/>
            <ac:graphicFrameMk id="4" creationId="{73754608-6DEB-3716-D12C-E457A66D18FF}"/>
          </ac:graphicFrameMkLst>
        </pc:graphicFrameChg>
      </pc:sldChg>
      <pc:sldChg chg="addSp modSp new mod setBg setClrOvrMap">
        <pc:chgData name="Marieta Marinova (2217644)" userId="bfb7df8a-857c-465a-abc4-6c640492c6ff" providerId="ADAL" clId="{EA96CE19-B815-481B-8F39-C898CBD91B5F}" dt="2023-03-26T13:16:43.883" v="2334" actId="1076"/>
        <pc:sldMkLst>
          <pc:docMk/>
          <pc:sldMk cId="309997440" sldId="280"/>
        </pc:sldMkLst>
        <pc:spChg chg="add mod">
          <ac:chgData name="Marieta Marinova (2217644)" userId="bfb7df8a-857c-465a-abc4-6c640492c6ff" providerId="ADAL" clId="{EA96CE19-B815-481B-8F39-C898CBD91B5F}" dt="2023-03-26T12:29:25.009" v="1706" actId="255"/>
          <ac:spMkLst>
            <pc:docMk/>
            <pc:sldMk cId="309997440" sldId="280"/>
            <ac:spMk id="2" creationId="{6ADA909B-B88D-70CA-8B1E-24054C314DCD}"/>
          </ac:spMkLst>
        </pc:spChg>
        <pc:spChg chg="add mod">
          <ac:chgData name="Marieta Marinova (2217644)" userId="bfb7df8a-857c-465a-abc4-6c640492c6ff" providerId="ADAL" clId="{EA96CE19-B815-481B-8F39-C898CBD91B5F}" dt="2023-03-26T13:16:43.883" v="2334" actId="1076"/>
          <ac:spMkLst>
            <pc:docMk/>
            <pc:sldMk cId="309997440" sldId="280"/>
            <ac:spMk id="3" creationId="{9DB3C9FA-B76B-D1F9-15BF-EEB5FBF8956B}"/>
          </ac:spMkLst>
        </pc:spChg>
        <pc:spChg chg="add">
          <ac:chgData name="Marieta Marinova (2217644)" userId="bfb7df8a-857c-465a-abc4-6c640492c6ff" providerId="ADAL" clId="{EA96CE19-B815-481B-8F39-C898CBD91B5F}" dt="2023-03-26T12:28:43.808" v="1695" actId="26606"/>
          <ac:spMkLst>
            <pc:docMk/>
            <pc:sldMk cId="309997440" sldId="280"/>
            <ac:spMk id="20" creationId="{3BCB5F6A-9EB0-40B0-9D13-3023E9A20508}"/>
          </ac:spMkLst>
        </pc:spChg>
        <pc:grpChg chg="add">
          <ac:chgData name="Marieta Marinova (2217644)" userId="bfb7df8a-857c-465a-abc4-6c640492c6ff" providerId="ADAL" clId="{EA96CE19-B815-481B-8F39-C898CBD91B5F}" dt="2023-03-26T12:28:43.808" v="1695" actId="26606"/>
          <ac:grpSpMkLst>
            <pc:docMk/>
            <pc:sldMk cId="309997440" sldId="280"/>
            <ac:grpSpMk id="8" creationId="{10BE40E3-5550-4CDD-B4FD-387C33EBF157}"/>
          </ac:grpSpMkLst>
        </pc:grpChg>
        <pc:picChg chg="add">
          <ac:chgData name="Marieta Marinova (2217644)" userId="bfb7df8a-857c-465a-abc4-6c640492c6ff" providerId="ADAL" clId="{EA96CE19-B815-481B-8F39-C898CBD91B5F}" dt="2023-03-26T12:28:43.808" v="1695" actId="26606"/>
          <ac:picMkLst>
            <pc:docMk/>
            <pc:sldMk cId="309997440" sldId="280"/>
            <ac:picMk id="4" creationId="{29AD402C-71A8-71AE-ECB3-F314D7E226E4}"/>
          </ac:picMkLst>
        </pc:picChg>
      </pc:sldChg>
      <pc:sldChg chg="addSp delSp modSp new mod ord">
        <pc:chgData name="Marieta Marinova (2217644)" userId="bfb7df8a-857c-465a-abc4-6c640492c6ff" providerId="ADAL" clId="{EA96CE19-B815-481B-8F39-C898CBD91B5F}" dt="2023-03-26T14:28:54.774" v="2672" actId="20577"/>
        <pc:sldMkLst>
          <pc:docMk/>
          <pc:sldMk cId="2352305668" sldId="281"/>
        </pc:sldMkLst>
        <pc:spChg chg="add mod">
          <ac:chgData name="Marieta Marinova (2217644)" userId="bfb7df8a-857c-465a-abc4-6c640492c6ff" providerId="ADAL" clId="{EA96CE19-B815-481B-8F39-C898CBD91B5F}" dt="2023-03-26T14:27:46.391" v="2647" actId="122"/>
          <ac:spMkLst>
            <pc:docMk/>
            <pc:sldMk cId="2352305668" sldId="281"/>
            <ac:spMk id="2" creationId="{6B31A185-3EC2-9C97-E9AE-91BF0DE1F2A6}"/>
          </ac:spMkLst>
        </pc:spChg>
        <pc:spChg chg="add del mod">
          <ac:chgData name="Marieta Marinova (2217644)" userId="bfb7df8a-857c-465a-abc4-6c640492c6ff" providerId="ADAL" clId="{EA96CE19-B815-481B-8F39-C898CBD91B5F}" dt="2023-03-26T14:27:03.669" v="2634"/>
          <ac:spMkLst>
            <pc:docMk/>
            <pc:sldMk cId="2352305668" sldId="281"/>
            <ac:spMk id="3" creationId="{88A73B21-2A1E-CF19-54BB-6067645473BB}"/>
          </ac:spMkLst>
        </pc:spChg>
        <pc:spChg chg="add del mod">
          <ac:chgData name="Marieta Marinova (2217644)" userId="bfb7df8a-857c-465a-abc4-6c640492c6ff" providerId="ADAL" clId="{EA96CE19-B815-481B-8F39-C898CBD91B5F}" dt="2023-03-26T14:27:03.669" v="2636"/>
          <ac:spMkLst>
            <pc:docMk/>
            <pc:sldMk cId="2352305668" sldId="281"/>
            <ac:spMk id="4" creationId="{967B946D-2C87-E59C-2134-9904891E5F19}"/>
          </ac:spMkLst>
        </pc:spChg>
        <pc:spChg chg="add mod">
          <ac:chgData name="Marieta Marinova (2217644)" userId="bfb7df8a-857c-465a-abc4-6c640492c6ff" providerId="ADAL" clId="{EA96CE19-B815-481B-8F39-C898CBD91B5F}" dt="2023-03-26T14:28:54.774" v="2672" actId="20577"/>
          <ac:spMkLst>
            <pc:docMk/>
            <pc:sldMk cId="2352305668" sldId="281"/>
            <ac:spMk id="5" creationId="{EA133ADD-3ED2-130D-DCD3-486EFA6F94F5}"/>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735E27-7C19-4426-B32D-1897F104078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1E02185-FD80-4D6B-B4EC-D6B67B283A92}">
      <dgm:prSet/>
      <dgm:spPr/>
      <dgm:t>
        <a:bodyPr/>
        <a:lstStyle/>
        <a:p>
          <a:r>
            <a:rPr lang="en-US"/>
            <a:t>Performance is focused on younger customers because they like beauty and affordable products. </a:t>
          </a:r>
        </a:p>
      </dgm:t>
    </dgm:pt>
    <dgm:pt modelId="{73849E21-DCEE-4CF0-BE9E-6D86B029A101}" type="parTrans" cxnId="{6531E5D7-2C6B-4A97-B02B-090C01369EE4}">
      <dgm:prSet/>
      <dgm:spPr/>
      <dgm:t>
        <a:bodyPr/>
        <a:lstStyle/>
        <a:p>
          <a:endParaRPr lang="en-US"/>
        </a:p>
      </dgm:t>
    </dgm:pt>
    <dgm:pt modelId="{693B466B-8649-4962-BCEF-262E229B00D9}" type="sibTrans" cxnId="{6531E5D7-2C6B-4A97-B02B-090C01369EE4}">
      <dgm:prSet/>
      <dgm:spPr/>
      <dgm:t>
        <a:bodyPr/>
        <a:lstStyle/>
        <a:p>
          <a:endParaRPr lang="en-US"/>
        </a:p>
      </dgm:t>
    </dgm:pt>
    <dgm:pt modelId="{965C5127-4C3A-441D-B413-BC1153CE58D1}">
      <dgm:prSet/>
      <dgm:spPr/>
      <dgm:t>
        <a:bodyPr/>
        <a:lstStyle/>
        <a:p>
          <a:r>
            <a:rPr lang="en-US"/>
            <a:t>The brand also expanded into the healthcare market.</a:t>
          </a:r>
        </a:p>
      </dgm:t>
    </dgm:pt>
    <dgm:pt modelId="{9E4072A2-69BA-4885-9CF5-BD5F14CA953B}" type="parTrans" cxnId="{D0DD6BD4-B9E2-4917-A7D7-6249B011ABF1}">
      <dgm:prSet/>
      <dgm:spPr/>
      <dgm:t>
        <a:bodyPr/>
        <a:lstStyle/>
        <a:p>
          <a:endParaRPr lang="en-US"/>
        </a:p>
      </dgm:t>
    </dgm:pt>
    <dgm:pt modelId="{386DBF0C-AD3C-4C04-A940-BF7709A07250}" type="sibTrans" cxnId="{D0DD6BD4-B9E2-4917-A7D7-6249B011ABF1}">
      <dgm:prSet/>
      <dgm:spPr/>
      <dgm:t>
        <a:bodyPr/>
        <a:lstStyle/>
        <a:p>
          <a:endParaRPr lang="en-US"/>
        </a:p>
      </dgm:t>
    </dgm:pt>
    <dgm:pt modelId="{296C295B-2A52-41CF-9B07-B5E65EB3645A}">
      <dgm:prSet/>
      <dgm:spPr/>
      <dgm:t>
        <a:bodyPr/>
        <a:lstStyle/>
        <a:p>
          <a:r>
            <a:rPr lang="en-US"/>
            <a:t>They have in stock more than 1,000 vegan products. </a:t>
          </a:r>
        </a:p>
      </dgm:t>
    </dgm:pt>
    <dgm:pt modelId="{F790A202-1FFD-4469-BF75-2B8362A70E97}" type="parTrans" cxnId="{8E011D8B-62F2-4EA6-8263-C2A22BAB0E0D}">
      <dgm:prSet/>
      <dgm:spPr/>
      <dgm:t>
        <a:bodyPr/>
        <a:lstStyle/>
        <a:p>
          <a:endParaRPr lang="en-US"/>
        </a:p>
      </dgm:t>
    </dgm:pt>
    <dgm:pt modelId="{8EDB951B-8A59-4C2E-9C4E-3001F1E94A3F}" type="sibTrans" cxnId="{8E011D8B-62F2-4EA6-8263-C2A22BAB0E0D}">
      <dgm:prSet/>
      <dgm:spPr/>
      <dgm:t>
        <a:bodyPr/>
        <a:lstStyle/>
        <a:p>
          <a:endParaRPr lang="en-US"/>
        </a:p>
      </dgm:t>
    </dgm:pt>
    <dgm:pt modelId="{E3AF0032-DDEE-4BFA-8BA7-7BE4C60674DF}">
      <dgm:prSet/>
      <dgm:spPr/>
      <dgm:t>
        <a:bodyPr/>
        <a:lstStyle/>
        <a:p>
          <a:r>
            <a:rPr lang="en-US"/>
            <a:t>Perform the products through social media. Facebook and Twitter.</a:t>
          </a:r>
        </a:p>
      </dgm:t>
    </dgm:pt>
    <dgm:pt modelId="{9C24F267-C474-4627-8B9A-C348FA4A51CB}" type="parTrans" cxnId="{64D81335-8DB0-4202-9DA8-7F087D909AC5}">
      <dgm:prSet/>
      <dgm:spPr/>
      <dgm:t>
        <a:bodyPr/>
        <a:lstStyle/>
        <a:p>
          <a:endParaRPr lang="en-US"/>
        </a:p>
      </dgm:t>
    </dgm:pt>
    <dgm:pt modelId="{C8B9019F-3F9B-4710-8AC4-C2026DC5F702}" type="sibTrans" cxnId="{64D81335-8DB0-4202-9DA8-7F087D909AC5}">
      <dgm:prSet/>
      <dgm:spPr/>
      <dgm:t>
        <a:bodyPr/>
        <a:lstStyle/>
        <a:p>
          <a:endParaRPr lang="en-US"/>
        </a:p>
      </dgm:t>
    </dgm:pt>
    <dgm:pt modelId="{FAE33D6A-B45B-4145-B743-F6BFD38CC627}" type="pres">
      <dgm:prSet presAssocID="{E6735E27-7C19-4426-B32D-1897F104078D}" presName="linear" presStyleCnt="0">
        <dgm:presLayoutVars>
          <dgm:animLvl val="lvl"/>
          <dgm:resizeHandles val="exact"/>
        </dgm:presLayoutVars>
      </dgm:prSet>
      <dgm:spPr/>
    </dgm:pt>
    <dgm:pt modelId="{3BCF25D2-02A0-4D0F-8DA3-7475DE75B0F5}" type="pres">
      <dgm:prSet presAssocID="{41E02185-FD80-4D6B-B4EC-D6B67B283A92}" presName="parentText" presStyleLbl="node1" presStyleIdx="0" presStyleCnt="4">
        <dgm:presLayoutVars>
          <dgm:chMax val="0"/>
          <dgm:bulletEnabled val="1"/>
        </dgm:presLayoutVars>
      </dgm:prSet>
      <dgm:spPr/>
    </dgm:pt>
    <dgm:pt modelId="{F6EBC40B-0813-49D1-A3E2-64F43CC8AA12}" type="pres">
      <dgm:prSet presAssocID="{693B466B-8649-4962-BCEF-262E229B00D9}" presName="spacer" presStyleCnt="0"/>
      <dgm:spPr/>
    </dgm:pt>
    <dgm:pt modelId="{D81647F1-A889-47ED-80DB-EAC26C71FEA8}" type="pres">
      <dgm:prSet presAssocID="{965C5127-4C3A-441D-B413-BC1153CE58D1}" presName="parentText" presStyleLbl="node1" presStyleIdx="1" presStyleCnt="4">
        <dgm:presLayoutVars>
          <dgm:chMax val="0"/>
          <dgm:bulletEnabled val="1"/>
        </dgm:presLayoutVars>
      </dgm:prSet>
      <dgm:spPr/>
    </dgm:pt>
    <dgm:pt modelId="{F70AFAB4-01AB-48B5-B4F3-9EFFA0B8D41C}" type="pres">
      <dgm:prSet presAssocID="{386DBF0C-AD3C-4C04-A940-BF7709A07250}" presName="spacer" presStyleCnt="0"/>
      <dgm:spPr/>
    </dgm:pt>
    <dgm:pt modelId="{1FD8F22B-BE0B-431F-BECD-3A0A6C81E75B}" type="pres">
      <dgm:prSet presAssocID="{296C295B-2A52-41CF-9B07-B5E65EB3645A}" presName="parentText" presStyleLbl="node1" presStyleIdx="2" presStyleCnt="4">
        <dgm:presLayoutVars>
          <dgm:chMax val="0"/>
          <dgm:bulletEnabled val="1"/>
        </dgm:presLayoutVars>
      </dgm:prSet>
      <dgm:spPr/>
    </dgm:pt>
    <dgm:pt modelId="{9F2E36C2-B000-42EE-B09D-016FECA03670}" type="pres">
      <dgm:prSet presAssocID="{8EDB951B-8A59-4C2E-9C4E-3001F1E94A3F}" presName="spacer" presStyleCnt="0"/>
      <dgm:spPr/>
    </dgm:pt>
    <dgm:pt modelId="{AEBD84A6-6A52-425D-A718-50536EE5C19E}" type="pres">
      <dgm:prSet presAssocID="{E3AF0032-DDEE-4BFA-8BA7-7BE4C60674DF}" presName="parentText" presStyleLbl="node1" presStyleIdx="3" presStyleCnt="4">
        <dgm:presLayoutVars>
          <dgm:chMax val="0"/>
          <dgm:bulletEnabled val="1"/>
        </dgm:presLayoutVars>
      </dgm:prSet>
      <dgm:spPr/>
    </dgm:pt>
  </dgm:ptLst>
  <dgm:cxnLst>
    <dgm:cxn modelId="{603A8A02-2741-40CF-B150-5E23E57A924A}" type="presOf" srcId="{965C5127-4C3A-441D-B413-BC1153CE58D1}" destId="{D81647F1-A889-47ED-80DB-EAC26C71FEA8}" srcOrd="0" destOrd="0" presId="urn:microsoft.com/office/officeart/2005/8/layout/vList2"/>
    <dgm:cxn modelId="{64D81335-8DB0-4202-9DA8-7F087D909AC5}" srcId="{E6735E27-7C19-4426-B32D-1897F104078D}" destId="{E3AF0032-DDEE-4BFA-8BA7-7BE4C60674DF}" srcOrd="3" destOrd="0" parTransId="{9C24F267-C474-4627-8B9A-C348FA4A51CB}" sibTransId="{C8B9019F-3F9B-4710-8AC4-C2026DC5F702}"/>
    <dgm:cxn modelId="{8DCFE260-1942-4D00-9083-1DF486BF56A3}" type="presOf" srcId="{E6735E27-7C19-4426-B32D-1897F104078D}" destId="{FAE33D6A-B45B-4145-B743-F6BFD38CC627}" srcOrd="0" destOrd="0" presId="urn:microsoft.com/office/officeart/2005/8/layout/vList2"/>
    <dgm:cxn modelId="{B3C09E65-0C54-4AC7-B956-3D4ADB6ED65B}" type="presOf" srcId="{E3AF0032-DDEE-4BFA-8BA7-7BE4C60674DF}" destId="{AEBD84A6-6A52-425D-A718-50536EE5C19E}" srcOrd="0" destOrd="0" presId="urn:microsoft.com/office/officeart/2005/8/layout/vList2"/>
    <dgm:cxn modelId="{8E011D8B-62F2-4EA6-8263-C2A22BAB0E0D}" srcId="{E6735E27-7C19-4426-B32D-1897F104078D}" destId="{296C295B-2A52-41CF-9B07-B5E65EB3645A}" srcOrd="2" destOrd="0" parTransId="{F790A202-1FFD-4469-BF75-2B8362A70E97}" sibTransId="{8EDB951B-8A59-4C2E-9C4E-3001F1E94A3F}"/>
    <dgm:cxn modelId="{0C6674B8-B368-41F8-A450-97E777DA44F6}" type="presOf" srcId="{296C295B-2A52-41CF-9B07-B5E65EB3645A}" destId="{1FD8F22B-BE0B-431F-BECD-3A0A6C81E75B}" srcOrd="0" destOrd="0" presId="urn:microsoft.com/office/officeart/2005/8/layout/vList2"/>
    <dgm:cxn modelId="{756A34C5-4518-4D8E-9545-CA2DFDB2AF81}" type="presOf" srcId="{41E02185-FD80-4D6B-B4EC-D6B67B283A92}" destId="{3BCF25D2-02A0-4D0F-8DA3-7475DE75B0F5}" srcOrd="0" destOrd="0" presId="urn:microsoft.com/office/officeart/2005/8/layout/vList2"/>
    <dgm:cxn modelId="{D0DD6BD4-B9E2-4917-A7D7-6249B011ABF1}" srcId="{E6735E27-7C19-4426-B32D-1897F104078D}" destId="{965C5127-4C3A-441D-B413-BC1153CE58D1}" srcOrd="1" destOrd="0" parTransId="{9E4072A2-69BA-4885-9CF5-BD5F14CA953B}" sibTransId="{386DBF0C-AD3C-4C04-A940-BF7709A07250}"/>
    <dgm:cxn modelId="{6531E5D7-2C6B-4A97-B02B-090C01369EE4}" srcId="{E6735E27-7C19-4426-B32D-1897F104078D}" destId="{41E02185-FD80-4D6B-B4EC-D6B67B283A92}" srcOrd="0" destOrd="0" parTransId="{73849E21-DCEE-4CF0-BE9E-6D86B029A101}" sibTransId="{693B466B-8649-4962-BCEF-262E229B00D9}"/>
    <dgm:cxn modelId="{6E78BBC8-C9DF-42D1-BEF4-5D2CC2DA4D22}" type="presParOf" srcId="{FAE33D6A-B45B-4145-B743-F6BFD38CC627}" destId="{3BCF25D2-02A0-4D0F-8DA3-7475DE75B0F5}" srcOrd="0" destOrd="0" presId="urn:microsoft.com/office/officeart/2005/8/layout/vList2"/>
    <dgm:cxn modelId="{8DAB7772-E6C2-4B53-897B-10CB48668FF8}" type="presParOf" srcId="{FAE33D6A-B45B-4145-B743-F6BFD38CC627}" destId="{F6EBC40B-0813-49D1-A3E2-64F43CC8AA12}" srcOrd="1" destOrd="0" presId="urn:microsoft.com/office/officeart/2005/8/layout/vList2"/>
    <dgm:cxn modelId="{B6EDEC70-2121-4A8C-A221-D4BBFAA2BC1E}" type="presParOf" srcId="{FAE33D6A-B45B-4145-B743-F6BFD38CC627}" destId="{D81647F1-A889-47ED-80DB-EAC26C71FEA8}" srcOrd="2" destOrd="0" presId="urn:microsoft.com/office/officeart/2005/8/layout/vList2"/>
    <dgm:cxn modelId="{E819D379-B07E-43DD-B445-F0BE52FCC087}" type="presParOf" srcId="{FAE33D6A-B45B-4145-B743-F6BFD38CC627}" destId="{F70AFAB4-01AB-48B5-B4F3-9EFFA0B8D41C}" srcOrd="3" destOrd="0" presId="urn:microsoft.com/office/officeart/2005/8/layout/vList2"/>
    <dgm:cxn modelId="{3FA3377C-79C8-4E52-9EF2-BA78942498EA}" type="presParOf" srcId="{FAE33D6A-B45B-4145-B743-F6BFD38CC627}" destId="{1FD8F22B-BE0B-431F-BECD-3A0A6C81E75B}" srcOrd="4" destOrd="0" presId="urn:microsoft.com/office/officeart/2005/8/layout/vList2"/>
    <dgm:cxn modelId="{26B3F04B-13C8-47F3-9867-D2377628CF6F}" type="presParOf" srcId="{FAE33D6A-B45B-4145-B743-F6BFD38CC627}" destId="{9F2E36C2-B000-42EE-B09D-016FECA03670}" srcOrd="5" destOrd="0" presId="urn:microsoft.com/office/officeart/2005/8/layout/vList2"/>
    <dgm:cxn modelId="{9DC11D5B-F2B0-48A3-B397-A642A86B7FEF}" type="presParOf" srcId="{FAE33D6A-B45B-4145-B743-F6BFD38CC627}" destId="{AEBD84A6-6A52-425D-A718-50536EE5C19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9F0ABB-498F-4E5E-BA51-CC12CA85526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C32E308-1C16-4B6B-B0EE-26A5996C9E8C}">
      <dgm:prSet/>
      <dgm:spPr/>
      <dgm:t>
        <a:bodyPr/>
        <a:lstStyle/>
        <a:p>
          <a:pPr>
            <a:lnSpc>
              <a:spcPct val="100000"/>
            </a:lnSpc>
          </a:pPr>
          <a:r>
            <a:rPr lang="en-GB"/>
            <a:t>Provide Online doctors, Health Clinics Online NHS Prescriptions.</a:t>
          </a:r>
          <a:endParaRPr lang="en-US"/>
        </a:p>
      </dgm:t>
    </dgm:pt>
    <dgm:pt modelId="{F77D22F8-03E9-4E06-A0C9-5B9FC84FC5CA}" type="parTrans" cxnId="{AC26C3E5-8EA3-4155-BD37-9A58C1CF9AD4}">
      <dgm:prSet/>
      <dgm:spPr/>
      <dgm:t>
        <a:bodyPr/>
        <a:lstStyle/>
        <a:p>
          <a:endParaRPr lang="en-US"/>
        </a:p>
      </dgm:t>
    </dgm:pt>
    <dgm:pt modelId="{57C8D042-78F8-4113-96D2-8ED9048B9F6C}" type="sibTrans" cxnId="{AC26C3E5-8EA3-4155-BD37-9A58C1CF9AD4}">
      <dgm:prSet/>
      <dgm:spPr/>
      <dgm:t>
        <a:bodyPr/>
        <a:lstStyle/>
        <a:p>
          <a:endParaRPr lang="en-US"/>
        </a:p>
      </dgm:t>
    </dgm:pt>
    <dgm:pt modelId="{E165285E-035F-44DE-B839-7145DD34B455}">
      <dgm:prSet/>
      <dgm:spPr/>
      <dgm:t>
        <a:bodyPr/>
        <a:lstStyle/>
        <a:p>
          <a:pPr>
            <a:lnSpc>
              <a:spcPct val="100000"/>
            </a:lnSpc>
          </a:pPr>
          <a:r>
            <a:rPr lang="en-GB"/>
            <a:t>Beauty services- Lashes, Brows.</a:t>
          </a:r>
          <a:endParaRPr lang="en-US"/>
        </a:p>
      </dgm:t>
    </dgm:pt>
    <dgm:pt modelId="{04836759-8AA5-47AD-887A-07C66110C1F4}" type="parTrans" cxnId="{BC4DDF7C-D96B-4F77-BF46-21FD8F793890}">
      <dgm:prSet/>
      <dgm:spPr/>
      <dgm:t>
        <a:bodyPr/>
        <a:lstStyle/>
        <a:p>
          <a:endParaRPr lang="en-US"/>
        </a:p>
      </dgm:t>
    </dgm:pt>
    <dgm:pt modelId="{8A9C59AE-8E08-47CA-845D-9181D0730636}" type="sibTrans" cxnId="{BC4DDF7C-D96B-4F77-BF46-21FD8F793890}">
      <dgm:prSet/>
      <dgm:spPr/>
      <dgm:t>
        <a:bodyPr/>
        <a:lstStyle/>
        <a:p>
          <a:endParaRPr lang="en-US"/>
        </a:p>
      </dgm:t>
    </dgm:pt>
    <dgm:pt modelId="{18B8B1B0-AA9B-4E66-A7B0-3D515CE61C7E}">
      <dgm:prSet/>
      <dgm:spPr/>
      <dgm:t>
        <a:bodyPr/>
        <a:lstStyle/>
        <a:p>
          <a:pPr>
            <a:lnSpc>
              <a:spcPct val="100000"/>
            </a:lnSpc>
          </a:pPr>
          <a:r>
            <a:rPr lang="en-GB"/>
            <a:t>Training programs for their employees to increase customer service. </a:t>
          </a:r>
          <a:endParaRPr lang="en-US"/>
        </a:p>
      </dgm:t>
    </dgm:pt>
    <dgm:pt modelId="{239B1BFB-1D75-4AF2-B31B-99F9B6B62D75}" type="parTrans" cxnId="{44067389-1536-41C3-8F23-F0887F1067D2}">
      <dgm:prSet/>
      <dgm:spPr/>
      <dgm:t>
        <a:bodyPr/>
        <a:lstStyle/>
        <a:p>
          <a:endParaRPr lang="en-US"/>
        </a:p>
      </dgm:t>
    </dgm:pt>
    <dgm:pt modelId="{FD3D8A7A-EB7B-4891-8D7E-49C76D1B5761}" type="sibTrans" cxnId="{44067389-1536-41C3-8F23-F0887F1067D2}">
      <dgm:prSet/>
      <dgm:spPr/>
      <dgm:t>
        <a:bodyPr/>
        <a:lstStyle/>
        <a:p>
          <a:endParaRPr lang="en-US"/>
        </a:p>
      </dgm:t>
    </dgm:pt>
    <dgm:pt modelId="{1ED74662-4434-4302-B624-0AD1E554080F}">
      <dgm:prSet/>
      <dgm:spPr/>
      <dgm:t>
        <a:bodyPr/>
        <a:lstStyle/>
        <a:p>
          <a:pPr>
            <a:lnSpc>
              <a:spcPct val="100000"/>
            </a:lnSpc>
          </a:pPr>
          <a:r>
            <a:rPr lang="en-GB"/>
            <a:t>Renovations in their shops. </a:t>
          </a:r>
          <a:endParaRPr lang="en-US"/>
        </a:p>
      </dgm:t>
    </dgm:pt>
    <dgm:pt modelId="{C65144C6-8443-42E5-9A4C-3045601226B2}" type="parTrans" cxnId="{6030CEB9-80B9-46B2-9F35-8C7CB7BC44BF}">
      <dgm:prSet/>
      <dgm:spPr/>
      <dgm:t>
        <a:bodyPr/>
        <a:lstStyle/>
        <a:p>
          <a:endParaRPr lang="en-US"/>
        </a:p>
      </dgm:t>
    </dgm:pt>
    <dgm:pt modelId="{3618A19C-5A8A-43D3-BD03-DD7CC8094273}" type="sibTrans" cxnId="{6030CEB9-80B9-46B2-9F35-8C7CB7BC44BF}">
      <dgm:prSet/>
      <dgm:spPr/>
      <dgm:t>
        <a:bodyPr/>
        <a:lstStyle/>
        <a:p>
          <a:endParaRPr lang="en-US"/>
        </a:p>
      </dgm:t>
    </dgm:pt>
    <dgm:pt modelId="{FE86FE3D-0130-46B7-918A-BFC62590711A}" type="pres">
      <dgm:prSet presAssocID="{689F0ABB-498F-4E5E-BA51-CC12CA855266}" presName="root" presStyleCnt="0">
        <dgm:presLayoutVars>
          <dgm:dir/>
          <dgm:resizeHandles val="exact"/>
        </dgm:presLayoutVars>
      </dgm:prSet>
      <dgm:spPr/>
    </dgm:pt>
    <dgm:pt modelId="{9F4AB569-66E6-461C-B14E-BBB6C53D201F}" type="pres">
      <dgm:prSet presAssocID="{1C32E308-1C16-4B6B-B0EE-26A5996C9E8C}" presName="compNode" presStyleCnt="0"/>
      <dgm:spPr/>
    </dgm:pt>
    <dgm:pt modelId="{3C87FFA5-A428-40B8-8AD7-AFB25B39070D}" type="pres">
      <dgm:prSet presAssocID="{1C32E308-1C16-4B6B-B0EE-26A5996C9E8C}" presName="bgRect" presStyleLbl="bgShp" presStyleIdx="0" presStyleCnt="4"/>
      <dgm:spPr/>
    </dgm:pt>
    <dgm:pt modelId="{092056FB-FB27-414D-810A-B9E54C46BEAE}" type="pres">
      <dgm:prSet presAssocID="{1C32E308-1C16-4B6B-B0EE-26A5996C9E8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A3132CEB-9567-48BA-B271-040D94F7FD77}" type="pres">
      <dgm:prSet presAssocID="{1C32E308-1C16-4B6B-B0EE-26A5996C9E8C}" presName="spaceRect" presStyleCnt="0"/>
      <dgm:spPr/>
    </dgm:pt>
    <dgm:pt modelId="{C9BCEB9F-4130-493D-9570-92EE303DB5C8}" type="pres">
      <dgm:prSet presAssocID="{1C32E308-1C16-4B6B-B0EE-26A5996C9E8C}" presName="parTx" presStyleLbl="revTx" presStyleIdx="0" presStyleCnt="4">
        <dgm:presLayoutVars>
          <dgm:chMax val="0"/>
          <dgm:chPref val="0"/>
        </dgm:presLayoutVars>
      </dgm:prSet>
      <dgm:spPr/>
    </dgm:pt>
    <dgm:pt modelId="{4B7DD676-5E4F-462D-80E6-0AD3AF40780E}" type="pres">
      <dgm:prSet presAssocID="{57C8D042-78F8-4113-96D2-8ED9048B9F6C}" presName="sibTrans" presStyleCnt="0"/>
      <dgm:spPr/>
    </dgm:pt>
    <dgm:pt modelId="{AD48723C-42BF-465C-A8FA-39EF33EFD45D}" type="pres">
      <dgm:prSet presAssocID="{E165285E-035F-44DE-B839-7145DD34B455}" presName="compNode" presStyleCnt="0"/>
      <dgm:spPr/>
    </dgm:pt>
    <dgm:pt modelId="{36610B52-6705-424D-B51B-4C3793110555}" type="pres">
      <dgm:prSet presAssocID="{E165285E-035F-44DE-B839-7145DD34B455}" presName="bgRect" presStyleLbl="bgShp" presStyleIdx="1" presStyleCnt="4"/>
      <dgm:spPr/>
    </dgm:pt>
    <dgm:pt modelId="{16A4F5F9-4A73-482D-BB00-11E914F0EEC5}" type="pres">
      <dgm:prSet presAssocID="{E165285E-035F-44DE-B839-7145DD34B45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shes"/>
        </a:ext>
      </dgm:extLst>
    </dgm:pt>
    <dgm:pt modelId="{39DB320B-92BE-4667-A829-04B61ECB014F}" type="pres">
      <dgm:prSet presAssocID="{E165285E-035F-44DE-B839-7145DD34B455}" presName="spaceRect" presStyleCnt="0"/>
      <dgm:spPr/>
    </dgm:pt>
    <dgm:pt modelId="{720D8AF3-DA52-49CB-9741-C37C586778D2}" type="pres">
      <dgm:prSet presAssocID="{E165285E-035F-44DE-B839-7145DD34B455}" presName="parTx" presStyleLbl="revTx" presStyleIdx="1" presStyleCnt="4">
        <dgm:presLayoutVars>
          <dgm:chMax val="0"/>
          <dgm:chPref val="0"/>
        </dgm:presLayoutVars>
      </dgm:prSet>
      <dgm:spPr/>
    </dgm:pt>
    <dgm:pt modelId="{96029DDA-5898-4248-9436-A19BEAE1F5A0}" type="pres">
      <dgm:prSet presAssocID="{8A9C59AE-8E08-47CA-845D-9181D0730636}" presName="sibTrans" presStyleCnt="0"/>
      <dgm:spPr/>
    </dgm:pt>
    <dgm:pt modelId="{14EAB027-B576-4AA9-8FFD-210DF3663A72}" type="pres">
      <dgm:prSet presAssocID="{18B8B1B0-AA9B-4E66-A7B0-3D515CE61C7E}" presName="compNode" presStyleCnt="0"/>
      <dgm:spPr/>
    </dgm:pt>
    <dgm:pt modelId="{09732494-5E2B-4AE7-8DB2-D9C23E981D39}" type="pres">
      <dgm:prSet presAssocID="{18B8B1B0-AA9B-4E66-A7B0-3D515CE61C7E}" presName="bgRect" presStyleLbl="bgShp" presStyleIdx="2" presStyleCnt="4"/>
      <dgm:spPr/>
    </dgm:pt>
    <dgm:pt modelId="{22CF42B3-9C0D-4FE9-8C1B-A0482800C0EB}" type="pres">
      <dgm:prSet presAssocID="{18B8B1B0-AA9B-4E66-A7B0-3D515CE61C7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EF0BFEAF-9C05-46A4-B00E-DCBB2D0F8742}" type="pres">
      <dgm:prSet presAssocID="{18B8B1B0-AA9B-4E66-A7B0-3D515CE61C7E}" presName="spaceRect" presStyleCnt="0"/>
      <dgm:spPr/>
    </dgm:pt>
    <dgm:pt modelId="{B78D90C7-B53B-4043-B56C-3865755FFC07}" type="pres">
      <dgm:prSet presAssocID="{18B8B1B0-AA9B-4E66-A7B0-3D515CE61C7E}" presName="parTx" presStyleLbl="revTx" presStyleIdx="2" presStyleCnt="4">
        <dgm:presLayoutVars>
          <dgm:chMax val="0"/>
          <dgm:chPref val="0"/>
        </dgm:presLayoutVars>
      </dgm:prSet>
      <dgm:spPr/>
    </dgm:pt>
    <dgm:pt modelId="{B4293227-548C-4DB6-A8BB-7F8FC8A8D39E}" type="pres">
      <dgm:prSet presAssocID="{FD3D8A7A-EB7B-4891-8D7E-49C76D1B5761}" presName="sibTrans" presStyleCnt="0"/>
      <dgm:spPr/>
    </dgm:pt>
    <dgm:pt modelId="{18722179-D41C-446F-BED8-87077D8A5266}" type="pres">
      <dgm:prSet presAssocID="{1ED74662-4434-4302-B624-0AD1E554080F}" presName="compNode" presStyleCnt="0"/>
      <dgm:spPr/>
    </dgm:pt>
    <dgm:pt modelId="{440FC965-E339-4722-9EC9-DAAFD8708D73}" type="pres">
      <dgm:prSet presAssocID="{1ED74662-4434-4302-B624-0AD1E554080F}" presName="bgRect" presStyleLbl="bgShp" presStyleIdx="3" presStyleCnt="4"/>
      <dgm:spPr/>
    </dgm:pt>
    <dgm:pt modelId="{29C31DC1-F532-4F26-B992-04E0020732C4}" type="pres">
      <dgm:prSet presAssocID="{1ED74662-4434-4302-B624-0AD1E554080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mmer"/>
        </a:ext>
      </dgm:extLst>
    </dgm:pt>
    <dgm:pt modelId="{5A70E7D8-5F3B-438E-8FC7-CD2A305065DA}" type="pres">
      <dgm:prSet presAssocID="{1ED74662-4434-4302-B624-0AD1E554080F}" presName="spaceRect" presStyleCnt="0"/>
      <dgm:spPr/>
    </dgm:pt>
    <dgm:pt modelId="{DB9FEA0A-F6EE-47F1-ABD0-4EA89FBDA142}" type="pres">
      <dgm:prSet presAssocID="{1ED74662-4434-4302-B624-0AD1E554080F}" presName="parTx" presStyleLbl="revTx" presStyleIdx="3" presStyleCnt="4">
        <dgm:presLayoutVars>
          <dgm:chMax val="0"/>
          <dgm:chPref val="0"/>
        </dgm:presLayoutVars>
      </dgm:prSet>
      <dgm:spPr/>
    </dgm:pt>
  </dgm:ptLst>
  <dgm:cxnLst>
    <dgm:cxn modelId="{1F5F9518-A49E-4380-AB15-C914B4B2E607}" type="presOf" srcId="{1C32E308-1C16-4B6B-B0EE-26A5996C9E8C}" destId="{C9BCEB9F-4130-493D-9570-92EE303DB5C8}" srcOrd="0" destOrd="0" presId="urn:microsoft.com/office/officeart/2018/2/layout/IconVerticalSolidList"/>
    <dgm:cxn modelId="{47A7E22B-65E4-42FD-BD09-B7D0357545EE}" type="presOf" srcId="{18B8B1B0-AA9B-4E66-A7B0-3D515CE61C7E}" destId="{B78D90C7-B53B-4043-B56C-3865755FFC07}" srcOrd="0" destOrd="0" presId="urn:microsoft.com/office/officeart/2018/2/layout/IconVerticalSolidList"/>
    <dgm:cxn modelId="{94A30E38-A6B4-48F9-9068-8C9927984A02}" type="presOf" srcId="{E165285E-035F-44DE-B839-7145DD34B455}" destId="{720D8AF3-DA52-49CB-9741-C37C586778D2}" srcOrd="0" destOrd="0" presId="urn:microsoft.com/office/officeart/2018/2/layout/IconVerticalSolidList"/>
    <dgm:cxn modelId="{BC4DDF7C-D96B-4F77-BF46-21FD8F793890}" srcId="{689F0ABB-498F-4E5E-BA51-CC12CA855266}" destId="{E165285E-035F-44DE-B839-7145DD34B455}" srcOrd="1" destOrd="0" parTransId="{04836759-8AA5-47AD-887A-07C66110C1F4}" sibTransId="{8A9C59AE-8E08-47CA-845D-9181D0730636}"/>
    <dgm:cxn modelId="{44067389-1536-41C3-8F23-F0887F1067D2}" srcId="{689F0ABB-498F-4E5E-BA51-CC12CA855266}" destId="{18B8B1B0-AA9B-4E66-A7B0-3D515CE61C7E}" srcOrd="2" destOrd="0" parTransId="{239B1BFB-1D75-4AF2-B31B-99F9B6B62D75}" sibTransId="{FD3D8A7A-EB7B-4891-8D7E-49C76D1B5761}"/>
    <dgm:cxn modelId="{6030CEB9-80B9-46B2-9F35-8C7CB7BC44BF}" srcId="{689F0ABB-498F-4E5E-BA51-CC12CA855266}" destId="{1ED74662-4434-4302-B624-0AD1E554080F}" srcOrd="3" destOrd="0" parTransId="{C65144C6-8443-42E5-9A4C-3045601226B2}" sibTransId="{3618A19C-5A8A-43D3-BD03-DD7CC8094273}"/>
    <dgm:cxn modelId="{B0763FD2-4116-41EB-B979-9C193CF52259}" type="presOf" srcId="{1ED74662-4434-4302-B624-0AD1E554080F}" destId="{DB9FEA0A-F6EE-47F1-ABD0-4EA89FBDA142}" srcOrd="0" destOrd="0" presId="urn:microsoft.com/office/officeart/2018/2/layout/IconVerticalSolidList"/>
    <dgm:cxn modelId="{AC26C3E5-8EA3-4155-BD37-9A58C1CF9AD4}" srcId="{689F0ABB-498F-4E5E-BA51-CC12CA855266}" destId="{1C32E308-1C16-4B6B-B0EE-26A5996C9E8C}" srcOrd="0" destOrd="0" parTransId="{F77D22F8-03E9-4E06-A0C9-5B9FC84FC5CA}" sibTransId="{57C8D042-78F8-4113-96D2-8ED9048B9F6C}"/>
    <dgm:cxn modelId="{5188DBF0-3229-4299-A880-9C83F13B7D2E}" type="presOf" srcId="{689F0ABB-498F-4E5E-BA51-CC12CA855266}" destId="{FE86FE3D-0130-46B7-918A-BFC62590711A}" srcOrd="0" destOrd="0" presId="urn:microsoft.com/office/officeart/2018/2/layout/IconVerticalSolidList"/>
    <dgm:cxn modelId="{EC2813CA-00B0-491D-B809-2F3544E6165A}" type="presParOf" srcId="{FE86FE3D-0130-46B7-918A-BFC62590711A}" destId="{9F4AB569-66E6-461C-B14E-BBB6C53D201F}" srcOrd="0" destOrd="0" presId="urn:microsoft.com/office/officeart/2018/2/layout/IconVerticalSolidList"/>
    <dgm:cxn modelId="{0D005437-6284-4F04-A208-F695DAF844E7}" type="presParOf" srcId="{9F4AB569-66E6-461C-B14E-BBB6C53D201F}" destId="{3C87FFA5-A428-40B8-8AD7-AFB25B39070D}" srcOrd="0" destOrd="0" presId="urn:microsoft.com/office/officeart/2018/2/layout/IconVerticalSolidList"/>
    <dgm:cxn modelId="{F99CCBDA-AB4A-4C1D-9C06-1472060A5676}" type="presParOf" srcId="{9F4AB569-66E6-461C-B14E-BBB6C53D201F}" destId="{092056FB-FB27-414D-810A-B9E54C46BEAE}" srcOrd="1" destOrd="0" presId="urn:microsoft.com/office/officeart/2018/2/layout/IconVerticalSolidList"/>
    <dgm:cxn modelId="{00462609-51C3-4808-B9DB-7BBD537E36BD}" type="presParOf" srcId="{9F4AB569-66E6-461C-B14E-BBB6C53D201F}" destId="{A3132CEB-9567-48BA-B271-040D94F7FD77}" srcOrd="2" destOrd="0" presId="urn:microsoft.com/office/officeart/2018/2/layout/IconVerticalSolidList"/>
    <dgm:cxn modelId="{34389B9B-CEAB-4152-9C67-0A20D98D7FC7}" type="presParOf" srcId="{9F4AB569-66E6-461C-B14E-BBB6C53D201F}" destId="{C9BCEB9F-4130-493D-9570-92EE303DB5C8}" srcOrd="3" destOrd="0" presId="urn:microsoft.com/office/officeart/2018/2/layout/IconVerticalSolidList"/>
    <dgm:cxn modelId="{C63D82F1-0A10-476A-BADF-3580016099D5}" type="presParOf" srcId="{FE86FE3D-0130-46B7-918A-BFC62590711A}" destId="{4B7DD676-5E4F-462D-80E6-0AD3AF40780E}" srcOrd="1" destOrd="0" presId="urn:microsoft.com/office/officeart/2018/2/layout/IconVerticalSolidList"/>
    <dgm:cxn modelId="{8DB0E188-ED45-49D9-81AB-5F54F9EAA756}" type="presParOf" srcId="{FE86FE3D-0130-46B7-918A-BFC62590711A}" destId="{AD48723C-42BF-465C-A8FA-39EF33EFD45D}" srcOrd="2" destOrd="0" presId="urn:microsoft.com/office/officeart/2018/2/layout/IconVerticalSolidList"/>
    <dgm:cxn modelId="{286DF5AD-B229-4B82-96B3-72FCC9D910E4}" type="presParOf" srcId="{AD48723C-42BF-465C-A8FA-39EF33EFD45D}" destId="{36610B52-6705-424D-B51B-4C3793110555}" srcOrd="0" destOrd="0" presId="urn:microsoft.com/office/officeart/2018/2/layout/IconVerticalSolidList"/>
    <dgm:cxn modelId="{B353C0F9-239C-4A41-B05C-CDD56DFF3E73}" type="presParOf" srcId="{AD48723C-42BF-465C-A8FA-39EF33EFD45D}" destId="{16A4F5F9-4A73-482D-BB00-11E914F0EEC5}" srcOrd="1" destOrd="0" presId="urn:microsoft.com/office/officeart/2018/2/layout/IconVerticalSolidList"/>
    <dgm:cxn modelId="{F0692FD4-1A42-4788-87FE-70FE6603CF18}" type="presParOf" srcId="{AD48723C-42BF-465C-A8FA-39EF33EFD45D}" destId="{39DB320B-92BE-4667-A829-04B61ECB014F}" srcOrd="2" destOrd="0" presId="urn:microsoft.com/office/officeart/2018/2/layout/IconVerticalSolidList"/>
    <dgm:cxn modelId="{8A282DDB-9315-4685-B7E1-9F227622B521}" type="presParOf" srcId="{AD48723C-42BF-465C-A8FA-39EF33EFD45D}" destId="{720D8AF3-DA52-49CB-9741-C37C586778D2}" srcOrd="3" destOrd="0" presId="urn:microsoft.com/office/officeart/2018/2/layout/IconVerticalSolidList"/>
    <dgm:cxn modelId="{169E4C79-29ED-4B58-BC8B-2FBF8D9DD6BF}" type="presParOf" srcId="{FE86FE3D-0130-46B7-918A-BFC62590711A}" destId="{96029DDA-5898-4248-9436-A19BEAE1F5A0}" srcOrd="3" destOrd="0" presId="urn:microsoft.com/office/officeart/2018/2/layout/IconVerticalSolidList"/>
    <dgm:cxn modelId="{8F6CF34C-4382-4F8D-B8B0-394D8BA7D938}" type="presParOf" srcId="{FE86FE3D-0130-46B7-918A-BFC62590711A}" destId="{14EAB027-B576-4AA9-8FFD-210DF3663A72}" srcOrd="4" destOrd="0" presId="urn:microsoft.com/office/officeart/2018/2/layout/IconVerticalSolidList"/>
    <dgm:cxn modelId="{B38EE3C4-8F6B-4583-9355-E2B76BF3DC13}" type="presParOf" srcId="{14EAB027-B576-4AA9-8FFD-210DF3663A72}" destId="{09732494-5E2B-4AE7-8DB2-D9C23E981D39}" srcOrd="0" destOrd="0" presId="urn:microsoft.com/office/officeart/2018/2/layout/IconVerticalSolidList"/>
    <dgm:cxn modelId="{5BA2E800-A2F8-4338-B700-38966DBD9E47}" type="presParOf" srcId="{14EAB027-B576-4AA9-8FFD-210DF3663A72}" destId="{22CF42B3-9C0D-4FE9-8C1B-A0482800C0EB}" srcOrd="1" destOrd="0" presId="urn:microsoft.com/office/officeart/2018/2/layout/IconVerticalSolidList"/>
    <dgm:cxn modelId="{19457B13-B310-4AA8-B9E5-40E72A602086}" type="presParOf" srcId="{14EAB027-B576-4AA9-8FFD-210DF3663A72}" destId="{EF0BFEAF-9C05-46A4-B00E-DCBB2D0F8742}" srcOrd="2" destOrd="0" presId="urn:microsoft.com/office/officeart/2018/2/layout/IconVerticalSolidList"/>
    <dgm:cxn modelId="{166CA68F-2557-4BDB-B1E2-38CD7F54FDB3}" type="presParOf" srcId="{14EAB027-B576-4AA9-8FFD-210DF3663A72}" destId="{B78D90C7-B53B-4043-B56C-3865755FFC07}" srcOrd="3" destOrd="0" presId="urn:microsoft.com/office/officeart/2018/2/layout/IconVerticalSolidList"/>
    <dgm:cxn modelId="{A029198F-2584-4AAB-9588-42EEA2C9EACD}" type="presParOf" srcId="{FE86FE3D-0130-46B7-918A-BFC62590711A}" destId="{B4293227-548C-4DB6-A8BB-7F8FC8A8D39E}" srcOrd="5" destOrd="0" presId="urn:microsoft.com/office/officeart/2018/2/layout/IconVerticalSolidList"/>
    <dgm:cxn modelId="{0143FC45-6CBA-4E20-8F53-458995025190}" type="presParOf" srcId="{FE86FE3D-0130-46B7-918A-BFC62590711A}" destId="{18722179-D41C-446F-BED8-87077D8A5266}" srcOrd="6" destOrd="0" presId="urn:microsoft.com/office/officeart/2018/2/layout/IconVerticalSolidList"/>
    <dgm:cxn modelId="{9EFD41F5-A596-4DA6-8A66-EC226E5F0CD8}" type="presParOf" srcId="{18722179-D41C-446F-BED8-87077D8A5266}" destId="{440FC965-E339-4722-9EC9-DAAFD8708D73}" srcOrd="0" destOrd="0" presId="urn:microsoft.com/office/officeart/2018/2/layout/IconVerticalSolidList"/>
    <dgm:cxn modelId="{57034873-1E43-4280-9EC3-264712084345}" type="presParOf" srcId="{18722179-D41C-446F-BED8-87077D8A5266}" destId="{29C31DC1-F532-4F26-B992-04E0020732C4}" srcOrd="1" destOrd="0" presId="urn:microsoft.com/office/officeart/2018/2/layout/IconVerticalSolidList"/>
    <dgm:cxn modelId="{0DE8CE30-B521-425C-89CE-8E7C6298C84C}" type="presParOf" srcId="{18722179-D41C-446F-BED8-87077D8A5266}" destId="{5A70E7D8-5F3B-438E-8FC7-CD2A305065DA}" srcOrd="2" destOrd="0" presId="urn:microsoft.com/office/officeart/2018/2/layout/IconVerticalSolidList"/>
    <dgm:cxn modelId="{18227D35-4EB4-48D5-BEE4-C6B4F117EE67}" type="presParOf" srcId="{18722179-D41C-446F-BED8-87077D8A5266}" destId="{DB9FEA0A-F6EE-47F1-ABD0-4EA89FBDA14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2CF7C6-3015-4E80-8207-048E8D1BA048}" type="doc">
      <dgm:prSet loTypeId="urn:microsoft.com/office/officeart/2005/8/layout/vList5" loCatId="list" qsTypeId="urn:microsoft.com/office/officeart/2005/8/quickstyle/simple1" qsCatId="simple" csTypeId="urn:microsoft.com/office/officeart/2005/8/colors/accent6_3" csCatId="accent6" phldr="1"/>
      <dgm:spPr/>
      <dgm:t>
        <a:bodyPr/>
        <a:lstStyle/>
        <a:p>
          <a:endParaRPr lang="en-US"/>
        </a:p>
      </dgm:t>
    </dgm:pt>
    <dgm:pt modelId="{7ADF1898-5538-4954-99A6-C7DC0F7131C9}">
      <dgm:prSet/>
      <dgm:spPr>
        <a:solidFill>
          <a:schemeClr val="accent1"/>
        </a:solidFill>
        <a:ln>
          <a:solidFill>
            <a:schemeClr val="accent1">
              <a:lumMod val="75000"/>
            </a:schemeClr>
          </a:solidFill>
        </a:ln>
      </dgm:spPr>
      <dgm:t>
        <a:bodyPr/>
        <a:lstStyle/>
        <a:p>
          <a:r>
            <a:rPr lang="en-US" dirty="0">
              <a:solidFill>
                <a:schemeClr val="tx1"/>
              </a:solidFill>
            </a:rPr>
            <a:t>Planning</a:t>
          </a:r>
        </a:p>
      </dgm:t>
    </dgm:pt>
    <dgm:pt modelId="{4AC4F446-2E60-4558-8953-EC23962F78A7}" type="parTrans" cxnId="{55E29B61-687B-425B-8EC4-CDE1B6B390E6}">
      <dgm:prSet/>
      <dgm:spPr/>
      <dgm:t>
        <a:bodyPr/>
        <a:lstStyle/>
        <a:p>
          <a:endParaRPr lang="en-US"/>
        </a:p>
      </dgm:t>
    </dgm:pt>
    <dgm:pt modelId="{10E869F8-26E6-409C-8477-B760083DD89C}" type="sibTrans" cxnId="{55E29B61-687B-425B-8EC4-CDE1B6B390E6}">
      <dgm:prSet/>
      <dgm:spPr/>
      <dgm:t>
        <a:bodyPr/>
        <a:lstStyle/>
        <a:p>
          <a:endParaRPr lang="en-US"/>
        </a:p>
      </dgm:t>
    </dgm:pt>
    <dgm:pt modelId="{383D6A6C-94D7-45E2-97F4-EF7E60BA3E17}">
      <dgm:prSet/>
      <dgm:spPr/>
      <dgm:t>
        <a:bodyPr/>
        <a:lstStyle/>
        <a:p>
          <a:r>
            <a:rPr lang="en-US" dirty="0" err="1"/>
            <a:t>Planing</a:t>
          </a:r>
          <a:r>
            <a:rPr lang="en-US" dirty="0"/>
            <a:t> setting goals, establishing strategies </a:t>
          </a:r>
          <a:r>
            <a:rPr lang="en-US" dirty="0" err="1"/>
            <a:t>comparising</a:t>
          </a:r>
          <a:r>
            <a:rPr lang="en-US" dirty="0"/>
            <a:t> to components</a:t>
          </a:r>
        </a:p>
      </dgm:t>
    </dgm:pt>
    <dgm:pt modelId="{6B2FB58A-D969-4C4C-B1D1-B1D5F184F033}" type="parTrans" cxnId="{C6421568-B3C2-4E0C-87B3-F55FAE3692CE}">
      <dgm:prSet/>
      <dgm:spPr/>
      <dgm:t>
        <a:bodyPr/>
        <a:lstStyle/>
        <a:p>
          <a:endParaRPr lang="en-US"/>
        </a:p>
      </dgm:t>
    </dgm:pt>
    <dgm:pt modelId="{252AFA5A-ADBD-4585-B2DB-01664F079DC8}" type="sibTrans" cxnId="{C6421568-B3C2-4E0C-87B3-F55FAE3692CE}">
      <dgm:prSet/>
      <dgm:spPr/>
      <dgm:t>
        <a:bodyPr/>
        <a:lstStyle/>
        <a:p>
          <a:endParaRPr lang="en-US"/>
        </a:p>
      </dgm:t>
    </dgm:pt>
    <dgm:pt modelId="{484B89E9-A1F8-462E-81A2-0AE44571C655}">
      <dgm:prSet/>
      <dgm:spPr>
        <a:solidFill>
          <a:schemeClr val="accent1"/>
        </a:solidFill>
        <a:ln>
          <a:solidFill>
            <a:schemeClr val="accent1"/>
          </a:solidFill>
        </a:ln>
      </dgm:spPr>
      <dgm:t>
        <a:bodyPr/>
        <a:lstStyle/>
        <a:p>
          <a:r>
            <a:rPr lang="en-US" dirty="0">
              <a:solidFill>
                <a:schemeClr val="tx1"/>
              </a:solidFill>
            </a:rPr>
            <a:t>Organizing</a:t>
          </a:r>
        </a:p>
      </dgm:t>
    </dgm:pt>
    <dgm:pt modelId="{140F6726-1104-4474-9089-52DE071A18A6}" type="parTrans" cxnId="{E320AAF0-C88B-4B0F-AB48-36B647C32F87}">
      <dgm:prSet/>
      <dgm:spPr/>
      <dgm:t>
        <a:bodyPr/>
        <a:lstStyle/>
        <a:p>
          <a:endParaRPr lang="en-US"/>
        </a:p>
      </dgm:t>
    </dgm:pt>
    <dgm:pt modelId="{7E0177A4-3A34-4897-8E7E-2F7446833498}" type="sibTrans" cxnId="{E320AAF0-C88B-4B0F-AB48-36B647C32F87}">
      <dgm:prSet/>
      <dgm:spPr/>
      <dgm:t>
        <a:bodyPr/>
        <a:lstStyle/>
        <a:p>
          <a:endParaRPr lang="en-US"/>
        </a:p>
      </dgm:t>
    </dgm:pt>
    <dgm:pt modelId="{806564E6-5275-42B0-928E-E7CD82EE8357}">
      <dgm:prSet/>
      <dgm:spPr/>
      <dgm:t>
        <a:bodyPr/>
        <a:lstStyle/>
        <a:p>
          <a:r>
            <a:rPr lang="en-US" dirty="0"/>
            <a:t>Organizing Determine what needs to be done, how it will be done, who is to do it.</a:t>
          </a:r>
        </a:p>
      </dgm:t>
    </dgm:pt>
    <dgm:pt modelId="{D97B41F5-E967-4BCD-9300-0DF358EA1AC0}" type="parTrans" cxnId="{FA4C3BF6-CBE1-481F-BE9F-0FFF451C1999}">
      <dgm:prSet/>
      <dgm:spPr/>
      <dgm:t>
        <a:bodyPr/>
        <a:lstStyle/>
        <a:p>
          <a:endParaRPr lang="en-US"/>
        </a:p>
      </dgm:t>
    </dgm:pt>
    <dgm:pt modelId="{9D5F3003-80D9-4390-A778-DCEC8DA347D3}" type="sibTrans" cxnId="{FA4C3BF6-CBE1-481F-BE9F-0FFF451C1999}">
      <dgm:prSet/>
      <dgm:spPr/>
      <dgm:t>
        <a:bodyPr/>
        <a:lstStyle/>
        <a:p>
          <a:endParaRPr lang="en-US"/>
        </a:p>
      </dgm:t>
    </dgm:pt>
    <dgm:pt modelId="{9A700723-E56F-4346-AF71-1F352EF1059C}">
      <dgm:prSet/>
      <dgm:spPr>
        <a:solidFill>
          <a:schemeClr val="accent1"/>
        </a:solidFill>
      </dgm:spPr>
      <dgm:t>
        <a:bodyPr/>
        <a:lstStyle/>
        <a:p>
          <a:r>
            <a:rPr lang="en-US" dirty="0">
              <a:solidFill>
                <a:schemeClr val="tx1"/>
              </a:solidFill>
            </a:rPr>
            <a:t>Leading</a:t>
          </a:r>
        </a:p>
      </dgm:t>
    </dgm:pt>
    <dgm:pt modelId="{4F3A764B-9643-4D80-8FDF-859EFB90C62E}" type="parTrans" cxnId="{F8D1123C-FF53-41F1-9CF4-0332F5ECA893}">
      <dgm:prSet/>
      <dgm:spPr/>
      <dgm:t>
        <a:bodyPr/>
        <a:lstStyle/>
        <a:p>
          <a:endParaRPr lang="en-US"/>
        </a:p>
      </dgm:t>
    </dgm:pt>
    <dgm:pt modelId="{281739B5-E211-45DC-8AA7-79972F1CC0C9}" type="sibTrans" cxnId="{F8D1123C-FF53-41F1-9CF4-0332F5ECA893}">
      <dgm:prSet/>
      <dgm:spPr/>
      <dgm:t>
        <a:bodyPr/>
        <a:lstStyle/>
        <a:p>
          <a:endParaRPr lang="en-US"/>
        </a:p>
      </dgm:t>
    </dgm:pt>
    <dgm:pt modelId="{6C73057A-5FE1-4AD1-812F-419301C7E6AF}">
      <dgm:prSet/>
      <dgm:spPr/>
      <dgm:t>
        <a:bodyPr/>
        <a:lstStyle/>
        <a:p>
          <a:r>
            <a:rPr lang="en-US"/>
            <a:t>Leading motivating leading and any other actions involved in dealing with people</a:t>
          </a:r>
        </a:p>
      </dgm:t>
    </dgm:pt>
    <dgm:pt modelId="{1B7CC70D-A9CB-4CA0-898D-9C6F8C5108B3}" type="parTrans" cxnId="{D716593B-5C58-48D0-977F-EEB83CAF2D39}">
      <dgm:prSet/>
      <dgm:spPr/>
      <dgm:t>
        <a:bodyPr/>
        <a:lstStyle/>
        <a:p>
          <a:endParaRPr lang="en-US"/>
        </a:p>
      </dgm:t>
    </dgm:pt>
    <dgm:pt modelId="{B4111A60-2CD6-48E4-925B-874A3C39DD29}" type="sibTrans" cxnId="{D716593B-5C58-48D0-977F-EEB83CAF2D39}">
      <dgm:prSet/>
      <dgm:spPr/>
      <dgm:t>
        <a:bodyPr/>
        <a:lstStyle/>
        <a:p>
          <a:endParaRPr lang="en-US"/>
        </a:p>
      </dgm:t>
    </dgm:pt>
    <dgm:pt modelId="{96519EBE-432B-4226-B513-924BDFF70D29}">
      <dgm:prSet/>
      <dgm:spPr>
        <a:solidFill>
          <a:schemeClr val="accent1"/>
        </a:solidFill>
      </dgm:spPr>
      <dgm:t>
        <a:bodyPr/>
        <a:lstStyle/>
        <a:p>
          <a:r>
            <a:rPr lang="en-US" dirty="0">
              <a:solidFill>
                <a:schemeClr val="tx1"/>
              </a:solidFill>
            </a:rPr>
            <a:t>Controlling</a:t>
          </a:r>
        </a:p>
      </dgm:t>
    </dgm:pt>
    <dgm:pt modelId="{3910FB7C-B47E-417E-BE92-CB524D61F3ED}" type="parTrans" cxnId="{4ACA2652-C574-4E8B-9F85-3E41D34984F7}">
      <dgm:prSet/>
      <dgm:spPr/>
      <dgm:t>
        <a:bodyPr/>
        <a:lstStyle/>
        <a:p>
          <a:endParaRPr lang="en-US"/>
        </a:p>
      </dgm:t>
    </dgm:pt>
    <dgm:pt modelId="{BF9204C1-16C0-4975-BF94-E1C26ECE3649}" type="sibTrans" cxnId="{4ACA2652-C574-4E8B-9F85-3E41D34984F7}">
      <dgm:prSet/>
      <dgm:spPr/>
      <dgm:t>
        <a:bodyPr/>
        <a:lstStyle/>
        <a:p>
          <a:endParaRPr lang="en-US"/>
        </a:p>
      </dgm:t>
    </dgm:pt>
    <dgm:pt modelId="{407AA4C1-EA3F-4E41-8A17-8AD0602D6260}">
      <dgm:prSet/>
      <dgm:spPr/>
      <dgm:t>
        <a:bodyPr/>
        <a:lstStyle/>
        <a:p>
          <a:r>
            <a:rPr lang="en-US" dirty="0"/>
            <a:t>Controlling monitoring activities to ensure that they are accomplished as planed.</a:t>
          </a:r>
        </a:p>
      </dgm:t>
    </dgm:pt>
    <dgm:pt modelId="{4B5C58E1-AFDD-4FCC-97C0-D08776D915C3}" type="parTrans" cxnId="{FEB9E975-CC56-488E-8B2E-ED2FD33A40D5}">
      <dgm:prSet/>
      <dgm:spPr/>
      <dgm:t>
        <a:bodyPr/>
        <a:lstStyle/>
        <a:p>
          <a:endParaRPr lang="en-US"/>
        </a:p>
      </dgm:t>
    </dgm:pt>
    <dgm:pt modelId="{670CDEDF-006E-4D83-AE11-65AA3ACCE177}" type="sibTrans" cxnId="{FEB9E975-CC56-488E-8B2E-ED2FD33A40D5}">
      <dgm:prSet/>
      <dgm:spPr/>
      <dgm:t>
        <a:bodyPr/>
        <a:lstStyle/>
        <a:p>
          <a:endParaRPr lang="en-US"/>
        </a:p>
      </dgm:t>
    </dgm:pt>
    <dgm:pt modelId="{2A27C59D-00C6-4339-AE7B-D6C75D50EA8E}" type="pres">
      <dgm:prSet presAssocID="{6E2CF7C6-3015-4E80-8207-048E8D1BA048}" presName="Name0" presStyleCnt="0">
        <dgm:presLayoutVars>
          <dgm:dir/>
          <dgm:animLvl val="lvl"/>
          <dgm:resizeHandles val="exact"/>
        </dgm:presLayoutVars>
      </dgm:prSet>
      <dgm:spPr/>
    </dgm:pt>
    <dgm:pt modelId="{25ADDEC6-A940-4625-AD88-ED0A23C10725}" type="pres">
      <dgm:prSet presAssocID="{7ADF1898-5538-4954-99A6-C7DC0F7131C9}" presName="linNode" presStyleCnt="0"/>
      <dgm:spPr/>
    </dgm:pt>
    <dgm:pt modelId="{305FDA53-FD8E-40E2-9AD8-AEC578FA8202}" type="pres">
      <dgm:prSet presAssocID="{7ADF1898-5538-4954-99A6-C7DC0F7131C9}" presName="parentText" presStyleLbl="node1" presStyleIdx="0" presStyleCnt="4">
        <dgm:presLayoutVars>
          <dgm:chMax val="1"/>
          <dgm:bulletEnabled val="1"/>
        </dgm:presLayoutVars>
      </dgm:prSet>
      <dgm:spPr/>
    </dgm:pt>
    <dgm:pt modelId="{947C8324-4704-4EA6-BF1F-94D6A91D9573}" type="pres">
      <dgm:prSet presAssocID="{7ADF1898-5538-4954-99A6-C7DC0F7131C9}" presName="descendantText" presStyleLbl="alignAccFollowNode1" presStyleIdx="0" presStyleCnt="4">
        <dgm:presLayoutVars>
          <dgm:bulletEnabled val="1"/>
        </dgm:presLayoutVars>
      </dgm:prSet>
      <dgm:spPr/>
    </dgm:pt>
    <dgm:pt modelId="{D40A27D3-6B8F-4412-9334-807F3EEFE0A8}" type="pres">
      <dgm:prSet presAssocID="{10E869F8-26E6-409C-8477-B760083DD89C}" presName="sp" presStyleCnt="0"/>
      <dgm:spPr/>
    </dgm:pt>
    <dgm:pt modelId="{A459ADE3-E388-4A7F-805C-10324F15E822}" type="pres">
      <dgm:prSet presAssocID="{484B89E9-A1F8-462E-81A2-0AE44571C655}" presName="linNode" presStyleCnt="0"/>
      <dgm:spPr/>
    </dgm:pt>
    <dgm:pt modelId="{73243B55-1F57-410D-99B4-DB5EF1897178}" type="pres">
      <dgm:prSet presAssocID="{484B89E9-A1F8-462E-81A2-0AE44571C655}" presName="parentText" presStyleLbl="node1" presStyleIdx="1" presStyleCnt="4">
        <dgm:presLayoutVars>
          <dgm:chMax val="1"/>
          <dgm:bulletEnabled val="1"/>
        </dgm:presLayoutVars>
      </dgm:prSet>
      <dgm:spPr/>
    </dgm:pt>
    <dgm:pt modelId="{7EF1923A-C1B7-40F5-9BCF-A9CD9B37BE52}" type="pres">
      <dgm:prSet presAssocID="{484B89E9-A1F8-462E-81A2-0AE44571C655}" presName="descendantText" presStyleLbl="alignAccFollowNode1" presStyleIdx="1" presStyleCnt="4">
        <dgm:presLayoutVars>
          <dgm:bulletEnabled val="1"/>
        </dgm:presLayoutVars>
      </dgm:prSet>
      <dgm:spPr/>
    </dgm:pt>
    <dgm:pt modelId="{9A93944B-4209-4041-8683-C8CB39A898EE}" type="pres">
      <dgm:prSet presAssocID="{7E0177A4-3A34-4897-8E7E-2F7446833498}" presName="sp" presStyleCnt="0"/>
      <dgm:spPr/>
    </dgm:pt>
    <dgm:pt modelId="{21F2ACC7-957D-44A8-8EC7-4D120E5C1315}" type="pres">
      <dgm:prSet presAssocID="{9A700723-E56F-4346-AF71-1F352EF1059C}" presName="linNode" presStyleCnt="0"/>
      <dgm:spPr/>
    </dgm:pt>
    <dgm:pt modelId="{52E24DAF-2D03-4138-A538-C684362F2AE5}" type="pres">
      <dgm:prSet presAssocID="{9A700723-E56F-4346-AF71-1F352EF1059C}" presName="parentText" presStyleLbl="node1" presStyleIdx="2" presStyleCnt="4" custLinFactNeighborX="-756" custLinFactNeighborY="1016">
        <dgm:presLayoutVars>
          <dgm:chMax val="1"/>
          <dgm:bulletEnabled val="1"/>
        </dgm:presLayoutVars>
      </dgm:prSet>
      <dgm:spPr/>
    </dgm:pt>
    <dgm:pt modelId="{065EE9C1-EDED-4FDB-B6CB-D5B329045E71}" type="pres">
      <dgm:prSet presAssocID="{9A700723-E56F-4346-AF71-1F352EF1059C}" presName="descendantText" presStyleLbl="alignAccFollowNode1" presStyleIdx="2" presStyleCnt="4">
        <dgm:presLayoutVars>
          <dgm:bulletEnabled val="1"/>
        </dgm:presLayoutVars>
      </dgm:prSet>
      <dgm:spPr/>
    </dgm:pt>
    <dgm:pt modelId="{C89C7702-DC22-4728-82D0-BF0F29541AB1}" type="pres">
      <dgm:prSet presAssocID="{281739B5-E211-45DC-8AA7-79972F1CC0C9}" presName="sp" presStyleCnt="0"/>
      <dgm:spPr/>
    </dgm:pt>
    <dgm:pt modelId="{A9C29E8A-0C3D-4A2F-97DD-0D02569D96D4}" type="pres">
      <dgm:prSet presAssocID="{96519EBE-432B-4226-B513-924BDFF70D29}" presName="linNode" presStyleCnt="0"/>
      <dgm:spPr/>
    </dgm:pt>
    <dgm:pt modelId="{E0320AD1-B156-4DBA-B678-536B643B6C74}" type="pres">
      <dgm:prSet presAssocID="{96519EBE-432B-4226-B513-924BDFF70D29}" presName="parentText" presStyleLbl="node1" presStyleIdx="3" presStyleCnt="4">
        <dgm:presLayoutVars>
          <dgm:chMax val="1"/>
          <dgm:bulletEnabled val="1"/>
        </dgm:presLayoutVars>
      </dgm:prSet>
      <dgm:spPr/>
    </dgm:pt>
    <dgm:pt modelId="{D99E8B11-BE4F-4C27-9AD4-97D7116DD2D0}" type="pres">
      <dgm:prSet presAssocID="{96519EBE-432B-4226-B513-924BDFF70D29}" presName="descendantText" presStyleLbl="alignAccFollowNode1" presStyleIdx="3" presStyleCnt="4">
        <dgm:presLayoutVars>
          <dgm:bulletEnabled val="1"/>
        </dgm:presLayoutVars>
      </dgm:prSet>
      <dgm:spPr/>
    </dgm:pt>
  </dgm:ptLst>
  <dgm:cxnLst>
    <dgm:cxn modelId="{F68E4D1C-4BFD-4AED-B4C0-523379FEE100}" type="presOf" srcId="{9A700723-E56F-4346-AF71-1F352EF1059C}" destId="{52E24DAF-2D03-4138-A538-C684362F2AE5}" srcOrd="0" destOrd="0" presId="urn:microsoft.com/office/officeart/2005/8/layout/vList5"/>
    <dgm:cxn modelId="{AC70CC39-BC00-4B22-9D12-90D251E63E75}" type="presOf" srcId="{407AA4C1-EA3F-4E41-8A17-8AD0602D6260}" destId="{D99E8B11-BE4F-4C27-9AD4-97D7116DD2D0}" srcOrd="0" destOrd="0" presId="urn:microsoft.com/office/officeart/2005/8/layout/vList5"/>
    <dgm:cxn modelId="{D716593B-5C58-48D0-977F-EEB83CAF2D39}" srcId="{9A700723-E56F-4346-AF71-1F352EF1059C}" destId="{6C73057A-5FE1-4AD1-812F-419301C7E6AF}" srcOrd="0" destOrd="0" parTransId="{1B7CC70D-A9CB-4CA0-898D-9C6F8C5108B3}" sibTransId="{B4111A60-2CD6-48E4-925B-874A3C39DD29}"/>
    <dgm:cxn modelId="{F8D1123C-FF53-41F1-9CF4-0332F5ECA893}" srcId="{6E2CF7C6-3015-4E80-8207-048E8D1BA048}" destId="{9A700723-E56F-4346-AF71-1F352EF1059C}" srcOrd="2" destOrd="0" parTransId="{4F3A764B-9643-4D80-8FDF-859EFB90C62E}" sibTransId="{281739B5-E211-45DC-8AA7-79972F1CC0C9}"/>
    <dgm:cxn modelId="{55E29B61-687B-425B-8EC4-CDE1B6B390E6}" srcId="{6E2CF7C6-3015-4E80-8207-048E8D1BA048}" destId="{7ADF1898-5538-4954-99A6-C7DC0F7131C9}" srcOrd="0" destOrd="0" parTransId="{4AC4F446-2E60-4558-8953-EC23962F78A7}" sibTransId="{10E869F8-26E6-409C-8477-B760083DD89C}"/>
    <dgm:cxn modelId="{C6421568-B3C2-4E0C-87B3-F55FAE3692CE}" srcId="{7ADF1898-5538-4954-99A6-C7DC0F7131C9}" destId="{383D6A6C-94D7-45E2-97F4-EF7E60BA3E17}" srcOrd="0" destOrd="0" parTransId="{6B2FB58A-D969-4C4C-B1D1-B1D5F184F033}" sibTransId="{252AFA5A-ADBD-4585-B2DB-01664F079DC8}"/>
    <dgm:cxn modelId="{4ACA2652-C574-4E8B-9F85-3E41D34984F7}" srcId="{6E2CF7C6-3015-4E80-8207-048E8D1BA048}" destId="{96519EBE-432B-4226-B513-924BDFF70D29}" srcOrd="3" destOrd="0" parTransId="{3910FB7C-B47E-417E-BE92-CB524D61F3ED}" sibTransId="{BF9204C1-16C0-4975-BF94-E1C26ECE3649}"/>
    <dgm:cxn modelId="{CFD5F352-0A7B-4B85-B394-825FE54A78F6}" type="presOf" srcId="{7ADF1898-5538-4954-99A6-C7DC0F7131C9}" destId="{305FDA53-FD8E-40E2-9AD8-AEC578FA8202}" srcOrd="0" destOrd="0" presId="urn:microsoft.com/office/officeart/2005/8/layout/vList5"/>
    <dgm:cxn modelId="{5AB7F474-5CE7-420A-8836-9E67558E71A6}" type="presOf" srcId="{6C73057A-5FE1-4AD1-812F-419301C7E6AF}" destId="{065EE9C1-EDED-4FDB-B6CB-D5B329045E71}" srcOrd="0" destOrd="0" presId="urn:microsoft.com/office/officeart/2005/8/layout/vList5"/>
    <dgm:cxn modelId="{D3F34855-1766-4372-B45C-4DF1814C2411}" type="presOf" srcId="{383D6A6C-94D7-45E2-97F4-EF7E60BA3E17}" destId="{947C8324-4704-4EA6-BF1F-94D6A91D9573}" srcOrd="0" destOrd="0" presId="urn:microsoft.com/office/officeart/2005/8/layout/vList5"/>
    <dgm:cxn modelId="{FEB9E975-CC56-488E-8B2E-ED2FD33A40D5}" srcId="{96519EBE-432B-4226-B513-924BDFF70D29}" destId="{407AA4C1-EA3F-4E41-8A17-8AD0602D6260}" srcOrd="0" destOrd="0" parTransId="{4B5C58E1-AFDD-4FCC-97C0-D08776D915C3}" sibTransId="{670CDEDF-006E-4D83-AE11-65AA3ACCE177}"/>
    <dgm:cxn modelId="{9EDD2957-2941-43BF-99A4-D916AF9C3D55}" type="presOf" srcId="{6E2CF7C6-3015-4E80-8207-048E8D1BA048}" destId="{2A27C59D-00C6-4339-AE7B-D6C75D50EA8E}" srcOrd="0" destOrd="0" presId="urn:microsoft.com/office/officeart/2005/8/layout/vList5"/>
    <dgm:cxn modelId="{9BD12D9C-62E4-484D-A7EE-1D2E726FFB0F}" type="presOf" srcId="{806564E6-5275-42B0-928E-E7CD82EE8357}" destId="{7EF1923A-C1B7-40F5-9BCF-A9CD9B37BE52}" srcOrd="0" destOrd="0" presId="urn:microsoft.com/office/officeart/2005/8/layout/vList5"/>
    <dgm:cxn modelId="{C7719EA9-9A69-43B6-A417-ABA5604B0746}" type="presOf" srcId="{484B89E9-A1F8-462E-81A2-0AE44571C655}" destId="{73243B55-1F57-410D-99B4-DB5EF1897178}" srcOrd="0" destOrd="0" presId="urn:microsoft.com/office/officeart/2005/8/layout/vList5"/>
    <dgm:cxn modelId="{A8F496CD-2A63-4FB6-8F0C-6655EDB747CA}" type="presOf" srcId="{96519EBE-432B-4226-B513-924BDFF70D29}" destId="{E0320AD1-B156-4DBA-B678-536B643B6C74}" srcOrd="0" destOrd="0" presId="urn:microsoft.com/office/officeart/2005/8/layout/vList5"/>
    <dgm:cxn modelId="{E320AAF0-C88B-4B0F-AB48-36B647C32F87}" srcId="{6E2CF7C6-3015-4E80-8207-048E8D1BA048}" destId="{484B89E9-A1F8-462E-81A2-0AE44571C655}" srcOrd="1" destOrd="0" parTransId="{140F6726-1104-4474-9089-52DE071A18A6}" sibTransId="{7E0177A4-3A34-4897-8E7E-2F7446833498}"/>
    <dgm:cxn modelId="{FA4C3BF6-CBE1-481F-BE9F-0FFF451C1999}" srcId="{484B89E9-A1F8-462E-81A2-0AE44571C655}" destId="{806564E6-5275-42B0-928E-E7CD82EE8357}" srcOrd="0" destOrd="0" parTransId="{D97B41F5-E967-4BCD-9300-0DF358EA1AC0}" sibTransId="{9D5F3003-80D9-4390-A778-DCEC8DA347D3}"/>
    <dgm:cxn modelId="{26645A8B-7EBF-4301-BA18-46D0EE5EF7B0}" type="presParOf" srcId="{2A27C59D-00C6-4339-AE7B-D6C75D50EA8E}" destId="{25ADDEC6-A940-4625-AD88-ED0A23C10725}" srcOrd="0" destOrd="0" presId="urn:microsoft.com/office/officeart/2005/8/layout/vList5"/>
    <dgm:cxn modelId="{E6D30E8F-5DB3-4501-8D15-13D5CDEA26C3}" type="presParOf" srcId="{25ADDEC6-A940-4625-AD88-ED0A23C10725}" destId="{305FDA53-FD8E-40E2-9AD8-AEC578FA8202}" srcOrd="0" destOrd="0" presId="urn:microsoft.com/office/officeart/2005/8/layout/vList5"/>
    <dgm:cxn modelId="{7E0089AB-3CD0-45C0-BE23-58F7AC3FD178}" type="presParOf" srcId="{25ADDEC6-A940-4625-AD88-ED0A23C10725}" destId="{947C8324-4704-4EA6-BF1F-94D6A91D9573}" srcOrd="1" destOrd="0" presId="urn:microsoft.com/office/officeart/2005/8/layout/vList5"/>
    <dgm:cxn modelId="{4FDEBA3F-806D-4DDA-868B-8C276DE23FD1}" type="presParOf" srcId="{2A27C59D-00C6-4339-AE7B-D6C75D50EA8E}" destId="{D40A27D3-6B8F-4412-9334-807F3EEFE0A8}" srcOrd="1" destOrd="0" presId="urn:microsoft.com/office/officeart/2005/8/layout/vList5"/>
    <dgm:cxn modelId="{C26B4418-75D6-414C-9C52-EAA286868B7A}" type="presParOf" srcId="{2A27C59D-00C6-4339-AE7B-D6C75D50EA8E}" destId="{A459ADE3-E388-4A7F-805C-10324F15E822}" srcOrd="2" destOrd="0" presId="urn:microsoft.com/office/officeart/2005/8/layout/vList5"/>
    <dgm:cxn modelId="{3263305F-E3F5-4665-9BD4-2AB2AC4A62C6}" type="presParOf" srcId="{A459ADE3-E388-4A7F-805C-10324F15E822}" destId="{73243B55-1F57-410D-99B4-DB5EF1897178}" srcOrd="0" destOrd="0" presId="urn:microsoft.com/office/officeart/2005/8/layout/vList5"/>
    <dgm:cxn modelId="{28F410CD-952E-4DCB-AB61-40C275DFC24D}" type="presParOf" srcId="{A459ADE3-E388-4A7F-805C-10324F15E822}" destId="{7EF1923A-C1B7-40F5-9BCF-A9CD9B37BE52}" srcOrd="1" destOrd="0" presId="urn:microsoft.com/office/officeart/2005/8/layout/vList5"/>
    <dgm:cxn modelId="{6B3710D8-6217-4A7E-80CB-35089F729E8F}" type="presParOf" srcId="{2A27C59D-00C6-4339-AE7B-D6C75D50EA8E}" destId="{9A93944B-4209-4041-8683-C8CB39A898EE}" srcOrd="3" destOrd="0" presId="urn:microsoft.com/office/officeart/2005/8/layout/vList5"/>
    <dgm:cxn modelId="{351D69C2-1780-4C82-9C57-1F75D1056471}" type="presParOf" srcId="{2A27C59D-00C6-4339-AE7B-D6C75D50EA8E}" destId="{21F2ACC7-957D-44A8-8EC7-4D120E5C1315}" srcOrd="4" destOrd="0" presId="urn:microsoft.com/office/officeart/2005/8/layout/vList5"/>
    <dgm:cxn modelId="{A4262995-8D8A-4167-A29A-FCFCBEB340AD}" type="presParOf" srcId="{21F2ACC7-957D-44A8-8EC7-4D120E5C1315}" destId="{52E24DAF-2D03-4138-A538-C684362F2AE5}" srcOrd="0" destOrd="0" presId="urn:microsoft.com/office/officeart/2005/8/layout/vList5"/>
    <dgm:cxn modelId="{5B55457C-8690-4BF1-8876-71DCD555D016}" type="presParOf" srcId="{21F2ACC7-957D-44A8-8EC7-4D120E5C1315}" destId="{065EE9C1-EDED-4FDB-B6CB-D5B329045E71}" srcOrd="1" destOrd="0" presId="urn:microsoft.com/office/officeart/2005/8/layout/vList5"/>
    <dgm:cxn modelId="{DEEC9EBA-A549-4F08-8BEB-44A28B561E86}" type="presParOf" srcId="{2A27C59D-00C6-4339-AE7B-D6C75D50EA8E}" destId="{C89C7702-DC22-4728-82D0-BF0F29541AB1}" srcOrd="5" destOrd="0" presId="urn:microsoft.com/office/officeart/2005/8/layout/vList5"/>
    <dgm:cxn modelId="{C8DB1AD9-0D86-4194-9C5F-D73FC6C20089}" type="presParOf" srcId="{2A27C59D-00C6-4339-AE7B-D6C75D50EA8E}" destId="{A9C29E8A-0C3D-4A2F-97DD-0D02569D96D4}" srcOrd="6" destOrd="0" presId="urn:microsoft.com/office/officeart/2005/8/layout/vList5"/>
    <dgm:cxn modelId="{57F7531D-B8E2-41D8-9722-CA16FD388880}" type="presParOf" srcId="{A9C29E8A-0C3D-4A2F-97DD-0D02569D96D4}" destId="{E0320AD1-B156-4DBA-B678-536B643B6C74}" srcOrd="0" destOrd="0" presId="urn:microsoft.com/office/officeart/2005/8/layout/vList5"/>
    <dgm:cxn modelId="{96B4B258-A068-4191-B9CE-105FB851AFD4}" type="presParOf" srcId="{A9C29E8A-0C3D-4A2F-97DD-0D02569D96D4}" destId="{D99E8B11-BE4F-4C27-9AD4-97D7116DD2D0}"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B26A8FD-3C3B-4C28-915C-DBF278EAF167}" type="doc">
      <dgm:prSet loTypeId="urn:microsoft.com/office/officeart/2005/8/layout/default" loCatId="list" qsTypeId="urn:microsoft.com/office/officeart/2005/8/quickstyle/simple1" qsCatId="simple" csTypeId="urn:microsoft.com/office/officeart/2005/8/colors/accent6_3" csCatId="accent6" phldr="1"/>
      <dgm:spPr/>
      <dgm:t>
        <a:bodyPr/>
        <a:lstStyle/>
        <a:p>
          <a:endParaRPr lang="en-US"/>
        </a:p>
      </dgm:t>
    </dgm:pt>
    <dgm:pt modelId="{51E0C5FA-1752-4693-8E8C-B318488226F7}">
      <dgm:prSet phldr="0" custT="1"/>
      <dgm:spPr>
        <a:solidFill>
          <a:schemeClr val="accent1"/>
        </a:solidFill>
      </dgm:spPr>
      <dgm:t>
        <a:bodyPr/>
        <a:lstStyle/>
        <a:p>
          <a:pPr rtl="0"/>
          <a:r>
            <a:rPr lang="en-US" sz="2000" b="1" dirty="0">
              <a:solidFill>
                <a:schemeClr val="tx1"/>
              </a:solidFill>
              <a:latin typeface="Times New Roman"/>
              <a:cs typeface="Times New Roman"/>
            </a:rPr>
            <a:t>Recruiting, training, supervising and appraising staff</a:t>
          </a:r>
        </a:p>
      </dgm:t>
    </dgm:pt>
    <dgm:pt modelId="{7A077513-DC53-4371-B5CF-274C6001748A}" type="parTrans" cxnId="{262F1D07-1D75-4A3E-BD27-7C37FFC6EFA4}">
      <dgm:prSet/>
      <dgm:spPr/>
      <dgm:t>
        <a:bodyPr/>
        <a:lstStyle/>
        <a:p>
          <a:endParaRPr lang="en-GB"/>
        </a:p>
      </dgm:t>
    </dgm:pt>
    <dgm:pt modelId="{C2EAD33C-3363-4281-9ECA-6975C5AF0339}" type="sibTrans" cxnId="{262F1D07-1D75-4A3E-BD27-7C37FFC6EFA4}">
      <dgm:prSet/>
      <dgm:spPr/>
      <dgm:t>
        <a:bodyPr/>
        <a:lstStyle/>
        <a:p>
          <a:endParaRPr lang="en-GB"/>
        </a:p>
      </dgm:t>
    </dgm:pt>
    <dgm:pt modelId="{9D1F85B2-66A8-4329-A585-C83A8152351F}">
      <dgm:prSet phldr="0" custT="1"/>
      <dgm:spPr>
        <a:solidFill>
          <a:schemeClr val="accent1"/>
        </a:solidFill>
      </dgm:spPr>
      <dgm:t>
        <a:bodyPr/>
        <a:lstStyle/>
        <a:p>
          <a:r>
            <a:rPr lang="en-US" sz="2800" b="1" dirty="0">
              <a:solidFill>
                <a:schemeClr val="tx1"/>
              </a:solidFill>
              <a:latin typeface="Times New Roman"/>
              <a:cs typeface="Times New Roman"/>
            </a:rPr>
            <a:t>Managing budgets</a:t>
          </a:r>
        </a:p>
      </dgm:t>
    </dgm:pt>
    <dgm:pt modelId="{E9D87856-D9BB-49A4-956B-E5DF91D54CE4}" type="parTrans" cxnId="{D0468358-DCA2-467B-80DE-9E0CBCA447E7}">
      <dgm:prSet/>
      <dgm:spPr/>
      <dgm:t>
        <a:bodyPr/>
        <a:lstStyle/>
        <a:p>
          <a:endParaRPr lang="en-GB"/>
        </a:p>
      </dgm:t>
    </dgm:pt>
    <dgm:pt modelId="{EF22C619-0464-4335-A1FF-8F2FF832DCF7}" type="sibTrans" cxnId="{D0468358-DCA2-467B-80DE-9E0CBCA447E7}">
      <dgm:prSet/>
      <dgm:spPr/>
      <dgm:t>
        <a:bodyPr/>
        <a:lstStyle/>
        <a:p>
          <a:endParaRPr lang="en-GB"/>
        </a:p>
      </dgm:t>
    </dgm:pt>
    <dgm:pt modelId="{6301E894-4632-4E27-8A6A-D3C029E2F6DB}">
      <dgm:prSet phldr="0" custT="1"/>
      <dgm:spPr>
        <a:solidFill>
          <a:schemeClr val="accent1"/>
        </a:solidFill>
      </dgm:spPr>
      <dgm:t>
        <a:bodyPr/>
        <a:lstStyle/>
        <a:p>
          <a:r>
            <a:rPr lang="en-US" sz="2400" b="1" dirty="0">
              <a:solidFill>
                <a:schemeClr val="tx1"/>
              </a:solidFill>
              <a:latin typeface="Times New Roman"/>
              <a:cs typeface="Times New Roman"/>
            </a:rPr>
            <a:t>Maintaining statistical and financial records</a:t>
          </a:r>
        </a:p>
      </dgm:t>
    </dgm:pt>
    <dgm:pt modelId="{0A27F1B8-0460-4B59-90AD-AD8A813DD20E}" type="parTrans" cxnId="{CF9E6F9E-043B-4AD2-94D2-6B767AC84576}">
      <dgm:prSet/>
      <dgm:spPr/>
      <dgm:t>
        <a:bodyPr/>
        <a:lstStyle/>
        <a:p>
          <a:endParaRPr lang="en-GB"/>
        </a:p>
      </dgm:t>
    </dgm:pt>
    <dgm:pt modelId="{79B85F1F-BC18-4BEA-9020-5B325A1D6813}" type="sibTrans" cxnId="{CF9E6F9E-043B-4AD2-94D2-6B767AC84576}">
      <dgm:prSet/>
      <dgm:spPr/>
      <dgm:t>
        <a:bodyPr/>
        <a:lstStyle/>
        <a:p>
          <a:endParaRPr lang="en-GB"/>
        </a:p>
      </dgm:t>
    </dgm:pt>
    <dgm:pt modelId="{6724794E-F98A-4BF1-AE4F-FF1E63513C45}">
      <dgm:prSet phldr="0" custT="1"/>
      <dgm:spPr>
        <a:solidFill>
          <a:schemeClr val="accent1"/>
        </a:solidFill>
      </dgm:spPr>
      <dgm:t>
        <a:bodyPr/>
        <a:lstStyle/>
        <a:p>
          <a:r>
            <a:rPr lang="en-US" sz="2400" b="1" dirty="0">
              <a:solidFill>
                <a:schemeClr val="tx1"/>
              </a:solidFill>
              <a:latin typeface="Times New Roman"/>
              <a:cs typeface="Times New Roman"/>
            </a:rPr>
            <a:t>Dealing with customer queries and complaints</a:t>
          </a:r>
        </a:p>
      </dgm:t>
    </dgm:pt>
    <dgm:pt modelId="{C86334A4-1458-466B-BAF9-D886849472AB}" type="parTrans" cxnId="{164ECE89-122A-4AB5-8487-46ED17BD675C}">
      <dgm:prSet/>
      <dgm:spPr/>
      <dgm:t>
        <a:bodyPr/>
        <a:lstStyle/>
        <a:p>
          <a:endParaRPr lang="en-GB"/>
        </a:p>
      </dgm:t>
    </dgm:pt>
    <dgm:pt modelId="{E075F8E0-30E9-48A0-99A5-E23FF7CC5583}" type="sibTrans" cxnId="{164ECE89-122A-4AB5-8487-46ED17BD675C}">
      <dgm:prSet/>
      <dgm:spPr/>
      <dgm:t>
        <a:bodyPr/>
        <a:lstStyle/>
        <a:p>
          <a:endParaRPr lang="en-GB"/>
        </a:p>
      </dgm:t>
    </dgm:pt>
    <dgm:pt modelId="{65D82EE5-7F54-4A7E-92C2-6EFF997E2CD2}">
      <dgm:prSet phldr="0" custT="1"/>
      <dgm:spPr>
        <a:solidFill>
          <a:schemeClr val="accent1"/>
        </a:solidFill>
      </dgm:spPr>
      <dgm:t>
        <a:bodyPr/>
        <a:lstStyle/>
        <a:p>
          <a:r>
            <a:rPr lang="en-US" sz="2400" b="1" dirty="0">
              <a:solidFill>
                <a:schemeClr val="tx1"/>
              </a:solidFill>
              <a:latin typeface="Times New Roman"/>
              <a:cs typeface="Times New Roman"/>
            </a:rPr>
            <a:t>Overseeing pricing and stock control</a:t>
          </a:r>
        </a:p>
      </dgm:t>
    </dgm:pt>
    <dgm:pt modelId="{B672753B-96B9-4814-B7E5-0A869DDACD51}" type="parTrans" cxnId="{D7FEA299-B15F-427C-8C25-EC8F4F05B43D}">
      <dgm:prSet/>
      <dgm:spPr/>
      <dgm:t>
        <a:bodyPr/>
        <a:lstStyle/>
        <a:p>
          <a:endParaRPr lang="en-GB"/>
        </a:p>
      </dgm:t>
    </dgm:pt>
    <dgm:pt modelId="{CAC29470-539B-41CA-A9AE-5D05D112C359}" type="sibTrans" cxnId="{D7FEA299-B15F-427C-8C25-EC8F4F05B43D}">
      <dgm:prSet/>
      <dgm:spPr/>
      <dgm:t>
        <a:bodyPr/>
        <a:lstStyle/>
        <a:p>
          <a:endParaRPr lang="en-GB"/>
        </a:p>
      </dgm:t>
    </dgm:pt>
    <dgm:pt modelId="{61A14F03-1B84-41CC-BE34-3F6AC4F2158E}">
      <dgm:prSet phldr="0" custT="1"/>
      <dgm:spPr>
        <a:solidFill>
          <a:schemeClr val="accent1"/>
        </a:solidFill>
      </dgm:spPr>
      <dgm:t>
        <a:bodyPr/>
        <a:lstStyle/>
        <a:p>
          <a:pPr algn="ctr"/>
          <a:r>
            <a:rPr lang="en-US" sz="1600" b="1" dirty="0">
              <a:solidFill>
                <a:schemeClr val="tx1"/>
              </a:solidFill>
              <a:latin typeface="Times New Roman"/>
              <a:cs typeface="Times New Roman"/>
            </a:rPr>
            <a:t>Maximizing profitability and setting/meeting sales targets, including motivating staff to do so</a:t>
          </a:r>
        </a:p>
      </dgm:t>
    </dgm:pt>
    <dgm:pt modelId="{2F33EE1A-6384-4FD6-9518-1A07F878F54D}" type="parTrans" cxnId="{487896F4-5D11-45C1-B891-F835E0F23B3D}">
      <dgm:prSet/>
      <dgm:spPr/>
      <dgm:t>
        <a:bodyPr/>
        <a:lstStyle/>
        <a:p>
          <a:endParaRPr lang="en-GB"/>
        </a:p>
      </dgm:t>
    </dgm:pt>
    <dgm:pt modelId="{B757F745-3BD1-43B1-BB44-82547912CE3B}" type="sibTrans" cxnId="{487896F4-5D11-45C1-B891-F835E0F23B3D}">
      <dgm:prSet/>
      <dgm:spPr/>
      <dgm:t>
        <a:bodyPr/>
        <a:lstStyle/>
        <a:p>
          <a:endParaRPr lang="en-GB"/>
        </a:p>
      </dgm:t>
    </dgm:pt>
    <dgm:pt modelId="{02B9CA2D-DB99-4CD4-91D9-077EC077F3DE}">
      <dgm:prSet phldr="0" custT="1"/>
      <dgm:spPr>
        <a:solidFill>
          <a:schemeClr val="accent1"/>
        </a:solidFill>
      </dgm:spPr>
      <dgm:t>
        <a:bodyPr/>
        <a:lstStyle/>
        <a:p>
          <a:r>
            <a:rPr lang="en-US" sz="2000" b="1" dirty="0">
              <a:solidFill>
                <a:schemeClr val="tx1"/>
              </a:solidFill>
              <a:latin typeface="Times New Roman"/>
              <a:cs typeface="Times New Roman"/>
            </a:rPr>
            <a:t>Ensuring compliance with health and safety legislation</a:t>
          </a:r>
        </a:p>
      </dgm:t>
    </dgm:pt>
    <dgm:pt modelId="{C9E1A5D2-FD11-4B3E-9F22-6649CBDDEB8E}" type="parTrans" cxnId="{CEC0F9EE-605A-480D-91DF-E8EFC7FE3CC7}">
      <dgm:prSet/>
      <dgm:spPr/>
      <dgm:t>
        <a:bodyPr/>
        <a:lstStyle/>
        <a:p>
          <a:endParaRPr lang="en-GB"/>
        </a:p>
      </dgm:t>
    </dgm:pt>
    <dgm:pt modelId="{9A171F6A-7557-499A-A83C-B1836CEAEE1D}" type="sibTrans" cxnId="{CEC0F9EE-605A-480D-91DF-E8EFC7FE3CC7}">
      <dgm:prSet/>
      <dgm:spPr/>
      <dgm:t>
        <a:bodyPr/>
        <a:lstStyle/>
        <a:p>
          <a:endParaRPr lang="en-GB"/>
        </a:p>
      </dgm:t>
    </dgm:pt>
    <dgm:pt modelId="{D01AEBF9-D899-4668-A6C0-230082A57ADA}">
      <dgm:prSet phldr="0" custT="1"/>
      <dgm:spPr>
        <a:solidFill>
          <a:schemeClr val="accent1"/>
        </a:solidFill>
      </dgm:spPr>
      <dgm:t>
        <a:bodyPr/>
        <a:lstStyle/>
        <a:p>
          <a:r>
            <a:rPr lang="en-US" sz="2400" b="1" dirty="0">
              <a:solidFill>
                <a:schemeClr val="tx1"/>
              </a:solidFill>
              <a:latin typeface="Times New Roman"/>
              <a:cs typeface="Times New Roman"/>
            </a:rPr>
            <a:t>Preparing promotional materials and displays</a:t>
          </a:r>
        </a:p>
      </dgm:t>
    </dgm:pt>
    <dgm:pt modelId="{A8BB1E6F-66C9-40F3-887B-A7C6EA8A6713}" type="parTrans" cxnId="{F9EB8027-48FD-4C2C-8EEA-474088E32DB2}">
      <dgm:prSet/>
      <dgm:spPr/>
      <dgm:t>
        <a:bodyPr/>
        <a:lstStyle/>
        <a:p>
          <a:endParaRPr lang="en-GB"/>
        </a:p>
      </dgm:t>
    </dgm:pt>
    <dgm:pt modelId="{0EF3FC5B-BE55-4FA4-9DEE-A31D27E15EE4}" type="sibTrans" cxnId="{F9EB8027-48FD-4C2C-8EEA-474088E32DB2}">
      <dgm:prSet/>
      <dgm:spPr/>
      <dgm:t>
        <a:bodyPr/>
        <a:lstStyle/>
        <a:p>
          <a:endParaRPr lang="en-GB"/>
        </a:p>
      </dgm:t>
    </dgm:pt>
    <dgm:pt modelId="{7E9000AB-438A-4F74-8E85-B737AAA58F67}">
      <dgm:prSet phldr="0"/>
      <dgm:spPr>
        <a:solidFill>
          <a:schemeClr val="accent1"/>
        </a:solidFill>
      </dgm:spPr>
      <dgm:t>
        <a:bodyPr/>
        <a:lstStyle/>
        <a:p>
          <a:r>
            <a:rPr lang="en-US" b="1" dirty="0">
              <a:solidFill>
                <a:schemeClr val="tx1"/>
              </a:solidFill>
              <a:latin typeface="Times New Roman"/>
              <a:cs typeface="Times New Roman"/>
            </a:rPr>
            <a:t>Liaising with head office</a:t>
          </a:r>
        </a:p>
      </dgm:t>
    </dgm:pt>
    <dgm:pt modelId="{BD3A0F25-5170-4225-8395-50D8FCD60A6E}" type="parTrans" cxnId="{B246EE32-EB07-4784-BA29-EA62F1C607B7}">
      <dgm:prSet/>
      <dgm:spPr/>
      <dgm:t>
        <a:bodyPr/>
        <a:lstStyle/>
        <a:p>
          <a:endParaRPr lang="en-GB"/>
        </a:p>
      </dgm:t>
    </dgm:pt>
    <dgm:pt modelId="{AC58CCAA-F1D3-46AE-B876-72483C05782B}" type="sibTrans" cxnId="{B246EE32-EB07-4784-BA29-EA62F1C607B7}">
      <dgm:prSet/>
      <dgm:spPr/>
      <dgm:t>
        <a:bodyPr/>
        <a:lstStyle/>
        <a:p>
          <a:endParaRPr lang="en-GB"/>
        </a:p>
      </dgm:t>
    </dgm:pt>
    <dgm:pt modelId="{D45173E4-A617-4F99-B116-2EE21219FF09}" type="pres">
      <dgm:prSet presAssocID="{BB26A8FD-3C3B-4C28-915C-DBF278EAF167}" presName="diagram" presStyleCnt="0">
        <dgm:presLayoutVars>
          <dgm:dir/>
          <dgm:resizeHandles val="exact"/>
        </dgm:presLayoutVars>
      </dgm:prSet>
      <dgm:spPr/>
    </dgm:pt>
    <dgm:pt modelId="{78A0749D-318A-42B9-93A4-E1B7F92F675B}" type="pres">
      <dgm:prSet presAssocID="{51E0C5FA-1752-4693-8E8C-B318488226F7}" presName="node" presStyleLbl="node1" presStyleIdx="0" presStyleCnt="9">
        <dgm:presLayoutVars>
          <dgm:bulletEnabled val="1"/>
        </dgm:presLayoutVars>
      </dgm:prSet>
      <dgm:spPr/>
    </dgm:pt>
    <dgm:pt modelId="{7122E8DC-C982-4C70-ADC9-36F40C47732B}" type="pres">
      <dgm:prSet presAssocID="{C2EAD33C-3363-4281-9ECA-6975C5AF0339}" presName="sibTrans" presStyleCnt="0"/>
      <dgm:spPr/>
    </dgm:pt>
    <dgm:pt modelId="{8EA4FECB-7520-4249-A148-4977C749592E}" type="pres">
      <dgm:prSet presAssocID="{9D1F85B2-66A8-4329-A585-C83A8152351F}" presName="node" presStyleLbl="node1" presStyleIdx="1" presStyleCnt="9">
        <dgm:presLayoutVars>
          <dgm:bulletEnabled val="1"/>
        </dgm:presLayoutVars>
      </dgm:prSet>
      <dgm:spPr/>
    </dgm:pt>
    <dgm:pt modelId="{EED23599-300E-4C9F-8B6D-0E159DF38BB3}" type="pres">
      <dgm:prSet presAssocID="{EF22C619-0464-4335-A1FF-8F2FF832DCF7}" presName="sibTrans" presStyleCnt="0"/>
      <dgm:spPr/>
    </dgm:pt>
    <dgm:pt modelId="{B6A75778-C0A1-45E3-AD60-D26DBB50D0CD}" type="pres">
      <dgm:prSet presAssocID="{6301E894-4632-4E27-8A6A-D3C029E2F6DB}" presName="node" presStyleLbl="node1" presStyleIdx="2" presStyleCnt="9">
        <dgm:presLayoutVars>
          <dgm:bulletEnabled val="1"/>
        </dgm:presLayoutVars>
      </dgm:prSet>
      <dgm:spPr/>
    </dgm:pt>
    <dgm:pt modelId="{74C6BEAD-E7AA-4BBD-9C5D-C5AF5D9982ED}" type="pres">
      <dgm:prSet presAssocID="{79B85F1F-BC18-4BEA-9020-5B325A1D6813}" presName="sibTrans" presStyleCnt="0"/>
      <dgm:spPr/>
    </dgm:pt>
    <dgm:pt modelId="{D345329B-BA27-4FE7-9D00-68A263A19891}" type="pres">
      <dgm:prSet presAssocID="{6724794E-F98A-4BF1-AE4F-FF1E63513C45}" presName="node" presStyleLbl="node1" presStyleIdx="3" presStyleCnt="9" custLinFactNeighborY="954">
        <dgm:presLayoutVars>
          <dgm:bulletEnabled val="1"/>
        </dgm:presLayoutVars>
      </dgm:prSet>
      <dgm:spPr/>
    </dgm:pt>
    <dgm:pt modelId="{BED3219E-8F7F-4DFE-87B9-14277FF5D2D7}" type="pres">
      <dgm:prSet presAssocID="{E075F8E0-30E9-48A0-99A5-E23FF7CC5583}" presName="sibTrans" presStyleCnt="0"/>
      <dgm:spPr/>
    </dgm:pt>
    <dgm:pt modelId="{39724C0F-CDC8-41EF-AB1E-275305E20E4F}" type="pres">
      <dgm:prSet presAssocID="{65D82EE5-7F54-4A7E-92C2-6EFF997E2CD2}" presName="node" presStyleLbl="node1" presStyleIdx="4" presStyleCnt="9">
        <dgm:presLayoutVars>
          <dgm:bulletEnabled val="1"/>
        </dgm:presLayoutVars>
      </dgm:prSet>
      <dgm:spPr/>
    </dgm:pt>
    <dgm:pt modelId="{2BC03BA3-3CED-452F-8D05-A2E224CA42BD}" type="pres">
      <dgm:prSet presAssocID="{CAC29470-539B-41CA-A9AE-5D05D112C359}" presName="sibTrans" presStyleCnt="0"/>
      <dgm:spPr/>
    </dgm:pt>
    <dgm:pt modelId="{90F22163-9163-4932-A35D-CC67A2A271A4}" type="pres">
      <dgm:prSet presAssocID="{61A14F03-1B84-41CC-BE34-3F6AC4F2158E}" presName="node" presStyleLbl="node1" presStyleIdx="5" presStyleCnt="9">
        <dgm:presLayoutVars>
          <dgm:bulletEnabled val="1"/>
        </dgm:presLayoutVars>
      </dgm:prSet>
      <dgm:spPr/>
    </dgm:pt>
    <dgm:pt modelId="{E0D956AF-80CC-448C-B141-876010FF6A32}" type="pres">
      <dgm:prSet presAssocID="{B757F745-3BD1-43B1-BB44-82547912CE3B}" presName="sibTrans" presStyleCnt="0"/>
      <dgm:spPr/>
    </dgm:pt>
    <dgm:pt modelId="{4273851B-4B6B-4945-96DD-7C780CA90F31}" type="pres">
      <dgm:prSet presAssocID="{02B9CA2D-DB99-4CD4-91D9-077EC077F3DE}" presName="node" presStyleLbl="node1" presStyleIdx="6" presStyleCnt="9">
        <dgm:presLayoutVars>
          <dgm:bulletEnabled val="1"/>
        </dgm:presLayoutVars>
      </dgm:prSet>
      <dgm:spPr/>
    </dgm:pt>
    <dgm:pt modelId="{49750BF3-1935-42F8-AA04-D47308FBB7BD}" type="pres">
      <dgm:prSet presAssocID="{9A171F6A-7557-499A-A83C-B1836CEAEE1D}" presName="sibTrans" presStyleCnt="0"/>
      <dgm:spPr/>
    </dgm:pt>
    <dgm:pt modelId="{A6DA10DA-C66D-4194-B08E-EFBA14EAD3E9}" type="pres">
      <dgm:prSet presAssocID="{D01AEBF9-D899-4668-A6C0-230082A57ADA}" presName="node" presStyleLbl="node1" presStyleIdx="7" presStyleCnt="9">
        <dgm:presLayoutVars>
          <dgm:bulletEnabled val="1"/>
        </dgm:presLayoutVars>
      </dgm:prSet>
      <dgm:spPr/>
    </dgm:pt>
    <dgm:pt modelId="{9341403A-6B27-4ADC-A2AE-5753CDE3D02E}" type="pres">
      <dgm:prSet presAssocID="{0EF3FC5B-BE55-4FA4-9DEE-A31D27E15EE4}" presName="sibTrans" presStyleCnt="0"/>
      <dgm:spPr/>
    </dgm:pt>
    <dgm:pt modelId="{E8F6A87B-AAB0-4581-BBD9-EC2945BFDE33}" type="pres">
      <dgm:prSet presAssocID="{7E9000AB-438A-4F74-8E85-B737AAA58F67}" presName="node" presStyleLbl="node1" presStyleIdx="8" presStyleCnt="9">
        <dgm:presLayoutVars>
          <dgm:bulletEnabled val="1"/>
        </dgm:presLayoutVars>
      </dgm:prSet>
      <dgm:spPr/>
    </dgm:pt>
  </dgm:ptLst>
  <dgm:cxnLst>
    <dgm:cxn modelId="{262F1D07-1D75-4A3E-BD27-7C37FFC6EFA4}" srcId="{BB26A8FD-3C3B-4C28-915C-DBF278EAF167}" destId="{51E0C5FA-1752-4693-8E8C-B318488226F7}" srcOrd="0" destOrd="0" parTransId="{7A077513-DC53-4371-B5CF-274C6001748A}" sibTransId="{C2EAD33C-3363-4281-9ECA-6975C5AF0339}"/>
    <dgm:cxn modelId="{F9EB8027-48FD-4C2C-8EEA-474088E32DB2}" srcId="{BB26A8FD-3C3B-4C28-915C-DBF278EAF167}" destId="{D01AEBF9-D899-4668-A6C0-230082A57ADA}" srcOrd="7" destOrd="0" parTransId="{A8BB1E6F-66C9-40F3-887B-A7C6EA8A6713}" sibTransId="{0EF3FC5B-BE55-4FA4-9DEE-A31D27E15EE4}"/>
    <dgm:cxn modelId="{B246EE32-EB07-4784-BA29-EA62F1C607B7}" srcId="{BB26A8FD-3C3B-4C28-915C-DBF278EAF167}" destId="{7E9000AB-438A-4F74-8E85-B737AAA58F67}" srcOrd="8" destOrd="0" parTransId="{BD3A0F25-5170-4225-8395-50D8FCD60A6E}" sibTransId="{AC58CCAA-F1D3-46AE-B876-72483C05782B}"/>
    <dgm:cxn modelId="{FD8E503C-7E7A-4F18-BEEF-CE5B1EFB0E63}" type="presOf" srcId="{6724794E-F98A-4BF1-AE4F-FF1E63513C45}" destId="{D345329B-BA27-4FE7-9D00-68A263A19891}" srcOrd="0" destOrd="0" presId="urn:microsoft.com/office/officeart/2005/8/layout/default"/>
    <dgm:cxn modelId="{962C783D-741D-4029-8293-D12591B7E81E}" type="presOf" srcId="{02B9CA2D-DB99-4CD4-91D9-077EC077F3DE}" destId="{4273851B-4B6B-4945-96DD-7C780CA90F31}" srcOrd="0" destOrd="0" presId="urn:microsoft.com/office/officeart/2005/8/layout/default"/>
    <dgm:cxn modelId="{96ECB662-2428-4870-A7B6-6E71C9C1EE14}" type="presOf" srcId="{6301E894-4632-4E27-8A6A-D3C029E2F6DB}" destId="{B6A75778-C0A1-45E3-AD60-D26DBB50D0CD}" srcOrd="0" destOrd="0" presId="urn:microsoft.com/office/officeart/2005/8/layout/default"/>
    <dgm:cxn modelId="{E7D5984F-66F4-4395-8ADD-C62E773F1B47}" type="presOf" srcId="{BB26A8FD-3C3B-4C28-915C-DBF278EAF167}" destId="{D45173E4-A617-4F99-B116-2EE21219FF09}" srcOrd="0" destOrd="0" presId="urn:microsoft.com/office/officeart/2005/8/layout/default"/>
    <dgm:cxn modelId="{D0468358-DCA2-467B-80DE-9E0CBCA447E7}" srcId="{BB26A8FD-3C3B-4C28-915C-DBF278EAF167}" destId="{9D1F85B2-66A8-4329-A585-C83A8152351F}" srcOrd="1" destOrd="0" parTransId="{E9D87856-D9BB-49A4-956B-E5DF91D54CE4}" sibTransId="{EF22C619-0464-4335-A1FF-8F2FF832DCF7}"/>
    <dgm:cxn modelId="{164ECE89-122A-4AB5-8487-46ED17BD675C}" srcId="{BB26A8FD-3C3B-4C28-915C-DBF278EAF167}" destId="{6724794E-F98A-4BF1-AE4F-FF1E63513C45}" srcOrd="3" destOrd="0" parTransId="{C86334A4-1458-466B-BAF9-D886849472AB}" sibTransId="{E075F8E0-30E9-48A0-99A5-E23FF7CC5583}"/>
    <dgm:cxn modelId="{D7FEA299-B15F-427C-8C25-EC8F4F05B43D}" srcId="{BB26A8FD-3C3B-4C28-915C-DBF278EAF167}" destId="{65D82EE5-7F54-4A7E-92C2-6EFF997E2CD2}" srcOrd="4" destOrd="0" parTransId="{B672753B-96B9-4814-B7E5-0A869DDACD51}" sibTransId="{CAC29470-539B-41CA-A9AE-5D05D112C359}"/>
    <dgm:cxn modelId="{CF9E6F9E-043B-4AD2-94D2-6B767AC84576}" srcId="{BB26A8FD-3C3B-4C28-915C-DBF278EAF167}" destId="{6301E894-4632-4E27-8A6A-D3C029E2F6DB}" srcOrd="2" destOrd="0" parTransId="{0A27F1B8-0460-4B59-90AD-AD8A813DD20E}" sibTransId="{79B85F1F-BC18-4BEA-9020-5B325A1D6813}"/>
    <dgm:cxn modelId="{1C7A7BA8-44C5-4CA6-9A5E-E280A7C6C1AA}" type="presOf" srcId="{9D1F85B2-66A8-4329-A585-C83A8152351F}" destId="{8EA4FECB-7520-4249-A148-4977C749592E}" srcOrd="0" destOrd="0" presId="urn:microsoft.com/office/officeart/2005/8/layout/default"/>
    <dgm:cxn modelId="{7ED27FA8-6BE2-409A-9F3A-22C3A325BBEC}" type="presOf" srcId="{61A14F03-1B84-41CC-BE34-3F6AC4F2158E}" destId="{90F22163-9163-4932-A35D-CC67A2A271A4}" srcOrd="0" destOrd="0" presId="urn:microsoft.com/office/officeart/2005/8/layout/default"/>
    <dgm:cxn modelId="{CA942FB2-97B7-4984-A508-78F08F14A99E}" type="presOf" srcId="{65D82EE5-7F54-4A7E-92C2-6EFF997E2CD2}" destId="{39724C0F-CDC8-41EF-AB1E-275305E20E4F}" srcOrd="0" destOrd="0" presId="urn:microsoft.com/office/officeart/2005/8/layout/default"/>
    <dgm:cxn modelId="{EA7084C4-712D-4D13-8ACD-19747BE9901D}" type="presOf" srcId="{51E0C5FA-1752-4693-8E8C-B318488226F7}" destId="{78A0749D-318A-42B9-93A4-E1B7F92F675B}" srcOrd="0" destOrd="0" presId="urn:microsoft.com/office/officeart/2005/8/layout/default"/>
    <dgm:cxn modelId="{6DCF88DB-F9E5-4318-8D52-07098DC313D3}" type="presOf" srcId="{D01AEBF9-D899-4668-A6C0-230082A57ADA}" destId="{A6DA10DA-C66D-4194-B08E-EFBA14EAD3E9}" srcOrd="0" destOrd="0" presId="urn:microsoft.com/office/officeart/2005/8/layout/default"/>
    <dgm:cxn modelId="{CEC0F9EE-605A-480D-91DF-E8EFC7FE3CC7}" srcId="{BB26A8FD-3C3B-4C28-915C-DBF278EAF167}" destId="{02B9CA2D-DB99-4CD4-91D9-077EC077F3DE}" srcOrd="6" destOrd="0" parTransId="{C9E1A5D2-FD11-4B3E-9F22-6649CBDDEB8E}" sibTransId="{9A171F6A-7557-499A-A83C-B1836CEAEE1D}"/>
    <dgm:cxn modelId="{487896F4-5D11-45C1-B891-F835E0F23B3D}" srcId="{BB26A8FD-3C3B-4C28-915C-DBF278EAF167}" destId="{61A14F03-1B84-41CC-BE34-3F6AC4F2158E}" srcOrd="5" destOrd="0" parTransId="{2F33EE1A-6384-4FD6-9518-1A07F878F54D}" sibTransId="{B757F745-3BD1-43B1-BB44-82547912CE3B}"/>
    <dgm:cxn modelId="{48AB27F8-5515-496E-B27C-1B65D4AA9899}" type="presOf" srcId="{7E9000AB-438A-4F74-8E85-B737AAA58F67}" destId="{E8F6A87B-AAB0-4581-BBD9-EC2945BFDE33}" srcOrd="0" destOrd="0" presId="urn:microsoft.com/office/officeart/2005/8/layout/default"/>
    <dgm:cxn modelId="{EB9C83CE-F714-40BB-89E1-694F50D0E346}" type="presParOf" srcId="{D45173E4-A617-4F99-B116-2EE21219FF09}" destId="{78A0749D-318A-42B9-93A4-E1B7F92F675B}" srcOrd="0" destOrd="0" presId="urn:microsoft.com/office/officeart/2005/8/layout/default"/>
    <dgm:cxn modelId="{1923D7DE-BEAB-46EC-9053-8A8B53E96773}" type="presParOf" srcId="{D45173E4-A617-4F99-B116-2EE21219FF09}" destId="{7122E8DC-C982-4C70-ADC9-36F40C47732B}" srcOrd="1" destOrd="0" presId="urn:microsoft.com/office/officeart/2005/8/layout/default"/>
    <dgm:cxn modelId="{7BF58179-C730-43EB-8B63-4BA94824F458}" type="presParOf" srcId="{D45173E4-A617-4F99-B116-2EE21219FF09}" destId="{8EA4FECB-7520-4249-A148-4977C749592E}" srcOrd="2" destOrd="0" presId="urn:microsoft.com/office/officeart/2005/8/layout/default"/>
    <dgm:cxn modelId="{D9D66C24-61E8-4500-8850-D3A99EE995F2}" type="presParOf" srcId="{D45173E4-A617-4F99-B116-2EE21219FF09}" destId="{EED23599-300E-4C9F-8B6D-0E159DF38BB3}" srcOrd="3" destOrd="0" presId="urn:microsoft.com/office/officeart/2005/8/layout/default"/>
    <dgm:cxn modelId="{50F6FA17-25E0-4C60-9085-85D1094B9319}" type="presParOf" srcId="{D45173E4-A617-4F99-B116-2EE21219FF09}" destId="{B6A75778-C0A1-45E3-AD60-D26DBB50D0CD}" srcOrd="4" destOrd="0" presId="urn:microsoft.com/office/officeart/2005/8/layout/default"/>
    <dgm:cxn modelId="{270E76C6-6D4F-4DB2-880A-3640F4B4F901}" type="presParOf" srcId="{D45173E4-A617-4F99-B116-2EE21219FF09}" destId="{74C6BEAD-E7AA-4BBD-9C5D-C5AF5D9982ED}" srcOrd="5" destOrd="0" presId="urn:microsoft.com/office/officeart/2005/8/layout/default"/>
    <dgm:cxn modelId="{A401EA7C-E16C-46FB-B2CB-1DC22C55282E}" type="presParOf" srcId="{D45173E4-A617-4F99-B116-2EE21219FF09}" destId="{D345329B-BA27-4FE7-9D00-68A263A19891}" srcOrd="6" destOrd="0" presId="urn:microsoft.com/office/officeart/2005/8/layout/default"/>
    <dgm:cxn modelId="{C4D61F37-B978-42B9-8F4E-899B71B4BD30}" type="presParOf" srcId="{D45173E4-A617-4F99-B116-2EE21219FF09}" destId="{BED3219E-8F7F-4DFE-87B9-14277FF5D2D7}" srcOrd="7" destOrd="0" presId="urn:microsoft.com/office/officeart/2005/8/layout/default"/>
    <dgm:cxn modelId="{C246965B-FFF1-4433-947C-B9D068FA9284}" type="presParOf" srcId="{D45173E4-A617-4F99-B116-2EE21219FF09}" destId="{39724C0F-CDC8-41EF-AB1E-275305E20E4F}" srcOrd="8" destOrd="0" presId="urn:microsoft.com/office/officeart/2005/8/layout/default"/>
    <dgm:cxn modelId="{91905590-4652-478F-95BE-0AE16FB5D0A7}" type="presParOf" srcId="{D45173E4-A617-4F99-B116-2EE21219FF09}" destId="{2BC03BA3-3CED-452F-8D05-A2E224CA42BD}" srcOrd="9" destOrd="0" presId="urn:microsoft.com/office/officeart/2005/8/layout/default"/>
    <dgm:cxn modelId="{F26448F8-F3E4-4883-8018-B6E5073190E8}" type="presParOf" srcId="{D45173E4-A617-4F99-B116-2EE21219FF09}" destId="{90F22163-9163-4932-A35D-CC67A2A271A4}" srcOrd="10" destOrd="0" presId="urn:microsoft.com/office/officeart/2005/8/layout/default"/>
    <dgm:cxn modelId="{2112F847-5A70-47A7-B310-920F5A9C7FC8}" type="presParOf" srcId="{D45173E4-A617-4F99-B116-2EE21219FF09}" destId="{E0D956AF-80CC-448C-B141-876010FF6A32}" srcOrd="11" destOrd="0" presId="urn:microsoft.com/office/officeart/2005/8/layout/default"/>
    <dgm:cxn modelId="{EAB0708C-08C9-46EE-9E5D-90FFAED8EB7A}" type="presParOf" srcId="{D45173E4-A617-4F99-B116-2EE21219FF09}" destId="{4273851B-4B6B-4945-96DD-7C780CA90F31}" srcOrd="12" destOrd="0" presId="urn:microsoft.com/office/officeart/2005/8/layout/default"/>
    <dgm:cxn modelId="{C18BEDC3-E81C-4731-98F0-F9DFD6693A57}" type="presParOf" srcId="{D45173E4-A617-4F99-B116-2EE21219FF09}" destId="{49750BF3-1935-42F8-AA04-D47308FBB7BD}" srcOrd="13" destOrd="0" presId="urn:microsoft.com/office/officeart/2005/8/layout/default"/>
    <dgm:cxn modelId="{FDC3FD66-3826-432F-B325-68D4D5E7DC77}" type="presParOf" srcId="{D45173E4-A617-4F99-B116-2EE21219FF09}" destId="{A6DA10DA-C66D-4194-B08E-EFBA14EAD3E9}" srcOrd="14" destOrd="0" presId="urn:microsoft.com/office/officeart/2005/8/layout/default"/>
    <dgm:cxn modelId="{F07DBBD2-D41D-43FA-8E84-22BA81FAECE5}" type="presParOf" srcId="{D45173E4-A617-4F99-B116-2EE21219FF09}" destId="{9341403A-6B27-4ADC-A2AE-5753CDE3D02E}" srcOrd="15" destOrd="0" presId="urn:microsoft.com/office/officeart/2005/8/layout/default"/>
    <dgm:cxn modelId="{50253756-8349-4373-871C-29905E02211D}" type="presParOf" srcId="{D45173E4-A617-4F99-B116-2EE21219FF09}" destId="{E8F6A87B-AAB0-4581-BBD9-EC2945BFDE33}"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A1AAD5E-579A-4803-8CD2-7B715089E77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7761068-EFBC-4A9C-8B5C-8F1F6C751622}">
      <dgm:prSet custT="1"/>
      <dgm:spPr/>
      <dgm:t>
        <a:bodyPr/>
        <a:lstStyle/>
        <a:p>
          <a:r>
            <a:rPr lang="en-GB" sz="2000" b="1" i="0" dirty="0">
              <a:solidFill>
                <a:schemeClr val="tx1"/>
              </a:solidFill>
            </a:rPr>
            <a:t>Leadership</a:t>
          </a:r>
          <a:r>
            <a:rPr lang="en-US" sz="2000" b="1" dirty="0">
              <a:solidFill>
                <a:schemeClr val="tx1"/>
              </a:solidFill>
            </a:rPr>
            <a:t> </a:t>
          </a:r>
        </a:p>
      </dgm:t>
    </dgm:pt>
    <dgm:pt modelId="{D0550D07-41D3-416D-82FB-E7A8A8979289}" type="parTrans" cxnId="{0A90C731-E2D0-4D43-938C-E0B639C35A35}">
      <dgm:prSet/>
      <dgm:spPr/>
      <dgm:t>
        <a:bodyPr/>
        <a:lstStyle/>
        <a:p>
          <a:endParaRPr lang="en-US" sz="2400" b="1">
            <a:solidFill>
              <a:schemeClr val="tx1"/>
            </a:solidFill>
          </a:endParaRPr>
        </a:p>
      </dgm:t>
    </dgm:pt>
    <dgm:pt modelId="{A698D667-6B5B-40FE-80B2-A76CF3408197}" type="sibTrans" cxnId="{0A90C731-E2D0-4D43-938C-E0B639C35A35}">
      <dgm:prSet/>
      <dgm:spPr/>
      <dgm:t>
        <a:bodyPr/>
        <a:lstStyle/>
        <a:p>
          <a:endParaRPr lang="en-US" sz="2400" b="1">
            <a:solidFill>
              <a:schemeClr val="tx1"/>
            </a:solidFill>
          </a:endParaRPr>
        </a:p>
      </dgm:t>
    </dgm:pt>
    <dgm:pt modelId="{4E975062-0CEF-43E8-8895-B4C0434B8B6F}">
      <dgm:prSet custT="1"/>
      <dgm:spPr/>
      <dgm:t>
        <a:bodyPr/>
        <a:lstStyle/>
        <a:p>
          <a:r>
            <a:rPr lang="en-US" sz="2000" b="1">
              <a:solidFill>
                <a:schemeClr val="tx1"/>
              </a:solidFill>
            </a:rPr>
            <a:t>Respect</a:t>
          </a:r>
          <a:endParaRPr lang="en-US" sz="2000" b="1" dirty="0">
            <a:solidFill>
              <a:schemeClr val="tx1"/>
            </a:solidFill>
          </a:endParaRPr>
        </a:p>
      </dgm:t>
    </dgm:pt>
    <dgm:pt modelId="{6E61BCB8-A7FD-4471-89CC-F9D1E6B28006}" type="parTrans" cxnId="{CED81D09-614A-48D9-8B02-0DAD42D16077}">
      <dgm:prSet/>
      <dgm:spPr/>
      <dgm:t>
        <a:bodyPr/>
        <a:lstStyle/>
        <a:p>
          <a:endParaRPr lang="en-US" sz="2400" b="1">
            <a:solidFill>
              <a:schemeClr val="tx1"/>
            </a:solidFill>
          </a:endParaRPr>
        </a:p>
      </dgm:t>
    </dgm:pt>
    <dgm:pt modelId="{1AAA0020-54BC-4714-A273-F496C501A725}" type="sibTrans" cxnId="{CED81D09-614A-48D9-8B02-0DAD42D16077}">
      <dgm:prSet/>
      <dgm:spPr/>
      <dgm:t>
        <a:bodyPr/>
        <a:lstStyle/>
        <a:p>
          <a:endParaRPr lang="en-US" sz="2400" b="1">
            <a:solidFill>
              <a:schemeClr val="tx1"/>
            </a:solidFill>
          </a:endParaRPr>
        </a:p>
      </dgm:t>
    </dgm:pt>
    <dgm:pt modelId="{8E7E701D-7B3B-496E-B96A-F545C18FE7B3}">
      <dgm:prSet custT="1"/>
      <dgm:spPr/>
      <dgm:t>
        <a:bodyPr/>
        <a:lstStyle/>
        <a:p>
          <a:r>
            <a:rPr lang="en-US" sz="2000" b="1" dirty="0">
              <a:solidFill>
                <a:schemeClr val="tx1"/>
              </a:solidFill>
            </a:rPr>
            <a:t>Nurture</a:t>
          </a:r>
        </a:p>
      </dgm:t>
    </dgm:pt>
    <dgm:pt modelId="{6466EC8E-BC62-4BD5-905E-6747C327111A}" type="parTrans" cxnId="{E995AB05-5264-4FB7-AFCC-08243A231A97}">
      <dgm:prSet/>
      <dgm:spPr/>
      <dgm:t>
        <a:bodyPr/>
        <a:lstStyle/>
        <a:p>
          <a:endParaRPr lang="en-US" sz="2400" b="1">
            <a:solidFill>
              <a:schemeClr val="tx1"/>
            </a:solidFill>
          </a:endParaRPr>
        </a:p>
      </dgm:t>
    </dgm:pt>
    <dgm:pt modelId="{0A67A790-259B-40DB-A04F-16E3B6C98073}" type="sibTrans" cxnId="{E995AB05-5264-4FB7-AFCC-08243A231A97}">
      <dgm:prSet/>
      <dgm:spPr/>
      <dgm:t>
        <a:bodyPr/>
        <a:lstStyle/>
        <a:p>
          <a:endParaRPr lang="en-US" sz="2400" b="1">
            <a:solidFill>
              <a:schemeClr val="tx1"/>
            </a:solidFill>
          </a:endParaRPr>
        </a:p>
      </dgm:t>
    </dgm:pt>
    <dgm:pt modelId="{C115C5F8-A487-4712-95EB-BBE1D955363C}">
      <dgm:prSet custT="1"/>
      <dgm:spPr/>
      <dgm:t>
        <a:bodyPr/>
        <a:lstStyle/>
        <a:p>
          <a:r>
            <a:rPr lang="en-US" sz="2000" b="1">
              <a:solidFill>
                <a:schemeClr val="tx1"/>
              </a:solidFill>
            </a:rPr>
            <a:t>Self-confidence</a:t>
          </a:r>
          <a:endParaRPr lang="en-US" sz="2000" b="1" dirty="0">
            <a:solidFill>
              <a:schemeClr val="tx1"/>
            </a:solidFill>
          </a:endParaRPr>
        </a:p>
      </dgm:t>
    </dgm:pt>
    <dgm:pt modelId="{20769F6C-1740-487F-9F2E-4BCAFE3C9BBD}" type="parTrans" cxnId="{4DA65CC7-A7C7-4AF5-A534-4E3474C68D40}">
      <dgm:prSet/>
      <dgm:spPr/>
      <dgm:t>
        <a:bodyPr/>
        <a:lstStyle/>
        <a:p>
          <a:endParaRPr lang="en-US" sz="2400" b="1">
            <a:solidFill>
              <a:schemeClr val="tx1"/>
            </a:solidFill>
          </a:endParaRPr>
        </a:p>
      </dgm:t>
    </dgm:pt>
    <dgm:pt modelId="{5CCDB178-DF57-4FD8-BB49-8A28F9F50582}" type="sibTrans" cxnId="{4DA65CC7-A7C7-4AF5-A534-4E3474C68D40}">
      <dgm:prSet/>
      <dgm:spPr/>
      <dgm:t>
        <a:bodyPr/>
        <a:lstStyle/>
        <a:p>
          <a:endParaRPr lang="en-US" sz="2400" b="1">
            <a:solidFill>
              <a:schemeClr val="tx1"/>
            </a:solidFill>
          </a:endParaRPr>
        </a:p>
      </dgm:t>
    </dgm:pt>
    <dgm:pt modelId="{9CEA0427-15A7-419E-8C24-8EF73CDFFC68}">
      <dgm:prSet custT="1"/>
      <dgm:spPr/>
      <dgm:t>
        <a:bodyPr/>
        <a:lstStyle/>
        <a:p>
          <a:r>
            <a:rPr lang="en-US" sz="2000" b="1">
              <a:solidFill>
                <a:schemeClr val="tx1"/>
              </a:solidFill>
            </a:rPr>
            <a:t>Engage</a:t>
          </a:r>
          <a:endParaRPr lang="en-US" sz="2000" b="1" dirty="0">
            <a:solidFill>
              <a:schemeClr val="tx1"/>
            </a:solidFill>
          </a:endParaRPr>
        </a:p>
      </dgm:t>
    </dgm:pt>
    <dgm:pt modelId="{0E9EB634-45C5-49B1-B7E8-8DF005480365}" type="parTrans" cxnId="{21D994F0-9CA0-4F6F-903F-38F66F2C7B17}">
      <dgm:prSet/>
      <dgm:spPr/>
      <dgm:t>
        <a:bodyPr/>
        <a:lstStyle/>
        <a:p>
          <a:endParaRPr lang="en-US" sz="2400" b="1">
            <a:solidFill>
              <a:schemeClr val="tx1"/>
            </a:solidFill>
          </a:endParaRPr>
        </a:p>
      </dgm:t>
    </dgm:pt>
    <dgm:pt modelId="{BE010082-849A-4C9D-8507-F5762AE92072}" type="sibTrans" cxnId="{21D994F0-9CA0-4F6F-903F-38F66F2C7B17}">
      <dgm:prSet/>
      <dgm:spPr/>
      <dgm:t>
        <a:bodyPr/>
        <a:lstStyle/>
        <a:p>
          <a:endParaRPr lang="en-US" sz="2400" b="1">
            <a:solidFill>
              <a:schemeClr val="tx1"/>
            </a:solidFill>
          </a:endParaRPr>
        </a:p>
      </dgm:t>
    </dgm:pt>
    <dgm:pt modelId="{D4AB567B-4A51-45F0-9EF5-2C240D359DE8}">
      <dgm:prSet custT="1"/>
      <dgm:spPr/>
      <dgm:t>
        <a:bodyPr/>
        <a:lstStyle/>
        <a:p>
          <a:r>
            <a:rPr lang="en-GB" sz="1600" b="1" i="0" dirty="0">
              <a:solidFill>
                <a:schemeClr val="tx1"/>
              </a:solidFill>
            </a:rPr>
            <a:t>Communication</a:t>
          </a:r>
          <a:endParaRPr lang="en-GB" sz="1600" b="1" dirty="0">
            <a:solidFill>
              <a:schemeClr val="tx1"/>
            </a:solidFill>
          </a:endParaRPr>
        </a:p>
      </dgm:t>
    </dgm:pt>
    <dgm:pt modelId="{5C9FB20C-CF85-456E-A8BD-468B009BA904}" type="parTrans" cxnId="{59338A74-FD74-4151-A941-98482EA919FF}">
      <dgm:prSet/>
      <dgm:spPr/>
      <dgm:t>
        <a:bodyPr/>
        <a:lstStyle/>
        <a:p>
          <a:endParaRPr lang="en-GB" sz="2400" b="1">
            <a:solidFill>
              <a:schemeClr val="tx1"/>
            </a:solidFill>
          </a:endParaRPr>
        </a:p>
      </dgm:t>
    </dgm:pt>
    <dgm:pt modelId="{70176A9D-51B5-489D-AB22-2D4F3695D117}" type="sibTrans" cxnId="{59338A74-FD74-4151-A941-98482EA919FF}">
      <dgm:prSet/>
      <dgm:spPr/>
      <dgm:t>
        <a:bodyPr/>
        <a:lstStyle/>
        <a:p>
          <a:endParaRPr lang="en-GB" sz="2400" b="1">
            <a:solidFill>
              <a:schemeClr val="tx1"/>
            </a:solidFill>
          </a:endParaRPr>
        </a:p>
      </dgm:t>
    </dgm:pt>
    <dgm:pt modelId="{EA5DAF06-59A8-41D8-A913-7DAE165037C6}">
      <dgm:prSet custT="1"/>
      <dgm:spPr/>
      <dgm:t>
        <a:bodyPr/>
        <a:lstStyle/>
        <a:p>
          <a:r>
            <a:rPr lang="en-GB" sz="2000" b="1" i="0">
              <a:solidFill>
                <a:schemeClr val="tx1"/>
              </a:solidFill>
            </a:rPr>
            <a:t>Customer service</a:t>
          </a:r>
          <a:endParaRPr lang="en-GB" sz="2000" b="1">
            <a:solidFill>
              <a:schemeClr val="tx1"/>
            </a:solidFill>
          </a:endParaRPr>
        </a:p>
      </dgm:t>
    </dgm:pt>
    <dgm:pt modelId="{15EA8FF8-058D-4A63-95FC-7D73D192DA28}" type="parTrans" cxnId="{FC030964-945F-4812-95B8-93CC91570C7A}">
      <dgm:prSet/>
      <dgm:spPr/>
      <dgm:t>
        <a:bodyPr/>
        <a:lstStyle/>
        <a:p>
          <a:endParaRPr lang="en-GB" sz="2400" b="1">
            <a:solidFill>
              <a:schemeClr val="tx1"/>
            </a:solidFill>
          </a:endParaRPr>
        </a:p>
      </dgm:t>
    </dgm:pt>
    <dgm:pt modelId="{473F7504-8C92-4E77-80D3-C08FB449043C}" type="sibTrans" cxnId="{FC030964-945F-4812-95B8-93CC91570C7A}">
      <dgm:prSet/>
      <dgm:spPr/>
      <dgm:t>
        <a:bodyPr/>
        <a:lstStyle/>
        <a:p>
          <a:endParaRPr lang="en-GB" sz="2400" b="1">
            <a:solidFill>
              <a:schemeClr val="tx1"/>
            </a:solidFill>
          </a:endParaRPr>
        </a:p>
      </dgm:t>
    </dgm:pt>
    <dgm:pt modelId="{B7E949DB-8071-46E6-8EAE-3EDAFB17CFA7}">
      <dgm:prSet custT="1"/>
      <dgm:spPr/>
      <dgm:t>
        <a:bodyPr/>
        <a:lstStyle/>
        <a:p>
          <a:r>
            <a:rPr lang="en-GB" sz="2000" b="1" i="0" dirty="0">
              <a:solidFill>
                <a:schemeClr val="tx1"/>
              </a:solidFill>
            </a:rPr>
            <a:t>Sales and marketing</a:t>
          </a:r>
          <a:endParaRPr lang="en-GB" sz="2000" b="1" dirty="0">
            <a:solidFill>
              <a:schemeClr val="tx1"/>
            </a:solidFill>
          </a:endParaRPr>
        </a:p>
      </dgm:t>
    </dgm:pt>
    <dgm:pt modelId="{27FB9B5B-4DEE-47E7-A461-2B67B7855452}" type="parTrans" cxnId="{09BF1640-8BF8-49B3-9EED-02BB4F2FF26A}">
      <dgm:prSet/>
      <dgm:spPr/>
      <dgm:t>
        <a:bodyPr/>
        <a:lstStyle/>
        <a:p>
          <a:endParaRPr lang="en-GB" sz="2400" b="1">
            <a:solidFill>
              <a:schemeClr val="tx1"/>
            </a:solidFill>
          </a:endParaRPr>
        </a:p>
      </dgm:t>
    </dgm:pt>
    <dgm:pt modelId="{2C5EE248-85AF-47B9-879D-5A78D3432B53}" type="sibTrans" cxnId="{09BF1640-8BF8-49B3-9EED-02BB4F2FF26A}">
      <dgm:prSet/>
      <dgm:spPr/>
      <dgm:t>
        <a:bodyPr/>
        <a:lstStyle/>
        <a:p>
          <a:endParaRPr lang="en-GB" sz="2400" b="1">
            <a:solidFill>
              <a:schemeClr val="tx1"/>
            </a:solidFill>
          </a:endParaRPr>
        </a:p>
      </dgm:t>
    </dgm:pt>
    <dgm:pt modelId="{51DC9377-040B-4C71-8F17-BF9B25F2EB3E}">
      <dgm:prSet custT="1"/>
      <dgm:spPr/>
      <dgm:t>
        <a:bodyPr/>
        <a:lstStyle/>
        <a:p>
          <a:r>
            <a:rPr lang="en-GB" sz="2000" b="1" i="0">
              <a:solidFill>
                <a:schemeClr val="tx1"/>
              </a:solidFill>
            </a:rPr>
            <a:t>Financial management</a:t>
          </a:r>
          <a:endParaRPr lang="en-GB" sz="2000" b="1">
            <a:solidFill>
              <a:schemeClr val="tx1"/>
            </a:solidFill>
          </a:endParaRPr>
        </a:p>
      </dgm:t>
    </dgm:pt>
    <dgm:pt modelId="{E37939C0-CAEA-4FA1-9F05-F8D05FFBBFF1}" type="parTrans" cxnId="{66B54BE8-1B8B-4EC6-A6DB-00500CE4CA80}">
      <dgm:prSet/>
      <dgm:spPr/>
      <dgm:t>
        <a:bodyPr/>
        <a:lstStyle/>
        <a:p>
          <a:endParaRPr lang="en-GB" sz="2400" b="1">
            <a:solidFill>
              <a:schemeClr val="tx1"/>
            </a:solidFill>
          </a:endParaRPr>
        </a:p>
      </dgm:t>
    </dgm:pt>
    <dgm:pt modelId="{C0DD6D68-B90D-4541-8490-61FA84E54A97}" type="sibTrans" cxnId="{66B54BE8-1B8B-4EC6-A6DB-00500CE4CA80}">
      <dgm:prSet/>
      <dgm:spPr/>
      <dgm:t>
        <a:bodyPr/>
        <a:lstStyle/>
        <a:p>
          <a:endParaRPr lang="en-GB" sz="2400" b="1">
            <a:solidFill>
              <a:schemeClr val="tx1"/>
            </a:solidFill>
          </a:endParaRPr>
        </a:p>
      </dgm:t>
    </dgm:pt>
    <dgm:pt modelId="{90CACFBD-642C-4C6F-9A5E-E0D72B584963}">
      <dgm:prSet custT="1"/>
      <dgm:spPr/>
      <dgm:t>
        <a:bodyPr/>
        <a:lstStyle/>
        <a:p>
          <a:r>
            <a:rPr lang="en-GB" sz="2000" b="1" i="0">
              <a:solidFill>
                <a:schemeClr val="tx1"/>
              </a:solidFill>
            </a:rPr>
            <a:t>Time management</a:t>
          </a:r>
          <a:endParaRPr lang="en-GB" sz="2000" b="1">
            <a:solidFill>
              <a:schemeClr val="tx1"/>
            </a:solidFill>
          </a:endParaRPr>
        </a:p>
      </dgm:t>
    </dgm:pt>
    <dgm:pt modelId="{E3062F20-B44B-484B-906E-31DA72EDF267}" type="parTrans" cxnId="{9FE28A37-D2FE-4292-A535-9A03861D3237}">
      <dgm:prSet/>
      <dgm:spPr/>
      <dgm:t>
        <a:bodyPr/>
        <a:lstStyle/>
        <a:p>
          <a:endParaRPr lang="en-GB" sz="2400" b="1">
            <a:solidFill>
              <a:schemeClr val="tx1"/>
            </a:solidFill>
          </a:endParaRPr>
        </a:p>
      </dgm:t>
    </dgm:pt>
    <dgm:pt modelId="{792FED94-B0A8-4620-A859-389A937F28E7}" type="sibTrans" cxnId="{9FE28A37-D2FE-4292-A535-9A03861D3237}">
      <dgm:prSet/>
      <dgm:spPr/>
      <dgm:t>
        <a:bodyPr/>
        <a:lstStyle/>
        <a:p>
          <a:endParaRPr lang="en-GB" sz="2400" b="1">
            <a:solidFill>
              <a:schemeClr val="tx1"/>
            </a:solidFill>
          </a:endParaRPr>
        </a:p>
      </dgm:t>
    </dgm:pt>
    <dgm:pt modelId="{BED672C9-F2DC-4A9C-BDFA-A4605A938F8B}">
      <dgm:prSet custT="1"/>
      <dgm:spPr/>
      <dgm:t>
        <a:bodyPr/>
        <a:lstStyle/>
        <a:p>
          <a:r>
            <a:rPr lang="en-GB" sz="2000" b="1" i="0" dirty="0">
              <a:solidFill>
                <a:schemeClr val="tx1"/>
              </a:solidFill>
            </a:rPr>
            <a:t>Problem-solving</a:t>
          </a:r>
          <a:endParaRPr lang="en-GB" sz="2000" b="1" dirty="0">
            <a:solidFill>
              <a:schemeClr val="tx1"/>
            </a:solidFill>
          </a:endParaRPr>
        </a:p>
      </dgm:t>
    </dgm:pt>
    <dgm:pt modelId="{72D9A67D-6967-45E6-B276-A4C50C44DF97}" type="parTrans" cxnId="{8F2189D4-A894-437F-B98F-433048A2EE36}">
      <dgm:prSet/>
      <dgm:spPr/>
      <dgm:t>
        <a:bodyPr/>
        <a:lstStyle/>
        <a:p>
          <a:endParaRPr lang="en-GB" sz="2400" b="1">
            <a:solidFill>
              <a:schemeClr val="tx1"/>
            </a:solidFill>
          </a:endParaRPr>
        </a:p>
      </dgm:t>
    </dgm:pt>
    <dgm:pt modelId="{6D3A6CC1-5FAF-4139-8C44-BB46E761B179}" type="sibTrans" cxnId="{8F2189D4-A894-437F-B98F-433048A2EE36}">
      <dgm:prSet/>
      <dgm:spPr/>
      <dgm:t>
        <a:bodyPr/>
        <a:lstStyle/>
        <a:p>
          <a:endParaRPr lang="en-GB" sz="2400" b="1">
            <a:solidFill>
              <a:schemeClr val="tx1"/>
            </a:solidFill>
          </a:endParaRPr>
        </a:p>
      </dgm:t>
    </dgm:pt>
    <dgm:pt modelId="{767DEBC5-C109-457F-94C7-5036E73B9702}" type="pres">
      <dgm:prSet presAssocID="{DA1AAD5E-579A-4803-8CD2-7B715089E77A}" presName="diagram" presStyleCnt="0">
        <dgm:presLayoutVars>
          <dgm:dir/>
          <dgm:resizeHandles val="exact"/>
        </dgm:presLayoutVars>
      </dgm:prSet>
      <dgm:spPr/>
    </dgm:pt>
    <dgm:pt modelId="{DB8BBFAE-CC6E-43BF-ADD2-B33A6869CD35}" type="pres">
      <dgm:prSet presAssocID="{27761068-EFBC-4A9C-8B5C-8F1F6C751622}" presName="node" presStyleLbl="node1" presStyleIdx="0" presStyleCnt="11">
        <dgm:presLayoutVars>
          <dgm:bulletEnabled val="1"/>
        </dgm:presLayoutVars>
      </dgm:prSet>
      <dgm:spPr/>
    </dgm:pt>
    <dgm:pt modelId="{7B5166AA-F03F-4A94-9492-FB7BA8915EDD}" type="pres">
      <dgm:prSet presAssocID="{A698D667-6B5B-40FE-80B2-A76CF3408197}" presName="sibTrans" presStyleCnt="0"/>
      <dgm:spPr/>
    </dgm:pt>
    <dgm:pt modelId="{1630D793-E77E-431D-BE61-871EEB86044A}" type="pres">
      <dgm:prSet presAssocID="{B7E949DB-8071-46E6-8EAE-3EDAFB17CFA7}" presName="node" presStyleLbl="node1" presStyleIdx="1" presStyleCnt="11">
        <dgm:presLayoutVars>
          <dgm:bulletEnabled val="1"/>
        </dgm:presLayoutVars>
      </dgm:prSet>
      <dgm:spPr/>
    </dgm:pt>
    <dgm:pt modelId="{23693D98-C24E-4FA5-B3F5-C6600FDE023F}" type="pres">
      <dgm:prSet presAssocID="{2C5EE248-85AF-47B9-879D-5A78D3432B53}" presName="sibTrans" presStyleCnt="0"/>
      <dgm:spPr/>
    </dgm:pt>
    <dgm:pt modelId="{5E73C028-012B-4008-815E-B8906DBC699F}" type="pres">
      <dgm:prSet presAssocID="{EA5DAF06-59A8-41D8-A913-7DAE165037C6}" presName="node" presStyleLbl="node1" presStyleIdx="2" presStyleCnt="11">
        <dgm:presLayoutVars>
          <dgm:bulletEnabled val="1"/>
        </dgm:presLayoutVars>
      </dgm:prSet>
      <dgm:spPr/>
    </dgm:pt>
    <dgm:pt modelId="{3021802B-572C-4738-9201-23CA682BB1C6}" type="pres">
      <dgm:prSet presAssocID="{473F7504-8C92-4E77-80D3-C08FB449043C}" presName="sibTrans" presStyleCnt="0"/>
      <dgm:spPr/>
    </dgm:pt>
    <dgm:pt modelId="{5F27150D-7768-485F-A74C-E4213550D6BC}" type="pres">
      <dgm:prSet presAssocID="{D4AB567B-4A51-45F0-9EF5-2C240D359DE8}" presName="node" presStyleLbl="node1" presStyleIdx="3" presStyleCnt="11">
        <dgm:presLayoutVars>
          <dgm:bulletEnabled val="1"/>
        </dgm:presLayoutVars>
      </dgm:prSet>
      <dgm:spPr/>
    </dgm:pt>
    <dgm:pt modelId="{4D73040D-6910-4A33-A3DE-D62C7CC54C29}" type="pres">
      <dgm:prSet presAssocID="{70176A9D-51B5-489D-AB22-2D4F3695D117}" presName="sibTrans" presStyleCnt="0"/>
      <dgm:spPr/>
    </dgm:pt>
    <dgm:pt modelId="{A39BF042-B41B-4F87-BA3C-BF83993BB9A0}" type="pres">
      <dgm:prSet presAssocID="{4E975062-0CEF-43E8-8895-B4C0434B8B6F}" presName="node" presStyleLbl="node1" presStyleIdx="4" presStyleCnt="11">
        <dgm:presLayoutVars>
          <dgm:bulletEnabled val="1"/>
        </dgm:presLayoutVars>
      </dgm:prSet>
      <dgm:spPr/>
    </dgm:pt>
    <dgm:pt modelId="{C2AAF430-1746-4D1D-8D4B-F04F06087A65}" type="pres">
      <dgm:prSet presAssocID="{1AAA0020-54BC-4714-A273-F496C501A725}" presName="sibTrans" presStyleCnt="0"/>
      <dgm:spPr/>
    </dgm:pt>
    <dgm:pt modelId="{560E91A2-89E7-4C3B-914A-AF498D61F5A4}" type="pres">
      <dgm:prSet presAssocID="{8E7E701D-7B3B-496E-B96A-F545C18FE7B3}" presName="node" presStyleLbl="node1" presStyleIdx="5" presStyleCnt="11">
        <dgm:presLayoutVars>
          <dgm:bulletEnabled val="1"/>
        </dgm:presLayoutVars>
      </dgm:prSet>
      <dgm:spPr/>
    </dgm:pt>
    <dgm:pt modelId="{D63C1064-12B8-4D19-B5C1-0B922B656D9B}" type="pres">
      <dgm:prSet presAssocID="{0A67A790-259B-40DB-A04F-16E3B6C98073}" presName="sibTrans" presStyleCnt="0"/>
      <dgm:spPr/>
    </dgm:pt>
    <dgm:pt modelId="{1C3503EB-06D3-4385-8837-1E465199A8D1}" type="pres">
      <dgm:prSet presAssocID="{C115C5F8-A487-4712-95EB-BBE1D955363C}" presName="node" presStyleLbl="node1" presStyleIdx="6" presStyleCnt="11">
        <dgm:presLayoutVars>
          <dgm:bulletEnabled val="1"/>
        </dgm:presLayoutVars>
      </dgm:prSet>
      <dgm:spPr/>
    </dgm:pt>
    <dgm:pt modelId="{AF5AC928-73D0-46B5-A2D9-514EB9D7B3C0}" type="pres">
      <dgm:prSet presAssocID="{5CCDB178-DF57-4FD8-BB49-8A28F9F50582}" presName="sibTrans" presStyleCnt="0"/>
      <dgm:spPr/>
    </dgm:pt>
    <dgm:pt modelId="{A1098456-5832-4FFA-B490-4C7F1D0DCE76}" type="pres">
      <dgm:prSet presAssocID="{BED672C9-F2DC-4A9C-BDFA-A4605A938F8B}" presName="node" presStyleLbl="node1" presStyleIdx="7" presStyleCnt="11">
        <dgm:presLayoutVars>
          <dgm:bulletEnabled val="1"/>
        </dgm:presLayoutVars>
      </dgm:prSet>
      <dgm:spPr/>
    </dgm:pt>
    <dgm:pt modelId="{A6D9AFAD-FEB5-429E-AD19-0F9E9C44A3B3}" type="pres">
      <dgm:prSet presAssocID="{6D3A6CC1-5FAF-4139-8C44-BB46E761B179}" presName="sibTrans" presStyleCnt="0"/>
      <dgm:spPr/>
    </dgm:pt>
    <dgm:pt modelId="{957B1CBA-C33E-4EB2-8194-03BF90EABA34}" type="pres">
      <dgm:prSet presAssocID="{9CEA0427-15A7-419E-8C24-8EF73CDFFC68}" presName="node" presStyleLbl="node1" presStyleIdx="8" presStyleCnt="11">
        <dgm:presLayoutVars>
          <dgm:bulletEnabled val="1"/>
        </dgm:presLayoutVars>
      </dgm:prSet>
      <dgm:spPr/>
    </dgm:pt>
    <dgm:pt modelId="{913D91B4-DF28-4D72-A883-8F52596CE6E8}" type="pres">
      <dgm:prSet presAssocID="{BE010082-849A-4C9D-8507-F5762AE92072}" presName="sibTrans" presStyleCnt="0"/>
      <dgm:spPr/>
    </dgm:pt>
    <dgm:pt modelId="{C20C5F76-93B4-4F2B-AE1A-3AFAD85500F2}" type="pres">
      <dgm:prSet presAssocID="{90CACFBD-642C-4C6F-9A5E-E0D72B584963}" presName="node" presStyleLbl="node1" presStyleIdx="9" presStyleCnt="11">
        <dgm:presLayoutVars>
          <dgm:bulletEnabled val="1"/>
        </dgm:presLayoutVars>
      </dgm:prSet>
      <dgm:spPr/>
    </dgm:pt>
    <dgm:pt modelId="{28E29750-F822-48E5-BD2F-2000522535EB}" type="pres">
      <dgm:prSet presAssocID="{792FED94-B0A8-4620-A859-389A937F28E7}" presName="sibTrans" presStyleCnt="0"/>
      <dgm:spPr/>
    </dgm:pt>
    <dgm:pt modelId="{AC9F3ECB-DEC0-47E3-89A5-30DF964645BC}" type="pres">
      <dgm:prSet presAssocID="{51DC9377-040B-4C71-8F17-BF9B25F2EB3E}" presName="node" presStyleLbl="node1" presStyleIdx="10" presStyleCnt="11">
        <dgm:presLayoutVars>
          <dgm:bulletEnabled val="1"/>
        </dgm:presLayoutVars>
      </dgm:prSet>
      <dgm:spPr/>
    </dgm:pt>
  </dgm:ptLst>
  <dgm:cxnLst>
    <dgm:cxn modelId="{E995AB05-5264-4FB7-AFCC-08243A231A97}" srcId="{DA1AAD5E-579A-4803-8CD2-7B715089E77A}" destId="{8E7E701D-7B3B-496E-B96A-F545C18FE7B3}" srcOrd="5" destOrd="0" parTransId="{6466EC8E-BC62-4BD5-905E-6747C327111A}" sibTransId="{0A67A790-259B-40DB-A04F-16E3B6C98073}"/>
    <dgm:cxn modelId="{CED81D09-614A-48D9-8B02-0DAD42D16077}" srcId="{DA1AAD5E-579A-4803-8CD2-7B715089E77A}" destId="{4E975062-0CEF-43E8-8895-B4C0434B8B6F}" srcOrd="4" destOrd="0" parTransId="{6E61BCB8-A7FD-4471-89CC-F9D1E6B28006}" sibTransId="{1AAA0020-54BC-4714-A273-F496C501A725}"/>
    <dgm:cxn modelId="{4D3F8811-3FF1-4004-BC1B-09DDC4E689A9}" type="presOf" srcId="{EA5DAF06-59A8-41D8-A913-7DAE165037C6}" destId="{5E73C028-012B-4008-815E-B8906DBC699F}" srcOrd="0" destOrd="0" presId="urn:microsoft.com/office/officeart/2005/8/layout/default"/>
    <dgm:cxn modelId="{FEF2B326-02B1-45B3-A2C5-EA0F8254EC73}" type="presOf" srcId="{4E975062-0CEF-43E8-8895-B4C0434B8B6F}" destId="{A39BF042-B41B-4F87-BA3C-BF83993BB9A0}" srcOrd="0" destOrd="0" presId="urn:microsoft.com/office/officeart/2005/8/layout/default"/>
    <dgm:cxn modelId="{55A6A92C-222B-4B4D-9488-AA43B2896D7E}" type="presOf" srcId="{90CACFBD-642C-4C6F-9A5E-E0D72B584963}" destId="{C20C5F76-93B4-4F2B-AE1A-3AFAD85500F2}" srcOrd="0" destOrd="0" presId="urn:microsoft.com/office/officeart/2005/8/layout/default"/>
    <dgm:cxn modelId="{0A90C731-E2D0-4D43-938C-E0B639C35A35}" srcId="{DA1AAD5E-579A-4803-8CD2-7B715089E77A}" destId="{27761068-EFBC-4A9C-8B5C-8F1F6C751622}" srcOrd="0" destOrd="0" parTransId="{D0550D07-41D3-416D-82FB-E7A8A8979289}" sibTransId="{A698D667-6B5B-40FE-80B2-A76CF3408197}"/>
    <dgm:cxn modelId="{9FE28A37-D2FE-4292-A535-9A03861D3237}" srcId="{DA1AAD5E-579A-4803-8CD2-7B715089E77A}" destId="{90CACFBD-642C-4C6F-9A5E-E0D72B584963}" srcOrd="9" destOrd="0" parTransId="{E3062F20-B44B-484B-906E-31DA72EDF267}" sibTransId="{792FED94-B0A8-4620-A859-389A937F28E7}"/>
    <dgm:cxn modelId="{AEAB4439-2DA4-48BB-8F81-B26D60E53327}" type="presOf" srcId="{B7E949DB-8071-46E6-8EAE-3EDAFB17CFA7}" destId="{1630D793-E77E-431D-BE61-871EEB86044A}" srcOrd="0" destOrd="0" presId="urn:microsoft.com/office/officeart/2005/8/layout/default"/>
    <dgm:cxn modelId="{09BF1640-8BF8-49B3-9EED-02BB4F2FF26A}" srcId="{DA1AAD5E-579A-4803-8CD2-7B715089E77A}" destId="{B7E949DB-8071-46E6-8EAE-3EDAFB17CFA7}" srcOrd="1" destOrd="0" parTransId="{27FB9B5B-4DEE-47E7-A461-2B67B7855452}" sibTransId="{2C5EE248-85AF-47B9-879D-5A78D3432B53}"/>
    <dgm:cxn modelId="{FC030964-945F-4812-95B8-93CC91570C7A}" srcId="{DA1AAD5E-579A-4803-8CD2-7B715089E77A}" destId="{EA5DAF06-59A8-41D8-A913-7DAE165037C6}" srcOrd="2" destOrd="0" parTransId="{15EA8FF8-058D-4A63-95FC-7D73D192DA28}" sibTransId="{473F7504-8C92-4E77-80D3-C08FB449043C}"/>
    <dgm:cxn modelId="{59338A74-FD74-4151-A941-98482EA919FF}" srcId="{DA1AAD5E-579A-4803-8CD2-7B715089E77A}" destId="{D4AB567B-4A51-45F0-9EF5-2C240D359DE8}" srcOrd="3" destOrd="0" parTransId="{5C9FB20C-CF85-456E-A8BD-468B009BA904}" sibTransId="{70176A9D-51B5-489D-AB22-2D4F3695D117}"/>
    <dgm:cxn modelId="{E30ACF7A-FF6D-4A0F-A180-DAA69331B065}" type="presOf" srcId="{27761068-EFBC-4A9C-8B5C-8F1F6C751622}" destId="{DB8BBFAE-CC6E-43BF-ADD2-B33A6869CD35}" srcOrd="0" destOrd="0" presId="urn:microsoft.com/office/officeart/2005/8/layout/default"/>
    <dgm:cxn modelId="{30DCCC7C-F1E5-438C-BC0C-4CFDE23E3A7F}" type="presOf" srcId="{DA1AAD5E-579A-4803-8CD2-7B715089E77A}" destId="{767DEBC5-C109-457F-94C7-5036E73B9702}" srcOrd="0" destOrd="0" presId="urn:microsoft.com/office/officeart/2005/8/layout/default"/>
    <dgm:cxn modelId="{145C64A8-1D04-44EF-B00D-0FBE7FDE54D6}" type="presOf" srcId="{8E7E701D-7B3B-496E-B96A-F545C18FE7B3}" destId="{560E91A2-89E7-4C3B-914A-AF498D61F5A4}" srcOrd="0" destOrd="0" presId="urn:microsoft.com/office/officeart/2005/8/layout/default"/>
    <dgm:cxn modelId="{4DA65CC7-A7C7-4AF5-A534-4E3474C68D40}" srcId="{DA1AAD5E-579A-4803-8CD2-7B715089E77A}" destId="{C115C5F8-A487-4712-95EB-BBE1D955363C}" srcOrd="6" destOrd="0" parTransId="{20769F6C-1740-487F-9F2E-4BCAFE3C9BBD}" sibTransId="{5CCDB178-DF57-4FD8-BB49-8A28F9F50582}"/>
    <dgm:cxn modelId="{16975FCA-8843-4244-AFD0-1B29ECB65488}" type="presOf" srcId="{BED672C9-F2DC-4A9C-BDFA-A4605A938F8B}" destId="{A1098456-5832-4FFA-B490-4C7F1D0DCE76}" srcOrd="0" destOrd="0" presId="urn:microsoft.com/office/officeart/2005/8/layout/default"/>
    <dgm:cxn modelId="{AC4D35CC-21A0-4FCD-AD77-8AB1109D5F1B}" type="presOf" srcId="{D4AB567B-4A51-45F0-9EF5-2C240D359DE8}" destId="{5F27150D-7768-485F-A74C-E4213550D6BC}" srcOrd="0" destOrd="0" presId="urn:microsoft.com/office/officeart/2005/8/layout/default"/>
    <dgm:cxn modelId="{8F2189D4-A894-437F-B98F-433048A2EE36}" srcId="{DA1AAD5E-579A-4803-8CD2-7B715089E77A}" destId="{BED672C9-F2DC-4A9C-BDFA-A4605A938F8B}" srcOrd="7" destOrd="0" parTransId="{72D9A67D-6967-45E6-B276-A4C50C44DF97}" sibTransId="{6D3A6CC1-5FAF-4139-8C44-BB46E761B179}"/>
    <dgm:cxn modelId="{A191E0D5-9044-4387-830E-B9F82F0CC377}" type="presOf" srcId="{9CEA0427-15A7-419E-8C24-8EF73CDFFC68}" destId="{957B1CBA-C33E-4EB2-8194-03BF90EABA34}" srcOrd="0" destOrd="0" presId="urn:microsoft.com/office/officeart/2005/8/layout/default"/>
    <dgm:cxn modelId="{60FF88D8-0445-4886-84D2-AF87EA882F38}" type="presOf" srcId="{C115C5F8-A487-4712-95EB-BBE1D955363C}" destId="{1C3503EB-06D3-4385-8837-1E465199A8D1}" srcOrd="0" destOrd="0" presId="urn:microsoft.com/office/officeart/2005/8/layout/default"/>
    <dgm:cxn modelId="{9300F9DC-61D3-4AA6-BA04-9B66FFAB45AD}" type="presOf" srcId="{51DC9377-040B-4C71-8F17-BF9B25F2EB3E}" destId="{AC9F3ECB-DEC0-47E3-89A5-30DF964645BC}" srcOrd="0" destOrd="0" presId="urn:microsoft.com/office/officeart/2005/8/layout/default"/>
    <dgm:cxn modelId="{66B54BE8-1B8B-4EC6-A6DB-00500CE4CA80}" srcId="{DA1AAD5E-579A-4803-8CD2-7B715089E77A}" destId="{51DC9377-040B-4C71-8F17-BF9B25F2EB3E}" srcOrd="10" destOrd="0" parTransId="{E37939C0-CAEA-4FA1-9F05-F8D05FFBBFF1}" sibTransId="{C0DD6D68-B90D-4541-8490-61FA84E54A97}"/>
    <dgm:cxn modelId="{21D994F0-9CA0-4F6F-903F-38F66F2C7B17}" srcId="{DA1AAD5E-579A-4803-8CD2-7B715089E77A}" destId="{9CEA0427-15A7-419E-8C24-8EF73CDFFC68}" srcOrd="8" destOrd="0" parTransId="{0E9EB634-45C5-49B1-B7E8-8DF005480365}" sibTransId="{BE010082-849A-4C9D-8507-F5762AE92072}"/>
    <dgm:cxn modelId="{9F3DA132-2EA8-48B3-A1E9-AB49D4DCE771}" type="presParOf" srcId="{767DEBC5-C109-457F-94C7-5036E73B9702}" destId="{DB8BBFAE-CC6E-43BF-ADD2-B33A6869CD35}" srcOrd="0" destOrd="0" presId="urn:microsoft.com/office/officeart/2005/8/layout/default"/>
    <dgm:cxn modelId="{FB962125-F13A-40DC-81FD-E8368DB852BA}" type="presParOf" srcId="{767DEBC5-C109-457F-94C7-5036E73B9702}" destId="{7B5166AA-F03F-4A94-9492-FB7BA8915EDD}" srcOrd="1" destOrd="0" presId="urn:microsoft.com/office/officeart/2005/8/layout/default"/>
    <dgm:cxn modelId="{421722E2-A7BE-4A8D-89E6-D7505E52F74A}" type="presParOf" srcId="{767DEBC5-C109-457F-94C7-5036E73B9702}" destId="{1630D793-E77E-431D-BE61-871EEB86044A}" srcOrd="2" destOrd="0" presId="urn:microsoft.com/office/officeart/2005/8/layout/default"/>
    <dgm:cxn modelId="{36DD6A67-5545-4A60-AF23-BC713BBEB6B6}" type="presParOf" srcId="{767DEBC5-C109-457F-94C7-5036E73B9702}" destId="{23693D98-C24E-4FA5-B3F5-C6600FDE023F}" srcOrd="3" destOrd="0" presId="urn:microsoft.com/office/officeart/2005/8/layout/default"/>
    <dgm:cxn modelId="{DEE80EA4-2D9F-4F29-8A6F-D012D676D7B1}" type="presParOf" srcId="{767DEBC5-C109-457F-94C7-5036E73B9702}" destId="{5E73C028-012B-4008-815E-B8906DBC699F}" srcOrd="4" destOrd="0" presId="urn:microsoft.com/office/officeart/2005/8/layout/default"/>
    <dgm:cxn modelId="{39C27A0D-6B08-4358-A26F-DCC27409048B}" type="presParOf" srcId="{767DEBC5-C109-457F-94C7-5036E73B9702}" destId="{3021802B-572C-4738-9201-23CA682BB1C6}" srcOrd="5" destOrd="0" presId="urn:microsoft.com/office/officeart/2005/8/layout/default"/>
    <dgm:cxn modelId="{574805E0-A819-4458-9B55-70BE1D3B1984}" type="presParOf" srcId="{767DEBC5-C109-457F-94C7-5036E73B9702}" destId="{5F27150D-7768-485F-A74C-E4213550D6BC}" srcOrd="6" destOrd="0" presId="urn:microsoft.com/office/officeart/2005/8/layout/default"/>
    <dgm:cxn modelId="{92AD8391-C943-4198-8825-5C3500DE0C18}" type="presParOf" srcId="{767DEBC5-C109-457F-94C7-5036E73B9702}" destId="{4D73040D-6910-4A33-A3DE-D62C7CC54C29}" srcOrd="7" destOrd="0" presId="urn:microsoft.com/office/officeart/2005/8/layout/default"/>
    <dgm:cxn modelId="{BE531747-EC3B-45BC-9530-2ECCDDC0501B}" type="presParOf" srcId="{767DEBC5-C109-457F-94C7-5036E73B9702}" destId="{A39BF042-B41B-4F87-BA3C-BF83993BB9A0}" srcOrd="8" destOrd="0" presId="urn:microsoft.com/office/officeart/2005/8/layout/default"/>
    <dgm:cxn modelId="{8F6A60C9-F129-43AD-A679-414B9A7BCB3B}" type="presParOf" srcId="{767DEBC5-C109-457F-94C7-5036E73B9702}" destId="{C2AAF430-1746-4D1D-8D4B-F04F06087A65}" srcOrd="9" destOrd="0" presId="urn:microsoft.com/office/officeart/2005/8/layout/default"/>
    <dgm:cxn modelId="{4B00DAAD-8B67-4494-9300-F9A2FD861E70}" type="presParOf" srcId="{767DEBC5-C109-457F-94C7-5036E73B9702}" destId="{560E91A2-89E7-4C3B-914A-AF498D61F5A4}" srcOrd="10" destOrd="0" presId="urn:microsoft.com/office/officeart/2005/8/layout/default"/>
    <dgm:cxn modelId="{4EE64AC3-C721-4130-B16B-3F57E514834D}" type="presParOf" srcId="{767DEBC5-C109-457F-94C7-5036E73B9702}" destId="{D63C1064-12B8-4D19-B5C1-0B922B656D9B}" srcOrd="11" destOrd="0" presId="urn:microsoft.com/office/officeart/2005/8/layout/default"/>
    <dgm:cxn modelId="{BE4FE9F5-A7E4-4E86-B68C-3B08E9138B1B}" type="presParOf" srcId="{767DEBC5-C109-457F-94C7-5036E73B9702}" destId="{1C3503EB-06D3-4385-8837-1E465199A8D1}" srcOrd="12" destOrd="0" presId="urn:microsoft.com/office/officeart/2005/8/layout/default"/>
    <dgm:cxn modelId="{67343DEE-8F64-4F2B-AC21-FA4D1AC0C91B}" type="presParOf" srcId="{767DEBC5-C109-457F-94C7-5036E73B9702}" destId="{AF5AC928-73D0-46B5-A2D9-514EB9D7B3C0}" srcOrd="13" destOrd="0" presId="urn:microsoft.com/office/officeart/2005/8/layout/default"/>
    <dgm:cxn modelId="{1DE67BF3-0418-4541-8CB2-4F9554E12E8B}" type="presParOf" srcId="{767DEBC5-C109-457F-94C7-5036E73B9702}" destId="{A1098456-5832-4FFA-B490-4C7F1D0DCE76}" srcOrd="14" destOrd="0" presId="urn:microsoft.com/office/officeart/2005/8/layout/default"/>
    <dgm:cxn modelId="{70C0EB39-83AA-4552-86EE-0EBD366402EE}" type="presParOf" srcId="{767DEBC5-C109-457F-94C7-5036E73B9702}" destId="{A6D9AFAD-FEB5-429E-AD19-0F9E9C44A3B3}" srcOrd="15" destOrd="0" presId="urn:microsoft.com/office/officeart/2005/8/layout/default"/>
    <dgm:cxn modelId="{EF2BE93B-ECDC-4D68-9944-F71A73599A39}" type="presParOf" srcId="{767DEBC5-C109-457F-94C7-5036E73B9702}" destId="{957B1CBA-C33E-4EB2-8194-03BF90EABA34}" srcOrd="16" destOrd="0" presId="urn:microsoft.com/office/officeart/2005/8/layout/default"/>
    <dgm:cxn modelId="{FA154008-26FE-4BCE-BA2F-AB2050033512}" type="presParOf" srcId="{767DEBC5-C109-457F-94C7-5036E73B9702}" destId="{913D91B4-DF28-4D72-A883-8F52596CE6E8}" srcOrd="17" destOrd="0" presId="urn:microsoft.com/office/officeart/2005/8/layout/default"/>
    <dgm:cxn modelId="{448DA2A5-B8C5-4C7D-9158-00BC000D915B}" type="presParOf" srcId="{767DEBC5-C109-457F-94C7-5036E73B9702}" destId="{C20C5F76-93B4-4F2B-AE1A-3AFAD85500F2}" srcOrd="18" destOrd="0" presId="urn:microsoft.com/office/officeart/2005/8/layout/default"/>
    <dgm:cxn modelId="{37B9545D-A811-4F1F-8C09-9239E29F9DBC}" type="presParOf" srcId="{767DEBC5-C109-457F-94C7-5036E73B9702}" destId="{28E29750-F822-48E5-BD2F-2000522535EB}" srcOrd="19" destOrd="0" presId="urn:microsoft.com/office/officeart/2005/8/layout/default"/>
    <dgm:cxn modelId="{725341C4-9CA7-4C92-AF30-742E9147CAC2}" type="presParOf" srcId="{767DEBC5-C109-457F-94C7-5036E73B9702}" destId="{AC9F3ECB-DEC0-47E3-89A5-30DF964645BC}"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13DA311-A6BC-4301-80EB-D65BA771414F}"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43D2030-CBFD-454A-B8B4-DAC9D4EFB8E4}">
      <dgm:prSet/>
      <dgm:spPr/>
      <dgm:t>
        <a:bodyPr/>
        <a:lstStyle/>
        <a:p>
          <a:r>
            <a:rPr lang="en-GB"/>
            <a:t>Superdrug focuses on Harmony</a:t>
          </a:r>
          <a:endParaRPr lang="en-US"/>
        </a:p>
      </dgm:t>
    </dgm:pt>
    <dgm:pt modelId="{D6F16D61-633B-4D99-8166-78ED6930DDE7}" type="parTrans" cxnId="{0F7B6849-977F-4386-B0DF-FA82588A4AB3}">
      <dgm:prSet/>
      <dgm:spPr/>
      <dgm:t>
        <a:bodyPr/>
        <a:lstStyle/>
        <a:p>
          <a:endParaRPr lang="en-US"/>
        </a:p>
      </dgm:t>
    </dgm:pt>
    <dgm:pt modelId="{5116133E-800B-4DE0-B1CA-6BC4AEDF6F3E}" type="sibTrans" cxnId="{0F7B6849-977F-4386-B0DF-FA82588A4AB3}">
      <dgm:prSet/>
      <dgm:spPr/>
      <dgm:t>
        <a:bodyPr/>
        <a:lstStyle/>
        <a:p>
          <a:endParaRPr lang="en-US"/>
        </a:p>
      </dgm:t>
    </dgm:pt>
    <dgm:pt modelId="{7881C564-C240-41DF-87E4-04220D76116C}">
      <dgm:prSet/>
      <dgm:spPr/>
      <dgm:t>
        <a:bodyPr/>
        <a:lstStyle/>
        <a:p>
          <a:r>
            <a:rPr lang="en-GB"/>
            <a:t>The six cores</a:t>
          </a:r>
          <a:endParaRPr lang="en-US"/>
        </a:p>
      </dgm:t>
    </dgm:pt>
    <dgm:pt modelId="{C5548084-51B8-4272-85EE-8DCEDF597783}" type="parTrans" cxnId="{9B68EA58-446A-40BA-ACCA-D819C5CDAC4A}">
      <dgm:prSet/>
      <dgm:spPr/>
      <dgm:t>
        <a:bodyPr/>
        <a:lstStyle/>
        <a:p>
          <a:endParaRPr lang="en-US"/>
        </a:p>
      </dgm:t>
    </dgm:pt>
    <dgm:pt modelId="{1FFB2630-6A77-4ADD-8078-93C375595C18}" type="sibTrans" cxnId="{9B68EA58-446A-40BA-ACCA-D819C5CDAC4A}">
      <dgm:prSet/>
      <dgm:spPr/>
      <dgm:t>
        <a:bodyPr/>
        <a:lstStyle/>
        <a:p>
          <a:endParaRPr lang="en-US"/>
        </a:p>
      </dgm:t>
    </dgm:pt>
    <dgm:pt modelId="{9E651BFE-C8A8-4191-A460-729C511DA2D7}">
      <dgm:prSet/>
      <dgm:spPr/>
      <dgm:t>
        <a:bodyPr/>
        <a:lstStyle/>
        <a:p>
          <a:r>
            <a:rPr lang="en-GB" dirty="0"/>
            <a:t>Age</a:t>
          </a:r>
          <a:endParaRPr lang="en-US" dirty="0"/>
        </a:p>
      </dgm:t>
    </dgm:pt>
    <dgm:pt modelId="{1784E29F-3C4F-4946-AC41-C87D728B6A7A}" type="parTrans" cxnId="{6C69CB2B-1F16-419B-BDE7-57E4AC5D4CC7}">
      <dgm:prSet/>
      <dgm:spPr/>
      <dgm:t>
        <a:bodyPr/>
        <a:lstStyle/>
        <a:p>
          <a:endParaRPr lang="en-US"/>
        </a:p>
      </dgm:t>
    </dgm:pt>
    <dgm:pt modelId="{E0809F29-35A1-44F0-8B2B-22C45CE009FF}" type="sibTrans" cxnId="{6C69CB2B-1F16-419B-BDE7-57E4AC5D4CC7}">
      <dgm:prSet/>
      <dgm:spPr/>
      <dgm:t>
        <a:bodyPr/>
        <a:lstStyle/>
        <a:p>
          <a:endParaRPr lang="en-US"/>
        </a:p>
      </dgm:t>
    </dgm:pt>
    <dgm:pt modelId="{6656A3F6-1865-4BFA-9138-EE2D43005B45}">
      <dgm:prSet/>
      <dgm:spPr/>
      <dgm:t>
        <a:bodyPr/>
        <a:lstStyle/>
        <a:p>
          <a:r>
            <a:rPr lang="en-GB" dirty="0"/>
            <a:t>Social Mobility (Access to All Areas)</a:t>
          </a:r>
          <a:endParaRPr lang="en-US" dirty="0"/>
        </a:p>
      </dgm:t>
    </dgm:pt>
    <dgm:pt modelId="{A8C6F7C2-1FE9-40C3-861B-8A44FF54D9E8}" type="parTrans" cxnId="{04315639-A438-4A00-B4EF-120A10FEA533}">
      <dgm:prSet/>
      <dgm:spPr/>
      <dgm:t>
        <a:bodyPr/>
        <a:lstStyle/>
        <a:p>
          <a:endParaRPr lang="en-US"/>
        </a:p>
      </dgm:t>
    </dgm:pt>
    <dgm:pt modelId="{FDB4EB9C-E56A-4494-8951-374E309226FC}" type="sibTrans" cxnId="{04315639-A438-4A00-B4EF-120A10FEA533}">
      <dgm:prSet/>
      <dgm:spPr/>
      <dgm:t>
        <a:bodyPr/>
        <a:lstStyle/>
        <a:p>
          <a:endParaRPr lang="en-US"/>
        </a:p>
      </dgm:t>
    </dgm:pt>
    <dgm:pt modelId="{663C06FE-711F-4FA8-A296-F4374C86B4E4}">
      <dgm:prSet/>
      <dgm:spPr/>
      <dgm:t>
        <a:bodyPr/>
        <a:lstStyle/>
        <a:p>
          <a:r>
            <a:rPr lang="en-GB" dirty="0"/>
            <a:t>Disability</a:t>
          </a:r>
          <a:endParaRPr lang="en-US" dirty="0"/>
        </a:p>
      </dgm:t>
    </dgm:pt>
    <dgm:pt modelId="{C44F87EB-3DDD-4B7F-87F3-132ACB2BB10E}" type="parTrans" cxnId="{71327EA7-BA86-4C9D-A4BA-DA8BD3F8DD8A}">
      <dgm:prSet/>
      <dgm:spPr/>
      <dgm:t>
        <a:bodyPr/>
        <a:lstStyle/>
        <a:p>
          <a:endParaRPr lang="en-US"/>
        </a:p>
      </dgm:t>
    </dgm:pt>
    <dgm:pt modelId="{5338D9C2-DF5E-42C3-82ED-C996D2E6BEEE}" type="sibTrans" cxnId="{71327EA7-BA86-4C9D-A4BA-DA8BD3F8DD8A}">
      <dgm:prSet/>
      <dgm:spPr/>
      <dgm:t>
        <a:bodyPr/>
        <a:lstStyle/>
        <a:p>
          <a:endParaRPr lang="en-US"/>
        </a:p>
      </dgm:t>
    </dgm:pt>
    <dgm:pt modelId="{34B00F17-346D-481F-AFC6-4303764CAEA2}">
      <dgm:prSet/>
      <dgm:spPr/>
      <dgm:t>
        <a:bodyPr/>
        <a:lstStyle/>
        <a:p>
          <a:r>
            <a:rPr lang="en-GB" dirty="0"/>
            <a:t>Gender Equality</a:t>
          </a:r>
          <a:endParaRPr lang="en-US" dirty="0"/>
        </a:p>
      </dgm:t>
    </dgm:pt>
    <dgm:pt modelId="{D46CF773-76E0-43D1-B3D9-C733BB857788}" type="parTrans" cxnId="{DCFEA112-2CD0-4529-9FA7-DF0191DFF69E}">
      <dgm:prSet/>
      <dgm:spPr/>
      <dgm:t>
        <a:bodyPr/>
        <a:lstStyle/>
        <a:p>
          <a:endParaRPr lang="en-US"/>
        </a:p>
      </dgm:t>
    </dgm:pt>
    <dgm:pt modelId="{5DA18FDE-3982-4069-AF80-40493520F83C}" type="sibTrans" cxnId="{DCFEA112-2CD0-4529-9FA7-DF0191DFF69E}">
      <dgm:prSet/>
      <dgm:spPr/>
      <dgm:t>
        <a:bodyPr/>
        <a:lstStyle/>
        <a:p>
          <a:endParaRPr lang="en-US"/>
        </a:p>
      </dgm:t>
    </dgm:pt>
    <dgm:pt modelId="{ED5EA4C0-CDB3-45CF-90F3-95F354C16376}">
      <dgm:prSet/>
      <dgm:spPr/>
      <dgm:t>
        <a:bodyPr/>
        <a:lstStyle/>
        <a:p>
          <a:r>
            <a:rPr lang="en-GB" dirty="0"/>
            <a:t>LGBTQ+</a:t>
          </a:r>
          <a:endParaRPr lang="en-US" dirty="0"/>
        </a:p>
      </dgm:t>
    </dgm:pt>
    <dgm:pt modelId="{80ACA3B4-042E-46F5-ADB2-1A6619B3E158}" type="parTrans" cxnId="{A76581B7-6F3C-46BF-A2F6-1E03F4CD0194}">
      <dgm:prSet/>
      <dgm:spPr/>
      <dgm:t>
        <a:bodyPr/>
        <a:lstStyle/>
        <a:p>
          <a:endParaRPr lang="en-US"/>
        </a:p>
      </dgm:t>
    </dgm:pt>
    <dgm:pt modelId="{AFE7FD21-CABB-40C8-944D-7CA62FE3564B}" type="sibTrans" cxnId="{A76581B7-6F3C-46BF-A2F6-1E03F4CD0194}">
      <dgm:prSet/>
      <dgm:spPr/>
      <dgm:t>
        <a:bodyPr/>
        <a:lstStyle/>
        <a:p>
          <a:endParaRPr lang="en-US"/>
        </a:p>
      </dgm:t>
    </dgm:pt>
    <dgm:pt modelId="{1117C59F-83D1-4755-A578-7FEB012E2D17}">
      <dgm:prSet/>
      <dgm:spPr/>
      <dgm:t>
        <a:bodyPr/>
        <a:lstStyle/>
        <a:p>
          <a:r>
            <a:rPr lang="en-GB" dirty="0"/>
            <a:t>Race &amp; Ethnicity </a:t>
          </a:r>
          <a:endParaRPr lang="en-US" dirty="0"/>
        </a:p>
      </dgm:t>
    </dgm:pt>
    <dgm:pt modelId="{38EE1F77-401E-42EC-973B-91DECA530EAA}" type="parTrans" cxnId="{DC10B3D5-8B4F-41C3-9949-7F0F3D6E0886}">
      <dgm:prSet/>
      <dgm:spPr/>
      <dgm:t>
        <a:bodyPr/>
        <a:lstStyle/>
        <a:p>
          <a:endParaRPr lang="en-US"/>
        </a:p>
      </dgm:t>
    </dgm:pt>
    <dgm:pt modelId="{CA4C0D3E-CD45-4319-BA08-BA098B0DF617}" type="sibTrans" cxnId="{DC10B3D5-8B4F-41C3-9949-7F0F3D6E0886}">
      <dgm:prSet/>
      <dgm:spPr/>
      <dgm:t>
        <a:bodyPr/>
        <a:lstStyle/>
        <a:p>
          <a:endParaRPr lang="en-US"/>
        </a:p>
      </dgm:t>
    </dgm:pt>
    <dgm:pt modelId="{26A6F28B-1263-458A-93D1-07DCD21F2CE2}" type="pres">
      <dgm:prSet presAssocID="{713DA311-A6BC-4301-80EB-D65BA771414F}" presName="linear" presStyleCnt="0">
        <dgm:presLayoutVars>
          <dgm:animLvl val="lvl"/>
          <dgm:resizeHandles val="exact"/>
        </dgm:presLayoutVars>
      </dgm:prSet>
      <dgm:spPr/>
    </dgm:pt>
    <dgm:pt modelId="{D2D62D2A-8B81-43AE-B56E-2EBFC90BC09C}" type="pres">
      <dgm:prSet presAssocID="{443D2030-CBFD-454A-B8B4-DAC9D4EFB8E4}" presName="parentText" presStyleLbl="node1" presStyleIdx="0" presStyleCnt="2">
        <dgm:presLayoutVars>
          <dgm:chMax val="0"/>
          <dgm:bulletEnabled val="1"/>
        </dgm:presLayoutVars>
      </dgm:prSet>
      <dgm:spPr/>
    </dgm:pt>
    <dgm:pt modelId="{1C82255F-5041-46BC-8221-18F1493849D4}" type="pres">
      <dgm:prSet presAssocID="{5116133E-800B-4DE0-B1CA-6BC4AEDF6F3E}" presName="spacer" presStyleCnt="0"/>
      <dgm:spPr/>
    </dgm:pt>
    <dgm:pt modelId="{ACFD3DF5-E0F7-4762-89BF-682F5E9F60C7}" type="pres">
      <dgm:prSet presAssocID="{7881C564-C240-41DF-87E4-04220D76116C}" presName="parentText" presStyleLbl="node1" presStyleIdx="1" presStyleCnt="2">
        <dgm:presLayoutVars>
          <dgm:chMax val="0"/>
          <dgm:bulletEnabled val="1"/>
        </dgm:presLayoutVars>
      </dgm:prSet>
      <dgm:spPr/>
    </dgm:pt>
    <dgm:pt modelId="{F096C8F3-98BD-4A58-AA00-7B5DCE7B1876}" type="pres">
      <dgm:prSet presAssocID="{7881C564-C240-41DF-87E4-04220D76116C}" presName="childText" presStyleLbl="revTx" presStyleIdx="0" presStyleCnt="1">
        <dgm:presLayoutVars>
          <dgm:bulletEnabled val="1"/>
        </dgm:presLayoutVars>
      </dgm:prSet>
      <dgm:spPr/>
    </dgm:pt>
  </dgm:ptLst>
  <dgm:cxnLst>
    <dgm:cxn modelId="{DCFEA112-2CD0-4529-9FA7-DF0191DFF69E}" srcId="{7881C564-C240-41DF-87E4-04220D76116C}" destId="{34B00F17-346D-481F-AFC6-4303764CAEA2}" srcOrd="3" destOrd="0" parTransId="{D46CF773-76E0-43D1-B3D9-C733BB857788}" sibTransId="{5DA18FDE-3982-4069-AF80-40493520F83C}"/>
    <dgm:cxn modelId="{210BC31A-0937-49F3-B6DA-E4A1A2BCBCDE}" type="presOf" srcId="{7881C564-C240-41DF-87E4-04220D76116C}" destId="{ACFD3DF5-E0F7-4762-89BF-682F5E9F60C7}" srcOrd="0" destOrd="0" presId="urn:microsoft.com/office/officeart/2005/8/layout/vList2"/>
    <dgm:cxn modelId="{6C69CB2B-1F16-419B-BDE7-57E4AC5D4CC7}" srcId="{7881C564-C240-41DF-87E4-04220D76116C}" destId="{9E651BFE-C8A8-4191-A460-729C511DA2D7}" srcOrd="0" destOrd="0" parTransId="{1784E29F-3C4F-4946-AC41-C87D728B6A7A}" sibTransId="{E0809F29-35A1-44F0-8B2B-22C45CE009FF}"/>
    <dgm:cxn modelId="{04315639-A438-4A00-B4EF-120A10FEA533}" srcId="{7881C564-C240-41DF-87E4-04220D76116C}" destId="{6656A3F6-1865-4BFA-9138-EE2D43005B45}" srcOrd="1" destOrd="0" parTransId="{A8C6F7C2-1FE9-40C3-861B-8A44FF54D9E8}" sibTransId="{FDB4EB9C-E56A-4494-8951-374E309226FC}"/>
    <dgm:cxn modelId="{D5C22C3B-CF73-4405-A484-51EB0135969C}" type="presOf" srcId="{1117C59F-83D1-4755-A578-7FEB012E2D17}" destId="{F096C8F3-98BD-4A58-AA00-7B5DCE7B1876}" srcOrd="0" destOrd="5" presId="urn:microsoft.com/office/officeart/2005/8/layout/vList2"/>
    <dgm:cxn modelId="{1F120F5E-B17E-47D6-8757-8FF2B51E6291}" type="presOf" srcId="{6656A3F6-1865-4BFA-9138-EE2D43005B45}" destId="{F096C8F3-98BD-4A58-AA00-7B5DCE7B1876}" srcOrd="0" destOrd="1" presId="urn:microsoft.com/office/officeart/2005/8/layout/vList2"/>
    <dgm:cxn modelId="{9B5D5666-64D3-45B6-8857-D23447769A68}" type="presOf" srcId="{ED5EA4C0-CDB3-45CF-90F3-95F354C16376}" destId="{F096C8F3-98BD-4A58-AA00-7B5DCE7B1876}" srcOrd="0" destOrd="4" presId="urn:microsoft.com/office/officeart/2005/8/layout/vList2"/>
    <dgm:cxn modelId="{0F7B6849-977F-4386-B0DF-FA82588A4AB3}" srcId="{713DA311-A6BC-4301-80EB-D65BA771414F}" destId="{443D2030-CBFD-454A-B8B4-DAC9D4EFB8E4}" srcOrd="0" destOrd="0" parTransId="{D6F16D61-633B-4D99-8166-78ED6930DDE7}" sibTransId="{5116133E-800B-4DE0-B1CA-6BC4AEDF6F3E}"/>
    <dgm:cxn modelId="{6309EF54-6902-4C95-B044-7F24CA364BA7}" type="presOf" srcId="{34B00F17-346D-481F-AFC6-4303764CAEA2}" destId="{F096C8F3-98BD-4A58-AA00-7B5DCE7B1876}" srcOrd="0" destOrd="3" presId="urn:microsoft.com/office/officeart/2005/8/layout/vList2"/>
    <dgm:cxn modelId="{9B68EA58-446A-40BA-ACCA-D819C5CDAC4A}" srcId="{713DA311-A6BC-4301-80EB-D65BA771414F}" destId="{7881C564-C240-41DF-87E4-04220D76116C}" srcOrd="1" destOrd="0" parTransId="{C5548084-51B8-4272-85EE-8DCEDF597783}" sibTransId="{1FFB2630-6A77-4ADD-8078-93C375595C18}"/>
    <dgm:cxn modelId="{FB05C9A2-F199-429D-929B-490D43CE3945}" type="presOf" srcId="{713DA311-A6BC-4301-80EB-D65BA771414F}" destId="{26A6F28B-1263-458A-93D1-07DCD21F2CE2}" srcOrd="0" destOrd="0" presId="urn:microsoft.com/office/officeart/2005/8/layout/vList2"/>
    <dgm:cxn modelId="{71327EA7-BA86-4C9D-A4BA-DA8BD3F8DD8A}" srcId="{7881C564-C240-41DF-87E4-04220D76116C}" destId="{663C06FE-711F-4FA8-A296-F4374C86B4E4}" srcOrd="2" destOrd="0" parTransId="{C44F87EB-3DDD-4B7F-87F3-132ACB2BB10E}" sibTransId="{5338D9C2-DF5E-42C3-82ED-C996D2E6BEEE}"/>
    <dgm:cxn modelId="{8E3021A9-F8CD-44E3-9C66-185745549601}" type="presOf" srcId="{663C06FE-711F-4FA8-A296-F4374C86B4E4}" destId="{F096C8F3-98BD-4A58-AA00-7B5DCE7B1876}" srcOrd="0" destOrd="2" presId="urn:microsoft.com/office/officeart/2005/8/layout/vList2"/>
    <dgm:cxn modelId="{A76581B7-6F3C-46BF-A2F6-1E03F4CD0194}" srcId="{7881C564-C240-41DF-87E4-04220D76116C}" destId="{ED5EA4C0-CDB3-45CF-90F3-95F354C16376}" srcOrd="4" destOrd="0" parTransId="{80ACA3B4-042E-46F5-ADB2-1A6619B3E158}" sibTransId="{AFE7FD21-CABB-40C8-944D-7CA62FE3564B}"/>
    <dgm:cxn modelId="{5CD22FB8-CCC3-4F4D-B1D1-66F30864E937}" type="presOf" srcId="{443D2030-CBFD-454A-B8B4-DAC9D4EFB8E4}" destId="{D2D62D2A-8B81-43AE-B56E-2EBFC90BC09C}" srcOrd="0" destOrd="0" presId="urn:microsoft.com/office/officeart/2005/8/layout/vList2"/>
    <dgm:cxn modelId="{DC10B3D5-8B4F-41C3-9949-7F0F3D6E0886}" srcId="{7881C564-C240-41DF-87E4-04220D76116C}" destId="{1117C59F-83D1-4755-A578-7FEB012E2D17}" srcOrd="5" destOrd="0" parTransId="{38EE1F77-401E-42EC-973B-91DECA530EAA}" sibTransId="{CA4C0D3E-CD45-4319-BA08-BA098B0DF617}"/>
    <dgm:cxn modelId="{345713FA-B68C-4B01-992D-0BD248EC8A27}" type="presOf" srcId="{9E651BFE-C8A8-4191-A460-729C511DA2D7}" destId="{F096C8F3-98BD-4A58-AA00-7B5DCE7B1876}" srcOrd="0" destOrd="0" presId="urn:microsoft.com/office/officeart/2005/8/layout/vList2"/>
    <dgm:cxn modelId="{D4E601F6-844B-4A4A-B91E-AE492D509DD0}" type="presParOf" srcId="{26A6F28B-1263-458A-93D1-07DCD21F2CE2}" destId="{D2D62D2A-8B81-43AE-B56E-2EBFC90BC09C}" srcOrd="0" destOrd="0" presId="urn:microsoft.com/office/officeart/2005/8/layout/vList2"/>
    <dgm:cxn modelId="{6BEE3F84-2930-4935-94C0-26A1E601F33D}" type="presParOf" srcId="{26A6F28B-1263-458A-93D1-07DCD21F2CE2}" destId="{1C82255F-5041-46BC-8221-18F1493849D4}" srcOrd="1" destOrd="0" presId="urn:microsoft.com/office/officeart/2005/8/layout/vList2"/>
    <dgm:cxn modelId="{853C3FAC-D42B-4B36-8DB2-B80E325D317F}" type="presParOf" srcId="{26A6F28B-1263-458A-93D1-07DCD21F2CE2}" destId="{ACFD3DF5-E0F7-4762-89BF-682F5E9F60C7}" srcOrd="2" destOrd="0" presId="urn:microsoft.com/office/officeart/2005/8/layout/vList2"/>
    <dgm:cxn modelId="{54047203-C9B8-48EA-9B52-7CFF185BF549}" type="presParOf" srcId="{26A6F28B-1263-458A-93D1-07DCD21F2CE2}" destId="{F096C8F3-98BD-4A58-AA00-7B5DCE7B1876}"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290DEEA-9831-4492-ACC7-46D62C87F832}" type="doc">
      <dgm:prSet loTypeId="urn:microsoft.com/office/officeart/2009/3/layout/HorizontalOrganizationChart" loCatId="hierarchy" qsTypeId="urn:microsoft.com/office/officeart/2005/8/quickstyle/simple1" qsCatId="simple" csTypeId="urn:microsoft.com/office/officeart/2005/8/colors/colorful1" csCatId="colorful" phldr="1"/>
      <dgm:spPr/>
      <dgm:t>
        <a:bodyPr/>
        <a:lstStyle/>
        <a:p>
          <a:endParaRPr lang="en-US"/>
        </a:p>
      </dgm:t>
    </dgm:pt>
    <dgm:pt modelId="{62ACABB5-431E-4894-8985-30AFD5AFBC71}">
      <dgm:prSet/>
      <dgm:spPr/>
      <dgm:t>
        <a:bodyPr/>
        <a:lstStyle/>
        <a:p>
          <a:r>
            <a:rPr lang="en-GB" dirty="0"/>
            <a:t>Work environment</a:t>
          </a:r>
          <a:endParaRPr lang="en-US" dirty="0"/>
        </a:p>
      </dgm:t>
    </dgm:pt>
    <dgm:pt modelId="{4C7DAE54-F4F9-45CC-95C2-1062762812DD}" type="parTrans" cxnId="{4EB60251-7EB3-4FBF-BCEC-0543C902890E}">
      <dgm:prSet/>
      <dgm:spPr/>
      <dgm:t>
        <a:bodyPr/>
        <a:lstStyle/>
        <a:p>
          <a:endParaRPr lang="en-US"/>
        </a:p>
      </dgm:t>
    </dgm:pt>
    <dgm:pt modelId="{DD891EB5-3D78-47FB-9F3B-B4E1C5EE3C93}" type="sibTrans" cxnId="{4EB60251-7EB3-4FBF-BCEC-0543C902890E}">
      <dgm:prSet/>
      <dgm:spPr/>
      <dgm:t>
        <a:bodyPr/>
        <a:lstStyle/>
        <a:p>
          <a:endParaRPr lang="en-US"/>
        </a:p>
      </dgm:t>
    </dgm:pt>
    <dgm:pt modelId="{9F07720C-3A5A-4B8A-AF4C-2CF1DFA29CBA}">
      <dgm:prSet/>
      <dgm:spPr/>
      <dgm:t>
        <a:bodyPr/>
        <a:lstStyle/>
        <a:p>
          <a:r>
            <a:rPr lang="en-GB" dirty="0"/>
            <a:t>Free communication</a:t>
          </a:r>
          <a:endParaRPr lang="en-US" dirty="0"/>
        </a:p>
      </dgm:t>
    </dgm:pt>
    <dgm:pt modelId="{CC7BCCA0-2CFB-479C-8478-7A78B2BC5F6C}" type="parTrans" cxnId="{A27B3677-EDC3-4E97-B0F9-BD2623161135}">
      <dgm:prSet/>
      <dgm:spPr/>
      <dgm:t>
        <a:bodyPr/>
        <a:lstStyle/>
        <a:p>
          <a:endParaRPr lang="en-US"/>
        </a:p>
      </dgm:t>
    </dgm:pt>
    <dgm:pt modelId="{4CB1FB03-762A-4712-943B-245D665AF76D}" type="sibTrans" cxnId="{A27B3677-EDC3-4E97-B0F9-BD2623161135}">
      <dgm:prSet/>
      <dgm:spPr/>
      <dgm:t>
        <a:bodyPr/>
        <a:lstStyle/>
        <a:p>
          <a:endParaRPr lang="en-US"/>
        </a:p>
      </dgm:t>
    </dgm:pt>
    <dgm:pt modelId="{FA2F8FE4-FDE4-4290-BDE1-AB2F13A40E5B}">
      <dgm:prSet/>
      <dgm:spPr/>
      <dgm:t>
        <a:bodyPr/>
        <a:lstStyle/>
        <a:p>
          <a:r>
            <a:rPr lang="en-GB" dirty="0"/>
            <a:t>Physical setting- to be comfortable</a:t>
          </a:r>
          <a:endParaRPr lang="en-US" dirty="0"/>
        </a:p>
      </dgm:t>
    </dgm:pt>
    <dgm:pt modelId="{7AF7A2CE-7408-4430-937E-C188AA5D6B9D}" type="parTrans" cxnId="{5A4F7793-BF28-4F80-8B26-AA8B3A75D228}">
      <dgm:prSet/>
      <dgm:spPr/>
      <dgm:t>
        <a:bodyPr/>
        <a:lstStyle/>
        <a:p>
          <a:endParaRPr lang="en-US"/>
        </a:p>
      </dgm:t>
    </dgm:pt>
    <dgm:pt modelId="{4C3D0462-A0C5-4840-A5E1-FB7611F9ADEE}" type="sibTrans" cxnId="{5A4F7793-BF28-4F80-8B26-AA8B3A75D228}">
      <dgm:prSet/>
      <dgm:spPr/>
      <dgm:t>
        <a:bodyPr/>
        <a:lstStyle/>
        <a:p>
          <a:endParaRPr lang="en-US"/>
        </a:p>
      </dgm:t>
    </dgm:pt>
    <dgm:pt modelId="{26C33D18-4CA5-408D-A1CA-F9A5E66A2EA0}">
      <dgm:prSet/>
      <dgm:spPr/>
      <dgm:t>
        <a:bodyPr/>
        <a:lstStyle/>
        <a:p>
          <a:r>
            <a:rPr lang="en-GB"/>
            <a:t>Build trust</a:t>
          </a:r>
          <a:endParaRPr lang="en-US"/>
        </a:p>
      </dgm:t>
    </dgm:pt>
    <dgm:pt modelId="{03A64A2A-654E-497C-BF13-0FB02C0FAC14}" type="parTrans" cxnId="{D2F12AF5-3D86-4D6E-8CCA-03C96FFB843A}">
      <dgm:prSet/>
      <dgm:spPr/>
      <dgm:t>
        <a:bodyPr/>
        <a:lstStyle/>
        <a:p>
          <a:endParaRPr lang="en-US"/>
        </a:p>
      </dgm:t>
    </dgm:pt>
    <dgm:pt modelId="{CA45669C-AEAC-47BC-9FC7-C5663A5E4CBC}" type="sibTrans" cxnId="{D2F12AF5-3D86-4D6E-8CCA-03C96FFB843A}">
      <dgm:prSet/>
      <dgm:spPr/>
      <dgm:t>
        <a:bodyPr/>
        <a:lstStyle/>
        <a:p>
          <a:endParaRPr lang="en-US"/>
        </a:p>
      </dgm:t>
    </dgm:pt>
    <dgm:pt modelId="{DCD53E93-D4D6-494E-84E4-E240643E517D}">
      <dgm:prSet/>
      <dgm:spPr/>
      <dgm:t>
        <a:bodyPr/>
        <a:lstStyle/>
        <a:p>
          <a:r>
            <a:rPr lang="en-GB" dirty="0"/>
            <a:t>Support from other members</a:t>
          </a:r>
          <a:endParaRPr lang="en-US" dirty="0"/>
        </a:p>
      </dgm:t>
    </dgm:pt>
    <dgm:pt modelId="{79B95732-D7BC-4731-BF22-04AB06380AD6}" type="parTrans" cxnId="{3F83B0B2-ED69-4874-993C-26E4EDDCFC4A}">
      <dgm:prSet/>
      <dgm:spPr/>
      <dgm:t>
        <a:bodyPr/>
        <a:lstStyle/>
        <a:p>
          <a:endParaRPr lang="en-US"/>
        </a:p>
      </dgm:t>
    </dgm:pt>
    <dgm:pt modelId="{A038A1CF-CBC3-4D08-96D7-C823AF40F4DA}" type="sibTrans" cxnId="{3F83B0B2-ED69-4874-993C-26E4EDDCFC4A}">
      <dgm:prSet/>
      <dgm:spPr/>
      <dgm:t>
        <a:bodyPr/>
        <a:lstStyle/>
        <a:p>
          <a:endParaRPr lang="en-US"/>
        </a:p>
      </dgm:t>
    </dgm:pt>
    <dgm:pt modelId="{88E15A4A-EC46-4FE8-B57A-2C9E2C8C6429}" type="pres">
      <dgm:prSet presAssocID="{A290DEEA-9831-4492-ACC7-46D62C87F832}" presName="hierChild1" presStyleCnt="0">
        <dgm:presLayoutVars>
          <dgm:orgChart val="1"/>
          <dgm:chPref val="1"/>
          <dgm:dir/>
          <dgm:animOne val="branch"/>
          <dgm:animLvl val="lvl"/>
          <dgm:resizeHandles/>
        </dgm:presLayoutVars>
      </dgm:prSet>
      <dgm:spPr/>
    </dgm:pt>
    <dgm:pt modelId="{0A5F6FF3-0F23-419A-BA79-CAB4DF29575E}" type="pres">
      <dgm:prSet presAssocID="{62ACABB5-431E-4894-8985-30AFD5AFBC71}" presName="hierRoot1" presStyleCnt="0">
        <dgm:presLayoutVars>
          <dgm:hierBranch val="init"/>
        </dgm:presLayoutVars>
      </dgm:prSet>
      <dgm:spPr/>
    </dgm:pt>
    <dgm:pt modelId="{F495F0B9-03BB-4ACB-B22F-A74A114B0C4E}" type="pres">
      <dgm:prSet presAssocID="{62ACABB5-431E-4894-8985-30AFD5AFBC71}" presName="rootComposite1" presStyleCnt="0"/>
      <dgm:spPr/>
    </dgm:pt>
    <dgm:pt modelId="{6A0986BD-B89A-4357-80D1-A6914005499E}" type="pres">
      <dgm:prSet presAssocID="{62ACABB5-431E-4894-8985-30AFD5AFBC71}" presName="rootText1" presStyleLbl="node0" presStyleIdx="0" presStyleCnt="1" custScaleX="232406" custScaleY="555246">
        <dgm:presLayoutVars>
          <dgm:chPref val="3"/>
        </dgm:presLayoutVars>
      </dgm:prSet>
      <dgm:spPr/>
    </dgm:pt>
    <dgm:pt modelId="{0929FDB5-BA97-4AB1-BEA0-1C43168351ED}" type="pres">
      <dgm:prSet presAssocID="{62ACABB5-431E-4894-8985-30AFD5AFBC71}" presName="rootConnector1" presStyleLbl="node1" presStyleIdx="0" presStyleCnt="0"/>
      <dgm:spPr/>
    </dgm:pt>
    <dgm:pt modelId="{819E2815-B58F-418C-88AA-24AA927A0453}" type="pres">
      <dgm:prSet presAssocID="{62ACABB5-431E-4894-8985-30AFD5AFBC71}" presName="hierChild2" presStyleCnt="0"/>
      <dgm:spPr/>
    </dgm:pt>
    <dgm:pt modelId="{F32BCACB-A12C-4EC0-ABB6-48BF1E55793B}" type="pres">
      <dgm:prSet presAssocID="{CC7BCCA0-2CFB-479C-8478-7A78B2BC5F6C}" presName="Name64" presStyleLbl="parChTrans1D2" presStyleIdx="0" presStyleCnt="4"/>
      <dgm:spPr/>
    </dgm:pt>
    <dgm:pt modelId="{188A7A89-374A-47F2-BE1C-90CCBF412380}" type="pres">
      <dgm:prSet presAssocID="{9F07720C-3A5A-4B8A-AF4C-2CF1DFA29CBA}" presName="hierRoot2" presStyleCnt="0">
        <dgm:presLayoutVars>
          <dgm:hierBranch val="init"/>
        </dgm:presLayoutVars>
      </dgm:prSet>
      <dgm:spPr/>
    </dgm:pt>
    <dgm:pt modelId="{B9E3DC3B-9E98-4F4B-A6CE-818A355354BE}" type="pres">
      <dgm:prSet presAssocID="{9F07720C-3A5A-4B8A-AF4C-2CF1DFA29CBA}" presName="rootComposite" presStyleCnt="0"/>
      <dgm:spPr/>
    </dgm:pt>
    <dgm:pt modelId="{CE26F051-2B1B-43FA-81ED-BCB05311FAC9}" type="pres">
      <dgm:prSet presAssocID="{9F07720C-3A5A-4B8A-AF4C-2CF1DFA29CBA}" presName="rootText" presStyleLbl="node2" presStyleIdx="0" presStyleCnt="4" custScaleX="507467" custScaleY="325336">
        <dgm:presLayoutVars>
          <dgm:chPref val="3"/>
        </dgm:presLayoutVars>
      </dgm:prSet>
      <dgm:spPr/>
    </dgm:pt>
    <dgm:pt modelId="{094CE6F4-C3FC-401A-845D-7A3EFFE18220}" type="pres">
      <dgm:prSet presAssocID="{9F07720C-3A5A-4B8A-AF4C-2CF1DFA29CBA}" presName="rootConnector" presStyleLbl="node2" presStyleIdx="0" presStyleCnt="4"/>
      <dgm:spPr/>
    </dgm:pt>
    <dgm:pt modelId="{D935CC4B-65F6-4969-B910-D3E8F92E6AC4}" type="pres">
      <dgm:prSet presAssocID="{9F07720C-3A5A-4B8A-AF4C-2CF1DFA29CBA}" presName="hierChild4" presStyleCnt="0"/>
      <dgm:spPr/>
    </dgm:pt>
    <dgm:pt modelId="{46249712-F0BC-4FC2-AED7-16BBC2E36175}" type="pres">
      <dgm:prSet presAssocID="{9F07720C-3A5A-4B8A-AF4C-2CF1DFA29CBA}" presName="hierChild5" presStyleCnt="0"/>
      <dgm:spPr/>
    </dgm:pt>
    <dgm:pt modelId="{8969548F-823A-4D10-8993-E49F9C901183}" type="pres">
      <dgm:prSet presAssocID="{7AF7A2CE-7408-4430-937E-C188AA5D6B9D}" presName="Name64" presStyleLbl="parChTrans1D2" presStyleIdx="1" presStyleCnt="4"/>
      <dgm:spPr/>
    </dgm:pt>
    <dgm:pt modelId="{5B05AF2A-B99F-46E4-B157-DEB7F5569465}" type="pres">
      <dgm:prSet presAssocID="{FA2F8FE4-FDE4-4290-BDE1-AB2F13A40E5B}" presName="hierRoot2" presStyleCnt="0">
        <dgm:presLayoutVars>
          <dgm:hierBranch val="init"/>
        </dgm:presLayoutVars>
      </dgm:prSet>
      <dgm:spPr/>
    </dgm:pt>
    <dgm:pt modelId="{06C5120C-AE2C-40A7-8216-5D1225987ADD}" type="pres">
      <dgm:prSet presAssocID="{FA2F8FE4-FDE4-4290-BDE1-AB2F13A40E5B}" presName="rootComposite" presStyleCnt="0"/>
      <dgm:spPr/>
    </dgm:pt>
    <dgm:pt modelId="{BB442D73-04BE-4B5B-BB43-E7EE68E2D7AD}" type="pres">
      <dgm:prSet presAssocID="{FA2F8FE4-FDE4-4290-BDE1-AB2F13A40E5B}" presName="rootText" presStyleLbl="node2" presStyleIdx="1" presStyleCnt="4" custScaleX="478042" custScaleY="348271">
        <dgm:presLayoutVars>
          <dgm:chPref val="3"/>
        </dgm:presLayoutVars>
      </dgm:prSet>
      <dgm:spPr/>
    </dgm:pt>
    <dgm:pt modelId="{35B7A15E-6A6C-4EAA-A087-B0E39C094E36}" type="pres">
      <dgm:prSet presAssocID="{FA2F8FE4-FDE4-4290-BDE1-AB2F13A40E5B}" presName="rootConnector" presStyleLbl="node2" presStyleIdx="1" presStyleCnt="4"/>
      <dgm:spPr/>
    </dgm:pt>
    <dgm:pt modelId="{40FB30C0-12C8-4B9D-B519-3D14CDF90F17}" type="pres">
      <dgm:prSet presAssocID="{FA2F8FE4-FDE4-4290-BDE1-AB2F13A40E5B}" presName="hierChild4" presStyleCnt="0"/>
      <dgm:spPr/>
    </dgm:pt>
    <dgm:pt modelId="{5F84A666-3DE5-452E-92A4-32572C674A90}" type="pres">
      <dgm:prSet presAssocID="{FA2F8FE4-FDE4-4290-BDE1-AB2F13A40E5B}" presName="hierChild5" presStyleCnt="0"/>
      <dgm:spPr/>
    </dgm:pt>
    <dgm:pt modelId="{729F8A0B-7BCA-4720-AF12-041CC3126903}" type="pres">
      <dgm:prSet presAssocID="{03A64A2A-654E-497C-BF13-0FB02C0FAC14}" presName="Name64" presStyleLbl="parChTrans1D2" presStyleIdx="2" presStyleCnt="4"/>
      <dgm:spPr/>
    </dgm:pt>
    <dgm:pt modelId="{81F88A98-7DC9-409D-94B8-B448D0BB63A1}" type="pres">
      <dgm:prSet presAssocID="{26C33D18-4CA5-408D-A1CA-F9A5E66A2EA0}" presName="hierRoot2" presStyleCnt="0">
        <dgm:presLayoutVars>
          <dgm:hierBranch val="init"/>
        </dgm:presLayoutVars>
      </dgm:prSet>
      <dgm:spPr/>
    </dgm:pt>
    <dgm:pt modelId="{79E030AA-83C5-4D59-9CD4-F22F8908942C}" type="pres">
      <dgm:prSet presAssocID="{26C33D18-4CA5-408D-A1CA-F9A5E66A2EA0}" presName="rootComposite" presStyleCnt="0"/>
      <dgm:spPr/>
    </dgm:pt>
    <dgm:pt modelId="{41C99DA9-699C-4298-9FBB-28418AB94FF3}" type="pres">
      <dgm:prSet presAssocID="{26C33D18-4CA5-408D-A1CA-F9A5E66A2EA0}" presName="rootText" presStyleLbl="node2" presStyleIdx="2" presStyleCnt="4" custScaleX="502108" custScaleY="252416">
        <dgm:presLayoutVars>
          <dgm:chPref val="3"/>
        </dgm:presLayoutVars>
      </dgm:prSet>
      <dgm:spPr/>
    </dgm:pt>
    <dgm:pt modelId="{8D7B9340-ABED-4C0A-8A95-4D9B9F209EEB}" type="pres">
      <dgm:prSet presAssocID="{26C33D18-4CA5-408D-A1CA-F9A5E66A2EA0}" presName="rootConnector" presStyleLbl="node2" presStyleIdx="2" presStyleCnt="4"/>
      <dgm:spPr/>
    </dgm:pt>
    <dgm:pt modelId="{724598DB-439E-40BC-BA96-3AC413456C09}" type="pres">
      <dgm:prSet presAssocID="{26C33D18-4CA5-408D-A1CA-F9A5E66A2EA0}" presName="hierChild4" presStyleCnt="0"/>
      <dgm:spPr/>
    </dgm:pt>
    <dgm:pt modelId="{952325D5-7774-44B1-B3B3-9A78FC20DD12}" type="pres">
      <dgm:prSet presAssocID="{26C33D18-4CA5-408D-A1CA-F9A5E66A2EA0}" presName="hierChild5" presStyleCnt="0"/>
      <dgm:spPr/>
    </dgm:pt>
    <dgm:pt modelId="{48261088-E319-4381-B8C7-10A79F37D8A8}" type="pres">
      <dgm:prSet presAssocID="{79B95732-D7BC-4731-BF22-04AB06380AD6}" presName="Name64" presStyleLbl="parChTrans1D2" presStyleIdx="3" presStyleCnt="4"/>
      <dgm:spPr/>
    </dgm:pt>
    <dgm:pt modelId="{A4D7DCC5-5741-41EF-8CA6-8B8735F9C3A0}" type="pres">
      <dgm:prSet presAssocID="{DCD53E93-D4D6-494E-84E4-E240643E517D}" presName="hierRoot2" presStyleCnt="0">
        <dgm:presLayoutVars>
          <dgm:hierBranch val="init"/>
        </dgm:presLayoutVars>
      </dgm:prSet>
      <dgm:spPr/>
    </dgm:pt>
    <dgm:pt modelId="{80B95E6F-D5AC-40D7-9C5D-3353D7EB4AA8}" type="pres">
      <dgm:prSet presAssocID="{DCD53E93-D4D6-494E-84E4-E240643E517D}" presName="rootComposite" presStyleCnt="0"/>
      <dgm:spPr/>
    </dgm:pt>
    <dgm:pt modelId="{AD6DFA63-E721-4B1A-B680-C69DADF09AF5}" type="pres">
      <dgm:prSet presAssocID="{DCD53E93-D4D6-494E-84E4-E240643E517D}" presName="rootText" presStyleLbl="node2" presStyleIdx="3" presStyleCnt="4" custScaleX="518678" custScaleY="261320">
        <dgm:presLayoutVars>
          <dgm:chPref val="3"/>
        </dgm:presLayoutVars>
      </dgm:prSet>
      <dgm:spPr/>
    </dgm:pt>
    <dgm:pt modelId="{14A1F483-8CD2-4819-91DC-944628FB3105}" type="pres">
      <dgm:prSet presAssocID="{DCD53E93-D4D6-494E-84E4-E240643E517D}" presName="rootConnector" presStyleLbl="node2" presStyleIdx="3" presStyleCnt="4"/>
      <dgm:spPr/>
    </dgm:pt>
    <dgm:pt modelId="{04890B21-5EF3-4B11-B7FA-2D299FC921AA}" type="pres">
      <dgm:prSet presAssocID="{DCD53E93-D4D6-494E-84E4-E240643E517D}" presName="hierChild4" presStyleCnt="0"/>
      <dgm:spPr/>
    </dgm:pt>
    <dgm:pt modelId="{7CE53B1E-7209-43AE-8B59-E2A498353502}" type="pres">
      <dgm:prSet presAssocID="{DCD53E93-D4D6-494E-84E4-E240643E517D}" presName="hierChild5" presStyleCnt="0"/>
      <dgm:spPr/>
    </dgm:pt>
    <dgm:pt modelId="{F3DC7C87-5C2F-42F0-8872-78994BC24EB0}" type="pres">
      <dgm:prSet presAssocID="{62ACABB5-431E-4894-8985-30AFD5AFBC71}" presName="hierChild3" presStyleCnt="0"/>
      <dgm:spPr/>
    </dgm:pt>
  </dgm:ptLst>
  <dgm:cxnLst>
    <dgm:cxn modelId="{636CD106-CBD9-45B8-99E1-E94DC5F6FEA8}" type="presOf" srcId="{7AF7A2CE-7408-4430-937E-C188AA5D6B9D}" destId="{8969548F-823A-4D10-8993-E49F9C901183}" srcOrd="0" destOrd="0" presId="urn:microsoft.com/office/officeart/2009/3/layout/HorizontalOrganizationChart"/>
    <dgm:cxn modelId="{97C2E71C-9563-4805-86D6-527A2DF72A30}" type="presOf" srcId="{26C33D18-4CA5-408D-A1CA-F9A5E66A2EA0}" destId="{41C99DA9-699C-4298-9FBB-28418AB94FF3}" srcOrd="0" destOrd="0" presId="urn:microsoft.com/office/officeart/2009/3/layout/HorizontalOrganizationChart"/>
    <dgm:cxn modelId="{5F684336-1E39-4FD5-BB2B-9502BB3FB0F9}" type="presOf" srcId="{CC7BCCA0-2CFB-479C-8478-7A78B2BC5F6C}" destId="{F32BCACB-A12C-4EC0-ABB6-48BF1E55793B}" srcOrd="0" destOrd="0" presId="urn:microsoft.com/office/officeart/2009/3/layout/HorizontalOrganizationChart"/>
    <dgm:cxn modelId="{FF8AC64F-1374-4DA8-AC3A-E647B64988A2}" type="presOf" srcId="{62ACABB5-431E-4894-8985-30AFD5AFBC71}" destId="{6A0986BD-B89A-4357-80D1-A6914005499E}" srcOrd="0" destOrd="0" presId="urn:microsoft.com/office/officeart/2009/3/layout/HorizontalOrganizationChart"/>
    <dgm:cxn modelId="{4EB60251-7EB3-4FBF-BCEC-0543C902890E}" srcId="{A290DEEA-9831-4492-ACC7-46D62C87F832}" destId="{62ACABB5-431E-4894-8985-30AFD5AFBC71}" srcOrd="0" destOrd="0" parTransId="{4C7DAE54-F4F9-45CC-95C2-1062762812DD}" sibTransId="{DD891EB5-3D78-47FB-9F3B-B4E1C5EE3C93}"/>
    <dgm:cxn modelId="{0A110672-0E1B-4745-AA7E-D371F3AF2F55}" type="presOf" srcId="{FA2F8FE4-FDE4-4290-BDE1-AB2F13A40E5B}" destId="{35B7A15E-6A6C-4EAA-A087-B0E39C094E36}" srcOrd="1" destOrd="0" presId="urn:microsoft.com/office/officeart/2009/3/layout/HorizontalOrganizationChart"/>
    <dgm:cxn modelId="{00E08676-D1AB-4776-8B60-98358EAE438C}" type="presOf" srcId="{FA2F8FE4-FDE4-4290-BDE1-AB2F13A40E5B}" destId="{BB442D73-04BE-4B5B-BB43-E7EE68E2D7AD}" srcOrd="0" destOrd="0" presId="urn:microsoft.com/office/officeart/2009/3/layout/HorizontalOrganizationChart"/>
    <dgm:cxn modelId="{A27B3677-EDC3-4E97-B0F9-BD2623161135}" srcId="{62ACABB5-431E-4894-8985-30AFD5AFBC71}" destId="{9F07720C-3A5A-4B8A-AF4C-2CF1DFA29CBA}" srcOrd="0" destOrd="0" parTransId="{CC7BCCA0-2CFB-479C-8478-7A78B2BC5F6C}" sibTransId="{4CB1FB03-762A-4712-943B-245D665AF76D}"/>
    <dgm:cxn modelId="{4872745A-EE33-41B8-B1A6-9970BD3ED373}" type="presOf" srcId="{A290DEEA-9831-4492-ACC7-46D62C87F832}" destId="{88E15A4A-EC46-4FE8-B57A-2C9E2C8C6429}" srcOrd="0" destOrd="0" presId="urn:microsoft.com/office/officeart/2009/3/layout/HorizontalOrganizationChart"/>
    <dgm:cxn modelId="{ACEE4B7F-7741-4B24-B4D9-6E0B2F756FCD}" type="presOf" srcId="{9F07720C-3A5A-4B8A-AF4C-2CF1DFA29CBA}" destId="{CE26F051-2B1B-43FA-81ED-BCB05311FAC9}" srcOrd="0" destOrd="0" presId="urn:microsoft.com/office/officeart/2009/3/layout/HorizontalOrganizationChart"/>
    <dgm:cxn modelId="{595DEF81-0989-4E07-A3E3-2523086F3501}" type="presOf" srcId="{62ACABB5-431E-4894-8985-30AFD5AFBC71}" destId="{0929FDB5-BA97-4AB1-BEA0-1C43168351ED}" srcOrd="1" destOrd="0" presId="urn:microsoft.com/office/officeart/2009/3/layout/HorizontalOrganizationChart"/>
    <dgm:cxn modelId="{5A4F7793-BF28-4F80-8B26-AA8B3A75D228}" srcId="{62ACABB5-431E-4894-8985-30AFD5AFBC71}" destId="{FA2F8FE4-FDE4-4290-BDE1-AB2F13A40E5B}" srcOrd="1" destOrd="0" parTransId="{7AF7A2CE-7408-4430-937E-C188AA5D6B9D}" sibTransId="{4C3D0462-A0C5-4840-A5E1-FB7611F9ADEE}"/>
    <dgm:cxn modelId="{7D0BDFA2-CADA-4396-A64F-9AF89F7F50E2}" type="presOf" srcId="{DCD53E93-D4D6-494E-84E4-E240643E517D}" destId="{AD6DFA63-E721-4B1A-B680-C69DADF09AF5}" srcOrd="0" destOrd="0" presId="urn:microsoft.com/office/officeart/2009/3/layout/HorizontalOrganizationChart"/>
    <dgm:cxn modelId="{3F83B0B2-ED69-4874-993C-26E4EDDCFC4A}" srcId="{62ACABB5-431E-4894-8985-30AFD5AFBC71}" destId="{DCD53E93-D4D6-494E-84E4-E240643E517D}" srcOrd="3" destOrd="0" parTransId="{79B95732-D7BC-4731-BF22-04AB06380AD6}" sibTransId="{A038A1CF-CBC3-4D08-96D7-C823AF40F4DA}"/>
    <dgm:cxn modelId="{968A68CA-2BEE-4357-8485-353788696E0F}" type="presOf" srcId="{9F07720C-3A5A-4B8A-AF4C-2CF1DFA29CBA}" destId="{094CE6F4-C3FC-401A-845D-7A3EFFE18220}" srcOrd="1" destOrd="0" presId="urn:microsoft.com/office/officeart/2009/3/layout/HorizontalOrganizationChart"/>
    <dgm:cxn modelId="{A5E676E2-2BC6-4204-A716-7B0CF6508EDF}" type="presOf" srcId="{DCD53E93-D4D6-494E-84E4-E240643E517D}" destId="{14A1F483-8CD2-4819-91DC-944628FB3105}" srcOrd="1" destOrd="0" presId="urn:microsoft.com/office/officeart/2009/3/layout/HorizontalOrganizationChart"/>
    <dgm:cxn modelId="{6062CCF0-415E-4A46-8174-88E22E3F6F2E}" type="presOf" srcId="{03A64A2A-654E-497C-BF13-0FB02C0FAC14}" destId="{729F8A0B-7BCA-4720-AF12-041CC3126903}" srcOrd="0" destOrd="0" presId="urn:microsoft.com/office/officeart/2009/3/layout/HorizontalOrganizationChart"/>
    <dgm:cxn modelId="{849325F3-9BBE-4076-BE41-BA84F2B0DB72}" type="presOf" srcId="{26C33D18-4CA5-408D-A1CA-F9A5E66A2EA0}" destId="{8D7B9340-ABED-4C0A-8A95-4D9B9F209EEB}" srcOrd="1" destOrd="0" presId="urn:microsoft.com/office/officeart/2009/3/layout/HorizontalOrganizationChart"/>
    <dgm:cxn modelId="{D2F12AF5-3D86-4D6E-8CCA-03C96FFB843A}" srcId="{62ACABB5-431E-4894-8985-30AFD5AFBC71}" destId="{26C33D18-4CA5-408D-A1CA-F9A5E66A2EA0}" srcOrd="2" destOrd="0" parTransId="{03A64A2A-654E-497C-BF13-0FB02C0FAC14}" sibTransId="{CA45669C-AEAC-47BC-9FC7-C5663A5E4CBC}"/>
    <dgm:cxn modelId="{0E526AF9-3F8E-4F35-837E-575F2EDA8242}" type="presOf" srcId="{79B95732-D7BC-4731-BF22-04AB06380AD6}" destId="{48261088-E319-4381-B8C7-10A79F37D8A8}" srcOrd="0" destOrd="0" presId="urn:microsoft.com/office/officeart/2009/3/layout/HorizontalOrganizationChart"/>
    <dgm:cxn modelId="{B064A5D5-6B61-43C3-AE54-9CFE55A928BB}" type="presParOf" srcId="{88E15A4A-EC46-4FE8-B57A-2C9E2C8C6429}" destId="{0A5F6FF3-0F23-419A-BA79-CAB4DF29575E}" srcOrd="0" destOrd="0" presId="urn:microsoft.com/office/officeart/2009/3/layout/HorizontalOrganizationChart"/>
    <dgm:cxn modelId="{0C0A6A18-0E50-4F71-9445-1E316F3DAADD}" type="presParOf" srcId="{0A5F6FF3-0F23-419A-BA79-CAB4DF29575E}" destId="{F495F0B9-03BB-4ACB-B22F-A74A114B0C4E}" srcOrd="0" destOrd="0" presId="urn:microsoft.com/office/officeart/2009/3/layout/HorizontalOrganizationChart"/>
    <dgm:cxn modelId="{D46D0C13-8A2D-4E0A-A74C-48135108A68F}" type="presParOf" srcId="{F495F0B9-03BB-4ACB-B22F-A74A114B0C4E}" destId="{6A0986BD-B89A-4357-80D1-A6914005499E}" srcOrd="0" destOrd="0" presId="urn:microsoft.com/office/officeart/2009/3/layout/HorizontalOrganizationChart"/>
    <dgm:cxn modelId="{795F609B-CEAB-4101-90F5-9BED3A137945}" type="presParOf" srcId="{F495F0B9-03BB-4ACB-B22F-A74A114B0C4E}" destId="{0929FDB5-BA97-4AB1-BEA0-1C43168351ED}" srcOrd="1" destOrd="0" presId="urn:microsoft.com/office/officeart/2009/3/layout/HorizontalOrganizationChart"/>
    <dgm:cxn modelId="{49EDB331-12D6-491C-A7B8-4E657928A3D7}" type="presParOf" srcId="{0A5F6FF3-0F23-419A-BA79-CAB4DF29575E}" destId="{819E2815-B58F-418C-88AA-24AA927A0453}" srcOrd="1" destOrd="0" presId="urn:microsoft.com/office/officeart/2009/3/layout/HorizontalOrganizationChart"/>
    <dgm:cxn modelId="{E5790378-E06E-4824-A84B-136D878FA534}" type="presParOf" srcId="{819E2815-B58F-418C-88AA-24AA927A0453}" destId="{F32BCACB-A12C-4EC0-ABB6-48BF1E55793B}" srcOrd="0" destOrd="0" presId="urn:microsoft.com/office/officeart/2009/3/layout/HorizontalOrganizationChart"/>
    <dgm:cxn modelId="{E0668A67-F6F7-4661-846B-AF77BA7EB8AB}" type="presParOf" srcId="{819E2815-B58F-418C-88AA-24AA927A0453}" destId="{188A7A89-374A-47F2-BE1C-90CCBF412380}" srcOrd="1" destOrd="0" presId="urn:microsoft.com/office/officeart/2009/3/layout/HorizontalOrganizationChart"/>
    <dgm:cxn modelId="{B570B04F-2406-42E7-90E5-AAF1595F1215}" type="presParOf" srcId="{188A7A89-374A-47F2-BE1C-90CCBF412380}" destId="{B9E3DC3B-9E98-4F4B-A6CE-818A355354BE}" srcOrd="0" destOrd="0" presId="urn:microsoft.com/office/officeart/2009/3/layout/HorizontalOrganizationChart"/>
    <dgm:cxn modelId="{EFC3484F-9BDD-43F2-BC9B-C1733B2EE3D2}" type="presParOf" srcId="{B9E3DC3B-9E98-4F4B-A6CE-818A355354BE}" destId="{CE26F051-2B1B-43FA-81ED-BCB05311FAC9}" srcOrd="0" destOrd="0" presId="urn:microsoft.com/office/officeart/2009/3/layout/HorizontalOrganizationChart"/>
    <dgm:cxn modelId="{E19D6BD3-43A2-429E-89F5-36272F41A6F0}" type="presParOf" srcId="{B9E3DC3B-9E98-4F4B-A6CE-818A355354BE}" destId="{094CE6F4-C3FC-401A-845D-7A3EFFE18220}" srcOrd="1" destOrd="0" presId="urn:microsoft.com/office/officeart/2009/3/layout/HorizontalOrganizationChart"/>
    <dgm:cxn modelId="{A460B543-DC6C-4634-957A-67A991F5D6F3}" type="presParOf" srcId="{188A7A89-374A-47F2-BE1C-90CCBF412380}" destId="{D935CC4B-65F6-4969-B910-D3E8F92E6AC4}" srcOrd="1" destOrd="0" presId="urn:microsoft.com/office/officeart/2009/3/layout/HorizontalOrganizationChart"/>
    <dgm:cxn modelId="{C1464C3B-4AF3-440A-B324-AF167C102A45}" type="presParOf" srcId="{188A7A89-374A-47F2-BE1C-90CCBF412380}" destId="{46249712-F0BC-4FC2-AED7-16BBC2E36175}" srcOrd="2" destOrd="0" presId="urn:microsoft.com/office/officeart/2009/3/layout/HorizontalOrganizationChart"/>
    <dgm:cxn modelId="{1C3A6BFE-63E0-463B-91BB-863F1BCDB265}" type="presParOf" srcId="{819E2815-B58F-418C-88AA-24AA927A0453}" destId="{8969548F-823A-4D10-8993-E49F9C901183}" srcOrd="2" destOrd="0" presId="urn:microsoft.com/office/officeart/2009/3/layout/HorizontalOrganizationChart"/>
    <dgm:cxn modelId="{6290A04F-FBF9-43B2-BD7C-C5DE4B011A69}" type="presParOf" srcId="{819E2815-B58F-418C-88AA-24AA927A0453}" destId="{5B05AF2A-B99F-46E4-B157-DEB7F5569465}" srcOrd="3" destOrd="0" presId="urn:microsoft.com/office/officeart/2009/3/layout/HorizontalOrganizationChart"/>
    <dgm:cxn modelId="{2D6CCF3F-A207-43AA-BA22-0BB87AD618C8}" type="presParOf" srcId="{5B05AF2A-B99F-46E4-B157-DEB7F5569465}" destId="{06C5120C-AE2C-40A7-8216-5D1225987ADD}" srcOrd="0" destOrd="0" presId="urn:microsoft.com/office/officeart/2009/3/layout/HorizontalOrganizationChart"/>
    <dgm:cxn modelId="{7CB35441-9E87-4C96-A457-9AA76563566D}" type="presParOf" srcId="{06C5120C-AE2C-40A7-8216-5D1225987ADD}" destId="{BB442D73-04BE-4B5B-BB43-E7EE68E2D7AD}" srcOrd="0" destOrd="0" presId="urn:microsoft.com/office/officeart/2009/3/layout/HorizontalOrganizationChart"/>
    <dgm:cxn modelId="{517305A7-189B-43F5-91FD-C849FC7FC929}" type="presParOf" srcId="{06C5120C-AE2C-40A7-8216-5D1225987ADD}" destId="{35B7A15E-6A6C-4EAA-A087-B0E39C094E36}" srcOrd="1" destOrd="0" presId="urn:microsoft.com/office/officeart/2009/3/layout/HorizontalOrganizationChart"/>
    <dgm:cxn modelId="{FA71A161-AD19-4DA3-87BB-AB1A9CA7C64D}" type="presParOf" srcId="{5B05AF2A-B99F-46E4-B157-DEB7F5569465}" destId="{40FB30C0-12C8-4B9D-B519-3D14CDF90F17}" srcOrd="1" destOrd="0" presId="urn:microsoft.com/office/officeart/2009/3/layout/HorizontalOrganizationChart"/>
    <dgm:cxn modelId="{B75E11F7-2514-4620-BE1B-1730836F132D}" type="presParOf" srcId="{5B05AF2A-B99F-46E4-B157-DEB7F5569465}" destId="{5F84A666-3DE5-452E-92A4-32572C674A90}" srcOrd="2" destOrd="0" presId="urn:microsoft.com/office/officeart/2009/3/layout/HorizontalOrganizationChart"/>
    <dgm:cxn modelId="{013A3E2F-B460-4493-92D8-BB31C49DF19E}" type="presParOf" srcId="{819E2815-B58F-418C-88AA-24AA927A0453}" destId="{729F8A0B-7BCA-4720-AF12-041CC3126903}" srcOrd="4" destOrd="0" presId="urn:microsoft.com/office/officeart/2009/3/layout/HorizontalOrganizationChart"/>
    <dgm:cxn modelId="{B3C7403B-739C-4352-B786-4ABABCA14C2C}" type="presParOf" srcId="{819E2815-B58F-418C-88AA-24AA927A0453}" destId="{81F88A98-7DC9-409D-94B8-B448D0BB63A1}" srcOrd="5" destOrd="0" presId="urn:microsoft.com/office/officeart/2009/3/layout/HorizontalOrganizationChart"/>
    <dgm:cxn modelId="{7B59644F-741D-4BEA-8E97-9EBCF16E1756}" type="presParOf" srcId="{81F88A98-7DC9-409D-94B8-B448D0BB63A1}" destId="{79E030AA-83C5-4D59-9CD4-F22F8908942C}" srcOrd="0" destOrd="0" presId="urn:microsoft.com/office/officeart/2009/3/layout/HorizontalOrganizationChart"/>
    <dgm:cxn modelId="{246708DC-FC2C-4199-91C4-9D113C39F8F9}" type="presParOf" srcId="{79E030AA-83C5-4D59-9CD4-F22F8908942C}" destId="{41C99DA9-699C-4298-9FBB-28418AB94FF3}" srcOrd="0" destOrd="0" presId="urn:microsoft.com/office/officeart/2009/3/layout/HorizontalOrganizationChart"/>
    <dgm:cxn modelId="{579EF9DE-FE98-4711-BDAA-8BD2A15E3B7D}" type="presParOf" srcId="{79E030AA-83C5-4D59-9CD4-F22F8908942C}" destId="{8D7B9340-ABED-4C0A-8A95-4D9B9F209EEB}" srcOrd="1" destOrd="0" presId="urn:microsoft.com/office/officeart/2009/3/layout/HorizontalOrganizationChart"/>
    <dgm:cxn modelId="{7FCE871A-85DC-48C8-9D23-D562420EF622}" type="presParOf" srcId="{81F88A98-7DC9-409D-94B8-B448D0BB63A1}" destId="{724598DB-439E-40BC-BA96-3AC413456C09}" srcOrd="1" destOrd="0" presId="urn:microsoft.com/office/officeart/2009/3/layout/HorizontalOrganizationChart"/>
    <dgm:cxn modelId="{BF27A85C-5E67-431B-A04E-0F1293E33D08}" type="presParOf" srcId="{81F88A98-7DC9-409D-94B8-B448D0BB63A1}" destId="{952325D5-7774-44B1-B3B3-9A78FC20DD12}" srcOrd="2" destOrd="0" presId="urn:microsoft.com/office/officeart/2009/3/layout/HorizontalOrganizationChart"/>
    <dgm:cxn modelId="{145BC42C-7C12-4A45-9BC4-8102DE5D0A9C}" type="presParOf" srcId="{819E2815-B58F-418C-88AA-24AA927A0453}" destId="{48261088-E319-4381-B8C7-10A79F37D8A8}" srcOrd="6" destOrd="0" presId="urn:microsoft.com/office/officeart/2009/3/layout/HorizontalOrganizationChart"/>
    <dgm:cxn modelId="{648BD9A1-6425-4949-88F1-97B10ED5761A}" type="presParOf" srcId="{819E2815-B58F-418C-88AA-24AA927A0453}" destId="{A4D7DCC5-5741-41EF-8CA6-8B8735F9C3A0}" srcOrd="7" destOrd="0" presId="urn:microsoft.com/office/officeart/2009/3/layout/HorizontalOrganizationChart"/>
    <dgm:cxn modelId="{939602E9-5961-4F86-B585-908AA40A3F74}" type="presParOf" srcId="{A4D7DCC5-5741-41EF-8CA6-8B8735F9C3A0}" destId="{80B95E6F-D5AC-40D7-9C5D-3353D7EB4AA8}" srcOrd="0" destOrd="0" presId="urn:microsoft.com/office/officeart/2009/3/layout/HorizontalOrganizationChart"/>
    <dgm:cxn modelId="{FEA0C0D0-BAE3-40D4-B80B-108BA97AAD21}" type="presParOf" srcId="{80B95E6F-D5AC-40D7-9C5D-3353D7EB4AA8}" destId="{AD6DFA63-E721-4B1A-B680-C69DADF09AF5}" srcOrd="0" destOrd="0" presId="urn:microsoft.com/office/officeart/2009/3/layout/HorizontalOrganizationChart"/>
    <dgm:cxn modelId="{6C2040B6-8D9C-469E-9D06-37AF48E828E0}" type="presParOf" srcId="{80B95E6F-D5AC-40D7-9C5D-3353D7EB4AA8}" destId="{14A1F483-8CD2-4819-91DC-944628FB3105}" srcOrd="1" destOrd="0" presId="urn:microsoft.com/office/officeart/2009/3/layout/HorizontalOrganizationChart"/>
    <dgm:cxn modelId="{009C4A07-8B78-4271-8569-73056532665E}" type="presParOf" srcId="{A4D7DCC5-5741-41EF-8CA6-8B8735F9C3A0}" destId="{04890B21-5EF3-4B11-B7FA-2D299FC921AA}" srcOrd="1" destOrd="0" presId="urn:microsoft.com/office/officeart/2009/3/layout/HorizontalOrganizationChart"/>
    <dgm:cxn modelId="{0071969F-E20A-4A02-8844-E6013CC20332}" type="presParOf" srcId="{A4D7DCC5-5741-41EF-8CA6-8B8735F9C3A0}" destId="{7CE53B1E-7209-43AE-8B59-E2A498353502}" srcOrd="2" destOrd="0" presId="urn:microsoft.com/office/officeart/2009/3/layout/HorizontalOrganizationChart"/>
    <dgm:cxn modelId="{2D95832F-2CD7-44DD-BC78-EEDAF42B0D8E}" type="presParOf" srcId="{0A5F6FF3-0F23-419A-BA79-CAB4DF29575E}" destId="{F3DC7C87-5C2F-42F0-8872-78994BC24EB0}"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CF25D2-02A0-4D0F-8DA3-7475DE75B0F5}">
      <dsp:nvSpPr>
        <dsp:cNvPr id="0" name=""/>
        <dsp:cNvSpPr/>
      </dsp:nvSpPr>
      <dsp:spPr>
        <a:xfrm>
          <a:off x="0" y="628191"/>
          <a:ext cx="6677637" cy="8494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Performance is focused on younger customers because they like beauty and affordable products. </a:t>
          </a:r>
        </a:p>
      </dsp:txBody>
      <dsp:txXfrm>
        <a:off x="41465" y="669656"/>
        <a:ext cx="6594707" cy="766490"/>
      </dsp:txXfrm>
    </dsp:sp>
    <dsp:sp modelId="{D81647F1-A889-47ED-80DB-EAC26C71FEA8}">
      <dsp:nvSpPr>
        <dsp:cNvPr id="0" name=""/>
        <dsp:cNvSpPr/>
      </dsp:nvSpPr>
      <dsp:spPr>
        <a:xfrm>
          <a:off x="0" y="1540971"/>
          <a:ext cx="6677637" cy="8494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brand also expanded into the healthcare market.</a:t>
          </a:r>
        </a:p>
      </dsp:txBody>
      <dsp:txXfrm>
        <a:off x="41465" y="1582436"/>
        <a:ext cx="6594707" cy="766490"/>
      </dsp:txXfrm>
    </dsp:sp>
    <dsp:sp modelId="{1FD8F22B-BE0B-431F-BECD-3A0A6C81E75B}">
      <dsp:nvSpPr>
        <dsp:cNvPr id="0" name=""/>
        <dsp:cNvSpPr/>
      </dsp:nvSpPr>
      <dsp:spPr>
        <a:xfrm>
          <a:off x="0" y="2453751"/>
          <a:ext cx="6677637" cy="8494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They have in stock more than 1,000 vegan products. </a:t>
          </a:r>
        </a:p>
      </dsp:txBody>
      <dsp:txXfrm>
        <a:off x="41465" y="2495216"/>
        <a:ext cx="6594707" cy="766490"/>
      </dsp:txXfrm>
    </dsp:sp>
    <dsp:sp modelId="{AEBD84A6-6A52-425D-A718-50536EE5C19E}">
      <dsp:nvSpPr>
        <dsp:cNvPr id="0" name=""/>
        <dsp:cNvSpPr/>
      </dsp:nvSpPr>
      <dsp:spPr>
        <a:xfrm>
          <a:off x="0" y="3366531"/>
          <a:ext cx="6677637" cy="8494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Perform the products through social media. Facebook and Twitter.</a:t>
          </a:r>
        </a:p>
      </dsp:txBody>
      <dsp:txXfrm>
        <a:off x="41465" y="3407996"/>
        <a:ext cx="6594707" cy="7664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87FFA5-A428-40B8-8AD7-AFB25B39070D}">
      <dsp:nvSpPr>
        <dsp:cNvPr id="0" name=""/>
        <dsp:cNvSpPr/>
      </dsp:nvSpPr>
      <dsp:spPr>
        <a:xfrm>
          <a:off x="0" y="2013"/>
          <a:ext cx="10022200" cy="10202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2056FB-FB27-414D-810A-B9E54C46BEAE}">
      <dsp:nvSpPr>
        <dsp:cNvPr id="0" name=""/>
        <dsp:cNvSpPr/>
      </dsp:nvSpPr>
      <dsp:spPr>
        <a:xfrm>
          <a:off x="308623" y="231567"/>
          <a:ext cx="561133" cy="5611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BCEB9F-4130-493D-9570-92EE303DB5C8}">
      <dsp:nvSpPr>
        <dsp:cNvPr id="0" name=""/>
        <dsp:cNvSpPr/>
      </dsp:nvSpPr>
      <dsp:spPr>
        <a:xfrm>
          <a:off x="1178380" y="2013"/>
          <a:ext cx="8843819" cy="10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976" tIns="107976" rIns="107976" bIns="107976" numCol="1" spcCol="1270" anchor="ctr" anchorCtr="0">
          <a:noAutofit/>
        </a:bodyPr>
        <a:lstStyle/>
        <a:p>
          <a:pPr marL="0" lvl="0" indent="0" algn="l" defTabSz="977900">
            <a:lnSpc>
              <a:spcPct val="100000"/>
            </a:lnSpc>
            <a:spcBef>
              <a:spcPct val="0"/>
            </a:spcBef>
            <a:spcAft>
              <a:spcPct val="35000"/>
            </a:spcAft>
            <a:buNone/>
          </a:pPr>
          <a:r>
            <a:rPr lang="en-GB" sz="2200" kern="1200"/>
            <a:t>Provide Online doctors, Health Clinics Online NHS Prescriptions.</a:t>
          </a:r>
          <a:endParaRPr lang="en-US" sz="2200" kern="1200"/>
        </a:p>
      </dsp:txBody>
      <dsp:txXfrm>
        <a:off x="1178380" y="2013"/>
        <a:ext cx="8843819" cy="1020242"/>
      </dsp:txXfrm>
    </dsp:sp>
    <dsp:sp modelId="{36610B52-6705-424D-B51B-4C3793110555}">
      <dsp:nvSpPr>
        <dsp:cNvPr id="0" name=""/>
        <dsp:cNvSpPr/>
      </dsp:nvSpPr>
      <dsp:spPr>
        <a:xfrm>
          <a:off x="0" y="1277316"/>
          <a:ext cx="10022200" cy="10202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A4F5F9-4A73-482D-BB00-11E914F0EEC5}">
      <dsp:nvSpPr>
        <dsp:cNvPr id="0" name=""/>
        <dsp:cNvSpPr/>
      </dsp:nvSpPr>
      <dsp:spPr>
        <a:xfrm>
          <a:off x="308623" y="1506871"/>
          <a:ext cx="561133" cy="5611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20D8AF3-DA52-49CB-9741-C37C586778D2}">
      <dsp:nvSpPr>
        <dsp:cNvPr id="0" name=""/>
        <dsp:cNvSpPr/>
      </dsp:nvSpPr>
      <dsp:spPr>
        <a:xfrm>
          <a:off x="1178380" y="1277316"/>
          <a:ext cx="8843819" cy="10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976" tIns="107976" rIns="107976" bIns="107976" numCol="1" spcCol="1270" anchor="ctr" anchorCtr="0">
          <a:noAutofit/>
        </a:bodyPr>
        <a:lstStyle/>
        <a:p>
          <a:pPr marL="0" lvl="0" indent="0" algn="l" defTabSz="977900">
            <a:lnSpc>
              <a:spcPct val="100000"/>
            </a:lnSpc>
            <a:spcBef>
              <a:spcPct val="0"/>
            </a:spcBef>
            <a:spcAft>
              <a:spcPct val="35000"/>
            </a:spcAft>
            <a:buNone/>
          </a:pPr>
          <a:r>
            <a:rPr lang="en-GB" sz="2200" kern="1200"/>
            <a:t>Beauty services- Lashes, Brows.</a:t>
          </a:r>
          <a:endParaRPr lang="en-US" sz="2200" kern="1200"/>
        </a:p>
      </dsp:txBody>
      <dsp:txXfrm>
        <a:off x="1178380" y="1277316"/>
        <a:ext cx="8843819" cy="1020242"/>
      </dsp:txXfrm>
    </dsp:sp>
    <dsp:sp modelId="{09732494-5E2B-4AE7-8DB2-D9C23E981D39}">
      <dsp:nvSpPr>
        <dsp:cNvPr id="0" name=""/>
        <dsp:cNvSpPr/>
      </dsp:nvSpPr>
      <dsp:spPr>
        <a:xfrm>
          <a:off x="0" y="2552619"/>
          <a:ext cx="10022200" cy="10202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CF42B3-9C0D-4FE9-8C1B-A0482800C0EB}">
      <dsp:nvSpPr>
        <dsp:cNvPr id="0" name=""/>
        <dsp:cNvSpPr/>
      </dsp:nvSpPr>
      <dsp:spPr>
        <a:xfrm>
          <a:off x="308623" y="2782174"/>
          <a:ext cx="561133" cy="5611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8D90C7-B53B-4043-B56C-3865755FFC07}">
      <dsp:nvSpPr>
        <dsp:cNvPr id="0" name=""/>
        <dsp:cNvSpPr/>
      </dsp:nvSpPr>
      <dsp:spPr>
        <a:xfrm>
          <a:off x="1178380" y="2552619"/>
          <a:ext cx="8843819" cy="10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976" tIns="107976" rIns="107976" bIns="107976" numCol="1" spcCol="1270" anchor="ctr" anchorCtr="0">
          <a:noAutofit/>
        </a:bodyPr>
        <a:lstStyle/>
        <a:p>
          <a:pPr marL="0" lvl="0" indent="0" algn="l" defTabSz="977900">
            <a:lnSpc>
              <a:spcPct val="100000"/>
            </a:lnSpc>
            <a:spcBef>
              <a:spcPct val="0"/>
            </a:spcBef>
            <a:spcAft>
              <a:spcPct val="35000"/>
            </a:spcAft>
            <a:buNone/>
          </a:pPr>
          <a:r>
            <a:rPr lang="en-GB" sz="2200" kern="1200"/>
            <a:t>Training programs for their employees to increase customer service. </a:t>
          </a:r>
          <a:endParaRPr lang="en-US" sz="2200" kern="1200"/>
        </a:p>
      </dsp:txBody>
      <dsp:txXfrm>
        <a:off x="1178380" y="2552619"/>
        <a:ext cx="8843819" cy="1020242"/>
      </dsp:txXfrm>
    </dsp:sp>
    <dsp:sp modelId="{440FC965-E339-4722-9EC9-DAAFD8708D73}">
      <dsp:nvSpPr>
        <dsp:cNvPr id="0" name=""/>
        <dsp:cNvSpPr/>
      </dsp:nvSpPr>
      <dsp:spPr>
        <a:xfrm>
          <a:off x="0" y="3827923"/>
          <a:ext cx="10022200" cy="10202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C31DC1-F532-4F26-B992-04E0020732C4}">
      <dsp:nvSpPr>
        <dsp:cNvPr id="0" name=""/>
        <dsp:cNvSpPr/>
      </dsp:nvSpPr>
      <dsp:spPr>
        <a:xfrm>
          <a:off x="308623" y="4057477"/>
          <a:ext cx="561133" cy="5611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B9FEA0A-F6EE-47F1-ABD0-4EA89FBDA142}">
      <dsp:nvSpPr>
        <dsp:cNvPr id="0" name=""/>
        <dsp:cNvSpPr/>
      </dsp:nvSpPr>
      <dsp:spPr>
        <a:xfrm>
          <a:off x="1178380" y="3827923"/>
          <a:ext cx="8843819" cy="10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976" tIns="107976" rIns="107976" bIns="107976" numCol="1" spcCol="1270" anchor="ctr" anchorCtr="0">
          <a:noAutofit/>
        </a:bodyPr>
        <a:lstStyle/>
        <a:p>
          <a:pPr marL="0" lvl="0" indent="0" algn="l" defTabSz="977900">
            <a:lnSpc>
              <a:spcPct val="100000"/>
            </a:lnSpc>
            <a:spcBef>
              <a:spcPct val="0"/>
            </a:spcBef>
            <a:spcAft>
              <a:spcPct val="35000"/>
            </a:spcAft>
            <a:buNone/>
          </a:pPr>
          <a:r>
            <a:rPr lang="en-GB" sz="2200" kern="1200"/>
            <a:t>Renovations in their shops. </a:t>
          </a:r>
          <a:endParaRPr lang="en-US" sz="2200" kern="1200"/>
        </a:p>
      </dsp:txBody>
      <dsp:txXfrm>
        <a:off x="1178380" y="3827923"/>
        <a:ext cx="8843819" cy="10202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7C8324-4704-4EA6-BF1F-94D6A91D9573}">
      <dsp:nvSpPr>
        <dsp:cNvPr id="0" name=""/>
        <dsp:cNvSpPr/>
      </dsp:nvSpPr>
      <dsp:spPr>
        <a:xfrm rot="5400000">
          <a:off x="6736158" y="-2856226"/>
          <a:ext cx="799712" cy="6716249"/>
        </a:xfrm>
        <a:prstGeom prst="round2SameRect">
          <a:avLst/>
        </a:prstGeom>
        <a:solidFill>
          <a:schemeClr val="accent6">
            <a:alpha val="90000"/>
            <a:tint val="40000"/>
            <a:hueOff val="0"/>
            <a:satOff val="0"/>
            <a:lumOff val="0"/>
            <a:alphaOff val="0"/>
          </a:schemeClr>
        </a:solidFill>
        <a:ln w="19050" cap="rnd"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err="1"/>
            <a:t>Planing</a:t>
          </a:r>
          <a:r>
            <a:rPr lang="en-US" sz="2300" kern="1200" dirty="0"/>
            <a:t> setting goals, establishing strategies </a:t>
          </a:r>
          <a:r>
            <a:rPr lang="en-US" sz="2300" kern="1200" dirty="0" err="1"/>
            <a:t>comparising</a:t>
          </a:r>
          <a:r>
            <a:rPr lang="en-US" sz="2300" kern="1200" dirty="0"/>
            <a:t> to components</a:t>
          </a:r>
        </a:p>
      </dsp:txBody>
      <dsp:txXfrm rot="-5400000">
        <a:off x="3777890" y="141081"/>
        <a:ext cx="6677210" cy="721634"/>
      </dsp:txXfrm>
    </dsp:sp>
    <dsp:sp modelId="{305FDA53-FD8E-40E2-9AD8-AEC578FA8202}">
      <dsp:nvSpPr>
        <dsp:cNvPr id="0" name=""/>
        <dsp:cNvSpPr/>
      </dsp:nvSpPr>
      <dsp:spPr>
        <a:xfrm>
          <a:off x="0" y="2078"/>
          <a:ext cx="3777890" cy="999640"/>
        </a:xfrm>
        <a:prstGeom prst="roundRect">
          <a:avLst/>
        </a:prstGeom>
        <a:solidFill>
          <a:schemeClr val="accent1"/>
        </a:solidFill>
        <a:ln w="19050" cap="rnd" cmpd="sng" algn="ctr">
          <a:solidFill>
            <a:schemeClr val="accent1">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91440" rIns="182880" bIns="91440" numCol="1" spcCol="1270" anchor="ctr" anchorCtr="0">
          <a:noAutofit/>
        </a:bodyPr>
        <a:lstStyle/>
        <a:p>
          <a:pPr marL="0" lvl="0" indent="0" algn="ctr" defTabSz="2133600">
            <a:lnSpc>
              <a:spcPct val="90000"/>
            </a:lnSpc>
            <a:spcBef>
              <a:spcPct val="0"/>
            </a:spcBef>
            <a:spcAft>
              <a:spcPct val="35000"/>
            </a:spcAft>
            <a:buNone/>
          </a:pPr>
          <a:r>
            <a:rPr lang="en-US" sz="4800" kern="1200" dirty="0">
              <a:solidFill>
                <a:schemeClr val="tx1"/>
              </a:solidFill>
            </a:rPr>
            <a:t>Planning</a:t>
          </a:r>
        </a:p>
      </dsp:txBody>
      <dsp:txXfrm>
        <a:off x="48798" y="50876"/>
        <a:ext cx="3680294" cy="902044"/>
      </dsp:txXfrm>
    </dsp:sp>
    <dsp:sp modelId="{7EF1923A-C1B7-40F5-9BCF-A9CD9B37BE52}">
      <dsp:nvSpPr>
        <dsp:cNvPr id="0" name=""/>
        <dsp:cNvSpPr/>
      </dsp:nvSpPr>
      <dsp:spPr>
        <a:xfrm rot="5400000">
          <a:off x="6736158" y="-1806603"/>
          <a:ext cx="799712" cy="6716249"/>
        </a:xfrm>
        <a:prstGeom prst="round2SameRect">
          <a:avLst/>
        </a:prstGeom>
        <a:solidFill>
          <a:schemeClr val="accent6">
            <a:alpha val="90000"/>
            <a:tint val="40000"/>
            <a:hueOff val="0"/>
            <a:satOff val="0"/>
            <a:lumOff val="0"/>
            <a:alphaOff val="0"/>
          </a:schemeClr>
        </a:solidFill>
        <a:ln w="19050" cap="rnd"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t>Organizing Determine what needs to be done, how it will be done, who is to do it.</a:t>
          </a:r>
        </a:p>
      </dsp:txBody>
      <dsp:txXfrm rot="-5400000">
        <a:off x="3777890" y="1190704"/>
        <a:ext cx="6677210" cy="721634"/>
      </dsp:txXfrm>
    </dsp:sp>
    <dsp:sp modelId="{73243B55-1F57-410D-99B4-DB5EF1897178}">
      <dsp:nvSpPr>
        <dsp:cNvPr id="0" name=""/>
        <dsp:cNvSpPr/>
      </dsp:nvSpPr>
      <dsp:spPr>
        <a:xfrm>
          <a:off x="0" y="1051700"/>
          <a:ext cx="3777890" cy="999640"/>
        </a:xfrm>
        <a:prstGeom prst="roundRect">
          <a:avLst/>
        </a:prstGeom>
        <a:solidFill>
          <a:schemeClr val="accent1"/>
        </a:solidFill>
        <a:ln w="1905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91440" rIns="182880" bIns="91440" numCol="1" spcCol="1270" anchor="ctr" anchorCtr="0">
          <a:noAutofit/>
        </a:bodyPr>
        <a:lstStyle/>
        <a:p>
          <a:pPr marL="0" lvl="0" indent="0" algn="ctr" defTabSz="2133600">
            <a:lnSpc>
              <a:spcPct val="90000"/>
            </a:lnSpc>
            <a:spcBef>
              <a:spcPct val="0"/>
            </a:spcBef>
            <a:spcAft>
              <a:spcPct val="35000"/>
            </a:spcAft>
            <a:buNone/>
          </a:pPr>
          <a:r>
            <a:rPr lang="en-US" sz="4800" kern="1200" dirty="0">
              <a:solidFill>
                <a:schemeClr val="tx1"/>
              </a:solidFill>
            </a:rPr>
            <a:t>Organizing</a:t>
          </a:r>
        </a:p>
      </dsp:txBody>
      <dsp:txXfrm>
        <a:off x="48798" y="1100498"/>
        <a:ext cx="3680294" cy="902044"/>
      </dsp:txXfrm>
    </dsp:sp>
    <dsp:sp modelId="{065EE9C1-EDED-4FDB-B6CB-D5B329045E71}">
      <dsp:nvSpPr>
        <dsp:cNvPr id="0" name=""/>
        <dsp:cNvSpPr/>
      </dsp:nvSpPr>
      <dsp:spPr>
        <a:xfrm rot="5400000">
          <a:off x="6736158" y="-756981"/>
          <a:ext cx="799712" cy="6716249"/>
        </a:xfrm>
        <a:prstGeom prst="round2SameRect">
          <a:avLst/>
        </a:prstGeom>
        <a:solidFill>
          <a:schemeClr val="accent6">
            <a:alpha val="90000"/>
            <a:tint val="40000"/>
            <a:hueOff val="0"/>
            <a:satOff val="0"/>
            <a:lumOff val="0"/>
            <a:alphaOff val="0"/>
          </a:schemeClr>
        </a:solidFill>
        <a:ln w="19050" cap="rnd"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a:t>Leading motivating leading and any other actions involved in dealing with people</a:t>
          </a:r>
        </a:p>
      </dsp:txBody>
      <dsp:txXfrm rot="-5400000">
        <a:off x="3777890" y="2240326"/>
        <a:ext cx="6677210" cy="721634"/>
      </dsp:txXfrm>
    </dsp:sp>
    <dsp:sp modelId="{52E24DAF-2D03-4138-A538-C684362F2AE5}">
      <dsp:nvSpPr>
        <dsp:cNvPr id="0" name=""/>
        <dsp:cNvSpPr/>
      </dsp:nvSpPr>
      <dsp:spPr>
        <a:xfrm>
          <a:off x="0" y="2111479"/>
          <a:ext cx="3777890" cy="999640"/>
        </a:xfrm>
        <a:prstGeom prst="roundRect">
          <a:avLst/>
        </a:prstGeom>
        <a:solidFill>
          <a:schemeClr val="accent1"/>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91440" rIns="182880" bIns="91440" numCol="1" spcCol="1270" anchor="ctr" anchorCtr="0">
          <a:noAutofit/>
        </a:bodyPr>
        <a:lstStyle/>
        <a:p>
          <a:pPr marL="0" lvl="0" indent="0" algn="ctr" defTabSz="2133600">
            <a:lnSpc>
              <a:spcPct val="90000"/>
            </a:lnSpc>
            <a:spcBef>
              <a:spcPct val="0"/>
            </a:spcBef>
            <a:spcAft>
              <a:spcPct val="35000"/>
            </a:spcAft>
            <a:buNone/>
          </a:pPr>
          <a:r>
            <a:rPr lang="en-US" sz="4800" kern="1200" dirty="0">
              <a:solidFill>
                <a:schemeClr val="tx1"/>
              </a:solidFill>
            </a:rPr>
            <a:t>Leading</a:t>
          </a:r>
        </a:p>
      </dsp:txBody>
      <dsp:txXfrm>
        <a:off x="48798" y="2160277"/>
        <a:ext cx="3680294" cy="902044"/>
      </dsp:txXfrm>
    </dsp:sp>
    <dsp:sp modelId="{D99E8B11-BE4F-4C27-9AD4-97D7116DD2D0}">
      <dsp:nvSpPr>
        <dsp:cNvPr id="0" name=""/>
        <dsp:cNvSpPr/>
      </dsp:nvSpPr>
      <dsp:spPr>
        <a:xfrm rot="5400000">
          <a:off x="6736158" y="292641"/>
          <a:ext cx="799712" cy="6716249"/>
        </a:xfrm>
        <a:prstGeom prst="round2SameRect">
          <a:avLst/>
        </a:prstGeom>
        <a:solidFill>
          <a:schemeClr val="accent6">
            <a:alpha val="90000"/>
            <a:tint val="40000"/>
            <a:hueOff val="0"/>
            <a:satOff val="0"/>
            <a:lumOff val="0"/>
            <a:alphaOff val="0"/>
          </a:schemeClr>
        </a:solidFill>
        <a:ln w="19050" cap="rnd"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t>Controlling monitoring activities to ensure that they are accomplished as planed.</a:t>
          </a:r>
        </a:p>
      </dsp:txBody>
      <dsp:txXfrm rot="-5400000">
        <a:off x="3777890" y="3289949"/>
        <a:ext cx="6677210" cy="721634"/>
      </dsp:txXfrm>
    </dsp:sp>
    <dsp:sp modelId="{E0320AD1-B156-4DBA-B678-536B643B6C74}">
      <dsp:nvSpPr>
        <dsp:cNvPr id="0" name=""/>
        <dsp:cNvSpPr/>
      </dsp:nvSpPr>
      <dsp:spPr>
        <a:xfrm>
          <a:off x="0" y="3150946"/>
          <a:ext cx="3777890" cy="999640"/>
        </a:xfrm>
        <a:prstGeom prst="roundRect">
          <a:avLst/>
        </a:prstGeom>
        <a:solidFill>
          <a:schemeClr val="accent1"/>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91440" rIns="182880" bIns="91440" numCol="1" spcCol="1270" anchor="ctr" anchorCtr="0">
          <a:noAutofit/>
        </a:bodyPr>
        <a:lstStyle/>
        <a:p>
          <a:pPr marL="0" lvl="0" indent="0" algn="ctr" defTabSz="2133600">
            <a:lnSpc>
              <a:spcPct val="90000"/>
            </a:lnSpc>
            <a:spcBef>
              <a:spcPct val="0"/>
            </a:spcBef>
            <a:spcAft>
              <a:spcPct val="35000"/>
            </a:spcAft>
            <a:buNone/>
          </a:pPr>
          <a:r>
            <a:rPr lang="en-US" sz="4800" kern="1200" dirty="0">
              <a:solidFill>
                <a:schemeClr val="tx1"/>
              </a:solidFill>
            </a:rPr>
            <a:t>Controlling</a:t>
          </a:r>
        </a:p>
      </dsp:txBody>
      <dsp:txXfrm>
        <a:off x="48798" y="3199744"/>
        <a:ext cx="3680294" cy="9020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A0749D-318A-42B9-93A4-E1B7F92F675B}">
      <dsp:nvSpPr>
        <dsp:cNvPr id="0" name=""/>
        <dsp:cNvSpPr/>
      </dsp:nvSpPr>
      <dsp:spPr>
        <a:xfrm>
          <a:off x="3851" y="694474"/>
          <a:ext cx="2085254" cy="1251152"/>
        </a:xfrm>
        <a:prstGeom prst="rect">
          <a:avLst/>
        </a:prstGeom>
        <a:solidFill>
          <a:schemeClr val="accent1"/>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chemeClr val="tx1"/>
              </a:solidFill>
              <a:latin typeface="Times New Roman"/>
              <a:cs typeface="Times New Roman"/>
            </a:rPr>
            <a:t>Recruiting, training, supervising and appraising staff</a:t>
          </a:r>
        </a:p>
      </dsp:txBody>
      <dsp:txXfrm>
        <a:off x="3851" y="694474"/>
        <a:ext cx="2085254" cy="1251152"/>
      </dsp:txXfrm>
    </dsp:sp>
    <dsp:sp modelId="{8EA4FECB-7520-4249-A148-4977C749592E}">
      <dsp:nvSpPr>
        <dsp:cNvPr id="0" name=""/>
        <dsp:cNvSpPr/>
      </dsp:nvSpPr>
      <dsp:spPr>
        <a:xfrm>
          <a:off x="2297630" y="694474"/>
          <a:ext cx="2085254" cy="1251152"/>
        </a:xfrm>
        <a:prstGeom prst="rect">
          <a:avLst/>
        </a:prstGeom>
        <a:solidFill>
          <a:schemeClr val="accent1"/>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solidFill>
                <a:schemeClr val="tx1"/>
              </a:solidFill>
              <a:latin typeface="Times New Roman"/>
              <a:cs typeface="Times New Roman"/>
            </a:rPr>
            <a:t>Managing budgets</a:t>
          </a:r>
        </a:p>
      </dsp:txBody>
      <dsp:txXfrm>
        <a:off x="2297630" y="694474"/>
        <a:ext cx="2085254" cy="1251152"/>
      </dsp:txXfrm>
    </dsp:sp>
    <dsp:sp modelId="{B6A75778-C0A1-45E3-AD60-D26DBB50D0CD}">
      <dsp:nvSpPr>
        <dsp:cNvPr id="0" name=""/>
        <dsp:cNvSpPr/>
      </dsp:nvSpPr>
      <dsp:spPr>
        <a:xfrm>
          <a:off x="4591410" y="694474"/>
          <a:ext cx="2085254" cy="1251152"/>
        </a:xfrm>
        <a:prstGeom prst="rect">
          <a:avLst/>
        </a:prstGeom>
        <a:solidFill>
          <a:schemeClr val="accent1"/>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latin typeface="Times New Roman"/>
              <a:cs typeface="Times New Roman"/>
            </a:rPr>
            <a:t>Maintaining statistical and financial records</a:t>
          </a:r>
        </a:p>
      </dsp:txBody>
      <dsp:txXfrm>
        <a:off x="4591410" y="694474"/>
        <a:ext cx="2085254" cy="1251152"/>
      </dsp:txXfrm>
    </dsp:sp>
    <dsp:sp modelId="{D345329B-BA27-4FE7-9D00-68A263A19891}">
      <dsp:nvSpPr>
        <dsp:cNvPr id="0" name=""/>
        <dsp:cNvSpPr/>
      </dsp:nvSpPr>
      <dsp:spPr>
        <a:xfrm>
          <a:off x="6885189" y="706410"/>
          <a:ext cx="2085254" cy="1251152"/>
        </a:xfrm>
        <a:prstGeom prst="rect">
          <a:avLst/>
        </a:prstGeom>
        <a:solidFill>
          <a:schemeClr val="accent1"/>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latin typeface="Times New Roman"/>
              <a:cs typeface="Times New Roman"/>
            </a:rPr>
            <a:t>Dealing with customer queries and complaints</a:t>
          </a:r>
        </a:p>
      </dsp:txBody>
      <dsp:txXfrm>
        <a:off x="6885189" y="706410"/>
        <a:ext cx="2085254" cy="1251152"/>
      </dsp:txXfrm>
    </dsp:sp>
    <dsp:sp modelId="{39724C0F-CDC8-41EF-AB1E-275305E20E4F}">
      <dsp:nvSpPr>
        <dsp:cNvPr id="0" name=""/>
        <dsp:cNvSpPr/>
      </dsp:nvSpPr>
      <dsp:spPr>
        <a:xfrm>
          <a:off x="9178969" y="694474"/>
          <a:ext cx="2085254" cy="1251152"/>
        </a:xfrm>
        <a:prstGeom prst="rect">
          <a:avLst/>
        </a:prstGeom>
        <a:solidFill>
          <a:schemeClr val="accent1"/>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latin typeface="Times New Roman"/>
              <a:cs typeface="Times New Roman"/>
            </a:rPr>
            <a:t>Overseeing pricing and stock control</a:t>
          </a:r>
        </a:p>
      </dsp:txBody>
      <dsp:txXfrm>
        <a:off x="9178969" y="694474"/>
        <a:ext cx="2085254" cy="1251152"/>
      </dsp:txXfrm>
    </dsp:sp>
    <dsp:sp modelId="{90F22163-9163-4932-A35D-CC67A2A271A4}">
      <dsp:nvSpPr>
        <dsp:cNvPr id="0" name=""/>
        <dsp:cNvSpPr/>
      </dsp:nvSpPr>
      <dsp:spPr>
        <a:xfrm>
          <a:off x="1150741" y="2154152"/>
          <a:ext cx="2085254" cy="1251152"/>
        </a:xfrm>
        <a:prstGeom prst="rect">
          <a:avLst/>
        </a:prstGeom>
        <a:solidFill>
          <a:schemeClr val="accent1"/>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solidFill>
              <a:latin typeface="Times New Roman"/>
              <a:cs typeface="Times New Roman"/>
            </a:rPr>
            <a:t>Maximizing profitability and setting/meeting sales targets, including motivating staff to do so</a:t>
          </a:r>
        </a:p>
      </dsp:txBody>
      <dsp:txXfrm>
        <a:off x="1150741" y="2154152"/>
        <a:ext cx="2085254" cy="1251152"/>
      </dsp:txXfrm>
    </dsp:sp>
    <dsp:sp modelId="{4273851B-4B6B-4945-96DD-7C780CA90F31}">
      <dsp:nvSpPr>
        <dsp:cNvPr id="0" name=""/>
        <dsp:cNvSpPr/>
      </dsp:nvSpPr>
      <dsp:spPr>
        <a:xfrm>
          <a:off x="3444520" y="2154152"/>
          <a:ext cx="2085254" cy="1251152"/>
        </a:xfrm>
        <a:prstGeom prst="rect">
          <a:avLst/>
        </a:prstGeom>
        <a:solidFill>
          <a:schemeClr val="accent1"/>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Times New Roman"/>
              <a:cs typeface="Times New Roman"/>
            </a:rPr>
            <a:t>Ensuring compliance with health and safety legislation</a:t>
          </a:r>
        </a:p>
      </dsp:txBody>
      <dsp:txXfrm>
        <a:off x="3444520" y="2154152"/>
        <a:ext cx="2085254" cy="1251152"/>
      </dsp:txXfrm>
    </dsp:sp>
    <dsp:sp modelId="{A6DA10DA-C66D-4194-B08E-EFBA14EAD3E9}">
      <dsp:nvSpPr>
        <dsp:cNvPr id="0" name=""/>
        <dsp:cNvSpPr/>
      </dsp:nvSpPr>
      <dsp:spPr>
        <a:xfrm>
          <a:off x="5738300" y="2154152"/>
          <a:ext cx="2085254" cy="1251152"/>
        </a:xfrm>
        <a:prstGeom prst="rect">
          <a:avLst/>
        </a:prstGeom>
        <a:solidFill>
          <a:schemeClr val="accent1"/>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latin typeface="Times New Roman"/>
              <a:cs typeface="Times New Roman"/>
            </a:rPr>
            <a:t>Preparing promotional materials and displays</a:t>
          </a:r>
        </a:p>
      </dsp:txBody>
      <dsp:txXfrm>
        <a:off x="5738300" y="2154152"/>
        <a:ext cx="2085254" cy="1251152"/>
      </dsp:txXfrm>
    </dsp:sp>
    <dsp:sp modelId="{E8F6A87B-AAB0-4581-BBD9-EC2945BFDE33}">
      <dsp:nvSpPr>
        <dsp:cNvPr id="0" name=""/>
        <dsp:cNvSpPr/>
      </dsp:nvSpPr>
      <dsp:spPr>
        <a:xfrm>
          <a:off x="8032079" y="2154152"/>
          <a:ext cx="2085254" cy="1251152"/>
        </a:xfrm>
        <a:prstGeom prst="rect">
          <a:avLst/>
        </a:prstGeom>
        <a:solidFill>
          <a:schemeClr val="accent1"/>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dirty="0">
              <a:solidFill>
                <a:schemeClr val="tx1"/>
              </a:solidFill>
              <a:latin typeface="Times New Roman"/>
              <a:cs typeface="Times New Roman"/>
            </a:rPr>
            <a:t>Liaising with head office</a:t>
          </a:r>
        </a:p>
      </dsp:txBody>
      <dsp:txXfrm>
        <a:off x="8032079" y="2154152"/>
        <a:ext cx="2085254" cy="12511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BBFAE-CC6E-43BF-ADD2-B33A6869CD35}">
      <dsp:nvSpPr>
        <dsp:cNvPr id="0" name=""/>
        <dsp:cNvSpPr/>
      </dsp:nvSpPr>
      <dsp:spPr>
        <a:xfrm>
          <a:off x="274728" y="1600"/>
          <a:ext cx="1790638" cy="107438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solidFill>
                <a:schemeClr val="tx1"/>
              </a:solidFill>
            </a:rPr>
            <a:t>Leadership</a:t>
          </a:r>
          <a:r>
            <a:rPr lang="en-US" sz="2000" b="1" kern="1200" dirty="0">
              <a:solidFill>
                <a:schemeClr val="tx1"/>
              </a:solidFill>
            </a:rPr>
            <a:t> </a:t>
          </a:r>
        </a:p>
      </dsp:txBody>
      <dsp:txXfrm>
        <a:off x="274728" y="1600"/>
        <a:ext cx="1790638" cy="1074382"/>
      </dsp:txXfrm>
    </dsp:sp>
    <dsp:sp modelId="{1630D793-E77E-431D-BE61-871EEB86044A}">
      <dsp:nvSpPr>
        <dsp:cNvPr id="0" name=""/>
        <dsp:cNvSpPr/>
      </dsp:nvSpPr>
      <dsp:spPr>
        <a:xfrm>
          <a:off x="2244429" y="1600"/>
          <a:ext cx="1790638" cy="107438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solidFill>
                <a:schemeClr val="tx1"/>
              </a:solidFill>
            </a:rPr>
            <a:t>Sales and marketing</a:t>
          </a:r>
          <a:endParaRPr lang="en-GB" sz="2000" b="1" kern="1200" dirty="0">
            <a:solidFill>
              <a:schemeClr val="tx1"/>
            </a:solidFill>
          </a:endParaRPr>
        </a:p>
      </dsp:txBody>
      <dsp:txXfrm>
        <a:off x="2244429" y="1600"/>
        <a:ext cx="1790638" cy="1074382"/>
      </dsp:txXfrm>
    </dsp:sp>
    <dsp:sp modelId="{5E73C028-012B-4008-815E-B8906DBC699F}">
      <dsp:nvSpPr>
        <dsp:cNvPr id="0" name=""/>
        <dsp:cNvSpPr/>
      </dsp:nvSpPr>
      <dsp:spPr>
        <a:xfrm>
          <a:off x="4214131" y="1600"/>
          <a:ext cx="1790638" cy="107438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a:solidFill>
                <a:schemeClr val="tx1"/>
              </a:solidFill>
            </a:rPr>
            <a:t>Customer service</a:t>
          </a:r>
          <a:endParaRPr lang="en-GB" sz="2000" b="1" kern="1200">
            <a:solidFill>
              <a:schemeClr val="tx1"/>
            </a:solidFill>
          </a:endParaRPr>
        </a:p>
      </dsp:txBody>
      <dsp:txXfrm>
        <a:off x="4214131" y="1600"/>
        <a:ext cx="1790638" cy="1074382"/>
      </dsp:txXfrm>
    </dsp:sp>
    <dsp:sp modelId="{5F27150D-7768-485F-A74C-E4213550D6BC}">
      <dsp:nvSpPr>
        <dsp:cNvPr id="0" name=""/>
        <dsp:cNvSpPr/>
      </dsp:nvSpPr>
      <dsp:spPr>
        <a:xfrm>
          <a:off x="274728" y="1255046"/>
          <a:ext cx="1790638" cy="107438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i="0" kern="1200" dirty="0">
              <a:solidFill>
                <a:schemeClr val="tx1"/>
              </a:solidFill>
            </a:rPr>
            <a:t>Communication</a:t>
          </a:r>
          <a:endParaRPr lang="en-GB" sz="1600" b="1" kern="1200" dirty="0">
            <a:solidFill>
              <a:schemeClr val="tx1"/>
            </a:solidFill>
          </a:endParaRPr>
        </a:p>
      </dsp:txBody>
      <dsp:txXfrm>
        <a:off x="274728" y="1255046"/>
        <a:ext cx="1790638" cy="1074382"/>
      </dsp:txXfrm>
    </dsp:sp>
    <dsp:sp modelId="{A39BF042-B41B-4F87-BA3C-BF83993BB9A0}">
      <dsp:nvSpPr>
        <dsp:cNvPr id="0" name=""/>
        <dsp:cNvSpPr/>
      </dsp:nvSpPr>
      <dsp:spPr>
        <a:xfrm>
          <a:off x="2244429" y="1255046"/>
          <a:ext cx="1790638" cy="107438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solidFill>
                <a:schemeClr val="tx1"/>
              </a:solidFill>
            </a:rPr>
            <a:t>Respect</a:t>
          </a:r>
          <a:endParaRPr lang="en-US" sz="2000" b="1" kern="1200" dirty="0">
            <a:solidFill>
              <a:schemeClr val="tx1"/>
            </a:solidFill>
          </a:endParaRPr>
        </a:p>
      </dsp:txBody>
      <dsp:txXfrm>
        <a:off x="2244429" y="1255046"/>
        <a:ext cx="1790638" cy="1074382"/>
      </dsp:txXfrm>
    </dsp:sp>
    <dsp:sp modelId="{560E91A2-89E7-4C3B-914A-AF498D61F5A4}">
      <dsp:nvSpPr>
        <dsp:cNvPr id="0" name=""/>
        <dsp:cNvSpPr/>
      </dsp:nvSpPr>
      <dsp:spPr>
        <a:xfrm>
          <a:off x="4214131" y="1255046"/>
          <a:ext cx="1790638" cy="107438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Nurture</a:t>
          </a:r>
        </a:p>
      </dsp:txBody>
      <dsp:txXfrm>
        <a:off x="4214131" y="1255046"/>
        <a:ext cx="1790638" cy="1074382"/>
      </dsp:txXfrm>
    </dsp:sp>
    <dsp:sp modelId="{1C3503EB-06D3-4385-8837-1E465199A8D1}">
      <dsp:nvSpPr>
        <dsp:cNvPr id="0" name=""/>
        <dsp:cNvSpPr/>
      </dsp:nvSpPr>
      <dsp:spPr>
        <a:xfrm>
          <a:off x="274728" y="2508493"/>
          <a:ext cx="1790638" cy="107438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solidFill>
                <a:schemeClr val="tx1"/>
              </a:solidFill>
            </a:rPr>
            <a:t>Self-confidence</a:t>
          </a:r>
          <a:endParaRPr lang="en-US" sz="2000" b="1" kern="1200" dirty="0">
            <a:solidFill>
              <a:schemeClr val="tx1"/>
            </a:solidFill>
          </a:endParaRPr>
        </a:p>
      </dsp:txBody>
      <dsp:txXfrm>
        <a:off x="274728" y="2508493"/>
        <a:ext cx="1790638" cy="1074382"/>
      </dsp:txXfrm>
    </dsp:sp>
    <dsp:sp modelId="{A1098456-5832-4FFA-B490-4C7F1D0DCE76}">
      <dsp:nvSpPr>
        <dsp:cNvPr id="0" name=""/>
        <dsp:cNvSpPr/>
      </dsp:nvSpPr>
      <dsp:spPr>
        <a:xfrm>
          <a:off x="2244429" y="2508493"/>
          <a:ext cx="1790638" cy="107438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solidFill>
                <a:schemeClr val="tx1"/>
              </a:solidFill>
            </a:rPr>
            <a:t>Problem-solving</a:t>
          </a:r>
          <a:endParaRPr lang="en-GB" sz="2000" b="1" kern="1200" dirty="0">
            <a:solidFill>
              <a:schemeClr val="tx1"/>
            </a:solidFill>
          </a:endParaRPr>
        </a:p>
      </dsp:txBody>
      <dsp:txXfrm>
        <a:off x="2244429" y="2508493"/>
        <a:ext cx="1790638" cy="1074382"/>
      </dsp:txXfrm>
    </dsp:sp>
    <dsp:sp modelId="{957B1CBA-C33E-4EB2-8194-03BF90EABA34}">
      <dsp:nvSpPr>
        <dsp:cNvPr id="0" name=""/>
        <dsp:cNvSpPr/>
      </dsp:nvSpPr>
      <dsp:spPr>
        <a:xfrm>
          <a:off x="4214131" y="2508493"/>
          <a:ext cx="1790638" cy="107438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solidFill>
                <a:schemeClr val="tx1"/>
              </a:solidFill>
            </a:rPr>
            <a:t>Engage</a:t>
          </a:r>
          <a:endParaRPr lang="en-US" sz="2000" b="1" kern="1200" dirty="0">
            <a:solidFill>
              <a:schemeClr val="tx1"/>
            </a:solidFill>
          </a:endParaRPr>
        </a:p>
      </dsp:txBody>
      <dsp:txXfrm>
        <a:off x="4214131" y="2508493"/>
        <a:ext cx="1790638" cy="1074382"/>
      </dsp:txXfrm>
    </dsp:sp>
    <dsp:sp modelId="{C20C5F76-93B4-4F2B-AE1A-3AFAD85500F2}">
      <dsp:nvSpPr>
        <dsp:cNvPr id="0" name=""/>
        <dsp:cNvSpPr/>
      </dsp:nvSpPr>
      <dsp:spPr>
        <a:xfrm>
          <a:off x="1259578" y="3761940"/>
          <a:ext cx="1790638" cy="107438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a:solidFill>
                <a:schemeClr val="tx1"/>
              </a:solidFill>
            </a:rPr>
            <a:t>Time management</a:t>
          </a:r>
          <a:endParaRPr lang="en-GB" sz="2000" b="1" kern="1200">
            <a:solidFill>
              <a:schemeClr val="tx1"/>
            </a:solidFill>
          </a:endParaRPr>
        </a:p>
      </dsp:txBody>
      <dsp:txXfrm>
        <a:off x="1259578" y="3761940"/>
        <a:ext cx="1790638" cy="1074382"/>
      </dsp:txXfrm>
    </dsp:sp>
    <dsp:sp modelId="{AC9F3ECB-DEC0-47E3-89A5-30DF964645BC}">
      <dsp:nvSpPr>
        <dsp:cNvPr id="0" name=""/>
        <dsp:cNvSpPr/>
      </dsp:nvSpPr>
      <dsp:spPr>
        <a:xfrm>
          <a:off x="3229280" y="3761940"/>
          <a:ext cx="1790638" cy="107438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a:solidFill>
                <a:schemeClr val="tx1"/>
              </a:solidFill>
            </a:rPr>
            <a:t>Financial management</a:t>
          </a:r>
          <a:endParaRPr lang="en-GB" sz="2000" b="1" kern="1200">
            <a:solidFill>
              <a:schemeClr val="tx1"/>
            </a:solidFill>
          </a:endParaRPr>
        </a:p>
      </dsp:txBody>
      <dsp:txXfrm>
        <a:off x="3229280" y="3761940"/>
        <a:ext cx="1790638" cy="10743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D62D2A-8B81-43AE-B56E-2EBFC90BC09C}">
      <dsp:nvSpPr>
        <dsp:cNvPr id="0" name=""/>
        <dsp:cNvSpPr/>
      </dsp:nvSpPr>
      <dsp:spPr>
        <a:xfrm>
          <a:off x="0" y="45820"/>
          <a:ext cx="6692813" cy="142857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Superdrug focuses on Harmony</a:t>
          </a:r>
          <a:endParaRPr lang="en-US" sz="3700" kern="1200"/>
        </a:p>
      </dsp:txBody>
      <dsp:txXfrm>
        <a:off x="69737" y="115557"/>
        <a:ext cx="6553339" cy="1289096"/>
      </dsp:txXfrm>
    </dsp:sp>
    <dsp:sp modelId="{ACFD3DF5-E0F7-4762-89BF-682F5E9F60C7}">
      <dsp:nvSpPr>
        <dsp:cNvPr id="0" name=""/>
        <dsp:cNvSpPr/>
      </dsp:nvSpPr>
      <dsp:spPr>
        <a:xfrm>
          <a:off x="0" y="1580950"/>
          <a:ext cx="6692813" cy="142857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The six cores</a:t>
          </a:r>
          <a:endParaRPr lang="en-US" sz="3700" kern="1200"/>
        </a:p>
      </dsp:txBody>
      <dsp:txXfrm>
        <a:off x="69737" y="1650687"/>
        <a:ext cx="6553339" cy="1289096"/>
      </dsp:txXfrm>
    </dsp:sp>
    <dsp:sp modelId="{F096C8F3-98BD-4A58-AA00-7B5DCE7B1876}">
      <dsp:nvSpPr>
        <dsp:cNvPr id="0" name=""/>
        <dsp:cNvSpPr/>
      </dsp:nvSpPr>
      <dsp:spPr>
        <a:xfrm>
          <a:off x="0" y="3009520"/>
          <a:ext cx="6692813" cy="2833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2497"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dirty="0"/>
            <a:t>Age</a:t>
          </a:r>
          <a:endParaRPr lang="en-US" sz="2900" kern="1200" dirty="0"/>
        </a:p>
        <a:p>
          <a:pPr marL="285750" lvl="1" indent="-285750" algn="l" defTabSz="1289050">
            <a:lnSpc>
              <a:spcPct val="90000"/>
            </a:lnSpc>
            <a:spcBef>
              <a:spcPct val="0"/>
            </a:spcBef>
            <a:spcAft>
              <a:spcPct val="20000"/>
            </a:spcAft>
            <a:buChar char="•"/>
          </a:pPr>
          <a:r>
            <a:rPr lang="en-GB" sz="2900" kern="1200" dirty="0"/>
            <a:t>Social Mobility (Access to All Areas)</a:t>
          </a:r>
          <a:endParaRPr lang="en-US" sz="2900" kern="1200" dirty="0"/>
        </a:p>
        <a:p>
          <a:pPr marL="285750" lvl="1" indent="-285750" algn="l" defTabSz="1289050">
            <a:lnSpc>
              <a:spcPct val="90000"/>
            </a:lnSpc>
            <a:spcBef>
              <a:spcPct val="0"/>
            </a:spcBef>
            <a:spcAft>
              <a:spcPct val="20000"/>
            </a:spcAft>
            <a:buChar char="•"/>
          </a:pPr>
          <a:r>
            <a:rPr lang="en-GB" sz="2900" kern="1200" dirty="0"/>
            <a:t>Disability</a:t>
          </a:r>
          <a:endParaRPr lang="en-US" sz="2900" kern="1200" dirty="0"/>
        </a:p>
        <a:p>
          <a:pPr marL="285750" lvl="1" indent="-285750" algn="l" defTabSz="1289050">
            <a:lnSpc>
              <a:spcPct val="90000"/>
            </a:lnSpc>
            <a:spcBef>
              <a:spcPct val="0"/>
            </a:spcBef>
            <a:spcAft>
              <a:spcPct val="20000"/>
            </a:spcAft>
            <a:buChar char="•"/>
          </a:pPr>
          <a:r>
            <a:rPr lang="en-GB" sz="2900" kern="1200" dirty="0"/>
            <a:t>Gender Equality</a:t>
          </a:r>
          <a:endParaRPr lang="en-US" sz="2900" kern="1200" dirty="0"/>
        </a:p>
        <a:p>
          <a:pPr marL="285750" lvl="1" indent="-285750" algn="l" defTabSz="1289050">
            <a:lnSpc>
              <a:spcPct val="90000"/>
            </a:lnSpc>
            <a:spcBef>
              <a:spcPct val="0"/>
            </a:spcBef>
            <a:spcAft>
              <a:spcPct val="20000"/>
            </a:spcAft>
            <a:buChar char="•"/>
          </a:pPr>
          <a:r>
            <a:rPr lang="en-GB" sz="2900" kern="1200" dirty="0"/>
            <a:t>LGBTQ+</a:t>
          </a:r>
          <a:endParaRPr lang="en-US" sz="2900" kern="1200" dirty="0"/>
        </a:p>
        <a:p>
          <a:pPr marL="285750" lvl="1" indent="-285750" algn="l" defTabSz="1289050">
            <a:lnSpc>
              <a:spcPct val="90000"/>
            </a:lnSpc>
            <a:spcBef>
              <a:spcPct val="0"/>
            </a:spcBef>
            <a:spcAft>
              <a:spcPct val="20000"/>
            </a:spcAft>
            <a:buChar char="•"/>
          </a:pPr>
          <a:r>
            <a:rPr lang="en-GB" sz="2900" kern="1200" dirty="0"/>
            <a:t>Race &amp; Ethnicity </a:t>
          </a:r>
          <a:endParaRPr lang="en-US" sz="2900" kern="1200" dirty="0"/>
        </a:p>
      </dsp:txBody>
      <dsp:txXfrm>
        <a:off x="0" y="3009520"/>
        <a:ext cx="6692813" cy="28338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61088-E319-4381-B8C7-10A79F37D8A8}">
      <dsp:nvSpPr>
        <dsp:cNvPr id="0" name=""/>
        <dsp:cNvSpPr/>
      </dsp:nvSpPr>
      <dsp:spPr>
        <a:xfrm>
          <a:off x="3238399" y="2980944"/>
          <a:ext cx="278184" cy="2225036"/>
        </a:xfrm>
        <a:custGeom>
          <a:avLst/>
          <a:gdLst/>
          <a:ahLst/>
          <a:cxnLst/>
          <a:rect l="0" t="0" r="0" b="0"/>
          <a:pathLst>
            <a:path>
              <a:moveTo>
                <a:pt x="0" y="0"/>
              </a:moveTo>
              <a:lnTo>
                <a:pt x="139092" y="0"/>
              </a:lnTo>
              <a:lnTo>
                <a:pt x="139092" y="2225036"/>
              </a:lnTo>
              <a:lnTo>
                <a:pt x="278184" y="2225036"/>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29F8A0B-7BCA-4720-AF12-041CC3126903}">
      <dsp:nvSpPr>
        <dsp:cNvPr id="0" name=""/>
        <dsp:cNvSpPr/>
      </dsp:nvSpPr>
      <dsp:spPr>
        <a:xfrm>
          <a:off x="3238399" y="2980944"/>
          <a:ext cx="278184" cy="961457"/>
        </a:xfrm>
        <a:custGeom>
          <a:avLst/>
          <a:gdLst/>
          <a:ahLst/>
          <a:cxnLst/>
          <a:rect l="0" t="0" r="0" b="0"/>
          <a:pathLst>
            <a:path>
              <a:moveTo>
                <a:pt x="0" y="0"/>
              </a:moveTo>
              <a:lnTo>
                <a:pt x="139092" y="0"/>
              </a:lnTo>
              <a:lnTo>
                <a:pt x="139092" y="961457"/>
              </a:lnTo>
              <a:lnTo>
                <a:pt x="278184" y="961457"/>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969548F-823A-4D10-8993-E49F9C901183}">
      <dsp:nvSpPr>
        <dsp:cNvPr id="0" name=""/>
        <dsp:cNvSpPr/>
      </dsp:nvSpPr>
      <dsp:spPr>
        <a:xfrm>
          <a:off x="3238399" y="2494385"/>
          <a:ext cx="278184" cy="486558"/>
        </a:xfrm>
        <a:custGeom>
          <a:avLst/>
          <a:gdLst/>
          <a:ahLst/>
          <a:cxnLst/>
          <a:rect l="0" t="0" r="0" b="0"/>
          <a:pathLst>
            <a:path>
              <a:moveTo>
                <a:pt x="0" y="486558"/>
              </a:moveTo>
              <a:lnTo>
                <a:pt x="139092" y="486558"/>
              </a:lnTo>
              <a:lnTo>
                <a:pt x="139092" y="0"/>
              </a:lnTo>
              <a:lnTo>
                <a:pt x="278184" y="0"/>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32BCACB-A12C-4EC0-ABB6-48BF1E55793B}">
      <dsp:nvSpPr>
        <dsp:cNvPr id="0" name=""/>
        <dsp:cNvSpPr/>
      </dsp:nvSpPr>
      <dsp:spPr>
        <a:xfrm>
          <a:off x="3238399" y="891694"/>
          <a:ext cx="278184" cy="2089249"/>
        </a:xfrm>
        <a:custGeom>
          <a:avLst/>
          <a:gdLst/>
          <a:ahLst/>
          <a:cxnLst/>
          <a:rect l="0" t="0" r="0" b="0"/>
          <a:pathLst>
            <a:path>
              <a:moveTo>
                <a:pt x="0" y="2089249"/>
              </a:moveTo>
              <a:lnTo>
                <a:pt x="139092" y="2089249"/>
              </a:lnTo>
              <a:lnTo>
                <a:pt x="139092" y="0"/>
              </a:lnTo>
              <a:lnTo>
                <a:pt x="278184" y="0"/>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A0986BD-B89A-4357-80D1-A6914005499E}">
      <dsp:nvSpPr>
        <dsp:cNvPr id="0" name=""/>
        <dsp:cNvSpPr/>
      </dsp:nvSpPr>
      <dsp:spPr>
        <a:xfrm>
          <a:off x="5813" y="1803180"/>
          <a:ext cx="3232585" cy="235552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305" tIns="27305" rIns="27305" bIns="27305" numCol="1" spcCol="1270" anchor="ctr" anchorCtr="0">
          <a:noAutofit/>
        </a:bodyPr>
        <a:lstStyle/>
        <a:p>
          <a:pPr marL="0" lvl="0" indent="0" algn="ctr" defTabSz="1911350">
            <a:lnSpc>
              <a:spcPct val="90000"/>
            </a:lnSpc>
            <a:spcBef>
              <a:spcPct val="0"/>
            </a:spcBef>
            <a:spcAft>
              <a:spcPct val="35000"/>
            </a:spcAft>
            <a:buNone/>
          </a:pPr>
          <a:r>
            <a:rPr lang="en-GB" sz="4300" kern="1200" dirty="0"/>
            <a:t>Work environment</a:t>
          </a:r>
          <a:endParaRPr lang="en-US" sz="4300" kern="1200" dirty="0"/>
        </a:p>
      </dsp:txBody>
      <dsp:txXfrm>
        <a:off x="5813" y="1803180"/>
        <a:ext cx="3232585" cy="2355526"/>
      </dsp:txXfrm>
    </dsp:sp>
    <dsp:sp modelId="{CE26F051-2B1B-43FA-81ED-BCB05311FAC9}">
      <dsp:nvSpPr>
        <dsp:cNvPr id="0" name=""/>
        <dsp:cNvSpPr/>
      </dsp:nvSpPr>
      <dsp:spPr>
        <a:xfrm>
          <a:off x="3516583" y="201606"/>
          <a:ext cx="7058469" cy="138017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305" tIns="27305" rIns="27305" bIns="27305" numCol="1" spcCol="1270" anchor="ctr" anchorCtr="0">
          <a:noAutofit/>
        </a:bodyPr>
        <a:lstStyle/>
        <a:p>
          <a:pPr marL="0" lvl="0" indent="0" algn="ctr" defTabSz="1911350">
            <a:lnSpc>
              <a:spcPct val="90000"/>
            </a:lnSpc>
            <a:spcBef>
              <a:spcPct val="0"/>
            </a:spcBef>
            <a:spcAft>
              <a:spcPct val="35000"/>
            </a:spcAft>
            <a:buNone/>
          </a:pPr>
          <a:r>
            <a:rPr lang="en-GB" sz="4300" kern="1200" dirty="0"/>
            <a:t>Free communication</a:t>
          </a:r>
          <a:endParaRPr lang="en-US" sz="4300" kern="1200" dirty="0"/>
        </a:p>
      </dsp:txBody>
      <dsp:txXfrm>
        <a:off x="3516583" y="201606"/>
        <a:ext cx="7058469" cy="1380176"/>
      </dsp:txXfrm>
    </dsp:sp>
    <dsp:sp modelId="{BB442D73-04BE-4B5B-BB43-E7EE68E2D7AD}">
      <dsp:nvSpPr>
        <dsp:cNvPr id="0" name=""/>
        <dsp:cNvSpPr/>
      </dsp:nvSpPr>
      <dsp:spPr>
        <a:xfrm>
          <a:off x="3516583" y="1755648"/>
          <a:ext cx="6649190" cy="147747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305" tIns="27305" rIns="27305" bIns="27305" numCol="1" spcCol="1270" anchor="ctr" anchorCtr="0">
          <a:noAutofit/>
        </a:bodyPr>
        <a:lstStyle/>
        <a:p>
          <a:pPr marL="0" lvl="0" indent="0" algn="ctr" defTabSz="1911350">
            <a:lnSpc>
              <a:spcPct val="90000"/>
            </a:lnSpc>
            <a:spcBef>
              <a:spcPct val="0"/>
            </a:spcBef>
            <a:spcAft>
              <a:spcPct val="35000"/>
            </a:spcAft>
            <a:buNone/>
          </a:pPr>
          <a:r>
            <a:rPr lang="en-GB" sz="4300" kern="1200" dirty="0"/>
            <a:t>Physical setting- to be comfortable</a:t>
          </a:r>
          <a:endParaRPr lang="en-US" sz="4300" kern="1200" dirty="0"/>
        </a:p>
      </dsp:txBody>
      <dsp:txXfrm>
        <a:off x="3516583" y="1755648"/>
        <a:ext cx="6649190" cy="1477474"/>
      </dsp:txXfrm>
    </dsp:sp>
    <dsp:sp modelId="{41C99DA9-699C-4298-9FBB-28418AB94FF3}">
      <dsp:nvSpPr>
        <dsp:cNvPr id="0" name=""/>
        <dsp:cNvSpPr/>
      </dsp:nvSpPr>
      <dsp:spPr>
        <a:xfrm>
          <a:off x="3516583" y="3406987"/>
          <a:ext cx="6983930" cy="107082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305" tIns="27305" rIns="27305" bIns="27305" numCol="1" spcCol="1270" anchor="ctr" anchorCtr="0">
          <a:noAutofit/>
        </a:bodyPr>
        <a:lstStyle/>
        <a:p>
          <a:pPr marL="0" lvl="0" indent="0" algn="ctr" defTabSz="1911350">
            <a:lnSpc>
              <a:spcPct val="90000"/>
            </a:lnSpc>
            <a:spcBef>
              <a:spcPct val="0"/>
            </a:spcBef>
            <a:spcAft>
              <a:spcPct val="35000"/>
            </a:spcAft>
            <a:buNone/>
          </a:pPr>
          <a:r>
            <a:rPr lang="en-GB" sz="4300" kern="1200"/>
            <a:t>Build trust</a:t>
          </a:r>
          <a:endParaRPr lang="en-US" sz="4300" kern="1200"/>
        </a:p>
      </dsp:txBody>
      <dsp:txXfrm>
        <a:off x="3516583" y="3406987"/>
        <a:ext cx="6983930" cy="1070827"/>
      </dsp:txXfrm>
    </dsp:sp>
    <dsp:sp modelId="{AD6DFA63-E721-4B1A-B680-C69DADF09AF5}">
      <dsp:nvSpPr>
        <dsp:cNvPr id="0" name=""/>
        <dsp:cNvSpPr/>
      </dsp:nvSpPr>
      <dsp:spPr>
        <a:xfrm>
          <a:off x="3516583" y="4651680"/>
          <a:ext cx="7214405" cy="110860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305" tIns="27305" rIns="27305" bIns="27305" numCol="1" spcCol="1270" anchor="ctr" anchorCtr="0">
          <a:noAutofit/>
        </a:bodyPr>
        <a:lstStyle/>
        <a:p>
          <a:pPr marL="0" lvl="0" indent="0" algn="ctr" defTabSz="1911350">
            <a:lnSpc>
              <a:spcPct val="90000"/>
            </a:lnSpc>
            <a:spcBef>
              <a:spcPct val="0"/>
            </a:spcBef>
            <a:spcAft>
              <a:spcPct val="35000"/>
            </a:spcAft>
            <a:buNone/>
          </a:pPr>
          <a:r>
            <a:rPr lang="en-GB" sz="4300" kern="1200" dirty="0"/>
            <a:t>Support from other members</a:t>
          </a:r>
          <a:endParaRPr lang="en-US" sz="4300" kern="1200" dirty="0"/>
        </a:p>
      </dsp:txBody>
      <dsp:txXfrm>
        <a:off x="3516583" y="4651680"/>
        <a:ext cx="7214405" cy="11086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06162A-046F-461C-A99C-F60FA6D9BCC3}" type="datetimeFigureOut">
              <a:rPr lang="en-GB" smtClean="0"/>
              <a:t>26/03/2023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80A8B6-0A22-4F21-B31B-81243376DF29}" type="slidenum">
              <a:rPr lang="en-GB" smtClean="0"/>
              <a:t>‹#›</a:t>
            </a:fld>
            <a:endParaRPr lang="en-GB"/>
          </a:p>
        </p:txBody>
      </p:sp>
    </p:spTree>
    <p:extLst>
      <p:ext uri="{BB962C8B-B14F-4D97-AF65-F5344CB8AC3E}">
        <p14:creationId xmlns:p14="http://schemas.microsoft.com/office/powerpoint/2010/main" val="1803460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43A76A3-ADC8-4477-8FC1-B9DD55D84908}" type="datetime1">
              <a:rPr lang="en-US" smtClean="0"/>
              <a:t>3/26/2023</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850954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7F49BE-398D-479A-8A7E-5DDBCA61EDCB}" type="datetime1">
              <a:rPr lang="en-US" smtClean="0"/>
              <a:t>3/26/2023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531469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D0C193-4974-4A1F-9C63-07D595E30D66}" type="datetime1">
              <a:rPr lang="en-US" smtClean="0"/>
              <a:t>3/26/2023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113434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1AA87F-28D4-4BF0-B81F-877A89DFD5AC}" type="datetime1">
              <a:rPr lang="en-US" smtClean="0"/>
              <a:t>3/26/2023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898228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A9F1F3-208B-49A3-B337-9C8ACEB3E0E1}" type="datetime1">
              <a:rPr lang="en-US" smtClean="0"/>
              <a:t>3/26/2023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052713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7AF6CA6-7293-4AA2-A0E0-A3BF4416E786}" type="datetime1">
              <a:rPr lang="en-US" smtClean="0"/>
              <a:t>3/26/2023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4135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D87016-7BCD-46FB-8EE3-AB6C369108B4}" type="datetime1">
              <a:rPr lang="en-US" smtClean="0"/>
              <a:t>3/26/2023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448543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547011-1FFC-4EF8-9A2E-53B4AD2ADBD4}" type="datetime1">
              <a:rPr lang="en-US" smtClean="0"/>
              <a:t>3/26/2023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39790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62EB47-45B4-4EF5-A743-B4885DD2F060}" type="datetime1">
              <a:rPr lang="en-US" smtClean="0"/>
              <a:t>3/26/2023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654083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3/26/2023</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281832210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3/26/2023</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9758020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3/26/2023</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116037194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3/26/2023</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2202263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3/26/2023</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81971726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762538-DC4D-4667-96E5-B3278DDF8B12}" type="datetime1">
              <a:rPr lang="en-US" smtClean="0"/>
              <a:t>3/26/2023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5885046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880548-5C08-4BE3-B63E-F2BB63B0B00C}" type="datetime1">
              <a:rPr lang="en-US" smtClean="0"/>
              <a:t>3/26/2023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81796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A8D24A4-5FEC-4062-8995-EB21925B3B40}" type="datetime1">
              <a:rPr lang="en-US" smtClean="0"/>
              <a:t>3/26/2023</a:t>
            </a:fld>
            <a:endParaRPr lang="en-US" sz="1000"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sz="100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109333225"/>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 id="2147483746" r:id="rId13"/>
    <p:sldLayoutId id="2147483747" r:id="rId14"/>
    <p:sldLayoutId id="2147483748" r:id="rId15"/>
    <p:sldLayoutId id="2147483749" r:id="rId16"/>
  </p:sldLayoutIdLst>
  <p:hf sldNum="0" hdr="0" ftr="0" dt="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diagramLayout" Target="../diagrams/layout5.xml"/><Relationship Id="rId7" Type="http://schemas.openxmlformats.org/officeDocument/2006/relationships/image" Target="../media/image15.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econsultancy.com/four-reasons-behind-superdrug-s-41-increase-in-profits/" TargetMode="External"/><Relationship Id="rId2" Type="http://schemas.openxmlformats.org/officeDocument/2006/relationships/hyperlink" Target="https://www.apollo.io/companies/Superdrug/54a122da69702d9a8bec6f03?chart=count" TargetMode="External"/><Relationship Id="rId1" Type="http://schemas.openxmlformats.org/officeDocument/2006/relationships/slideLayout" Target="../slideLayouts/slideLayout2.xml"/><Relationship Id="rId5" Type="http://schemas.openxmlformats.org/officeDocument/2006/relationships/hyperlink" Target="http://kellyhopemurphy.blogspot.fi/2013/04/superdrug-haul-mua-collection-2000.html.%20Accessed%2021%20March%202023" TargetMode="External"/><Relationship Id="rId4" Type="http://schemas.openxmlformats.org/officeDocument/2006/relationships/hyperlink" Target="https://sites.psu.edu/leadership/2021/01/26/great-man-theories/"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www.superdrug.com/today#.VA7sfvmSySo" TargetMode="External"/><Relationship Id="rId7" Type="http://schemas.openxmlformats.org/officeDocument/2006/relationships/hyperlink" Target="https://turnedtwenty.com/leadership-theories/?utm_content=cmp-true" TargetMode="External"/><Relationship Id="rId2" Type="http://schemas.openxmlformats.org/officeDocument/2006/relationships/hyperlink" Target="http://www.superdrug.com/history#.VA7oH_mSySo" TargetMode="External"/><Relationship Id="rId1" Type="http://schemas.openxmlformats.org/officeDocument/2006/relationships/slideLayout" Target="../slideLayouts/slideLayout7.xml"/><Relationship Id="rId6" Type="http://schemas.openxmlformats.org/officeDocument/2006/relationships/hyperlink" Target="https://www.ukessays.com/essays/marketing/business-overview-of-superdrug-marketing-essay.php" TargetMode="External"/><Relationship Id="rId5" Type="http://schemas.openxmlformats.org/officeDocument/2006/relationships/hyperlink" Target="https://twitter.com/superdrug" TargetMode="External"/><Relationship Id="rId4" Type="http://schemas.openxmlformats.org/officeDocument/2006/relationships/hyperlink" Target="https://www.superdrug.com/dgfs/divers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31A185-3EC2-9C97-E9AE-91BF0DE1F2A6}"/>
              </a:ext>
            </a:extLst>
          </p:cNvPr>
          <p:cNvSpPr txBox="1"/>
          <p:nvPr/>
        </p:nvSpPr>
        <p:spPr>
          <a:xfrm>
            <a:off x="1990344" y="1225689"/>
            <a:ext cx="8211312" cy="5632311"/>
          </a:xfrm>
          <a:prstGeom prst="rect">
            <a:avLst/>
          </a:prstGeom>
          <a:noFill/>
        </p:spPr>
        <p:txBody>
          <a:bodyPr wrap="square" rtlCol="0">
            <a:spAutoFit/>
          </a:bodyPr>
          <a:lstStyle/>
          <a:p>
            <a:pPr algn="ctr"/>
            <a:endParaRPr lang="en-GB" dirty="0"/>
          </a:p>
          <a:p>
            <a:pPr algn="ctr"/>
            <a:endParaRPr lang="en-GB" dirty="0"/>
          </a:p>
          <a:p>
            <a:pPr algn="ctr"/>
            <a:r>
              <a:rPr lang="en-GB" dirty="0"/>
              <a:t>Programme: BA Business Management</a:t>
            </a:r>
          </a:p>
          <a:p>
            <a:pPr algn="ctr"/>
            <a:endParaRPr lang="en-GB" dirty="0"/>
          </a:p>
          <a:p>
            <a:pPr algn="ctr"/>
            <a:r>
              <a:rPr lang="en-GB" dirty="0"/>
              <a:t>Module: Introducing Modern Workplace</a:t>
            </a:r>
          </a:p>
          <a:p>
            <a:pPr algn="ctr"/>
            <a:endParaRPr lang="en-GB" dirty="0"/>
          </a:p>
          <a:p>
            <a:pPr algn="ctr"/>
            <a:r>
              <a:rPr lang="en-GB" dirty="0"/>
              <a:t>Module code: LCBB4003</a:t>
            </a:r>
          </a:p>
          <a:p>
            <a:pPr algn="ctr"/>
            <a:endParaRPr lang="en-GB" dirty="0"/>
          </a:p>
          <a:p>
            <a:pPr algn="ctr"/>
            <a:r>
              <a:rPr lang="en-GB" dirty="0"/>
              <a:t>Lecturer: Dr Hoang Dang Nguyen</a:t>
            </a:r>
          </a:p>
          <a:p>
            <a:pPr algn="ctr"/>
            <a:endParaRPr lang="en-GB" dirty="0"/>
          </a:p>
          <a:p>
            <a:pPr algn="ctr"/>
            <a:r>
              <a:rPr lang="en-GB" dirty="0"/>
              <a:t>Student: </a:t>
            </a:r>
            <a:r>
              <a:rPr lang="en-GB" dirty="0" err="1"/>
              <a:t>Rosiyana</a:t>
            </a:r>
            <a:r>
              <a:rPr lang="en-GB" dirty="0"/>
              <a:t> </a:t>
            </a:r>
            <a:r>
              <a:rPr lang="en-GB" dirty="0" err="1"/>
              <a:t>Domozetska</a:t>
            </a:r>
            <a:r>
              <a:rPr lang="en-GB" dirty="0"/>
              <a:t> (2217516)</a:t>
            </a:r>
          </a:p>
          <a:p>
            <a:pPr algn="ctr"/>
            <a:endParaRPr lang="en-GB" dirty="0"/>
          </a:p>
          <a:p>
            <a:pPr algn="ctr"/>
            <a:r>
              <a:rPr lang="en-GB" dirty="0"/>
              <a:t>Student: Nikolay Kolev (2216901)</a:t>
            </a:r>
          </a:p>
          <a:p>
            <a:pPr algn="ctr"/>
            <a:endParaRPr lang="en-GB" dirty="0"/>
          </a:p>
          <a:p>
            <a:pPr algn="ctr"/>
            <a:r>
              <a:rPr lang="en-GB" dirty="0"/>
              <a:t>Student: Marlon Ortiz Gavilanes (2132604)</a:t>
            </a:r>
          </a:p>
          <a:p>
            <a:pPr algn="ctr"/>
            <a:endParaRPr lang="en-GB" dirty="0"/>
          </a:p>
          <a:p>
            <a:pPr algn="ctr"/>
            <a:r>
              <a:rPr lang="en-GB" dirty="0"/>
              <a:t>Student: Marieta Marinova (2217644)</a:t>
            </a:r>
          </a:p>
          <a:p>
            <a:pPr algn="ctr"/>
            <a:endParaRPr lang="en-GB" dirty="0"/>
          </a:p>
          <a:p>
            <a:pPr algn="ctr"/>
            <a:r>
              <a:rPr lang="en-GB" dirty="0"/>
              <a:t>Student: George Popa (2219838)</a:t>
            </a:r>
          </a:p>
          <a:p>
            <a:pPr algn="ctr"/>
            <a:endParaRPr lang="en-GB" dirty="0"/>
          </a:p>
        </p:txBody>
      </p:sp>
      <p:sp>
        <p:nvSpPr>
          <p:cNvPr id="5" name="TextBox 4">
            <a:extLst>
              <a:ext uri="{FF2B5EF4-FFF2-40B4-BE49-F238E27FC236}">
                <a16:creationId xmlns:a16="http://schemas.microsoft.com/office/drawing/2014/main" id="{EA133ADD-3ED2-130D-DCD3-486EFA6F94F5}"/>
              </a:ext>
            </a:extLst>
          </p:cNvPr>
          <p:cNvSpPr txBox="1"/>
          <p:nvPr/>
        </p:nvSpPr>
        <p:spPr>
          <a:xfrm>
            <a:off x="1282610" y="173735"/>
            <a:ext cx="9626780" cy="1138773"/>
          </a:xfrm>
          <a:prstGeom prst="rect">
            <a:avLst/>
          </a:prstGeom>
          <a:noFill/>
        </p:spPr>
        <p:txBody>
          <a:bodyPr wrap="square" rtlCol="0">
            <a:spAutoFit/>
          </a:bodyPr>
          <a:lstStyle/>
          <a:p>
            <a:pPr algn="ctr"/>
            <a:r>
              <a:rPr lang="en-GB" sz="4000" dirty="0">
                <a:latin typeface="+mj-lt"/>
              </a:rPr>
              <a:t>Group Presentation </a:t>
            </a:r>
          </a:p>
          <a:p>
            <a:pPr algn="ctr"/>
            <a:r>
              <a:rPr lang="en-GB" sz="2800" dirty="0">
                <a:latin typeface="+mj-lt"/>
              </a:rPr>
              <a:t>(Organisational Behaviour in Superdrug)</a:t>
            </a:r>
          </a:p>
        </p:txBody>
      </p:sp>
    </p:spTree>
    <p:extLst>
      <p:ext uri="{BB962C8B-B14F-4D97-AF65-F5344CB8AC3E}">
        <p14:creationId xmlns:p14="http://schemas.microsoft.com/office/powerpoint/2010/main" val="2352305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09BB73C-209D-AB6D-8D4C-DAE7D8F6DEF8}"/>
              </a:ext>
            </a:extLst>
          </p:cNvPr>
          <p:cNvSpPr>
            <a:spLocks noGrp="1"/>
          </p:cNvSpPr>
          <p:nvPr>
            <p:ph type="ctrTitle"/>
          </p:nvPr>
        </p:nvSpPr>
        <p:spPr>
          <a:xfrm>
            <a:off x="732420" y="2044967"/>
            <a:ext cx="7934301" cy="3178966"/>
          </a:xfrm>
        </p:spPr>
        <p:txBody>
          <a:bodyPr>
            <a:noAutofit/>
          </a:bodyPr>
          <a:lstStyle/>
          <a:p>
            <a:pPr>
              <a:lnSpc>
                <a:spcPct val="90000"/>
              </a:lnSpc>
            </a:pPr>
            <a:r>
              <a:rPr lang="en-GB" sz="8000" dirty="0"/>
              <a:t>Organisational Behaviour in Superdrug</a:t>
            </a:r>
          </a:p>
        </p:txBody>
      </p:sp>
    </p:spTree>
    <p:extLst>
      <p:ext uri="{BB962C8B-B14F-4D97-AF65-F5344CB8AC3E}">
        <p14:creationId xmlns:p14="http://schemas.microsoft.com/office/powerpoint/2010/main" val="197279652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C13809-3E21-7088-2193-255F69F3797C}"/>
              </a:ext>
            </a:extLst>
          </p:cNvPr>
          <p:cNvSpPr txBox="1"/>
          <p:nvPr/>
        </p:nvSpPr>
        <p:spPr>
          <a:xfrm>
            <a:off x="5210338" y="1680692"/>
            <a:ext cx="4608576" cy="4154984"/>
          </a:xfrm>
          <a:prstGeom prst="rect">
            <a:avLst/>
          </a:prstGeom>
          <a:noFill/>
        </p:spPr>
        <p:txBody>
          <a:bodyPr wrap="square" rtlCol="0">
            <a:spAutoFit/>
          </a:bodyPr>
          <a:lstStyle/>
          <a:p>
            <a:pPr marL="285750" indent="-285750">
              <a:buFont typeface="Arial" panose="020B0604020202020204" pitchFamily="34" charset="0"/>
              <a:buChar char="•"/>
            </a:pPr>
            <a:r>
              <a:rPr lang="en-GB" sz="2400" dirty="0"/>
              <a:t>Superdrug is the second largest health and beauty retailer in the UK.</a:t>
            </a:r>
          </a:p>
          <a:p>
            <a:pPr marL="285750" indent="-285750">
              <a:buFont typeface="Arial" panose="020B0604020202020204" pitchFamily="34" charset="0"/>
              <a:buChar char="•"/>
            </a:pPr>
            <a:r>
              <a:rPr lang="en-GB" sz="2400" dirty="0"/>
              <a:t>Incorporated in 1964 by the Goldstein brothers under the name Leading Supermarket.</a:t>
            </a:r>
          </a:p>
          <a:p>
            <a:pPr marL="285750" indent="-285750">
              <a:buFont typeface="Arial" panose="020B0604020202020204" pitchFamily="34" charset="0"/>
              <a:buChar char="•"/>
            </a:pPr>
            <a:r>
              <a:rPr lang="en-GB" sz="2400" dirty="0"/>
              <a:t>By 1981 there were 300 shops.</a:t>
            </a:r>
          </a:p>
          <a:p>
            <a:pPr marL="285750" indent="-285750">
              <a:buFont typeface="Arial" panose="020B0604020202020204" pitchFamily="34" charset="0"/>
              <a:buChar char="•"/>
            </a:pPr>
            <a:r>
              <a:rPr lang="en-GB" sz="2400" dirty="0"/>
              <a:t> In 2002 it became part of AS Watson Family with over 830 Stores.</a:t>
            </a:r>
          </a:p>
        </p:txBody>
      </p:sp>
      <p:sp>
        <p:nvSpPr>
          <p:cNvPr id="3" name="TextBox 2">
            <a:extLst>
              <a:ext uri="{FF2B5EF4-FFF2-40B4-BE49-F238E27FC236}">
                <a16:creationId xmlns:a16="http://schemas.microsoft.com/office/drawing/2014/main" id="{047BD712-3F1D-438F-A09B-194E10B22EAC}"/>
              </a:ext>
            </a:extLst>
          </p:cNvPr>
          <p:cNvSpPr txBox="1"/>
          <p:nvPr/>
        </p:nvSpPr>
        <p:spPr>
          <a:xfrm>
            <a:off x="2221992" y="338328"/>
            <a:ext cx="7132320" cy="861774"/>
          </a:xfrm>
          <a:prstGeom prst="rect">
            <a:avLst/>
          </a:prstGeom>
          <a:solidFill>
            <a:schemeClr val="accent1"/>
          </a:solidFill>
        </p:spPr>
        <p:txBody>
          <a:bodyPr wrap="square" rtlCol="0">
            <a:spAutoFit/>
          </a:bodyPr>
          <a:lstStyle/>
          <a:p>
            <a:pPr algn="ctr"/>
            <a:r>
              <a:rPr lang="en-GB" sz="3200" dirty="0"/>
              <a:t>Superdrug Organisation’s Profile </a:t>
            </a:r>
          </a:p>
          <a:p>
            <a:pPr algn="ctr"/>
            <a:r>
              <a:rPr lang="en-GB" dirty="0"/>
              <a:t>background, performance, competitors, etc.</a:t>
            </a:r>
          </a:p>
        </p:txBody>
      </p:sp>
      <p:pic>
        <p:nvPicPr>
          <p:cNvPr id="5" name="Picture 4" descr="Background pattern&#10;&#10;Description automatically generated">
            <a:extLst>
              <a:ext uri="{FF2B5EF4-FFF2-40B4-BE49-F238E27FC236}">
                <a16:creationId xmlns:a16="http://schemas.microsoft.com/office/drawing/2014/main" id="{6E1667DC-BD31-FAEA-D8DE-1AA94D10E518}"/>
              </a:ext>
            </a:extLst>
          </p:cNvPr>
          <p:cNvPicPr>
            <a:picLocks noChangeAspect="1"/>
          </p:cNvPicPr>
          <p:nvPr/>
        </p:nvPicPr>
        <p:blipFill>
          <a:blip r:embed="rId2">
            <a:alphaModFix amt="70000"/>
            <a:extLst>
              <a:ext uri="{28A0092B-C50C-407E-A947-70E740481C1C}">
                <a14:useLocalDpi xmlns:a14="http://schemas.microsoft.com/office/drawing/2010/main" val="0"/>
              </a:ext>
            </a:extLst>
          </a:blip>
          <a:stretch>
            <a:fillRect/>
          </a:stretch>
        </p:blipFill>
        <p:spPr>
          <a:xfrm>
            <a:off x="446314" y="1680691"/>
            <a:ext cx="4764024" cy="4154983"/>
          </a:xfrm>
          <a:prstGeom prst="rect">
            <a:avLst/>
          </a:prstGeom>
        </p:spPr>
      </p:pic>
      <p:sp>
        <p:nvSpPr>
          <p:cNvPr id="4" name="TextBox 3">
            <a:extLst>
              <a:ext uri="{FF2B5EF4-FFF2-40B4-BE49-F238E27FC236}">
                <a16:creationId xmlns:a16="http://schemas.microsoft.com/office/drawing/2014/main" id="{5D3FEE33-02BE-488C-2FF5-22D0436D475D}"/>
              </a:ext>
            </a:extLst>
          </p:cNvPr>
          <p:cNvSpPr txBox="1"/>
          <p:nvPr/>
        </p:nvSpPr>
        <p:spPr>
          <a:xfrm>
            <a:off x="9354312" y="6217920"/>
            <a:ext cx="2505456" cy="369332"/>
          </a:xfrm>
          <a:prstGeom prst="rect">
            <a:avLst/>
          </a:prstGeom>
          <a:noFill/>
        </p:spPr>
        <p:txBody>
          <a:bodyPr wrap="square" rtlCol="0">
            <a:spAutoFit/>
          </a:bodyPr>
          <a:lstStyle/>
          <a:p>
            <a:r>
              <a:rPr lang="en-GB" dirty="0" err="1"/>
              <a:t>Rosiyana</a:t>
            </a:r>
            <a:r>
              <a:rPr lang="en-GB" dirty="0"/>
              <a:t> </a:t>
            </a:r>
            <a:r>
              <a:rPr lang="en-GB" dirty="0" err="1"/>
              <a:t>Domozetska</a:t>
            </a:r>
            <a:endParaRPr lang="en-GB" dirty="0"/>
          </a:p>
        </p:txBody>
      </p:sp>
    </p:spTree>
    <p:extLst>
      <p:ext uri="{BB962C8B-B14F-4D97-AF65-F5344CB8AC3E}">
        <p14:creationId xmlns:p14="http://schemas.microsoft.com/office/powerpoint/2010/main" val="3121273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TextBox 2">
            <a:extLst>
              <a:ext uri="{FF2B5EF4-FFF2-40B4-BE49-F238E27FC236}">
                <a16:creationId xmlns:a16="http://schemas.microsoft.com/office/drawing/2014/main" id="{7C117CFF-8FCC-DD8A-8259-A6CA31D45C24}"/>
              </a:ext>
            </a:extLst>
          </p:cNvPr>
          <p:cNvSpPr txBox="1"/>
          <p:nvPr/>
        </p:nvSpPr>
        <p:spPr>
          <a:xfrm>
            <a:off x="5536734" y="609600"/>
            <a:ext cx="3737268" cy="1320800"/>
          </a:xfrm>
          <a:prstGeom prst="rect">
            <a:avLst/>
          </a:prstGeom>
        </p:spPr>
        <p:txBody>
          <a:bodyPr vert="horz" lIns="91440" tIns="45720" rIns="91440" bIns="45720" rtlCol="0" anchor="t">
            <a:normAutofit/>
          </a:bodyPr>
          <a:lstStyle/>
          <a:p>
            <a:pPr>
              <a:spcBef>
                <a:spcPct val="0"/>
              </a:spcBef>
              <a:spcAft>
                <a:spcPts val="600"/>
              </a:spcAft>
            </a:pPr>
            <a:r>
              <a:rPr lang="en-US" sz="3600" dirty="0">
                <a:solidFill>
                  <a:schemeClr val="accent1">
                    <a:lumMod val="50000"/>
                  </a:schemeClr>
                </a:solidFill>
                <a:latin typeface="+mj-lt"/>
                <a:ea typeface="+mj-ea"/>
                <a:cs typeface="+mj-cs"/>
              </a:rPr>
              <a:t>Performance</a:t>
            </a:r>
          </a:p>
        </p:txBody>
      </p:sp>
      <p:pic>
        <p:nvPicPr>
          <p:cNvPr id="5" name="Picture 4" descr="A picture containing graphical user interface&#10;&#10;Description automatically generated">
            <a:extLst>
              <a:ext uri="{FF2B5EF4-FFF2-40B4-BE49-F238E27FC236}">
                <a16:creationId xmlns:a16="http://schemas.microsoft.com/office/drawing/2014/main" id="{965E82C6-C396-AC90-1A54-62377A9A1E21}"/>
              </a:ext>
            </a:extLst>
          </p:cNvPr>
          <p:cNvPicPr>
            <a:picLocks noChangeAspect="1"/>
          </p:cNvPicPr>
          <p:nvPr/>
        </p:nvPicPr>
        <p:blipFill rotWithShape="1">
          <a:blip r:embed="rId2">
            <a:extLst>
              <a:ext uri="{28A0092B-C50C-407E-A947-70E740481C1C}">
                <a14:useLocalDpi xmlns:a14="http://schemas.microsoft.com/office/drawing/2010/main" val="0"/>
              </a:ext>
            </a:extLst>
          </a:blip>
          <a:srcRect l="30080" r="22720"/>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2" name="Isosceles Triangle 2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4" name="TextBox 1">
            <a:extLst>
              <a:ext uri="{FF2B5EF4-FFF2-40B4-BE49-F238E27FC236}">
                <a16:creationId xmlns:a16="http://schemas.microsoft.com/office/drawing/2014/main" id="{26B7C7AF-7563-417F-8CDE-A31BD325618B}"/>
              </a:ext>
            </a:extLst>
          </p:cNvPr>
          <p:cNvGraphicFramePr/>
          <p:nvPr/>
        </p:nvGraphicFramePr>
        <p:xfrm>
          <a:off x="5209562" y="1480457"/>
          <a:ext cx="6677637" cy="4844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09564C1-AF70-5D4C-CC25-1354352C520C}"/>
              </a:ext>
            </a:extLst>
          </p:cNvPr>
          <p:cNvSpPr txBox="1"/>
          <p:nvPr/>
        </p:nvSpPr>
        <p:spPr>
          <a:xfrm>
            <a:off x="9578803" y="6333067"/>
            <a:ext cx="2613197" cy="369332"/>
          </a:xfrm>
          <a:prstGeom prst="rect">
            <a:avLst/>
          </a:prstGeom>
          <a:noFill/>
        </p:spPr>
        <p:txBody>
          <a:bodyPr wrap="square" rtlCol="0">
            <a:spAutoFit/>
          </a:bodyPr>
          <a:lstStyle/>
          <a:p>
            <a:r>
              <a:rPr lang="en-GB" dirty="0" err="1"/>
              <a:t>Rosiyana</a:t>
            </a:r>
            <a:r>
              <a:rPr lang="en-GB" dirty="0"/>
              <a:t> </a:t>
            </a:r>
            <a:r>
              <a:rPr lang="en-GB" dirty="0" err="1"/>
              <a:t>Domozetska</a:t>
            </a:r>
            <a:endParaRPr lang="en-GB" dirty="0"/>
          </a:p>
        </p:txBody>
      </p:sp>
    </p:spTree>
    <p:extLst>
      <p:ext uri="{BB962C8B-B14F-4D97-AF65-F5344CB8AC3E}">
        <p14:creationId xmlns:p14="http://schemas.microsoft.com/office/powerpoint/2010/main" val="3467788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descr="Red toy person in front of two lines of white figures">
            <a:extLst>
              <a:ext uri="{FF2B5EF4-FFF2-40B4-BE49-F238E27FC236}">
                <a16:creationId xmlns:a16="http://schemas.microsoft.com/office/drawing/2014/main" id="{6F2F2B92-3DEE-D2DB-C471-C50B88445BE5}"/>
              </a:ext>
            </a:extLst>
          </p:cNvPr>
          <p:cNvPicPr>
            <a:picLocks noChangeAspect="1"/>
          </p:cNvPicPr>
          <p:nvPr/>
        </p:nvPicPr>
        <p:blipFill rotWithShape="1">
          <a:blip r:embed="rId2"/>
          <a:srcRect l="13952" r="10096"/>
          <a:stretch/>
        </p:blipFill>
        <p:spPr>
          <a:xfrm>
            <a:off x="4602727" y="-10210"/>
            <a:ext cx="7586097"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a:extLst>
              <a:ext uri="{FF2B5EF4-FFF2-40B4-BE49-F238E27FC236}">
                <a16:creationId xmlns:a16="http://schemas.microsoft.com/office/drawing/2014/main" id="{A3792313-1D46-4F1F-14AE-B56CD464CB61}"/>
              </a:ext>
            </a:extLst>
          </p:cNvPr>
          <p:cNvSpPr txBox="1"/>
          <p:nvPr/>
        </p:nvSpPr>
        <p:spPr>
          <a:xfrm>
            <a:off x="601757" y="723674"/>
            <a:ext cx="4590729" cy="5894839"/>
          </a:xfrm>
          <a:prstGeom prst="rect">
            <a:avLst/>
          </a:prstGeom>
        </p:spPr>
        <p:txBody>
          <a:bodyPr vert="horz" lIns="91440" tIns="45720" rIns="91440" bIns="45720" rtlCol="0">
            <a:noAutofit/>
          </a:bodyPr>
          <a:lstStyle/>
          <a:p>
            <a:pPr marL="285750" indent="-285750">
              <a:spcBef>
                <a:spcPts val="1000"/>
              </a:spcBef>
              <a:buClr>
                <a:schemeClr val="accent1"/>
              </a:buClr>
              <a:buSzPct val="80000"/>
              <a:buFont typeface="Wingdings 3" charset="2"/>
              <a:buChar char=""/>
            </a:pPr>
            <a:r>
              <a:rPr lang="en-US" sz="2400" dirty="0">
                <a:solidFill>
                  <a:schemeClr val="tx1">
                    <a:lumMod val="75000"/>
                    <a:lumOff val="25000"/>
                  </a:schemeClr>
                </a:solidFill>
              </a:rPr>
              <a:t> </a:t>
            </a:r>
            <a:r>
              <a:rPr lang="en-US" sz="2400" dirty="0">
                <a:solidFill>
                  <a:schemeClr val="accent1">
                    <a:lumMod val="75000"/>
                  </a:schemeClr>
                </a:solidFill>
              </a:rPr>
              <a:t>Differentiation</a:t>
            </a:r>
            <a:r>
              <a:rPr lang="en-US" sz="2400" dirty="0">
                <a:solidFill>
                  <a:schemeClr val="tx1">
                    <a:lumMod val="75000"/>
                    <a:lumOff val="25000"/>
                  </a:schemeClr>
                </a:solidFill>
              </a:rPr>
              <a:t> strategy increases the profit.</a:t>
            </a:r>
          </a:p>
          <a:p>
            <a:pPr marL="285750" indent="-285750">
              <a:spcBef>
                <a:spcPts val="1000"/>
              </a:spcBef>
              <a:buClr>
                <a:schemeClr val="accent1"/>
              </a:buClr>
              <a:buSzPct val="80000"/>
              <a:buFont typeface="Wingdings 3" charset="2"/>
              <a:buChar char=""/>
            </a:pPr>
            <a:endParaRPr lang="en-US" sz="2400"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r>
              <a:rPr lang="en-US" sz="2400" dirty="0">
                <a:solidFill>
                  <a:schemeClr val="tx1">
                    <a:lumMod val="75000"/>
                    <a:lumOff val="25000"/>
                  </a:schemeClr>
                </a:solidFill>
              </a:rPr>
              <a:t>Supporting a lot of charities and organisations makes a good reputation for the company.</a:t>
            </a:r>
          </a:p>
          <a:p>
            <a:pPr marL="285750" indent="-285750">
              <a:spcBef>
                <a:spcPts val="1000"/>
              </a:spcBef>
              <a:buClr>
                <a:schemeClr val="accent1"/>
              </a:buClr>
              <a:buSzPct val="80000"/>
              <a:buFont typeface="Wingdings 3" charset="2"/>
              <a:buChar char=""/>
            </a:pPr>
            <a:endParaRPr lang="en-US" sz="2400"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r>
              <a:rPr lang="en-US" sz="2400" dirty="0">
                <a:solidFill>
                  <a:schemeClr val="tx1">
                    <a:lumMod val="75000"/>
                    <a:lumOff val="25000"/>
                  </a:schemeClr>
                </a:solidFill>
              </a:rPr>
              <a:t>Also, it has an environmental policy which affects customers’ </a:t>
            </a:r>
            <a:r>
              <a:rPr lang="en-US" sz="2400" dirty="0" err="1">
                <a:solidFill>
                  <a:schemeClr val="tx1">
                    <a:lumMod val="75000"/>
                    <a:lumOff val="25000"/>
                  </a:schemeClr>
                </a:solidFill>
              </a:rPr>
              <a:t>behaviour</a:t>
            </a:r>
            <a:r>
              <a:rPr lang="en-US" sz="2400" dirty="0">
                <a:solidFill>
                  <a:schemeClr val="tx1">
                    <a:lumMod val="75000"/>
                    <a:lumOff val="25000"/>
                  </a:schemeClr>
                </a:solidFill>
              </a:rPr>
              <a:t>.</a:t>
            </a:r>
          </a:p>
        </p:txBody>
      </p:sp>
      <p:cxnSp>
        <p:nvCxnSpPr>
          <p:cNvPr id="20" name="Straight Connector 1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F4B58DC9-1AE7-15CD-1A65-041C1492D45A}"/>
              </a:ext>
            </a:extLst>
          </p:cNvPr>
          <p:cNvSpPr txBox="1"/>
          <p:nvPr/>
        </p:nvSpPr>
        <p:spPr>
          <a:xfrm>
            <a:off x="9671162" y="6316703"/>
            <a:ext cx="2402630" cy="369332"/>
          </a:xfrm>
          <a:prstGeom prst="rect">
            <a:avLst/>
          </a:prstGeom>
          <a:noFill/>
        </p:spPr>
        <p:txBody>
          <a:bodyPr wrap="square" rtlCol="0">
            <a:spAutoFit/>
          </a:bodyPr>
          <a:lstStyle/>
          <a:p>
            <a:r>
              <a:rPr lang="en-GB" dirty="0" err="1"/>
              <a:t>Rosiyana</a:t>
            </a:r>
            <a:r>
              <a:rPr lang="en-GB" dirty="0"/>
              <a:t> </a:t>
            </a:r>
            <a:r>
              <a:rPr lang="en-GB" dirty="0" err="1"/>
              <a:t>Domozetska</a:t>
            </a:r>
            <a:endParaRPr lang="en-GB" dirty="0"/>
          </a:p>
        </p:txBody>
      </p:sp>
    </p:spTree>
    <p:extLst>
      <p:ext uri="{BB962C8B-B14F-4D97-AF65-F5344CB8AC3E}">
        <p14:creationId xmlns:p14="http://schemas.microsoft.com/office/powerpoint/2010/main" val="2346028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76BA28-DC8A-44D1-8654-D7428E3953B9}"/>
              </a:ext>
            </a:extLst>
          </p:cNvPr>
          <p:cNvSpPr txBox="1"/>
          <p:nvPr/>
        </p:nvSpPr>
        <p:spPr>
          <a:xfrm>
            <a:off x="4233672" y="448056"/>
            <a:ext cx="2926080" cy="646331"/>
          </a:xfrm>
          <a:prstGeom prst="rect">
            <a:avLst/>
          </a:prstGeom>
          <a:noFill/>
        </p:spPr>
        <p:txBody>
          <a:bodyPr wrap="square" rtlCol="0">
            <a:spAutoFit/>
          </a:bodyPr>
          <a:lstStyle/>
          <a:p>
            <a:r>
              <a:rPr lang="en-GB" dirty="0"/>
              <a:t> </a:t>
            </a:r>
            <a:r>
              <a:rPr lang="en-GB" sz="3600" dirty="0">
                <a:solidFill>
                  <a:schemeClr val="accent1">
                    <a:lumMod val="50000"/>
                  </a:schemeClr>
                </a:solidFill>
                <a:latin typeface="+mj-lt"/>
              </a:rPr>
              <a:t>Competitors</a:t>
            </a:r>
          </a:p>
        </p:txBody>
      </p:sp>
      <p:sp>
        <p:nvSpPr>
          <p:cNvPr id="3" name="TextBox 2">
            <a:extLst>
              <a:ext uri="{FF2B5EF4-FFF2-40B4-BE49-F238E27FC236}">
                <a16:creationId xmlns:a16="http://schemas.microsoft.com/office/drawing/2014/main" id="{494C28B7-7677-E33B-F56E-3A6D7E3E9C49}"/>
              </a:ext>
            </a:extLst>
          </p:cNvPr>
          <p:cNvSpPr txBox="1"/>
          <p:nvPr/>
        </p:nvSpPr>
        <p:spPr>
          <a:xfrm>
            <a:off x="539496" y="1693408"/>
            <a:ext cx="7799832" cy="4524315"/>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marL="285750" indent="-285750" algn="just">
              <a:buFont typeface="Arial" panose="020B0604020202020204" pitchFamily="34" charset="0"/>
              <a:buChar char="•"/>
            </a:pPr>
            <a:r>
              <a:rPr lang="en-GB" sz="2400" dirty="0">
                <a:solidFill>
                  <a:schemeClr val="accent1">
                    <a:lumMod val="50000"/>
                  </a:schemeClr>
                </a:solidFill>
              </a:rPr>
              <a:t>The closest competitor is Boots.</a:t>
            </a:r>
          </a:p>
          <a:p>
            <a:pPr marL="285750" indent="-285750" algn="just">
              <a:buFont typeface="Arial" panose="020B0604020202020204" pitchFamily="34" charset="0"/>
              <a:buChar char="•"/>
            </a:pPr>
            <a:endParaRPr lang="en-GB" sz="2400" dirty="0">
              <a:solidFill>
                <a:schemeClr val="accent1">
                  <a:lumMod val="50000"/>
                </a:schemeClr>
              </a:solidFill>
            </a:endParaRPr>
          </a:p>
          <a:p>
            <a:pPr algn="just"/>
            <a:r>
              <a:rPr lang="en-GB" sz="2400" dirty="0">
                <a:solidFill>
                  <a:schemeClr val="accent1">
                    <a:lumMod val="50000"/>
                  </a:schemeClr>
                </a:solidFill>
              </a:rPr>
              <a:t> </a:t>
            </a:r>
          </a:p>
          <a:p>
            <a:pPr marL="285750" indent="-285750" algn="just">
              <a:buFont typeface="Arial" panose="020B0604020202020204" pitchFamily="34" charset="0"/>
              <a:buChar char="•"/>
            </a:pPr>
            <a:r>
              <a:rPr lang="en-GB" sz="2400" dirty="0">
                <a:solidFill>
                  <a:schemeClr val="accent1">
                    <a:lumMod val="50000"/>
                  </a:schemeClr>
                </a:solidFill>
              </a:rPr>
              <a:t>The second one is Nordstrom. It generates $ 14B in Revenue more than Superdrug.</a:t>
            </a:r>
          </a:p>
          <a:p>
            <a:pPr marL="285750" indent="-285750" algn="just">
              <a:buFont typeface="Arial" panose="020B0604020202020204" pitchFamily="34" charset="0"/>
              <a:buChar char="•"/>
            </a:pPr>
            <a:endParaRPr lang="en-GB" sz="2400" dirty="0">
              <a:solidFill>
                <a:schemeClr val="accent1">
                  <a:lumMod val="50000"/>
                </a:schemeClr>
              </a:solidFill>
            </a:endParaRPr>
          </a:p>
          <a:p>
            <a:pPr algn="just"/>
            <a:endParaRPr lang="en-GB" sz="2400" dirty="0">
              <a:solidFill>
                <a:schemeClr val="accent1">
                  <a:lumMod val="50000"/>
                </a:schemeClr>
              </a:solidFill>
            </a:endParaRPr>
          </a:p>
          <a:p>
            <a:pPr marL="285750" indent="-285750" algn="just">
              <a:buFont typeface="Arial" panose="020B0604020202020204" pitchFamily="34" charset="0"/>
              <a:buChar char="•"/>
            </a:pPr>
            <a:r>
              <a:rPr lang="en-GB" sz="2400" dirty="0">
                <a:solidFill>
                  <a:schemeClr val="accent1">
                    <a:lumMod val="50000"/>
                  </a:schemeClr>
                </a:solidFill>
              </a:rPr>
              <a:t>To hit them the brand use gift cards. Loyalty cards and top offers.</a:t>
            </a:r>
          </a:p>
          <a:p>
            <a:pPr marL="285750" indent="-285750" algn="just">
              <a:buFont typeface="Arial" panose="020B0604020202020204" pitchFamily="34" charset="0"/>
              <a:buChar char="•"/>
            </a:pPr>
            <a:endParaRPr lang="en-GB" sz="2400" dirty="0">
              <a:solidFill>
                <a:schemeClr val="accent1">
                  <a:lumMod val="50000"/>
                </a:schemeClr>
              </a:solidFill>
            </a:endParaRPr>
          </a:p>
          <a:p>
            <a:pPr algn="just"/>
            <a:endParaRPr lang="en-GB" sz="2400" dirty="0">
              <a:solidFill>
                <a:schemeClr val="accent1">
                  <a:lumMod val="50000"/>
                </a:schemeClr>
              </a:solidFill>
            </a:endParaRPr>
          </a:p>
          <a:p>
            <a:pPr marL="285750" indent="-285750" algn="just">
              <a:buFont typeface="Arial" panose="020B0604020202020204" pitchFamily="34" charset="0"/>
              <a:buChar char="•"/>
            </a:pPr>
            <a:r>
              <a:rPr lang="en-GB" sz="2400" dirty="0">
                <a:solidFill>
                  <a:schemeClr val="accent1">
                    <a:lumMod val="50000"/>
                  </a:schemeClr>
                </a:solidFill>
              </a:rPr>
              <a:t>Open Nail and Hear Salons.</a:t>
            </a:r>
          </a:p>
        </p:txBody>
      </p:sp>
      <p:sp>
        <p:nvSpPr>
          <p:cNvPr id="4" name="TextBox 3">
            <a:extLst>
              <a:ext uri="{FF2B5EF4-FFF2-40B4-BE49-F238E27FC236}">
                <a16:creationId xmlns:a16="http://schemas.microsoft.com/office/drawing/2014/main" id="{A593D42A-FEE1-7BF4-4C41-69CF2516EF5B}"/>
              </a:ext>
            </a:extLst>
          </p:cNvPr>
          <p:cNvSpPr txBox="1"/>
          <p:nvPr/>
        </p:nvSpPr>
        <p:spPr>
          <a:xfrm>
            <a:off x="9445752" y="6327648"/>
            <a:ext cx="2633472" cy="369332"/>
          </a:xfrm>
          <a:prstGeom prst="rect">
            <a:avLst/>
          </a:prstGeom>
          <a:noFill/>
        </p:spPr>
        <p:txBody>
          <a:bodyPr wrap="square" rtlCol="0">
            <a:spAutoFit/>
          </a:bodyPr>
          <a:lstStyle/>
          <a:p>
            <a:r>
              <a:rPr lang="en-GB" dirty="0" err="1"/>
              <a:t>Rosiyana</a:t>
            </a:r>
            <a:r>
              <a:rPr lang="en-GB" dirty="0"/>
              <a:t> </a:t>
            </a:r>
            <a:r>
              <a:rPr lang="en-GB" dirty="0" err="1"/>
              <a:t>Domozetska</a:t>
            </a:r>
            <a:endParaRPr lang="en-GB" dirty="0"/>
          </a:p>
        </p:txBody>
      </p:sp>
    </p:spTree>
    <p:extLst>
      <p:ext uri="{BB962C8B-B14F-4D97-AF65-F5344CB8AC3E}">
        <p14:creationId xmlns:p14="http://schemas.microsoft.com/office/powerpoint/2010/main" val="3581250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6D178FC-1907-4922-AA30-719402FAA7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3AF21C3-8DE4-4D87-A64D-77F6487C4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1DE3EF6D-1F38-4115-93BC-77BD2FB855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E31C83A5-88AF-48BE-BF18-BCD441B26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1A69C88A-5BA9-4172-98C1-120F32212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3D58E1DE-DB6B-4772-A7B1-DF94F77FB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A73CFB7E-FE1B-4EBB-8A51-C929F2DC9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B4B826B7-E4AC-4476-96C5-576DABA6C1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79460421-E5A9-435C-B0BC-78F6A3B5AD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D3A4D7F7-A7D4-40B0-A8BA-E4550E963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 name="Isosceles Triangle 19">
              <a:extLst>
                <a:ext uri="{FF2B5EF4-FFF2-40B4-BE49-F238E27FC236}">
                  <a16:creationId xmlns:a16="http://schemas.microsoft.com/office/drawing/2014/main" id="{22B007C3-7AE4-431E-A807-3D51DE7DED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9" name="Rectangle 21">
            <a:extLst>
              <a:ext uri="{FF2B5EF4-FFF2-40B4-BE49-F238E27FC236}">
                <a16:creationId xmlns:a16="http://schemas.microsoft.com/office/drawing/2014/main" id="{4D7B8F8F-4528-4480-AFA3-A006195F5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3">
            <a:extLst>
              <a:ext uri="{FF2B5EF4-FFF2-40B4-BE49-F238E27FC236}">
                <a16:creationId xmlns:a16="http://schemas.microsoft.com/office/drawing/2014/main" id="{4F8B2185-AE38-43EA-9FA9-E5378AD7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0D36BD5A-BF22-48CD-8A55-28B19177C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TextBox 1">
            <a:extLst>
              <a:ext uri="{FF2B5EF4-FFF2-40B4-BE49-F238E27FC236}">
                <a16:creationId xmlns:a16="http://schemas.microsoft.com/office/drawing/2014/main" id="{E676C2BF-4773-F593-9447-DA4E148A7CC5}"/>
              </a:ext>
            </a:extLst>
          </p:cNvPr>
          <p:cNvGraphicFramePr/>
          <p:nvPr>
            <p:extLst>
              <p:ext uri="{D42A27DB-BD31-4B8C-83A1-F6EECF244321}">
                <p14:modId xmlns:p14="http://schemas.microsoft.com/office/powerpoint/2010/main" val="1284902412"/>
              </p:ext>
            </p:extLst>
          </p:nvPr>
        </p:nvGraphicFramePr>
        <p:xfrm>
          <a:off x="882867" y="1191846"/>
          <a:ext cx="10022200" cy="48501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CDF00DFC-59D8-B766-648D-A3C7FBC597CF}"/>
              </a:ext>
            </a:extLst>
          </p:cNvPr>
          <p:cNvSpPr txBox="1"/>
          <p:nvPr/>
        </p:nvSpPr>
        <p:spPr>
          <a:xfrm>
            <a:off x="9603442" y="6409944"/>
            <a:ext cx="2493836" cy="369332"/>
          </a:xfrm>
          <a:prstGeom prst="rect">
            <a:avLst/>
          </a:prstGeom>
          <a:noFill/>
        </p:spPr>
        <p:txBody>
          <a:bodyPr wrap="square" rtlCol="0">
            <a:spAutoFit/>
          </a:bodyPr>
          <a:lstStyle/>
          <a:p>
            <a:r>
              <a:rPr lang="en-GB" dirty="0" err="1"/>
              <a:t>Rosiyana</a:t>
            </a:r>
            <a:r>
              <a:rPr lang="en-GB" dirty="0"/>
              <a:t> </a:t>
            </a:r>
            <a:r>
              <a:rPr lang="en-GB" dirty="0" err="1"/>
              <a:t>Domozetska</a:t>
            </a:r>
            <a:endParaRPr lang="en-GB" dirty="0"/>
          </a:p>
        </p:txBody>
      </p:sp>
    </p:spTree>
    <p:extLst>
      <p:ext uri="{BB962C8B-B14F-4D97-AF65-F5344CB8AC3E}">
        <p14:creationId xmlns:p14="http://schemas.microsoft.com/office/powerpoint/2010/main" val="28162414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0"/>
          </a:schemeClr>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24838" y="1133856"/>
            <a:ext cx="5681736" cy="5146657"/>
          </a:xfrm>
        </p:spPr>
        <p:txBody>
          <a:bodyPr vert="horz" lIns="91440" tIns="45720" rIns="91440" bIns="45720" rtlCol="0" anchor="t">
            <a:noAutofit/>
          </a:bodyPr>
          <a:lstStyle/>
          <a:p>
            <a:pPr algn="l">
              <a:spcBef>
                <a:spcPct val="0"/>
              </a:spcBef>
            </a:pPr>
            <a:r>
              <a:rPr lang="en-US" sz="2800" b="1" dirty="0">
                <a:solidFill>
                  <a:schemeClr val="tx1"/>
                </a:solidFill>
                <a:cs typeface="Calibri Light"/>
              </a:rPr>
              <a:t>Tasks and skills that a manager uses to run this organization</a:t>
            </a:r>
            <a:endParaRPr lang="en-US" sz="2800" b="1" dirty="0">
              <a:solidFill>
                <a:schemeClr val="tx1"/>
              </a:solidFill>
              <a:ea typeface="+mn-lt"/>
              <a:cs typeface="+mn-lt"/>
            </a:endParaRPr>
          </a:p>
          <a:p>
            <a:pPr algn="l">
              <a:spcBef>
                <a:spcPct val="0"/>
              </a:spcBef>
            </a:pPr>
            <a:endParaRPr lang="en-US" sz="2400" dirty="0">
              <a:solidFill>
                <a:schemeClr val="tx1"/>
              </a:solidFill>
              <a:ea typeface="+mn-lt"/>
              <a:cs typeface="+mn-lt"/>
            </a:endParaRPr>
          </a:p>
          <a:p>
            <a:pPr marL="342900" indent="-342900" algn="l">
              <a:spcBef>
                <a:spcPct val="0"/>
              </a:spcBef>
              <a:buFont typeface="Arial" panose="020B0604020202020204" pitchFamily="34" charset="0"/>
              <a:buChar char="•"/>
            </a:pPr>
            <a:endParaRPr lang="en-US" sz="2400" dirty="0">
              <a:solidFill>
                <a:schemeClr val="tx1"/>
              </a:solidFill>
              <a:cs typeface="Calibri Light"/>
            </a:endParaRPr>
          </a:p>
          <a:p>
            <a:pPr marL="342900" indent="-342900" algn="l">
              <a:spcBef>
                <a:spcPct val="0"/>
              </a:spcBef>
              <a:buFont typeface="Arial" panose="020B0604020202020204" pitchFamily="34" charset="0"/>
              <a:buChar char="•"/>
            </a:pPr>
            <a:endParaRPr lang="en-US" sz="2400" dirty="0">
              <a:solidFill>
                <a:schemeClr val="tx1"/>
              </a:solidFill>
              <a:cs typeface="Calibri Light"/>
            </a:endParaRPr>
          </a:p>
          <a:p>
            <a:pPr algn="l">
              <a:spcBef>
                <a:spcPct val="0"/>
              </a:spcBef>
            </a:pPr>
            <a:r>
              <a:rPr lang="en-US" sz="2400" dirty="0">
                <a:solidFill>
                  <a:schemeClr val="tx1"/>
                </a:solidFill>
                <a:cs typeface="Calibri Light"/>
              </a:rPr>
              <a:t>SUPERDRUG </a:t>
            </a:r>
            <a:endParaRPr lang="en-US" sz="2400" dirty="0">
              <a:solidFill>
                <a:schemeClr val="tx1"/>
              </a:solidFill>
              <a:ea typeface="+mn-lt"/>
              <a:cs typeface="+mn-lt"/>
            </a:endParaRPr>
          </a:p>
          <a:p>
            <a:pPr algn="l">
              <a:spcBef>
                <a:spcPct val="0"/>
              </a:spcBef>
            </a:pPr>
            <a:r>
              <a:rPr lang="en-US" sz="2400" dirty="0">
                <a:solidFill>
                  <a:schemeClr val="tx1"/>
                </a:solidFill>
                <a:cs typeface="Calibri Light"/>
              </a:rPr>
              <a:t>We are committed to providing the best health and beauty experience possible, ensuring our customers feel seen and represented across all of our channels.</a:t>
            </a:r>
            <a:endParaRPr lang="en-US" sz="2400" dirty="0">
              <a:solidFill>
                <a:schemeClr val="tx1"/>
              </a:solidFill>
              <a:ea typeface="+mn-lt"/>
              <a:cs typeface="+mn-lt"/>
            </a:endParaRPr>
          </a:p>
          <a:p>
            <a:pPr algn="l">
              <a:spcBef>
                <a:spcPct val="0"/>
              </a:spcBef>
            </a:pPr>
            <a:endParaRPr lang="en-US" sz="2400" dirty="0">
              <a:solidFill>
                <a:schemeClr val="tx1"/>
              </a:solidFill>
              <a:latin typeface="Times New Roman"/>
              <a:ea typeface="+mn-lt"/>
              <a:cs typeface="+mn-lt"/>
            </a:endParaRPr>
          </a:p>
          <a:p>
            <a:pPr algn="l"/>
            <a:endParaRPr lang="en-US" sz="1500" dirty="0">
              <a:cs typeface="Calibri"/>
            </a:endParaRPr>
          </a:p>
        </p:txBody>
      </p:sp>
      <p:pic>
        <p:nvPicPr>
          <p:cNvPr id="4" name="Picture 3" descr="Empty desk and whiteboard">
            <a:extLst>
              <a:ext uri="{FF2B5EF4-FFF2-40B4-BE49-F238E27FC236}">
                <a16:creationId xmlns:a16="http://schemas.microsoft.com/office/drawing/2014/main" id="{C92D8F68-D319-D825-BA80-07A60097C41C}"/>
              </a:ext>
            </a:extLst>
          </p:cNvPr>
          <p:cNvPicPr>
            <a:picLocks noChangeAspect="1"/>
          </p:cNvPicPr>
          <p:nvPr/>
        </p:nvPicPr>
        <p:blipFill rotWithShape="1">
          <a:blip r:embed="rId2"/>
          <a:srcRect l="1652" r="23349"/>
          <a:stretch/>
        </p:blipFill>
        <p:spPr>
          <a:xfrm>
            <a:off x="6306574" y="552339"/>
            <a:ext cx="5728174" cy="5728174"/>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sp>
        <p:nvSpPr>
          <p:cNvPr id="2" name="TextBox 1">
            <a:extLst>
              <a:ext uri="{FF2B5EF4-FFF2-40B4-BE49-F238E27FC236}">
                <a16:creationId xmlns:a16="http://schemas.microsoft.com/office/drawing/2014/main" id="{3A749CE8-A64B-403E-34F9-3556F607C201}"/>
              </a:ext>
            </a:extLst>
          </p:cNvPr>
          <p:cNvSpPr txBox="1"/>
          <p:nvPr/>
        </p:nvSpPr>
        <p:spPr>
          <a:xfrm>
            <a:off x="9356116" y="6400800"/>
            <a:ext cx="2835884" cy="369332"/>
          </a:xfrm>
          <a:prstGeom prst="rect">
            <a:avLst/>
          </a:prstGeom>
          <a:noFill/>
        </p:spPr>
        <p:txBody>
          <a:bodyPr wrap="square" rtlCol="0">
            <a:spAutoFit/>
          </a:bodyPr>
          <a:lstStyle/>
          <a:p>
            <a:r>
              <a:rPr lang="en-GB" dirty="0"/>
              <a:t>Marlon Ortiz Gavilanes</a:t>
            </a:r>
          </a:p>
        </p:txBody>
      </p:sp>
    </p:spTree>
    <p:extLst>
      <p:ext uri="{BB962C8B-B14F-4D97-AF65-F5344CB8AC3E}">
        <p14:creationId xmlns:p14="http://schemas.microsoft.com/office/powerpoint/2010/main" val="109857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33C5E-9F8D-8EFA-C7A8-7662B70F104D}"/>
              </a:ext>
            </a:extLst>
          </p:cNvPr>
          <p:cNvSpPr>
            <a:spLocks noGrp="1"/>
          </p:cNvSpPr>
          <p:nvPr>
            <p:ph type="title"/>
          </p:nvPr>
        </p:nvSpPr>
        <p:spPr>
          <a:xfrm>
            <a:off x="437271" y="747959"/>
            <a:ext cx="4606280" cy="782307"/>
          </a:xfrm>
        </p:spPr>
        <p:txBody>
          <a:bodyPr anchor="b">
            <a:noAutofit/>
          </a:bodyPr>
          <a:lstStyle/>
          <a:p>
            <a:r>
              <a:rPr lang="en-US" sz="5400" b="1" dirty="0"/>
              <a:t>Superdrug</a:t>
            </a:r>
          </a:p>
        </p:txBody>
      </p:sp>
      <p:sp>
        <p:nvSpPr>
          <p:cNvPr id="3" name="Content Placeholder 2">
            <a:extLst>
              <a:ext uri="{FF2B5EF4-FFF2-40B4-BE49-F238E27FC236}">
                <a16:creationId xmlns:a16="http://schemas.microsoft.com/office/drawing/2014/main" id="{807B9C8E-ADA2-2A2D-9877-559B118E3CCA}"/>
              </a:ext>
            </a:extLst>
          </p:cNvPr>
          <p:cNvSpPr>
            <a:spLocks noGrp="1"/>
          </p:cNvSpPr>
          <p:nvPr>
            <p:ph idx="1"/>
          </p:nvPr>
        </p:nvSpPr>
        <p:spPr>
          <a:xfrm>
            <a:off x="437270" y="1598792"/>
            <a:ext cx="5140569" cy="2747963"/>
          </a:xfrm>
        </p:spPr>
        <p:txBody>
          <a:bodyPr vert="horz" lIns="91440" tIns="45720" rIns="91440" bIns="45720" rtlCol="0" anchor="t">
            <a:noAutofit/>
          </a:bodyPr>
          <a:lstStyle/>
          <a:p>
            <a:pPr marL="0" indent="0">
              <a:buNone/>
            </a:pPr>
            <a:r>
              <a:rPr lang="en-US" sz="2400" dirty="0">
                <a:solidFill>
                  <a:schemeClr val="tx1"/>
                </a:solidFill>
                <a:ea typeface="+mn-lt"/>
                <a:cs typeface="+mn-lt"/>
              </a:rPr>
              <a:t>Is a retailer of health and beauty products. The company offers products such as health care products, skin care products, beauty care products, body care products, hair care products, gels, lotions, creams, scrubs, sun creams, foundations, primers, mascara, toners, concealers, acne treatments, and lip care products.</a:t>
            </a:r>
            <a:endParaRPr lang="en-US" sz="2400" dirty="0">
              <a:solidFill>
                <a:schemeClr val="tx1"/>
              </a:solidFill>
              <a:cs typeface="Times New Roman"/>
            </a:endParaRPr>
          </a:p>
        </p:txBody>
      </p:sp>
      <p:pic>
        <p:nvPicPr>
          <p:cNvPr id="4" name="Picture 4">
            <a:extLst>
              <a:ext uri="{FF2B5EF4-FFF2-40B4-BE49-F238E27FC236}">
                <a16:creationId xmlns:a16="http://schemas.microsoft.com/office/drawing/2014/main" id="{D34B9B30-809C-3A5B-1583-B4BBDD5CE80C}"/>
              </a:ext>
            </a:extLst>
          </p:cNvPr>
          <p:cNvPicPr>
            <a:picLocks noChangeAspect="1"/>
          </p:cNvPicPr>
          <p:nvPr/>
        </p:nvPicPr>
        <p:blipFill rotWithShape="1">
          <a:blip r:embed="rId2"/>
          <a:srcRect l="16388" r="20310" b="-4"/>
          <a:stretch/>
        </p:blipFill>
        <p:spPr>
          <a:xfrm>
            <a:off x="8705325" y="0"/>
            <a:ext cx="3486674" cy="3599267"/>
          </a:xfrm>
          <a:custGeom>
            <a:avLst/>
            <a:gdLst/>
            <a:ahLst/>
            <a:cxnLst/>
            <a:rect l="l" t="t" r="r" b="b"/>
            <a:pathLst>
              <a:path w="2851120" h="2950272">
                <a:moveTo>
                  <a:pt x="261947" y="0"/>
                </a:moveTo>
                <a:lnTo>
                  <a:pt x="2851120" y="0"/>
                </a:lnTo>
                <a:lnTo>
                  <a:pt x="2851120" y="2741068"/>
                </a:lnTo>
                <a:lnTo>
                  <a:pt x="2738394" y="2795370"/>
                </a:lnTo>
                <a:cubicBezTo>
                  <a:pt x="2502571" y="2895116"/>
                  <a:pt x="2243296" y="2950272"/>
                  <a:pt x="1971138" y="2950272"/>
                </a:cubicBezTo>
                <a:cubicBezTo>
                  <a:pt x="882509" y="2950272"/>
                  <a:pt x="0" y="2067763"/>
                  <a:pt x="0" y="979134"/>
                </a:cubicBezTo>
                <a:cubicBezTo>
                  <a:pt x="0" y="638938"/>
                  <a:pt x="86183" y="318870"/>
                  <a:pt x="237906" y="39573"/>
                </a:cubicBezTo>
                <a:close/>
              </a:path>
            </a:pathLst>
          </a:custGeom>
        </p:spPr>
      </p:pic>
      <p:pic>
        <p:nvPicPr>
          <p:cNvPr id="5" name="Picture 5">
            <a:extLst>
              <a:ext uri="{FF2B5EF4-FFF2-40B4-BE49-F238E27FC236}">
                <a16:creationId xmlns:a16="http://schemas.microsoft.com/office/drawing/2014/main" id="{33EC1487-2B8F-E956-73B8-04E602D371FE}"/>
              </a:ext>
            </a:extLst>
          </p:cNvPr>
          <p:cNvPicPr>
            <a:picLocks noChangeAspect="1"/>
          </p:cNvPicPr>
          <p:nvPr/>
        </p:nvPicPr>
        <p:blipFill rotWithShape="1">
          <a:blip r:embed="rId3"/>
          <a:srcRect l="1861" t="13144" r="5355" b="-3243"/>
          <a:stretch/>
        </p:blipFill>
        <p:spPr>
          <a:xfrm>
            <a:off x="5408304" y="1139112"/>
            <a:ext cx="3240000" cy="3276000"/>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sp>
        <p:nvSpPr>
          <p:cNvPr id="8" name="TextBox 7">
            <a:extLst>
              <a:ext uri="{FF2B5EF4-FFF2-40B4-BE49-F238E27FC236}">
                <a16:creationId xmlns:a16="http://schemas.microsoft.com/office/drawing/2014/main" id="{0163CC2B-D306-B45D-7F47-A72455DA10F5}"/>
              </a:ext>
            </a:extLst>
          </p:cNvPr>
          <p:cNvSpPr txBox="1"/>
          <p:nvPr/>
        </p:nvSpPr>
        <p:spPr>
          <a:xfrm>
            <a:off x="4193274" y="5943894"/>
            <a:ext cx="2104889" cy="369332"/>
          </a:xfrm>
          <a:prstGeom prst="rect">
            <a:avLst/>
          </a:prstGeom>
          <a:noFill/>
        </p:spPr>
        <p:txBody>
          <a:bodyPr wrap="square">
            <a:spAutoFit/>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(Murphy, K. 2013)</a:t>
            </a:r>
            <a:endParaRPr lang="en-GB" dirty="0"/>
          </a:p>
        </p:txBody>
      </p:sp>
      <p:sp>
        <p:nvSpPr>
          <p:cNvPr id="7" name="TextBox 6">
            <a:extLst>
              <a:ext uri="{FF2B5EF4-FFF2-40B4-BE49-F238E27FC236}">
                <a16:creationId xmlns:a16="http://schemas.microsoft.com/office/drawing/2014/main" id="{32D10D18-F145-17CD-B993-58F8BC8733FD}"/>
              </a:ext>
            </a:extLst>
          </p:cNvPr>
          <p:cNvSpPr txBox="1"/>
          <p:nvPr/>
        </p:nvSpPr>
        <p:spPr>
          <a:xfrm>
            <a:off x="9272016" y="6446520"/>
            <a:ext cx="2734056" cy="369332"/>
          </a:xfrm>
          <a:prstGeom prst="rect">
            <a:avLst/>
          </a:prstGeom>
          <a:noFill/>
        </p:spPr>
        <p:txBody>
          <a:bodyPr wrap="square" rtlCol="0">
            <a:spAutoFit/>
          </a:bodyPr>
          <a:lstStyle/>
          <a:p>
            <a:r>
              <a:rPr lang="en-GB" dirty="0"/>
              <a:t>Marlon Ortiz Gavilanes</a:t>
            </a:r>
          </a:p>
        </p:txBody>
      </p:sp>
    </p:spTree>
    <p:extLst>
      <p:ext uri="{BB962C8B-B14F-4D97-AF65-F5344CB8AC3E}">
        <p14:creationId xmlns:p14="http://schemas.microsoft.com/office/powerpoint/2010/main" val="2949433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57C93-22BB-DDD8-8D40-EE87B00DB4E8}"/>
              </a:ext>
            </a:extLst>
          </p:cNvPr>
          <p:cNvSpPr>
            <a:spLocks noGrp="1"/>
          </p:cNvSpPr>
          <p:nvPr>
            <p:ph type="title"/>
          </p:nvPr>
        </p:nvSpPr>
        <p:spPr>
          <a:xfrm>
            <a:off x="498278" y="148131"/>
            <a:ext cx="10659110" cy="1325563"/>
          </a:xfrm>
        </p:spPr>
        <p:txBody>
          <a:bodyPr>
            <a:normAutofit/>
          </a:bodyPr>
          <a:lstStyle/>
          <a:p>
            <a:pPr algn="ctr"/>
            <a:r>
              <a:rPr lang="en-US" sz="5400" b="1" dirty="0"/>
              <a:t>Manager (POLC)</a:t>
            </a:r>
          </a:p>
        </p:txBody>
      </p:sp>
      <p:graphicFrame>
        <p:nvGraphicFramePr>
          <p:cNvPr id="57" name="Content Placeholder 2">
            <a:extLst>
              <a:ext uri="{FF2B5EF4-FFF2-40B4-BE49-F238E27FC236}">
                <a16:creationId xmlns:a16="http://schemas.microsoft.com/office/drawing/2014/main" id="{63C4370F-A0C4-4440-0EC4-14B4242F10E6}"/>
              </a:ext>
            </a:extLst>
          </p:cNvPr>
          <p:cNvGraphicFramePr>
            <a:graphicFrameLocks noGrp="1"/>
          </p:cNvGraphicFramePr>
          <p:nvPr>
            <p:ph idx="1"/>
            <p:extLst>
              <p:ext uri="{D42A27DB-BD31-4B8C-83A1-F6EECF244321}">
                <p14:modId xmlns:p14="http://schemas.microsoft.com/office/powerpoint/2010/main" val="887190987"/>
              </p:ext>
            </p:extLst>
          </p:nvPr>
        </p:nvGraphicFramePr>
        <p:xfrm>
          <a:off x="310710" y="1473694"/>
          <a:ext cx="10494140" cy="41526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F46E41DA-42A7-3463-00AA-9DF35D595CCD}"/>
              </a:ext>
            </a:extLst>
          </p:cNvPr>
          <p:cNvSpPr txBox="1"/>
          <p:nvPr/>
        </p:nvSpPr>
        <p:spPr>
          <a:xfrm>
            <a:off x="4505131" y="6072264"/>
            <a:ext cx="3181737" cy="369332"/>
          </a:xfrm>
          <a:prstGeom prst="rect">
            <a:avLst/>
          </a:prstGeom>
          <a:noFill/>
        </p:spPr>
        <p:txBody>
          <a:bodyPr wrap="square">
            <a:spAutoFit/>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(Becker, B., &amp;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Huselid</a:t>
            </a:r>
            <a:r>
              <a:rPr lang="en-US" sz="1800" dirty="0">
                <a:effectLst/>
                <a:latin typeface="Calibri" panose="020F0502020204030204" pitchFamily="34" charset="0"/>
                <a:ea typeface="Calibri" panose="020F0502020204030204" pitchFamily="34" charset="0"/>
                <a:cs typeface="Times New Roman" panose="02020603050405020304" pitchFamily="18" charset="0"/>
              </a:rPr>
              <a:t>, M. 2006)</a:t>
            </a:r>
            <a:endParaRPr lang="en-GB" dirty="0"/>
          </a:p>
        </p:txBody>
      </p:sp>
      <p:sp>
        <p:nvSpPr>
          <p:cNvPr id="4" name="TextBox 3">
            <a:extLst>
              <a:ext uri="{FF2B5EF4-FFF2-40B4-BE49-F238E27FC236}">
                <a16:creationId xmlns:a16="http://schemas.microsoft.com/office/drawing/2014/main" id="{C25201DE-FD1A-A7A1-D42E-9AFCD0BE98E0}"/>
              </a:ext>
            </a:extLst>
          </p:cNvPr>
          <p:cNvSpPr txBox="1"/>
          <p:nvPr/>
        </p:nvSpPr>
        <p:spPr>
          <a:xfrm>
            <a:off x="9336024" y="6441596"/>
            <a:ext cx="2651760" cy="369332"/>
          </a:xfrm>
          <a:prstGeom prst="rect">
            <a:avLst/>
          </a:prstGeom>
          <a:noFill/>
        </p:spPr>
        <p:txBody>
          <a:bodyPr wrap="square" rtlCol="0">
            <a:spAutoFit/>
          </a:bodyPr>
          <a:lstStyle/>
          <a:p>
            <a:r>
              <a:rPr lang="en-GB" dirty="0"/>
              <a:t>Marlon Ortiz Gavilanes</a:t>
            </a:r>
          </a:p>
        </p:txBody>
      </p:sp>
    </p:spTree>
    <p:extLst>
      <p:ext uri="{BB962C8B-B14F-4D97-AF65-F5344CB8AC3E}">
        <p14:creationId xmlns:p14="http://schemas.microsoft.com/office/powerpoint/2010/main" val="1529474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9FE4A-F1E7-B60B-48A2-A0D7A2F8BB83}"/>
              </a:ext>
            </a:extLst>
          </p:cNvPr>
          <p:cNvSpPr>
            <a:spLocks noGrp="1"/>
          </p:cNvSpPr>
          <p:nvPr>
            <p:ph type="title"/>
          </p:nvPr>
        </p:nvSpPr>
        <p:spPr>
          <a:xfrm>
            <a:off x="770878" y="952023"/>
            <a:ext cx="10773422" cy="1027180"/>
          </a:xfrm>
        </p:spPr>
        <p:txBody>
          <a:bodyPr anchor="t">
            <a:normAutofit/>
          </a:bodyPr>
          <a:lstStyle/>
          <a:p>
            <a:pPr algn="ctr"/>
            <a:r>
              <a:rPr lang="en-US" sz="5400" b="1" dirty="0"/>
              <a:t>Manager task</a:t>
            </a:r>
          </a:p>
        </p:txBody>
      </p:sp>
      <p:graphicFrame>
        <p:nvGraphicFramePr>
          <p:cNvPr id="5" name="Content Placeholder 2">
            <a:extLst>
              <a:ext uri="{FF2B5EF4-FFF2-40B4-BE49-F238E27FC236}">
                <a16:creationId xmlns:a16="http://schemas.microsoft.com/office/drawing/2014/main" id="{BED9D67D-53BE-28FC-92F8-106C6B6E40B5}"/>
              </a:ext>
            </a:extLst>
          </p:cNvPr>
          <p:cNvGraphicFramePr>
            <a:graphicFrameLocks noGrp="1"/>
          </p:cNvGraphicFramePr>
          <p:nvPr>
            <p:ph idx="1"/>
            <p:extLst>
              <p:ext uri="{D42A27DB-BD31-4B8C-83A1-F6EECF244321}">
                <p14:modId xmlns:p14="http://schemas.microsoft.com/office/powerpoint/2010/main" val="2214008817"/>
              </p:ext>
            </p:extLst>
          </p:nvPr>
        </p:nvGraphicFramePr>
        <p:xfrm>
          <a:off x="168275" y="2077183"/>
          <a:ext cx="11268075" cy="40997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7523623-473D-421E-1856-11B1B3239E1F}"/>
              </a:ext>
            </a:extLst>
          </p:cNvPr>
          <p:cNvSpPr txBox="1"/>
          <p:nvPr/>
        </p:nvSpPr>
        <p:spPr>
          <a:xfrm>
            <a:off x="4892577" y="6085078"/>
            <a:ext cx="1819470" cy="369332"/>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(Superdrug, 2022</a:t>
            </a:r>
            <a:r>
              <a:rPr lang="en-GB" dirty="0"/>
              <a:t>)</a:t>
            </a:r>
          </a:p>
        </p:txBody>
      </p:sp>
      <p:sp>
        <p:nvSpPr>
          <p:cNvPr id="6" name="TextBox 5">
            <a:extLst>
              <a:ext uri="{FF2B5EF4-FFF2-40B4-BE49-F238E27FC236}">
                <a16:creationId xmlns:a16="http://schemas.microsoft.com/office/drawing/2014/main" id="{B2720DC8-32C9-A42F-3F21-93D73CA2EFE0}"/>
              </a:ext>
            </a:extLst>
          </p:cNvPr>
          <p:cNvSpPr txBox="1"/>
          <p:nvPr/>
        </p:nvSpPr>
        <p:spPr>
          <a:xfrm>
            <a:off x="9564624" y="6454410"/>
            <a:ext cx="2532888" cy="369332"/>
          </a:xfrm>
          <a:prstGeom prst="rect">
            <a:avLst/>
          </a:prstGeom>
          <a:noFill/>
        </p:spPr>
        <p:txBody>
          <a:bodyPr wrap="square" rtlCol="0">
            <a:spAutoFit/>
          </a:bodyPr>
          <a:lstStyle/>
          <a:p>
            <a:r>
              <a:rPr lang="en-GB" dirty="0"/>
              <a:t>Marlon Ortiz Gavilanes</a:t>
            </a:r>
          </a:p>
        </p:txBody>
      </p:sp>
    </p:spTree>
    <p:extLst>
      <p:ext uri="{BB962C8B-B14F-4D97-AF65-F5344CB8AC3E}">
        <p14:creationId xmlns:p14="http://schemas.microsoft.com/office/powerpoint/2010/main" val="34309911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A453A-A3A7-EDF0-E63E-3D6FEDB9AE23}"/>
              </a:ext>
            </a:extLst>
          </p:cNvPr>
          <p:cNvSpPr>
            <a:spLocks noGrp="1"/>
          </p:cNvSpPr>
          <p:nvPr>
            <p:ph type="title"/>
          </p:nvPr>
        </p:nvSpPr>
        <p:spPr>
          <a:xfrm>
            <a:off x="1398563" y="273148"/>
            <a:ext cx="5534082" cy="934707"/>
          </a:xfrm>
        </p:spPr>
        <p:txBody>
          <a:bodyPr anchor="b">
            <a:noAutofit/>
          </a:bodyPr>
          <a:lstStyle/>
          <a:p>
            <a:r>
              <a:rPr lang="en-US" sz="5400" b="1" dirty="0">
                <a:latin typeface="+mn-lt"/>
                <a:cs typeface="Times New Roman"/>
              </a:rPr>
              <a:t>Manager skills</a:t>
            </a:r>
          </a:p>
        </p:txBody>
      </p:sp>
      <p:graphicFrame>
        <p:nvGraphicFramePr>
          <p:cNvPr id="39" name="Content Placeholder 2">
            <a:extLst>
              <a:ext uri="{FF2B5EF4-FFF2-40B4-BE49-F238E27FC236}">
                <a16:creationId xmlns:a16="http://schemas.microsoft.com/office/drawing/2014/main" id="{9B6195C5-A761-B35C-3731-5C2770753E2C}"/>
              </a:ext>
            </a:extLst>
          </p:cNvPr>
          <p:cNvGraphicFramePr>
            <a:graphicFrameLocks noGrp="1"/>
          </p:cNvGraphicFramePr>
          <p:nvPr>
            <p:ph idx="1"/>
            <p:extLst>
              <p:ext uri="{D42A27DB-BD31-4B8C-83A1-F6EECF244321}">
                <p14:modId xmlns:p14="http://schemas.microsoft.com/office/powerpoint/2010/main" val="848884077"/>
              </p:ext>
            </p:extLst>
          </p:nvPr>
        </p:nvGraphicFramePr>
        <p:xfrm>
          <a:off x="466531" y="1378540"/>
          <a:ext cx="6279498" cy="48379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Graphic 6" descr="Head with Gears">
            <a:extLst>
              <a:ext uri="{FF2B5EF4-FFF2-40B4-BE49-F238E27FC236}">
                <a16:creationId xmlns:a16="http://schemas.microsoft.com/office/drawing/2014/main" id="{2E11DA6D-309E-9EEC-9BD1-1ACE93B8F64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595788" y="1799696"/>
            <a:ext cx="3536756" cy="3536756"/>
          </a:xfrm>
          <a:prstGeom prst="rect">
            <a:avLst/>
          </a:prstGeom>
        </p:spPr>
      </p:pic>
      <p:sp>
        <p:nvSpPr>
          <p:cNvPr id="5" name="TextBox 4">
            <a:extLst>
              <a:ext uri="{FF2B5EF4-FFF2-40B4-BE49-F238E27FC236}">
                <a16:creationId xmlns:a16="http://schemas.microsoft.com/office/drawing/2014/main" id="{819229EB-B275-3030-496C-47F27C48EDE2}"/>
              </a:ext>
            </a:extLst>
          </p:cNvPr>
          <p:cNvSpPr txBox="1"/>
          <p:nvPr/>
        </p:nvSpPr>
        <p:spPr>
          <a:xfrm>
            <a:off x="3690629" y="6358259"/>
            <a:ext cx="3769567" cy="369332"/>
          </a:xfrm>
          <a:prstGeom prst="rect">
            <a:avLst/>
          </a:prstGeom>
          <a:noFill/>
        </p:spPr>
        <p:txBody>
          <a:bodyPr wrap="square">
            <a:spAutoFit/>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(Becker, &amp;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Huselid</a:t>
            </a:r>
            <a:r>
              <a:rPr lang="en-US" dirty="0">
                <a:latin typeface="Calibri" panose="020F0502020204030204" pitchFamily="34" charset="0"/>
                <a:ea typeface="Calibri" panose="020F0502020204030204" pitchFamily="34" charset="0"/>
                <a:cs typeface="Times New Roman" panose="02020603050405020304" pitchFamily="18" charset="0"/>
              </a:rPr>
              <a:t>.</a:t>
            </a:r>
            <a:r>
              <a:rPr lang="en-US" sz="1800" dirty="0">
                <a:effectLst/>
                <a:latin typeface="Calibri" panose="020F0502020204030204" pitchFamily="34" charset="0"/>
                <a:ea typeface="Calibri" panose="020F0502020204030204" pitchFamily="34" charset="0"/>
                <a:cs typeface="Times New Roman" panose="02020603050405020304" pitchFamily="18" charset="0"/>
              </a:rPr>
              <a:t> 2006)</a:t>
            </a:r>
            <a:endParaRPr lang="en-GB" dirty="0"/>
          </a:p>
        </p:txBody>
      </p:sp>
      <p:sp>
        <p:nvSpPr>
          <p:cNvPr id="4" name="TextBox 3">
            <a:extLst>
              <a:ext uri="{FF2B5EF4-FFF2-40B4-BE49-F238E27FC236}">
                <a16:creationId xmlns:a16="http://schemas.microsoft.com/office/drawing/2014/main" id="{E491450B-8D5A-901E-96A5-43607EECF917}"/>
              </a:ext>
            </a:extLst>
          </p:cNvPr>
          <p:cNvSpPr txBox="1"/>
          <p:nvPr/>
        </p:nvSpPr>
        <p:spPr>
          <a:xfrm>
            <a:off x="9363456" y="6358259"/>
            <a:ext cx="2514600" cy="369332"/>
          </a:xfrm>
          <a:prstGeom prst="rect">
            <a:avLst/>
          </a:prstGeom>
          <a:noFill/>
        </p:spPr>
        <p:txBody>
          <a:bodyPr wrap="square" rtlCol="0">
            <a:spAutoFit/>
          </a:bodyPr>
          <a:lstStyle/>
          <a:p>
            <a:r>
              <a:rPr lang="en-GB" dirty="0"/>
              <a:t>Marlon Ortiz Gavilanes</a:t>
            </a:r>
          </a:p>
        </p:txBody>
      </p:sp>
    </p:spTree>
    <p:extLst>
      <p:ext uri="{BB962C8B-B14F-4D97-AF65-F5344CB8AC3E}">
        <p14:creationId xmlns:p14="http://schemas.microsoft.com/office/powerpoint/2010/main" val="25808860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0B8EB-97CF-D7CC-F76F-2F898BB4F5A6}"/>
              </a:ext>
            </a:extLst>
          </p:cNvPr>
          <p:cNvSpPr>
            <a:spLocks noGrp="1"/>
          </p:cNvSpPr>
          <p:nvPr>
            <p:ph type="title"/>
          </p:nvPr>
        </p:nvSpPr>
        <p:spPr>
          <a:xfrm>
            <a:off x="777240" y="777240"/>
            <a:ext cx="6050280" cy="787400"/>
          </a:xfrm>
        </p:spPr>
        <p:txBody>
          <a:bodyPr anchor="b">
            <a:noAutofit/>
          </a:bodyPr>
          <a:lstStyle/>
          <a:p>
            <a:r>
              <a:rPr lang="en-GB" sz="5400" b="1" dirty="0"/>
              <a:t>Manager salary</a:t>
            </a:r>
          </a:p>
        </p:txBody>
      </p:sp>
      <p:sp>
        <p:nvSpPr>
          <p:cNvPr id="3" name="Content Placeholder 2">
            <a:extLst>
              <a:ext uri="{FF2B5EF4-FFF2-40B4-BE49-F238E27FC236}">
                <a16:creationId xmlns:a16="http://schemas.microsoft.com/office/drawing/2014/main" id="{6A00C64D-CF3C-3852-2DBB-E3917C048808}"/>
              </a:ext>
            </a:extLst>
          </p:cNvPr>
          <p:cNvSpPr>
            <a:spLocks noGrp="1"/>
          </p:cNvSpPr>
          <p:nvPr>
            <p:ph idx="1"/>
          </p:nvPr>
        </p:nvSpPr>
        <p:spPr>
          <a:xfrm>
            <a:off x="701936" y="2702561"/>
            <a:ext cx="4606280" cy="3962082"/>
          </a:xfrm>
        </p:spPr>
        <p:txBody>
          <a:bodyPr anchor="t">
            <a:normAutofit/>
          </a:bodyPr>
          <a:lstStyle/>
          <a:p>
            <a:pPr marL="0" indent="0">
              <a:buNone/>
            </a:pPr>
            <a:r>
              <a:rPr lang="en-GB" sz="3600" dirty="0">
                <a:effectLst/>
                <a:latin typeface="Times New Roman" panose="02020603050405020304" pitchFamily="18" charset="0"/>
                <a:ea typeface="Arial" panose="020B0604020202020204" pitchFamily="34" charset="0"/>
                <a:cs typeface="Times New Roman" panose="02020603050405020304" pitchFamily="18" charset="0"/>
              </a:rPr>
              <a:t>The typical Superdrug Store Manager salaries at Superdrug can range from </a:t>
            </a:r>
            <a:r>
              <a:rPr lang="en-GB" sz="3600" b="1" dirty="0">
                <a:effectLst/>
                <a:latin typeface="Times New Roman" panose="02020603050405020304" pitchFamily="18" charset="0"/>
                <a:ea typeface="Arial" panose="020B0604020202020204" pitchFamily="34" charset="0"/>
                <a:cs typeface="Times New Roman" panose="02020603050405020304" pitchFamily="18" charset="0"/>
              </a:rPr>
              <a:t>£21,000 - £65,693 per year</a:t>
            </a:r>
            <a:r>
              <a:rPr lang="en-GB" sz="3600" dirty="0">
                <a:effectLst/>
                <a:latin typeface="Times New Roman" panose="02020603050405020304" pitchFamily="18" charset="0"/>
                <a:ea typeface="Arial" panose="020B0604020202020204" pitchFamily="34" charset="0"/>
                <a:cs typeface="Times New Roman" panose="02020603050405020304" pitchFamily="18" charset="0"/>
              </a:rPr>
              <a:t>.</a:t>
            </a:r>
            <a:endParaRPr lang="en-GB" sz="36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800" dirty="0"/>
          </a:p>
        </p:txBody>
      </p:sp>
      <p:pic>
        <p:nvPicPr>
          <p:cNvPr id="7" name="Picture 6" descr="Calendar&#10;&#10;Description automatically generated">
            <a:extLst>
              <a:ext uri="{FF2B5EF4-FFF2-40B4-BE49-F238E27FC236}">
                <a16:creationId xmlns:a16="http://schemas.microsoft.com/office/drawing/2014/main" id="{2590E785-C29E-BFE0-A2AF-4E36160DA9F0}"/>
              </a:ext>
            </a:extLst>
          </p:cNvPr>
          <p:cNvPicPr>
            <a:picLocks noChangeAspect="1"/>
          </p:cNvPicPr>
          <p:nvPr/>
        </p:nvPicPr>
        <p:blipFill rotWithShape="1">
          <a:blip r:embed="rId2">
            <a:extLst>
              <a:ext uri="{28A0092B-C50C-407E-A947-70E740481C1C}">
                <a14:useLocalDpi xmlns:a14="http://schemas.microsoft.com/office/drawing/2010/main" val="0"/>
              </a:ext>
            </a:extLst>
          </a:blip>
          <a:srcRect l="20116" r="23150"/>
          <a:stretch/>
        </p:blipFill>
        <p:spPr>
          <a:xfrm>
            <a:off x="6475068" y="1214970"/>
            <a:ext cx="5716932" cy="5643030"/>
          </a:xfrm>
          <a:custGeom>
            <a:avLst/>
            <a:gdLst/>
            <a:ahLst/>
            <a:cxnLst/>
            <a:rect l="l" t="t" r="r" b="b"/>
            <a:pathLst>
              <a:path w="5716932" h="5643030">
                <a:moveTo>
                  <a:pt x="3371933" y="0"/>
                </a:moveTo>
                <a:cubicBezTo>
                  <a:pt x="4186675" y="0"/>
                  <a:pt x="4933927" y="288960"/>
                  <a:pt x="5516795" y="769986"/>
                </a:cubicBezTo>
                <a:lnTo>
                  <a:pt x="5716932" y="951882"/>
                </a:lnTo>
                <a:lnTo>
                  <a:pt x="5716932" y="5643030"/>
                </a:lnTo>
                <a:lnTo>
                  <a:pt x="884716" y="5643030"/>
                </a:lnTo>
                <a:lnTo>
                  <a:pt x="769986" y="5516796"/>
                </a:lnTo>
                <a:cubicBezTo>
                  <a:pt x="288960" y="4933927"/>
                  <a:pt x="0" y="4186675"/>
                  <a:pt x="0" y="3371933"/>
                </a:cubicBezTo>
                <a:cubicBezTo>
                  <a:pt x="0" y="1509666"/>
                  <a:pt x="1509666" y="0"/>
                  <a:pt x="3371933" y="0"/>
                </a:cubicBezTo>
                <a:close/>
              </a:path>
            </a:pathLst>
          </a:custGeom>
        </p:spPr>
      </p:pic>
      <p:sp>
        <p:nvSpPr>
          <p:cNvPr id="5" name="TextBox 4">
            <a:extLst>
              <a:ext uri="{FF2B5EF4-FFF2-40B4-BE49-F238E27FC236}">
                <a16:creationId xmlns:a16="http://schemas.microsoft.com/office/drawing/2014/main" id="{A9AB6DB3-C0E3-675D-71AA-A632F3C9D531}"/>
              </a:ext>
            </a:extLst>
          </p:cNvPr>
          <p:cNvSpPr txBox="1"/>
          <p:nvPr/>
        </p:nvSpPr>
        <p:spPr>
          <a:xfrm>
            <a:off x="4507993" y="6326982"/>
            <a:ext cx="2090928" cy="369332"/>
          </a:xfrm>
          <a:prstGeom prst="rect">
            <a:avLst/>
          </a:prstGeom>
          <a:noFill/>
        </p:spPr>
        <p:txBody>
          <a:bodyPr wrap="square">
            <a:spAutoFit/>
          </a:bodyPr>
          <a:lstStyle/>
          <a:p>
            <a:r>
              <a:rPr lang="en-GB" sz="1800" dirty="0">
                <a:latin typeface="Times New Roman" panose="02020603050405020304" pitchFamily="18" charset="0"/>
                <a:cs typeface="Times New Roman" panose="02020603050405020304" pitchFamily="18" charset="0"/>
              </a:rPr>
              <a:t>(Superdrug, 2022)</a:t>
            </a:r>
            <a:endParaRPr lang="en-GB" dirty="0"/>
          </a:p>
        </p:txBody>
      </p:sp>
      <p:sp>
        <p:nvSpPr>
          <p:cNvPr id="4" name="TextBox 3">
            <a:extLst>
              <a:ext uri="{FF2B5EF4-FFF2-40B4-BE49-F238E27FC236}">
                <a16:creationId xmlns:a16="http://schemas.microsoft.com/office/drawing/2014/main" id="{DAF1CB43-28FF-15EB-DCA0-BFF59D6D2104}"/>
              </a:ext>
            </a:extLst>
          </p:cNvPr>
          <p:cNvSpPr txBox="1"/>
          <p:nvPr/>
        </p:nvSpPr>
        <p:spPr>
          <a:xfrm>
            <a:off x="9564624" y="6419088"/>
            <a:ext cx="2724912" cy="369332"/>
          </a:xfrm>
          <a:prstGeom prst="rect">
            <a:avLst/>
          </a:prstGeom>
          <a:noFill/>
        </p:spPr>
        <p:txBody>
          <a:bodyPr wrap="square" rtlCol="0">
            <a:spAutoFit/>
          </a:bodyPr>
          <a:lstStyle/>
          <a:p>
            <a:r>
              <a:rPr lang="en-GB" dirty="0"/>
              <a:t>Marlon Ortiz Gavilanes</a:t>
            </a:r>
          </a:p>
        </p:txBody>
      </p:sp>
    </p:spTree>
    <p:extLst>
      <p:ext uri="{BB962C8B-B14F-4D97-AF65-F5344CB8AC3E}">
        <p14:creationId xmlns:p14="http://schemas.microsoft.com/office/powerpoint/2010/main" val="26615372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extBox 1">
            <a:extLst>
              <a:ext uri="{FF2B5EF4-FFF2-40B4-BE49-F238E27FC236}">
                <a16:creationId xmlns:a16="http://schemas.microsoft.com/office/drawing/2014/main" id="{5A94A8E6-E53A-6894-4415-0C3F0407FBE5}"/>
              </a:ext>
            </a:extLst>
          </p:cNvPr>
          <p:cNvSpPr txBox="1"/>
          <p:nvPr/>
        </p:nvSpPr>
        <p:spPr>
          <a:xfrm>
            <a:off x="2198901" y="134112"/>
            <a:ext cx="7097610" cy="1320800"/>
          </a:xfrm>
          <a:prstGeom prst="rect">
            <a:avLst/>
          </a:prstGeom>
        </p:spPr>
        <p:txBody>
          <a:bodyPr vert="horz" lIns="91440" tIns="45720" rIns="91440" bIns="45720" rtlCol="0" anchor="t">
            <a:noAutofit/>
          </a:bodyPr>
          <a:lstStyle/>
          <a:p>
            <a:pPr>
              <a:spcBef>
                <a:spcPct val="0"/>
              </a:spcBef>
              <a:spcAft>
                <a:spcPts val="600"/>
              </a:spcAft>
            </a:pPr>
            <a:r>
              <a:rPr lang="en-US" sz="3600" dirty="0">
                <a:solidFill>
                  <a:schemeClr val="accent1">
                    <a:lumMod val="50000"/>
                  </a:schemeClr>
                </a:solidFill>
                <a:latin typeface="+mj-lt"/>
                <a:ea typeface="+mj-ea"/>
                <a:cs typeface="+mj-cs"/>
              </a:rPr>
              <a:t>How Leadership Theories can be applied to this organization.</a:t>
            </a:r>
          </a:p>
        </p:txBody>
      </p:sp>
      <p:pic>
        <p:nvPicPr>
          <p:cNvPr id="5" name="Picture 4" descr="Wood human figure">
            <a:extLst>
              <a:ext uri="{FF2B5EF4-FFF2-40B4-BE49-F238E27FC236}">
                <a16:creationId xmlns:a16="http://schemas.microsoft.com/office/drawing/2014/main" id="{FA5C461C-1A9E-07BF-15E3-51638D42C66C}"/>
              </a:ext>
            </a:extLst>
          </p:cNvPr>
          <p:cNvPicPr>
            <a:picLocks noChangeAspect="1"/>
          </p:cNvPicPr>
          <p:nvPr/>
        </p:nvPicPr>
        <p:blipFill rotWithShape="1">
          <a:blip r:embed="rId2">
            <a:duotone>
              <a:prstClr val="black"/>
              <a:schemeClr val="tx2">
                <a:tint val="45000"/>
                <a:satMod val="400000"/>
              </a:schemeClr>
            </a:duotone>
          </a:blip>
          <a:srcRect l="11443" r="62017" b="1"/>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21" name="Isosceles Triangle 20">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06CE2C27-A0DC-967E-BF2B-1A9791BDBC20}"/>
              </a:ext>
            </a:extLst>
          </p:cNvPr>
          <p:cNvSpPr txBox="1"/>
          <p:nvPr/>
        </p:nvSpPr>
        <p:spPr>
          <a:xfrm>
            <a:off x="2808556" y="2021946"/>
            <a:ext cx="6487955" cy="4349939"/>
          </a:xfrm>
          <a:prstGeom prst="rect">
            <a:avLst/>
          </a:prstGeom>
          <a:solidFill>
            <a:schemeClr val="accent1">
              <a:lumMod val="20000"/>
              <a:lumOff val="80000"/>
            </a:schemeClr>
          </a:solidFill>
          <a:ln>
            <a:solidFill>
              <a:schemeClr val="accent1">
                <a:lumMod val="50000"/>
              </a:schemeClr>
            </a:solidFill>
          </a:ln>
        </p:spPr>
        <p:txBody>
          <a:bodyPr vert="horz" lIns="91440" tIns="45720" rIns="91440" bIns="45720" rtlCol="0">
            <a:normAutofit/>
          </a:bodyPr>
          <a:lstStyle/>
          <a:p>
            <a:pPr marL="285750" indent="-285750">
              <a:spcBef>
                <a:spcPts val="1000"/>
              </a:spcBef>
              <a:buClr>
                <a:schemeClr val="accent1"/>
              </a:buClr>
              <a:buSzPct val="80000"/>
              <a:buFont typeface="Wingdings 3" charset="2"/>
              <a:buChar char=""/>
            </a:pPr>
            <a:r>
              <a:rPr lang="en-US" sz="2400" b="1" dirty="0">
                <a:solidFill>
                  <a:schemeClr val="tx1">
                    <a:lumMod val="75000"/>
                    <a:lumOff val="25000"/>
                  </a:schemeClr>
                </a:solidFill>
              </a:rPr>
              <a:t>What is Leadership?</a:t>
            </a: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r>
              <a:rPr lang="en-US" sz="2400" b="1" dirty="0">
                <a:solidFill>
                  <a:schemeClr val="tx1">
                    <a:lumMod val="75000"/>
                    <a:lumOff val="25000"/>
                  </a:schemeClr>
                </a:solidFill>
              </a:rPr>
              <a:t>“Without influence, leadership does not exist.” (Northouse, 2007, p. 3).</a:t>
            </a:r>
          </a:p>
          <a:p>
            <a:pPr>
              <a:spcBef>
                <a:spcPts val="1000"/>
              </a:spcBef>
              <a:buClr>
                <a:schemeClr val="accent1"/>
              </a:buClr>
              <a:buSzPct val="80000"/>
              <a:buFont typeface="Wingdings 3" charset="2"/>
              <a:buChar char=""/>
            </a:pPr>
            <a:endParaRPr lang="en-US" sz="2400"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r>
              <a:rPr lang="en-US" sz="2400" b="1" dirty="0">
                <a:solidFill>
                  <a:schemeClr val="tx1">
                    <a:lumMod val="75000"/>
                    <a:lumOff val="25000"/>
                  </a:schemeClr>
                </a:solidFill>
              </a:rPr>
              <a:t>The Power of leadership: command </a:t>
            </a:r>
          </a:p>
          <a:p>
            <a:pPr marL="342900" indent="-342900">
              <a:spcBef>
                <a:spcPts val="1000"/>
              </a:spcBef>
              <a:buClr>
                <a:schemeClr val="accent1"/>
              </a:buClr>
              <a:buSzPct val="80000"/>
              <a:buFont typeface="Arial" panose="020B0604020202020204" pitchFamily="34" charset="0"/>
              <a:buChar char="•"/>
            </a:pPr>
            <a:r>
              <a:rPr lang="en-US" sz="2400" dirty="0">
                <a:solidFill>
                  <a:schemeClr val="tx1">
                    <a:lumMod val="75000"/>
                    <a:lumOff val="25000"/>
                  </a:schemeClr>
                </a:solidFill>
              </a:rPr>
              <a:t>control</a:t>
            </a:r>
          </a:p>
          <a:p>
            <a:pPr marL="342900" indent="-342900">
              <a:spcBef>
                <a:spcPts val="1000"/>
              </a:spcBef>
              <a:buClr>
                <a:schemeClr val="accent1"/>
              </a:buClr>
              <a:buSzPct val="80000"/>
              <a:buFont typeface="Arial" panose="020B0604020202020204" pitchFamily="34" charset="0"/>
              <a:buChar char="•"/>
            </a:pPr>
            <a:r>
              <a:rPr lang="en-US" sz="2400" dirty="0">
                <a:solidFill>
                  <a:schemeClr val="tx1">
                    <a:lumMod val="75000"/>
                    <a:lumOff val="25000"/>
                  </a:schemeClr>
                </a:solidFill>
              </a:rPr>
              <a:t>direct</a:t>
            </a:r>
          </a:p>
          <a:p>
            <a:pPr marL="342900" indent="-342900">
              <a:spcBef>
                <a:spcPts val="1000"/>
              </a:spcBef>
              <a:buClr>
                <a:schemeClr val="accent1"/>
              </a:buClr>
              <a:buSzPct val="80000"/>
              <a:buFont typeface="Arial" panose="020B0604020202020204" pitchFamily="34" charset="0"/>
              <a:buChar char="•"/>
            </a:pPr>
            <a:r>
              <a:rPr lang="en-US" sz="2400" dirty="0">
                <a:solidFill>
                  <a:schemeClr val="tx1">
                    <a:lumMod val="75000"/>
                    <a:lumOff val="25000"/>
                  </a:schemeClr>
                </a:solidFill>
              </a:rPr>
              <a:t>inspires</a:t>
            </a:r>
          </a:p>
        </p:txBody>
      </p:sp>
      <p:sp>
        <p:nvSpPr>
          <p:cNvPr id="4" name="TextBox 3">
            <a:extLst>
              <a:ext uri="{FF2B5EF4-FFF2-40B4-BE49-F238E27FC236}">
                <a16:creationId xmlns:a16="http://schemas.microsoft.com/office/drawing/2014/main" id="{387FA5CD-5A27-DDFA-F478-1E8D40EDB491}"/>
              </a:ext>
            </a:extLst>
          </p:cNvPr>
          <p:cNvSpPr txBox="1"/>
          <p:nvPr/>
        </p:nvSpPr>
        <p:spPr>
          <a:xfrm>
            <a:off x="9737567" y="6371885"/>
            <a:ext cx="2282058" cy="369332"/>
          </a:xfrm>
          <a:prstGeom prst="rect">
            <a:avLst/>
          </a:prstGeom>
          <a:noFill/>
        </p:spPr>
        <p:txBody>
          <a:bodyPr wrap="square" rtlCol="0">
            <a:spAutoFit/>
          </a:bodyPr>
          <a:lstStyle/>
          <a:p>
            <a:r>
              <a:rPr lang="en-GB" dirty="0"/>
              <a:t>Marieta Marinova</a:t>
            </a:r>
          </a:p>
        </p:txBody>
      </p:sp>
      <p:sp>
        <p:nvSpPr>
          <p:cNvPr id="6" name="TextBox 5">
            <a:extLst>
              <a:ext uri="{FF2B5EF4-FFF2-40B4-BE49-F238E27FC236}">
                <a16:creationId xmlns:a16="http://schemas.microsoft.com/office/drawing/2014/main" id="{E9E66AB2-E1E4-04C5-8277-B9A6914009DA}"/>
              </a:ext>
            </a:extLst>
          </p:cNvPr>
          <p:cNvSpPr txBox="1"/>
          <p:nvPr/>
        </p:nvSpPr>
        <p:spPr>
          <a:xfrm>
            <a:off x="4261104" y="6470380"/>
            <a:ext cx="2635049" cy="369332"/>
          </a:xfrm>
          <a:prstGeom prst="rect">
            <a:avLst/>
          </a:prstGeom>
          <a:noFill/>
        </p:spPr>
        <p:txBody>
          <a:bodyPr wrap="square" rtlCol="0">
            <a:spAutoFit/>
          </a:bodyPr>
          <a:lstStyle/>
          <a:p>
            <a:r>
              <a:rPr lang="en-GB" dirty="0"/>
              <a:t>(Northouse, 2007)</a:t>
            </a:r>
          </a:p>
        </p:txBody>
      </p:sp>
    </p:spTree>
    <p:extLst>
      <p:ext uri="{BB962C8B-B14F-4D97-AF65-F5344CB8AC3E}">
        <p14:creationId xmlns:p14="http://schemas.microsoft.com/office/powerpoint/2010/main" val="899771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6D178FC-1907-4922-AA30-719402FAA7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3AF21C3-8DE4-4D87-A64D-77F6487C4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DE3EF6D-1F38-4115-93BC-77BD2FB855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E31C83A5-88AF-48BE-BF18-BCD441B26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1A69C88A-5BA9-4172-98C1-120F32212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3D58E1DE-DB6B-4772-A7B1-DF94F77FB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A73CFB7E-FE1B-4EBB-8A51-C929F2DC9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B4B826B7-E4AC-4476-96C5-576DABA6C1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79460421-E5A9-435C-B0BC-78F6A3B5AD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D3A4D7F7-A7D4-40B0-A8BA-E4550E963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22B007C3-7AE4-431E-A807-3D51DE7DED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1" name="Rectangle 20">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24" name="Straight Connector 23">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extBox 1">
            <a:extLst>
              <a:ext uri="{FF2B5EF4-FFF2-40B4-BE49-F238E27FC236}">
                <a16:creationId xmlns:a16="http://schemas.microsoft.com/office/drawing/2014/main" id="{20C2E4C6-214A-9733-6778-5468FEFC5DE8}"/>
              </a:ext>
            </a:extLst>
          </p:cNvPr>
          <p:cNvSpPr txBox="1"/>
          <p:nvPr/>
        </p:nvSpPr>
        <p:spPr>
          <a:xfrm>
            <a:off x="312394" y="1272420"/>
            <a:ext cx="4169890" cy="4093028"/>
          </a:xfrm>
          <a:prstGeom prst="rect">
            <a:avLst/>
          </a:prstGeom>
        </p:spPr>
        <p:txBody>
          <a:bodyPr vert="horz" lIns="91440" tIns="45720" rIns="91440" bIns="45720" rtlCol="0" anchor="ctr">
            <a:normAutofit/>
          </a:bodyPr>
          <a:lstStyle/>
          <a:p>
            <a:pPr>
              <a:spcBef>
                <a:spcPct val="0"/>
              </a:spcBef>
              <a:spcAft>
                <a:spcPts val="600"/>
              </a:spcAft>
            </a:pPr>
            <a:r>
              <a:rPr lang="en-US" sz="4400" dirty="0">
                <a:solidFill>
                  <a:schemeClr val="accent1">
                    <a:lumMod val="75000"/>
                  </a:schemeClr>
                </a:solidFill>
                <a:latin typeface="+mj-lt"/>
                <a:ea typeface="+mj-ea"/>
                <a:cs typeface="+mj-cs"/>
              </a:rPr>
              <a:t>Diversity &amp; Equal Opportunities </a:t>
            </a:r>
          </a:p>
        </p:txBody>
      </p:sp>
      <p:sp>
        <p:nvSpPr>
          <p:cNvPr id="34" name="Rectangle 33">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6EDCFB00-D79F-DDCC-D385-B7AB9E8A24AA}"/>
              </a:ext>
            </a:extLst>
          </p:cNvPr>
          <p:cNvGraphicFramePr/>
          <p:nvPr>
            <p:extLst>
              <p:ext uri="{D42A27DB-BD31-4B8C-83A1-F6EECF244321}">
                <p14:modId xmlns:p14="http://schemas.microsoft.com/office/powerpoint/2010/main" val="4054726291"/>
              </p:ext>
            </p:extLst>
          </p:nvPr>
        </p:nvGraphicFramePr>
        <p:xfrm>
          <a:off x="5234560" y="599509"/>
          <a:ext cx="6692814" cy="58891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9B403BB-284A-1CEC-3112-34EBC1F55260}"/>
              </a:ext>
            </a:extLst>
          </p:cNvPr>
          <p:cNvSpPr txBox="1"/>
          <p:nvPr/>
        </p:nvSpPr>
        <p:spPr>
          <a:xfrm>
            <a:off x="4640534" y="6395560"/>
            <a:ext cx="2291071" cy="369332"/>
          </a:xfrm>
          <a:prstGeom prst="rect">
            <a:avLst/>
          </a:prstGeom>
          <a:noFill/>
        </p:spPr>
        <p:txBody>
          <a:bodyPr wrap="square" rtlCol="0">
            <a:spAutoFit/>
          </a:bodyPr>
          <a:lstStyle/>
          <a:p>
            <a:r>
              <a:rPr lang="en-GB" dirty="0"/>
              <a:t>(Superdrug, 2022)</a:t>
            </a:r>
          </a:p>
        </p:txBody>
      </p:sp>
      <p:sp>
        <p:nvSpPr>
          <p:cNvPr id="4" name="TextBox 3">
            <a:extLst>
              <a:ext uri="{FF2B5EF4-FFF2-40B4-BE49-F238E27FC236}">
                <a16:creationId xmlns:a16="http://schemas.microsoft.com/office/drawing/2014/main" id="{75777869-5E06-E82E-9275-2618B9F7C4C6}"/>
              </a:ext>
            </a:extLst>
          </p:cNvPr>
          <p:cNvSpPr txBox="1"/>
          <p:nvPr/>
        </p:nvSpPr>
        <p:spPr>
          <a:xfrm>
            <a:off x="9807046" y="6395560"/>
            <a:ext cx="2584713" cy="369332"/>
          </a:xfrm>
          <a:prstGeom prst="rect">
            <a:avLst/>
          </a:prstGeom>
          <a:noFill/>
        </p:spPr>
        <p:txBody>
          <a:bodyPr wrap="square" rtlCol="0">
            <a:spAutoFit/>
          </a:bodyPr>
          <a:lstStyle/>
          <a:p>
            <a:r>
              <a:rPr lang="en-GB" dirty="0"/>
              <a:t>Marieta Marinova</a:t>
            </a:r>
          </a:p>
        </p:txBody>
      </p:sp>
    </p:spTree>
    <p:extLst>
      <p:ext uri="{BB962C8B-B14F-4D97-AF65-F5344CB8AC3E}">
        <p14:creationId xmlns:p14="http://schemas.microsoft.com/office/powerpoint/2010/main" val="36324996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F1234A3-CFB3-B366-5BBF-77750FEDD5ED}"/>
              </a:ext>
            </a:extLst>
          </p:cNvPr>
          <p:cNvSpPr txBox="1"/>
          <p:nvPr/>
        </p:nvSpPr>
        <p:spPr>
          <a:xfrm>
            <a:off x="3282696" y="237744"/>
            <a:ext cx="4322064" cy="646331"/>
          </a:xfrm>
          <a:prstGeom prst="rect">
            <a:avLst/>
          </a:prstGeom>
          <a:noFill/>
        </p:spPr>
        <p:txBody>
          <a:bodyPr wrap="square" rtlCol="0">
            <a:spAutoFit/>
          </a:bodyPr>
          <a:lstStyle/>
          <a:p>
            <a:r>
              <a:rPr lang="en-GB" sz="3600"/>
              <a:t>Leadership Theories</a:t>
            </a:r>
            <a:endParaRPr lang="en-GB" sz="3600" dirty="0"/>
          </a:p>
        </p:txBody>
      </p:sp>
      <p:sp>
        <p:nvSpPr>
          <p:cNvPr id="4" name="TextBox 3">
            <a:extLst>
              <a:ext uri="{FF2B5EF4-FFF2-40B4-BE49-F238E27FC236}">
                <a16:creationId xmlns:a16="http://schemas.microsoft.com/office/drawing/2014/main" id="{6D501774-4262-56C6-3B93-2A89C23B7870}"/>
              </a:ext>
            </a:extLst>
          </p:cNvPr>
          <p:cNvSpPr txBox="1"/>
          <p:nvPr/>
        </p:nvSpPr>
        <p:spPr>
          <a:xfrm>
            <a:off x="832104" y="1335238"/>
            <a:ext cx="8778240" cy="523220"/>
          </a:xfrm>
          <a:prstGeom prst="rect">
            <a:avLst/>
          </a:prstGeom>
          <a:solidFill>
            <a:schemeClr val="accent1">
              <a:lumMod val="40000"/>
              <a:lumOff val="60000"/>
            </a:schemeClr>
          </a:solidFill>
        </p:spPr>
        <p:txBody>
          <a:bodyPr wrap="square" rtlCol="0">
            <a:spAutoFit/>
          </a:bodyPr>
          <a:lstStyle/>
          <a:p>
            <a:r>
              <a:rPr lang="en-GB" sz="2800" dirty="0"/>
              <a:t>Great Man Theory: “Leaders are born, not made”. </a:t>
            </a:r>
          </a:p>
        </p:txBody>
      </p:sp>
      <p:pic>
        <p:nvPicPr>
          <p:cNvPr id="6" name="Picture 5" descr="Text&#10;&#10;Description automatically generated with low confidence">
            <a:extLst>
              <a:ext uri="{FF2B5EF4-FFF2-40B4-BE49-F238E27FC236}">
                <a16:creationId xmlns:a16="http://schemas.microsoft.com/office/drawing/2014/main" id="{FAC4B797-3E4C-D26F-90A5-D5862E9114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2104" y="2147280"/>
            <a:ext cx="8668512" cy="4114800"/>
          </a:xfrm>
          <a:prstGeom prst="rect">
            <a:avLst/>
          </a:prstGeom>
        </p:spPr>
      </p:pic>
      <p:sp>
        <p:nvSpPr>
          <p:cNvPr id="2" name="TextBox 1">
            <a:extLst>
              <a:ext uri="{FF2B5EF4-FFF2-40B4-BE49-F238E27FC236}">
                <a16:creationId xmlns:a16="http://schemas.microsoft.com/office/drawing/2014/main" id="{BAEE44FD-11CC-8E09-5DE0-EF9E6F21F0B0}"/>
              </a:ext>
            </a:extLst>
          </p:cNvPr>
          <p:cNvSpPr txBox="1"/>
          <p:nvPr/>
        </p:nvSpPr>
        <p:spPr>
          <a:xfrm>
            <a:off x="9692640" y="6402812"/>
            <a:ext cx="2203704" cy="369332"/>
          </a:xfrm>
          <a:prstGeom prst="rect">
            <a:avLst/>
          </a:prstGeom>
          <a:noFill/>
        </p:spPr>
        <p:txBody>
          <a:bodyPr wrap="square" rtlCol="0">
            <a:spAutoFit/>
          </a:bodyPr>
          <a:lstStyle/>
          <a:p>
            <a:r>
              <a:rPr lang="en-GB" dirty="0"/>
              <a:t>Marieta Marinova</a:t>
            </a:r>
          </a:p>
        </p:txBody>
      </p:sp>
      <p:sp>
        <p:nvSpPr>
          <p:cNvPr id="8" name="TextBox 7">
            <a:extLst>
              <a:ext uri="{FF2B5EF4-FFF2-40B4-BE49-F238E27FC236}">
                <a16:creationId xmlns:a16="http://schemas.microsoft.com/office/drawing/2014/main" id="{32F83613-B0CD-D314-C374-2D68C0988CFE}"/>
              </a:ext>
            </a:extLst>
          </p:cNvPr>
          <p:cNvSpPr txBox="1"/>
          <p:nvPr/>
        </p:nvSpPr>
        <p:spPr>
          <a:xfrm>
            <a:off x="3803904" y="6377392"/>
            <a:ext cx="2834640" cy="369332"/>
          </a:xfrm>
          <a:prstGeom prst="rect">
            <a:avLst/>
          </a:prstGeom>
          <a:noFill/>
        </p:spPr>
        <p:txBody>
          <a:bodyPr wrap="square" rtlCol="0">
            <a:spAutoFit/>
          </a:bodyPr>
          <a:lstStyle/>
          <a:p>
            <a:r>
              <a:rPr lang="en-GB" dirty="0"/>
              <a:t>(</a:t>
            </a:r>
            <a:r>
              <a:rPr lang="en-GB" dirty="0" err="1"/>
              <a:t>Gorkes</a:t>
            </a:r>
            <a:r>
              <a:rPr lang="en-GB" dirty="0"/>
              <a:t>, 2021)</a:t>
            </a:r>
          </a:p>
        </p:txBody>
      </p:sp>
    </p:spTree>
    <p:extLst>
      <p:ext uri="{BB962C8B-B14F-4D97-AF65-F5344CB8AC3E}">
        <p14:creationId xmlns:p14="http://schemas.microsoft.com/office/powerpoint/2010/main" val="3271964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descr="A close-up of a chess board&#10;&#10;Description automatically generated with medium confidence">
            <a:extLst>
              <a:ext uri="{FF2B5EF4-FFF2-40B4-BE49-F238E27FC236}">
                <a16:creationId xmlns:a16="http://schemas.microsoft.com/office/drawing/2014/main" id="{FBBFAD4A-7888-C7E3-C112-A6A5A572EFF4}"/>
              </a:ext>
            </a:extLst>
          </p:cNvPr>
          <p:cNvPicPr>
            <a:picLocks noChangeAspect="1"/>
          </p:cNvPicPr>
          <p:nvPr/>
        </p:nvPicPr>
        <p:blipFill rotWithShape="1">
          <a:blip r:embed="rId2">
            <a:extLst>
              <a:ext uri="{28A0092B-C50C-407E-A947-70E740481C1C}">
                <a14:useLocalDpi xmlns:a14="http://schemas.microsoft.com/office/drawing/2010/main" val="0"/>
              </a:ext>
            </a:extLst>
          </a:blip>
          <a:srcRect l="35022"/>
          <a:stretch/>
        </p:blipFill>
        <p:spPr>
          <a:xfrm>
            <a:off x="6618514" y="-32658"/>
            <a:ext cx="5573485"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a:extLst>
              <a:ext uri="{FF2B5EF4-FFF2-40B4-BE49-F238E27FC236}">
                <a16:creationId xmlns:a16="http://schemas.microsoft.com/office/drawing/2014/main" id="{047E05E7-6197-3FBB-2635-2F8704060909}"/>
              </a:ext>
            </a:extLst>
          </p:cNvPr>
          <p:cNvSpPr txBox="1"/>
          <p:nvPr/>
        </p:nvSpPr>
        <p:spPr>
          <a:xfrm>
            <a:off x="180174" y="649012"/>
            <a:ext cx="6590740" cy="5333791"/>
          </a:xfrm>
          <a:prstGeom prst="rect">
            <a:avLst/>
          </a:prstGeom>
        </p:spPr>
        <p:txBody>
          <a:bodyPr vert="horz" lIns="91440" tIns="45720" rIns="91440" bIns="45720" rtlCol="0">
            <a:normAutofit/>
          </a:bodyPr>
          <a:lstStyle/>
          <a:p>
            <a:pPr>
              <a:lnSpc>
                <a:spcPct val="90000"/>
              </a:lnSpc>
              <a:spcBef>
                <a:spcPts val="1000"/>
              </a:spcBef>
              <a:buClr>
                <a:schemeClr val="accent1"/>
              </a:buClr>
              <a:buSzPct val="80000"/>
            </a:pPr>
            <a:r>
              <a:rPr lang="en-US" sz="2800" b="1" dirty="0">
                <a:solidFill>
                  <a:schemeClr val="tx1">
                    <a:lumMod val="75000"/>
                    <a:lumOff val="25000"/>
                  </a:schemeClr>
                </a:solidFill>
              </a:rPr>
              <a:t>Trait Theory of Leadership: “Measure your leadership potential”</a:t>
            </a:r>
          </a:p>
          <a:p>
            <a:pPr marL="285750" indent="-285750">
              <a:lnSpc>
                <a:spcPct val="90000"/>
              </a:lnSpc>
              <a:spcBef>
                <a:spcPts val="1000"/>
              </a:spcBef>
              <a:buClr>
                <a:schemeClr val="accent1"/>
              </a:buClr>
              <a:buSzPct val="80000"/>
              <a:buFont typeface="Wingdings 3" charset="2"/>
              <a:buChar char=""/>
            </a:pPr>
            <a:r>
              <a:rPr lang="en-US" sz="2400" dirty="0">
                <a:solidFill>
                  <a:schemeClr val="tx1">
                    <a:lumMod val="75000"/>
                    <a:lumOff val="25000"/>
                  </a:schemeClr>
                </a:solidFill>
              </a:rPr>
              <a:t>It’s an extended version of the Great Man Theory</a:t>
            </a:r>
          </a:p>
          <a:p>
            <a:pPr marL="285750" indent="-285750">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endParaRPr>
          </a:p>
          <a:p>
            <a:pPr>
              <a:lnSpc>
                <a:spcPct val="90000"/>
              </a:lnSpc>
              <a:spcBef>
                <a:spcPts val="1000"/>
              </a:spcBef>
              <a:buClr>
                <a:schemeClr val="accent1"/>
              </a:buClr>
              <a:buSzPct val="80000"/>
            </a:pPr>
            <a:r>
              <a:rPr lang="en-US" sz="2800" b="1" dirty="0">
                <a:solidFill>
                  <a:schemeClr val="tx1">
                    <a:lumMod val="75000"/>
                    <a:lumOff val="25000"/>
                  </a:schemeClr>
                </a:solidFill>
              </a:rPr>
              <a:t>Contingency Theory of Leadership: “Match your leadership style to the situation”</a:t>
            </a:r>
          </a:p>
          <a:p>
            <a:pPr>
              <a:lnSpc>
                <a:spcPct val="90000"/>
              </a:lnSpc>
              <a:spcBef>
                <a:spcPts val="1000"/>
              </a:spcBef>
              <a:buClr>
                <a:schemeClr val="accent1"/>
              </a:buClr>
              <a:buSzPct val="80000"/>
              <a:buFont typeface="Wingdings 3" charset="2"/>
              <a:buChar char=""/>
            </a:pPr>
            <a:endParaRPr lang="en-US" sz="2800" dirty="0">
              <a:solidFill>
                <a:schemeClr val="tx1">
                  <a:lumMod val="75000"/>
                  <a:lumOff val="25000"/>
                </a:schemeClr>
              </a:solidFill>
            </a:endParaRPr>
          </a:p>
          <a:p>
            <a:pPr>
              <a:lnSpc>
                <a:spcPct val="90000"/>
              </a:lnSpc>
              <a:spcBef>
                <a:spcPts val="1000"/>
              </a:spcBef>
              <a:buClr>
                <a:schemeClr val="accent1"/>
              </a:buClr>
              <a:buSzPct val="80000"/>
            </a:pPr>
            <a:r>
              <a:rPr lang="en-US" sz="2800" b="1" dirty="0">
                <a:solidFill>
                  <a:schemeClr val="tx1">
                    <a:lumMod val="75000"/>
                    <a:lumOff val="25000"/>
                  </a:schemeClr>
                </a:solidFill>
              </a:rPr>
              <a:t>Situational Theory of Leadership: ”Adapt to the situation”</a:t>
            </a:r>
          </a:p>
        </p:txBody>
      </p:sp>
      <p:cxnSp>
        <p:nvCxnSpPr>
          <p:cNvPr id="21" name="Straight Connector 2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489B0B96-6063-FAAF-14FD-638A694412B4}"/>
              </a:ext>
            </a:extLst>
          </p:cNvPr>
          <p:cNvSpPr txBox="1"/>
          <p:nvPr/>
        </p:nvSpPr>
        <p:spPr>
          <a:xfrm>
            <a:off x="3703320" y="6345936"/>
            <a:ext cx="2606676" cy="369332"/>
          </a:xfrm>
          <a:prstGeom prst="rect">
            <a:avLst/>
          </a:prstGeom>
          <a:noFill/>
        </p:spPr>
        <p:txBody>
          <a:bodyPr wrap="square" rtlCol="0">
            <a:spAutoFit/>
          </a:bodyPr>
          <a:lstStyle/>
          <a:p>
            <a:r>
              <a:rPr lang="en-GB" dirty="0"/>
              <a:t>(</a:t>
            </a:r>
            <a:r>
              <a:rPr lang="en-GB" dirty="0" err="1"/>
              <a:t>Zalani</a:t>
            </a:r>
            <a:r>
              <a:rPr lang="en-GB" dirty="0"/>
              <a:t>, 2019)</a:t>
            </a:r>
          </a:p>
        </p:txBody>
      </p:sp>
      <p:sp>
        <p:nvSpPr>
          <p:cNvPr id="6" name="TextBox 5">
            <a:extLst>
              <a:ext uri="{FF2B5EF4-FFF2-40B4-BE49-F238E27FC236}">
                <a16:creationId xmlns:a16="http://schemas.microsoft.com/office/drawing/2014/main" id="{7386F34E-8B43-B597-8F38-FB49F5996F76}"/>
              </a:ext>
            </a:extLst>
          </p:cNvPr>
          <p:cNvSpPr txBox="1"/>
          <p:nvPr/>
        </p:nvSpPr>
        <p:spPr>
          <a:xfrm>
            <a:off x="9662601" y="6345936"/>
            <a:ext cx="2093186" cy="369332"/>
          </a:xfrm>
          <a:prstGeom prst="rect">
            <a:avLst/>
          </a:prstGeom>
          <a:noFill/>
        </p:spPr>
        <p:txBody>
          <a:bodyPr wrap="square" rtlCol="0">
            <a:spAutoFit/>
          </a:bodyPr>
          <a:lstStyle/>
          <a:p>
            <a:r>
              <a:rPr lang="en-GB" dirty="0"/>
              <a:t>Marieta Marinova</a:t>
            </a:r>
          </a:p>
        </p:txBody>
      </p:sp>
    </p:spTree>
    <p:extLst>
      <p:ext uri="{BB962C8B-B14F-4D97-AF65-F5344CB8AC3E}">
        <p14:creationId xmlns:p14="http://schemas.microsoft.com/office/powerpoint/2010/main" val="40167412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494B76-69EA-EF93-8478-A71697A9F39F}"/>
              </a:ext>
            </a:extLst>
          </p:cNvPr>
          <p:cNvSpPr txBox="1"/>
          <p:nvPr/>
        </p:nvSpPr>
        <p:spPr>
          <a:xfrm>
            <a:off x="1024128" y="429768"/>
            <a:ext cx="8348472" cy="2185214"/>
          </a:xfrm>
          <a:prstGeom prst="rect">
            <a:avLst/>
          </a:prstGeom>
          <a:noFill/>
        </p:spPr>
        <p:txBody>
          <a:bodyPr wrap="square" rtlCol="0">
            <a:spAutoFit/>
          </a:bodyPr>
          <a:lstStyle/>
          <a:p>
            <a:r>
              <a:rPr lang="en-GB" sz="3200" b="1" dirty="0"/>
              <a:t>The behavioural theory of Leadership: “Leaders are made not born”</a:t>
            </a:r>
          </a:p>
          <a:p>
            <a:endParaRPr lang="en-GB" sz="3200" dirty="0"/>
          </a:p>
          <a:p>
            <a:pPr marL="342900" indent="-342900">
              <a:buFont typeface="Arial" panose="020B0604020202020204" pitchFamily="34" charset="0"/>
              <a:buChar char="•"/>
            </a:pPr>
            <a:r>
              <a:rPr lang="en-GB" sz="2000" dirty="0"/>
              <a:t>Established by: Kurt Lewin in the 1930s (Also known as Lewin’s Theory)</a:t>
            </a:r>
          </a:p>
        </p:txBody>
      </p:sp>
      <p:pic>
        <p:nvPicPr>
          <p:cNvPr id="4" name="Picture 3" descr="Text&#10;&#10;Description automatically generated">
            <a:extLst>
              <a:ext uri="{FF2B5EF4-FFF2-40B4-BE49-F238E27FC236}">
                <a16:creationId xmlns:a16="http://schemas.microsoft.com/office/drawing/2014/main" id="{46262694-F0D5-A337-56B9-691823091D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3005" y="3232008"/>
            <a:ext cx="8619595" cy="2308820"/>
          </a:xfrm>
          <a:prstGeom prst="rect">
            <a:avLst/>
          </a:prstGeom>
        </p:spPr>
      </p:pic>
      <p:sp>
        <p:nvSpPr>
          <p:cNvPr id="5" name="TextBox 4">
            <a:extLst>
              <a:ext uri="{FF2B5EF4-FFF2-40B4-BE49-F238E27FC236}">
                <a16:creationId xmlns:a16="http://schemas.microsoft.com/office/drawing/2014/main" id="{CA08549F-B0A8-270D-0D3A-584C14F197CE}"/>
              </a:ext>
            </a:extLst>
          </p:cNvPr>
          <p:cNvSpPr txBox="1"/>
          <p:nvPr/>
        </p:nvSpPr>
        <p:spPr>
          <a:xfrm>
            <a:off x="4032504" y="6208776"/>
            <a:ext cx="3236976" cy="369332"/>
          </a:xfrm>
          <a:prstGeom prst="rect">
            <a:avLst/>
          </a:prstGeom>
          <a:noFill/>
        </p:spPr>
        <p:txBody>
          <a:bodyPr wrap="square" rtlCol="0">
            <a:spAutoFit/>
          </a:bodyPr>
          <a:lstStyle/>
          <a:p>
            <a:r>
              <a:rPr lang="en-GB" dirty="0"/>
              <a:t>(Ronald, 2019)</a:t>
            </a:r>
          </a:p>
        </p:txBody>
      </p:sp>
      <p:sp>
        <p:nvSpPr>
          <p:cNvPr id="6" name="TextBox 5">
            <a:extLst>
              <a:ext uri="{FF2B5EF4-FFF2-40B4-BE49-F238E27FC236}">
                <a16:creationId xmlns:a16="http://schemas.microsoft.com/office/drawing/2014/main" id="{F5758FDE-9210-47F6-CE06-E5D5FA6AA08B}"/>
              </a:ext>
            </a:extLst>
          </p:cNvPr>
          <p:cNvSpPr txBox="1"/>
          <p:nvPr/>
        </p:nvSpPr>
        <p:spPr>
          <a:xfrm>
            <a:off x="9720072" y="6393442"/>
            <a:ext cx="2679192" cy="369332"/>
          </a:xfrm>
          <a:prstGeom prst="rect">
            <a:avLst/>
          </a:prstGeom>
          <a:noFill/>
        </p:spPr>
        <p:txBody>
          <a:bodyPr wrap="square" rtlCol="0">
            <a:spAutoFit/>
          </a:bodyPr>
          <a:lstStyle/>
          <a:p>
            <a:r>
              <a:rPr lang="en-GB" dirty="0"/>
              <a:t>Marieta Marinova</a:t>
            </a:r>
          </a:p>
        </p:txBody>
      </p:sp>
    </p:spTree>
    <p:extLst>
      <p:ext uri="{BB962C8B-B14F-4D97-AF65-F5344CB8AC3E}">
        <p14:creationId xmlns:p14="http://schemas.microsoft.com/office/powerpoint/2010/main" val="19247946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2" name="Group 9">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43" name="Rectangle 2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2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5" name="Isosceles Triangle 2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0AC5D85-5AC4-4F1D-83E5-D605EA38D209}"/>
              </a:ext>
            </a:extLst>
          </p:cNvPr>
          <p:cNvSpPr>
            <a:spLocks noGrp="1"/>
          </p:cNvSpPr>
          <p:nvPr>
            <p:ph type="title"/>
          </p:nvPr>
        </p:nvSpPr>
        <p:spPr>
          <a:xfrm>
            <a:off x="3176" y="182880"/>
            <a:ext cx="5261461" cy="6227064"/>
          </a:xfrm>
        </p:spPr>
        <p:txBody>
          <a:bodyPr vert="horz" lIns="91440" tIns="45720" rIns="91440" bIns="45720" rtlCol="0" anchor="ctr">
            <a:normAutofit/>
          </a:bodyPr>
          <a:lstStyle/>
          <a:p>
            <a:pPr algn="ctr">
              <a:lnSpc>
                <a:spcPct val="90000"/>
              </a:lnSpc>
            </a:pPr>
            <a:r>
              <a:rPr lang="en-US" sz="4000" dirty="0">
                <a:solidFill>
                  <a:schemeClr val="bg1"/>
                </a:solidFill>
              </a:rPr>
              <a:t>Discuss the factors which influence group and team </a:t>
            </a:r>
            <a:r>
              <a:rPr lang="en-US" sz="4000" dirty="0" err="1">
                <a:solidFill>
                  <a:schemeClr val="bg1"/>
                </a:solidFill>
              </a:rPr>
              <a:t>behaviour</a:t>
            </a:r>
            <a:endParaRPr lang="en-US" sz="4000" dirty="0">
              <a:solidFill>
                <a:schemeClr val="bg1"/>
              </a:solidFill>
            </a:endParaRPr>
          </a:p>
        </p:txBody>
      </p:sp>
      <p:pic>
        <p:nvPicPr>
          <p:cNvPr id="46" name="Graphic 6" descr="Group">
            <a:extLst>
              <a:ext uri="{FF2B5EF4-FFF2-40B4-BE49-F238E27FC236}">
                <a16:creationId xmlns:a16="http://schemas.microsoft.com/office/drawing/2014/main" id="{C9E9A88D-8331-C8E5-825D-ACFBE2DB9E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57140" y="625740"/>
            <a:ext cx="6294237" cy="6019800"/>
          </a:xfrm>
          <a:prstGeom prst="rect">
            <a:avLst/>
          </a:prstGeom>
        </p:spPr>
      </p:pic>
      <p:sp>
        <p:nvSpPr>
          <p:cNvPr id="47" name="Isosceles Triangle 2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 name="TextBox 3">
            <a:extLst>
              <a:ext uri="{FF2B5EF4-FFF2-40B4-BE49-F238E27FC236}">
                <a16:creationId xmlns:a16="http://schemas.microsoft.com/office/drawing/2014/main" id="{98BDDB0D-603C-1CB0-272B-79959F111E44}"/>
              </a:ext>
            </a:extLst>
          </p:cNvPr>
          <p:cNvSpPr txBox="1"/>
          <p:nvPr/>
        </p:nvSpPr>
        <p:spPr>
          <a:xfrm>
            <a:off x="9620968" y="6382438"/>
            <a:ext cx="2436773" cy="369332"/>
          </a:xfrm>
          <a:prstGeom prst="rect">
            <a:avLst/>
          </a:prstGeom>
          <a:noFill/>
        </p:spPr>
        <p:txBody>
          <a:bodyPr wrap="square" rtlCol="0">
            <a:spAutoFit/>
          </a:bodyPr>
          <a:lstStyle/>
          <a:p>
            <a:r>
              <a:rPr lang="en-GB" dirty="0"/>
              <a:t>George Popa</a:t>
            </a:r>
          </a:p>
        </p:txBody>
      </p:sp>
    </p:spTree>
    <p:extLst>
      <p:ext uri="{BB962C8B-B14F-4D97-AF65-F5344CB8AC3E}">
        <p14:creationId xmlns:p14="http://schemas.microsoft.com/office/powerpoint/2010/main" val="17282635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A75B96-A456-D4A2-A775-8535585411CE}"/>
              </a:ext>
            </a:extLst>
          </p:cNvPr>
          <p:cNvSpPr txBox="1"/>
          <p:nvPr/>
        </p:nvSpPr>
        <p:spPr>
          <a:xfrm>
            <a:off x="886968" y="585216"/>
            <a:ext cx="9070848" cy="5663089"/>
          </a:xfrm>
          <a:prstGeom prst="rect">
            <a:avLst/>
          </a:prstGeom>
          <a:noFill/>
        </p:spPr>
        <p:txBody>
          <a:bodyPr wrap="square" rtlCol="0">
            <a:spAutoFit/>
          </a:bodyPr>
          <a:lstStyle/>
          <a:p>
            <a:pPr algn="ctr"/>
            <a:r>
              <a:rPr lang="en-GB" dirty="0"/>
              <a:t>	</a:t>
            </a:r>
            <a:r>
              <a:rPr lang="en-GB" sz="4000" dirty="0">
                <a:latin typeface="+mj-lt"/>
              </a:rPr>
              <a:t>Group cohesiveness and performance</a:t>
            </a:r>
          </a:p>
          <a:p>
            <a:endParaRPr lang="en-GB" sz="4000" dirty="0">
              <a:latin typeface="+mj-lt"/>
            </a:endParaRPr>
          </a:p>
          <a:p>
            <a:endParaRPr lang="en-GB" dirty="0"/>
          </a:p>
          <a:p>
            <a:pPr marL="285750" indent="-285750">
              <a:buFont typeface="Arial" panose="020B0604020202020204" pitchFamily="34" charset="0"/>
              <a:buChar char="•"/>
            </a:pPr>
            <a:r>
              <a:rPr lang="en-GB" sz="3200" dirty="0"/>
              <a:t>Size- small group with better results</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Deferent skill</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A sense of shared responsibility</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Share arms and objectives</a:t>
            </a:r>
          </a:p>
        </p:txBody>
      </p:sp>
      <p:sp>
        <p:nvSpPr>
          <p:cNvPr id="3" name="TextBox 2">
            <a:extLst>
              <a:ext uri="{FF2B5EF4-FFF2-40B4-BE49-F238E27FC236}">
                <a16:creationId xmlns:a16="http://schemas.microsoft.com/office/drawing/2014/main" id="{A7199D9B-3116-8836-388F-5761935F08FE}"/>
              </a:ext>
            </a:extLst>
          </p:cNvPr>
          <p:cNvSpPr txBox="1"/>
          <p:nvPr/>
        </p:nvSpPr>
        <p:spPr>
          <a:xfrm>
            <a:off x="9957816" y="6382512"/>
            <a:ext cx="2048256" cy="369332"/>
          </a:xfrm>
          <a:prstGeom prst="rect">
            <a:avLst/>
          </a:prstGeom>
          <a:noFill/>
        </p:spPr>
        <p:txBody>
          <a:bodyPr wrap="square" rtlCol="0">
            <a:spAutoFit/>
          </a:bodyPr>
          <a:lstStyle/>
          <a:p>
            <a:r>
              <a:rPr lang="en-GB" dirty="0"/>
              <a:t>George Popa</a:t>
            </a:r>
          </a:p>
        </p:txBody>
      </p:sp>
    </p:spTree>
    <p:extLst>
      <p:ext uri="{BB962C8B-B14F-4D97-AF65-F5344CB8AC3E}">
        <p14:creationId xmlns:p14="http://schemas.microsoft.com/office/powerpoint/2010/main" val="2992682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36D178FC-1907-4922-AA30-719402FAA7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23AF21C3-8DE4-4D87-A64D-77F6487C4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DE3EF6D-1F38-4115-93BC-77BD2FB855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E31C83A5-88AF-48BE-BF18-BCD441B26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1A69C88A-5BA9-4172-98C1-120F32212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3D58E1DE-DB6B-4772-A7B1-DF94F77FB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A73CFB7E-FE1B-4EBB-8A51-C929F2DC9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B4B826B7-E4AC-4476-96C5-576DABA6C1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79460421-E5A9-435C-B0BC-78F6A3B5AD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3A4D7F7-A7D4-40B0-A8BA-E4550E963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22B007C3-7AE4-431E-A807-3D51DE7DED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4D7B8F8F-4528-4480-AFA3-A006195F5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4F8B2185-AE38-43EA-9FA9-E5378AD7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0D36BD5A-BF22-48CD-8A55-28B19177C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 name="TextBox 1">
            <a:extLst>
              <a:ext uri="{FF2B5EF4-FFF2-40B4-BE49-F238E27FC236}">
                <a16:creationId xmlns:a16="http://schemas.microsoft.com/office/drawing/2014/main" id="{73754608-6DEB-3716-D12C-E457A66D18FF}"/>
              </a:ext>
            </a:extLst>
          </p:cNvPr>
          <p:cNvGraphicFramePr/>
          <p:nvPr>
            <p:extLst>
              <p:ext uri="{D42A27DB-BD31-4B8C-83A1-F6EECF244321}">
                <p14:modId xmlns:p14="http://schemas.microsoft.com/office/powerpoint/2010/main" val="3891954919"/>
              </p:ext>
            </p:extLst>
          </p:nvPr>
        </p:nvGraphicFramePr>
        <p:xfrm>
          <a:off x="601757" y="530352"/>
          <a:ext cx="10736803" cy="5961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0396F337-4706-BB87-BEE5-8DE943A3A652}"/>
              </a:ext>
            </a:extLst>
          </p:cNvPr>
          <p:cNvSpPr txBox="1"/>
          <p:nvPr/>
        </p:nvSpPr>
        <p:spPr>
          <a:xfrm>
            <a:off x="10044344" y="6399120"/>
            <a:ext cx="1901149" cy="369332"/>
          </a:xfrm>
          <a:prstGeom prst="rect">
            <a:avLst/>
          </a:prstGeom>
          <a:noFill/>
        </p:spPr>
        <p:txBody>
          <a:bodyPr wrap="square" rtlCol="0">
            <a:spAutoFit/>
          </a:bodyPr>
          <a:lstStyle/>
          <a:p>
            <a:r>
              <a:rPr lang="en-GB" dirty="0"/>
              <a:t>George Popa</a:t>
            </a:r>
          </a:p>
        </p:txBody>
      </p:sp>
    </p:spTree>
    <p:extLst>
      <p:ext uri="{BB962C8B-B14F-4D97-AF65-F5344CB8AC3E}">
        <p14:creationId xmlns:p14="http://schemas.microsoft.com/office/powerpoint/2010/main" val="38799213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extBox 1">
            <a:extLst>
              <a:ext uri="{FF2B5EF4-FFF2-40B4-BE49-F238E27FC236}">
                <a16:creationId xmlns:a16="http://schemas.microsoft.com/office/drawing/2014/main" id="{6ADA909B-B88D-70CA-8B1E-24054C314DCD}"/>
              </a:ext>
            </a:extLst>
          </p:cNvPr>
          <p:cNvSpPr txBox="1"/>
          <p:nvPr/>
        </p:nvSpPr>
        <p:spPr>
          <a:xfrm>
            <a:off x="5246913" y="500743"/>
            <a:ext cx="6596743" cy="6357257"/>
          </a:xfrm>
          <a:prstGeom prst="rect">
            <a:avLst/>
          </a:prstGeom>
        </p:spPr>
        <p:txBody>
          <a:bodyPr vert="horz" lIns="91440" tIns="45720" rIns="91440" bIns="45720" rtlCol="0">
            <a:normAutofit/>
          </a:bodyPr>
          <a:lstStyle/>
          <a:p>
            <a:pPr>
              <a:spcBef>
                <a:spcPts val="1000"/>
              </a:spcBef>
              <a:buClr>
                <a:schemeClr val="accent1"/>
              </a:buClr>
              <a:buSzPct val="80000"/>
            </a:pPr>
            <a:r>
              <a:rPr lang="en-US" dirty="0">
                <a:solidFill>
                  <a:schemeClr val="tx1">
                    <a:lumMod val="75000"/>
                    <a:lumOff val="25000"/>
                  </a:schemeClr>
                </a:solidFill>
              </a:rPr>
              <a:t>	</a:t>
            </a:r>
            <a:r>
              <a:rPr lang="en-US" sz="4000" dirty="0">
                <a:solidFill>
                  <a:schemeClr val="tx1">
                    <a:lumMod val="75000"/>
                    <a:lumOff val="25000"/>
                  </a:schemeClr>
                </a:solidFill>
              </a:rPr>
              <a:t>Group values and norms</a:t>
            </a: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r>
              <a:rPr lang="en-US" sz="3600" dirty="0">
                <a:solidFill>
                  <a:schemeClr val="tx1">
                    <a:lumMod val="75000"/>
                    <a:lumOff val="25000"/>
                  </a:schemeClr>
                </a:solidFill>
              </a:rPr>
              <a:t>Good </a:t>
            </a:r>
            <a:r>
              <a:rPr lang="en-US" sz="3600" dirty="0" err="1">
                <a:solidFill>
                  <a:schemeClr val="tx1">
                    <a:lumMod val="75000"/>
                    <a:lumOff val="25000"/>
                  </a:schemeClr>
                </a:solidFill>
              </a:rPr>
              <a:t>behaviour</a:t>
            </a:r>
            <a:endParaRPr lang="en-US" sz="3600" dirty="0">
              <a:solidFill>
                <a:schemeClr val="tx1">
                  <a:lumMod val="75000"/>
                  <a:lumOff val="25000"/>
                </a:schemeClr>
              </a:solidFill>
            </a:endParaRPr>
          </a:p>
          <a:p>
            <a:pPr>
              <a:spcBef>
                <a:spcPts val="1000"/>
              </a:spcBef>
              <a:buClr>
                <a:schemeClr val="accent1"/>
              </a:buClr>
              <a:buSzPct val="80000"/>
              <a:buFont typeface="Wingdings 3" charset="2"/>
              <a:buChar char=""/>
            </a:pPr>
            <a:endParaRPr lang="en-US" sz="3600"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r>
              <a:rPr lang="en-US" sz="3600" dirty="0">
                <a:solidFill>
                  <a:schemeClr val="tx1">
                    <a:lumMod val="75000"/>
                    <a:lumOff val="25000"/>
                  </a:schemeClr>
                </a:solidFill>
              </a:rPr>
              <a:t>Respect each other</a:t>
            </a:r>
          </a:p>
          <a:p>
            <a:pPr>
              <a:spcBef>
                <a:spcPts val="1000"/>
              </a:spcBef>
              <a:buClr>
                <a:schemeClr val="accent1"/>
              </a:buClr>
              <a:buSzPct val="80000"/>
            </a:pPr>
            <a:endParaRPr lang="en-US" sz="3600"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r>
              <a:rPr lang="en-US" sz="3600" dirty="0">
                <a:solidFill>
                  <a:schemeClr val="tx1">
                    <a:lumMod val="75000"/>
                    <a:lumOff val="25000"/>
                  </a:schemeClr>
                </a:solidFill>
              </a:rPr>
              <a:t>To reach the goal</a:t>
            </a:r>
          </a:p>
          <a:p>
            <a:pPr>
              <a:spcBef>
                <a:spcPts val="1000"/>
              </a:spcBef>
              <a:buClr>
                <a:schemeClr val="accent1"/>
              </a:buClr>
              <a:buSzPct val="80000"/>
            </a:pPr>
            <a:endParaRPr lang="en-US" sz="3600" dirty="0">
              <a:solidFill>
                <a:schemeClr val="tx1">
                  <a:lumMod val="75000"/>
                  <a:lumOff val="25000"/>
                </a:schemeClr>
              </a:solidFill>
            </a:endParaRPr>
          </a:p>
          <a:p>
            <a:pPr marL="285750" indent="-285750">
              <a:spcBef>
                <a:spcPts val="1000"/>
              </a:spcBef>
              <a:buClr>
                <a:schemeClr val="accent1"/>
              </a:buClr>
              <a:buSzPct val="80000"/>
              <a:buFont typeface="Wingdings 3" charset="2"/>
              <a:buChar char=""/>
            </a:pPr>
            <a:r>
              <a:rPr lang="en-US" sz="3600" dirty="0">
                <a:solidFill>
                  <a:schemeClr val="tx1">
                    <a:lumMod val="75000"/>
                    <a:lumOff val="25000"/>
                  </a:schemeClr>
                </a:solidFill>
              </a:rPr>
              <a:t>Have some vision and mission</a:t>
            </a:r>
          </a:p>
        </p:txBody>
      </p:sp>
      <p:pic>
        <p:nvPicPr>
          <p:cNvPr id="4" name="Picture 3" descr="One in a crowd">
            <a:extLst>
              <a:ext uri="{FF2B5EF4-FFF2-40B4-BE49-F238E27FC236}">
                <a16:creationId xmlns:a16="http://schemas.microsoft.com/office/drawing/2014/main" id="{29AD402C-71A8-71AE-ECB3-F314D7E226E4}"/>
              </a:ext>
            </a:extLst>
          </p:cNvPr>
          <p:cNvPicPr>
            <a:picLocks noChangeAspect="1"/>
          </p:cNvPicPr>
          <p:nvPr/>
        </p:nvPicPr>
        <p:blipFill rotWithShape="1">
          <a:blip r:embed="rId2"/>
          <a:srcRect l="24595" r="16405"/>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0" name="Isosceles Triangle 1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9DB3C9FA-B76B-D1F9-15BF-EEB5FBF8956B}"/>
              </a:ext>
            </a:extLst>
          </p:cNvPr>
          <p:cNvSpPr txBox="1"/>
          <p:nvPr/>
        </p:nvSpPr>
        <p:spPr>
          <a:xfrm>
            <a:off x="10225247" y="6422660"/>
            <a:ext cx="1904064" cy="369332"/>
          </a:xfrm>
          <a:prstGeom prst="rect">
            <a:avLst/>
          </a:prstGeom>
          <a:noFill/>
        </p:spPr>
        <p:txBody>
          <a:bodyPr wrap="square" rtlCol="0">
            <a:spAutoFit/>
          </a:bodyPr>
          <a:lstStyle/>
          <a:p>
            <a:r>
              <a:rPr lang="en-GB" dirty="0"/>
              <a:t>George Popa</a:t>
            </a:r>
          </a:p>
        </p:txBody>
      </p:sp>
    </p:spTree>
    <p:extLst>
      <p:ext uri="{BB962C8B-B14F-4D97-AF65-F5344CB8AC3E}">
        <p14:creationId xmlns:p14="http://schemas.microsoft.com/office/powerpoint/2010/main" val="309997440"/>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7" name="Group 22">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24"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5" name="Straight Connector 24">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descr="Pen placed on top of a signature line">
            <a:extLst>
              <a:ext uri="{FF2B5EF4-FFF2-40B4-BE49-F238E27FC236}">
                <a16:creationId xmlns:a16="http://schemas.microsoft.com/office/drawing/2014/main" id="{8A4C5260-FE73-FC3A-A0C3-93C2CDC2D6EB}"/>
              </a:ext>
            </a:extLst>
          </p:cNvPr>
          <p:cNvPicPr>
            <a:picLocks noChangeAspect="1"/>
          </p:cNvPicPr>
          <p:nvPr/>
        </p:nvPicPr>
        <p:blipFill rotWithShape="1">
          <a:blip r:embed="rId2"/>
          <a:srcRect l="29902" b="909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8FF70D0-8418-F649-0C00-77D23540E9D1}"/>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6600" dirty="0">
                <a:solidFill>
                  <a:schemeClr val="accent1"/>
                </a:solidFill>
              </a:rPr>
              <a:t>Summary</a:t>
            </a:r>
          </a:p>
        </p:txBody>
      </p:sp>
      <p:cxnSp>
        <p:nvCxnSpPr>
          <p:cNvPr id="58" name="Straight Connector 34">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9" name="Straight Connector 36">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0"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617600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descr="Yellow question mark">
            <a:extLst>
              <a:ext uri="{FF2B5EF4-FFF2-40B4-BE49-F238E27FC236}">
                <a16:creationId xmlns:a16="http://schemas.microsoft.com/office/drawing/2014/main" id="{DEAD53A0-DD39-B687-0D1D-598FEFCD7C8F}"/>
              </a:ext>
            </a:extLst>
          </p:cNvPr>
          <p:cNvPicPr>
            <a:picLocks noChangeAspect="1"/>
          </p:cNvPicPr>
          <p:nvPr/>
        </p:nvPicPr>
        <p:blipFill rotWithShape="1">
          <a:blip r:embed="rId2"/>
          <a:srcRect l="45230" r="757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extBox 1">
            <a:extLst>
              <a:ext uri="{FF2B5EF4-FFF2-40B4-BE49-F238E27FC236}">
                <a16:creationId xmlns:a16="http://schemas.microsoft.com/office/drawing/2014/main" id="{2A930B1C-B02B-9533-AC62-A870E16CD417}"/>
              </a:ext>
            </a:extLst>
          </p:cNvPr>
          <p:cNvSpPr txBox="1"/>
          <p:nvPr/>
        </p:nvSpPr>
        <p:spPr>
          <a:xfrm>
            <a:off x="5380563" y="1678665"/>
            <a:ext cx="3887839" cy="2372168"/>
          </a:xfrm>
          <a:prstGeom prst="rect">
            <a:avLst/>
          </a:prstGeom>
        </p:spPr>
        <p:txBody>
          <a:bodyPr vert="horz" lIns="91440" tIns="45720" rIns="91440" bIns="45720" rtlCol="0" anchor="b">
            <a:normAutofit/>
          </a:bodyPr>
          <a:lstStyle/>
          <a:p>
            <a:pPr algn="r">
              <a:spcBef>
                <a:spcPct val="0"/>
              </a:spcBef>
              <a:spcAft>
                <a:spcPts val="600"/>
              </a:spcAft>
            </a:pPr>
            <a:r>
              <a:rPr lang="en-US" sz="5400">
                <a:solidFill>
                  <a:schemeClr val="accent1"/>
                </a:solidFill>
                <a:latin typeface="+mj-lt"/>
                <a:ea typeface="+mj-ea"/>
                <a:cs typeface="+mj-cs"/>
              </a:rPr>
              <a:t>Questions?</a:t>
            </a:r>
          </a:p>
        </p:txBody>
      </p:sp>
    </p:spTree>
    <p:extLst>
      <p:ext uri="{BB962C8B-B14F-4D97-AF65-F5344CB8AC3E}">
        <p14:creationId xmlns:p14="http://schemas.microsoft.com/office/powerpoint/2010/main" val="1963981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446C1-D8D0-7EC7-973C-B3F729E64F27}"/>
              </a:ext>
            </a:extLst>
          </p:cNvPr>
          <p:cNvSpPr>
            <a:spLocks noGrp="1"/>
          </p:cNvSpPr>
          <p:nvPr>
            <p:ph type="title"/>
          </p:nvPr>
        </p:nvSpPr>
        <p:spPr>
          <a:xfrm>
            <a:off x="3712464" y="198121"/>
            <a:ext cx="3648456" cy="688848"/>
          </a:xfrm>
        </p:spPr>
        <p:txBody>
          <a:bodyPr>
            <a:normAutofit fontScale="90000"/>
          </a:bodyPr>
          <a:lstStyle/>
          <a:p>
            <a:r>
              <a:rPr lang="en-GB" sz="5400" b="1" dirty="0">
                <a:latin typeface="+mn-lt"/>
              </a:rPr>
              <a:t>References</a:t>
            </a:r>
          </a:p>
        </p:txBody>
      </p:sp>
      <p:sp>
        <p:nvSpPr>
          <p:cNvPr id="3" name="Content Placeholder 2">
            <a:extLst>
              <a:ext uri="{FF2B5EF4-FFF2-40B4-BE49-F238E27FC236}">
                <a16:creationId xmlns:a16="http://schemas.microsoft.com/office/drawing/2014/main" id="{9938D545-3652-DF85-3849-6931646124A0}"/>
              </a:ext>
            </a:extLst>
          </p:cNvPr>
          <p:cNvSpPr>
            <a:spLocks noGrp="1"/>
          </p:cNvSpPr>
          <p:nvPr>
            <p:ph idx="1"/>
          </p:nvPr>
        </p:nvSpPr>
        <p:spPr>
          <a:xfrm>
            <a:off x="246888" y="954023"/>
            <a:ext cx="10579608" cy="5550408"/>
          </a:xfrm>
        </p:spPr>
        <p:txBody>
          <a:bodyPr>
            <a:normAutofit fontScale="92500" lnSpcReduction="20000"/>
          </a:bodyPr>
          <a:lstStyle/>
          <a:p>
            <a:pPr>
              <a:lnSpc>
                <a:spcPct val="107000"/>
              </a:lnSpc>
              <a:spcAft>
                <a:spcPts val="800"/>
              </a:spcAft>
            </a:pPr>
            <a:r>
              <a:rPr lang="en-GB" dirty="0">
                <a:effectLst/>
                <a:ea typeface="Calibri" panose="020F0502020204030204" pitchFamily="34" charset="0"/>
                <a:cs typeface="Times New Roman" panose="02020603050405020304" pitchFamily="18" charset="0"/>
              </a:rPr>
              <a:t>Apollo.io (2022) </a:t>
            </a:r>
            <a:r>
              <a:rPr lang="en-GB" i="1" dirty="0">
                <a:effectLst/>
                <a:ea typeface="Calibri" panose="020F0502020204030204" pitchFamily="34" charset="0"/>
                <a:cs typeface="Times New Roman" panose="02020603050405020304" pitchFamily="18" charset="0"/>
              </a:rPr>
              <a:t>‘Superdrug information’</a:t>
            </a:r>
            <a:r>
              <a:rPr lang="en-GB" dirty="0">
                <a:effectLst/>
                <a:ea typeface="Calibri" panose="020F0502020204030204" pitchFamily="34" charset="0"/>
                <a:cs typeface="Times New Roman" panose="02020603050405020304" pitchFamily="18" charset="0"/>
              </a:rPr>
              <a:t>.</a:t>
            </a:r>
            <a:r>
              <a:rPr lang="en-GB" i="1" dirty="0">
                <a:effectLst/>
                <a:ea typeface="Calibri" panose="020F0502020204030204" pitchFamily="34" charset="0"/>
                <a:cs typeface="Times New Roman" panose="02020603050405020304" pitchFamily="18" charset="0"/>
              </a:rPr>
              <a:t> </a:t>
            </a:r>
            <a:r>
              <a:rPr lang="en-GB" dirty="0">
                <a:effectLst/>
                <a:ea typeface="Calibri" panose="020F0502020204030204" pitchFamily="34" charset="0"/>
                <a:cs typeface="Times New Roman" panose="02020603050405020304" pitchFamily="18" charset="0"/>
              </a:rPr>
              <a:t>Available at: </a:t>
            </a:r>
            <a:r>
              <a:rPr lang="en-GB" dirty="0">
                <a:effectLst/>
                <a:ea typeface="Calibri" panose="020F0502020204030204" pitchFamily="34" charset="0"/>
                <a:cs typeface="Times New Roman" panose="02020603050405020304" pitchFamily="18" charset="0"/>
                <a:hlinkClick r:id="rId2"/>
              </a:rPr>
              <a:t>https://www.apollo.io/companies/Superdrug/54a122da69702d9a8bec6f03?chart=count</a:t>
            </a:r>
            <a:r>
              <a:rPr lang="en-GB" dirty="0">
                <a:effectLst/>
                <a:ea typeface="Calibri" panose="020F0502020204030204" pitchFamily="34" charset="0"/>
                <a:cs typeface="Times New Roman" panose="02020603050405020304" pitchFamily="18" charset="0"/>
              </a:rPr>
              <a:t> (Accessed: on 14 March 2023).</a:t>
            </a:r>
          </a:p>
          <a:p>
            <a:pPr>
              <a:lnSpc>
                <a:spcPct val="107000"/>
              </a:lnSpc>
              <a:spcAft>
                <a:spcPts val="800"/>
              </a:spcAft>
            </a:pPr>
            <a:r>
              <a:rPr lang="en-GB" dirty="0">
                <a:effectLst/>
                <a:ea typeface="Calibri" panose="020F0502020204030204" pitchFamily="34" charset="0"/>
                <a:cs typeface="Times New Roman" panose="02020603050405020304" pitchFamily="18" charset="0"/>
              </a:rPr>
              <a:t>Becker, B., &amp; </a:t>
            </a:r>
            <a:r>
              <a:rPr lang="en-GB" dirty="0" err="1">
                <a:effectLst/>
                <a:ea typeface="Calibri" panose="020F0502020204030204" pitchFamily="34" charset="0"/>
                <a:cs typeface="Times New Roman" panose="02020603050405020304" pitchFamily="18" charset="0"/>
              </a:rPr>
              <a:t>Huselid</a:t>
            </a:r>
            <a:r>
              <a:rPr lang="en-GB" dirty="0">
                <a:effectLst/>
                <a:ea typeface="Calibri" panose="020F0502020204030204" pitchFamily="34" charset="0"/>
                <a:cs typeface="Times New Roman" panose="02020603050405020304" pitchFamily="18" charset="0"/>
              </a:rPr>
              <a:t>, M. (2006). Strategic human resources management: Where do we go from here? Journal of Management, 32, 898–925.</a:t>
            </a:r>
          </a:p>
          <a:p>
            <a:pPr>
              <a:lnSpc>
                <a:spcPct val="107000"/>
              </a:lnSpc>
              <a:spcAft>
                <a:spcPts val="800"/>
              </a:spcAft>
            </a:pPr>
            <a:r>
              <a:rPr lang="en-GB" dirty="0" err="1">
                <a:effectLst/>
                <a:ea typeface="Calibri" panose="020F0502020204030204" pitchFamily="34" charset="0"/>
                <a:cs typeface="Times New Roman" panose="02020603050405020304" pitchFamily="18" charset="0"/>
              </a:rPr>
              <a:t>Buchanan,D</a:t>
            </a:r>
            <a:r>
              <a:rPr lang="en-GB" dirty="0">
                <a:effectLst/>
                <a:ea typeface="Calibri" panose="020F0502020204030204" pitchFamily="34" charset="0"/>
                <a:cs typeface="Times New Roman" panose="02020603050405020304" pitchFamily="18" charset="0"/>
              </a:rPr>
              <a:t>. and </a:t>
            </a:r>
            <a:r>
              <a:rPr lang="en-GB" dirty="0" err="1">
                <a:effectLst/>
                <a:ea typeface="Calibri" panose="020F0502020204030204" pitchFamily="34" charset="0"/>
                <a:cs typeface="Times New Roman" panose="02020603050405020304" pitchFamily="18" charset="0"/>
              </a:rPr>
              <a:t>Huczynski,A</a:t>
            </a:r>
            <a:r>
              <a:rPr lang="en-GB" dirty="0">
                <a:effectLst/>
                <a:ea typeface="Calibri" panose="020F0502020204030204" pitchFamily="34" charset="0"/>
                <a:cs typeface="Times New Roman" panose="02020603050405020304" pitchFamily="18" charset="0"/>
              </a:rPr>
              <a:t>. (2016), </a:t>
            </a:r>
            <a:r>
              <a:rPr lang="en-GB" i="1" dirty="0">
                <a:effectLst/>
                <a:ea typeface="Calibri" panose="020F0502020204030204" pitchFamily="34" charset="0"/>
                <a:cs typeface="Times New Roman" panose="02020603050405020304" pitchFamily="18" charset="0"/>
              </a:rPr>
              <a:t>’Organizational </a:t>
            </a:r>
            <a:r>
              <a:rPr lang="en-GB" dirty="0">
                <a:effectLst/>
                <a:ea typeface="Calibri" panose="020F0502020204030204" pitchFamily="34" charset="0"/>
                <a:cs typeface="Times New Roman" panose="02020603050405020304" pitchFamily="18" charset="0"/>
              </a:rPr>
              <a:t>Behavior’,9th Ed. Pearson Education Limited.</a:t>
            </a:r>
          </a:p>
          <a:p>
            <a:pPr>
              <a:lnSpc>
                <a:spcPct val="107000"/>
              </a:lnSpc>
              <a:spcAft>
                <a:spcPts val="800"/>
              </a:spcAft>
            </a:pPr>
            <a:r>
              <a:rPr lang="en-GB" dirty="0">
                <a:effectLst/>
                <a:ea typeface="Calibri" panose="020F0502020204030204" pitchFamily="34" charset="0"/>
                <a:cs typeface="Times New Roman" panose="02020603050405020304" pitchFamily="18" charset="0"/>
              </a:rPr>
              <a:t>Gilliland, N (2017) </a:t>
            </a:r>
            <a:r>
              <a:rPr lang="en-GB" i="1" dirty="0">
                <a:effectLst/>
                <a:ea typeface="Calibri" panose="020F0502020204030204" pitchFamily="34" charset="0"/>
                <a:cs typeface="Times New Roman" panose="02020603050405020304" pitchFamily="18" charset="0"/>
              </a:rPr>
              <a:t>Four reasons behind Superdrug’s 41% increase in profits. </a:t>
            </a:r>
            <a:r>
              <a:rPr lang="en-GB" dirty="0">
                <a:effectLst/>
                <a:ea typeface="Calibri" panose="020F0502020204030204" pitchFamily="34" charset="0"/>
                <a:cs typeface="Times New Roman" panose="02020603050405020304" pitchFamily="18" charset="0"/>
              </a:rPr>
              <a:t>Available at: </a:t>
            </a:r>
            <a:r>
              <a:rPr lang="en-GB" dirty="0">
                <a:effectLst/>
                <a:ea typeface="Calibri" panose="020F0502020204030204" pitchFamily="34" charset="0"/>
                <a:cs typeface="Times New Roman" panose="02020603050405020304" pitchFamily="18" charset="0"/>
                <a:hlinkClick r:id="rId3"/>
              </a:rPr>
              <a:t>https://econsultancy.com/four-reasons-behind-superdrug-s-41-increase-in-profits/</a:t>
            </a:r>
            <a:r>
              <a:rPr lang="en-GB" dirty="0">
                <a:effectLst/>
                <a:ea typeface="Calibri" panose="020F0502020204030204" pitchFamily="34" charset="0"/>
                <a:cs typeface="Times New Roman" panose="02020603050405020304" pitchFamily="18" charset="0"/>
              </a:rPr>
              <a:t> (Accessed: 14 March 2023).</a:t>
            </a:r>
          </a:p>
          <a:p>
            <a:pPr>
              <a:lnSpc>
                <a:spcPct val="107000"/>
              </a:lnSpc>
              <a:spcAft>
                <a:spcPts val="800"/>
              </a:spcAft>
            </a:pPr>
            <a:r>
              <a:rPr lang="en-GB" dirty="0" err="1">
                <a:effectLst/>
                <a:ea typeface="Calibri" panose="020F0502020204030204" pitchFamily="34" charset="0"/>
                <a:cs typeface="Times New Roman" panose="02020603050405020304" pitchFamily="18" charset="0"/>
              </a:rPr>
              <a:t>Gorkes</a:t>
            </a:r>
            <a:r>
              <a:rPr lang="en-GB" dirty="0">
                <a:effectLst/>
                <a:ea typeface="Calibri" panose="020F0502020204030204" pitchFamily="34" charset="0"/>
                <a:cs typeface="Times New Roman" panose="02020603050405020304" pitchFamily="18" charset="0"/>
              </a:rPr>
              <a:t>, M. (2021) </a:t>
            </a:r>
            <a:r>
              <a:rPr lang="en-GB" i="1" dirty="0">
                <a:effectLst/>
                <a:ea typeface="Calibri" panose="020F0502020204030204" pitchFamily="34" charset="0"/>
                <a:cs typeface="Times New Roman" panose="02020603050405020304" pitchFamily="18" charset="0"/>
              </a:rPr>
              <a:t>“Great Man” Theories. </a:t>
            </a:r>
            <a:r>
              <a:rPr lang="en-GB" dirty="0">
                <a:effectLst/>
                <a:ea typeface="Calibri" panose="020F0502020204030204" pitchFamily="34" charset="0"/>
                <a:cs typeface="Times New Roman" panose="02020603050405020304" pitchFamily="18" charset="0"/>
              </a:rPr>
              <a:t>Available at: </a:t>
            </a:r>
            <a:r>
              <a:rPr lang="en-GB" dirty="0">
                <a:effectLst/>
                <a:ea typeface="Calibri" panose="020F0502020204030204" pitchFamily="34" charset="0"/>
                <a:cs typeface="Times New Roman" panose="02020603050405020304" pitchFamily="18" charset="0"/>
                <a:hlinkClick r:id="rId4"/>
              </a:rPr>
              <a:t>https://sites.psu.edu/leadership/2021/01/26/great-man-theories/</a:t>
            </a:r>
            <a:r>
              <a:rPr lang="en-GB" dirty="0">
                <a:effectLst/>
                <a:ea typeface="Calibri" panose="020F0502020204030204" pitchFamily="34" charset="0"/>
                <a:cs typeface="Times New Roman" panose="02020603050405020304" pitchFamily="18" charset="0"/>
              </a:rPr>
              <a:t> (Accessed: 22 March 2023).</a:t>
            </a:r>
          </a:p>
          <a:p>
            <a:pPr>
              <a:lnSpc>
                <a:spcPct val="107000"/>
              </a:lnSpc>
              <a:spcAft>
                <a:spcPts val="800"/>
              </a:spcAft>
            </a:pPr>
            <a:r>
              <a:rPr lang="en-US" dirty="0">
                <a:effectLst/>
                <a:ea typeface="Calibri" panose="020F0502020204030204" pitchFamily="34" charset="0"/>
                <a:cs typeface="Times New Roman" panose="02020603050405020304" pitchFamily="18" charset="0"/>
              </a:rPr>
              <a:t> Murphy, K. (2013). Superdrug Splurge. Blogspot. Available at: </a:t>
            </a:r>
            <a:r>
              <a:rPr lang="en-US" u="sng" dirty="0">
                <a:solidFill>
                  <a:srgbClr val="0563C1"/>
                </a:solidFill>
                <a:effectLst/>
                <a:ea typeface="Calibri" panose="020F0502020204030204" pitchFamily="34" charset="0"/>
                <a:cs typeface="Times New Roman" panose="02020603050405020304" pitchFamily="18" charset="0"/>
                <a:hlinkClick r:id="rId5"/>
              </a:rPr>
              <a:t>http://kellyhopemurphy.blogspot.fi/2013/04/superdrug-haul-mua-collection-2000.html. Accessed 21 March 2023 </a:t>
            </a:r>
            <a:endParaRPr lang="en-US" u="sng" dirty="0">
              <a:solidFill>
                <a:srgbClr val="0563C1"/>
              </a:solidFill>
              <a:effectLst/>
              <a:ea typeface="Calibri" panose="020F0502020204030204" pitchFamily="34" charset="0"/>
              <a:cs typeface="Times New Roman" panose="02020603050405020304" pitchFamily="18" charset="0"/>
            </a:endParaRPr>
          </a:p>
          <a:p>
            <a:pPr>
              <a:lnSpc>
                <a:spcPct val="107000"/>
              </a:lnSpc>
              <a:spcAft>
                <a:spcPts val="800"/>
              </a:spcAft>
            </a:pPr>
            <a:r>
              <a:rPr lang="en-US" dirty="0">
                <a:ea typeface="Calibri" panose="020F0502020204030204" pitchFamily="34" charset="0"/>
                <a:cs typeface="Times New Roman" panose="02020603050405020304" pitchFamily="18" charset="0"/>
              </a:rPr>
              <a:t>Northouse P.G (2007) </a:t>
            </a:r>
            <a:r>
              <a:rPr lang="en-US" i="1" dirty="0">
                <a:ea typeface="Calibri" panose="020F0502020204030204" pitchFamily="34" charset="0"/>
                <a:cs typeface="Times New Roman" panose="02020603050405020304" pitchFamily="18" charset="0"/>
              </a:rPr>
              <a:t>Leadership: Theory and practice. </a:t>
            </a:r>
            <a:r>
              <a:rPr lang="en-US" dirty="0">
                <a:ea typeface="Calibri" panose="020F0502020204030204" pitchFamily="34" charset="0"/>
                <a:cs typeface="Times New Roman" panose="02020603050405020304" pitchFamily="18" charset="0"/>
              </a:rPr>
              <a:t>Thousand Oaks, CA: Sage Publications</a:t>
            </a:r>
          </a:p>
          <a:p>
            <a:pPr>
              <a:lnSpc>
                <a:spcPct val="107000"/>
              </a:lnSpc>
              <a:spcAft>
                <a:spcPts val="800"/>
              </a:spcAft>
            </a:pPr>
            <a:r>
              <a:rPr lang="en-GB" dirty="0">
                <a:effectLst/>
                <a:ea typeface="Calibri" panose="020F0502020204030204" pitchFamily="34" charset="0"/>
                <a:cs typeface="Times New Roman" panose="02020603050405020304" pitchFamily="18" charset="0"/>
              </a:rPr>
              <a:t>Robbins, S. </a:t>
            </a:r>
            <a:r>
              <a:rPr lang="en-GB" i="1" dirty="0">
                <a:effectLst/>
                <a:ea typeface="Calibri" panose="020F0502020204030204" pitchFamily="34" charset="0"/>
                <a:cs typeface="Times New Roman" panose="02020603050405020304" pitchFamily="18" charset="0"/>
              </a:rPr>
              <a:t>and</a:t>
            </a:r>
            <a:r>
              <a:rPr lang="en-GB" dirty="0">
                <a:effectLst/>
                <a:ea typeface="Calibri" panose="020F0502020204030204" pitchFamily="34" charset="0"/>
                <a:cs typeface="Times New Roman" panose="02020603050405020304" pitchFamily="18" charset="0"/>
              </a:rPr>
              <a:t> Judge, T.(2016).</a:t>
            </a:r>
            <a:r>
              <a:rPr lang="en-GB" i="1" dirty="0">
                <a:effectLst/>
                <a:ea typeface="Calibri" panose="020F0502020204030204" pitchFamily="34" charset="0"/>
                <a:cs typeface="Times New Roman" panose="02020603050405020304" pitchFamily="18" charset="0"/>
              </a:rPr>
              <a:t>’Essentials of Organizational Behaviour</a:t>
            </a:r>
            <a:r>
              <a:rPr lang="en-GB" dirty="0">
                <a:effectLst/>
                <a:ea typeface="Calibri" panose="020F0502020204030204" pitchFamily="34" charset="0"/>
                <a:cs typeface="Times New Roman" panose="02020603050405020304" pitchFamily="18" charset="0"/>
              </a:rPr>
              <a:t>.13</a:t>
            </a:r>
            <a:r>
              <a:rPr lang="en-GB" baseline="30000" dirty="0">
                <a:effectLst/>
                <a:ea typeface="Calibri" panose="020F0502020204030204" pitchFamily="34" charset="0"/>
                <a:cs typeface="Times New Roman" panose="02020603050405020304" pitchFamily="18" charset="0"/>
              </a:rPr>
              <a:t>th</a:t>
            </a:r>
            <a:r>
              <a:rPr lang="en-GB" dirty="0">
                <a:effectLst/>
                <a:ea typeface="Calibri" panose="020F0502020204030204" pitchFamily="34" charset="0"/>
                <a:cs typeface="Times New Roman" panose="02020603050405020304" pitchFamily="18" charset="0"/>
              </a:rPr>
              <a:t> </a:t>
            </a:r>
            <a:r>
              <a:rPr lang="en-GB" dirty="0" err="1">
                <a:effectLst/>
                <a:ea typeface="Calibri" panose="020F0502020204030204" pitchFamily="34" charset="0"/>
                <a:cs typeface="Times New Roman" panose="02020603050405020304" pitchFamily="18" charset="0"/>
              </a:rPr>
              <a:t>Ed.Pearson</a:t>
            </a:r>
            <a:r>
              <a:rPr lang="en-GB" dirty="0">
                <a:effectLst/>
                <a:ea typeface="Calibri" panose="020F0502020204030204" pitchFamily="34" charset="0"/>
                <a:cs typeface="Times New Roman" panose="02020603050405020304" pitchFamily="18" charset="0"/>
              </a:rPr>
              <a:t>, Harlow, UK.</a:t>
            </a:r>
          </a:p>
          <a:p>
            <a:pPr>
              <a:lnSpc>
                <a:spcPct val="107000"/>
              </a:lnSpc>
              <a:spcAft>
                <a:spcPts val="800"/>
              </a:spcAft>
            </a:pPr>
            <a:endParaRPr lang="en-US" sz="1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45616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6" name="Straight Connector 45">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8"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53">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Isosceles Triangle 54">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57" name="Rectangle 56">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Isosceles Triangle 58">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60">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63" name="Straight Connector 62">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65" name="Straight Connector 64">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798F1731-51D1-0D84-2B7E-A788D98413D2}"/>
              </a:ext>
            </a:extLst>
          </p:cNvPr>
          <p:cNvSpPr txBox="1"/>
          <p:nvPr/>
        </p:nvSpPr>
        <p:spPr>
          <a:xfrm>
            <a:off x="449655" y="478972"/>
            <a:ext cx="10292441" cy="6117772"/>
          </a:xfrm>
          <a:prstGeom prst="rect">
            <a:avLst/>
          </a:prstGeom>
        </p:spPr>
        <p:txBody>
          <a:bodyPr vert="horz" lIns="91440" tIns="45720" rIns="91440" bIns="45720" rtlCol="0">
            <a:normAutofit lnSpcReduction="10000"/>
          </a:bodyPr>
          <a:lstStyle/>
          <a:p>
            <a:pPr marL="285750" indent="-285750">
              <a:spcBef>
                <a:spcPts val="1000"/>
              </a:spcBef>
              <a:buClr>
                <a:schemeClr val="accent1"/>
              </a:buClr>
              <a:buSzPct val="80000"/>
              <a:buFont typeface="Wingdings 3" charset="2"/>
              <a:buChar char=""/>
            </a:pPr>
            <a:endParaRPr lang="en-US" dirty="0">
              <a:solidFill>
                <a:schemeClr val="tx1">
                  <a:lumMod val="75000"/>
                  <a:lumOff val="25000"/>
                </a:schemeClr>
              </a:solidFill>
            </a:endParaRPr>
          </a:p>
          <a:p>
            <a:pPr marL="342900" marR="0" lvl="0" indent="-342900" algn="l" defTabSz="457200" rtl="0" eaLnBrk="1" fontAlgn="auto" latinLnBrk="0" hangingPunct="1">
              <a:lnSpc>
                <a:spcPct val="107000"/>
              </a:lnSpc>
              <a:spcBef>
                <a:spcPts val="1000"/>
              </a:spcBef>
              <a:spcAft>
                <a:spcPts val="800"/>
              </a:spcAft>
              <a:buClr>
                <a:srgbClr val="F496CB">
                  <a:lumMod val="75000"/>
                </a:srgbClr>
              </a:buClr>
              <a:buSzPct val="80000"/>
              <a:buFont typeface="Wingdings 3" charset="2"/>
              <a:buChar char=""/>
              <a:tabLst/>
              <a:defRPr/>
            </a:pPr>
            <a:r>
              <a:rPr kumimoji="0" lang="en-US"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rPr>
              <a:t>Ronald H. Humphrey. (2013) </a:t>
            </a:r>
            <a:r>
              <a:rPr kumimoji="0" lang="en-US" b="0" i="1"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rPr>
              <a:t>Effective Leadership: Theory, Cases, and Applications. </a:t>
            </a:r>
            <a:r>
              <a:rPr kumimoji="0" lang="en-US"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rPr>
              <a:t>Thousand Oaks, CA:  Sage Publications</a:t>
            </a:r>
            <a:endParaRPr kumimoji="0" lang="en-US" b="0" i="1"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endParaRPr>
          </a:p>
          <a:p>
            <a:pPr marL="342900" marR="0" lvl="0" indent="-342900" algn="l" defTabSz="457200" rtl="0" eaLnBrk="1" fontAlgn="auto" latinLnBrk="0" hangingPunct="1">
              <a:lnSpc>
                <a:spcPct val="107000"/>
              </a:lnSpc>
              <a:spcBef>
                <a:spcPts val="1000"/>
              </a:spcBef>
              <a:spcAft>
                <a:spcPts val="800"/>
              </a:spcAft>
              <a:buClr>
                <a:srgbClr val="F496CB">
                  <a:lumMod val="75000"/>
                </a:srgbClr>
              </a:buClr>
              <a:buSzPct val="80000"/>
              <a:buFont typeface="Wingdings 3" charset="2"/>
              <a:buChar char=""/>
              <a:tabLst/>
              <a:defRPr/>
            </a:pPr>
            <a:r>
              <a:rPr kumimoji="0" lang="en-US"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rPr>
              <a:t>Superdrug (2022) Superdrug History. Available at: </a:t>
            </a:r>
            <a:r>
              <a:rPr kumimoji="0" lang="en-US"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hlinkClick r:id="rId2"/>
              </a:rPr>
              <a:t>http://www.superdrug.com/history#.VA7oH_mSySo</a:t>
            </a:r>
            <a:r>
              <a:rPr kumimoji="0" lang="en-US"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rPr>
              <a:t> (Accessed: 19 March 2023).</a:t>
            </a:r>
            <a:endParaRPr kumimoji="0" lang="en-GB"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endParaRPr>
          </a:p>
          <a:p>
            <a:pPr marL="342900" marR="0" lvl="0" indent="-342900" algn="l" defTabSz="457200" rtl="0" eaLnBrk="1" fontAlgn="auto" latinLnBrk="0" hangingPunct="1">
              <a:lnSpc>
                <a:spcPct val="107000"/>
              </a:lnSpc>
              <a:spcBef>
                <a:spcPts val="1000"/>
              </a:spcBef>
              <a:spcAft>
                <a:spcPts val="800"/>
              </a:spcAft>
              <a:buClr>
                <a:srgbClr val="F496CB">
                  <a:lumMod val="75000"/>
                </a:srgbClr>
              </a:buClr>
              <a:buSzPct val="80000"/>
              <a:buFont typeface="Wingdings 3" charset="2"/>
              <a:buChar char=""/>
              <a:tabLst/>
              <a:defRPr/>
            </a:pPr>
            <a:r>
              <a:rPr kumimoji="0" lang="en-US"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rPr>
              <a:t>Superdrug (2022) Superdrug Today. Available at: </a:t>
            </a:r>
            <a:r>
              <a:rPr kumimoji="0" lang="en-US"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hlinkClick r:id="rId3"/>
              </a:rPr>
              <a:t>http://www.superdrug.com/today#.VA7sfvmSySo</a:t>
            </a:r>
            <a:r>
              <a:rPr kumimoji="0" lang="en-US"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rPr>
              <a:t> (Accessed: 20 March 2023).</a:t>
            </a:r>
          </a:p>
          <a:p>
            <a:pPr marL="342900" marR="0" lvl="0" indent="-342900" algn="l" defTabSz="457200" rtl="0" eaLnBrk="1" fontAlgn="auto" latinLnBrk="0" hangingPunct="1">
              <a:lnSpc>
                <a:spcPct val="107000"/>
              </a:lnSpc>
              <a:spcBef>
                <a:spcPts val="1000"/>
              </a:spcBef>
              <a:spcAft>
                <a:spcPts val="800"/>
              </a:spcAft>
              <a:buClr>
                <a:srgbClr val="F496CB">
                  <a:lumMod val="75000"/>
                </a:srgbClr>
              </a:buClr>
              <a:buSzPct val="80000"/>
              <a:buFont typeface="Wingdings 3" charset="2"/>
              <a:buChar char=""/>
              <a:tabLst/>
              <a:defRPr/>
            </a:pPr>
            <a:r>
              <a:rPr kumimoji="0" lang="en-US"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rPr>
              <a:t>Superdrug (2022) Employee Networks. Available at: </a:t>
            </a:r>
            <a:r>
              <a:rPr kumimoji="0" lang="en-US"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hlinkClick r:id="rId4"/>
              </a:rPr>
              <a:t>https://www.superdrug.com/dgfs/diversity</a:t>
            </a:r>
            <a:r>
              <a:rPr kumimoji="0" lang="en-US"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rPr>
              <a:t> (Accessed: 21 March 2023).</a:t>
            </a:r>
            <a:endParaRPr kumimoji="0" lang="en-GB"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endParaRPr>
          </a:p>
          <a:p>
            <a:pPr marL="342900" marR="0" lvl="0" indent="-342900" algn="l" defTabSz="457200" rtl="0" eaLnBrk="1" fontAlgn="auto" latinLnBrk="0" hangingPunct="1">
              <a:lnSpc>
                <a:spcPct val="107000"/>
              </a:lnSpc>
              <a:spcBef>
                <a:spcPts val="1000"/>
              </a:spcBef>
              <a:spcAft>
                <a:spcPts val="800"/>
              </a:spcAft>
              <a:buClr>
                <a:srgbClr val="F496CB">
                  <a:lumMod val="75000"/>
                </a:srgbClr>
              </a:buClr>
              <a:buSzPct val="80000"/>
              <a:buFont typeface="Wingdings 3" charset="2"/>
              <a:buChar char=""/>
              <a:tabLst/>
              <a:defRPr/>
            </a:pPr>
            <a:r>
              <a:rPr kumimoji="0" lang="en-US"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rPr>
              <a:t>Twitter (2023) Superdrug's Twitter page. Available at: </a:t>
            </a:r>
            <a:r>
              <a:rPr kumimoji="0" lang="en-US"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hlinkClick r:id="rId5"/>
              </a:rPr>
              <a:t>https://twitter.com/superdrug</a:t>
            </a:r>
            <a:r>
              <a:rPr kumimoji="0" lang="en-US"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rPr>
              <a:t>  Accessed 22 March 2023</a:t>
            </a:r>
          </a:p>
          <a:p>
            <a:pPr marL="342900" marR="0" lvl="0" indent="-342900" algn="l" defTabSz="457200" rtl="0" eaLnBrk="1" fontAlgn="auto" latinLnBrk="0" hangingPunct="1">
              <a:lnSpc>
                <a:spcPct val="107000"/>
              </a:lnSpc>
              <a:spcBef>
                <a:spcPts val="1000"/>
              </a:spcBef>
              <a:spcAft>
                <a:spcPts val="800"/>
              </a:spcAft>
              <a:buClr>
                <a:srgbClr val="F496CB">
                  <a:lumMod val="75000"/>
                </a:srgbClr>
              </a:buClr>
              <a:buSzPct val="80000"/>
              <a:buFont typeface="Wingdings 3" charset="2"/>
              <a:buChar char=""/>
              <a:tabLst/>
              <a:defRPr/>
            </a:pPr>
            <a:r>
              <a:rPr kumimoji="0" lang="en-GB" b="0" i="0" u="none" strike="noStrike" kern="1200" cap="none" spc="0" normalizeH="0" baseline="0" noProof="0" dirty="0" err="1">
                <a:ln>
                  <a:noFill/>
                </a:ln>
                <a:solidFill>
                  <a:prstClr val="black">
                    <a:lumMod val="75000"/>
                    <a:lumOff val="25000"/>
                  </a:prstClr>
                </a:solidFill>
                <a:effectLst/>
                <a:uLnTx/>
                <a:uFillTx/>
                <a:ea typeface="Calibri" panose="020F0502020204030204" pitchFamily="34" charset="0"/>
                <a:cs typeface="Times New Roman" panose="02020603050405020304" pitchFamily="18" charset="0"/>
              </a:rPr>
              <a:t>UKEssays</a:t>
            </a:r>
            <a:r>
              <a:rPr kumimoji="0" lang="en-GB"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rPr>
              <a:t> (2017) </a:t>
            </a:r>
            <a:r>
              <a:rPr kumimoji="0" lang="en-GB" b="0" i="1"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rPr>
              <a:t>Analysis of Superdrug | Product Launch Strategy. </a:t>
            </a:r>
            <a:r>
              <a:rPr kumimoji="0" lang="en-GB"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rPr>
              <a:t>Available at: </a:t>
            </a:r>
            <a:r>
              <a:rPr kumimoji="0" lang="en-GB"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hlinkClick r:id="rId6"/>
              </a:rPr>
              <a:t>https://www.ukessays.com/essays/marketing/business-overview-of-superdrug-marketing-essay.php</a:t>
            </a:r>
            <a:r>
              <a:rPr kumimoji="0" lang="en-GB"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rPr>
              <a:t> (Accessed: 15 March 2023).</a:t>
            </a:r>
            <a:endParaRPr kumimoji="0" lang="en-US" b="0" i="0" u="none" strike="noStrike" kern="1200" cap="none" spc="0" normalizeH="0" baseline="0" noProof="0" dirty="0">
              <a:ln>
                <a:noFill/>
              </a:ln>
              <a:solidFill>
                <a:prstClr val="black">
                  <a:lumMod val="75000"/>
                  <a:lumOff val="25000"/>
                </a:prstClr>
              </a:solidFill>
              <a:effectLst/>
              <a:uLnTx/>
              <a:uFillTx/>
              <a:ea typeface="Calibri" panose="020F0502020204030204" pitchFamily="34" charset="0"/>
              <a:cs typeface="Times New Roman" panose="02020603050405020304" pitchFamily="18" charset="0"/>
            </a:endParaRPr>
          </a:p>
          <a:p>
            <a:pPr marL="342900" marR="0" lvl="0" indent="-342900" algn="l" defTabSz="457200" rtl="0" eaLnBrk="1" fontAlgn="auto" latinLnBrk="0" hangingPunct="1">
              <a:lnSpc>
                <a:spcPct val="107000"/>
              </a:lnSpc>
              <a:spcBef>
                <a:spcPts val="1000"/>
              </a:spcBef>
              <a:spcAft>
                <a:spcPts val="800"/>
              </a:spcAft>
              <a:buClr>
                <a:srgbClr val="F496CB">
                  <a:lumMod val="75000"/>
                </a:srgbClr>
              </a:buClr>
              <a:buSzPct val="80000"/>
              <a:buFont typeface="Wingdings 3" charset="2"/>
              <a:buChar char=""/>
              <a:tabLst/>
              <a:defRPr/>
            </a:pPr>
            <a:r>
              <a:rPr lang="en-US" dirty="0" err="1">
                <a:solidFill>
                  <a:schemeClr val="tx1">
                    <a:lumMod val="75000"/>
                    <a:lumOff val="25000"/>
                  </a:schemeClr>
                </a:solidFill>
              </a:rPr>
              <a:t>Zalani</a:t>
            </a:r>
            <a:r>
              <a:rPr lang="en-US" dirty="0">
                <a:solidFill>
                  <a:schemeClr val="tx1">
                    <a:lumMod val="75000"/>
                    <a:lumOff val="25000"/>
                  </a:schemeClr>
                </a:solidFill>
              </a:rPr>
              <a:t>, R. (2019) </a:t>
            </a:r>
            <a:r>
              <a:rPr lang="en-US" i="1" dirty="0">
                <a:solidFill>
                  <a:schemeClr val="tx1">
                    <a:lumMod val="75000"/>
                    <a:lumOff val="25000"/>
                  </a:schemeClr>
                </a:solidFill>
              </a:rPr>
              <a:t>8 Major Leadership Theories: Strengths, Weaknesses and Examples. </a:t>
            </a:r>
            <a:r>
              <a:rPr lang="en-US" dirty="0">
                <a:solidFill>
                  <a:schemeClr val="tx1">
                    <a:lumMod val="75000"/>
                    <a:lumOff val="25000"/>
                  </a:schemeClr>
                </a:solidFill>
              </a:rPr>
              <a:t>Available at: </a:t>
            </a:r>
            <a:r>
              <a:rPr lang="en-US" dirty="0">
                <a:solidFill>
                  <a:schemeClr val="tx1">
                    <a:lumMod val="75000"/>
                    <a:lumOff val="25000"/>
                  </a:schemeClr>
                </a:solidFill>
                <a:hlinkClick r:id="rId7"/>
              </a:rPr>
              <a:t>https://turnedtwenty.com/leadership-theories/?utm_content=cmp-true</a:t>
            </a:r>
            <a:r>
              <a:rPr lang="en-US" dirty="0">
                <a:solidFill>
                  <a:schemeClr val="tx1">
                    <a:lumMod val="75000"/>
                    <a:lumOff val="25000"/>
                  </a:schemeClr>
                </a:solidFill>
              </a:rPr>
              <a:t> (Accessed: 22 March 2023).</a:t>
            </a:r>
            <a:endParaRPr lang="en-US" i="1" dirty="0">
              <a:solidFill>
                <a:schemeClr val="tx1">
                  <a:lumMod val="75000"/>
                  <a:lumOff val="25000"/>
                </a:schemeClr>
              </a:solidFill>
            </a:endParaRPr>
          </a:p>
        </p:txBody>
      </p:sp>
      <p:sp>
        <p:nvSpPr>
          <p:cNvPr id="67"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772803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7" ma:contentTypeDescription="Create a new document." ma:contentTypeScope="" ma:versionID="59e4dca2ccee7606c6e41bd79a5a7a72">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e751d643af823cd4ba0094e1889fc5c0"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4:SharedWithUsers" minOccurs="0"/>
                <xsd:element ref="ns4:SharedWithDetails" minOccurs="0"/>
                <xsd:element ref="ns4:SharingHintHash"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0BC1D41D-38C2-46F6-A269-202BAB480B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D8C2E4E-5818-4BB6-90D4-6FE27188F069}">
  <ds:schemaRefs>
    <ds:schemaRef ds:uri="http://schemas.microsoft.com/sharepoint/v3/contenttype/forms"/>
  </ds:schemaRefs>
</ds:datastoreItem>
</file>

<file path=customXml/itemProps3.xml><?xml version="1.0" encoding="utf-8"?>
<ds:datastoreItem xmlns:ds="http://schemas.openxmlformats.org/officeDocument/2006/customXml" ds:itemID="{319F1801-F932-4F05-92A8-B8278065E444}">
  <ds:schemaRefs>
    <ds:schemaRef ds:uri="http://schemas.microsoft.com/office/infopath/2007/PartnerControls"/>
    <ds:schemaRef ds:uri="da3f2772-8f1e-4acb-bd98-3a0ee892f48a"/>
    <ds:schemaRef ds:uri="http://purl.org/dc/dcmitype/"/>
    <ds:schemaRef ds:uri="http://schemas.openxmlformats.org/package/2006/metadata/core-properties"/>
    <ds:schemaRef ds:uri="http://schemas.microsoft.com/office/2006/metadata/properties"/>
    <ds:schemaRef ds:uri="http://schemas.microsoft.com/office/2006/documentManagement/types"/>
    <ds:schemaRef ds:uri="0cb976d4-72d8-43fd-a100-21d54766e958"/>
    <ds:schemaRef ds:uri="http://purl.org/dc/term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Facet</Template>
  <TotalTime>614</TotalTime>
  <Words>1332</Words>
  <Application>Microsoft Office PowerPoint</Application>
  <PresentationFormat>Widescreen</PresentationFormat>
  <Paragraphs>199</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Times New Roman</vt:lpstr>
      <vt:lpstr>Trebuchet MS</vt:lpstr>
      <vt:lpstr>Wingdings 3</vt:lpstr>
      <vt:lpstr>Facet</vt:lpstr>
      <vt:lpstr>PowerPoint Presentation</vt:lpstr>
      <vt:lpstr>Organisational Behaviour in Superdrug</vt:lpstr>
      <vt:lpstr>PowerPoint Presentation</vt:lpstr>
      <vt:lpstr>PowerPoint Presentation</vt:lpstr>
      <vt:lpstr>PowerPoint Presentation</vt:lpstr>
      <vt:lpstr>PowerPoint Presentation</vt:lpstr>
      <vt:lpstr>PowerPoint Presentation</vt:lpstr>
      <vt:lpstr>PowerPoint Presentation</vt:lpstr>
      <vt:lpstr>Superdrug</vt:lpstr>
      <vt:lpstr>Manager (POLC)</vt:lpstr>
      <vt:lpstr>Manager task</vt:lpstr>
      <vt:lpstr>Manager skills</vt:lpstr>
      <vt:lpstr>Manager salary</vt:lpstr>
      <vt:lpstr>PowerPoint Presentation</vt:lpstr>
      <vt:lpstr>PowerPoint Presentation</vt:lpstr>
      <vt:lpstr>PowerPoint Presentation</vt:lpstr>
      <vt:lpstr>PowerPoint Presentation</vt:lpstr>
      <vt:lpstr>PowerPoint Presentation</vt:lpstr>
      <vt:lpstr>Discuss the factors which influence group and team behaviour</vt:lpstr>
      <vt:lpstr>PowerPoint Presentation</vt:lpstr>
      <vt:lpstr>PowerPoint Presentation</vt:lpstr>
      <vt:lpstr>PowerPoint Presentation</vt:lpstr>
      <vt:lpstr>Summary</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Marieta Marinova (2217644)</cp:lastModifiedBy>
  <cp:revision>204</cp:revision>
  <dcterms:created xsi:type="dcterms:W3CDTF">2023-03-14T10:16:33Z</dcterms:created>
  <dcterms:modified xsi:type="dcterms:W3CDTF">2023-03-26T14:32:37Z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