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7" r:id="rId3"/>
    <p:sldId id="258" r:id="rId4"/>
    <p:sldId id="264" r:id="rId5"/>
    <p:sldId id="262" r:id="rId6"/>
    <p:sldId id="265" r:id="rId7"/>
    <p:sldId id="261" r:id="rId8"/>
    <p:sldId id="260" r:id="rId9"/>
    <p:sldId id="266" r:id="rId10"/>
    <p:sldId id="263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63CCFC-3240-43ED-891F-4671CF71EC7E}" v="453" dt="2023-09-26T13:27:58.4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EE1F8B-2D65-49CF-8F62-74DF4ABA2CFE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7C1ABCC-5A53-4C1C-9669-52B81388DA68}">
      <dgm:prSet/>
      <dgm:spPr/>
      <dgm:t>
        <a:bodyPr/>
        <a:lstStyle/>
        <a:p>
          <a:r>
            <a:rPr lang="en-US"/>
            <a:t>Aim</a:t>
          </a:r>
        </a:p>
      </dgm:t>
    </dgm:pt>
    <dgm:pt modelId="{5A576081-5B0B-4147-97B8-B00218601265}" type="parTrans" cxnId="{BC6D7B8B-147F-47F9-8ABA-17A2F057E157}">
      <dgm:prSet/>
      <dgm:spPr/>
      <dgm:t>
        <a:bodyPr/>
        <a:lstStyle/>
        <a:p>
          <a:endParaRPr lang="en-US"/>
        </a:p>
      </dgm:t>
    </dgm:pt>
    <dgm:pt modelId="{9BD6B334-0609-467E-A888-0A14949EEED1}" type="sibTrans" cxnId="{BC6D7B8B-147F-47F9-8ABA-17A2F057E157}">
      <dgm:prSet/>
      <dgm:spPr/>
      <dgm:t>
        <a:bodyPr/>
        <a:lstStyle/>
        <a:p>
          <a:endParaRPr lang="en-US"/>
        </a:p>
      </dgm:t>
    </dgm:pt>
    <dgm:pt modelId="{73CC7713-2936-44D4-BD82-2E7014E33F8C}">
      <dgm:prSet/>
      <dgm:spPr/>
      <dgm:t>
        <a:bodyPr/>
        <a:lstStyle/>
        <a:p>
          <a:r>
            <a:rPr lang="en-US"/>
            <a:t>Aim: To learn vital presentation skills for your time as a student.</a:t>
          </a:r>
        </a:p>
      </dgm:t>
    </dgm:pt>
    <dgm:pt modelId="{36F53E60-4451-4F66-97DC-2677FBD843ED}" type="parTrans" cxnId="{B4212C77-6A81-414A-94BC-52BFBC4409D0}">
      <dgm:prSet/>
      <dgm:spPr/>
      <dgm:t>
        <a:bodyPr/>
        <a:lstStyle/>
        <a:p>
          <a:endParaRPr lang="en-US"/>
        </a:p>
      </dgm:t>
    </dgm:pt>
    <dgm:pt modelId="{6B40C18A-A51C-4B6A-A10C-53DE2EBE1FA6}" type="sibTrans" cxnId="{B4212C77-6A81-414A-94BC-52BFBC4409D0}">
      <dgm:prSet/>
      <dgm:spPr/>
      <dgm:t>
        <a:bodyPr/>
        <a:lstStyle/>
        <a:p>
          <a:endParaRPr lang="en-US"/>
        </a:p>
      </dgm:t>
    </dgm:pt>
    <dgm:pt modelId="{99FDB373-A655-4740-9E1B-1798D12E11CC}">
      <dgm:prSet/>
      <dgm:spPr/>
      <dgm:t>
        <a:bodyPr/>
        <a:lstStyle/>
        <a:p>
          <a:r>
            <a:rPr lang="en-US"/>
            <a:t>Explain</a:t>
          </a:r>
        </a:p>
      </dgm:t>
    </dgm:pt>
    <dgm:pt modelId="{BCAA64F6-DA01-4F2C-A127-7018C107F4AF}" type="parTrans" cxnId="{63E87EE9-58AD-4DA9-97D1-EE24A2E4A4EC}">
      <dgm:prSet/>
      <dgm:spPr/>
      <dgm:t>
        <a:bodyPr/>
        <a:lstStyle/>
        <a:p>
          <a:endParaRPr lang="en-US"/>
        </a:p>
      </dgm:t>
    </dgm:pt>
    <dgm:pt modelId="{FFD97086-CD0F-497D-92DC-BFFAE6634967}" type="sibTrans" cxnId="{63E87EE9-58AD-4DA9-97D1-EE24A2E4A4EC}">
      <dgm:prSet/>
      <dgm:spPr/>
      <dgm:t>
        <a:bodyPr/>
        <a:lstStyle/>
        <a:p>
          <a:endParaRPr lang="en-US"/>
        </a:p>
      </dgm:t>
    </dgm:pt>
    <dgm:pt modelId="{AB5C22DF-793C-40BE-846C-CB1A4C1A7687}">
      <dgm:prSet/>
      <dgm:spPr/>
      <dgm:t>
        <a:bodyPr/>
        <a:lstStyle/>
        <a:p>
          <a:r>
            <a:rPr lang="en-US"/>
            <a:t>Explain why we give presentations.</a:t>
          </a:r>
        </a:p>
      </dgm:t>
    </dgm:pt>
    <dgm:pt modelId="{16529432-D8BD-4440-A7CB-6D7613D307AD}" type="parTrans" cxnId="{1DA70B71-ED54-4DF9-9333-CC7F5E572AC0}">
      <dgm:prSet/>
      <dgm:spPr/>
      <dgm:t>
        <a:bodyPr/>
        <a:lstStyle/>
        <a:p>
          <a:endParaRPr lang="en-US"/>
        </a:p>
      </dgm:t>
    </dgm:pt>
    <dgm:pt modelId="{A1BF13D0-345A-4411-9FC5-E834FB8F33F2}" type="sibTrans" cxnId="{1DA70B71-ED54-4DF9-9333-CC7F5E572AC0}">
      <dgm:prSet/>
      <dgm:spPr/>
      <dgm:t>
        <a:bodyPr/>
        <a:lstStyle/>
        <a:p>
          <a:endParaRPr lang="en-US"/>
        </a:p>
      </dgm:t>
    </dgm:pt>
    <dgm:pt modelId="{93523861-07B8-4328-B3AC-484E9F389A47}">
      <dgm:prSet/>
      <dgm:spPr/>
      <dgm:t>
        <a:bodyPr/>
        <a:lstStyle/>
        <a:p>
          <a:r>
            <a:rPr lang="en-US"/>
            <a:t>Discuss</a:t>
          </a:r>
        </a:p>
      </dgm:t>
    </dgm:pt>
    <dgm:pt modelId="{CB2AD708-3218-4D04-9238-031244E1CCFA}" type="parTrans" cxnId="{A9EDD0DE-F36F-410F-8018-5C366733B0E4}">
      <dgm:prSet/>
      <dgm:spPr/>
      <dgm:t>
        <a:bodyPr/>
        <a:lstStyle/>
        <a:p>
          <a:endParaRPr lang="en-US"/>
        </a:p>
      </dgm:t>
    </dgm:pt>
    <dgm:pt modelId="{8ACC9519-9CB8-4D00-872F-0A0CD57C6A96}" type="sibTrans" cxnId="{A9EDD0DE-F36F-410F-8018-5C366733B0E4}">
      <dgm:prSet/>
      <dgm:spPr/>
      <dgm:t>
        <a:bodyPr/>
        <a:lstStyle/>
        <a:p>
          <a:endParaRPr lang="en-US"/>
        </a:p>
      </dgm:t>
    </dgm:pt>
    <dgm:pt modelId="{86743B3E-3584-4A91-B37A-EBA2E88ACA11}">
      <dgm:prSet/>
      <dgm:spPr/>
      <dgm:t>
        <a:bodyPr/>
        <a:lstStyle/>
        <a:p>
          <a:r>
            <a:rPr lang="en-US"/>
            <a:t>Discuss important presentation skills. </a:t>
          </a:r>
        </a:p>
      </dgm:t>
    </dgm:pt>
    <dgm:pt modelId="{1A19B7D5-34CC-469B-B200-0A1DB0A9CA13}" type="parTrans" cxnId="{AB3A6846-9066-4E2B-8374-8AAA35C76ACD}">
      <dgm:prSet/>
      <dgm:spPr/>
      <dgm:t>
        <a:bodyPr/>
        <a:lstStyle/>
        <a:p>
          <a:endParaRPr lang="en-US"/>
        </a:p>
      </dgm:t>
    </dgm:pt>
    <dgm:pt modelId="{52683A51-3F79-48B9-9752-F257D671ABE7}" type="sibTrans" cxnId="{AB3A6846-9066-4E2B-8374-8AAA35C76ACD}">
      <dgm:prSet/>
      <dgm:spPr/>
      <dgm:t>
        <a:bodyPr/>
        <a:lstStyle/>
        <a:p>
          <a:endParaRPr lang="en-US"/>
        </a:p>
      </dgm:t>
    </dgm:pt>
    <dgm:pt modelId="{7C2DA596-0D08-461C-8896-FC6547F77817}">
      <dgm:prSet/>
      <dgm:spPr/>
      <dgm:t>
        <a:bodyPr/>
        <a:lstStyle/>
        <a:p>
          <a:r>
            <a:rPr lang="en-US"/>
            <a:t>Explain</a:t>
          </a:r>
        </a:p>
      </dgm:t>
    </dgm:pt>
    <dgm:pt modelId="{34B1521C-2DD4-43B7-8391-CE018F9388BF}" type="parTrans" cxnId="{4AF311A9-549B-4EEC-999E-AD792BD37A48}">
      <dgm:prSet/>
      <dgm:spPr/>
      <dgm:t>
        <a:bodyPr/>
        <a:lstStyle/>
        <a:p>
          <a:endParaRPr lang="en-US"/>
        </a:p>
      </dgm:t>
    </dgm:pt>
    <dgm:pt modelId="{9984F3D4-5C8A-4BB6-A54A-20673667B7AD}" type="sibTrans" cxnId="{4AF311A9-549B-4EEC-999E-AD792BD37A48}">
      <dgm:prSet/>
      <dgm:spPr/>
      <dgm:t>
        <a:bodyPr/>
        <a:lstStyle/>
        <a:p>
          <a:endParaRPr lang="en-US"/>
        </a:p>
      </dgm:t>
    </dgm:pt>
    <dgm:pt modelId="{00C292D4-5186-438C-A1BD-7CF7A80FB8E4}">
      <dgm:prSet/>
      <dgm:spPr/>
      <dgm:t>
        <a:bodyPr/>
        <a:lstStyle/>
        <a:p>
          <a:r>
            <a:rPr lang="en-US"/>
            <a:t>Explain dos and don'ts of presentations.</a:t>
          </a:r>
        </a:p>
      </dgm:t>
    </dgm:pt>
    <dgm:pt modelId="{258ECAC6-53C6-47E0-92A5-8C4A7D79D4C5}" type="parTrans" cxnId="{331AAC38-6FED-4280-B852-615BF7DC382C}">
      <dgm:prSet/>
      <dgm:spPr/>
      <dgm:t>
        <a:bodyPr/>
        <a:lstStyle/>
        <a:p>
          <a:endParaRPr lang="en-US"/>
        </a:p>
      </dgm:t>
    </dgm:pt>
    <dgm:pt modelId="{7AA7A252-9053-4425-A00E-D27D5085DA16}" type="sibTrans" cxnId="{331AAC38-6FED-4280-B852-615BF7DC382C}">
      <dgm:prSet/>
      <dgm:spPr/>
      <dgm:t>
        <a:bodyPr/>
        <a:lstStyle/>
        <a:p>
          <a:endParaRPr lang="en-US"/>
        </a:p>
      </dgm:t>
    </dgm:pt>
    <dgm:pt modelId="{D4EDD6E9-0FB5-434E-B09F-FF6511C0DCBE}">
      <dgm:prSet/>
      <dgm:spPr/>
      <dgm:t>
        <a:bodyPr/>
        <a:lstStyle/>
        <a:p>
          <a:r>
            <a:rPr lang="en-US"/>
            <a:t>Discuss</a:t>
          </a:r>
        </a:p>
      </dgm:t>
    </dgm:pt>
    <dgm:pt modelId="{B0B6BB93-33A4-4FFB-9905-9F986CCA34F1}" type="parTrans" cxnId="{351906DD-6E1B-4A2E-B94C-D9BEB8F0A4E8}">
      <dgm:prSet/>
      <dgm:spPr/>
      <dgm:t>
        <a:bodyPr/>
        <a:lstStyle/>
        <a:p>
          <a:endParaRPr lang="en-US"/>
        </a:p>
      </dgm:t>
    </dgm:pt>
    <dgm:pt modelId="{C5A0528B-8609-4FC6-9D00-E80D3E9F4075}" type="sibTrans" cxnId="{351906DD-6E1B-4A2E-B94C-D9BEB8F0A4E8}">
      <dgm:prSet/>
      <dgm:spPr/>
      <dgm:t>
        <a:bodyPr/>
        <a:lstStyle/>
        <a:p>
          <a:endParaRPr lang="en-US"/>
        </a:p>
      </dgm:t>
    </dgm:pt>
    <dgm:pt modelId="{1549D2CC-A620-48F1-AD9A-A485C384E55E}">
      <dgm:prSet/>
      <dgm:spPr/>
      <dgm:t>
        <a:bodyPr/>
        <a:lstStyle/>
        <a:p>
          <a:r>
            <a:rPr lang="en-US"/>
            <a:t>Discuss features of Microsoft PowerPoint.</a:t>
          </a:r>
        </a:p>
      </dgm:t>
    </dgm:pt>
    <dgm:pt modelId="{3683BBEE-3586-4384-B13C-55CC970D1FAD}" type="parTrans" cxnId="{2C627C2B-BB9F-4CD7-A516-645286DDFDE1}">
      <dgm:prSet/>
      <dgm:spPr/>
      <dgm:t>
        <a:bodyPr/>
        <a:lstStyle/>
        <a:p>
          <a:endParaRPr lang="en-US"/>
        </a:p>
      </dgm:t>
    </dgm:pt>
    <dgm:pt modelId="{65D8103E-7744-49AE-AFEB-9B20C188D90B}" type="sibTrans" cxnId="{2C627C2B-BB9F-4CD7-A516-645286DDFDE1}">
      <dgm:prSet/>
      <dgm:spPr/>
      <dgm:t>
        <a:bodyPr/>
        <a:lstStyle/>
        <a:p>
          <a:endParaRPr lang="en-US"/>
        </a:p>
      </dgm:t>
    </dgm:pt>
    <dgm:pt modelId="{9E831F87-D5CB-4CD4-8F19-74C95E55BED4}">
      <dgm:prSet/>
      <dgm:spPr/>
      <dgm:t>
        <a:bodyPr/>
        <a:lstStyle/>
        <a:p>
          <a:r>
            <a:rPr lang="en-US"/>
            <a:t>Give</a:t>
          </a:r>
        </a:p>
      </dgm:t>
    </dgm:pt>
    <dgm:pt modelId="{A97C1F6B-FC73-4353-9DF8-B85D96F88B6F}" type="parTrans" cxnId="{0ECDAF53-E285-4560-B945-2A138489FC35}">
      <dgm:prSet/>
      <dgm:spPr/>
      <dgm:t>
        <a:bodyPr/>
        <a:lstStyle/>
        <a:p>
          <a:endParaRPr lang="en-US"/>
        </a:p>
      </dgm:t>
    </dgm:pt>
    <dgm:pt modelId="{B1B9DC80-04C4-420A-9A9A-2DF9B9B4312D}" type="sibTrans" cxnId="{0ECDAF53-E285-4560-B945-2A138489FC35}">
      <dgm:prSet/>
      <dgm:spPr/>
      <dgm:t>
        <a:bodyPr/>
        <a:lstStyle/>
        <a:p>
          <a:endParaRPr lang="en-US"/>
        </a:p>
      </dgm:t>
    </dgm:pt>
    <dgm:pt modelId="{B2F8FA29-C40E-4A59-91C4-6E27C8543857}">
      <dgm:prSet/>
      <dgm:spPr/>
      <dgm:t>
        <a:bodyPr/>
        <a:lstStyle/>
        <a:p>
          <a:r>
            <a:rPr lang="en-US"/>
            <a:t>Give a short presentation (2 mins).</a:t>
          </a:r>
        </a:p>
      </dgm:t>
    </dgm:pt>
    <dgm:pt modelId="{06EE73D4-9436-4045-8BEA-B3888ADAEEEB}" type="parTrans" cxnId="{BC110C11-2E82-43D1-83D9-973CB8993982}">
      <dgm:prSet/>
      <dgm:spPr/>
      <dgm:t>
        <a:bodyPr/>
        <a:lstStyle/>
        <a:p>
          <a:endParaRPr lang="en-US"/>
        </a:p>
      </dgm:t>
    </dgm:pt>
    <dgm:pt modelId="{DA044677-19B9-41AD-875E-BA005907EA2B}" type="sibTrans" cxnId="{BC110C11-2E82-43D1-83D9-973CB8993982}">
      <dgm:prSet/>
      <dgm:spPr/>
      <dgm:t>
        <a:bodyPr/>
        <a:lstStyle/>
        <a:p>
          <a:endParaRPr lang="en-US"/>
        </a:p>
      </dgm:t>
    </dgm:pt>
    <dgm:pt modelId="{5DA9A836-6DA8-4260-9F4D-32B71162C7C8}" type="pres">
      <dgm:prSet presAssocID="{79EE1F8B-2D65-49CF-8F62-74DF4ABA2CFE}" presName="Name0" presStyleCnt="0">
        <dgm:presLayoutVars>
          <dgm:dir/>
          <dgm:animLvl val="lvl"/>
          <dgm:resizeHandles val="exact"/>
        </dgm:presLayoutVars>
      </dgm:prSet>
      <dgm:spPr/>
    </dgm:pt>
    <dgm:pt modelId="{027CB592-99E0-4608-AA90-D1BB219C6DBE}" type="pres">
      <dgm:prSet presAssocID="{37C1ABCC-5A53-4C1C-9669-52B81388DA68}" presName="linNode" presStyleCnt="0"/>
      <dgm:spPr/>
    </dgm:pt>
    <dgm:pt modelId="{8670A0C6-9548-4D01-9CC2-394850F92853}" type="pres">
      <dgm:prSet presAssocID="{37C1ABCC-5A53-4C1C-9669-52B81388DA68}" presName="parentText" presStyleLbl="alignNode1" presStyleIdx="0" presStyleCnt="6">
        <dgm:presLayoutVars>
          <dgm:chMax val="1"/>
          <dgm:bulletEnabled/>
        </dgm:presLayoutVars>
      </dgm:prSet>
      <dgm:spPr/>
    </dgm:pt>
    <dgm:pt modelId="{A495E2EE-85F9-49AF-8595-08BB53DB2327}" type="pres">
      <dgm:prSet presAssocID="{37C1ABCC-5A53-4C1C-9669-52B81388DA68}" presName="descendantText" presStyleLbl="alignAccFollowNode1" presStyleIdx="0" presStyleCnt="6">
        <dgm:presLayoutVars>
          <dgm:bulletEnabled/>
        </dgm:presLayoutVars>
      </dgm:prSet>
      <dgm:spPr/>
    </dgm:pt>
    <dgm:pt modelId="{898853D6-134C-4CC1-A03E-12EACBF3BF27}" type="pres">
      <dgm:prSet presAssocID="{9BD6B334-0609-467E-A888-0A14949EEED1}" presName="sp" presStyleCnt="0"/>
      <dgm:spPr/>
    </dgm:pt>
    <dgm:pt modelId="{E310D558-05DC-4DCE-BBA5-C69254785755}" type="pres">
      <dgm:prSet presAssocID="{99FDB373-A655-4740-9E1B-1798D12E11CC}" presName="linNode" presStyleCnt="0"/>
      <dgm:spPr/>
    </dgm:pt>
    <dgm:pt modelId="{CE4C23B9-C56E-4DFD-B48E-16BE06169CBE}" type="pres">
      <dgm:prSet presAssocID="{99FDB373-A655-4740-9E1B-1798D12E11CC}" presName="parentText" presStyleLbl="alignNode1" presStyleIdx="1" presStyleCnt="6">
        <dgm:presLayoutVars>
          <dgm:chMax val="1"/>
          <dgm:bulletEnabled/>
        </dgm:presLayoutVars>
      </dgm:prSet>
      <dgm:spPr/>
    </dgm:pt>
    <dgm:pt modelId="{D4E2FE02-AFA9-4F02-8B65-144E01040D61}" type="pres">
      <dgm:prSet presAssocID="{99FDB373-A655-4740-9E1B-1798D12E11CC}" presName="descendantText" presStyleLbl="alignAccFollowNode1" presStyleIdx="1" presStyleCnt="6">
        <dgm:presLayoutVars>
          <dgm:bulletEnabled/>
        </dgm:presLayoutVars>
      </dgm:prSet>
      <dgm:spPr/>
    </dgm:pt>
    <dgm:pt modelId="{1A9EFD34-9AE2-4B5C-9596-F8AC00B48B66}" type="pres">
      <dgm:prSet presAssocID="{FFD97086-CD0F-497D-92DC-BFFAE6634967}" presName="sp" presStyleCnt="0"/>
      <dgm:spPr/>
    </dgm:pt>
    <dgm:pt modelId="{59A237F3-3303-4006-9457-5B675320A61C}" type="pres">
      <dgm:prSet presAssocID="{93523861-07B8-4328-B3AC-484E9F389A47}" presName="linNode" presStyleCnt="0"/>
      <dgm:spPr/>
    </dgm:pt>
    <dgm:pt modelId="{515D8BBE-AD6E-41D7-B18E-9C3C11C892C6}" type="pres">
      <dgm:prSet presAssocID="{93523861-07B8-4328-B3AC-484E9F389A47}" presName="parentText" presStyleLbl="alignNode1" presStyleIdx="2" presStyleCnt="6">
        <dgm:presLayoutVars>
          <dgm:chMax val="1"/>
          <dgm:bulletEnabled/>
        </dgm:presLayoutVars>
      </dgm:prSet>
      <dgm:spPr/>
    </dgm:pt>
    <dgm:pt modelId="{A5211451-0AD0-44F2-86A3-873421C3129D}" type="pres">
      <dgm:prSet presAssocID="{93523861-07B8-4328-B3AC-484E9F389A47}" presName="descendantText" presStyleLbl="alignAccFollowNode1" presStyleIdx="2" presStyleCnt="6">
        <dgm:presLayoutVars>
          <dgm:bulletEnabled/>
        </dgm:presLayoutVars>
      </dgm:prSet>
      <dgm:spPr/>
    </dgm:pt>
    <dgm:pt modelId="{7E0A3E0E-BE25-479F-AC3A-E5796024F7D5}" type="pres">
      <dgm:prSet presAssocID="{8ACC9519-9CB8-4D00-872F-0A0CD57C6A96}" presName="sp" presStyleCnt="0"/>
      <dgm:spPr/>
    </dgm:pt>
    <dgm:pt modelId="{EAEB70DD-5558-4EF0-B814-62EDD34C18F2}" type="pres">
      <dgm:prSet presAssocID="{7C2DA596-0D08-461C-8896-FC6547F77817}" presName="linNode" presStyleCnt="0"/>
      <dgm:spPr/>
    </dgm:pt>
    <dgm:pt modelId="{2086E10D-9E0B-4AEB-8AA4-ADF7AEF42AB9}" type="pres">
      <dgm:prSet presAssocID="{7C2DA596-0D08-461C-8896-FC6547F77817}" presName="parentText" presStyleLbl="alignNode1" presStyleIdx="3" presStyleCnt="6">
        <dgm:presLayoutVars>
          <dgm:chMax val="1"/>
          <dgm:bulletEnabled/>
        </dgm:presLayoutVars>
      </dgm:prSet>
      <dgm:spPr/>
    </dgm:pt>
    <dgm:pt modelId="{AF8423ED-2C78-4C64-95CA-8EA4B8F6F974}" type="pres">
      <dgm:prSet presAssocID="{7C2DA596-0D08-461C-8896-FC6547F77817}" presName="descendantText" presStyleLbl="alignAccFollowNode1" presStyleIdx="3" presStyleCnt="6">
        <dgm:presLayoutVars>
          <dgm:bulletEnabled/>
        </dgm:presLayoutVars>
      </dgm:prSet>
      <dgm:spPr/>
    </dgm:pt>
    <dgm:pt modelId="{541C4A35-4987-4D2A-97BF-A787AB727E6E}" type="pres">
      <dgm:prSet presAssocID="{9984F3D4-5C8A-4BB6-A54A-20673667B7AD}" presName="sp" presStyleCnt="0"/>
      <dgm:spPr/>
    </dgm:pt>
    <dgm:pt modelId="{CB325E1E-FD79-4CD2-8858-A32B7D02C202}" type="pres">
      <dgm:prSet presAssocID="{D4EDD6E9-0FB5-434E-B09F-FF6511C0DCBE}" presName="linNode" presStyleCnt="0"/>
      <dgm:spPr/>
    </dgm:pt>
    <dgm:pt modelId="{304AB9BE-17FD-43C9-8BC3-9A35B7D0280D}" type="pres">
      <dgm:prSet presAssocID="{D4EDD6E9-0FB5-434E-B09F-FF6511C0DCBE}" presName="parentText" presStyleLbl="alignNode1" presStyleIdx="4" presStyleCnt="6">
        <dgm:presLayoutVars>
          <dgm:chMax val="1"/>
          <dgm:bulletEnabled/>
        </dgm:presLayoutVars>
      </dgm:prSet>
      <dgm:spPr/>
    </dgm:pt>
    <dgm:pt modelId="{E9BC94D8-07F2-4010-8F8A-D30563B3C9BA}" type="pres">
      <dgm:prSet presAssocID="{D4EDD6E9-0FB5-434E-B09F-FF6511C0DCBE}" presName="descendantText" presStyleLbl="alignAccFollowNode1" presStyleIdx="4" presStyleCnt="6">
        <dgm:presLayoutVars>
          <dgm:bulletEnabled/>
        </dgm:presLayoutVars>
      </dgm:prSet>
      <dgm:spPr/>
    </dgm:pt>
    <dgm:pt modelId="{BC364F16-3D71-40A3-9241-835C0E0F4842}" type="pres">
      <dgm:prSet presAssocID="{C5A0528B-8609-4FC6-9D00-E80D3E9F4075}" presName="sp" presStyleCnt="0"/>
      <dgm:spPr/>
    </dgm:pt>
    <dgm:pt modelId="{EAF19D30-4176-46E3-9F68-0DB71369F973}" type="pres">
      <dgm:prSet presAssocID="{9E831F87-D5CB-4CD4-8F19-74C95E55BED4}" presName="linNode" presStyleCnt="0"/>
      <dgm:spPr/>
    </dgm:pt>
    <dgm:pt modelId="{33567DF3-DEFA-460D-B4E2-309635C23B63}" type="pres">
      <dgm:prSet presAssocID="{9E831F87-D5CB-4CD4-8F19-74C95E55BED4}" presName="parentText" presStyleLbl="alignNode1" presStyleIdx="5" presStyleCnt="6">
        <dgm:presLayoutVars>
          <dgm:chMax val="1"/>
          <dgm:bulletEnabled/>
        </dgm:presLayoutVars>
      </dgm:prSet>
      <dgm:spPr/>
    </dgm:pt>
    <dgm:pt modelId="{57C73419-38A7-432B-98C3-6FC493572228}" type="pres">
      <dgm:prSet presAssocID="{9E831F87-D5CB-4CD4-8F19-74C95E55BED4}" presName="descendantText" presStyleLbl="alignAccFollowNode1" presStyleIdx="5" presStyleCnt="6">
        <dgm:presLayoutVars>
          <dgm:bulletEnabled/>
        </dgm:presLayoutVars>
      </dgm:prSet>
      <dgm:spPr/>
    </dgm:pt>
  </dgm:ptLst>
  <dgm:cxnLst>
    <dgm:cxn modelId="{BC110C11-2E82-43D1-83D9-973CB8993982}" srcId="{9E831F87-D5CB-4CD4-8F19-74C95E55BED4}" destId="{B2F8FA29-C40E-4A59-91C4-6E27C8543857}" srcOrd="0" destOrd="0" parTransId="{06EE73D4-9436-4045-8BEA-B3888ADAEEEB}" sibTransId="{DA044677-19B9-41AD-875E-BA005907EA2B}"/>
    <dgm:cxn modelId="{BA3B1E17-11C5-445C-85BE-418D12E11345}" type="presOf" srcId="{00C292D4-5186-438C-A1BD-7CF7A80FB8E4}" destId="{AF8423ED-2C78-4C64-95CA-8EA4B8F6F974}" srcOrd="0" destOrd="0" presId="urn:microsoft.com/office/officeart/2016/7/layout/VerticalSolidActionList"/>
    <dgm:cxn modelId="{9B5F8517-D27A-427B-9290-0A7C8428EDA2}" type="presOf" srcId="{1549D2CC-A620-48F1-AD9A-A485C384E55E}" destId="{E9BC94D8-07F2-4010-8F8A-D30563B3C9BA}" srcOrd="0" destOrd="0" presId="urn:microsoft.com/office/officeart/2016/7/layout/VerticalSolidActionList"/>
    <dgm:cxn modelId="{D81DE727-4D7B-4129-96F1-5D9634CEB427}" type="presOf" srcId="{99FDB373-A655-4740-9E1B-1798D12E11CC}" destId="{CE4C23B9-C56E-4DFD-B48E-16BE06169CBE}" srcOrd="0" destOrd="0" presId="urn:microsoft.com/office/officeart/2016/7/layout/VerticalSolidActionList"/>
    <dgm:cxn modelId="{2C627C2B-BB9F-4CD7-A516-645286DDFDE1}" srcId="{D4EDD6E9-0FB5-434E-B09F-FF6511C0DCBE}" destId="{1549D2CC-A620-48F1-AD9A-A485C384E55E}" srcOrd="0" destOrd="0" parTransId="{3683BBEE-3586-4384-B13C-55CC970D1FAD}" sibTransId="{65D8103E-7744-49AE-AFEB-9B20C188D90B}"/>
    <dgm:cxn modelId="{331AAC38-6FED-4280-B852-615BF7DC382C}" srcId="{7C2DA596-0D08-461C-8896-FC6547F77817}" destId="{00C292D4-5186-438C-A1BD-7CF7A80FB8E4}" srcOrd="0" destOrd="0" parTransId="{258ECAC6-53C6-47E0-92A5-8C4A7D79D4C5}" sibTransId="{7AA7A252-9053-4425-A00E-D27D5085DA16}"/>
    <dgm:cxn modelId="{AB3A6846-9066-4E2B-8374-8AAA35C76ACD}" srcId="{93523861-07B8-4328-B3AC-484E9F389A47}" destId="{86743B3E-3584-4A91-B37A-EBA2E88ACA11}" srcOrd="0" destOrd="0" parTransId="{1A19B7D5-34CC-469B-B200-0A1DB0A9CA13}" sibTransId="{52683A51-3F79-48B9-9752-F257D671ABE7}"/>
    <dgm:cxn modelId="{708CC64B-F7DD-41F1-8B1B-383488CB05CA}" type="presOf" srcId="{D4EDD6E9-0FB5-434E-B09F-FF6511C0DCBE}" destId="{304AB9BE-17FD-43C9-8BC3-9A35B7D0280D}" srcOrd="0" destOrd="0" presId="urn:microsoft.com/office/officeart/2016/7/layout/VerticalSolidActionList"/>
    <dgm:cxn modelId="{3E37DD4E-0017-4718-AE97-4B6FA15B573D}" type="presOf" srcId="{79EE1F8B-2D65-49CF-8F62-74DF4ABA2CFE}" destId="{5DA9A836-6DA8-4260-9F4D-32B71162C7C8}" srcOrd="0" destOrd="0" presId="urn:microsoft.com/office/officeart/2016/7/layout/VerticalSolidActionList"/>
    <dgm:cxn modelId="{1DA70B71-ED54-4DF9-9333-CC7F5E572AC0}" srcId="{99FDB373-A655-4740-9E1B-1798D12E11CC}" destId="{AB5C22DF-793C-40BE-846C-CB1A4C1A7687}" srcOrd="0" destOrd="0" parTransId="{16529432-D8BD-4440-A7CB-6D7613D307AD}" sibTransId="{A1BF13D0-345A-4411-9FC5-E834FB8F33F2}"/>
    <dgm:cxn modelId="{0ECDAF53-E285-4560-B945-2A138489FC35}" srcId="{79EE1F8B-2D65-49CF-8F62-74DF4ABA2CFE}" destId="{9E831F87-D5CB-4CD4-8F19-74C95E55BED4}" srcOrd="5" destOrd="0" parTransId="{A97C1F6B-FC73-4353-9DF8-B85D96F88B6F}" sibTransId="{B1B9DC80-04C4-420A-9A9A-2DF9B9B4312D}"/>
    <dgm:cxn modelId="{6CE4AE54-F1CB-48B5-AAE8-1615C8628C73}" type="presOf" srcId="{9E831F87-D5CB-4CD4-8F19-74C95E55BED4}" destId="{33567DF3-DEFA-460D-B4E2-309635C23B63}" srcOrd="0" destOrd="0" presId="urn:microsoft.com/office/officeart/2016/7/layout/VerticalSolidActionList"/>
    <dgm:cxn modelId="{B4212C77-6A81-414A-94BC-52BFBC4409D0}" srcId="{37C1ABCC-5A53-4C1C-9669-52B81388DA68}" destId="{73CC7713-2936-44D4-BD82-2E7014E33F8C}" srcOrd="0" destOrd="0" parTransId="{36F53E60-4451-4F66-97DC-2677FBD843ED}" sibTransId="{6B40C18A-A51C-4B6A-A10C-53DE2EBE1FA6}"/>
    <dgm:cxn modelId="{029CFB7E-8384-42D9-8614-3519B0B840F4}" type="presOf" srcId="{37C1ABCC-5A53-4C1C-9669-52B81388DA68}" destId="{8670A0C6-9548-4D01-9CC2-394850F92853}" srcOrd="0" destOrd="0" presId="urn:microsoft.com/office/officeart/2016/7/layout/VerticalSolidActionList"/>
    <dgm:cxn modelId="{BC6D7B8B-147F-47F9-8ABA-17A2F057E157}" srcId="{79EE1F8B-2D65-49CF-8F62-74DF4ABA2CFE}" destId="{37C1ABCC-5A53-4C1C-9669-52B81388DA68}" srcOrd="0" destOrd="0" parTransId="{5A576081-5B0B-4147-97B8-B00218601265}" sibTransId="{9BD6B334-0609-467E-A888-0A14949EEED1}"/>
    <dgm:cxn modelId="{59B9818B-9C45-49C3-B0B5-41263EB2CF0F}" type="presOf" srcId="{AB5C22DF-793C-40BE-846C-CB1A4C1A7687}" destId="{D4E2FE02-AFA9-4F02-8B65-144E01040D61}" srcOrd="0" destOrd="0" presId="urn:microsoft.com/office/officeart/2016/7/layout/VerticalSolidActionList"/>
    <dgm:cxn modelId="{B048A4A4-B11F-40A4-9D81-29922236C4B6}" type="presOf" srcId="{86743B3E-3584-4A91-B37A-EBA2E88ACA11}" destId="{A5211451-0AD0-44F2-86A3-873421C3129D}" srcOrd="0" destOrd="0" presId="urn:microsoft.com/office/officeart/2016/7/layout/VerticalSolidActionList"/>
    <dgm:cxn modelId="{4AF311A9-549B-4EEC-999E-AD792BD37A48}" srcId="{79EE1F8B-2D65-49CF-8F62-74DF4ABA2CFE}" destId="{7C2DA596-0D08-461C-8896-FC6547F77817}" srcOrd="3" destOrd="0" parTransId="{34B1521C-2DD4-43B7-8391-CE018F9388BF}" sibTransId="{9984F3D4-5C8A-4BB6-A54A-20673667B7AD}"/>
    <dgm:cxn modelId="{19BE62C1-E826-4668-BDE3-17AD13B650C4}" type="presOf" srcId="{73CC7713-2936-44D4-BD82-2E7014E33F8C}" destId="{A495E2EE-85F9-49AF-8595-08BB53DB2327}" srcOrd="0" destOrd="0" presId="urn:microsoft.com/office/officeart/2016/7/layout/VerticalSolidActionList"/>
    <dgm:cxn modelId="{972B39C4-0959-42F6-BDA0-D51C26E65BAB}" type="presOf" srcId="{93523861-07B8-4328-B3AC-484E9F389A47}" destId="{515D8BBE-AD6E-41D7-B18E-9C3C11C892C6}" srcOrd="0" destOrd="0" presId="urn:microsoft.com/office/officeart/2016/7/layout/VerticalSolidActionList"/>
    <dgm:cxn modelId="{A00361DA-6B44-4D3D-A88B-4154DC508340}" type="presOf" srcId="{B2F8FA29-C40E-4A59-91C4-6E27C8543857}" destId="{57C73419-38A7-432B-98C3-6FC493572228}" srcOrd="0" destOrd="0" presId="urn:microsoft.com/office/officeart/2016/7/layout/VerticalSolidActionList"/>
    <dgm:cxn modelId="{351906DD-6E1B-4A2E-B94C-D9BEB8F0A4E8}" srcId="{79EE1F8B-2D65-49CF-8F62-74DF4ABA2CFE}" destId="{D4EDD6E9-0FB5-434E-B09F-FF6511C0DCBE}" srcOrd="4" destOrd="0" parTransId="{B0B6BB93-33A4-4FFB-9905-9F986CCA34F1}" sibTransId="{C5A0528B-8609-4FC6-9D00-E80D3E9F4075}"/>
    <dgm:cxn modelId="{A9EDD0DE-F36F-410F-8018-5C366733B0E4}" srcId="{79EE1F8B-2D65-49CF-8F62-74DF4ABA2CFE}" destId="{93523861-07B8-4328-B3AC-484E9F389A47}" srcOrd="2" destOrd="0" parTransId="{CB2AD708-3218-4D04-9238-031244E1CCFA}" sibTransId="{8ACC9519-9CB8-4D00-872F-0A0CD57C6A96}"/>
    <dgm:cxn modelId="{2B5091E5-20B3-453F-BD87-2E67C62255C9}" type="presOf" srcId="{7C2DA596-0D08-461C-8896-FC6547F77817}" destId="{2086E10D-9E0B-4AEB-8AA4-ADF7AEF42AB9}" srcOrd="0" destOrd="0" presId="urn:microsoft.com/office/officeart/2016/7/layout/VerticalSolidActionList"/>
    <dgm:cxn modelId="{63E87EE9-58AD-4DA9-97D1-EE24A2E4A4EC}" srcId="{79EE1F8B-2D65-49CF-8F62-74DF4ABA2CFE}" destId="{99FDB373-A655-4740-9E1B-1798D12E11CC}" srcOrd="1" destOrd="0" parTransId="{BCAA64F6-DA01-4F2C-A127-7018C107F4AF}" sibTransId="{FFD97086-CD0F-497D-92DC-BFFAE6634967}"/>
    <dgm:cxn modelId="{23C843CA-5FDA-40F1-B15C-9AF006A309B8}" type="presParOf" srcId="{5DA9A836-6DA8-4260-9F4D-32B71162C7C8}" destId="{027CB592-99E0-4608-AA90-D1BB219C6DBE}" srcOrd="0" destOrd="0" presId="urn:microsoft.com/office/officeart/2016/7/layout/VerticalSolidActionList"/>
    <dgm:cxn modelId="{609BDFF2-EB6B-4F3D-AFA2-7C1AB391C5B7}" type="presParOf" srcId="{027CB592-99E0-4608-AA90-D1BB219C6DBE}" destId="{8670A0C6-9548-4D01-9CC2-394850F92853}" srcOrd="0" destOrd="0" presId="urn:microsoft.com/office/officeart/2016/7/layout/VerticalSolidActionList"/>
    <dgm:cxn modelId="{ADE41396-086C-402B-8D43-2B5187C95777}" type="presParOf" srcId="{027CB592-99E0-4608-AA90-D1BB219C6DBE}" destId="{A495E2EE-85F9-49AF-8595-08BB53DB2327}" srcOrd="1" destOrd="0" presId="urn:microsoft.com/office/officeart/2016/7/layout/VerticalSolidActionList"/>
    <dgm:cxn modelId="{F5222EB3-5B89-493F-92A0-94EA5CB1BF57}" type="presParOf" srcId="{5DA9A836-6DA8-4260-9F4D-32B71162C7C8}" destId="{898853D6-134C-4CC1-A03E-12EACBF3BF27}" srcOrd="1" destOrd="0" presId="urn:microsoft.com/office/officeart/2016/7/layout/VerticalSolidActionList"/>
    <dgm:cxn modelId="{793B0DC9-3A26-4B9E-BB83-6DC862C75114}" type="presParOf" srcId="{5DA9A836-6DA8-4260-9F4D-32B71162C7C8}" destId="{E310D558-05DC-4DCE-BBA5-C69254785755}" srcOrd="2" destOrd="0" presId="urn:microsoft.com/office/officeart/2016/7/layout/VerticalSolidActionList"/>
    <dgm:cxn modelId="{FF2B1CED-C5A4-4B6F-BB88-3B9ED3459430}" type="presParOf" srcId="{E310D558-05DC-4DCE-BBA5-C69254785755}" destId="{CE4C23B9-C56E-4DFD-B48E-16BE06169CBE}" srcOrd="0" destOrd="0" presId="urn:microsoft.com/office/officeart/2016/7/layout/VerticalSolidActionList"/>
    <dgm:cxn modelId="{6E596EC0-0444-4C34-88B7-59A96EEA3BAB}" type="presParOf" srcId="{E310D558-05DC-4DCE-BBA5-C69254785755}" destId="{D4E2FE02-AFA9-4F02-8B65-144E01040D61}" srcOrd="1" destOrd="0" presId="urn:microsoft.com/office/officeart/2016/7/layout/VerticalSolidActionList"/>
    <dgm:cxn modelId="{A5C3513A-546F-4C0A-9E67-1AF26289D593}" type="presParOf" srcId="{5DA9A836-6DA8-4260-9F4D-32B71162C7C8}" destId="{1A9EFD34-9AE2-4B5C-9596-F8AC00B48B66}" srcOrd="3" destOrd="0" presId="urn:microsoft.com/office/officeart/2016/7/layout/VerticalSolidActionList"/>
    <dgm:cxn modelId="{6AB625DF-CD15-41F3-B4B3-188ACFF12C07}" type="presParOf" srcId="{5DA9A836-6DA8-4260-9F4D-32B71162C7C8}" destId="{59A237F3-3303-4006-9457-5B675320A61C}" srcOrd="4" destOrd="0" presId="urn:microsoft.com/office/officeart/2016/7/layout/VerticalSolidActionList"/>
    <dgm:cxn modelId="{62874C87-94A9-4402-A64D-C7D6959D5B54}" type="presParOf" srcId="{59A237F3-3303-4006-9457-5B675320A61C}" destId="{515D8BBE-AD6E-41D7-B18E-9C3C11C892C6}" srcOrd="0" destOrd="0" presId="urn:microsoft.com/office/officeart/2016/7/layout/VerticalSolidActionList"/>
    <dgm:cxn modelId="{F8E7BDC1-414F-40B6-856C-CD249374BFE7}" type="presParOf" srcId="{59A237F3-3303-4006-9457-5B675320A61C}" destId="{A5211451-0AD0-44F2-86A3-873421C3129D}" srcOrd="1" destOrd="0" presId="urn:microsoft.com/office/officeart/2016/7/layout/VerticalSolidActionList"/>
    <dgm:cxn modelId="{AB7A7CB4-C2D4-4C73-8BDA-CA66EA149A47}" type="presParOf" srcId="{5DA9A836-6DA8-4260-9F4D-32B71162C7C8}" destId="{7E0A3E0E-BE25-479F-AC3A-E5796024F7D5}" srcOrd="5" destOrd="0" presId="urn:microsoft.com/office/officeart/2016/7/layout/VerticalSolidActionList"/>
    <dgm:cxn modelId="{B51A7655-2C54-4903-AC40-A9591C9B589D}" type="presParOf" srcId="{5DA9A836-6DA8-4260-9F4D-32B71162C7C8}" destId="{EAEB70DD-5558-4EF0-B814-62EDD34C18F2}" srcOrd="6" destOrd="0" presId="urn:microsoft.com/office/officeart/2016/7/layout/VerticalSolidActionList"/>
    <dgm:cxn modelId="{E7FFD0C4-56DD-4061-8FA6-3C7C1AF32335}" type="presParOf" srcId="{EAEB70DD-5558-4EF0-B814-62EDD34C18F2}" destId="{2086E10D-9E0B-4AEB-8AA4-ADF7AEF42AB9}" srcOrd="0" destOrd="0" presId="urn:microsoft.com/office/officeart/2016/7/layout/VerticalSolidActionList"/>
    <dgm:cxn modelId="{486A5C57-FA43-4E38-A480-A720E5BB2302}" type="presParOf" srcId="{EAEB70DD-5558-4EF0-B814-62EDD34C18F2}" destId="{AF8423ED-2C78-4C64-95CA-8EA4B8F6F974}" srcOrd="1" destOrd="0" presId="urn:microsoft.com/office/officeart/2016/7/layout/VerticalSolidActionList"/>
    <dgm:cxn modelId="{713DFF8B-66EE-474E-B263-55603761AFF8}" type="presParOf" srcId="{5DA9A836-6DA8-4260-9F4D-32B71162C7C8}" destId="{541C4A35-4987-4D2A-97BF-A787AB727E6E}" srcOrd="7" destOrd="0" presId="urn:microsoft.com/office/officeart/2016/7/layout/VerticalSolidActionList"/>
    <dgm:cxn modelId="{D5FBB1A0-A028-4D07-A0B9-574A83996B64}" type="presParOf" srcId="{5DA9A836-6DA8-4260-9F4D-32B71162C7C8}" destId="{CB325E1E-FD79-4CD2-8858-A32B7D02C202}" srcOrd="8" destOrd="0" presId="urn:microsoft.com/office/officeart/2016/7/layout/VerticalSolidActionList"/>
    <dgm:cxn modelId="{61F5264C-1B69-4848-9B05-8E858C8B5E77}" type="presParOf" srcId="{CB325E1E-FD79-4CD2-8858-A32B7D02C202}" destId="{304AB9BE-17FD-43C9-8BC3-9A35B7D0280D}" srcOrd="0" destOrd="0" presId="urn:microsoft.com/office/officeart/2016/7/layout/VerticalSolidActionList"/>
    <dgm:cxn modelId="{B6C736AC-447C-4125-9464-963582EF9110}" type="presParOf" srcId="{CB325E1E-FD79-4CD2-8858-A32B7D02C202}" destId="{E9BC94D8-07F2-4010-8F8A-D30563B3C9BA}" srcOrd="1" destOrd="0" presId="urn:microsoft.com/office/officeart/2016/7/layout/VerticalSolidActionList"/>
    <dgm:cxn modelId="{F2234891-6D2A-4907-88A3-3E7D37143AEC}" type="presParOf" srcId="{5DA9A836-6DA8-4260-9F4D-32B71162C7C8}" destId="{BC364F16-3D71-40A3-9241-835C0E0F4842}" srcOrd="9" destOrd="0" presId="urn:microsoft.com/office/officeart/2016/7/layout/VerticalSolidActionList"/>
    <dgm:cxn modelId="{5AB59D44-7BF6-4617-9FB0-4A180606F778}" type="presParOf" srcId="{5DA9A836-6DA8-4260-9F4D-32B71162C7C8}" destId="{EAF19D30-4176-46E3-9F68-0DB71369F973}" srcOrd="10" destOrd="0" presId="urn:microsoft.com/office/officeart/2016/7/layout/VerticalSolidActionList"/>
    <dgm:cxn modelId="{454F0F7C-F1D3-4BDB-96D0-1EBAFC572E8A}" type="presParOf" srcId="{EAF19D30-4176-46E3-9F68-0DB71369F973}" destId="{33567DF3-DEFA-460D-B4E2-309635C23B63}" srcOrd="0" destOrd="0" presId="urn:microsoft.com/office/officeart/2016/7/layout/VerticalSolidActionList"/>
    <dgm:cxn modelId="{884B80E3-E931-4F22-B41A-B06A672EBAA4}" type="presParOf" srcId="{EAF19D30-4176-46E3-9F68-0DB71369F973}" destId="{57C73419-38A7-432B-98C3-6FC493572228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04EC13-B503-4BF2-AE47-3034E8C8B975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9DCCFC0E-DC5D-480C-B4BE-681B58CE6DCB}">
      <dgm:prSet/>
      <dgm:spPr/>
      <dgm:t>
        <a:bodyPr/>
        <a:lstStyle/>
        <a:p>
          <a:r>
            <a:rPr lang="en-GB"/>
            <a:t>Why do we give presentations?</a:t>
          </a:r>
          <a:endParaRPr lang="en-US"/>
        </a:p>
      </dgm:t>
    </dgm:pt>
    <dgm:pt modelId="{73F8A89C-D7C6-4E8F-B06F-49F01E44BD76}" type="parTrans" cxnId="{07F81D5E-F503-451A-AE4C-B98FEE90B0FC}">
      <dgm:prSet/>
      <dgm:spPr/>
      <dgm:t>
        <a:bodyPr/>
        <a:lstStyle/>
        <a:p>
          <a:endParaRPr lang="en-US"/>
        </a:p>
      </dgm:t>
    </dgm:pt>
    <dgm:pt modelId="{9FB50FBB-004C-44A0-996C-94175FC1B013}" type="sibTrans" cxnId="{07F81D5E-F503-451A-AE4C-B98FEE90B0FC}">
      <dgm:prSet/>
      <dgm:spPr/>
      <dgm:t>
        <a:bodyPr/>
        <a:lstStyle/>
        <a:p>
          <a:endParaRPr lang="en-US"/>
        </a:p>
      </dgm:t>
    </dgm:pt>
    <dgm:pt modelId="{7926E3AB-01E7-4C07-B568-C05065532764}">
      <dgm:prSet/>
      <dgm:spPr/>
      <dgm:t>
        <a:bodyPr/>
        <a:lstStyle/>
        <a:p>
          <a:r>
            <a:rPr lang="en-GB"/>
            <a:t>Assessments</a:t>
          </a:r>
          <a:endParaRPr lang="en-US"/>
        </a:p>
      </dgm:t>
    </dgm:pt>
    <dgm:pt modelId="{72DE1E4A-A7D4-4E50-BBC7-2587E4C022BD}" type="parTrans" cxnId="{114B55B5-8B08-4A5D-8EC3-A59811939860}">
      <dgm:prSet/>
      <dgm:spPr/>
      <dgm:t>
        <a:bodyPr/>
        <a:lstStyle/>
        <a:p>
          <a:endParaRPr lang="en-US"/>
        </a:p>
      </dgm:t>
    </dgm:pt>
    <dgm:pt modelId="{8396172B-6875-48F0-8141-1BFCE7326241}" type="sibTrans" cxnId="{114B55B5-8B08-4A5D-8EC3-A59811939860}">
      <dgm:prSet/>
      <dgm:spPr/>
      <dgm:t>
        <a:bodyPr/>
        <a:lstStyle/>
        <a:p>
          <a:endParaRPr lang="en-US"/>
        </a:p>
      </dgm:t>
    </dgm:pt>
    <dgm:pt modelId="{A657A43C-E034-4883-9D61-7AC948F944F0}">
      <dgm:prSet/>
      <dgm:spPr/>
      <dgm:t>
        <a:bodyPr/>
        <a:lstStyle/>
        <a:p>
          <a:r>
            <a:rPr lang="en-GB"/>
            <a:t>Conveying information</a:t>
          </a:r>
          <a:endParaRPr lang="en-US"/>
        </a:p>
      </dgm:t>
    </dgm:pt>
    <dgm:pt modelId="{4A74CE62-D408-4480-A493-BA44BEE6E804}" type="parTrans" cxnId="{70CCF741-3DD0-44FC-AEAC-E2E4E8A1A438}">
      <dgm:prSet/>
      <dgm:spPr/>
      <dgm:t>
        <a:bodyPr/>
        <a:lstStyle/>
        <a:p>
          <a:endParaRPr lang="en-US"/>
        </a:p>
      </dgm:t>
    </dgm:pt>
    <dgm:pt modelId="{1747CB21-0C36-4BEE-96EB-FAC70F253358}" type="sibTrans" cxnId="{70CCF741-3DD0-44FC-AEAC-E2E4E8A1A438}">
      <dgm:prSet/>
      <dgm:spPr/>
      <dgm:t>
        <a:bodyPr/>
        <a:lstStyle/>
        <a:p>
          <a:endParaRPr lang="en-US"/>
        </a:p>
      </dgm:t>
    </dgm:pt>
    <dgm:pt modelId="{F1AA943D-A3F1-4383-83BF-81E6E12DEF90}">
      <dgm:prSet/>
      <dgm:spPr/>
      <dgm:t>
        <a:bodyPr/>
        <a:lstStyle/>
        <a:p>
          <a:r>
            <a:rPr lang="en-GB"/>
            <a:t>Developing skills and knowledge</a:t>
          </a:r>
          <a:endParaRPr lang="en-US"/>
        </a:p>
      </dgm:t>
    </dgm:pt>
    <dgm:pt modelId="{87344CD7-84A9-401D-AF45-7E86A32D3922}" type="parTrans" cxnId="{EB698197-40D5-4690-8148-81FB3844FEE4}">
      <dgm:prSet/>
      <dgm:spPr/>
      <dgm:t>
        <a:bodyPr/>
        <a:lstStyle/>
        <a:p>
          <a:endParaRPr lang="en-US"/>
        </a:p>
      </dgm:t>
    </dgm:pt>
    <dgm:pt modelId="{5A15FC84-8EA2-4479-B85C-81A72D7603AE}" type="sibTrans" cxnId="{EB698197-40D5-4690-8148-81FB3844FEE4}">
      <dgm:prSet/>
      <dgm:spPr/>
      <dgm:t>
        <a:bodyPr/>
        <a:lstStyle/>
        <a:p>
          <a:endParaRPr lang="en-US"/>
        </a:p>
      </dgm:t>
    </dgm:pt>
    <dgm:pt modelId="{DCA60B2E-C5F4-4EEB-AD1C-5C1B3DE0623F}" type="pres">
      <dgm:prSet presAssocID="{8904EC13-B503-4BF2-AE47-3034E8C8B975}" presName="root" presStyleCnt="0">
        <dgm:presLayoutVars>
          <dgm:dir/>
          <dgm:resizeHandles val="exact"/>
        </dgm:presLayoutVars>
      </dgm:prSet>
      <dgm:spPr/>
    </dgm:pt>
    <dgm:pt modelId="{B43A71AF-1892-43DC-9C7B-5EFA2F289AC5}" type="pres">
      <dgm:prSet presAssocID="{8904EC13-B503-4BF2-AE47-3034E8C8B975}" presName="container" presStyleCnt="0">
        <dgm:presLayoutVars>
          <dgm:dir/>
          <dgm:resizeHandles val="exact"/>
        </dgm:presLayoutVars>
      </dgm:prSet>
      <dgm:spPr/>
    </dgm:pt>
    <dgm:pt modelId="{507A90BF-B69A-4B04-B953-C8852DB5BB0C}" type="pres">
      <dgm:prSet presAssocID="{9DCCFC0E-DC5D-480C-B4BE-681B58CE6DCB}" presName="compNode" presStyleCnt="0"/>
      <dgm:spPr/>
    </dgm:pt>
    <dgm:pt modelId="{6D2EEFCC-290B-4236-AF6F-0165FF8360E0}" type="pres">
      <dgm:prSet presAssocID="{9DCCFC0E-DC5D-480C-B4BE-681B58CE6DCB}" presName="iconBgRect" presStyleLbl="bgShp" presStyleIdx="0" presStyleCnt="4"/>
      <dgm:spPr/>
    </dgm:pt>
    <dgm:pt modelId="{18F6D06D-8954-4214-ABB6-392BA656A72D}" type="pres">
      <dgm:prSet presAssocID="{9DCCFC0E-DC5D-480C-B4BE-681B58CE6DC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36B57E54-4079-4893-8ADF-AC5738C26FE9}" type="pres">
      <dgm:prSet presAssocID="{9DCCFC0E-DC5D-480C-B4BE-681B58CE6DCB}" presName="spaceRect" presStyleCnt="0"/>
      <dgm:spPr/>
    </dgm:pt>
    <dgm:pt modelId="{017BB3DD-BA34-4D26-B948-BA757A27572B}" type="pres">
      <dgm:prSet presAssocID="{9DCCFC0E-DC5D-480C-B4BE-681B58CE6DCB}" presName="textRect" presStyleLbl="revTx" presStyleIdx="0" presStyleCnt="4">
        <dgm:presLayoutVars>
          <dgm:chMax val="1"/>
          <dgm:chPref val="1"/>
        </dgm:presLayoutVars>
      </dgm:prSet>
      <dgm:spPr/>
    </dgm:pt>
    <dgm:pt modelId="{3876736A-BB3D-4275-94DB-7837949412A3}" type="pres">
      <dgm:prSet presAssocID="{9FB50FBB-004C-44A0-996C-94175FC1B013}" presName="sibTrans" presStyleLbl="sibTrans2D1" presStyleIdx="0" presStyleCnt="0"/>
      <dgm:spPr/>
    </dgm:pt>
    <dgm:pt modelId="{51AFEF39-EB34-4280-A99D-8F332CFB5626}" type="pres">
      <dgm:prSet presAssocID="{7926E3AB-01E7-4C07-B568-C05065532764}" presName="compNode" presStyleCnt="0"/>
      <dgm:spPr/>
    </dgm:pt>
    <dgm:pt modelId="{8A1C1DC0-CEB0-4F57-8D05-4538FCC8BA9C}" type="pres">
      <dgm:prSet presAssocID="{7926E3AB-01E7-4C07-B568-C05065532764}" presName="iconBgRect" presStyleLbl="bgShp" presStyleIdx="1" presStyleCnt="4"/>
      <dgm:spPr/>
    </dgm:pt>
    <dgm:pt modelId="{4FDF5FED-0477-4D7C-AC12-2DC18E3D0AD8}" type="pres">
      <dgm:prSet presAssocID="{7926E3AB-01E7-4C07-B568-C0506553276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7820A845-363C-4AFF-9488-ACCE2600AF5F}" type="pres">
      <dgm:prSet presAssocID="{7926E3AB-01E7-4C07-B568-C05065532764}" presName="spaceRect" presStyleCnt="0"/>
      <dgm:spPr/>
    </dgm:pt>
    <dgm:pt modelId="{C13ADD1F-7744-4E1C-9F25-0B8BC8681A1A}" type="pres">
      <dgm:prSet presAssocID="{7926E3AB-01E7-4C07-B568-C05065532764}" presName="textRect" presStyleLbl="revTx" presStyleIdx="1" presStyleCnt="4">
        <dgm:presLayoutVars>
          <dgm:chMax val="1"/>
          <dgm:chPref val="1"/>
        </dgm:presLayoutVars>
      </dgm:prSet>
      <dgm:spPr/>
    </dgm:pt>
    <dgm:pt modelId="{46A9F064-EE9D-4AEE-8BA5-376E705E6D9F}" type="pres">
      <dgm:prSet presAssocID="{8396172B-6875-48F0-8141-1BFCE7326241}" presName="sibTrans" presStyleLbl="sibTrans2D1" presStyleIdx="0" presStyleCnt="0"/>
      <dgm:spPr/>
    </dgm:pt>
    <dgm:pt modelId="{D3882AF1-93A4-4AD2-9AFF-2AE4148FA0CC}" type="pres">
      <dgm:prSet presAssocID="{A657A43C-E034-4883-9D61-7AC948F944F0}" presName="compNode" presStyleCnt="0"/>
      <dgm:spPr/>
    </dgm:pt>
    <dgm:pt modelId="{AA5A9834-675E-4E77-ABC3-208F30905FB9}" type="pres">
      <dgm:prSet presAssocID="{A657A43C-E034-4883-9D61-7AC948F944F0}" presName="iconBgRect" presStyleLbl="bgShp" presStyleIdx="2" presStyleCnt="4"/>
      <dgm:spPr/>
    </dgm:pt>
    <dgm:pt modelId="{07AA4095-C975-4E35-BC16-B0E41A786DC7}" type="pres">
      <dgm:prSet presAssocID="{A657A43C-E034-4883-9D61-7AC948F944F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ansfer"/>
        </a:ext>
      </dgm:extLst>
    </dgm:pt>
    <dgm:pt modelId="{5E6E86A5-7876-4B36-96AD-7A90F6F68D6D}" type="pres">
      <dgm:prSet presAssocID="{A657A43C-E034-4883-9D61-7AC948F944F0}" presName="spaceRect" presStyleCnt="0"/>
      <dgm:spPr/>
    </dgm:pt>
    <dgm:pt modelId="{06D0E33A-3ED6-4F3C-9FF5-6F7790452F9D}" type="pres">
      <dgm:prSet presAssocID="{A657A43C-E034-4883-9D61-7AC948F944F0}" presName="textRect" presStyleLbl="revTx" presStyleIdx="2" presStyleCnt="4">
        <dgm:presLayoutVars>
          <dgm:chMax val="1"/>
          <dgm:chPref val="1"/>
        </dgm:presLayoutVars>
      </dgm:prSet>
      <dgm:spPr/>
    </dgm:pt>
    <dgm:pt modelId="{4DDC87F4-45E8-427D-891A-E7F6B94A7F74}" type="pres">
      <dgm:prSet presAssocID="{1747CB21-0C36-4BEE-96EB-FAC70F253358}" presName="sibTrans" presStyleLbl="sibTrans2D1" presStyleIdx="0" presStyleCnt="0"/>
      <dgm:spPr/>
    </dgm:pt>
    <dgm:pt modelId="{97DCFAA0-DAE9-4AFA-B892-532EFEFA8DF1}" type="pres">
      <dgm:prSet presAssocID="{F1AA943D-A3F1-4383-83BF-81E6E12DEF90}" presName="compNode" presStyleCnt="0"/>
      <dgm:spPr/>
    </dgm:pt>
    <dgm:pt modelId="{680D1C8E-561D-4EE2-A2EA-50E7F040C0F2}" type="pres">
      <dgm:prSet presAssocID="{F1AA943D-A3F1-4383-83BF-81E6E12DEF90}" presName="iconBgRect" presStyleLbl="bgShp" presStyleIdx="3" presStyleCnt="4"/>
      <dgm:spPr/>
    </dgm:pt>
    <dgm:pt modelId="{0B73C307-729B-4A28-8AA5-37B8C53C9FA9}" type="pres">
      <dgm:prSet presAssocID="{F1AA943D-A3F1-4383-83BF-81E6E12DEF90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054520F7-8BD0-4007-9A3C-C6AEAE22C699}" type="pres">
      <dgm:prSet presAssocID="{F1AA943D-A3F1-4383-83BF-81E6E12DEF90}" presName="spaceRect" presStyleCnt="0"/>
      <dgm:spPr/>
    </dgm:pt>
    <dgm:pt modelId="{2F69CEA9-DDB4-47FF-9012-0E465DCCDB4A}" type="pres">
      <dgm:prSet presAssocID="{F1AA943D-A3F1-4383-83BF-81E6E12DEF90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CE04400E-CA6F-4D4A-82BF-4544FBC10BAC}" type="presOf" srcId="{F1AA943D-A3F1-4383-83BF-81E6E12DEF90}" destId="{2F69CEA9-DDB4-47FF-9012-0E465DCCDB4A}" srcOrd="0" destOrd="0" presId="urn:microsoft.com/office/officeart/2018/2/layout/IconCircleList"/>
    <dgm:cxn modelId="{13F6D51D-FF3A-4C5F-B95E-007C1F253A44}" type="presOf" srcId="{9DCCFC0E-DC5D-480C-B4BE-681B58CE6DCB}" destId="{017BB3DD-BA34-4D26-B948-BA757A27572B}" srcOrd="0" destOrd="0" presId="urn:microsoft.com/office/officeart/2018/2/layout/IconCircleList"/>
    <dgm:cxn modelId="{91C9D322-549B-4EE1-9752-1C6668DC3C42}" type="presOf" srcId="{8904EC13-B503-4BF2-AE47-3034E8C8B975}" destId="{DCA60B2E-C5F4-4EEB-AD1C-5C1B3DE0623F}" srcOrd="0" destOrd="0" presId="urn:microsoft.com/office/officeart/2018/2/layout/IconCircleList"/>
    <dgm:cxn modelId="{07F81D5E-F503-451A-AE4C-B98FEE90B0FC}" srcId="{8904EC13-B503-4BF2-AE47-3034E8C8B975}" destId="{9DCCFC0E-DC5D-480C-B4BE-681B58CE6DCB}" srcOrd="0" destOrd="0" parTransId="{73F8A89C-D7C6-4E8F-B06F-49F01E44BD76}" sibTransId="{9FB50FBB-004C-44A0-996C-94175FC1B013}"/>
    <dgm:cxn modelId="{70CCF741-3DD0-44FC-AEAC-E2E4E8A1A438}" srcId="{8904EC13-B503-4BF2-AE47-3034E8C8B975}" destId="{A657A43C-E034-4883-9D61-7AC948F944F0}" srcOrd="2" destOrd="0" parTransId="{4A74CE62-D408-4480-A493-BA44BEE6E804}" sibTransId="{1747CB21-0C36-4BEE-96EB-FAC70F253358}"/>
    <dgm:cxn modelId="{4638484F-B08C-48BA-AD5C-142F4AFEB133}" type="presOf" srcId="{A657A43C-E034-4883-9D61-7AC948F944F0}" destId="{06D0E33A-3ED6-4F3C-9FF5-6F7790452F9D}" srcOrd="0" destOrd="0" presId="urn:microsoft.com/office/officeart/2018/2/layout/IconCircleList"/>
    <dgm:cxn modelId="{EB698197-40D5-4690-8148-81FB3844FEE4}" srcId="{8904EC13-B503-4BF2-AE47-3034E8C8B975}" destId="{F1AA943D-A3F1-4383-83BF-81E6E12DEF90}" srcOrd="3" destOrd="0" parTransId="{87344CD7-84A9-401D-AF45-7E86A32D3922}" sibTransId="{5A15FC84-8EA2-4479-B85C-81A72D7603AE}"/>
    <dgm:cxn modelId="{1E692FA0-19F5-4D08-86D4-A70824A2FF0C}" type="presOf" srcId="{8396172B-6875-48F0-8141-1BFCE7326241}" destId="{46A9F064-EE9D-4AEE-8BA5-376E705E6D9F}" srcOrd="0" destOrd="0" presId="urn:microsoft.com/office/officeart/2018/2/layout/IconCircleList"/>
    <dgm:cxn modelId="{AA7E85A8-5AAE-46E0-ACE6-732D0B4602E4}" type="presOf" srcId="{7926E3AB-01E7-4C07-B568-C05065532764}" destId="{C13ADD1F-7744-4E1C-9F25-0B8BC8681A1A}" srcOrd="0" destOrd="0" presId="urn:microsoft.com/office/officeart/2018/2/layout/IconCircleList"/>
    <dgm:cxn modelId="{114B55B5-8B08-4A5D-8EC3-A59811939860}" srcId="{8904EC13-B503-4BF2-AE47-3034E8C8B975}" destId="{7926E3AB-01E7-4C07-B568-C05065532764}" srcOrd="1" destOrd="0" parTransId="{72DE1E4A-A7D4-4E50-BBC7-2587E4C022BD}" sibTransId="{8396172B-6875-48F0-8141-1BFCE7326241}"/>
    <dgm:cxn modelId="{1C4AC5D9-CC5F-49BA-AA3B-E603ED5E6C3C}" type="presOf" srcId="{1747CB21-0C36-4BEE-96EB-FAC70F253358}" destId="{4DDC87F4-45E8-427D-891A-E7F6B94A7F74}" srcOrd="0" destOrd="0" presId="urn:microsoft.com/office/officeart/2018/2/layout/IconCircleList"/>
    <dgm:cxn modelId="{B5D392F9-4FF9-422B-A5F6-DFDD8EDE4915}" type="presOf" srcId="{9FB50FBB-004C-44A0-996C-94175FC1B013}" destId="{3876736A-BB3D-4275-94DB-7837949412A3}" srcOrd="0" destOrd="0" presId="urn:microsoft.com/office/officeart/2018/2/layout/IconCircleList"/>
    <dgm:cxn modelId="{F076290B-5232-4A7D-91FC-5C0A8AE83967}" type="presParOf" srcId="{DCA60B2E-C5F4-4EEB-AD1C-5C1B3DE0623F}" destId="{B43A71AF-1892-43DC-9C7B-5EFA2F289AC5}" srcOrd="0" destOrd="0" presId="urn:microsoft.com/office/officeart/2018/2/layout/IconCircleList"/>
    <dgm:cxn modelId="{D2E7AE0C-3299-4BC9-8BC0-CA3BE7652065}" type="presParOf" srcId="{B43A71AF-1892-43DC-9C7B-5EFA2F289AC5}" destId="{507A90BF-B69A-4B04-B953-C8852DB5BB0C}" srcOrd="0" destOrd="0" presId="urn:microsoft.com/office/officeart/2018/2/layout/IconCircleList"/>
    <dgm:cxn modelId="{716E8EF2-202C-4A87-B668-17AB523844EA}" type="presParOf" srcId="{507A90BF-B69A-4B04-B953-C8852DB5BB0C}" destId="{6D2EEFCC-290B-4236-AF6F-0165FF8360E0}" srcOrd="0" destOrd="0" presId="urn:microsoft.com/office/officeart/2018/2/layout/IconCircleList"/>
    <dgm:cxn modelId="{BD170E07-BCAA-4FCF-A349-E0843738BA7D}" type="presParOf" srcId="{507A90BF-B69A-4B04-B953-C8852DB5BB0C}" destId="{18F6D06D-8954-4214-ABB6-392BA656A72D}" srcOrd="1" destOrd="0" presId="urn:microsoft.com/office/officeart/2018/2/layout/IconCircleList"/>
    <dgm:cxn modelId="{3A5C1802-5925-45CB-A630-C97AED730238}" type="presParOf" srcId="{507A90BF-B69A-4B04-B953-C8852DB5BB0C}" destId="{36B57E54-4079-4893-8ADF-AC5738C26FE9}" srcOrd="2" destOrd="0" presId="urn:microsoft.com/office/officeart/2018/2/layout/IconCircleList"/>
    <dgm:cxn modelId="{8F0393EB-5813-4871-9BE3-640E682B781A}" type="presParOf" srcId="{507A90BF-B69A-4B04-B953-C8852DB5BB0C}" destId="{017BB3DD-BA34-4D26-B948-BA757A27572B}" srcOrd="3" destOrd="0" presId="urn:microsoft.com/office/officeart/2018/2/layout/IconCircleList"/>
    <dgm:cxn modelId="{3136AB36-6C76-4B60-B11D-0EF229F3E787}" type="presParOf" srcId="{B43A71AF-1892-43DC-9C7B-5EFA2F289AC5}" destId="{3876736A-BB3D-4275-94DB-7837949412A3}" srcOrd="1" destOrd="0" presId="urn:microsoft.com/office/officeart/2018/2/layout/IconCircleList"/>
    <dgm:cxn modelId="{9EA4FFCA-7BA8-4376-AA85-150B601A1A18}" type="presParOf" srcId="{B43A71AF-1892-43DC-9C7B-5EFA2F289AC5}" destId="{51AFEF39-EB34-4280-A99D-8F332CFB5626}" srcOrd="2" destOrd="0" presId="urn:microsoft.com/office/officeart/2018/2/layout/IconCircleList"/>
    <dgm:cxn modelId="{EC8BA3BB-9C8C-4EF5-914D-24D735599BBF}" type="presParOf" srcId="{51AFEF39-EB34-4280-A99D-8F332CFB5626}" destId="{8A1C1DC0-CEB0-4F57-8D05-4538FCC8BA9C}" srcOrd="0" destOrd="0" presId="urn:microsoft.com/office/officeart/2018/2/layout/IconCircleList"/>
    <dgm:cxn modelId="{1B4F7958-736E-477E-8CF5-57267257CD6E}" type="presParOf" srcId="{51AFEF39-EB34-4280-A99D-8F332CFB5626}" destId="{4FDF5FED-0477-4D7C-AC12-2DC18E3D0AD8}" srcOrd="1" destOrd="0" presId="urn:microsoft.com/office/officeart/2018/2/layout/IconCircleList"/>
    <dgm:cxn modelId="{E3E009FF-5B19-4CEA-AE4B-9FD7768988A8}" type="presParOf" srcId="{51AFEF39-EB34-4280-A99D-8F332CFB5626}" destId="{7820A845-363C-4AFF-9488-ACCE2600AF5F}" srcOrd="2" destOrd="0" presId="urn:microsoft.com/office/officeart/2018/2/layout/IconCircleList"/>
    <dgm:cxn modelId="{AE3B10A6-74B1-4424-9AB0-407D8F7B367C}" type="presParOf" srcId="{51AFEF39-EB34-4280-A99D-8F332CFB5626}" destId="{C13ADD1F-7744-4E1C-9F25-0B8BC8681A1A}" srcOrd="3" destOrd="0" presId="urn:microsoft.com/office/officeart/2018/2/layout/IconCircleList"/>
    <dgm:cxn modelId="{176E8423-0605-4474-809D-25C1CAFE62CF}" type="presParOf" srcId="{B43A71AF-1892-43DC-9C7B-5EFA2F289AC5}" destId="{46A9F064-EE9D-4AEE-8BA5-376E705E6D9F}" srcOrd="3" destOrd="0" presId="urn:microsoft.com/office/officeart/2018/2/layout/IconCircleList"/>
    <dgm:cxn modelId="{197A174B-D35C-409D-BD90-084D1F7C6F3B}" type="presParOf" srcId="{B43A71AF-1892-43DC-9C7B-5EFA2F289AC5}" destId="{D3882AF1-93A4-4AD2-9AFF-2AE4148FA0CC}" srcOrd="4" destOrd="0" presId="urn:microsoft.com/office/officeart/2018/2/layout/IconCircleList"/>
    <dgm:cxn modelId="{70C3FDB7-9BF1-485C-A990-49DF9F11AE92}" type="presParOf" srcId="{D3882AF1-93A4-4AD2-9AFF-2AE4148FA0CC}" destId="{AA5A9834-675E-4E77-ABC3-208F30905FB9}" srcOrd="0" destOrd="0" presId="urn:microsoft.com/office/officeart/2018/2/layout/IconCircleList"/>
    <dgm:cxn modelId="{75C7D93F-6AEC-40E6-AD44-F933D870F074}" type="presParOf" srcId="{D3882AF1-93A4-4AD2-9AFF-2AE4148FA0CC}" destId="{07AA4095-C975-4E35-BC16-B0E41A786DC7}" srcOrd="1" destOrd="0" presId="urn:microsoft.com/office/officeart/2018/2/layout/IconCircleList"/>
    <dgm:cxn modelId="{25A9BAD9-70FA-4E74-B036-00FFF8605E42}" type="presParOf" srcId="{D3882AF1-93A4-4AD2-9AFF-2AE4148FA0CC}" destId="{5E6E86A5-7876-4B36-96AD-7A90F6F68D6D}" srcOrd="2" destOrd="0" presId="urn:microsoft.com/office/officeart/2018/2/layout/IconCircleList"/>
    <dgm:cxn modelId="{558F92D5-5886-4FE8-A59D-CB0B333525ED}" type="presParOf" srcId="{D3882AF1-93A4-4AD2-9AFF-2AE4148FA0CC}" destId="{06D0E33A-3ED6-4F3C-9FF5-6F7790452F9D}" srcOrd="3" destOrd="0" presId="urn:microsoft.com/office/officeart/2018/2/layout/IconCircleList"/>
    <dgm:cxn modelId="{FE6A693F-3036-41DC-B72C-3BB0948F4041}" type="presParOf" srcId="{B43A71AF-1892-43DC-9C7B-5EFA2F289AC5}" destId="{4DDC87F4-45E8-427D-891A-E7F6B94A7F74}" srcOrd="5" destOrd="0" presId="urn:microsoft.com/office/officeart/2018/2/layout/IconCircleList"/>
    <dgm:cxn modelId="{88B027E1-7A16-474D-8AA1-22544CC88298}" type="presParOf" srcId="{B43A71AF-1892-43DC-9C7B-5EFA2F289AC5}" destId="{97DCFAA0-DAE9-4AFA-B892-532EFEFA8DF1}" srcOrd="6" destOrd="0" presId="urn:microsoft.com/office/officeart/2018/2/layout/IconCircleList"/>
    <dgm:cxn modelId="{751A5DF3-2B97-4B78-BA1E-2EB1E70A812C}" type="presParOf" srcId="{97DCFAA0-DAE9-4AFA-B892-532EFEFA8DF1}" destId="{680D1C8E-561D-4EE2-A2EA-50E7F040C0F2}" srcOrd="0" destOrd="0" presId="urn:microsoft.com/office/officeart/2018/2/layout/IconCircleList"/>
    <dgm:cxn modelId="{8EEDFD87-E4F5-4A88-B158-6FE827B9B548}" type="presParOf" srcId="{97DCFAA0-DAE9-4AFA-B892-532EFEFA8DF1}" destId="{0B73C307-729B-4A28-8AA5-37B8C53C9FA9}" srcOrd="1" destOrd="0" presId="urn:microsoft.com/office/officeart/2018/2/layout/IconCircleList"/>
    <dgm:cxn modelId="{61C2011D-A21E-40EC-94C3-BDE6E48088EC}" type="presParOf" srcId="{97DCFAA0-DAE9-4AFA-B892-532EFEFA8DF1}" destId="{054520F7-8BD0-4007-9A3C-C6AEAE22C699}" srcOrd="2" destOrd="0" presId="urn:microsoft.com/office/officeart/2018/2/layout/IconCircleList"/>
    <dgm:cxn modelId="{3A0F180B-5648-48E6-B5E0-D05A3CEF7754}" type="presParOf" srcId="{97DCFAA0-DAE9-4AFA-B892-532EFEFA8DF1}" destId="{2F69CEA9-DDB4-47FF-9012-0E465DCCDB4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156ABA-DBF7-48F3-BBD7-EBCC68F39121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AD00986-C4B2-4381-A969-D10047B00532}">
      <dgm:prSet/>
      <dgm:spPr/>
      <dgm:t>
        <a:bodyPr/>
        <a:lstStyle/>
        <a:p>
          <a:r>
            <a:rPr lang="en-GB" dirty="0"/>
            <a:t>Backgrounds</a:t>
          </a:r>
          <a:endParaRPr lang="en-US" dirty="0"/>
        </a:p>
      </dgm:t>
    </dgm:pt>
    <dgm:pt modelId="{725542EC-DB7B-44F2-AE40-4702E2B63702}" type="parTrans" cxnId="{67EA9194-38C2-48DC-8CB9-15C90CE0218C}">
      <dgm:prSet/>
      <dgm:spPr/>
      <dgm:t>
        <a:bodyPr/>
        <a:lstStyle/>
        <a:p>
          <a:endParaRPr lang="en-US"/>
        </a:p>
      </dgm:t>
    </dgm:pt>
    <dgm:pt modelId="{29429F9F-E296-4ADD-AE18-B3B7A977E15B}" type="sibTrans" cxnId="{67EA9194-38C2-48DC-8CB9-15C90CE0218C}">
      <dgm:prSet/>
      <dgm:spPr/>
      <dgm:t>
        <a:bodyPr/>
        <a:lstStyle/>
        <a:p>
          <a:endParaRPr lang="en-US"/>
        </a:p>
      </dgm:t>
    </dgm:pt>
    <dgm:pt modelId="{0B68FE1F-9AB2-4BC2-B719-C857001A6D42}">
      <dgm:prSet/>
      <dgm:spPr/>
      <dgm:t>
        <a:bodyPr/>
        <a:lstStyle/>
        <a:p>
          <a:r>
            <a:rPr lang="en-GB" dirty="0"/>
            <a:t>Font size and type</a:t>
          </a:r>
          <a:endParaRPr lang="en-US" dirty="0"/>
        </a:p>
      </dgm:t>
    </dgm:pt>
    <dgm:pt modelId="{DFFFB18B-D2B3-4542-A64E-1BAC8BD60D8F}" type="parTrans" cxnId="{1B9F5BE1-F0BD-4DA4-A257-5A998EA4503B}">
      <dgm:prSet/>
      <dgm:spPr/>
      <dgm:t>
        <a:bodyPr/>
        <a:lstStyle/>
        <a:p>
          <a:endParaRPr lang="en-US"/>
        </a:p>
      </dgm:t>
    </dgm:pt>
    <dgm:pt modelId="{01B0904A-7B91-4D13-B9DB-C031B19DB891}" type="sibTrans" cxnId="{1B9F5BE1-F0BD-4DA4-A257-5A998EA4503B}">
      <dgm:prSet/>
      <dgm:spPr/>
      <dgm:t>
        <a:bodyPr/>
        <a:lstStyle/>
        <a:p>
          <a:endParaRPr lang="en-US"/>
        </a:p>
      </dgm:t>
    </dgm:pt>
    <dgm:pt modelId="{2C3F798B-D68A-42A0-AB9E-E6984D674454}">
      <dgm:prSet/>
      <dgm:spPr/>
      <dgm:t>
        <a:bodyPr/>
        <a:lstStyle/>
        <a:p>
          <a:r>
            <a:rPr lang="en-GB" dirty="0"/>
            <a:t>Text volume</a:t>
          </a:r>
          <a:endParaRPr lang="en-US" dirty="0"/>
        </a:p>
      </dgm:t>
    </dgm:pt>
    <dgm:pt modelId="{4FD18F5C-22B7-4786-9684-0AED065C2D99}" type="parTrans" cxnId="{0BA51D7D-72B1-4572-8806-9862BAC9E49D}">
      <dgm:prSet/>
      <dgm:spPr/>
      <dgm:t>
        <a:bodyPr/>
        <a:lstStyle/>
        <a:p>
          <a:endParaRPr lang="en-US"/>
        </a:p>
      </dgm:t>
    </dgm:pt>
    <dgm:pt modelId="{3C3D8B37-947E-4FCF-AD5D-BC7AE220475B}" type="sibTrans" cxnId="{0BA51D7D-72B1-4572-8806-9862BAC9E49D}">
      <dgm:prSet/>
      <dgm:spPr/>
      <dgm:t>
        <a:bodyPr/>
        <a:lstStyle/>
        <a:p>
          <a:endParaRPr lang="en-US"/>
        </a:p>
      </dgm:t>
    </dgm:pt>
    <dgm:pt modelId="{399F35B2-6836-4510-9DC3-805C7ACAFA36}">
      <dgm:prSet/>
      <dgm:spPr/>
      <dgm:t>
        <a:bodyPr/>
        <a:lstStyle/>
        <a:p>
          <a:r>
            <a:rPr lang="en-GB" dirty="0"/>
            <a:t>Do your research</a:t>
          </a:r>
          <a:endParaRPr lang="en-US" dirty="0"/>
        </a:p>
      </dgm:t>
    </dgm:pt>
    <dgm:pt modelId="{7603AE8A-4AF1-431E-AECD-EEEB26B5FF51}" type="parTrans" cxnId="{3267FA82-B857-4058-BDD2-1D5ECF5A08D3}">
      <dgm:prSet/>
      <dgm:spPr/>
      <dgm:t>
        <a:bodyPr/>
        <a:lstStyle/>
        <a:p>
          <a:endParaRPr lang="en-US"/>
        </a:p>
      </dgm:t>
    </dgm:pt>
    <dgm:pt modelId="{9BA474C2-747F-47B1-9F81-F0704B0EBF62}" type="sibTrans" cxnId="{3267FA82-B857-4058-BDD2-1D5ECF5A08D3}">
      <dgm:prSet/>
      <dgm:spPr/>
      <dgm:t>
        <a:bodyPr/>
        <a:lstStyle/>
        <a:p>
          <a:endParaRPr lang="en-US"/>
        </a:p>
      </dgm:t>
    </dgm:pt>
    <dgm:pt modelId="{EE9B4237-1BEC-4EDB-96B9-1F2366E460A3}">
      <dgm:prSet/>
      <dgm:spPr/>
      <dgm:t>
        <a:bodyPr/>
        <a:lstStyle/>
        <a:p>
          <a:r>
            <a:rPr lang="en-GB" dirty="0"/>
            <a:t>Design: Themes, Designer tool</a:t>
          </a:r>
          <a:endParaRPr lang="en-US" dirty="0"/>
        </a:p>
      </dgm:t>
    </dgm:pt>
    <dgm:pt modelId="{D397A334-4E47-4A47-AF2C-EC8BF6A656C5}" type="parTrans" cxnId="{90AACBB8-544B-4EDE-87D5-110F843424E3}">
      <dgm:prSet/>
      <dgm:spPr/>
      <dgm:t>
        <a:bodyPr/>
        <a:lstStyle/>
        <a:p>
          <a:endParaRPr lang="en-US"/>
        </a:p>
      </dgm:t>
    </dgm:pt>
    <dgm:pt modelId="{0906C62D-AA5E-45F2-85DF-367C0268E4EC}" type="sibTrans" cxnId="{90AACBB8-544B-4EDE-87D5-110F843424E3}">
      <dgm:prSet/>
      <dgm:spPr/>
      <dgm:t>
        <a:bodyPr/>
        <a:lstStyle/>
        <a:p>
          <a:endParaRPr lang="en-US"/>
        </a:p>
      </dgm:t>
    </dgm:pt>
    <dgm:pt modelId="{D6661D1E-3668-431C-9D58-E5523A8B859B}">
      <dgm:prSet/>
      <dgm:spPr/>
      <dgm:t>
        <a:bodyPr/>
        <a:lstStyle/>
        <a:p>
          <a:r>
            <a:rPr lang="en-GB" dirty="0"/>
            <a:t>Images</a:t>
          </a:r>
          <a:endParaRPr lang="en-US" dirty="0"/>
        </a:p>
      </dgm:t>
    </dgm:pt>
    <dgm:pt modelId="{0EDC5E52-B1DE-4694-AD05-0AA7A1519867}" type="parTrans" cxnId="{41109DBC-3469-4732-A71B-74475952D085}">
      <dgm:prSet/>
      <dgm:spPr/>
      <dgm:t>
        <a:bodyPr/>
        <a:lstStyle/>
        <a:p>
          <a:endParaRPr lang="en-US"/>
        </a:p>
      </dgm:t>
    </dgm:pt>
    <dgm:pt modelId="{4D4D0ED1-AF34-4C49-8B59-AFCC581EE523}" type="sibTrans" cxnId="{41109DBC-3469-4732-A71B-74475952D085}">
      <dgm:prSet/>
      <dgm:spPr/>
      <dgm:t>
        <a:bodyPr/>
        <a:lstStyle/>
        <a:p>
          <a:endParaRPr lang="en-US"/>
        </a:p>
      </dgm:t>
    </dgm:pt>
    <dgm:pt modelId="{9A4C6CA1-EEE7-44AE-AF5C-7212A65DE7D5}">
      <dgm:prSet phldr="0"/>
      <dgm:spPr/>
      <dgm:t>
        <a:bodyPr/>
        <a:lstStyle/>
        <a:p>
          <a:r>
            <a:rPr lang="en-GB" dirty="0">
              <a:latin typeface="Sitka Heading"/>
            </a:rPr>
            <a:t>Animations</a:t>
          </a:r>
        </a:p>
      </dgm:t>
    </dgm:pt>
    <dgm:pt modelId="{BFC9DC38-B754-41BB-AFA2-13D118661EAA}" type="parTrans" cxnId="{32346E56-782D-4469-8222-669C431D5EDA}">
      <dgm:prSet/>
      <dgm:spPr/>
    </dgm:pt>
    <dgm:pt modelId="{764CA573-DB70-4FF6-9A63-1B17E09671DE}" type="sibTrans" cxnId="{32346E56-782D-4469-8222-669C431D5EDA}">
      <dgm:prSet/>
      <dgm:spPr/>
    </dgm:pt>
    <dgm:pt modelId="{FE122B77-C488-4780-B1E8-31C1D6509B9F}" type="pres">
      <dgm:prSet presAssocID="{20156ABA-DBF7-48F3-BBD7-EBCC68F39121}" presName="diagram" presStyleCnt="0">
        <dgm:presLayoutVars>
          <dgm:dir/>
          <dgm:resizeHandles val="exact"/>
        </dgm:presLayoutVars>
      </dgm:prSet>
      <dgm:spPr/>
    </dgm:pt>
    <dgm:pt modelId="{5BCBC520-1476-4140-A702-C5295EE01B87}" type="pres">
      <dgm:prSet presAssocID="{CAD00986-C4B2-4381-A969-D10047B00532}" presName="node" presStyleLbl="node1" presStyleIdx="0" presStyleCnt="7">
        <dgm:presLayoutVars>
          <dgm:bulletEnabled val="1"/>
        </dgm:presLayoutVars>
      </dgm:prSet>
      <dgm:spPr/>
    </dgm:pt>
    <dgm:pt modelId="{F5635D56-E487-4253-BA4C-97DE7D6676B5}" type="pres">
      <dgm:prSet presAssocID="{29429F9F-E296-4ADD-AE18-B3B7A977E15B}" presName="sibTrans" presStyleCnt="0"/>
      <dgm:spPr/>
    </dgm:pt>
    <dgm:pt modelId="{E1436DD1-D9C4-41EF-B5F2-C5DD210B5EE2}" type="pres">
      <dgm:prSet presAssocID="{0B68FE1F-9AB2-4BC2-B719-C857001A6D42}" presName="node" presStyleLbl="node1" presStyleIdx="1" presStyleCnt="7">
        <dgm:presLayoutVars>
          <dgm:bulletEnabled val="1"/>
        </dgm:presLayoutVars>
      </dgm:prSet>
      <dgm:spPr/>
    </dgm:pt>
    <dgm:pt modelId="{FD6CA370-BA34-4440-BC61-24DFCDA4ACA8}" type="pres">
      <dgm:prSet presAssocID="{01B0904A-7B91-4D13-B9DB-C031B19DB891}" presName="sibTrans" presStyleCnt="0"/>
      <dgm:spPr/>
    </dgm:pt>
    <dgm:pt modelId="{D167E25F-D928-44FC-B17C-817F4CD73AB1}" type="pres">
      <dgm:prSet presAssocID="{2C3F798B-D68A-42A0-AB9E-E6984D674454}" presName="node" presStyleLbl="node1" presStyleIdx="2" presStyleCnt="7">
        <dgm:presLayoutVars>
          <dgm:bulletEnabled val="1"/>
        </dgm:presLayoutVars>
      </dgm:prSet>
      <dgm:spPr/>
    </dgm:pt>
    <dgm:pt modelId="{4CF5DC78-F933-4282-8A00-5ED3E61BEA9A}" type="pres">
      <dgm:prSet presAssocID="{3C3D8B37-947E-4FCF-AD5D-BC7AE220475B}" presName="sibTrans" presStyleCnt="0"/>
      <dgm:spPr/>
    </dgm:pt>
    <dgm:pt modelId="{40CE0F29-4EAD-45DD-B9F7-DBC2B92B9AD2}" type="pres">
      <dgm:prSet presAssocID="{399F35B2-6836-4510-9DC3-805C7ACAFA36}" presName="node" presStyleLbl="node1" presStyleIdx="3" presStyleCnt="7">
        <dgm:presLayoutVars>
          <dgm:bulletEnabled val="1"/>
        </dgm:presLayoutVars>
      </dgm:prSet>
      <dgm:spPr/>
    </dgm:pt>
    <dgm:pt modelId="{6E71DDC0-98B8-4473-9264-2EEF74C33FEB}" type="pres">
      <dgm:prSet presAssocID="{9BA474C2-747F-47B1-9F81-F0704B0EBF62}" presName="sibTrans" presStyleCnt="0"/>
      <dgm:spPr/>
    </dgm:pt>
    <dgm:pt modelId="{3720FA57-97C0-47BD-A711-2ADE8D57F782}" type="pres">
      <dgm:prSet presAssocID="{EE9B4237-1BEC-4EDB-96B9-1F2366E460A3}" presName="node" presStyleLbl="node1" presStyleIdx="4" presStyleCnt="7">
        <dgm:presLayoutVars>
          <dgm:bulletEnabled val="1"/>
        </dgm:presLayoutVars>
      </dgm:prSet>
      <dgm:spPr/>
    </dgm:pt>
    <dgm:pt modelId="{1AE52FEE-12EC-4680-9295-1BD2FE042F05}" type="pres">
      <dgm:prSet presAssocID="{0906C62D-AA5E-45F2-85DF-367C0268E4EC}" presName="sibTrans" presStyleCnt="0"/>
      <dgm:spPr/>
    </dgm:pt>
    <dgm:pt modelId="{106DDC47-7C49-436F-997E-F41479224C35}" type="pres">
      <dgm:prSet presAssocID="{D6661D1E-3668-431C-9D58-E5523A8B859B}" presName="node" presStyleLbl="node1" presStyleIdx="5" presStyleCnt="7">
        <dgm:presLayoutVars>
          <dgm:bulletEnabled val="1"/>
        </dgm:presLayoutVars>
      </dgm:prSet>
      <dgm:spPr/>
    </dgm:pt>
    <dgm:pt modelId="{7B9083E2-6884-48DD-9621-81B81D6F2951}" type="pres">
      <dgm:prSet presAssocID="{4D4D0ED1-AF34-4C49-8B59-AFCC581EE523}" presName="sibTrans" presStyleCnt="0"/>
      <dgm:spPr/>
    </dgm:pt>
    <dgm:pt modelId="{91F6EA50-B123-4BEC-A843-FC9555A9BA83}" type="pres">
      <dgm:prSet presAssocID="{9A4C6CA1-EEE7-44AE-AF5C-7212A65DE7D5}" presName="node" presStyleLbl="node1" presStyleIdx="6" presStyleCnt="7">
        <dgm:presLayoutVars>
          <dgm:bulletEnabled val="1"/>
        </dgm:presLayoutVars>
      </dgm:prSet>
      <dgm:spPr/>
    </dgm:pt>
  </dgm:ptLst>
  <dgm:cxnLst>
    <dgm:cxn modelId="{0489DC2A-085B-4699-804F-30C1DE0C3642}" type="presOf" srcId="{CAD00986-C4B2-4381-A969-D10047B00532}" destId="{5BCBC520-1476-4140-A702-C5295EE01B87}" srcOrd="0" destOrd="0" presId="urn:microsoft.com/office/officeart/2005/8/layout/default"/>
    <dgm:cxn modelId="{32346E56-782D-4469-8222-669C431D5EDA}" srcId="{20156ABA-DBF7-48F3-BBD7-EBCC68F39121}" destId="{9A4C6CA1-EEE7-44AE-AF5C-7212A65DE7D5}" srcOrd="6" destOrd="0" parTransId="{BFC9DC38-B754-41BB-AFA2-13D118661EAA}" sibTransId="{764CA573-DB70-4FF6-9A63-1B17E09671DE}"/>
    <dgm:cxn modelId="{CC31B65A-38B9-4B79-AA90-74031FC5F617}" type="presOf" srcId="{20156ABA-DBF7-48F3-BBD7-EBCC68F39121}" destId="{FE122B77-C488-4780-B1E8-31C1D6509B9F}" srcOrd="0" destOrd="0" presId="urn:microsoft.com/office/officeart/2005/8/layout/default"/>
    <dgm:cxn modelId="{0BA51D7D-72B1-4572-8806-9862BAC9E49D}" srcId="{20156ABA-DBF7-48F3-BBD7-EBCC68F39121}" destId="{2C3F798B-D68A-42A0-AB9E-E6984D674454}" srcOrd="2" destOrd="0" parTransId="{4FD18F5C-22B7-4786-9684-0AED065C2D99}" sibTransId="{3C3D8B37-947E-4FCF-AD5D-BC7AE220475B}"/>
    <dgm:cxn modelId="{909F8A7F-44BF-4ECA-AD34-EF8A71C2D914}" type="presOf" srcId="{D6661D1E-3668-431C-9D58-E5523A8B859B}" destId="{106DDC47-7C49-436F-997E-F41479224C35}" srcOrd="0" destOrd="0" presId="urn:microsoft.com/office/officeart/2005/8/layout/default"/>
    <dgm:cxn modelId="{3267FA82-B857-4058-BDD2-1D5ECF5A08D3}" srcId="{20156ABA-DBF7-48F3-BBD7-EBCC68F39121}" destId="{399F35B2-6836-4510-9DC3-805C7ACAFA36}" srcOrd="3" destOrd="0" parTransId="{7603AE8A-4AF1-431E-AECD-EEEB26B5FF51}" sibTransId="{9BA474C2-747F-47B1-9F81-F0704B0EBF62}"/>
    <dgm:cxn modelId="{67EA9194-38C2-48DC-8CB9-15C90CE0218C}" srcId="{20156ABA-DBF7-48F3-BBD7-EBCC68F39121}" destId="{CAD00986-C4B2-4381-A969-D10047B00532}" srcOrd="0" destOrd="0" parTransId="{725542EC-DB7B-44F2-AE40-4702E2B63702}" sibTransId="{29429F9F-E296-4ADD-AE18-B3B7A977E15B}"/>
    <dgm:cxn modelId="{67E513B5-ED4D-4D97-A704-9BEB847B41F2}" type="presOf" srcId="{399F35B2-6836-4510-9DC3-805C7ACAFA36}" destId="{40CE0F29-4EAD-45DD-B9F7-DBC2B92B9AD2}" srcOrd="0" destOrd="0" presId="urn:microsoft.com/office/officeart/2005/8/layout/default"/>
    <dgm:cxn modelId="{CB296DB5-2965-4C15-8B26-F4F649BF84FF}" type="presOf" srcId="{9A4C6CA1-EEE7-44AE-AF5C-7212A65DE7D5}" destId="{91F6EA50-B123-4BEC-A843-FC9555A9BA83}" srcOrd="0" destOrd="0" presId="urn:microsoft.com/office/officeart/2005/8/layout/default"/>
    <dgm:cxn modelId="{DB6A48B7-1852-48B4-A308-970CE5F297D2}" type="presOf" srcId="{2C3F798B-D68A-42A0-AB9E-E6984D674454}" destId="{D167E25F-D928-44FC-B17C-817F4CD73AB1}" srcOrd="0" destOrd="0" presId="urn:microsoft.com/office/officeart/2005/8/layout/default"/>
    <dgm:cxn modelId="{90AACBB8-544B-4EDE-87D5-110F843424E3}" srcId="{20156ABA-DBF7-48F3-BBD7-EBCC68F39121}" destId="{EE9B4237-1BEC-4EDB-96B9-1F2366E460A3}" srcOrd="4" destOrd="0" parTransId="{D397A334-4E47-4A47-AF2C-EC8BF6A656C5}" sibTransId="{0906C62D-AA5E-45F2-85DF-367C0268E4EC}"/>
    <dgm:cxn modelId="{41109DBC-3469-4732-A71B-74475952D085}" srcId="{20156ABA-DBF7-48F3-BBD7-EBCC68F39121}" destId="{D6661D1E-3668-431C-9D58-E5523A8B859B}" srcOrd="5" destOrd="0" parTransId="{0EDC5E52-B1DE-4694-AD05-0AA7A1519867}" sibTransId="{4D4D0ED1-AF34-4C49-8B59-AFCC581EE523}"/>
    <dgm:cxn modelId="{E3B3B6C3-97FA-46A0-8C1B-E438C5B72B8B}" type="presOf" srcId="{0B68FE1F-9AB2-4BC2-B719-C857001A6D42}" destId="{E1436DD1-D9C4-41EF-B5F2-C5DD210B5EE2}" srcOrd="0" destOrd="0" presId="urn:microsoft.com/office/officeart/2005/8/layout/default"/>
    <dgm:cxn modelId="{1B9F5BE1-F0BD-4DA4-A257-5A998EA4503B}" srcId="{20156ABA-DBF7-48F3-BBD7-EBCC68F39121}" destId="{0B68FE1F-9AB2-4BC2-B719-C857001A6D42}" srcOrd="1" destOrd="0" parTransId="{DFFFB18B-D2B3-4542-A64E-1BAC8BD60D8F}" sibTransId="{01B0904A-7B91-4D13-B9DB-C031B19DB891}"/>
    <dgm:cxn modelId="{2F0812F9-D9CC-430E-B3C1-03F5A6CB44AB}" type="presOf" srcId="{EE9B4237-1BEC-4EDB-96B9-1F2366E460A3}" destId="{3720FA57-97C0-47BD-A711-2ADE8D57F782}" srcOrd="0" destOrd="0" presId="urn:microsoft.com/office/officeart/2005/8/layout/default"/>
    <dgm:cxn modelId="{C03531F1-549C-4B41-817D-292A4B06FAE4}" type="presParOf" srcId="{FE122B77-C488-4780-B1E8-31C1D6509B9F}" destId="{5BCBC520-1476-4140-A702-C5295EE01B87}" srcOrd="0" destOrd="0" presId="urn:microsoft.com/office/officeart/2005/8/layout/default"/>
    <dgm:cxn modelId="{72334082-144D-40E7-923C-8B268C87C6AF}" type="presParOf" srcId="{FE122B77-C488-4780-B1E8-31C1D6509B9F}" destId="{F5635D56-E487-4253-BA4C-97DE7D6676B5}" srcOrd="1" destOrd="0" presId="urn:microsoft.com/office/officeart/2005/8/layout/default"/>
    <dgm:cxn modelId="{63F46CC4-E0C8-48B8-AC84-FBA39F65F13E}" type="presParOf" srcId="{FE122B77-C488-4780-B1E8-31C1D6509B9F}" destId="{E1436DD1-D9C4-41EF-B5F2-C5DD210B5EE2}" srcOrd="2" destOrd="0" presId="urn:microsoft.com/office/officeart/2005/8/layout/default"/>
    <dgm:cxn modelId="{8B9B33FF-114B-4A0F-BF8A-D1557DFD9272}" type="presParOf" srcId="{FE122B77-C488-4780-B1E8-31C1D6509B9F}" destId="{FD6CA370-BA34-4440-BC61-24DFCDA4ACA8}" srcOrd="3" destOrd="0" presId="urn:microsoft.com/office/officeart/2005/8/layout/default"/>
    <dgm:cxn modelId="{FB04C112-8E89-474D-A1CE-FBAFCEDF374B}" type="presParOf" srcId="{FE122B77-C488-4780-B1E8-31C1D6509B9F}" destId="{D167E25F-D928-44FC-B17C-817F4CD73AB1}" srcOrd="4" destOrd="0" presId="urn:microsoft.com/office/officeart/2005/8/layout/default"/>
    <dgm:cxn modelId="{189DCF78-046E-4138-A0D0-C5161A6F03C4}" type="presParOf" srcId="{FE122B77-C488-4780-B1E8-31C1D6509B9F}" destId="{4CF5DC78-F933-4282-8A00-5ED3E61BEA9A}" srcOrd="5" destOrd="0" presId="urn:microsoft.com/office/officeart/2005/8/layout/default"/>
    <dgm:cxn modelId="{75AE2294-D6C3-442A-AFB5-74528827845B}" type="presParOf" srcId="{FE122B77-C488-4780-B1E8-31C1D6509B9F}" destId="{40CE0F29-4EAD-45DD-B9F7-DBC2B92B9AD2}" srcOrd="6" destOrd="0" presId="urn:microsoft.com/office/officeart/2005/8/layout/default"/>
    <dgm:cxn modelId="{38A5A223-C569-4943-A51E-C3B8797F844C}" type="presParOf" srcId="{FE122B77-C488-4780-B1E8-31C1D6509B9F}" destId="{6E71DDC0-98B8-4473-9264-2EEF74C33FEB}" srcOrd="7" destOrd="0" presId="urn:microsoft.com/office/officeart/2005/8/layout/default"/>
    <dgm:cxn modelId="{FD3192A4-EE21-4C32-A0D5-454F24CCA339}" type="presParOf" srcId="{FE122B77-C488-4780-B1E8-31C1D6509B9F}" destId="{3720FA57-97C0-47BD-A711-2ADE8D57F782}" srcOrd="8" destOrd="0" presId="urn:microsoft.com/office/officeart/2005/8/layout/default"/>
    <dgm:cxn modelId="{91051AB1-9DAE-4DEA-8710-BB34F84FE635}" type="presParOf" srcId="{FE122B77-C488-4780-B1E8-31C1D6509B9F}" destId="{1AE52FEE-12EC-4680-9295-1BD2FE042F05}" srcOrd="9" destOrd="0" presId="urn:microsoft.com/office/officeart/2005/8/layout/default"/>
    <dgm:cxn modelId="{B60E347C-369A-47A9-89F4-AC67D3ABFB38}" type="presParOf" srcId="{FE122B77-C488-4780-B1E8-31C1D6509B9F}" destId="{106DDC47-7C49-436F-997E-F41479224C35}" srcOrd="10" destOrd="0" presId="urn:microsoft.com/office/officeart/2005/8/layout/default"/>
    <dgm:cxn modelId="{1DB8CF93-C90F-4607-A1F1-9AB0A51EFF03}" type="presParOf" srcId="{FE122B77-C488-4780-B1E8-31C1D6509B9F}" destId="{7B9083E2-6884-48DD-9621-81B81D6F2951}" srcOrd="11" destOrd="0" presId="urn:microsoft.com/office/officeart/2005/8/layout/default"/>
    <dgm:cxn modelId="{AA5FEB68-654E-41DB-81D5-4A6ADF682BE4}" type="presParOf" srcId="{FE122B77-C488-4780-B1E8-31C1D6509B9F}" destId="{91F6EA50-B123-4BEC-A843-FC9555A9BA83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5EBC031-0CA9-4A37-911E-735D090733B6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A3E35CF-62D8-44D6-AE36-C979E295A832}">
      <dgm:prSet/>
      <dgm:spPr/>
      <dgm:t>
        <a:bodyPr/>
        <a:lstStyle/>
        <a:p>
          <a:r>
            <a:rPr lang="en-GB"/>
            <a:t>Eye contact</a:t>
          </a:r>
          <a:endParaRPr lang="en-US"/>
        </a:p>
      </dgm:t>
    </dgm:pt>
    <dgm:pt modelId="{9790C869-A25E-4F62-82CC-4B605975773C}" type="parTrans" cxnId="{543E0198-67C6-46A1-9AF0-C69C0C676813}">
      <dgm:prSet/>
      <dgm:spPr/>
      <dgm:t>
        <a:bodyPr/>
        <a:lstStyle/>
        <a:p>
          <a:endParaRPr lang="en-US"/>
        </a:p>
      </dgm:t>
    </dgm:pt>
    <dgm:pt modelId="{478BA7EA-BBAD-4941-BB18-287369FCBD50}" type="sibTrans" cxnId="{543E0198-67C6-46A1-9AF0-C69C0C676813}">
      <dgm:prSet/>
      <dgm:spPr/>
      <dgm:t>
        <a:bodyPr/>
        <a:lstStyle/>
        <a:p>
          <a:endParaRPr lang="en-US"/>
        </a:p>
      </dgm:t>
    </dgm:pt>
    <dgm:pt modelId="{71E888B6-BF7F-4200-A696-9AC80EE25B49}">
      <dgm:prSet/>
      <dgm:spPr/>
      <dgm:t>
        <a:bodyPr/>
        <a:lstStyle/>
        <a:p>
          <a:r>
            <a:rPr lang="en-GB"/>
            <a:t>Volume</a:t>
          </a:r>
          <a:endParaRPr lang="en-US"/>
        </a:p>
      </dgm:t>
    </dgm:pt>
    <dgm:pt modelId="{263691A7-0FFD-4F82-99B0-0A7782B37FFD}" type="parTrans" cxnId="{024EAC2E-674A-4C76-B235-7B62DD9AD64E}">
      <dgm:prSet/>
      <dgm:spPr/>
      <dgm:t>
        <a:bodyPr/>
        <a:lstStyle/>
        <a:p>
          <a:endParaRPr lang="en-US"/>
        </a:p>
      </dgm:t>
    </dgm:pt>
    <dgm:pt modelId="{DF13C89B-5EBB-4AC9-8176-9CCF58395B93}" type="sibTrans" cxnId="{024EAC2E-674A-4C76-B235-7B62DD9AD64E}">
      <dgm:prSet/>
      <dgm:spPr/>
      <dgm:t>
        <a:bodyPr/>
        <a:lstStyle/>
        <a:p>
          <a:endParaRPr lang="en-US"/>
        </a:p>
      </dgm:t>
    </dgm:pt>
    <dgm:pt modelId="{199D13D7-6D13-4E19-88C4-EEEAD874FF6D}">
      <dgm:prSet/>
      <dgm:spPr/>
      <dgm:t>
        <a:bodyPr/>
        <a:lstStyle/>
        <a:p>
          <a:r>
            <a:rPr lang="en-GB"/>
            <a:t>Reading the presentation</a:t>
          </a:r>
          <a:endParaRPr lang="en-US"/>
        </a:p>
      </dgm:t>
    </dgm:pt>
    <dgm:pt modelId="{CBB4D395-AE2A-4994-82F9-07ABDDC7BBA8}" type="parTrans" cxnId="{449FE77D-5E2A-41BA-846E-A6B8FD1AFEA0}">
      <dgm:prSet/>
      <dgm:spPr/>
      <dgm:t>
        <a:bodyPr/>
        <a:lstStyle/>
        <a:p>
          <a:endParaRPr lang="en-US"/>
        </a:p>
      </dgm:t>
    </dgm:pt>
    <dgm:pt modelId="{56CD3B41-1991-4BC2-8327-44E2C4DDF82A}" type="sibTrans" cxnId="{449FE77D-5E2A-41BA-846E-A6B8FD1AFEA0}">
      <dgm:prSet/>
      <dgm:spPr/>
      <dgm:t>
        <a:bodyPr/>
        <a:lstStyle/>
        <a:p>
          <a:endParaRPr lang="en-US"/>
        </a:p>
      </dgm:t>
    </dgm:pt>
    <dgm:pt modelId="{2138E06E-41C5-42B5-9EB4-EB1D0BC56467}">
      <dgm:prSet/>
      <dgm:spPr/>
      <dgm:t>
        <a:bodyPr/>
        <a:lstStyle/>
        <a:p>
          <a:r>
            <a:rPr lang="en-GB"/>
            <a:t>Timing</a:t>
          </a:r>
          <a:endParaRPr lang="en-US"/>
        </a:p>
      </dgm:t>
    </dgm:pt>
    <dgm:pt modelId="{95CB29CD-78BE-4B9F-A668-5FC125C616EF}" type="parTrans" cxnId="{53DCF953-87D7-443F-A8A8-4CF0B796143E}">
      <dgm:prSet/>
      <dgm:spPr/>
      <dgm:t>
        <a:bodyPr/>
        <a:lstStyle/>
        <a:p>
          <a:endParaRPr lang="en-US"/>
        </a:p>
      </dgm:t>
    </dgm:pt>
    <dgm:pt modelId="{F34CA06C-5A7A-4B21-88D6-21BCA7DFD90D}" type="sibTrans" cxnId="{53DCF953-87D7-443F-A8A8-4CF0B796143E}">
      <dgm:prSet/>
      <dgm:spPr/>
      <dgm:t>
        <a:bodyPr/>
        <a:lstStyle/>
        <a:p>
          <a:endParaRPr lang="en-US"/>
        </a:p>
      </dgm:t>
    </dgm:pt>
    <dgm:pt modelId="{656B3A3F-956D-4DE3-BB49-3C3A15B6042D}">
      <dgm:prSet/>
      <dgm:spPr/>
      <dgm:t>
        <a:bodyPr/>
        <a:lstStyle/>
        <a:p>
          <a:r>
            <a:rPr lang="en-GB"/>
            <a:t>Practice</a:t>
          </a:r>
          <a:endParaRPr lang="en-US"/>
        </a:p>
      </dgm:t>
    </dgm:pt>
    <dgm:pt modelId="{ABBACB40-FAD5-414A-803D-F915D808FCE0}" type="parTrans" cxnId="{424C5954-E11E-48B8-BCDB-2EA158101216}">
      <dgm:prSet/>
      <dgm:spPr/>
      <dgm:t>
        <a:bodyPr/>
        <a:lstStyle/>
        <a:p>
          <a:endParaRPr lang="en-US"/>
        </a:p>
      </dgm:t>
    </dgm:pt>
    <dgm:pt modelId="{E4AEE5C4-6F8D-483C-8257-7B783DAC7D8F}" type="sibTrans" cxnId="{424C5954-E11E-48B8-BCDB-2EA158101216}">
      <dgm:prSet/>
      <dgm:spPr/>
      <dgm:t>
        <a:bodyPr/>
        <a:lstStyle/>
        <a:p>
          <a:endParaRPr lang="en-US"/>
        </a:p>
      </dgm:t>
    </dgm:pt>
    <dgm:pt modelId="{59244C41-5275-40B4-9BE8-E96FDE70E235}">
      <dgm:prSet/>
      <dgm:spPr/>
      <dgm:t>
        <a:bodyPr/>
        <a:lstStyle/>
        <a:p>
          <a:r>
            <a:rPr lang="en-GB"/>
            <a:t>Check, check, check!</a:t>
          </a:r>
          <a:endParaRPr lang="en-US"/>
        </a:p>
      </dgm:t>
    </dgm:pt>
    <dgm:pt modelId="{A0F090F7-4986-44BE-BE3E-76EDE32E516A}" type="parTrans" cxnId="{1CE1D1CE-4B54-4E88-A3E3-78C160A06D91}">
      <dgm:prSet/>
      <dgm:spPr/>
      <dgm:t>
        <a:bodyPr/>
        <a:lstStyle/>
        <a:p>
          <a:endParaRPr lang="en-US"/>
        </a:p>
      </dgm:t>
    </dgm:pt>
    <dgm:pt modelId="{FF60C1FB-F5C2-4999-97BF-222C47E681A1}" type="sibTrans" cxnId="{1CE1D1CE-4B54-4E88-A3E3-78C160A06D91}">
      <dgm:prSet/>
      <dgm:spPr/>
      <dgm:t>
        <a:bodyPr/>
        <a:lstStyle/>
        <a:p>
          <a:endParaRPr lang="en-US"/>
        </a:p>
      </dgm:t>
    </dgm:pt>
    <dgm:pt modelId="{108D7E48-C2C4-48DD-911F-9A2DFA95207D}" type="pres">
      <dgm:prSet presAssocID="{D5EBC031-0CA9-4A37-911E-735D090733B6}" presName="vert0" presStyleCnt="0">
        <dgm:presLayoutVars>
          <dgm:dir/>
          <dgm:animOne val="branch"/>
          <dgm:animLvl val="lvl"/>
        </dgm:presLayoutVars>
      </dgm:prSet>
      <dgm:spPr/>
    </dgm:pt>
    <dgm:pt modelId="{1E55EF2A-F609-496D-802A-4978D8DF4C6E}" type="pres">
      <dgm:prSet presAssocID="{EA3E35CF-62D8-44D6-AE36-C979E295A832}" presName="thickLine" presStyleLbl="alignNode1" presStyleIdx="0" presStyleCnt="6"/>
      <dgm:spPr/>
    </dgm:pt>
    <dgm:pt modelId="{AD5974CD-71F7-451F-9EE0-EF0EC665C4C9}" type="pres">
      <dgm:prSet presAssocID="{EA3E35CF-62D8-44D6-AE36-C979E295A832}" presName="horz1" presStyleCnt="0"/>
      <dgm:spPr/>
    </dgm:pt>
    <dgm:pt modelId="{F94068E5-3CEA-4BDA-9B31-DCDD400399D0}" type="pres">
      <dgm:prSet presAssocID="{EA3E35CF-62D8-44D6-AE36-C979E295A832}" presName="tx1" presStyleLbl="revTx" presStyleIdx="0" presStyleCnt="6"/>
      <dgm:spPr/>
    </dgm:pt>
    <dgm:pt modelId="{9A2F984B-961B-4857-97B5-9F991553B5EE}" type="pres">
      <dgm:prSet presAssocID="{EA3E35CF-62D8-44D6-AE36-C979E295A832}" presName="vert1" presStyleCnt="0"/>
      <dgm:spPr/>
    </dgm:pt>
    <dgm:pt modelId="{4EDCB7EA-18B8-42C9-A0B5-B7A915299AFE}" type="pres">
      <dgm:prSet presAssocID="{71E888B6-BF7F-4200-A696-9AC80EE25B49}" presName="thickLine" presStyleLbl="alignNode1" presStyleIdx="1" presStyleCnt="6"/>
      <dgm:spPr/>
    </dgm:pt>
    <dgm:pt modelId="{5165C79B-CB95-4FFB-AB82-D63A6EC09A97}" type="pres">
      <dgm:prSet presAssocID="{71E888B6-BF7F-4200-A696-9AC80EE25B49}" presName="horz1" presStyleCnt="0"/>
      <dgm:spPr/>
    </dgm:pt>
    <dgm:pt modelId="{278800D0-D8C1-4E49-BAF7-EF5CBB59CA94}" type="pres">
      <dgm:prSet presAssocID="{71E888B6-BF7F-4200-A696-9AC80EE25B49}" presName="tx1" presStyleLbl="revTx" presStyleIdx="1" presStyleCnt="6"/>
      <dgm:spPr/>
    </dgm:pt>
    <dgm:pt modelId="{15BC8153-F7E8-446E-971C-AAD09AD340D7}" type="pres">
      <dgm:prSet presAssocID="{71E888B6-BF7F-4200-A696-9AC80EE25B49}" presName="vert1" presStyleCnt="0"/>
      <dgm:spPr/>
    </dgm:pt>
    <dgm:pt modelId="{14DBD908-A30B-4F6D-AD70-3BCCE11D9767}" type="pres">
      <dgm:prSet presAssocID="{199D13D7-6D13-4E19-88C4-EEEAD874FF6D}" presName="thickLine" presStyleLbl="alignNode1" presStyleIdx="2" presStyleCnt="6"/>
      <dgm:spPr/>
    </dgm:pt>
    <dgm:pt modelId="{E52BB879-5A8C-4D62-BC4C-B4F28540091E}" type="pres">
      <dgm:prSet presAssocID="{199D13D7-6D13-4E19-88C4-EEEAD874FF6D}" presName="horz1" presStyleCnt="0"/>
      <dgm:spPr/>
    </dgm:pt>
    <dgm:pt modelId="{102C344C-033D-4DD6-9039-5AE5FAD5A0AB}" type="pres">
      <dgm:prSet presAssocID="{199D13D7-6D13-4E19-88C4-EEEAD874FF6D}" presName="tx1" presStyleLbl="revTx" presStyleIdx="2" presStyleCnt="6"/>
      <dgm:spPr/>
    </dgm:pt>
    <dgm:pt modelId="{6B9138C1-2356-4514-A84F-03C29D5A27DA}" type="pres">
      <dgm:prSet presAssocID="{199D13D7-6D13-4E19-88C4-EEEAD874FF6D}" presName="vert1" presStyleCnt="0"/>
      <dgm:spPr/>
    </dgm:pt>
    <dgm:pt modelId="{EBD8A856-73EB-4727-9983-EA7E3E03DECA}" type="pres">
      <dgm:prSet presAssocID="{2138E06E-41C5-42B5-9EB4-EB1D0BC56467}" presName="thickLine" presStyleLbl="alignNode1" presStyleIdx="3" presStyleCnt="6"/>
      <dgm:spPr/>
    </dgm:pt>
    <dgm:pt modelId="{3F8E11C9-72EC-4804-9B6E-3F3875613133}" type="pres">
      <dgm:prSet presAssocID="{2138E06E-41C5-42B5-9EB4-EB1D0BC56467}" presName="horz1" presStyleCnt="0"/>
      <dgm:spPr/>
    </dgm:pt>
    <dgm:pt modelId="{402BE274-EF9F-4D7D-9E55-756D984995FC}" type="pres">
      <dgm:prSet presAssocID="{2138E06E-41C5-42B5-9EB4-EB1D0BC56467}" presName="tx1" presStyleLbl="revTx" presStyleIdx="3" presStyleCnt="6"/>
      <dgm:spPr/>
    </dgm:pt>
    <dgm:pt modelId="{3BF9AB07-3FF5-4FB9-92E2-0E94C9A07D67}" type="pres">
      <dgm:prSet presAssocID="{2138E06E-41C5-42B5-9EB4-EB1D0BC56467}" presName="vert1" presStyleCnt="0"/>
      <dgm:spPr/>
    </dgm:pt>
    <dgm:pt modelId="{141423E4-44D1-4367-80DC-866C5BBBAAEE}" type="pres">
      <dgm:prSet presAssocID="{656B3A3F-956D-4DE3-BB49-3C3A15B6042D}" presName="thickLine" presStyleLbl="alignNode1" presStyleIdx="4" presStyleCnt="6"/>
      <dgm:spPr/>
    </dgm:pt>
    <dgm:pt modelId="{64D49EF6-6FEE-42B7-B9B1-F782D49E9F3E}" type="pres">
      <dgm:prSet presAssocID="{656B3A3F-956D-4DE3-BB49-3C3A15B6042D}" presName="horz1" presStyleCnt="0"/>
      <dgm:spPr/>
    </dgm:pt>
    <dgm:pt modelId="{87175019-5553-4F03-BF17-0DD42116FDEF}" type="pres">
      <dgm:prSet presAssocID="{656B3A3F-956D-4DE3-BB49-3C3A15B6042D}" presName="tx1" presStyleLbl="revTx" presStyleIdx="4" presStyleCnt="6"/>
      <dgm:spPr/>
    </dgm:pt>
    <dgm:pt modelId="{84EB42BC-6EAC-47A3-88FF-D7B4F4466662}" type="pres">
      <dgm:prSet presAssocID="{656B3A3F-956D-4DE3-BB49-3C3A15B6042D}" presName="vert1" presStyleCnt="0"/>
      <dgm:spPr/>
    </dgm:pt>
    <dgm:pt modelId="{008B59B3-1423-46DC-8018-6E9F07256751}" type="pres">
      <dgm:prSet presAssocID="{59244C41-5275-40B4-9BE8-E96FDE70E235}" presName="thickLine" presStyleLbl="alignNode1" presStyleIdx="5" presStyleCnt="6"/>
      <dgm:spPr/>
    </dgm:pt>
    <dgm:pt modelId="{3BA1EF05-8774-4D9D-BDBB-D57C208BB3A0}" type="pres">
      <dgm:prSet presAssocID="{59244C41-5275-40B4-9BE8-E96FDE70E235}" presName="horz1" presStyleCnt="0"/>
      <dgm:spPr/>
    </dgm:pt>
    <dgm:pt modelId="{2DD397C4-E281-4453-A322-1D831E8D151D}" type="pres">
      <dgm:prSet presAssocID="{59244C41-5275-40B4-9BE8-E96FDE70E235}" presName="tx1" presStyleLbl="revTx" presStyleIdx="5" presStyleCnt="6"/>
      <dgm:spPr/>
    </dgm:pt>
    <dgm:pt modelId="{9D705386-AC22-4BB1-AF7E-1D360372038B}" type="pres">
      <dgm:prSet presAssocID="{59244C41-5275-40B4-9BE8-E96FDE70E235}" presName="vert1" presStyleCnt="0"/>
      <dgm:spPr/>
    </dgm:pt>
  </dgm:ptLst>
  <dgm:cxnLst>
    <dgm:cxn modelId="{024EAC2E-674A-4C76-B235-7B62DD9AD64E}" srcId="{D5EBC031-0CA9-4A37-911E-735D090733B6}" destId="{71E888B6-BF7F-4200-A696-9AC80EE25B49}" srcOrd="1" destOrd="0" parTransId="{263691A7-0FFD-4F82-99B0-0A7782B37FFD}" sibTransId="{DF13C89B-5EBB-4AC9-8176-9CCF58395B93}"/>
    <dgm:cxn modelId="{4D5EE44E-2E17-4E8A-A99E-306B9C5A0CE2}" type="presOf" srcId="{59244C41-5275-40B4-9BE8-E96FDE70E235}" destId="{2DD397C4-E281-4453-A322-1D831E8D151D}" srcOrd="0" destOrd="0" presId="urn:microsoft.com/office/officeart/2008/layout/LinedList"/>
    <dgm:cxn modelId="{53DCF953-87D7-443F-A8A8-4CF0B796143E}" srcId="{D5EBC031-0CA9-4A37-911E-735D090733B6}" destId="{2138E06E-41C5-42B5-9EB4-EB1D0BC56467}" srcOrd="3" destOrd="0" parTransId="{95CB29CD-78BE-4B9F-A668-5FC125C616EF}" sibTransId="{F34CA06C-5A7A-4B21-88D6-21BCA7DFD90D}"/>
    <dgm:cxn modelId="{424C5954-E11E-48B8-BCDB-2EA158101216}" srcId="{D5EBC031-0CA9-4A37-911E-735D090733B6}" destId="{656B3A3F-956D-4DE3-BB49-3C3A15B6042D}" srcOrd="4" destOrd="0" parTransId="{ABBACB40-FAD5-414A-803D-F915D808FCE0}" sibTransId="{E4AEE5C4-6F8D-483C-8257-7B783DAC7D8F}"/>
    <dgm:cxn modelId="{52FB497B-7EE5-4DAC-A5F1-DDEB800516DB}" type="presOf" srcId="{D5EBC031-0CA9-4A37-911E-735D090733B6}" destId="{108D7E48-C2C4-48DD-911F-9A2DFA95207D}" srcOrd="0" destOrd="0" presId="urn:microsoft.com/office/officeart/2008/layout/LinedList"/>
    <dgm:cxn modelId="{449FE77D-5E2A-41BA-846E-A6B8FD1AFEA0}" srcId="{D5EBC031-0CA9-4A37-911E-735D090733B6}" destId="{199D13D7-6D13-4E19-88C4-EEEAD874FF6D}" srcOrd="2" destOrd="0" parTransId="{CBB4D395-AE2A-4994-82F9-07ABDDC7BBA8}" sibTransId="{56CD3B41-1991-4BC2-8327-44E2C4DDF82A}"/>
    <dgm:cxn modelId="{543E0198-67C6-46A1-9AF0-C69C0C676813}" srcId="{D5EBC031-0CA9-4A37-911E-735D090733B6}" destId="{EA3E35CF-62D8-44D6-AE36-C979E295A832}" srcOrd="0" destOrd="0" parTransId="{9790C869-A25E-4F62-82CC-4B605975773C}" sibTransId="{478BA7EA-BBAD-4941-BB18-287369FCBD50}"/>
    <dgm:cxn modelId="{C9BFABBD-4E1E-4B8A-A525-951907F9AE71}" type="presOf" srcId="{199D13D7-6D13-4E19-88C4-EEEAD874FF6D}" destId="{102C344C-033D-4DD6-9039-5AE5FAD5A0AB}" srcOrd="0" destOrd="0" presId="urn:microsoft.com/office/officeart/2008/layout/LinedList"/>
    <dgm:cxn modelId="{1CE1D1CE-4B54-4E88-A3E3-78C160A06D91}" srcId="{D5EBC031-0CA9-4A37-911E-735D090733B6}" destId="{59244C41-5275-40B4-9BE8-E96FDE70E235}" srcOrd="5" destOrd="0" parTransId="{A0F090F7-4986-44BE-BE3E-76EDE32E516A}" sibTransId="{FF60C1FB-F5C2-4999-97BF-222C47E681A1}"/>
    <dgm:cxn modelId="{AC6614D6-0623-4695-9F7D-CDE4E5B6033C}" type="presOf" srcId="{2138E06E-41C5-42B5-9EB4-EB1D0BC56467}" destId="{402BE274-EF9F-4D7D-9E55-756D984995FC}" srcOrd="0" destOrd="0" presId="urn:microsoft.com/office/officeart/2008/layout/LinedList"/>
    <dgm:cxn modelId="{8948FDDA-242F-4AF9-BEAC-5881374657F5}" type="presOf" srcId="{71E888B6-BF7F-4200-A696-9AC80EE25B49}" destId="{278800D0-D8C1-4E49-BAF7-EF5CBB59CA94}" srcOrd="0" destOrd="0" presId="urn:microsoft.com/office/officeart/2008/layout/LinedList"/>
    <dgm:cxn modelId="{4897F2DD-850A-44D1-B895-FE729AF46BD0}" type="presOf" srcId="{656B3A3F-956D-4DE3-BB49-3C3A15B6042D}" destId="{87175019-5553-4F03-BF17-0DD42116FDEF}" srcOrd="0" destOrd="0" presId="urn:microsoft.com/office/officeart/2008/layout/LinedList"/>
    <dgm:cxn modelId="{03FA5FE6-FA8B-431B-984C-366380550D89}" type="presOf" srcId="{EA3E35CF-62D8-44D6-AE36-C979E295A832}" destId="{F94068E5-3CEA-4BDA-9B31-DCDD400399D0}" srcOrd="0" destOrd="0" presId="urn:microsoft.com/office/officeart/2008/layout/LinedList"/>
    <dgm:cxn modelId="{9E7A4A90-C633-40E1-AAD9-383E57E94F54}" type="presParOf" srcId="{108D7E48-C2C4-48DD-911F-9A2DFA95207D}" destId="{1E55EF2A-F609-496D-802A-4978D8DF4C6E}" srcOrd="0" destOrd="0" presId="urn:microsoft.com/office/officeart/2008/layout/LinedList"/>
    <dgm:cxn modelId="{95856B72-C8BE-4577-BC25-BC8FFB561F7C}" type="presParOf" srcId="{108D7E48-C2C4-48DD-911F-9A2DFA95207D}" destId="{AD5974CD-71F7-451F-9EE0-EF0EC665C4C9}" srcOrd="1" destOrd="0" presId="urn:microsoft.com/office/officeart/2008/layout/LinedList"/>
    <dgm:cxn modelId="{079D7EF8-5C34-4B0C-B82E-1BDDE8BA0646}" type="presParOf" srcId="{AD5974CD-71F7-451F-9EE0-EF0EC665C4C9}" destId="{F94068E5-3CEA-4BDA-9B31-DCDD400399D0}" srcOrd="0" destOrd="0" presId="urn:microsoft.com/office/officeart/2008/layout/LinedList"/>
    <dgm:cxn modelId="{5F0595A1-CC9B-4E84-86D7-55519FFF6ECA}" type="presParOf" srcId="{AD5974CD-71F7-451F-9EE0-EF0EC665C4C9}" destId="{9A2F984B-961B-4857-97B5-9F991553B5EE}" srcOrd="1" destOrd="0" presId="urn:microsoft.com/office/officeart/2008/layout/LinedList"/>
    <dgm:cxn modelId="{258FDAF1-DAEB-4D71-B1A4-33526C3BD97C}" type="presParOf" srcId="{108D7E48-C2C4-48DD-911F-9A2DFA95207D}" destId="{4EDCB7EA-18B8-42C9-A0B5-B7A915299AFE}" srcOrd="2" destOrd="0" presId="urn:microsoft.com/office/officeart/2008/layout/LinedList"/>
    <dgm:cxn modelId="{F6174D5F-ED2B-4ED8-B0CE-76F2DC8B1BA1}" type="presParOf" srcId="{108D7E48-C2C4-48DD-911F-9A2DFA95207D}" destId="{5165C79B-CB95-4FFB-AB82-D63A6EC09A97}" srcOrd="3" destOrd="0" presId="urn:microsoft.com/office/officeart/2008/layout/LinedList"/>
    <dgm:cxn modelId="{D181780A-65B5-4390-AA1E-729FD374F839}" type="presParOf" srcId="{5165C79B-CB95-4FFB-AB82-D63A6EC09A97}" destId="{278800D0-D8C1-4E49-BAF7-EF5CBB59CA94}" srcOrd="0" destOrd="0" presId="urn:microsoft.com/office/officeart/2008/layout/LinedList"/>
    <dgm:cxn modelId="{E96E3C90-1AF6-4F88-B194-46EDA0A2B0F9}" type="presParOf" srcId="{5165C79B-CB95-4FFB-AB82-D63A6EC09A97}" destId="{15BC8153-F7E8-446E-971C-AAD09AD340D7}" srcOrd="1" destOrd="0" presId="urn:microsoft.com/office/officeart/2008/layout/LinedList"/>
    <dgm:cxn modelId="{0B48EDDC-7059-4FBA-BCBB-B3E1013D87DA}" type="presParOf" srcId="{108D7E48-C2C4-48DD-911F-9A2DFA95207D}" destId="{14DBD908-A30B-4F6D-AD70-3BCCE11D9767}" srcOrd="4" destOrd="0" presId="urn:microsoft.com/office/officeart/2008/layout/LinedList"/>
    <dgm:cxn modelId="{C1E5658C-F20E-4526-8D78-F79833ACC18B}" type="presParOf" srcId="{108D7E48-C2C4-48DD-911F-9A2DFA95207D}" destId="{E52BB879-5A8C-4D62-BC4C-B4F28540091E}" srcOrd="5" destOrd="0" presId="urn:microsoft.com/office/officeart/2008/layout/LinedList"/>
    <dgm:cxn modelId="{DE0B10DD-9F3E-4395-995F-CBE8D115B97F}" type="presParOf" srcId="{E52BB879-5A8C-4D62-BC4C-B4F28540091E}" destId="{102C344C-033D-4DD6-9039-5AE5FAD5A0AB}" srcOrd="0" destOrd="0" presId="urn:microsoft.com/office/officeart/2008/layout/LinedList"/>
    <dgm:cxn modelId="{4B40796B-6971-4E30-824E-02917CFC293A}" type="presParOf" srcId="{E52BB879-5A8C-4D62-BC4C-B4F28540091E}" destId="{6B9138C1-2356-4514-A84F-03C29D5A27DA}" srcOrd="1" destOrd="0" presId="urn:microsoft.com/office/officeart/2008/layout/LinedList"/>
    <dgm:cxn modelId="{DB170F9B-6099-44BF-99A1-F888861A40AC}" type="presParOf" srcId="{108D7E48-C2C4-48DD-911F-9A2DFA95207D}" destId="{EBD8A856-73EB-4727-9983-EA7E3E03DECA}" srcOrd="6" destOrd="0" presId="urn:microsoft.com/office/officeart/2008/layout/LinedList"/>
    <dgm:cxn modelId="{2344F7CA-5A05-4A2E-B061-A9341C65D03E}" type="presParOf" srcId="{108D7E48-C2C4-48DD-911F-9A2DFA95207D}" destId="{3F8E11C9-72EC-4804-9B6E-3F3875613133}" srcOrd="7" destOrd="0" presId="urn:microsoft.com/office/officeart/2008/layout/LinedList"/>
    <dgm:cxn modelId="{A1E27321-EF06-4FAA-93A0-40FB10008E9E}" type="presParOf" srcId="{3F8E11C9-72EC-4804-9B6E-3F3875613133}" destId="{402BE274-EF9F-4D7D-9E55-756D984995FC}" srcOrd="0" destOrd="0" presId="urn:microsoft.com/office/officeart/2008/layout/LinedList"/>
    <dgm:cxn modelId="{6B35B691-DEEC-4F75-BA11-EB2F827CA9AB}" type="presParOf" srcId="{3F8E11C9-72EC-4804-9B6E-3F3875613133}" destId="{3BF9AB07-3FF5-4FB9-92E2-0E94C9A07D67}" srcOrd="1" destOrd="0" presId="urn:microsoft.com/office/officeart/2008/layout/LinedList"/>
    <dgm:cxn modelId="{6476142A-BBA8-44DC-8736-8348F1697C03}" type="presParOf" srcId="{108D7E48-C2C4-48DD-911F-9A2DFA95207D}" destId="{141423E4-44D1-4367-80DC-866C5BBBAAEE}" srcOrd="8" destOrd="0" presId="urn:microsoft.com/office/officeart/2008/layout/LinedList"/>
    <dgm:cxn modelId="{7AC0671D-AD89-4275-A4C9-DB9C793B51AA}" type="presParOf" srcId="{108D7E48-C2C4-48DD-911F-9A2DFA95207D}" destId="{64D49EF6-6FEE-42B7-B9B1-F782D49E9F3E}" srcOrd="9" destOrd="0" presId="urn:microsoft.com/office/officeart/2008/layout/LinedList"/>
    <dgm:cxn modelId="{54408BCF-20EF-4923-9CB2-35206991B48A}" type="presParOf" srcId="{64D49EF6-6FEE-42B7-B9B1-F782D49E9F3E}" destId="{87175019-5553-4F03-BF17-0DD42116FDEF}" srcOrd="0" destOrd="0" presId="urn:microsoft.com/office/officeart/2008/layout/LinedList"/>
    <dgm:cxn modelId="{63D9B79C-3DC9-4396-A07B-C7F0EFF62A18}" type="presParOf" srcId="{64D49EF6-6FEE-42B7-B9B1-F782D49E9F3E}" destId="{84EB42BC-6EAC-47A3-88FF-D7B4F4466662}" srcOrd="1" destOrd="0" presId="urn:microsoft.com/office/officeart/2008/layout/LinedList"/>
    <dgm:cxn modelId="{5B29581C-3024-44DF-8A65-922BAACDBBFB}" type="presParOf" srcId="{108D7E48-C2C4-48DD-911F-9A2DFA95207D}" destId="{008B59B3-1423-46DC-8018-6E9F07256751}" srcOrd="10" destOrd="0" presId="urn:microsoft.com/office/officeart/2008/layout/LinedList"/>
    <dgm:cxn modelId="{07B00D86-F92C-46C3-A4CA-C953ECA27A64}" type="presParOf" srcId="{108D7E48-C2C4-48DD-911F-9A2DFA95207D}" destId="{3BA1EF05-8774-4D9D-BDBB-D57C208BB3A0}" srcOrd="11" destOrd="0" presId="urn:microsoft.com/office/officeart/2008/layout/LinedList"/>
    <dgm:cxn modelId="{1AF995A9-E1E8-4437-817C-FA1A056C1027}" type="presParOf" srcId="{3BA1EF05-8774-4D9D-BDBB-D57C208BB3A0}" destId="{2DD397C4-E281-4453-A322-1D831E8D151D}" srcOrd="0" destOrd="0" presId="urn:microsoft.com/office/officeart/2008/layout/LinedList"/>
    <dgm:cxn modelId="{9A6FF9A7-57DE-4553-A959-3126BC3AB164}" type="presParOf" srcId="{3BA1EF05-8774-4D9D-BDBB-D57C208BB3A0}" destId="{9D705386-AC22-4BB1-AF7E-1D360372038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78B38F5-327D-4A78-8A49-92881EC80A56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09F0530-E4D9-46A6-8764-B398DFA20A86}">
      <dgm:prSet/>
      <dgm:spPr/>
      <dgm:t>
        <a:bodyPr/>
        <a:lstStyle/>
        <a:p>
          <a:r>
            <a:rPr lang="en-GB"/>
            <a:t>The mind is a wonderful thing. It starts working the minute you're born and never stops working until you get up to speak in public.</a:t>
          </a:r>
          <a:endParaRPr lang="en-US"/>
        </a:p>
      </dgm:t>
    </dgm:pt>
    <dgm:pt modelId="{1AC3D51B-E4EB-4BE1-B586-C89FFE3EB4F1}" type="parTrans" cxnId="{87446C2E-81A0-44DD-9C54-EDDFCECCEF16}">
      <dgm:prSet/>
      <dgm:spPr/>
      <dgm:t>
        <a:bodyPr/>
        <a:lstStyle/>
        <a:p>
          <a:endParaRPr lang="en-US"/>
        </a:p>
      </dgm:t>
    </dgm:pt>
    <dgm:pt modelId="{B84DEFD0-989D-4FF7-8DE8-5BB85984E9B9}" type="sibTrans" cxnId="{87446C2E-81A0-44DD-9C54-EDDFCECCEF16}">
      <dgm:prSet/>
      <dgm:spPr/>
      <dgm:t>
        <a:bodyPr/>
        <a:lstStyle/>
        <a:p>
          <a:endParaRPr lang="en-US"/>
        </a:p>
      </dgm:t>
    </dgm:pt>
    <dgm:pt modelId="{2F212FA5-D8B6-40B5-8862-6B7323222074}">
      <dgm:prSet/>
      <dgm:spPr/>
      <dgm:t>
        <a:bodyPr/>
        <a:lstStyle/>
        <a:p>
          <a:r>
            <a:rPr lang="en-GB"/>
            <a:t>So how can we combat this?</a:t>
          </a:r>
          <a:endParaRPr lang="en-US"/>
        </a:p>
      </dgm:t>
    </dgm:pt>
    <dgm:pt modelId="{DE487CE6-7215-4F2F-95CC-8F012736BF38}" type="parTrans" cxnId="{B5B34264-7ED2-4D36-BEA4-5E6D4ED9666B}">
      <dgm:prSet/>
      <dgm:spPr/>
      <dgm:t>
        <a:bodyPr/>
        <a:lstStyle/>
        <a:p>
          <a:endParaRPr lang="en-US"/>
        </a:p>
      </dgm:t>
    </dgm:pt>
    <dgm:pt modelId="{DFE00C73-EB53-468D-AD5F-6079CE6873A2}" type="sibTrans" cxnId="{B5B34264-7ED2-4D36-BEA4-5E6D4ED9666B}">
      <dgm:prSet/>
      <dgm:spPr/>
      <dgm:t>
        <a:bodyPr/>
        <a:lstStyle/>
        <a:p>
          <a:endParaRPr lang="en-US"/>
        </a:p>
      </dgm:t>
    </dgm:pt>
    <dgm:pt modelId="{6F060DD3-A134-4038-9B04-D9B9674D1307}" type="pres">
      <dgm:prSet presAssocID="{B78B38F5-327D-4A78-8A49-92881EC80A56}" presName="vert0" presStyleCnt="0">
        <dgm:presLayoutVars>
          <dgm:dir/>
          <dgm:animOne val="branch"/>
          <dgm:animLvl val="lvl"/>
        </dgm:presLayoutVars>
      </dgm:prSet>
      <dgm:spPr/>
    </dgm:pt>
    <dgm:pt modelId="{A3499B75-8998-4DD7-A045-351C6EB73690}" type="pres">
      <dgm:prSet presAssocID="{F09F0530-E4D9-46A6-8764-B398DFA20A86}" presName="thickLine" presStyleLbl="alignNode1" presStyleIdx="0" presStyleCnt="2"/>
      <dgm:spPr/>
    </dgm:pt>
    <dgm:pt modelId="{1AED459E-D45D-4644-BB11-B129C4D31968}" type="pres">
      <dgm:prSet presAssocID="{F09F0530-E4D9-46A6-8764-B398DFA20A86}" presName="horz1" presStyleCnt="0"/>
      <dgm:spPr/>
    </dgm:pt>
    <dgm:pt modelId="{1B89610E-0086-4728-9E55-D54B5C163FE8}" type="pres">
      <dgm:prSet presAssocID="{F09F0530-E4D9-46A6-8764-B398DFA20A86}" presName="tx1" presStyleLbl="revTx" presStyleIdx="0" presStyleCnt="2"/>
      <dgm:spPr/>
    </dgm:pt>
    <dgm:pt modelId="{B4646572-DC72-4AAE-8A98-39F27E1F89ED}" type="pres">
      <dgm:prSet presAssocID="{F09F0530-E4D9-46A6-8764-B398DFA20A86}" presName="vert1" presStyleCnt="0"/>
      <dgm:spPr/>
    </dgm:pt>
    <dgm:pt modelId="{93681BB7-CC00-46EF-970F-B962980C1679}" type="pres">
      <dgm:prSet presAssocID="{2F212FA5-D8B6-40B5-8862-6B7323222074}" presName="thickLine" presStyleLbl="alignNode1" presStyleIdx="1" presStyleCnt="2"/>
      <dgm:spPr/>
    </dgm:pt>
    <dgm:pt modelId="{F438699D-47E9-4AE3-8179-4CC86A756759}" type="pres">
      <dgm:prSet presAssocID="{2F212FA5-D8B6-40B5-8862-6B7323222074}" presName="horz1" presStyleCnt="0"/>
      <dgm:spPr/>
    </dgm:pt>
    <dgm:pt modelId="{398F13E6-6078-499C-901D-EFAC32E757A4}" type="pres">
      <dgm:prSet presAssocID="{2F212FA5-D8B6-40B5-8862-6B7323222074}" presName="tx1" presStyleLbl="revTx" presStyleIdx="1" presStyleCnt="2"/>
      <dgm:spPr/>
    </dgm:pt>
    <dgm:pt modelId="{1231017B-2FE1-450E-9155-07322687E889}" type="pres">
      <dgm:prSet presAssocID="{2F212FA5-D8B6-40B5-8862-6B7323222074}" presName="vert1" presStyleCnt="0"/>
      <dgm:spPr/>
    </dgm:pt>
  </dgm:ptLst>
  <dgm:cxnLst>
    <dgm:cxn modelId="{87446C2E-81A0-44DD-9C54-EDDFCECCEF16}" srcId="{B78B38F5-327D-4A78-8A49-92881EC80A56}" destId="{F09F0530-E4D9-46A6-8764-B398DFA20A86}" srcOrd="0" destOrd="0" parTransId="{1AC3D51B-E4EB-4BE1-B586-C89FFE3EB4F1}" sibTransId="{B84DEFD0-989D-4FF7-8DE8-5BB85984E9B9}"/>
    <dgm:cxn modelId="{B5B34264-7ED2-4D36-BEA4-5E6D4ED9666B}" srcId="{B78B38F5-327D-4A78-8A49-92881EC80A56}" destId="{2F212FA5-D8B6-40B5-8862-6B7323222074}" srcOrd="1" destOrd="0" parTransId="{DE487CE6-7215-4F2F-95CC-8F012736BF38}" sibTransId="{DFE00C73-EB53-468D-AD5F-6079CE6873A2}"/>
    <dgm:cxn modelId="{31ECBF48-32F5-485D-8EE0-5DBDF5E7F6AB}" type="presOf" srcId="{F09F0530-E4D9-46A6-8764-B398DFA20A86}" destId="{1B89610E-0086-4728-9E55-D54B5C163FE8}" srcOrd="0" destOrd="0" presId="urn:microsoft.com/office/officeart/2008/layout/LinedList"/>
    <dgm:cxn modelId="{1EA55A71-648F-4DC3-BF21-1D7CD5913B7F}" type="presOf" srcId="{B78B38F5-327D-4A78-8A49-92881EC80A56}" destId="{6F060DD3-A134-4038-9B04-D9B9674D1307}" srcOrd="0" destOrd="0" presId="urn:microsoft.com/office/officeart/2008/layout/LinedList"/>
    <dgm:cxn modelId="{386B4475-37A0-4F27-AE7C-8FBAF8086A66}" type="presOf" srcId="{2F212FA5-D8B6-40B5-8862-6B7323222074}" destId="{398F13E6-6078-499C-901D-EFAC32E757A4}" srcOrd="0" destOrd="0" presId="urn:microsoft.com/office/officeart/2008/layout/LinedList"/>
    <dgm:cxn modelId="{710625B5-F511-48B3-86CA-778558C9E3B1}" type="presParOf" srcId="{6F060DD3-A134-4038-9B04-D9B9674D1307}" destId="{A3499B75-8998-4DD7-A045-351C6EB73690}" srcOrd="0" destOrd="0" presId="urn:microsoft.com/office/officeart/2008/layout/LinedList"/>
    <dgm:cxn modelId="{34B56514-ACF0-458E-A522-9126F4ECC6FC}" type="presParOf" srcId="{6F060DD3-A134-4038-9B04-D9B9674D1307}" destId="{1AED459E-D45D-4644-BB11-B129C4D31968}" srcOrd="1" destOrd="0" presId="urn:microsoft.com/office/officeart/2008/layout/LinedList"/>
    <dgm:cxn modelId="{8B2C7581-8E9A-4779-AAAA-5498171F458C}" type="presParOf" srcId="{1AED459E-D45D-4644-BB11-B129C4D31968}" destId="{1B89610E-0086-4728-9E55-D54B5C163FE8}" srcOrd="0" destOrd="0" presId="urn:microsoft.com/office/officeart/2008/layout/LinedList"/>
    <dgm:cxn modelId="{70CB51D7-7621-4BF6-B77C-F939FB24132B}" type="presParOf" srcId="{1AED459E-D45D-4644-BB11-B129C4D31968}" destId="{B4646572-DC72-4AAE-8A98-39F27E1F89ED}" srcOrd="1" destOrd="0" presId="urn:microsoft.com/office/officeart/2008/layout/LinedList"/>
    <dgm:cxn modelId="{FA74C8D0-F8BD-48C8-B305-EF10F2F1D67D}" type="presParOf" srcId="{6F060DD3-A134-4038-9B04-D9B9674D1307}" destId="{93681BB7-CC00-46EF-970F-B962980C1679}" srcOrd="2" destOrd="0" presId="urn:microsoft.com/office/officeart/2008/layout/LinedList"/>
    <dgm:cxn modelId="{62406AE2-2291-42A5-B8F1-B6A3844465AA}" type="presParOf" srcId="{6F060DD3-A134-4038-9B04-D9B9674D1307}" destId="{F438699D-47E9-4AE3-8179-4CC86A756759}" srcOrd="3" destOrd="0" presId="urn:microsoft.com/office/officeart/2008/layout/LinedList"/>
    <dgm:cxn modelId="{753730C7-9B55-4EBD-8F6D-26DE19AEE45F}" type="presParOf" srcId="{F438699D-47E9-4AE3-8179-4CC86A756759}" destId="{398F13E6-6078-499C-901D-EFAC32E757A4}" srcOrd="0" destOrd="0" presId="urn:microsoft.com/office/officeart/2008/layout/LinedList"/>
    <dgm:cxn modelId="{D6404C51-872A-4766-84CE-CE1F32F68ABE}" type="presParOf" srcId="{F438699D-47E9-4AE3-8179-4CC86A756759}" destId="{1231017B-2FE1-450E-9155-07322687E88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95E2EE-85F9-49AF-8595-08BB53DB2327}">
      <dsp:nvSpPr>
        <dsp:cNvPr id="0" name=""/>
        <dsp:cNvSpPr/>
      </dsp:nvSpPr>
      <dsp:spPr>
        <a:xfrm>
          <a:off x="2218055" y="423"/>
          <a:ext cx="8872220" cy="55045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146" tIns="139815" rIns="172146" bIns="13981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Aim: To learn vital presentation skills for your time as a student.</a:t>
          </a:r>
        </a:p>
      </dsp:txBody>
      <dsp:txXfrm>
        <a:off x="2218055" y="423"/>
        <a:ext cx="8872220" cy="550451"/>
      </dsp:txXfrm>
    </dsp:sp>
    <dsp:sp modelId="{8670A0C6-9548-4D01-9CC2-394850F92853}">
      <dsp:nvSpPr>
        <dsp:cNvPr id="0" name=""/>
        <dsp:cNvSpPr/>
      </dsp:nvSpPr>
      <dsp:spPr>
        <a:xfrm>
          <a:off x="0" y="423"/>
          <a:ext cx="2218055" cy="55045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372" tIns="54372" rIns="117372" bIns="543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Aim</a:t>
          </a:r>
        </a:p>
      </dsp:txBody>
      <dsp:txXfrm>
        <a:off x="0" y="423"/>
        <a:ext cx="2218055" cy="550451"/>
      </dsp:txXfrm>
    </dsp:sp>
    <dsp:sp modelId="{D4E2FE02-AFA9-4F02-8B65-144E01040D61}">
      <dsp:nvSpPr>
        <dsp:cNvPr id="0" name=""/>
        <dsp:cNvSpPr/>
      </dsp:nvSpPr>
      <dsp:spPr>
        <a:xfrm>
          <a:off x="2218055" y="583901"/>
          <a:ext cx="8872220" cy="550451"/>
        </a:xfrm>
        <a:prstGeom prst="rect">
          <a:avLst/>
        </a:prstGeom>
        <a:solidFill>
          <a:schemeClr val="accent2">
            <a:tint val="40000"/>
            <a:alpha val="90000"/>
            <a:hueOff val="-320517"/>
            <a:satOff val="2132"/>
            <a:lumOff val="283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320517"/>
              <a:satOff val="2132"/>
              <a:lumOff val="2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146" tIns="139815" rIns="172146" bIns="13981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Explain why we give presentations.</a:t>
          </a:r>
        </a:p>
      </dsp:txBody>
      <dsp:txXfrm>
        <a:off x="2218055" y="583901"/>
        <a:ext cx="8872220" cy="550451"/>
      </dsp:txXfrm>
    </dsp:sp>
    <dsp:sp modelId="{CE4C23B9-C56E-4DFD-B48E-16BE06169CBE}">
      <dsp:nvSpPr>
        <dsp:cNvPr id="0" name=""/>
        <dsp:cNvSpPr/>
      </dsp:nvSpPr>
      <dsp:spPr>
        <a:xfrm>
          <a:off x="0" y="583901"/>
          <a:ext cx="2218055" cy="550451"/>
        </a:xfrm>
        <a:prstGeom prst="rect">
          <a:avLst/>
        </a:prstGeom>
        <a:solidFill>
          <a:schemeClr val="accent2">
            <a:hueOff val="-300008"/>
            <a:satOff val="-103"/>
            <a:lumOff val="1412"/>
            <a:alphaOff val="0"/>
          </a:schemeClr>
        </a:solidFill>
        <a:ln w="12700" cap="flat" cmpd="sng" algn="ctr">
          <a:solidFill>
            <a:schemeClr val="accent2">
              <a:hueOff val="-300008"/>
              <a:satOff val="-103"/>
              <a:lumOff val="14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372" tIns="54372" rIns="117372" bIns="543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Explain</a:t>
          </a:r>
        </a:p>
      </dsp:txBody>
      <dsp:txXfrm>
        <a:off x="0" y="583901"/>
        <a:ext cx="2218055" cy="550451"/>
      </dsp:txXfrm>
    </dsp:sp>
    <dsp:sp modelId="{A5211451-0AD0-44F2-86A3-873421C3129D}">
      <dsp:nvSpPr>
        <dsp:cNvPr id="0" name=""/>
        <dsp:cNvSpPr/>
      </dsp:nvSpPr>
      <dsp:spPr>
        <a:xfrm>
          <a:off x="2218055" y="1167380"/>
          <a:ext cx="8872220" cy="550451"/>
        </a:xfrm>
        <a:prstGeom prst="rect">
          <a:avLst/>
        </a:prstGeom>
        <a:solidFill>
          <a:schemeClr val="accent2">
            <a:tint val="40000"/>
            <a:alpha val="90000"/>
            <a:hueOff val="-641034"/>
            <a:satOff val="4264"/>
            <a:lumOff val="56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641034"/>
              <a:satOff val="4264"/>
              <a:lumOff val="56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146" tIns="139815" rIns="172146" bIns="13981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Discuss important presentation skills. </a:t>
          </a:r>
        </a:p>
      </dsp:txBody>
      <dsp:txXfrm>
        <a:off x="2218055" y="1167380"/>
        <a:ext cx="8872220" cy="550451"/>
      </dsp:txXfrm>
    </dsp:sp>
    <dsp:sp modelId="{515D8BBE-AD6E-41D7-B18E-9C3C11C892C6}">
      <dsp:nvSpPr>
        <dsp:cNvPr id="0" name=""/>
        <dsp:cNvSpPr/>
      </dsp:nvSpPr>
      <dsp:spPr>
        <a:xfrm>
          <a:off x="0" y="1167380"/>
          <a:ext cx="2218055" cy="550451"/>
        </a:xfrm>
        <a:prstGeom prst="rect">
          <a:avLst/>
        </a:prstGeom>
        <a:solidFill>
          <a:schemeClr val="accent2">
            <a:hueOff val="-600017"/>
            <a:satOff val="-206"/>
            <a:lumOff val="2824"/>
            <a:alphaOff val="0"/>
          </a:schemeClr>
        </a:solidFill>
        <a:ln w="12700" cap="flat" cmpd="sng" algn="ctr">
          <a:solidFill>
            <a:schemeClr val="accent2">
              <a:hueOff val="-600017"/>
              <a:satOff val="-206"/>
              <a:lumOff val="2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372" tIns="54372" rIns="117372" bIns="543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Discuss</a:t>
          </a:r>
        </a:p>
      </dsp:txBody>
      <dsp:txXfrm>
        <a:off x="0" y="1167380"/>
        <a:ext cx="2218055" cy="550451"/>
      </dsp:txXfrm>
    </dsp:sp>
    <dsp:sp modelId="{AF8423ED-2C78-4C64-95CA-8EA4B8F6F974}">
      <dsp:nvSpPr>
        <dsp:cNvPr id="0" name=""/>
        <dsp:cNvSpPr/>
      </dsp:nvSpPr>
      <dsp:spPr>
        <a:xfrm>
          <a:off x="2218055" y="1750858"/>
          <a:ext cx="8872220" cy="550451"/>
        </a:xfrm>
        <a:prstGeom prst="rect">
          <a:avLst/>
        </a:prstGeom>
        <a:solidFill>
          <a:schemeClr val="accent2">
            <a:tint val="40000"/>
            <a:alpha val="90000"/>
            <a:hueOff val="-961551"/>
            <a:satOff val="6395"/>
            <a:lumOff val="84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961551"/>
              <a:satOff val="6395"/>
              <a:lumOff val="8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146" tIns="139815" rIns="172146" bIns="13981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Explain dos and don'ts of presentations.</a:t>
          </a:r>
        </a:p>
      </dsp:txBody>
      <dsp:txXfrm>
        <a:off x="2218055" y="1750858"/>
        <a:ext cx="8872220" cy="550451"/>
      </dsp:txXfrm>
    </dsp:sp>
    <dsp:sp modelId="{2086E10D-9E0B-4AEB-8AA4-ADF7AEF42AB9}">
      <dsp:nvSpPr>
        <dsp:cNvPr id="0" name=""/>
        <dsp:cNvSpPr/>
      </dsp:nvSpPr>
      <dsp:spPr>
        <a:xfrm>
          <a:off x="0" y="1750858"/>
          <a:ext cx="2218055" cy="550451"/>
        </a:xfrm>
        <a:prstGeom prst="rect">
          <a:avLst/>
        </a:prstGeom>
        <a:solidFill>
          <a:schemeClr val="accent2">
            <a:hueOff val="-900025"/>
            <a:satOff val="-308"/>
            <a:lumOff val="4235"/>
            <a:alphaOff val="0"/>
          </a:schemeClr>
        </a:solidFill>
        <a:ln w="12700" cap="flat" cmpd="sng" algn="ctr">
          <a:solidFill>
            <a:schemeClr val="accent2">
              <a:hueOff val="-900025"/>
              <a:satOff val="-308"/>
              <a:lumOff val="42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372" tIns="54372" rIns="117372" bIns="543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Explain</a:t>
          </a:r>
        </a:p>
      </dsp:txBody>
      <dsp:txXfrm>
        <a:off x="0" y="1750858"/>
        <a:ext cx="2218055" cy="550451"/>
      </dsp:txXfrm>
    </dsp:sp>
    <dsp:sp modelId="{E9BC94D8-07F2-4010-8F8A-D30563B3C9BA}">
      <dsp:nvSpPr>
        <dsp:cNvPr id="0" name=""/>
        <dsp:cNvSpPr/>
      </dsp:nvSpPr>
      <dsp:spPr>
        <a:xfrm>
          <a:off x="2218055" y="2334336"/>
          <a:ext cx="8872220" cy="550451"/>
        </a:xfrm>
        <a:prstGeom prst="rect">
          <a:avLst/>
        </a:prstGeom>
        <a:solidFill>
          <a:schemeClr val="accent2">
            <a:tint val="40000"/>
            <a:alpha val="90000"/>
            <a:hueOff val="-1282068"/>
            <a:satOff val="8527"/>
            <a:lumOff val="1132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282068"/>
              <a:satOff val="8527"/>
              <a:lumOff val="113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146" tIns="139815" rIns="172146" bIns="13981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Discuss features of Microsoft PowerPoint.</a:t>
          </a:r>
        </a:p>
      </dsp:txBody>
      <dsp:txXfrm>
        <a:off x="2218055" y="2334336"/>
        <a:ext cx="8872220" cy="550451"/>
      </dsp:txXfrm>
    </dsp:sp>
    <dsp:sp modelId="{304AB9BE-17FD-43C9-8BC3-9A35B7D0280D}">
      <dsp:nvSpPr>
        <dsp:cNvPr id="0" name=""/>
        <dsp:cNvSpPr/>
      </dsp:nvSpPr>
      <dsp:spPr>
        <a:xfrm>
          <a:off x="0" y="2334336"/>
          <a:ext cx="2218055" cy="550451"/>
        </a:xfrm>
        <a:prstGeom prst="rect">
          <a:avLst/>
        </a:prstGeom>
        <a:solidFill>
          <a:schemeClr val="accent2">
            <a:hueOff val="-1200034"/>
            <a:satOff val="-411"/>
            <a:lumOff val="5647"/>
            <a:alphaOff val="0"/>
          </a:schemeClr>
        </a:solidFill>
        <a:ln w="12700" cap="flat" cmpd="sng" algn="ctr">
          <a:solidFill>
            <a:schemeClr val="accent2">
              <a:hueOff val="-1200034"/>
              <a:satOff val="-411"/>
              <a:lumOff val="564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372" tIns="54372" rIns="117372" bIns="543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Discuss</a:t>
          </a:r>
        </a:p>
      </dsp:txBody>
      <dsp:txXfrm>
        <a:off x="0" y="2334336"/>
        <a:ext cx="2218055" cy="550451"/>
      </dsp:txXfrm>
    </dsp:sp>
    <dsp:sp modelId="{57C73419-38A7-432B-98C3-6FC493572228}">
      <dsp:nvSpPr>
        <dsp:cNvPr id="0" name=""/>
        <dsp:cNvSpPr/>
      </dsp:nvSpPr>
      <dsp:spPr>
        <a:xfrm>
          <a:off x="2218055" y="2917815"/>
          <a:ext cx="8872220" cy="550451"/>
        </a:xfrm>
        <a:prstGeom prst="rect">
          <a:avLst/>
        </a:prstGeom>
        <a:solidFill>
          <a:schemeClr val="accent2">
            <a:tint val="40000"/>
            <a:alpha val="90000"/>
            <a:hueOff val="-1602585"/>
            <a:satOff val="10659"/>
            <a:lumOff val="141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602585"/>
              <a:satOff val="10659"/>
              <a:lumOff val="14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146" tIns="139815" rIns="172146" bIns="139815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Give a short presentation (2 mins).</a:t>
          </a:r>
        </a:p>
      </dsp:txBody>
      <dsp:txXfrm>
        <a:off x="2218055" y="2917815"/>
        <a:ext cx="8872220" cy="550451"/>
      </dsp:txXfrm>
    </dsp:sp>
    <dsp:sp modelId="{33567DF3-DEFA-460D-B4E2-309635C23B63}">
      <dsp:nvSpPr>
        <dsp:cNvPr id="0" name=""/>
        <dsp:cNvSpPr/>
      </dsp:nvSpPr>
      <dsp:spPr>
        <a:xfrm>
          <a:off x="0" y="2917815"/>
          <a:ext cx="2218055" cy="550451"/>
        </a:xfrm>
        <a:prstGeom prst="rect">
          <a:avLst/>
        </a:prstGeom>
        <a:solidFill>
          <a:schemeClr val="accent2">
            <a:hueOff val="-1500042"/>
            <a:satOff val="-514"/>
            <a:lumOff val="7059"/>
            <a:alphaOff val="0"/>
          </a:schemeClr>
        </a:solidFill>
        <a:ln w="12700" cap="flat" cmpd="sng" algn="ctr">
          <a:solidFill>
            <a:schemeClr val="accent2">
              <a:hueOff val="-1500042"/>
              <a:satOff val="-514"/>
              <a:lumOff val="70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372" tIns="54372" rIns="117372" bIns="543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Give</a:t>
          </a:r>
        </a:p>
      </dsp:txBody>
      <dsp:txXfrm>
        <a:off x="0" y="2917815"/>
        <a:ext cx="2218055" cy="5504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2EEFCC-290B-4236-AF6F-0165FF8360E0}">
      <dsp:nvSpPr>
        <dsp:cNvPr id="0" name=""/>
        <dsp:cNvSpPr/>
      </dsp:nvSpPr>
      <dsp:spPr>
        <a:xfrm>
          <a:off x="309760" y="53307"/>
          <a:ext cx="1386199" cy="138619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6D06D-8954-4214-ABB6-392BA656A72D}">
      <dsp:nvSpPr>
        <dsp:cNvPr id="0" name=""/>
        <dsp:cNvSpPr/>
      </dsp:nvSpPr>
      <dsp:spPr>
        <a:xfrm>
          <a:off x="600862" y="344409"/>
          <a:ext cx="803995" cy="8039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7BB3DD-BA34-4D26-B948-BA757A27572B}">
      <dsp:nvSpPr>
        <dsp:cNvPr id="0" name=""/>
        <dsp:cNvSpPr/>
      </dsp:nvSpPr>
      <dsp:spPr>
        <a:xfrm>
          <a:off x="1993002" y="53307"/>
          <a:ext cx="3267469" cy="1386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Why do we give presentations?</a:t>
          </a:r>
          <a:endParaRPr lang="en-US" sz="2400" kern="1200"/>
        </a:p>
      </dsp:txBody>
      <dsp:txXfrm>
        <a:off x="1993002" y="53307"/>
        <a:ext cx="3267469" cy="1386199"/>
      </dsp:txXfrm>
    </dsp:sp>
    <dsp:sp modelId="{8A1C1DC0-CEB0-4F57-8D05-4538FCC8BA9C}">
      <dsp:nvSpPr>
        <dsp:cNvPr id="0" name=""/>
        <dsp:cNvSpPr/>
      </dsp:nvSpPr>
      <dsp:spPr>
        <a:xfrm>
          <a:off x="5829803" y="53307"/>
          <a:ext cx="1386199" cy="138619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DF5FED-0477-4D7C-AC12-2DC18E3D0AD8}">
      <dsp:nvSpPr>
        <dsp:cNvPr id="0" name=""/>
        <dsp:cNvSpPr/>
      </dsp:nvSpPr>
      <dsp:spPr>
        <a:xfrm>
          <a:off x="6120905" y="344409"/>
          <a:ext cx="803995" cy="80399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3ADD1F-7744-4E1C-9F25-0B8BC8681A1A}">
      <dsp:nvSpPr>
        <dsp:cNvPr id="0" name=""/>
        <dsp:cNvSpPr/>
      </dsp:nvSpPr>
      <dsp:spPr>
        <a:xfrm>
          <a:off x="7513045" y="53307"/>
          <a:ext cx="3267469" cy="1386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Assessments</a:t>
          </a:r>
          <a:endParaRPr lang="en-US" sz="2400" kern="1200"/>
        </a:p>
      </dsp:txBody>
      <dsp:txXfrm>
        <a:off x="7513045" y="53307"/>
        <a:ext cx="3267469" cy="1386199"/>
      </dsp:txXfrm>
    </dsp:sp>
    <dsp:sp modelId="{AA5A9834-675E-4E77-ABC3-208F30905FB9}">
      <dsp:nvSpPr>
        <dsp:cNvPr id="0" name=""/>
        <dsp:cNvSpPr/>
      </dsp:nvSpPr>
      <dsp:spPr>
        <a:xfrm>
          <a:off x="309760" y="2029183"/>
          <a:ext cx="1386199" cy="13861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AA4095-C975-4E35-BC16-B0E41A786DC7}">
      <dsp:nvSpPr>
        <dsp:cNvPr id="0" name=""/>
        <dsp:cNvSpPr/>
      </dsp:nvSpPr>
      <dsp:spPr>
        <a:xfrm>
          <a:off x="600862" y="2320285"/>
          <a:ext cx="803995" cy="80399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D0E33A-3ED6-4F3C-9FF5-6F7790452F9D}">
      <dsp:nvSpPr>
        <dsp:cNvPr id="0" name=""/>
        <dsp:cNvSpPr/>
      </dsp:nvSpPr>
      <dsp:spPr>
        <a:xfrm>
          <a:off x="1993002" y="2029183"/>
          <a:ext cx="3267469" cy="1386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Conveying information</a:t>
          </a:r>
          <a:endParaRPr lang="en-US" sz="2400" kern="1200"/>
        </a:p>
      </dsp:txBody>
      <dsp:txXfrm>
        <a:off x="1993002" y="2029183"/>
        <a:ext cx="3267469" cy="1386199"/>
      </dsp:txXfrm>
    </dsp:sp>
    <dsp:sp modelId="{680D1C8E-561D-4EE2-A2EA-50E7F040C0F2}">
      <dsp:nvSpPr>
        <dsp:cNvPr id="0" name=""/>
        <dsp:cNvSpPr/>
      </dsp:nvSpPr>
      <dsp:spPr>
        <a:xfrm>
          <a:off x="5829803" y="2029183"/>
          <a:ext cx="1386199" cy="138619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73C307-729B-4A28-8AA5-37B8C53C9FA9}">
      <dsp:nvSpPr>
        <dsp:cNvPr id="0" name=""/>
        <dsp:cNvSpPr/>
      </dsp:nvSpPr>
      <dsp:spPr>
        <a:xfrm>
          <a:off x="6120905" y="2320285"/>
          <a:ext cx="803995" cy="80399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69CEA9-DDB4-47FF-9012-0E465DCCDB4A}">
      <dsp:nvSpPr>
        <dsp:cNvPr id="0" name=""/>
        <dsp:cNvSpPr/>
      </dsp:nvSpPr>
      <dsp:spPr>
        <a:xfrm>
          <a:off x="7513045" y="2029183"/>
          <a:ext cx="3267469" cy="1386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Developing skills and knowledge</a:t>
          </a:r>
          <a:endParaRPr lang="en-US" sz="2400" kern="1200"/>
        </a:p>
      </dsp:txBody>
      <dsp:txXfrm>
        <a:off x="7513045" y="2029183"/>
        <a:ext cx="3267469" cy="13861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CBC520-1476-4140-A702-C5295EE01B87}">
      <dsp:nvSpPr>
        <dsp:cNvPr id="0" name=""/>
        <dsp:cNvSpPr/>
      </dsp:nvSpPr>
      <dsp:spPr>
        <a:xfrm>
          <a:off x="3249" y="58890"/>
          <a:ext cx="2577622" cy="15465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Backgrounds</a:t>
          </a:r>
          <a:endParaRPr lang="en-US" sz="3000" kern="1200" dirty="0"/>
        </a:p>
      </dsp:txBody>
      <dsp:txXfrm>
        <a:off x="3249" y="58890"/>
        <a:ext cx="2577622" cy="1546573"/>
      </dsp:txXfrm>
    </dsp:sp>
    <dsp:sp modelId="{E1436DD1-D9C4-41EF-B5F2-C5DD210B5EE2}">
      <dsp:nvSpPr>
        <dsp:cNvPr id="0" name=""/>
        <dsp:cNvSpPr/>
      </dsp:nvSpPr>
      <dsp:spPr>
        <a:xfrm>
          <a:off x="2838634" y="58890"/>
          <a:ext cx="2577622" cy="154657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Font size and type</a:t>
          </a:r>
          <a:endParaRPr lang="en-US" sz="3000" kern="1200" dirty="0"/>
        </a:p>
      </dsp:txBody>
      <dsp:txXfrm>
        <a:off x="2838634" y="58890"/>
        <a:ext cx="2577622" cy="1546573"/>
      </dsp:txXfrm>
    </dsp:sp>
    <dsp:sp modelId="{D167E25F-D928-44FC-B17C-817F4CD73AB1}">
      <dsp:nvSpPr>
        <dsp:cNvPr id="0" name=""/>
        <dsp:cNvSpPr/>
      </dsp:nvSpPr>
      <dsp:spPr>
        <a:xfrm>
          <a:off x="5674019" y="58890"/>
          <a:ext cx="2577622" cy="154657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Text volume</a:t>
          </a:r>
          <a:endParaRPr lang="en-US" sz="3000" kern="1200" dirty="0"/>
        </a:p>
      </dsp:txBody>
      <dsp:txXfrm>
        <a:off x="5674019" y="58890"/>
        <a:ext cx="2577622" cy="1546573"/>
      </dsp:txXfrm>
    </dsp:sp>
    <dsp:sp modelId="{40CE0F29-4EAD-45DD-B9F7-DBC2B92B9AD2}">
      <dsp:nvSpPr>
        <dsp:cNvPr id="0" name=""/>
        <dsp:cNvSpPr/>
      </dsp:nvSpPr>
      <dsp:spPr>
        <a:xfrm>
          <a:off x="8509404" y="58890"/>
          <a:ext cx="2577622" cy="154657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Do your research</a:t>
          </a:r>
          <a:endParaRPr lang="en-US" sz="3000" kern="1200" dirty="0"/>
        </a:p>
      </dsp:txBody>
      <dsp:txXfrm>
        <a:off x="8509404" y="58890"/>
        <a:ext cx="2577622" cy="1546573"/>
      </dsp:txXfrm>
    </dsp:sp>
    <dsp:sp modelId="{3720FA57-97C0-47BD-A711-2ADE8D57F782}">
      <dsp:nvSpPr>
        <dsp:cNvPr id="0" name=""/>
        <dsp:cNvSpPr/>
      </dsp:nvSpPr>
      <dsp:spPr>
        <a:xfrm>
          <a:off x="1420941" y="1863226"/>
          <a:ext cx="2577622" cy="154657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Design: Themes, Designer tool</a:t>
          </a:r>
          <a:endParaRPr lang="en-US" sz="3000" kern="1200" dirty="0"/>
        </a:p>
      </dsp:txBody>
      <dsp:txXfrm>
        <a:off x="1420941" y="1863226"/>
        <a:ext cx="2577622" cy="1546573"/>
      </dsp:txXfrm>
    </dsp:sp>
    <dsp:sp modelId="{106DDC47-7C49-436F-997E-F41479224C35}">
      <dsp:nvSpPr>
        <dsp:cNvPr id="0" name=""/>
        <dsp:cNvSpPr/>
      </dsp:nvSpPr>
      <dsp:spPr>
        <a:xfrm>
          <a:off x="4256326" y="1863226"/>
          <a:ext cx="2577622" cy="15465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Images</a:t>
          </a:r>
          <a:endParaRPr lang="en-US" sz="3000" kern="1200" dirty="0"/>
        </a:p>
      </dsp:txBody>
      <dsp:txXfrm>
        <a:off x="4256326" y="1863226"/>
        <a:ext cx="2577622" cy="1546573"/>
      </dsp:txXfrm>
    </dsp:sp>
    <dsp:sp modelId="{91F6EA50-B123-4BEC-A843-FC9555A9BA83}">
      <dsp:nvSpPr>
        <dsp:cNvPr id="0" name=""/>
        <dsp:cNvSpPr/>
      </dsp:nvSpPr>
      <dsp:spPr>
        <a:xfrm>
          <a:off x="7091711" y="1863226"/>
          <a:ext cx="2577622" cy="154657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>
              <a:latin typeface="Sitka Heading"/>
            </a:rPr>
            <a:t>Animations</a:t>
          </a:r>
        </a:p>
      </dsp:txBody>
      <dsp:txXfrm>
        <a:off x="7091711" y="1863226"/>
        <a:ext cx="2577622" cy="154657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55EF2A-F609-496D-802A-4978D8DF4C6E}">
      <dsp:nvSpPr>
        <dsp:cNvPr id="0" name=""/>
        <dsp:cNvSpPr/>
      </dsp:nvSpPr>
      <dsp:spPr>
        <a:xfrm>
          <a:off x="0" y="2812"/>
          <a:ext cx="63738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4068E5-3CEA-4BDA-9B31-DCDD400399D0}">
      <dsp:nvSpPr>
        <dsp:cNvPr id="0" name=""/>
        <dsp:cNvSpPr/>
      </dsp:nvSpPr>
      <dsp:spPr>
        <a:xfrm>
          <a:off x="0" y="2812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Eye contact</a:t>
          </a:r>
          <a:endParaRPr lang="en-US" sz="4300" kern="1200"/>
        </a:p>
      </dsp:txBody>
      <dsp:txXfrm>
        <a:off x="0" y="2812"/>
        <a:ext cx="6373813" cy="958970"/>
      </dsp:txXfrm>
    </dsp:sp>
    <dsp:sp modelId="{4EDCB7EA-18B8-42C9-A0B5-B7A915299AFE}">
      <dsp:nvSpPr>
        <dsp:cNvPr id="0" name=""/>
        <dsp:cNvSpPr/>
      </dsp:nvSpPr>
      <dsp:spPr>
        <a:xfrm>
          <a:off x="0" y="961783"/>
          <a:ext cx="6373813" cy="0"/>
        </a:xfrm>
        <a:prstGeom prst="line">
          <a:avLst/>
        </a:prstGeom>
        <a:solidFill>
          <a:schemeClr val="accent2">
            <a:hueOff val="-300008"/>
            <a:satOff val="-103"/>
            <a:lumOff val="1412"/>
            <a:alphaOff val="0"/>
          </a:schemeClr>
        </a:solidFill>
        <a:ln w="12700" cap="flat" cmpd="sng" algn="ctr">
          <a:solidFill>
            <a:schemeClr val="accent2">
              <a:hueOff val="-300008"/>
              <a:satOff val="-103"/>
              <a:lumOff val="14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8800D0-D8C1-4E49-BAF7-EF5CBB59CA94}">
      <dsp:nvSpPr>
        <dsp:cNvPr id="0" name=""/>
        <dsp:cNvSpPr/>
      </dsp:nvSpPr>
      <dsp:spPr>
        <a:xfrm>
          <a:off x="0" y="961783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Volume</a:t>
          </a:r>
          <a:endParaRPr lang="en-US" sz="4300" kern="1200"/>
        </a:p>
      </dsp:txBody>
      <dsp:txXfrm>
        <a:off x="0" y="961783"/>
        <a:ext cx="6373813" cy="958970"/>
      </dsp:txXfrm>
    </dsp:sp>
    <dsp:sp modelId="{14DBD908-A30B-4F6D-AD70-3BCCE11D9767}">
      <dsp:nvSpPr>
        <dsp:cNvPr id="0" name=""/>
        <dsp:cNvSpPr/>
      </dsp:nvSpPr>
      <dsp:spPr>
        <a:xfrm>
          <a:off x="0" y="1920754"/>
          <a:ext cx="6373813" cy="0"/>
        </a:xfrm>
        <a:prstGeom prst="line">
          <a:avLst/>
        </a:prstGeom>
        <a:solidFill>
          <a:schemeClr val="accent2">
            <a:hueOff val="-600017"/>
            <a:satOff val="-206"/>
            <a:lumOff val="2824"/>
            <a:alphaOff val="0"/>
          </a:schemeClr>
        </a:solidFill>
        <a:ln w="12700" cap="flat" cmpd="sng" algn="ctr">
          <a:solidFill>
            <a:schemeClr val="accent2">
              <a:hueOff val="-600017"/>
              <a:satOff val="-206"/>
              <a:lumOff val="2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2C344C-033D-4DD6-9039-5AE5FAD5A0AB}">
      <dsp:nvSpPr>
        <dsp:cNvPr id="0" name=""/>
        <dsp:cNvSpPr/>
      </dsp:nvSpPr>
      <dsp:spPr>
        <a:xfrm>
          <a:off x="0" y="1920754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Reading the presentation</a:t>
          </a:r>
          <a:endParaRPr lang="en-US" sz="4300" kern="1200"/>
        </a:p>
      </dsp:txBody>
      <dsp:txXfrm>
        <a:off x="0" y="1920754"/>
        <a:ext cx="6373813" cy="958970"/>
      </dsp:txXfrm>
    </dsp:sp>
    <dsp:sp modelId="{EBD8A856-73EB-4727-9983-EA7E3E03DECA}">
      <dsp:nvSpPr>
        <dsp:cNvPr id="0" name=""/>
        <dsp:cNvSpPr/>
      </dsp:nvSpPr>
      <dsp:spPr>
        <a:xfrm>
          <a:off x="0" y="2879725"/>
          <a:ext cx="6373813" cy="0"/>
        </a:xfrm>
        <a:prstGeom prst="line">
          <a:avLst/>
        </a:prstGeom>
        <a:solidFill>
          <a:schemeClr val="accent2">
            <a:hueOff val="-900025"/>
            <a:satOff val="-308"/>
            <a:lumOff val="4235"/>
            <a:alphaOff val="0"/>
          </a:schemeClr>
        </a:solidFill>
        <a:ln w="12700" cap="flat" cmpd="sng" algn="ctr">
          <a:solidFill>
            <a:schemeClr val="accent2">
              <a:hueOff val="-900025"/>
              <a:satOff val="-308"/>
              <a:lumOff val="42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2BE274-EF9F-4D7D-9E55-756D984995FC}">
      <dsp:nvSpPr>
        <dsp:cNvPr id="0" name=""/>
        <dsp:cNvSpPr/>
      </dsp:nvSpPr>
      <dsp:spPr>
        <a:xfrm>
          <a:off x="0" y="2879725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Timing</a:t>
          </a:r>
          <a:endParaRPr lang="en-US" sz="4300" kern="1200"/>
        </a:p>
      </dsp:txBody>
      <dsp:txXfrm>
        <a:off x="0" y="2879725"/>
        <a:ext cx="6373813" cy="958970"/>
      </dsp:txXfrm>
    </dsp:sp>
    <dsp:sp modelId="{141423E4-44D1-4367-80DC-866C5BBBAAEE}">
      <dsp:nvSpPr>
        <dsp:cNvPr id="0" name=""/>
        <dsp:cNvSpPr/>
      </dsp:nvSpPr>
      <dsp:spPr>
        <a:xfrm>
          <a:off x="0" y="3838695"/>
          <a:ext cx="6373813" cy="0"/>
        </a:xfrm>
        <a:prstGeom prst="line">
          <a:avLst/>
        </a:prstGeom>
        <a:solidFill>
          <a:schemeClr val="accent2">
            <a:hueOff val="-1200034"/>
            <a:satOff val="-411"/>
            <a:lumOff val="5647"/>
            <a:alphaOff val="0"/>
          </a:schemeClr>
        </a:solidFill>
        <a:ln w="12700" cap="flat" cmpd="sng" algn="ctr">
          <a:solidFill>
            <a:schemeClr val="accent2">
              <a:hueOff val="-1200034"/>
              <a:satOff val="-411"/>
              <a:lumOff val="564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175019-5553-4F03-BF17-0DD42116FDEF}">
      <dsp:nvSpPr>
        <dsp:cNvPr id="0" name=""/>
        <dsp:cNvSpPr/>
      </dsp:nvSpPr>
      <dsp:spPr>
        <a:xfrm>
          <a:off x="0" y="3838695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Practice</a:t>
          </a:r>
          <a:endParaRPr lang="en-US" sz="4300" kern="1200"/>
        </a:p>
      </dsp:txBody>
      <dsp:txXfrm>
        <a:off x="0" y="3838695"/>
        <a:ext cx="6373813" cy="958970"/>
      </dsp:txXfrm>
    </dsp:sp>
    <dsp:sp modelId="{008B59B3-1423-46DC-8018-6E9F07256751}">
      <dsp:nvSpPr>
        <dsp:cNvPr id="0" name=""/>
        <dsp:cNvSpPr/>
      </dsp:nvSpPr>
      <dsp:spPr>
        <a:xfrm>
          <a:off x="0" y="4797666"/>
          <a:ext cx="6373813" cy="0"/>
        </a:xfrm>
        <a:prstGeom prst="line">
          <a:avLst/>
        </a:prstGeom>
        <a:solidFill>
          <a:schemeClr val="accent2">
            <a:hueOff val="-1500042"/>
            <a:satOff val="-514"/>
            <a:lumOff val="7059"/>
            <a:alphaOff val="0"/>
          </a:schemeClr>
        </a:solidFill>
        <a:ln w="12700" cap="flat" cmpd="sng" algn="ctr">
          <a:solidFill>
            <a:schemeClr val="accent2">
              <a:hueOff val="-1500042"/>
              <a:satOff val="-514"/>
              <a:lumOff val="70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D397C4-E281-4453-A322-1D831E8D151D}">
      <dsp:nvSpPr>
        <dsp:cNvPr id="0" name=""/>
        <dsp:cNvSpPr/>
      </dsp:nvSpPr>
      <dsp:spPr>
        <a:xfrm>
          <a:off x="0" y="4797666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Check, check, check!</a:t>
          </a:r>
          <a:endParaRPr lang="en-US" sz="4300" kern="1200"/>
        </a:p>
      </dsp:txBody>
      <dsp:txXfrm>
        <a:off x="0" y="4797666"/>
        <a:ext cx="6373813" cy="9589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499B75-8998-4DD7-A045-351C6EB73690}">
      <dsp:nvSpPr>
        <dsp:cNvPr id="0" name=""/>
        <dsp:cNvSpPr/>
      </dsp:nvSpPr>
      <dsp:spPr>
        <a:xfrm>
          <a:off x="0" y="0"/>
          <a:ext cx="63738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89610E-0086-4728-9E55-D54B5C163FE8}">
      <dsp:nvSpPr>
        <dsp:cNvPr id="0" name=""/>
        <dsp:cNvSpPr/>
      </dsp:nvSpPr>
      <dsp:spPr>
        <a:xfrm>
          <a:off x="0" y="0"/>
          <a:ext cx="6373813" cy="2879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The mind is a wonderful thing. It starts working the minute you're born and never stops working until you get up to speak in public.</a:t>
          </a:r>
          <a:endParaRPr lang="en-US" sz="3600" kern="1200"/>
        </a:p>
      </dsp:txBody>
      <dsp:txXfrm>
        <a:off x="0" y="0"/>
        <a:ext cx="6373813" cy="2879724"/>
      </dsp:txXfrm>
    </dsp:sp>
    <dsp:sp modelId="{93681BB7-CC00-46EF-970F-B962980C1679}">
      <dsp:nvSpPr>
        <dsp:cNvPr id="0" name=""/>
        <dsp:cNvSpPr/>
      </dsp:nvSpPr>
      <dsp:spPr>
        <a:xfrm>
          <a:off x="0" y="2879724"/>
          <a:ext cx="6373813" cy="0"/>
        </a:xfrm>
        <a:prstGeom prst="line">
          <a:avLst/>
        </a:prstGeom>
        <a:solidFill>
          <a:schemeClr val="accent2">
            <a:hueOff val="-1500042"/>
            <a:satOff val="-514"/>
            <a:lumOff val="7059"/>
            <a:alphaOff val="0"/>
          </a:schemeClr>
        </a:solidFill>
        <a:ln w="12700" cap="flat" cmpd="sng" algn="ctr">
          <a:solidFill>
            <a:schemeClr val="accent2">
              <a:hueOff val="-1500042"/>
              <a:satOff val="-514"/>
              <a:lumOff val="70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8F13E6-6078-499C-901D-EFAC32E757A4}">
      <dsp:nvSpPr>
        <dsp:cNvPr id="0" name=""/>
        <dsp:cNvSpPr/>
      </dsp:nvSpPr>
      <dsp:spPr>
        <a:xfrm>
          <a:off x="0" y="2879724"/>
          <a:ext cx="6373813" cy="2879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So how can we combat this?</a:t>
          </a:r>
          <a:endParaRPr lang="en-US" sz="3600" kern="1200"/>
        </a:p>
      </dsp:txBody>
      <dsp:txXfrm>
        <a:off x="0" y="2879724"/>
        <a:ext cx="6373813" cy="28797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rm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7947-E287-4738-8C82-07CE4F01EF03}" type="datetime2">
              <a:rPr lang="en-US" smtClean="0"/>
              <a:t>Thursday, October 5, 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66429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C025-CD7A-4966-867E-81CF82B15267}" type="datetime2">
              <a:rPr lang="en-US" smtClean="0"/>
              <a:t>Thursday, October 5,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350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4644CBB8-40B8-42F8-9172-07A476341DDA}"/>
              </a:ext>
            </a:extLst>
          </p:cNvPr>
          <p:cNvGrpSpPr/>
          <p:nvPr/>
        </p:nvGrpSpPr>
        <p:grpSpPr>
          <a:xfrm>
            <a:off x="356481" y="879007"/>
            <a:ext cx="734257" cy="760506"/>
            <a:chOff x="5243759" y="1363788"/>
            <a:chExt cx="734257" cy="760506"/>
          </a:xfrm>
        </p:grpSpPr>
        <p:sp>
          <p:nvSpPr>
            <p:cNvPr id="49" name="Freeform 5">
              <a:extLst>
                <a:ext uri="{FF2B5EF4-FFF2-40B4-BE49-F238E27FC236}">
                  <a16:creationId xmlns:a16="http://schemas.microsoft.com/office/drawing/2014/main" id="{35CE073E-302A-4AA7-98C7-8667DDDCFA18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 6">
              <a:extLst>
                <a:ext uri="{FF2B5EF4-FFF2-40B4-BE49-F238E27FC236}">
                  <a16:creationId xmlns:a16="http://schemas.microsoft.com/office/drawing/2014/main" id="{4FD1AE2F-DD70-4E93-B905-E052A23F0B1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Freeform 8">
              <a:extLst>
                <a:ext uri="{FF2B5EF4-FFF2-40B4-BE49-F238E27FC236}">
                  <a16:creationId xmlns:a16="http://schemas.microsoft.com/office/drawing/2014/main" id="{E8D529E5-8838-47F0-98A4-2D46F11E499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5DA2564-D3DB-48AD-83F0-6CC6B5743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563" y="474345"/>
            <a:ext cx="11077574" cy="2954655"/>
          </a:xfrm>
        </p:spPr>
        <p:txBody>
          <a:bodyPr vert="horz" wrap="square" lIns="0" tIns="0" rIns="0" bIns="0" rtlCol="0" anchor="b" anchorCtr="0">
            <a:normAutofit/>
          </a:bodyPr>
          <a:lstStyle>
            <a:lvl1pPr>
              <a:defRPr lang="en-US" sz="64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9929-0719-4517-94D6-FDF7F99E70F6}" type="datetime2">
              <a:rPr lang="en-US" smtClean="0"/>
              <a:t>Thursday, October 5,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EEA752-36DA-440B-8747-0EB291408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6271" y="3629772"/>
            <a:ext cx="11074866" cy="2678953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BCC02B0-8581-4752-B7BC-3CE1EF17B9F7}"/>
              </a:ext>
            </a:extLst>
          </p:cNvPr>
          <p:cNvSpPr>
            <a:spLocks noChangeAspect="1"/>
          </p:cNvSpPr>
          <p:nvPr/>
        </p:nvSpPr>
        <p:spPr>
          <a:xfrm rot="18900000">
            <a:off x="11209132" y="4448189"/>
            <a:ext cx="999200" cy="1262947"/>
          </a:xfrm>
          <a:custGeom>
            <a:avLst/>
            <a:gdLst>
              <a:gd name="connsiteX0" fmla="*/ 540000 w 999200"/>
              <a:gd name="connsiteY0" fmla="*/ 0 h 1262947"/>
              <a:gd name="connsiteX1" fmla="*/ 999200 w 999200"/>
              <a:gd name="connsiteY1" fmla="*/ 815317 h 1262947"/>
              <a:gd name="connsiteX2" fmla="*/ 552185 w 999200"/>
              <a:gd name="connsiteY2" fmla="*/ 1262333 h 1262947"/>
              <a:gd name="connsiteX3" fmla="*/ 540000 w 999200"/>
              <a:gd name="connsiteY3" fmla="*/ 1262947 h 1262947"/>
              <a:gd name="connsiteX4" fmla="*/ 0 w 999200"/>
              <a:gd name="connsiteY4" fmla="*/ 992947 h 1262947"/>
              <a:gd name="connsiteX5" fmla="*/ 10971 w 999200"/>
              <a:gd name="connsiteY5" fmla="*/ 938533 h 1262947"/>
              <a:gd name="connsiteX6" fmla="*/ 15626 w 999200"/>
              <a:gd name="connsiteY6" fmla="*/ 931034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9200" h="1262947">
                <a:moveTo>
                  <a:pt x="540000" y="0"/>
                </a:moveTo>
                <a:lnTo>
                  <a:pt x="999200" y="815317"/>
                </a:lnTo>
                <a:lnTo>
                  <a:pt x="552185" y="1262333"/>
                </a:lnTo>
                <a:lnTo>
                  <a:pt x="540000" y="1262947"/>
                </a:ln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10200000" scaled="0"/>
          </a:gradFill>
          <a:ln>
            <a:noFill/>
          </a:ln>
          <a:effectLst>
            <a:innerShdw blurRad="254000" dist="101600" dir="42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EA0FF4DB-8180-4D26-AEAE-7ECDB670F71D}"/>
              </a:ext>
            </a:extLst>
          </p:cNvPr>
          <p:cNvSpPr/>
          <p:nvPr/>
        </p:nvSpPr>
        <p:spPr>
          <a:xfrm rot="2700000">
            <a:off x="11686937" y="4853516"/>
            <a:ext cx="540000" cy="978284"/>
          </a:xfrm>
          <a:custGeom>
            <a:avLst/>
            <a:gdLst>
              <a:gd name="connsiteX0" fmla="*/ 113288 w 540000"/>
              <a:gd name="connsiteY0" fmla="*/ 0 h 978284"/>
              <a:gd name="connsiteX1" fmla="*/ 539386 w 540000"/>
              <a:gd name="connsiteY1" fmla="*/ 426099 h 978284"/>
              <a:gd name="connsiteX2" fmla="*/ 540000 w 540000"/>
              <a:gd name="connsiteY2" fmla="*/ 438284 h 978284"/>
              <a:gd name="connsiteX3" fmla="*/ 270000 w 540000"/>
              <a:gd name="connsiteY3" fmla="*/ 978284 h 978284"/>
              <a:gd name="connsiteX4" fmla="*/ 0 w 540000"/>
              <a:gd name="connsiteY4" fmla="*/ 438284 h 978284"/>
              <a:gd name="connsiteX5" fmla="*/ 79081 w 540000"/>
              <a:gd name="connsiteY5" fmla="*/ 56446 h 97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000" h="978284">
                <a:moveTo>
                  <a:pt x="113288" y="0"/>
                </a:moveTo>
                <a:lnTo>
                  <a:pt x="539386" y="426099"/>
                </a:lnTo>
                <a:lnTo>
                  <a:pt x="540000" y="438284"/>
                </a:lnTo>
                <a:cubicBezTo>
                  <a:pt x="540000" y="736518"/>
                  <a:pt x="419117" y="978284"/>
                  <a:pt x="270000" y="978284"/>
                </a:cubicBezTo>
                <a:cubicBezTo>
                  <a:pt x="120883" y="978284"/>
                  <a:pt x="0" y="736518"/>
                  <a:pt x="0" y="438284"/>
                </a:cubicBezTo>
                <a:cubicBezTo>
                  <a:pt x="0" y="289167"/>
                  <a:pt x="30220" y="154167"/>
                  <a:pt x="79081" y="56446"/>
                </a:cubicBezTo>
                <a:close/>
              </a:path>
            </a:pathLst>
          </a:cu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355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5673-5512-4AAA-9AEB-E00C61EC65D5}" type="datetime2">
              <a:rPr lang="en-US" smtClean="0"/>
              <a:t>Thursday, October 5,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562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881275"/>
            <a:ext cx="5437186" cy="535354"/>
          </a:xfrm>
        </p:spPr>
        <p:txBody>
          <a:bodyPr anchor="b">
            <a:norm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577270"/>
            <a:ext cx="5429114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881275"/>
            <a:ext cx="5436392" cy="535354"/>
          </a:xfrm>
        </p:spPr>
        <p:txBody>
          <a:bodyPr vert="horz" wrap="square" lIns="0" tIns="0" rIns="0" bIns="0" rtlCol="0" anchor="b">
            <a:normAutofit/>
          </a:bodyPr>
          <a:lstStyle>
            <a:lvl1pPr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577270"/>
            <a:ext cx="5436391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138FA-2E87-4873-8BBA-13E447C9A99A}" type="datetime2">
              <a:rPr lang="en-US" smtClean="0"/>
              <a:t>Thursday, October 5, 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050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2053C-0E9C-4159-B7C9-6AB743439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9149" y="550799"/>
            <a:ext cx="8283313" cy="5542025"/>
          </a:xfrm>
        </p:spPr>
        <p:txBody>
          <a:bodyPr vert="horz" wrap="square" lIns="0" tIns="0" rIns="0" bIns="0" rtlCol="0" anchor="ctr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F51F65-E111-4656-83BE-CFCDE2DD6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BB40A-97BD-4BFB-B639-0BFF95FDE8B7}" type="datetime2">
              <a:rPr lang="en-US" smtClean="0"/>
              <a:t>Thursday, October 5, 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FF82CB-2D17-4918-821E-485475CF2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66589D-A056-4817-AE15-39D87FE13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E489F067-39E1-4757-BC11-6169A343F2E1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10727" y="3958416"/>
            <a:ext cx="3536330" cy="1853969"/>
          </a:xfrm>
          <a:custGeom>
            <a:avLst/>
            <a:gdLst>
              <a:gd name="connsiteX0" fmla="*/ 3536330 w 3536330"/>
              <a:gd name="connsiteY0" fmla="*/ 1853969 h 1853969"/>
              <a:gd name="connsiteX1" fmla="*/ 1682362 w 3536330"/>
              <a:gd name="connsiteY1" fmla="*/ 0 h 1853969"/>
              <a:gd name="connsiteX2" fmla="*/ 52157 w 3536330"/>
              <a:gd name="connsiteY2" fmla="*/ 970257 h 1853969"/>
              <a:gd name="connsiteX3" fmla="*/ 0 w 3536330"/>
              <a:gd name="connsiteY3" fmla="*/ 1078528 h 1853969"/>
              <a:gd name="connsiteX4" fmla="*/ 757215 w 3536330"/>
              <a:gd name="connsiteY4" fmla="*/ 1835743 h 1853969"/>
              <a:gd name="connsiteX5" fmla="*/ 774211 w 3536330"/>
              <a:gd name="connsiteY5" fmla="*/ 1667149 h 1853969"/>
              <a:gd name="connsiteX6" fmla="*/ 1682362 w 3536330"/>
              <a:gd name="connsiteY6" fmla="*/ 926985 h 1853969"/>
              <a:gd name="connsiteX7" fmla="*/ 2609345 w 3536330"/>
              <a:gd name="connsiteY7" fmla="*/ 1853969 h 1853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36330" h="1853969">
                <a:moveTo>
                  <a:pt x="3536330" y="1853969"/>
                </a:moveTo>
                <a:cubicBezTo>
                  <a:pt x="3536330" y="830051"/>
                  <a:pt x="2706280" y="0"/>
                  <a:pt x="1682362" y="0"/>
                </a:cubicBezTo>
                <a:cubicBezTo>
                  <a:pt x="978418" y="0"/>
                  <a:pt x="366107" y="392328"/>
                  <a:pt x="52157" y="970257"/>
                </a:cubicBezTo>
                <a:lnTo>
                  <a:pt x="0" y="1078528"/>
                </a:lnTo>
                <a:lnTo>
                  <a:pt x="757215" y="1835743"/>
                </a:lnTo>
                <a:lnTo>
                  <a:pt x="774211" y="1667149"/>
                </a:lnTo>
                <a:cubicBezTo>
                  <a:pt x="860649" y="1244739"/>
                  <a:pt x="1234397" y="926985"/>
                  <a:pt x="1682362" y="926985"/>
                </a:cubicBezTo>
                <a:cubicBezTo>
                  <a:pt x="2194320" y="926985"/>
                  <a:pt x="2609345" y="1342010"/>
                  <a:pt x="2609345" y="1853969"/>
                </a:cubicBezTo>
                <a:close/>
              </a:path>
            </a:pathLst>
          </a:custGeom>
          <a:gradFill flip="none" rotWithShape="1">
            <a:gsLst>
              <a:gs pos="97000">
                <a:schemeClr val="bg2"/>
              </a:gs>
              <a:gs pos="31000">
                <a:schemeClr val="bg2">
                  <a:lumMod val="90000"/>
                  <a:lumOff val="10000"/>
                </a:schemeClr>
              </a:gs>
            </a:gsLst>
            <a:lin ang="15000000" scaled="0"/>
            <a:tileRect/>
          </a:gradFill>
          <a:ln>
            <a:noFill/>
          </a:ln>
          <a:effectLst>
            <a:innerShdw blurRad="355600" dist="101600" dir="16200000">
              <a:schemeClr val="accent1">
                <a:lumMod val="60000"/>
                <a:lumOff val="40000"/>
                <a:alpha val="8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D231011-607F-42F1-B2D9-2BA8E91CC6AF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81151" y="3649708"/>
            <a:ext cx="3478701" cy="2164843"/>
          </a:xfrm>
          <a:custGeom>
            <a:avLst/>
            <a:gdLst>
              <a:gd name="connsiteX0" fmla="*/ 3478701 w 3478701"/>
              <a:gd name="connsiteY0" fmla="*/ 2164843 h 2164843"/>
              <a:gd name="connsiteX1" fmla="*/ 1624733 w 3478701"/>
              <a:gd name="connsiteY1" fmla="*/ 0 h 2164843"/>
              <a:gd name="connsiteX2" fmla="*/ 87393 w 3478701"/>
              <a:gd name="connsiteY2" fmla="*/ 954459 h 2164843"/>
              <a:gd name="connsiteX3" fmla="*/ 0 w 3478701"/>
              <a:gd name="connsiteY3" fmla="*/ 1122434 h 2164843"/>
              <a:gd name="connsiteX4" fmla="*/ 736015 w 3478701"/>
              <a:gd name="connsiteY4" fmla="*/ 1858449 h 2164843"/>
              <a:gd name="connsiteX5" fmla="*/ 739424 w 3478701"/>
              <a:gd name="connsiteY5" fmla="*/ 1842964 h 2164843"/>
              <a:gd name="connsiteX6" fmla="*/ 1624733 w 3478701"/>
              <a:gd name="connsiteY6" fmla="*/ 1082422 h 2164843"/>
              <a:gd name="connsiteX7" fmla="*/ 2551716 w 3478701"/>
              <a:gd name="connsiteY7" fmla="*/ 2164843 h 216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78701" h="2164843">
                <a:moveTo>
                  <a:pt x="3478701" y="2164843"/>
                </a:moveTo>
                <a:cubicBezTo>
                  <a:pt x="3478701" y="969234"/>
                  <a:pt x="2648651" y="0"/>
                  <a:pt x="1624733" y="0"/>
                </a:cubicBezTo>
                <a:cubicBezTo>
                  <a:pt x="984784" y="0"/>
                  <a:pt x="420564" y="378607"/>
                  <a:pt x="87393" y="954459"/>
                </a:cubicBezTo>
                <a:lnTo>
                  <a:pt x="0" y="1122434"/>
                </a:lnTo>
                <a:lnTo>
                  <a:pt x="736015" y="1858449"/>
                </a:lnTo>
                <a:lnTo>
                  <a:pt x="739424" y="1842964"/>
                </a:lnTo>
                <a:cubicBezTo>
                  <a:pt x="856791" y="1402344"/>
                  <a:pt x="1208766" y="1082422"/>
                  <a:pt x="1624733" y="1082422"/>
                </a:cubicBezTo>
                <a:cubicBezTo>
                  <a:pt x="2136692" y="1082422"/>
                  <a:pt x="2551716" y="1567038"/>
                  <a:pt x="2551716" y="2164843"/>
                </a:cubicBezTo>
                <a:close/>
              </a:path>
            </a:pathLst>
          </a:custGeom>
          <a:solidFill>
            <a:schemeClr val="bg2">
              <a:lumMod val="50000"/>
              <a:lumOff val="50000"/>
              <a:alpha val="40000"/>
            </a:schemeClr>
          </a:solidFill>
          <a:ln>
            <a:noFill/>
          </a:ln>
          <a:effectLst>
            <a:softEdge rad="381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472EFA-56B5-4A41-8D4B-E9F37727F34D}"/>
              </a:ext>
            </a:extLst>
          </p:cNvPr>
          <p:cNvSpPr/>
          <p:nvPr/>
        </p:nvSpPr>
        <p:spPr>
          <a:xfrm rot="13500000" flipV="1">
            <a:off x="1512277" y="2840042"/>
            <a:ext cx="214196" cy="933178"/>
          </a:xfrm>
          <a:prstGeom prst="ellipse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3781B6C-21AD-489D-A3CB-522BB2AC543F}"/>
              </a:ext>
            </a:extLst>
          </p:cNvPr>
          <p:cNvSpPr>
            <a:spLocks noChangeAspect="1"/>
          </p:cNvSpPr>
          <p:nvPr/>
        </p:nvSpPr>
        <p:spPr>
          <a:xfrm>
            <a:off x="1780661" y="385236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1AD5B80-530E-44CD-8D4A-2796FB214CBF}"/>
              </a:ext>
            </a:extLst>
          </p:cNvPr>
          <p:cNvGrpSpPr/>
          <p:nvPr/>
        </p:nvGrpSpPr>
        <p:grpSpPr>
          <a:xfrm>
            <a:off x="623181" y="1514007"/>
            <a:ext cx="734257" cy="760506"/>
            <a:chOff x="5243759" y="1363788"/>
            <a:chExt cx="734257" cy="760506"/>
          </a:xfrm>
        </p:grpSpPr>
        <p:sp>
          <p:nvSpPr>
            <p:cNvPr id="52" name="Freeform 5">
              <a:extLst>
                <a:ext uri="{FF2B5EF4-FFF2-40B4-BE49-F238E27FC236}">
                  <a16:creationId xmlns:a16="http://schemas.microsoft.com/office/drawing/2014/main" id="{2F746AA8-9050-4515-9B17-BC850368529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6">
              <a:extLst>
                <a:ext uri="{FF2B5EF4-FFF2-40B4-BE49-F238E27FC236}">
                  <a16:creationId xmlns:a16="http://schemas.microsoft.com/office/drawing/2014/main" id="{23EC1AC3-1698-46D5-80B7-F22F15E1A5E4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id="{73766156-553C-46EB-93FA-4F37CC0FF5CF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5953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9E0E3-ECF6-4CFE-8698-AEFEBCECC3C0}" type="datetime2">
              <a:rPr lang="en-US" smtClean="0"/>
              <a:t>Thursday, October 5, 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35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62FC-960E-4740-921F-B36862979F21}" type="datetime2">
              <a:rPr lang="en-US" smtClean="0"/>
              <a:t>Thursday, October 5,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872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98F1FBA-F8BB-42CF-8B3E-D19AAFEE96C1}"/>
              </a:ext>
            </a:extLst>
          </p:cNvPr>
          <p:cNvGrpSpPr/>
          <p:nvPr/>
        </p:nvGrpSpPr>
        <p:grpSpPr>
          <a:xfrm>
            <a:off x="334964" y="5115518"/>
            <a:ext cx="734257" cy="760506"/>
            <a:chOff x="5243759" y="1363788"/>
            <a:chExt cx="734257" cy="760506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60EE09DD-C3DB-4266-BCC3-A765CFFBF37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5F301FE0-96DC-4EFB-BBEE-AED762C337C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3BEAD276-8850-4C0C-9777-8537000D522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E5EE0A0-B07E-479B-9684-4BD09FA43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75409"/>
            <a:ext cx="4500562" cy="984885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1893A9-3462-4F51-83AE-5D2F124B98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67324" y="575409"/>
            <a:ext cx="6373813" cy="573331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A9240C-79C0-4A88-A476-725DE1B9C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76195"/>
            <a:ext cx="4500562" cy="4532530"/>
          </a:xfrm>
        </p:spPr>
        <p:txBody>
          <a:bodyPr anchor="t" anchorCtr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9E2-CB44-4C05-9BB5-496C18A241E0}" type="datetime2">
              <a:rPr lang="en-US" smtClean="0"/>
              <a:t>Thursday, October 5, 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064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79361-B9A1-48F2-9473-23DE30E2D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03906"/>
            <a:ext cx="11090275" cy="1333057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986779-C2F3-447D-85F7-F6B0E2C97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BD84-71F4-4271-8C46-0D47C0A9B12E}" type="datetime2">
              <a:rPr lang="en-US" smtClean="0"/>
              <a:t>Thursday, October 5,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974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56583A-514F-4632-820D-E7EE236A46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3CBBB-7DDC-4437-8C7D-22A1C3520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69EBF-DA20-4024-8006-B158D571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0CE1-F450-4107-B2CB-17B18F8A3F4A}" type="datetime2">
              <a:rPr lang="en-US" smtClean="0"/>
              <a:t>Thursday, October 5, 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C8B9-14B5-4DF1-994D-AB47DB3BA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76582-5F9B-4F5E-AAD5-D608CB68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973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9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46CB39B-5F4C-4A7E-9BE3-AAFD45576D16}" type="datetime2">
              <a:rPr lang="en-US" smtClean="0"/>
              <a:t>Thursday, October 5, 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9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9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8090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0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F34-Wu6qW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0864" y="1051551"/>
            <a:ext cx="3565524" cy="2384898"/>
          </a:xfrm>
        </p:spPr>
        <p:txBody>
          <a:bodyPr anchor="b">
            <a:normAutofit/>
          </a:bodyPr>
          <a:lstStyle/>
          <a:p>
            <a:r>
              <a:rPr lang="en-GB" sz="4800" dirty="0">
                <a:ea typeface="Calibri Light"/>
                <a:cs typeface="Calibri Light"/>
              </a:rPr>
              <a:t>Presentations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0863" y="3569008"/>
            <a:ext cx="3930356" cy="1731656"/>
          </a:xfrm>
        </p:spPr>
        <p:txBody>
          <a:bodyPr vert="horz" wrap="square" lIns="0" tIns="0" rIns="0" bIns="0" rtlCol="0" anchor="t">
            <a:normAutofit/>
          </a:bodyPr>
          <a:lstStyle/>
          <a:p>
            <a:r>
              <a:rPr lang="en-GB" sz="2000" dirty="0">
                <a:solidFill>
                  <a:schemeClr val="tx1">
                    <a:alpha val="60000"/>
                  </a:schemeClr>
                </a:solidFill>
                <a:ea typeface="Source Sans Pro"/>
              </a:rPr>
              <a:t>Joanna Fender and Amanda Owens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592A8CB-0B0A-43A5-86F4-712B0C4696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41850" y="444676"/>
            <a:ext cx="667802" cy="631474"/>
            <a:chOff x="10478914" y="1506691"/>
            <a:chExt cx="667802" cy="631474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C63B2AC-3D19-416D-A37F-2DDA8A3651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A474391-1271-45F9-A39C-8641371ABC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EA383061-9E83-7850-B4DF-977424A1C0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64" r="16457" b="4"/>
          <a:stretch/>
        </p:blipFill>
        <p:spPr>
          <a:xfrm>
            <a:off x="4743450" y="10"/>
            <a:ext cx="7448551" cy="6857990"/>
          </a:xfrm>
          <a:custGeom>
            <a:avLst/>
            <a:gdLst/>
            <a:ahLst/>
            <a:cxnLst/>
            <a:rect l="l" t="t" r="r" b="b"/>
            <a:pathLst>
              <a:path w="7448551" h="6858000">
                <a:moveTo>
                  <a:pt x="0" y="0"/>
                </a:moveTo>
                <a:lnTo>
                  <a:pt x="7448551" y="0"/>
                </a:lnTo>
                <a:lnTo>
                  <a:pt x="7448551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1AC6C06-99FE-4BA1-BC82-8406A424CD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AEC842D-C905-4DEA-B1C3-CA51995C5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21219" y="5433223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0B7752B-728D-4CA3-8923-C4F7F7702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C72574-8DC5-54D1-9235-638FFEE49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7308850" cy="986400"/>
          </a:xfrm>
        </p:spPr>
        <p:txBody>
          <a:bodyPr wrap="square" anchor="ctr">
            <a:normAutofit/>
          </a:bodyPr>
          <a:lstStyle/>
          <a:p>
            <a:r>
              <a:rPr lang="en-GB"/>
              <a:t>Aims and Objectives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8392DC7-0988-443B-A0D0-E726C7DB62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83435"/>
            <a:ext cx="12192000" cy="4774564"/>
          </a:xfrm>
          <a:prstGeom prst="rect">
            <a:avLst/>
          </a:prstGeom>
          <a:solidFill>
            <a:schemeClr val="bg2">
              <a:lumMod val="10000"/>
              <a:lumOff val="9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D852504-8E3F-56DB-B598-F1EB3E546F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1615602"/>
              </p:ext>
            </p:extLst>
          </p:nvPr>
        </p:nvGraphicFramePr>
        <p:xfrm>
          <a:off x="550863" y="2624135"/>
          <a:ext cx="11090276" cy="3468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7596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0B7752B-728D-4CA3-8923-C4F7F7702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475BD4-F4A5-AC89-750F-46EA0C511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7308850" cy="986400"/>
          </a:xfrm>
        </p:spPr>
        <p:txBody>
          <a:bodyPr wrap="square" anchor="ctr">
            <a:normAutofit/>
          </a:bodyPr>
          <a:lstStyle/>
          <a:p>
            <a:r>
              <a:rPr lang="en-GB"/>
              <a:t>WHY PRESENTATIONS?!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8392DC7-0988-443B-A0D0-E726C7DB62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83435"/>
            <a:ext cx="12192000" cy="4774564"/>
          </a:xfrm>
          <a:prstGeom prst="rect">
            <a:avLst/>
          </a:prstGeom>
          <a:solidFill>
            <a:schemeClr val="bg2">
              <a:lumMod val="10000"/>
              <a:lumOff val="9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841C335-FD77-5C3F-EAD3-8710B1B628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9391110"/>
              </p:ext>
            </p:extLst>
          </p:nvPr>
        </p:nvGraphicFramePr>
        <p:xfrm>
          <a:off x="550863" y="2624135"/>
          <a:ext cx="11090276" cy="3468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6296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8F6D06D-8954-4214-ABB6-392BA656A7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D2EEFCC-290B-4236-AF6F-0165FF8360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17BB3DD-BA34-4D26-B948-BA757A275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FDF5FED-0477-4D7C-AC12-2DC18E3D0A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1C1DC0-CEB0-4F57-8D05-4538FCC8BA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3ADD1F-7744-4E1C-9F25-0B8BC8681A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5A9834-675E-4E77-ABC3-208F30905F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AA4095-C975-4E35-BC16-B0E41A786D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D0E33A-3ED6-4F3C-9FF5-6F7790452F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80D1C8E-561D-4EE2-A2EA-50E7F040C0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73C307-729B-4A28-8AA5-37B8C53C9F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F69CEA9-DDB4-47FF-9012-0E465DCCDB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0B7752B-728D-4CA3-8923-C4F7F7702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5C5733-8EDF-3FD8-0C05-9B98AA039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7308850" cy="986400"/>
          </a:xfrm>
        </p:spPr>
        <p:txBody>
          <a:bodyPr wrap="square" anchor="ctr">
            <a:normAutofit/>
          </a:bodyPr>
          <a:lstStyle/>
          <a:p>
            <a:r>
              <a:rPr lang="en-GB"/>
              <a:t>Creating a Presentation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8392DC7-0988-443B-A0D0-E726C7DB62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83435"/>
            <a:ext cx="12192000" cy="4774564"/>
          </a:xfrm>
          <a:prstGeom prst="rect">
            <a:avLst/>
          </a:prstGeom>
          <a:solidFill>
            <a:schemeClr val="bg2">
              <a:lumMod val="10000"/>
              <a:lumOff val="9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AAAE54F-F757-4DA9-8616-B988D6005FF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7169243"/>
              </p:ext>
            </p:extLst>
          </p:nvPr>
        </p:nvGraphicFramePr>
        <p:xfrm>
          <a:off x="550863" y="2624135"/>
          <a:ext cx="11090276" cy="3468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0970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Freeform: Shape 8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4" name="Picture 43" descr="Empty speech bubbles">
            <a:extLst>
              <a:ext uri="{FF2B5EF4-FFF2-40B4-BE49-F238E27FC236}">
                <a16:creationId xmlns:a16="http://schemas.microsoft.com/office/drawing/2014/main" id="{91549520-85B1-75EC-F676-F90E51A3C7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097" r="-2" b="8506"/>
          <a:stretch/>
        </p:blipFill>
        <p:spPr>
          <a:xfrm>
            <a:off x="20" y="1"/>
            <a:ext cx="1219198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AD4EA4DF-0E7C-4098-86F6-7D0ACAEFC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332287" y="0"/>
            <a:ext cx="7859713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7023A2-C7C8-5DA1-B4FE-7D59BD811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1169" y="549275"/>
            <a:ext cx="6669968" cy="2877767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PowerPoint Skills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E05BC49-0F00-4C85-9AF5-A0CC5B39C8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D3B628-1282-F1ED-C44E-D24D2BC6B8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1168" y="3569007"/>
            <a:ext cx="6669969" cy="2523817"/>
          </a:xfrm>
        </p:spPr>
        <p:txBody>
          <a:bodyPr vert="horz" wrap="square" lIns="0" tIns="0" rIns="0" bIns="0"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kern="1200" dirty="0">
                <a:latin typeface="+mn-lt"/>
                <a:ea typeface="+mn-ea"/>
                <a:cs typeface="+mn-cs"/>
              </a:rPr>
              <a:t>Let's take a look at Microsoft PowerPoint!</a:t>
            </a:r>
          </a:p>
        </p:txBody>
      </p:sp>
    </p:spTree>
    <p:extLst>
      <p:ext uri="{BB962C8B-B14F-4D97-AF65-F5344CB8AC3E}">
        <p14:creationId xmlns:p14="http://schemas.microsoft.com/office/powerpoint/2010/main" val="2202044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0B7752B-728D-4CA3-8923-C4F7F7702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FE081D-8FC6-0C16-F607-F762FEDE6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3565525" cy="5543549"/>
          </a:xfrm>
        </p:spPr>
        <p:txBody>
          <a:bodyPr wrap="square" anchor="ctr">
            <a:normAutofit/>
          </a:bodyPr>
          <a:lstStyle/>
          <a:p>
            <a:r>
              <a:rPr lang="en-GB"/>
              <a:t>Giving a Presentation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29899A3-416E-4DB5-846D-023526052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50899" y="0"/>
            <a:ext cx="7641102" cy="6858000"/>
          </a:xfrm>
          <a:prstGeom prst="rect">
            <a:avLst/>
          </a:prstGeom>
          <a:solidFill>
            <a:schemeClr val="bg2">
              <a:lumMod val="10000"/>
              <a:lumOff val="9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AFF8D36-01DC-38D3-8DF2-E390FD5886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3295557"/>
              </p:ext>
            </p:extLst>
          </p:nvPr>
        </p:nvGraphicFramePr>
        <p:xfrm>
          <a:off x="5267325" y="549275"/>
          <a:ext cx="6373814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1196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0B7752B-728D-4CA3-8923-C4F7F7702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208D33-B494-48CA-50DF-5CCAED4F3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3565525" cy="5543549"/>
          </a:xfrm>
        </p:spPr>
        <p:txBody>
          <a:bodyPr wrap="square" anchor="ctr">
            <a:normAutofit/>
          </a:bodyPr>
          <a:lstStyle/>
          <a:p>
            <a:r>
              <a:rPr lang="en-GB"/>
              <a:t>Prepare!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29899A3-416E-4DB5-846D-023526052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50899" y="0"/>
            <a:ext cx="7641102" cy="6858000"/>
          </a:xfrm>
          <a:prstGeom prst="rect">
            <a:avLst/>
          </a:prstGeom>
          <a:solidFill>
            <a:schemeClr val="bg2">
              <a:lumMod val="10000"/>
              <a:lumOff val="9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84E5B0C-827B-2536-B357-0B8A66A727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5728427"/>
              </p:ext>
            </p:extLst>
          </p:nvPr>
        </p:nvGraphicFramePr>
        <p:xfrm>
          <a:off x="5267325" y="549275"/>
          <a:ext cx="6373814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2553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6CFE37-4C20-4644-D10A-0F5A08927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6373812" cy="984885"/>
          </a:xfrm>
        </p:spPr>
        <p:txBody>
          <a:bodyPr vert="horz" wrap="square" lIns="0" tIns="0" rIns="0" bIns="0" rtlCol="0" anchor="ctr" anchorCtr="0">
            <a:normAutofit/>
          </a:bodyPr>
          <a:lstStyle/>
          <a:p>
            <a:r>
              <a:rPr lang="en-US"/>
              <a:t>Dos and Don'ts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1ACE9CC-FA52-49A8-A8CB-4C6772C48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83434"/>
            <a:ext cx="12192000" cy="4774566"/>
          </a:xfrm>
          <a:prstGeom prst="rect">
            <a:avLst/>
          </a:prstGeom>
          <a:solidFill>
            <a:schemeClr val="bg2">
              <a:lumMod val="50000"/>
              <a:lumOff val="50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8B56926-F216-4281-9196-1495BD3061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17258-2277-C911-15CB-B9286D424D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188" y="2083435"/>
            <a:ext cx="4601231" cy="4223294"/>
          </a:xfrm>
        </p:spPr>
        <p:txBody>
          <a:bodyPr vert="horz" wrap="square" lIns="0" tIns="0" rIns="0" bIns="0" rtlCol="0" anchor="t">
            <a:normAutofit/>
          </a:bodyPr>
          <a:lstStyle/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r>
              <a:rPr lang="en-GB" sz="2120" kern="1200">
                <a:solidFill>
                  <a:srgbClr val="FFFFFF">
                    <a:alpha val="60000"/>
                  </a:srgbClr>
                </a:solidFill>
                <a:latin typeface="+mn-lt"/>
                <a:ea typeface="Source Sans Pro"/>
                <a:cs typeface="+mn-cs"/>
              </a:rPr>
              <a:t>Do</a:t>
            </a:r>
          </a:p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r>
              <a:rPr lang="en-GB" sz="2120" kern="1200">
                <a:solidFill>
                  <a:srgbClr val="FFFFFF">
                    <a:alpha val="60000"/>
                  </a:srgbClr>
                </a:solidFill>
                <a:latin typeface="+mn-lt"/>
                <a:ea typeface="Source Sans Pro"/>
                <a:cs typeface="+mn-cs"/>
              </a:rPr>
              <a:t>Prepare yourself!</a:t>
            </a:r>
          </a:p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r>
              <a:rPr lang="en-GB" sz="2120" kern="1200">
                <a:solidFill>
                  <a:srgbClr val="FFFFFF">
                    <a:alpha val="60000"/>
                  </a:srgbClr>
                </a:solidFill>
                <a:latin typeface="+mn-lt"/>
                <a:ea typeface="Source Sans Pro"/>
                <a:cs typeface="+mn-cs"/>
              </a:rPr>
              <a:t>Practice!</a:t>
            </a:r>
          </a:p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r>
              <a:rPr lang="en-GB" sz="2120" kern="1200">
                <a:solidFill>
                  <a:srgbClr val="FFFFFF">
                    <a:alpha val="60000"/>
                  </a:srgbClr>
                </a:solidFill>
                <a:latin typeface="+mn-lt"/>
                <a:ea typeface="Source Sans Pro"/>
                <a:cs typeface="+mn-cs"/>
              </a:rPr>
              <a:t>Keep it simple! </a:t>
            </a:r>
          </a:p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r>
              <a:rPr lang="en-GB" sz="2120" kern="1200" dirty="0">
                <a:solidFill>
                  <a:srgbClr val="FFFFFF">
                    <a:alpha val="60000"/>
                  </a:srgbClr>
                </a:solidFill>
                <a:latin typeface="+mn-lt"/>
                <a:ea typeface="Source Sans Pro"/>
                <a:cs typeface="+mn-cs"/>
              </a:rPr>
              <a:t>Make the content interesting</a:t>
            </a:r>
          </a:p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r>
              <a:rPr lang="en-GB" sz="2120" kern="1200">
                <a:solidFill>
                  <a:srgbClr val="FFFFFF">
                    <a:alpha val="60000"/>
                  </a:srgbClr>
                </a:solidFill>
                <a:latin typeface="+mn-lt"/>
                <a:ea typeface="Source Sans Pro"/>
                <a:cs typeface="+mn-cs"/>
              </a:rPr>
              <a:t>Keep it relevant</a:t>
            </a:r>
          </a:p>
          <a:p>
            <a:endParaRPr lang="en-GB" dirty="0">
              <a:solidFill>
                <a:srgbClr val="FFFFFF">
                  <a:alpha val="60000"/>
                </a:srgbClr>
              </a:solidFill>
              <a:ea typeface="Source Sans Pro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E9456BF-E375-B5C2-08DB-8600A1A7AC3C}"/>
              </a:ext>
            </a:extLst>
          </p:cNvPr>
          <p:cNvSpPr txBox="1">
            <a:spLocks/>
          </p:cNvSpPr>
          <p:nvPr/>
        </p:nvSpPr>
        <p:spPr>
          <a:xfrm>
            <a:off x="6686581" y="2085431"/>
            <a:ext cx="4601231" cy="4223294"/>
          </a:xfrm>
          <a:prstGeom prst="rect">
            <a:avLst/>
          </a:prstGeom>
        </p:spPr>
        <p:txBody>
          <a:bodyPr vert="horz" wrap="square" lIns="0" tIns="0" rIns="0" bIns="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8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alpha val="6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r>
              <a:rPr lang="en-GB" sz="2120" kern="1200">
                <a:solidFill>
                  <a:srgbClr val="FFFFFF">
                    <a:alpha val="60000"/>
                  </a:srgbClr>
                </a:solidFill>
                <a:latin typeface="+mn-lt"/>
                <a:ea typeface="Source Sans Pro"/>
                <a:cs typeface="+mn-cs"/>
              </a:rPr>
              <a:t>Don't</a:t>
            </a:r>
          </a:p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r>
              <a:rPr lang="en-GB" sz="2120" kern="1200">
                <a:solidFill>
                  <a:srgbClr val="FFFFFF">
                    <a:alpha val="60000"/>
                  </a:srgbClr>
                </a:solidFill>
                <a:latin typeface="+mn-lt"/>
                <a:ea typeface="Source Sans Pro"/>
                <a:cs typeface="+mn-cs"/>
              </a:rPr>
              <a:t>Overcomplicate!</a:t>
            </a:r>
          </a:p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r>
              <a:rPr lang="en-GB" sz="2120" kern="1200">
                <a:solidFill>
                  <a:srgbClr val="FFFFFF">
                    <a:alpha val="60000"/>
                  </a:srgbClr>
                </a:solidFill>
                <a:latin typeface="+mn-lt"/>
                <a:ea typeface="Source Sans Pro"/>
                <a:cs typeface="+mn-cs"/>
              </a:rPr>
              <a:t>Abuse animations!</a:t>
            </a:r>
          </a:p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r>
              <a:rPr lang="en-GB" sz="2120" kern="1200">
                <a:solidFill>
                  <a:srgbClr val="FFFFFF">
                    <a:alpha val="60000"/>
                  </a:srgbClr>
                </a:solidFill>
                <a:latin typeface="+mn-lt"/>
                <a:ea typeface="Source Sans Pro"/>
                <a:cs typeface="+mn-cs"/>
              </a:rPr>
              <a:t>Read the presentation</a:t>
            </a:r>
          </a:p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r>
              <a:rPr lang="en-GB" sz="2120" kern="1200">
                <a:solidFill>
                  <a:srgbClr val="FFFFFF">
                    <a:alpha val="60000"/>
                  </a:srgbClr>
                </a:solidFill>
                <a:latin typeface="+mn-lt"/>
                <a:ea typeface="Source Sans Pro"/>
                <a:cs typeface="+mn-cs"/>
              </a:rPr>
              <a:t>Talk to your notes</a:t>
            </a:r>
          </a:p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endParaRPr lang="en-GB" sz="2120" kern="1200">
              <a:solidFill>
                <a:srgbClr val="FFFFFF">
                  <a:alpha val="60000"/>
                </a:srgbClr>
              </a:solidFill>
              <a:latin typeface="+mn-lt"/>
              <a:ea typeface="Source Sans Pro"/>
              <a:cs typeface="+mn-cs"/>
            </a:endParaRPr>
          </a:p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endParaRPr lang="en-GB" sz="2120" kern="1200">
              <a:solidFill>
                <a:srgbClr val="FFFFFF">
                  <a:alpha val="60000"/>
                </a:srgbClr>
              </a:solidFill>
              <a:latin typeface="+mn-lt"/>
              <a:ea typeface="Source Sans Pro"/>
              <a:cs typeface="+mn-cs"/>
            </a:endParaRPr>
          </a:p>
          <a:p>
            <a:pPr marL="242316" indent="-242316" defTabSz="969264">
              <a:spcBef>
                <a:spcPts val="1060"/>
              </a:spcBef>
              <a:spcAft>
                <a:spcPts val="848"/>
              </a:spcAft>
            </a:pPr>
            <a:endParaRPr lang="en-GB" sz="2120" kern="1200">
              <a:solidFill>
                <a:srgbClr val="FFFFFF">
                  <a:alpha val="60000"/>
                </a:srgbClr>
              </a:solidFill>
              <a:latin typeface="+mn-lt"/>
              <a:ea typeface="Source Sans Pro"/>
              <a:cs typeface="+mn-cs"/>
            </a:endParaRPr>
          </a:p>
          <a:p>
            <a:endParaRPr lang="en-GB" dirty="0">
              <a:solidFill>
                <a:srgbClr val="FFFFFF">
                  <a:alpha val="60000"/>
                </a:srgbClr>
              </a:solidFill>
              <a:ea typeface="Source Sans Pro"/>
            </a:endParaRPr>
          </a:p>
        </p:txBody>
      </p:sp>
    </p:spTree>
    <p:extLst>
      <p:ext uri="{BB962C8B-B14F-4D97-AF65-F5344CB8AC3E}">
        <p14:creationId xmlns:p14="http://schemas.microsoft.com/office/powerpoint/2010/main" val="629482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10981-8F2B-B5CA-552E-A4BE9FF79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Practice Makes Perfect!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C8DDA4-7CE8-B8DF-B638-97545FCBE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0" tIns="0" rIns="0" bIns="0" rtlCol="0" anchor="t">
            <a:normAutofit/>
          </a:bodyPr>
          <a:lstStyle/>
          <a:p>
            <a:r>
              <a:rPr lang="en-GB">
                <a:solidFill>
                  <a:srgbClr val="FFFFFF">
                    <a:alpha val="60000"/>
                  </a:srgbClr>
                </a:solidFill>
                <a:ea typeface="Source Sans Pro"/>
              </a:rPr>
              <a:t>We're going to practice our presentation skills! </a:t>
            </a:r>
          </a:p>
          <a:p>
            <a:endParaRPr lang="en-GB" dirty="0">
              <a:solidFill>
                <a:srgbClr val="FFFFFF">
                  <a:alpha val="60000"/>
                </a:srgbClr>
              </a:solidFill>
              <a:ea typeface="Source Sans Pro"/>
            </a:endParaRPr>
          </a:p>
        </p:txBody>
      </p:sp>
    </p:spTree>
    <p:extLst>
      <p:ext uri="{BB962C8B-B14F-4D97-AF65-F5344CB8AC3E}">
        <p14:creationId xmlns:p14="http://schemas.microsoft.com/office/powerpoint/2010/main" val="4204885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EBEDF-64A4-887F-BE20-D4D176305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 Guide to PowerPoint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FBCB39-CADD-9040-517D-7DC628B9A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0" tIns="0" rIns="0" bIns="0" rtlCol="0" anchor="t">
            <a:normAutofit/>
          </a:bodyPr>
          <a:lstStyle/>
          <a:p>
            <a:r>
              <a:rPr lang="en-GB" dirty="0">
                <a:ea typeface="+mn-lt"/>
                <a:cs typeface="+mn-lt"/>
                <a:hlinkClick r:id="rId2"/>
              </a:rPr>
              <a:t>https://www.youtube.com/watch?v=XF34-Wu6qWU</a:t>
            </a:r>
            <a:endParaRPr lang="en-GB">
              <a:solidFill>
                <a:srgbClr val="FFFFFF">
                  <a:alpha val="60000"/>
                </a:srgbClr>
              </a:solidFill>
              <a:ea typeface="+mn-lt"/>
              <a:cs typeface="+mn-lt"/>
            </a:endParaRPr>
          </a:p>
          <a:p>
            <a:endParaRPr lang="en-GB" dirty="0">
              <a:solidFill>
                <a:srgbClr val="FFFFFF">
                  <a:alpha val="60000"/>
                </a:srgbClr>
              </a:solidFill>
              <a:ea typeface="Source Sans Pro"/>
            </a:endParaRPr>
          </a:p>
          <a:p>
            <a:endParaRPr lang="en-GB" dirty="0">
              <a:solidFill>
                <a:srgbClr val="FFFFFF">
                  <a:alpha val="60000"/>
                </a:srgbClr>
              </a:solidFill>
              <a:ea typeface="Source Sans Pro"/>
            </a:endParaRPr>
          </a:p>
        </p:txBody>
      </p:sp>
    </p:spTree>
    <p:extLst>
      <p:ext uri="{BB962C8B-B14F-4D97-AF65-F5344CB8AC3E}">
        <p14:creationId xmlns:p14="http://schemas.microsoft.com/office/powerpoint/2010/main" val="2907717501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AnalogousFromDarkSeedLeftStep">
      <a:dk1>
        <a:srgbClr val="000000"/>
      </a:dk1>
      <a:lt1>
        <a:srgbClr val="FFFFFF"/>
      </a:lt1>
      <a:dk2>
        <a:srgbClr val="1B2430"/>
      </a:dk2>
      <a:lt2>
        <a:srgbClr val="F0F3F1"/>
      </a:lt2>
      <a:accent1>
        <a:srgbClr val="D040B1"/>
      </a:accent1>
      <a:accent2>
        <a:srgbClr val="A12EBE"/>
      </a:accent2>
      <a:accent3>
        <a:srgbClr val="7740D0"/>
      </a:accent3>
      <a:accent4>
        <a:srgbClr val="3C41C2"/>
      </a:accent4>
      <a:accent5>
        <a:srgbClr val="4081D0"/>
      </a:accent5>
      <a:accent6>
        <a:srgbClr val="2EABBE"/>
      </a:accent6>
      <a:hlink>
        <a:srgbClr val="3F64BF"/>
      </a:hlink>
      <a:folHlink>
        <a:srgbClr val="7F7F7F"/>
      </a:folHlink>
    </a:clrScheme>
    <a:fontScheme name="Float">
      <a:majorFont>
        <a:latin typeface="Sitka Heading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223</Words>
  <Application>Microsoft Office PowerPoint</Application>
  <PresentationFormat>Widescreen</PresentationFormat>
  <Paragraphs>58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Sitka Heading</vt:lpstr>
      <vt:lpstr>Source Sans Pro</vt:lpstr>
      <vt:lpstr>3DFloatVTI</vt:lpstr>
      <vt:lpstr>Presentations</vt:lpstr>
      <vt:lpstr>Aims and Objectives</vt:lpstr>
      <vt:lpstr>WHY PRESENTATIONS?!</vt:lpstr>
      <vt:lpstr>Creating a Presentation</vt:lpstr>
      <vt:lpstr>PowerPoint Skills</vt:lpstr>
      <vt:lpstr>Giving a Presentation</vt:lpstr>
      <vt:lpstr>Prepare!</vt:lpstr>
      <vt:lpstr>Dos and Don'ts</vt:lpstr>
      <vt:lpstr>Practice Makes Perfect!</vt:lpstr>
      <vt:lpstr>A Guide to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Owens</dc:creator>
  <cp:lastModifiedBy>Joanna Fender</cp:lastModifiedBy>
  <cp:revision>116</cp:revision>
  <dcterms:created xsi:type="dcterms:W3CDTF">2023-09-26T12:22:56Z</dcterms:created>
  <dcterms:modified xsi:type="dcterms:W3CDTF">2023-10-05T17:23:31Z</dcterms:modified>
</cp:coreProperties>
</file>