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1" r:id="rId1"/>
  </p:sldMasterIdLst>
  <p:notesMasterIdLst>
    <p:notesMasterId r:id="rId21"/>
  </p:notesMasterIdLst>
  <p:sldIdLst>
    <p:sldId id="256" r:id="rId2"/>
    <p:sldId id="274" r:id="rId3"/>
    <p:sldId id="257" r:id="rId4"/>
    <p:sldId id="269" r:id="rId5"/>
    <p:sldId id="272" r:id="rId6"/>
    <p:sldId id="273" r:id="rId7"/>
    <p:sldId id="270" r:id="rId8"/>
    <p:sldId id="271" r:id="rId9"/>
    <p:sldId id="258" r:id="rId10"/>
    <p:sldId id="259" r:id="rId11"/>
    <p:sldId id="260" r:id="rId12"/>
    <p:sldId id="268" r:id="rId13"/>
    <p:sldId id="261" r:id="rId14"/>
    <p:sldId id="262" r:id="rId15"/>
    <p:sldId id="263" r:id="rId16"/>
    <p:sldId id="264" r:id="rId17"/>
    <p:sldId id="265" r:id="rId18"/>
    <p:sldId id="266" r:id="rId19"/>
    <p:sldId id="26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378908-1BA0-4C6E-BC8A-8AC3E59A94E7}" v="38" dt="2026-10-26T11:08:32.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hyperlink" Target="https://londonsport.org/our-work/place/" TargetMode="External"/><Relationship Id="rId1" Type="http://schemas.openxmlformats.org/officeDocument/2006/relationships/hyperlink" Target="https://www.sportengland.org/funding-and-campaigns/active-partnerships" TargetMode="External"/><Relationship Id="rId5" Type="http://schemas.openxmlformats.org/officeDocument/2006/relationships/image" Target="../media/image14.sv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hyperlink" Target="https://www.sportengland.org/funding-and-campaigns/active-partnerships" TargetMode="External"/><Relationship Id="rId1" Type="http://schemas.openxmlformats.org/officeDocument/2006/relationships/image" Target="../media/image12.svg"/><Relationship Id="rId5" Type="http://schemas.openxmlformats.org/officeDocument/2006/relationships/hyperlink" Target="https://londonsport.org/our-work/place/" TargetMode="External"/><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9C6D10-2672-46F5-8F50-E77B461D621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920E96B-BF9B-4764-9374-F52CA89F226B}">
      <dgm:prSet/>
      <dgm:spPr/>
      <dgm:t>
        <a:bodyPr/>
        <a:lstStyle/>
        <a:p>
          <a:r>
            <a:rPr lang="en-GB" b="1"/>
            <a:t>Raises awareness:</a:t>
          </a:r>
          <a:r>
            <a:rPr lang="en-GB"/>
            <a:t> Shares information about the health benefits of being active and the risks of prolonged inactivity.</a:t>
          </a:r>
          <a:endParaRPr lang="en-US"/>
        </a:p>
      </dgm:t>
    </dgm:pt>
    <dgm:pt modelId="{91D9047E-58BB-41B9-AE0D-B30AFD470D16}" type="parTrans" cxnId="{1E9A806B-8C6C-4721-8AAC-F60A39C1E90B}">
      <dgm:prSet/>
      <dgm:spPr/>
      <dgm:t>
        <a:bodyPr/>
        <a:lstStyle/>
        <a:p>
          <a:endParaRPr lang="en-US"/>
        </a:p>
      </dgm:t>
    </dgm:pt>
    <dgm:pt modelId="{6BC9078B-C066-4A05-998D-7C02FF3DC64E}" type="sibTrans" cxnId="{1E9A806B-8C6C-4721-8AAC-F60A39C1E90B}">
      <dgm:prSet/>
      <dgm:spPr/>
      <dgm:t>
        <a:bodyPr/>
        <a:lstStyle/>
        <a:p>
          <a:endParaRPr lang="en-US"/>
        </a:p>
      </dgm:t>
    </dgm:pt>
    <dgm:pt modelId="{776E730B-A88B-49B7-BEE2-4EF3AF841D6B}">
      <dgm:prSet/>
      <dgm:spPr/>
      <dgm:t>
        <a:bodyPr/>
        <a:lstStyle/>
        <a:p>
          <a:r>
            <a:rPr lang="en-GB" b="1"/>
            <a:t>Encourages people to move more:</a:t>
          </a:r>
          <a:r>
            <a:rPr lang="en-GB"/>
            <a:t> Campaigns and community programmes can motivate people to try activities such as walking, cycling, dancing and strength exercises.</a:t>
          </a:r>
          <a:endParaRPr lang="en-US"/>
        </a:p>
      </dgm:t>
    </dgm:pt>
    <dgm:pt modelId="{D58A8CC4-3DFA-4B6B-B619-B26225B9A918}" type="parTrans" cxnId="{97B03EBA-67F2-4006-AE46-6137FF03EFCE}">
      <dgm:prSet/>
      <dgm:spPr/>
      <dgm:t>
        <a:bodyPr/>
        <a:lstStyle/>
        <a:p>
          <a:endParaRPr lang="en-US"/>
        </a:p>
      </dgm:t>
    </dgm:pt>
    <dgm:pt modelId="{2AAC6988-D7FC-444B-817D-7A7184105D1D}" type="sibTrans" cxnId="{97B03EBA-67F2-4006-AE46-6137FF03EFCE}">
      <dgm:prSet/>
      <dgm:spPr/>
      <dgm:t>
        <a:bodyPr/>
        <a:lstStyle/>
        <a:p>
          <a:endParaRPr lang="en-US"/>
        </a:p>
      </dgm:t>
    </dgm:pt>
    <dgm:pt modelId="{3BA5C27B-6233-406D-A382-C32A73619947}">
      <dgm:prSet/>
      <dgm:spPr/>
      <dgm:t>
        <a:bodyPr/>
        <a:lstStyle/>
        <a:p>
          <a:r>
            <a:rPr lang="en-GB" b="1"/>
            <a:t>Builds confidence and skills:</a:t>
          </a:r>
          <a:r>
            <a:rPr lang="en-GB"/>
            <a:t> Practical advice and achievable goals can help people feel more confident about getting started and progressing at their own pace.</a:t>
          </a:r>
          <a:endParaRPr lang="en-US"/>
        </a:p>
      </dgm:t>
    </dgm:pt>
    <dgm:pt modelId="{03F236C4-639F-4E6F-B1F0-4A76B3C9A21B}" type="parTrans" cxnId="{1C037F30-72B6-4369-8DA6-B5B98710B99F}">
      <dgm:prSet/>
      <dgm:spPr/>
      <dgm:t>
        <a:bodyPr/>
        <a:lstStyle/>
        <a:p>
          <a:endParaRPr lang="en-US"/>
        </a:p>
      </dgm:t>
    </dgm:pt>
    <dgm:pt modelId="{3D3DA299-A806-46F4-B8D1-CF1FA8AB12B9}" type="sibTrans" cxnId="{1C037F30-72B6-4369-8DA6-B5B98710B99F}">
      <dgm:prSet/>
      <dgm:spPr/>
      <dgm:t>
        <a:bodyPr/>
        <a:lstStyle/>
        <a:p>
          <a:endParaRPr lang="en-US"/>
        </a:p>
      </dgm:t>
    </dgm:pt>
    <dgm:pt modelId="{59833DD9-3A3E-4F6F-A36B-CAA8167008A6}">
      <dgm:prSet/>
      <dgm:spPr/>
      <dgm:t>
        <a:bodyPr/>
        <a:lstStyle/>
        <a:p>
          <a:r>
            <a:rPr lang="en-GB" b="1"/>
            <a:t>Makes activity more accessible:</a:t>
          </a:r>
          <a:r>
            <a:rPr lang="en-GB"/>
            <a:t> Health promotion can encourage supportive environments and opportunities for people with different abilities, schedules and fitness levels.</a:t>
          </a:r>
          <a:endParaRPr lang="en-US"/>
        </a:p>
      </dgm:t>
    </dgm:pt>
    <dgm:pt modelId="{2BCEDF14-EAED-4A90-A6CF-2456F662B73D}" type="parTrans" cxnId="{084938D4-1D68-4D9E-9475-E1784BD1F79B}">
      <dgm:prSet/>
      <dgm:spPr/>
      <dgm:t>
        <a:bodyPr/>
        <a:lstStyle/>
        <a:p>
          <a:endParaRPr lang="en-US"/>
        </a:p>
      </dgm:t>
    </dgm:pt>
    <dgm:pt modelId="{2F1693DC-E486-4DC3-819C-DB50A33D4F0C}" type="sibTrans" cxnId="{084938D4-1D68-4D9E-9475-E1784BD1F79B}">
      <dgm:prSet/>
      <dgm:spPr/>
      <dgm:t>
        <a:bodyPr/>
        <a:lstStyle/>
        <a:p>
          <a:endParaRPr lang="en-US"/>
        </a:p>
      </dgm:t>
    </dgm:pt>
    <dgm:pt modelId="{EE43E514-C7D7-4C09-9D07-C3D1E69DD1BA}">
      <dgm:prSet/>
      <dgm:spPr/>
      <dgm:t>
        <a:bodyPr/>
        <a:lstStyle/>
        <a:p>
          <a:r>
            <a:rPr lang="en-GB" b="1"/>
            <a:t>Supports physical health:</a:t>
          </a:r>
          <a:r>
            <a:rPr lang="en-GB"/>
            <a:t> Regular physical activity can help prevent and manage conditions such as heart disease, stroke, diabetes and some cancers, and improve fitness and wellbeing.</a:t>
          </a:r>
          <a:endParaRPr lang="en-US"/>
        </a:p>
      </dgm:t>
    </dgm:pt>
    <dgm:pt modelId="{4A8AAB55-F37F-41D6-9BBB-2CC2B5561F83}" type="parTrans" cxnId="{066EB350-858E-4F72-9C7E-649B4A037F4D}">
      <dgm:prSet/>
      <dgm:spPr/>
      <dgm:t>
        <a:bodyPr/>
        <a:lstStyle/>
        <a:p>
          <a:endParaRPr lang="en-US"/>
        </a:p>
      </dgm:t>
    </dgm:pt>
    <dgm:pt modelId="{32574A02-7000-46BF-8134-CCA2635AC516}" type="sibTrans" cxnId="{066EB350-858E-4F72-9C7E-649B4A037F4D}">
      <dgm:prSet/>
      <dgm:spPr/>
      <dgm:t>
        <a:bodyPr/>
        <a:lstStyle/>
        <a:p>
          <a:endParaRPr lang="en-US"/>
        </a:p>
      </dgm:t>
    </dgm:pt>
    <dgm:pt modelId="{846F31A2-285A-4D39-99E6-4061A54CCD8A}">
      <dgm:prSet/>
      <dgm:spPr/>
      <dgm:t>
        <a:bodyPr/>
        <a:lstStyle/>
        <a:p>
          <a:r>
            <a:rPr lang="en-GB" b="1"/>
            <a:t>Supports mental health:</a:t>
          </a:r>
          <a:r>
            <a:rPr lang="en-GB"/>
            <a:t> Physical activity can help reduce symptoms of anxiety and depression and improve mood and overall wellbeing.</a:t>
          </a:r>
          <a:endParaRPr lang="en-US"/>
        </a:p>
      </dgm:t>
    </dgm:pt>
    <dgm:pt modelId="{D0BF1ABC-7BB0-4CEC-812F-7DA201ABAF42}" type="parTrans" cxnId="{C893B2D5-EDA0-4CD4-ABDB-8063E5046220}">
      <dgm:prSet/>
      <dgm:spPr/>
      <dgm:t>
        <a:bodyPr/>
        <a:lstStyle/>
        <a:p>
          <a:endParaRPr lang="en-US"/>
        </a:p>
      </dgm:t>
    </dgm:pt>
    <dgm:pt modelId="{AD5B3722-F2FB-4190-94A9-1D3E07C49339}" type="sibTrans" cxnId="{C893B2D5-EDA0-4CD4-ABDB-8063E5046220}">
      <dgm:prSet/>
      <dgm:spPr/>
      <dgm:t>
        <a:bodyPr/>
        <a:lstStyle/>
        <a:p>
          <a:endParaRPr lang="en-US"/>
        </a:p>
      </dgm:t>
    </dgm:pt>
    <dgm:pt modelId="{C4FF7A6E-B65A-4D52-9E15-1596F80DBEF5}" type="pres">
      <dgm:prSet presAssocID="{A79C6D10-2672-46F5-8F50-E77B461D621E}" presName="diagram" presStyleCnt="0">
        <dgm:presLayoutVars>
          <dgm:dir/>
          <dgm:resizeHandles val="exact"/>
        </dgm:presLayoutVars>
      </dgm:prSet>
      <dgm:spPr/>
    </dgm:pt>
    <dgm:pt modelId="{DC0A0E9D-1ACF-4C23-A073-A69A7CDEFC71}" type="pres">
      <dgm:prSet presAssocID="{F920E96B-BF9B-4764-9374-F52CA89F226B}" presName="node" presStyleLbl="node1" presStyleIdx="0" presStyleCnt="6">
        <dgm:presLayoutVars>
          <dgm:bulletEnabled val="1"/>
        </dgm:presLayoutVars>
      </dgm:prSet>
      <dgm:spPr/>
    </dgm:pt>
    <dgm:pt modelId="{880418F5-729D-4C1B-A765-0481B2F76244}" type="pres">
      <dgm:prSet presAssocID="{6BC9078B-C066-4A05-998D-7C02FF3DC64E}" presName="sibTrans" presStyleCnt="0"/>
      <dgm:spPr/>
    </dgm:pt>
    <dgm:pt modelId="{79EC0249-9BBA-40FE-B085-6E4E14C3AE68}" type="pres">
      <dgm:prSet presAssocID="{776E730B-A88B-49B7-BEE2-4EF3AF841D6B}" presName="node" presStyleLbl="node1" presStyleIdx="1" presStyleCnt="6">
        <dgm:presLayoutVars>
          <dgm:bulletEnabled val="1"/>
        </dgm:presLayoutVars>
      </dgm:prSet>
      <dgm:spPr/>
    </dgm:pt>
    <dgm:pt modelId="{59423D47-7447-4518-90EB-FA115009C6C3}" type="pres">
      <dgm:prSet presAssocID="{2AAC6988-D7FC-444B-817D-7A7184105D1D}" presName="sibTrans" presStyleCnt="0"/>
      <dgm:spPr/>
    </dgm:pt>
    <dgm:pt modelId="{910EE494-F356-4FBF-8113-EC1D944ACA6A}" type="pres">
      <dgm:prSet presAssocID="{3BA5C27B-6233-406D-A382-C32A73619947}" presName="node" presStyleLbl="node1" presStyleIdx="2" presStyleCnt="6">
        <dgm:presLayoutVars>
          <dgm:bulletEnabled val="1"/>
        </dgm:presLayoutVars>
      </dgm:prSet>
      <dgm:spPr/>
    </dgm:pt>
    <dgm:pt modelId="{A20C0717-40FB-4876-8BCC-7DE7F52C049B}" type="pres">
      <dgm:prSet presAssocID="{3D3DA299-A806-46F4-B8D1-CF1FA8AB12B9}" presName="sibTrans" presStyleCnt="0"/>
      <dgm:spPr/>
    </dgm:pt>
    <dgm:pt modelId="{44996266-7ADD-4589-BA37-85373EDDE2AE}" type="pres">
      <dgm:prSet presAssocID="{59833DD9-3A3E-4F6F-A36B-CAA8167008A6}" presName="node" presStyleLbl="node1" presStyleIdx="3" presStyleCnt="6">
        <dgm:presLayoutVars>
          <dgm:bulletEnabled val="1"/>
        </dgm:presLayoutVars>
      </dgm:prSet>
      <dgm:spPr/>
    </dgm:pt>
    <dgm:pt modelId="{7457E9BF-C52B-4F4A-8B50-C057FF7FEA65}" type="pres">
      <dgm:prSet presAssocID="{2F1693DC-E486-4DC3-819C-DB50A33D4F0C}" presName="sibTrans" presStyleCnt="0"/>
      <dgm:spPr/>
    </dgm:pt>
    <dgm:pt modelId="{CB2B5ECB-707A-4D2F-9F2B-04A8B2ECD32C}" type="pres">
      <dgm:prSet presAssocID="{EE43E514-C7D7-4C09-9D07-C3D1E69DD1BA}" presName="node" presStyleLbl="node1" presStyleIdx="4" presStyleCnt="6">
        <dgm:presLayoutVars>
          <dgm:bulletEnabled val="1"/>
        </dgm:presLayoutVars>
      </dgm:prSet>
      <dgm:spPr/>
    </dgm:pt>
    <dgm:pt modelId="{9E546C65-BBE2-4974-96C2-A0B053D3E507}" type="pres">
      <dgm:prSet presAssocID="{32574A02-7000-46BF-8134-CCA2635AC516}" presName="sibTrans" presStyleCnt="0"/>
      <dgm:spPr/>
    </dgm:pt>
    <dgm:pt modelId="{744D62A8-E9B7-4337-9072-4ED07650409C}" type="pres">
      <dgm:prSet presAssocID="{846F31A2-285A-4D39-99E6-4061A54CCD8A}" presName="node" presStyleLbl="node1" presStyleIdx="5" presStyleCnt="6">
        <dgm:presLayoutVars>
          <dgm:bulletEnabled val="1"/>
        </dgm:presLayoutVars>
      </dgm:prSet>
      <dgm:spPr/>
    </dgm:pt>
  </dgm:ptLst>
  <dgm:cxnLst>
    <dgm:cxn modelId="{6BA31803-5E20-4B26-BA38-6FF497333A27}" type="presOf" srcId="{A79C6D10-2672-46F5-8F50-E77B461D621E}" destId="{C4FF7A6E-B65A-4D52-9E15-1596F80DBEF5}" srcOrd="0" destOrd="0" presId="urn:microsoft.com/office/officeart/2005/8/layout/default"/>
    <dgm:cxn modelId="{C0464329-CDB6-4813-A70D-6B21D0381ADF}" type="presOf" srcId="{3BA5C27B-6233-406D-A382-C32A73619947}" destId="{910EE494-F356-4FBF-8113-EC1D944ACA6A}" srcOrd="0" destOrd="0" presId="urn:microsoft.com/office/officeart/2005/8/layout/default"/>
    <dgm:cxn modelId="{1C037F30-72B6-4369-8DA6-B5B98710B99F}" srcId="{A79C6D10-2672-46F5-8F50-E77B461D621E}" destId="{3BA5C27B-6233-406D-A382-C32A73619947}" srcOrd="2" destOrd="0" parTransId="{03F236C4-639F-4E6F-B1F0-4A76B3C9A21B}" sibTransId="{3D3DA299-A806-46F4-B8D1-CF1FA8AB12B9}"/>
    <dgm:cxn modelId="{2DF4254A-2367-4CAC-BC2D-84A1DCAADA6F}" type="presOf" srcId="{F920E96B-BF9B-4764-9374-F52CA89F226B}" destId="{DC0A0E9D-1ACF-4C23-A073-A69A7CDEFC71}" srcOrd="0" destOrd="0" presId="urn:microsoft.com/office/officeart/2005/8/layout/default"/>
    <dgm:cxn modelId="{1E9A806B-8C6C-4721-8AAC-F60A39C1E90B}" srcId="{A79C6D10-2672-46F5-8F50-E77B461D621E}" destId="{F920E96B-BF9B-4764-9374-F52CA89F226B}" srcOrd="0" destOrd="0" parTransId="{91D9047E-58BB-41B9-AE0D-B30AFD470D16}" sibTransId="{6BC9078B-C066-4A05-998D-7C02FF3DC64E}"/>
    <dgm:cxn modelId="{066EB350-858E-4F72-9C7E-649B4A037F4D}" srcId="{A79C6D10-2672-46F5-8F50-E77B461D621E}" destId="{EE43E514-C7D7-4C09-9D07-C3D1E69DD1BA}" srcOrd="4" destOrd="0" parTransId="{4A8AAB55-F37F-41D6-9BBB-2CC2B5561F83}" sibTransId="{32574A02-7000-46BF-8134-CCA2635AC516}"/>
    <dgm:cxn modelId="{0A2EA785-C717-417B-916F-3A55165BF342}" type="presOf" srcId="{776E730B-A88B-49B7-BEE2-4EF3AF841D6B}" destId="{79EC0249-9BBA-40FE-B085-6E4E14C3AE68}" srcOrd="0" destOrd="0" presId="urn:microsoft.com/office/officeart/2005/8/layout/default"/>
    <dgm:cxn modelId="{C8A05D90-3AFE-4993-9738-94FE95E7F259}" type="presOf" srcId="{846F31A2-285A-4D39-99E6-4061A54CCD8A}" destId="{744D62A8-E9B7-4337-9072-4ED07650409C}" srcOrd="0" destOrd="0" presId="urn:microsoft.com/office/officeart/2005/8/layout/default"/>
    <dgm:cxn modelId="{97B03EBA-67F2-4006-AE46-6137FF03EFCE}" srcId="{A79C6D10-2672-46F5-8F50-E77B461D621E}" destId="{776E730B-A88B-49B7-BEE2-4EF3AF841D6B}" srcOrd="1" destOrd="0" parTransId="{D58A8CC4-3DFA-4B6B-B619-B26225B9A918}" sibTransId="{2AAC6988-D7FC-444B-817D-7A7184105D1D}"/>
    <dgm:cxn modelId="{9D228EC3-70A9-4648-AA64-1B60391CA631}" type="presOf" srcId="{EE43E514-C7D7-4C09-9D07-C3D1E69DD1BA}" destId="{CB2B5ECB-707A-4D2F-9F2B-04A8B2ECD32C}" srcOrd="0" destOrd="0" presId="urn:microsoft.com/office/officeart/2005/8/layout/default"/>
    <dgm:cxn modelId="{A893B5CF-9A1C-48A4-B59F-552611A7C82A}" type="presOf" srcId="{59833DD9-3A3E-4F6F-A36B-CAA8167008A6}" destId="{44996266-7ADD-4589-BA37-85373EDDE2AE}" srcOrd="0" destOrd="0" presId="urn:microsoft.com/office/officeart/2005/8/layout/default"/>
    <dgm:cxn modelId="{084938D4-1D68-4D9E-9475-E1784BD1F79B}" srcId="{A79C6D10-2672-46F5-8F50-E77B461D621E}" destId="{59833DD9-3A3E-4F6F-A36B-CAA8167008A6}" srcOrd="3" destOrd="0" parTransId="{2BCEDF14-EAED-4A90-A6CF-2456F662B73D}" sibTransId="{2F1693DC-E486-4DC3-819C-DB50A33D4F0C}"/>
    <dgm:cxn modelId="{C893B2D5-EDA0-4CD4-ABDB-8063E5046220}" srcId="{A79C6D10-2672-46F5-8F50-E77B461D621E}" destId="{846F31A2-285A-4D39-99E6-4061A54CCD8A}" srcOrd="5" destOrd="0" parTransId="{D0BF1ABC-7BB0-4CEC-812F-7DA201ABAF42}" sibTransId="{AD5B3722-F2FB-4190-94A9-1D3E07C49339}"/>
    <dgm:cxn modelId="{CA551FF2-6C05-4DA8-B9DF-9E2C423563C2}" type="presParOf" srcId="{C4FF7A6E-B65A-4D52-9E15-1596F80DBEF5}" destId="{DC0A0E9D-1ACF-4C23-A073-A69A7CDEFC71}" srcOrd="0" destOrd="0" presId="urn:microsoft.com/office/officeart/2005/8/layout/default"/>
    <dgm:cxn modelId="{DD57200D-51E9-4AED-9C40-D5F1F4912E82}" type="presParOf" srcId="{C4FF7A6E-B65A-4D52-9E15-1596F80DBEF5}" destId="{880418F5-729D-4C1B-A765-0481B2F76244}" srcOrd="1" destOrd="0" presId="urn:microsoft.com/office/officeart/2005/8/layout/default"/>
    <dgm:cxn modelId="{4DDCEE31-9355-44A3-8E51-CC0BA78E7882}" type="presParOf" srcId="{C4FF7A6E-B65A-4D52-9E15-1596F80DBEF5}" destId="{79EC0249-9BBA-40FE-B085-6E4E14C3AE68}" srcOrd="2" destOrd="0" presId="urn:microsoft.com/office/officeart/2005/8/layout/default"/>
    <dgm:cxn modelId="{966D8EBC-F907-438A-8003-BE39901D6D64}" type="presParOf" srcId="{C4FF7A6E-B65A-4D52-9E15-1596F80DBEF5}" destId="{59423D47-7447-4518-90EB-FA115009C6C3}" srcOrd="3" destOrd="0" presId="urn:microsoft.com/office/officeart/2005/8/layout/default"/>
    <dgm:cxn modelId="{22E29EAE-1CEC-4661-8615-15202EE16C52}" type="presParOf" srcId="{C4FF7A6E-B65A-4D52-9E15-1596F80DBEF5}" destId="{910EE494-F356-4FBF-8113-EC1D944ACA6A}" srcOrd="4" destOrd="0" presId="urn:microsoft.com/office/officeart/2005/8/layout/default"/>
    <dgm:cxn modelId="{879AF9DE-95E1-42CC-876D-A6877F9E87BB}" type="presParOf" srcId="{C4FF7A6E-B65A-4D52-9E15-1596F80DBEF5}" destId="{A20C0717-40FB-4876-8BCC-7DE7F52C049B}" srcOrd="5" destOrd="0" presId="urn:microsoft.com/office/officeart/2005/8/layout/default"/>
    <dgm:cxn modelId="{A13E09B6-E9FA-4210-806C-2B1339453403}" type="presParOf" srcId="{C4FF7A6E-B65A-4D52-9E15-1596F80DBEF5}" destId="{44996266-7ADD-4589-BA37-85373EDDE2AE}" srcOrd="6" destOrd="0" presId="urn:microsoft.com/office/officeart/2005/8/layout/default"/>
    <dgm:cxn modelId="{887E6361-BA43-4CB2-9CDA-1D57B14A1C94}" type="presParOf" srcId="{C4FF7A6E-B65A-4D52-9E15-1596F80DBEF5}" destId="{7457E9BF-C52B-4F4A-8B50-C057FF7FEA65}" srcOrd="7" destOrd="0" presId="urn:microsoft.com/office/officeart/2005/8/layout/default"/>
    <dgm:cxn modelId="{72895258-7B2D-4CEB-BCE8-3339EA12ABE4}" type="presParOf" srcId="{C4FF7A6E-B65A-4D52-9E15-1596F80DBEF5}" destId="{CB2B5ECB-707A-4D2F-9F2B-04A8B2ECD32C}" srcOrd="8" destOrd="0" presId="urn:microsoft.com/office/officeart/2005/8/layout/default"/>
    <dgm:cxn modelId="{9847B2A5-662F-4F02-B83B-28283E67C568}" type="presParOf" srcId="{C4FF7A6E-B65A-4D52-9E15-1596F80DBEF5}" destId="{9E546C65-BBE2-4974-96C2-A0B053D3E507}" srcOrd="9" destOrd="0" presId="urn:microsoft.com/office/officeart/2005/8/layout/default"/>
    <dgm:cxn modelId="{1E58CBF3-3063-40D1-8B8B-DF986102D1D7}" type="presParOf" srcId="{C4FF7A6E-B65A-4D52-9E15-1596F80DBEF5}" destId="{744D62A8-E9B7-4337-9072-4ED07650409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B7BD93-9178-4B67-9B0B-E1A00FCF2FE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2B5386E8-4740-42CB-BD8A-0BA5F8ACFBFB}">
      <dgm:prSet/>
      <dgm:spPr/>
      <dgm:t>
        <a:bodyPr/>
        <a:lstStyle/>
        <a:p>
          <a:r>
            <a:rPr lang="en-GB" b="1"/>
            <a:t>Can support lasting habits:</a:t>
          </a:r>
          <a:r>
            <a:rPr lang="en-GB"/>
            <a:t> Ongoing prompts and inclusive programmes can help people make movement part of everyday life.</a:t>
          </a:r>
          <a:endParaRPr lang="en-US"/>
        </a:p>
      </dgm:t>
    </dgm:pt>
    <dgm:pt modelId="{4DEB329D-0063-40B1-AB59-716E43D84704}" type="parTrans" cxnId="{825809DD-F5B2-410A-B801-8FF56C5D7000}">
      <dgm:prSet/>
      <dgm:spPr/>
      <dgm:t>
        <a:bodyPr/>
        <a:lstStyle/>
        <a:p>
          <a:endParaRPr lang="en-US"/>
        </a:p>
      </dgm:t>
    </dgm:pt>
    <dgm:pt modelId="{4744EADC-E9CE-464A-B531-6E3F0DC2015A}" type="sibTrans" cxnId="{825809DD-F5B2-410A-B801-8FF56C5D7000}">
      <dgm:prSet/>
      <dgm:spPr/>
      <dgm:t>
        <a:bodyPr/>
        <a:lstStyle/>
        <a:p>
          <a:endParaRPr lang="en-US"/>
        </a:p>
      </dgm:t>
    </dgm:pt>
    <dgm:pt modelId="{B8D7A44E-6D16-48B0-A027-0CAD2E3925FE}">
      <dgm:prSet/>
      <dgm:spPr/>
      <dgm:t>
        <a:bodyPr/>
        <a:lstStyle/>
        <a:p>
          <a:r>
            <a:rPr lang="en-GB"/>
            <a:t>Health promotion can encourage activity, but its impact depends on whether people also have realistic opportunities and supportive environments to take part. WHO describes physical activity as all movement, including activity for transport, work, household tasks and leisure</a:t>
          </a:r>
          <a:endParaRPr lang="en-US"/>
        </a:p>
      </dgm:t>
    </dgm:pt>
    <dgm:pt modelId="{2F571C74-8C1F-4549-842F-163F1109FDCA}" type="parTrans" cxnId="{338DCF12-35CE-4241-A103-93CEA5584BB9}">
      <dgm:prSet/>
      <dgm:spPr/>
      <dgm:t>
        <a:bodyPr/>
        <a:lstStyle/>
        <a:p>
          <a:endParaRPr lang="en-US"/>
        </a:p>
      </dgm:t>
    </dgm:pt>
    <dgm:pt modelId="{4B06217E-6E9E-4BD7-A49E-636AD1F30BC3}" type="sibTrans" cxnId="{338DCF12-35CE-4241-A103-93CEA5584BB9}">
      <dgm:prSet/>
      <dgm:spPr/>
      <dgm:t>
        <a:bodyPr/>
        <a:lstStyle/>
        <a:p>
          <a:endParaRPr lang="en-US"/>
        </a:p>
      </dgm:t>
    </dgm:pt>
    <dgm:pt modelId="{68EFC1B6-7453-45C9-B607-FF43441EC70C}">
      <dgm:prSet/>
      <dgm:spPr/>
      <dgm:t>
        <a:bodyPr/>
        <a:lstStyle/>
        <a:p>
          <a:r>
            <a:rPr lang="en-GB"/>
            <a:t>The guidance explains that regular physical activity can help reduce the risk of chronic illnesses and support their management. It encourages health professionals to discuss activity with people in a supportive, non-judgemental way and connect them with local programmes and campaigns.</a:t>
          </a:r>
          <a:endParaRPr lang="en-US"/>
        </a:p>
      </dgm:t>
    </dgm:pt>
    <dgm:pt modelId="{A6EDE3E9-6E72-4BE8-9635-AD1C7FD32E81}" type="parTrans" cxnId="{0614D858-58ED-45D9-BE1F-34E5350A9FCF}">
      <dgm:prSet/>
      <dgm:spPr/>
      <dgm:t>
        <a:bodyPr/>
        <a:lstStyle/>
        <a:p>
          <a:endParaRPr lang="en-US"/>
        </a:p>
      </dgm:t>
    </dgm:pt>
    <dgm:pt modelId="{FA1F88BF-B7AB-488E-9872-CF0660F14E1A}" type="sibTrans" cxnId="{0614D858-58ED-45D9-BE1F-34E5350A9FCF}">
      <dgm:prSet/>
      <dgm:spPr/>
      <dgm:t>
        <a:bodyPr/>
        <a:lstStyle/>
        <a:p>
          <a:endParaRPr lang="en-US"/>
        </a:p>
      </dgm:t>
    </dgm:pt>
    <dgm:pt modelId="{899DC25A-F118-46B0-953B-ADB099CB7B00}">
      <dgm:prSet/>
      <dgm:spPr/>
      <dgm:t>
        <a:bodyPr/>
        <a:lstStyle/>
        <a:p>
          <a:r>
            <a:rPr lang="en-GB"/>
            <a:t>For adults, the UK Chief Medical Officers advise doing at least </a:t>
          </a:r>
          <a:r>
            <a:rPr lang="en-GB" b="1"/>
            <a:t>150 minutes of moderate-intensity activity or 75 minutes of vigorous-intensity activity each week</a:t>
          </a:r>
          <a:r>
            <a:rPr lang="en-GB"/>
            <a:t>, completing strengthening activities on two or more days, and limiting long periods of sitting </a:t>
          </a:r>
          <a:endParaRPr lang="en-US"/>
        </a:p>
      </dgm:t>
    </dgm:pt>
    <dgm:pt modelId="{AB2BC590-31B0-49CB-AE9A-5C6717E84A72}" type="parTrans" cxnId="{636BAC2D-74DB-453F-B856-53534FF56079}">
      <dgm:prSet/>
      <dgm:spPr/>
      <dgm:t>
        <a:bodyPr/>
        <a:lstStyle/>
        <a:p>
          <a:endParaRPr lang="en-US"/>
        </a:p>
      </dgm:t>
    </dgm:pt>
    <dgm:pt modelId="{513E1BAF-D74E-4EFA-9014-36B1057FA5DD}" type="sibTrans" cxnId="{636BAC2D-74DB-453F-B856-53534FF56079}">
      <dgm:prSet/>
      <dgm:spPr/>
      <dgm:t>
        <a:bodyPr/>
        <a:lstStyle/>
        <a:p>
          <a:endParaRPr lang="en-US"/>
        </a:p>
      </dgm:t>
    </dgm:pt>
    <dgm:pt modelId="{78A97754-B9A8-4BFD-9523-60EC1F49DF60}">
      <dgm:prSet/>
      <dgm:spPr/>
      <dgm:t>
        <a:bodyPr/>
        <a:lstStyle/>
        <a:p>
          <a:r>
            <a:rPr lang="en-GB"/>
            <a:t>(Office for Health Improvement and Disparities, 2022).</a:t>
          </a:r>
          <a:endParaRPr lang="en-US"/>
        </a:p>
      </dgm:t>
    </dgm:pt>
    <dgm:pt modelId="{0AEB2F42-8B03-41BA-BF51-DE83BB3EB3D4}" type="parTrans" cxnId="{2B9AEEB7-73F0-42BB-9D9B-C7179793CC8D}">
      <dgm:prSet/>
      <dgm:spPr/>
      <dgm:t>
        <a:bodyPr/>
        <a:lstStyle/>
        <a:p>
          <a:endParaRPr lang="en-US"/>
        </a:p>
      </dgm:t>
    </dgm:pt>
    <dgm:pt modelId="{D14E5337-4B7B-43C9-9639-F92D6656AC00}" type="sibTrans" cxnId="{2B9AEEB7-73F0-42BB-9D9B-C7179793CC8D}">
      <dgm:prSet/>
      <dgm:spPr/>
      <dgm:t>
        <a:bodyPr/>
        <a:lstStyle/>
        <a:p>
          <a:endParaRPr lang="en-US"/>
        </a:p>
      </dgm:t>
    </dgm:pt>
    <dgm:pt modelId="{8CA3F0E0-2D58-4D42-BD15-5B21208BC078}" type="pres">
      <dgm:prSet presAssocID="{C2B7BD93-9178-4B67-9B0B-E1A00FCF2FE9}" presName="outerComposite" presStyleCnt="0">
        <dgm:presLayoutVars>
          <dgm:chMax val="5"/>
          <dgm:dir/>
          <dgm:resizeHandles val="exact"/>
        </dgm:presLayoutVars>
      </dgm:prSet>
      <dgm:spPr/>
    </dgm:pt>
    <dgm:pt modelId="{2877104B-BCF9-4F1B-9C40-214D999231E7}" type="pres">
      <dgm:prSet presAssocID="{C2B7BD93-9178-4B67-9B0B-E1A00FCF2FE9}" presName="dummyMaxCanvas" presStyleCnt="0">
        <dgm:presLayoutVars/>
      </dgm:prSet>
      <dgm:spPr/>
    </dgm:pt>
    <dgm:pt modelId="{EAF5C40E-DD28-4F91-9070-C6FF847D663C}" type="pres">
      <dgm:prSet presAssocID="{C2B7BD93-9178-4B67-9B0B-E1A00FCF2FE9}" presName="FiveNodes_1" presStyleLbl="node1" presStyleIdx="0" presStyleCnt="5">
        <dgm:presLayoutVars>
          <dgm:bulletEnabled val="1"/>
        </dgm:presLayoutVars>
      </dgm:prSet>
      <dgm:spPr/>
    </dgm:pt>
    <dgm:pt modelId="{8347A124-D774-469E-B714-CF7A3D6CF009}" type="pres">
      <dgm:prSet presAssocID="{C2B7BD93-9178-4B67-9B0B-E1A00FCF2FE9}" presName="FiveNodes_2" presStyleLbl="node1" presStyleIdx="1" presStyleCnt="5">
        <dgm:presLayoutVars>
          <dgm:bulletEnabled val="1"/>
        </dgm:presLayoutVars>
      </dgm:prSet>
      <dgm:spPr/>
    </dgm:pt>
    <dgm:pt modelId="{B42ED6F5-EF30-4F02-BFC9-78AB4D4E3A37}" type="pres">
      <dgm:prSet presAssocID="{C2B7BD93-9178-4B67-9B0B-E1A00FCF2FE9}" presName="FiveNodes_3" presStyleLbl="node1" presStyleIdx="2" presStyleCnt="5">
        <dgm:presLayoutVars>
          <dgm:bulletEnabled val="1"/>
        </dgm:presLayoutVars>
      </dgm:prSet>
      <dgm:spPr/>
    </dgm:pt>
    <dgm:pt modelId="{8BC1230E-F81D-4F3E-95EF-8711D910DA56}" type="pres">
      <dgm:prSet presAssocID="{C2B7BD93-9178-4B67-9B0B-E1A00FCF2FE9}" presName="FiveNodes_4" presStyleLbl="node1" presStyleIdx="3" presStyleCnt="5">
        <dgm:presLayoutVars>
          <dgm:bulletEnabled val="1"/>
        </dgm:presLayoutVars>
      </dgm:prSet>
      <dgm:spPr/>
    </dgm:pt>
    <dgm:pt modelId="{DB10AFE9-3D22-4FA6-A7D5-08CF8FD68A85}" type="pres">
      <dgm:prSet presAssocID="{C2B7BD93-9178-4B67-9B0B-E1A00FCF2FE9}" presName="FiveNodes_5" presStyleLbl="node1" presStyleIdx="4" presStyleCnt="5">
        <dgm:presLayoutVars>
          <dgm:bulletEnabled val="1"/>
        </dgm:presLayoutVars>
      </dgm:prSet>
      <dgm:spPr/>
    </dgm:pt>
    <dgm:pt modelId="{3F47B874-DF7F-419C-8674-B3E0564239D2}" type="pres">
      <dgm:prSet presAssocID="{C2B7BD93-9178-4B67-9B0B-E1A00FCF2FE9}" presName="FiveConn_1-2" presStyleLbl="fgAccFollowNode1" presStyleIdx="0" presStyleCnt="4">
        <dgm:presLayoutVars>
          <dgm:bulletEnabled val="1"/>
        </dgm:presLayoutVars>
      </dgm:prSet>
      <dgm:spPr/>
    </dgm:pt>
    <dgm:pt modelId="{71A368C8-B391-4635-8767-8B0CAA915C07}" type="pres">
      <dgm:prSet presAssocID="{C2B7BD93-9178-4B67-9B0B-E1A00FCF2FE9}" presName="FiveConn_2-3" presStyleLbl="fgAccFollowNode1" presStyleIdx="1" presStyleCnt="4">
        <dgm:presLayoutVars>
          <dgm:bulletEnabled val="1"/>
        </dgm:presLayoutVars>
      </dgm:prSet>
      <dgm:spPr/>
    </dgm:pt>
    <dgm:pt modelId="{97B99AB4-E3F1-4235-A894-F6FBDB4AAADB}" type="pres">
      <dgm:prSet presAssocID="{C2B7BD93-9178-4B67-9B0B-E1A00FCF2FE9}" presName="FiveConn_3-4" presStyleLbl="fgAccFollowNode1" presStyleIdx="2" presStyleCnt="4">
        <dgm:presLayoutVars>
          <dgm:bulletEnabled val="1"/>
        </dgm:presLayoutVars>
      </dgm:prSet>
      <dgm:spPr/>
    </dgm:pt>
    <dgm:pt modelId="{39C1FDAE-9BAC-4A47-A4C3-F402DE485A93}" type="pres">
      <dgm:prSet presAssocID="{C2B7BD93-9178-4B67-9B0B-E1A00FCF2FE9}" presName="FiveConn_4-5" presStyleLbl="fgAccFollowNode1" presStyleIdx="3" presStyleCnt="4">
        <dgm:presLayoutVars>
          <dgm:bulletEnabled val="1"/>
        </dgm:presLayoutVars>
      </dgm:prSet>
      <dgm:spPr/>
    </dgm:pt>
    <dgm:pt modelId="{ECB56D4C-7D1F-4649-BEB6-ACE65556FE04}" type="pres">
      <dgm:prSet presAssocID="{C2B7BD93-9178-4B67-9B0B-E1A00FCF2FE9}" presName="FiveNodes_1_text" presStyleLbl="node1" presStyleIdx="4" presStyleCnt="5">
        <dgm:presLayoutVars>
          <dgm:bulletEnabled val="1"/>
        </dgm:presLayoutVars>
      </dgm:prSet>
      <dgm:spPr/>
    </dgm:pt>
    <dgm:pt modelId="{1823F33E-D275-475C-A271-4DA7D8315C6B}" type="pres">
      <dgm:prSet presAssocID="{C2B7BD93-9178-4B67-9B0B-E1A00FCF2FE9}" presName="FiveNodes_2_text" presStyleLbl="node1" presStyleIdx="4" presStyleCnt="5">
        <dgm:presLayoutVars>
          <dgm:bulletEnabled val="1"/>
        </dgm:presLayoutVars>
      </dgm:prSet>
      <dgm:spPr/>
    </dgm:pt>
    <dgm:pt modelId="{EB844C42-11BD-4BFB-9C90-F58CABDC0F34}" type="pres">
      <dgm:prSet presAssocID="{C2B7BD93-9178-4B67-9B0B-E1A00FCF2FE9}" presName="FiveNodes_3_text" presStyleLbl="node1" presStyleIdx="4" presStyleCnt="5">
        <dgm:presLayoutVars>
          <dgm:bulletEnabled val="1"/>
        </dgm:presLayoutVars>
      </dgm:prSet>
      <dgm:spPr/>
    </dgm:pt>
    <dgm:pt modelId="{73AE2DA5-D34F-475D-A47C-EF68843B5423}" type="pres">
      <dgm:prSet presAssocID="{C2B7BD93-9178-4B67-9B0B-E1A00FCF2FE9}" presName="FiveNodes_4_text" presStyleLbl="node1" presStyleIdx="4" presStyleCnt="5">
        <dgm:presLayoutVars>
          <dgm:bulletEnabled val="1"/>
        </dgm:presLayoutVars>
      </dgm:prSet>
      <dgm:spPr/>
    </dgm:pt>
    <dgm:pt modelId="{B9B9C058-AC4E-452B-AA87-714A20E887B3}" type="pres">
      <dgm:prSet presAssocID="{C2B7BD93-9178-4B67-9B0B-E1A00FCF2FE9}" presName="FiveNodes_5_text" presStyleLbl="node1" presStyleIdx="4" presStyleCnt="5">
        <dgm:presLayoutVars>
          <dgm:bulletEnabled val="1"/>
        </dgm:presLayoutVars>
      </dgm:prSet>
      <dgm:spPr/>
    </dgm:pt>
  </dgm:ptLst>
  <dgm:cxnLst>
    <dgm:cxn modelId="{DB15E904-1C3D-4449-AC50-9CFDCCD6476A}" type="presOf" srcId="{899DC25A-F118-46B0-953B-ADB099CB7B00}" destId="{73AE2DA5-D34F-475D-A47C-EF68843B5423}" srcOrd="1" destOrd="0" presId="urn:microsoft.com/office/officeart/2005/8/layout/vProcess5"/>
    <dgm:cxn modelId="{E1754A09-93A5-4769-B8BE-1BC1F804CF7B}" type="presOf" srcId="{899DC25A-F118-46B0-953B-ADB099CB7B00}" destId="{8BC1230E-F81D-4F3E-95EF-8711D910DA56}" srcOrd="0" destOrd="0" presId="urn:microsoft.com/office/officeart/2005/8/layout/vProcess5"/>
    <dgm:cxn modelId="{338DCF12-35CE-4241-A103-93CEA5584BB9}" srcId="{C2B7BD93-9178-4B67-9B0B-E1A00FCF2FE9}" destId="{B8D7A44E-6D16-48B0-A027-0CAD2E3925FE}" srcOrd="1" destOrd="0" parTransId="{2F571C74-8C1F-4549-842F-163F1109FDCA}" sibTransId="{4B06217E-6E9E-4BD7-A49E-636AD1F30BC3}"/>
    <dgm:cxn modelId="{A2213B1E-979E-47CB-91D7-B72553E0F10C}" type="presOf" srcId="{4B06217E-6E9E-4BD7-A49E-636AD1F30BC3}" destId="{71A368C8-B391-4635-8767-8B0CAA915C07}" srcOrd="0" destOrd="0" presId="urn:microsoft.com/office/officeart/2005/8/layout/vProcess5"/>
    <dgm:cxn modelId="{636BAC2D-74DB-453F-B856-53534FF56079}" srcId="{C2B7BD93-9178-4B67-9B0B-E1A00FCF2FE9}" destId="{899DC25A-F118-46B0-953B-ADB099CB7B00}" srcOrd="3" destOrd="0" parTransId="{AB2BC590-31B0-49CB-AE9A-5C6717E84A72}" sibTransId="{513E1BAF-D74E-4EFA-9014-36B1057FA5DD}"/>
    <dgm:cxn modelId="{D5E4D83D-A4B7-4530-A796-5633D5337604}" type="presOf" srcId="{4744EADC-E9CE-464A-B531-6E3F0DC2015A}" destId="{3F47B874-DF7F-419C-8674-B3E0564239D2}" srcOrd="0" destOrd="0" presId="urn:microsoft.com/office/officeart/2005/8/layout/vProcess5"/>
    <dgm:cxn modelId="{CFD35054-3DFF-45C2-BAF0-90286137A08A}" type="presOf" srcId="{2B5386E8-4740-42CB-BD8A-0BA5F8ACFBFB}" destId="{ECB56D4C-7D1F-4649-BEB6-ACE65556FE04}" srcOrd="1" destOrd="0" presId="urn:microsoft.com/office/officeart/2005/8/layout/vProcess5"/>
    <dgm:cxn modelId="{5A0F5277-94FB-416E-B1A9-044AC515B5EE}" type="presOf" srcId="{2B5386E8-4740-42CB-BD8A-0BA5F8ACFBFB}" destId="{EAF5C40E-DD28-4F91-9070-C6FF847D663C}" srcOrd="0" destOrd="0" presId="urn:microsoft.com/office/officeart/2005/8/layout/vProcess5"/>
    <dgm:cxn modelId="{0614D858-58ED-45D9-BE1F-34E5350A9FCF}" srcId="{C2B7BD93-9178-4B67-9B0B-E1A00FCF2FE9}" destId="{68EFC1B6-7453-45C9-B607-FF43441EC70C}" srcOrd="2" destOrd="0" parTransId="{A6EDE3E9-6E72-4BE8-9635-AD1C7FD32E81}" sibTransId="{FA1F88BF-B7AB-488E-9872-CF0660F14E1A}"/>
    <dgm:cxn modelId="{F18C4B8E-49A3-4A6F-8202-2E5449FB69E8}" type="presOf" srcId="{B8D7A44E-6D16-48B0-A027-0CAD2E3925FE}" destId="{8347A124-D774-469E-B714-CF7A3D6CF009}" srcOrd="0" destOrd="0" presId="urn:microsoft.com/office/officeart/2005/8/layout/vProcess5"/>
    <dgm:cxn modelId="{8ED9FC93-4417-48D3-B01C-BDD931B33AF7}" type="presOf" srcId="{68EFC1B6-7453-45C9-B607-FF43441EC70C}" destId="{EB844C42-11BD-4BFB-9C90-F58CABDC0F34}" srcOrd="1" destOrd="0" presId="urn:microsoft.com/office/officeart/2005/8/layout/vProcess5"/>
    <dgm:cxn modelId="{131BAF95-EA29-48AE-B161-46E5B30D5509}" type="presOf" srcId="{FA1F88BF-B7AB-488E-9872-CF0660F14E1A}" destId="{97B99AB4-E3F1-4235-A894-F6FBDB4AAADB}" srcOrd="0" destOrd="0" presId="urn:microsoft.com/office/officeart/2005/8/layout/vProcess5"/>
    <dgm:cxn modelId="{FC701B99-517F-4023-B6AF-8286FEF9B46B}" type="presOf" srcId="{513E1BAF-D74E-4EFA-9014-36B1057FA5DD}" destId="{39C1FDAE-9BAC-4A47-A4C3-F402DE485A93}" srcOrd="0" destOrd="0" presId="urn:microsoft.com/office/officeart/2005/8/layout/vProcess5"/>
    <dgm:cxn modelId="{2B9AEEB7-73F0-42BB-9D9B-C7179793CC8D}" srcId="{C2B7BD93-9178-4B67-9B0B-E1A00FCF2FE9}" destId="{78A97754-B9A8-4BFD-9523-60EC1F49DF60}" srcOrd="4" destOrd="0" parTransId="{0AEB2F42-8B03-41BA-BF51-DE83BB3EB3D4}" sibTransId="{D14E5337-4B7B-43C9-9639-F92D6656AC00}"/>
    <dgm:cxn modelId="{B3A10EC5-39C6-4B86-B9D6-75E168354BDC}" type="presOf" srcId="{B8D7A44E-6D16-48B0-A027-0CAD2E3925FE}" destId="{1823F33E-D275-475C-A271-4DA7D8315C6B}" srcOrd="1" destOrd="0" presId="urn:microsoft.com/office/officeart/2005/8/layout/vProcess5"/>
    <dgm:cxn modelId="{4DFBE5D6-0416-4C59-A066-9595BCBF2C4A}" type="presOf" srcId="{68EFC1B6-7453-45C9-B607-FF43441EC70C}" destId="{B42ED6F5-EF30-4F02-BFC9-78AB4D4E3A37}" srcOrd="0" destOrd="0" presId="urn:microsoft.com/office/officeart/2005/8/layout/vProcess5"/>
    <dgm:cxn modelId="{825809DD-F5B2-410A-B801-8FF56C5D7000}" srcId="{C2B7BD93-9178-4B67-9B0B-E1A00FCF2FE9}" destId="{2B5386E8-4740-42CB-BD8A-0BA5F8ACFBFB}" srcOrd="0" destOrd="0" parTransId="{4DEB329D-0063-40B1-AB59-716E43D84704}" sibTransId="{4744EADC-E9CE-464A-B531-6E3F0DC2015A}"/>
    <dgm:cxn modelId="{96F516E1-5CD9-41DB-8C8C-6DA1B9215C3D}" type="presOf" srcId="{C2B7BD93-9178-4B67-9B0B-E1A00FCF2FE9}" destId="{8CA3F0E0-2D58-4D42-BD15-5B21208BC078}" srcOrd="0" destOrd="0" presId="urn:microsoft.com/office/officeart/2005/8/layout/vProcess5"/>
    <dgm:cxn modelId="{7A7911E2-C569-455D-9A23-9D53621FC5D0}" type="presOf" srcId="{78A97754-B9A8-4BFD-9523-60EC1F49DF60}" destId="{B9B9C058-AC4E-452B-AA87-714A20E887B3}" srcOrd="1" destOrd="0" presId="urn:microsoft.com/office/officeart/2005/8/layout/vProcess5"/>
    <dgm:cxn modelId="{BD03CEF2-4886-4E36-988E-AED9F3995B1C}" type="presOf" srcId="{78A97754-B9A8-4BFD-9523-60EC1F49DF60}" destId="{DB10AFE9-3D22-4FA6-A7D5-08CF8FD68A85}" srcOrd="0" destOrd="0" presId="urn:microsoft.com/office/officeart/2005/8/layout/vProcess5"/>
    <dgm:cxn modelId="{EE663B30-EF96-4F50-9B5E-F32049CD17AA}" type="presParOf" srcId="{8CA3F0E0-2D58-4D42-BD15-5B21208BC078}" destId="{2877104B-BCF9-4F1B-9C40-214D999231E7}" srcOrd="0" destOrd="0" presId="urn:microsoft.com/office/officeart/2005/8/layout/vProcess5"/>
    <dgm:cxn modelId="{9963FE23-5EFB-47C7-BFA2-31984D4795A9}" type="presParOf" srcId="{8CA3F0E0-2D58-4D42-BD15-5B21208BC078}" destId="{EAF5C40E-DD28-4F91-9070-C6FF847D663C}" srcOrd="1" destOrd="0" presId="urn:microsoft.com/office/officeart/2005/8/layout/vProcess5"/>
    <dgm:cxn modelId="{8D84CA45-F5AC-451F-AF05-BACEABC27D48}" type="presParOf" srcId="{8CA3F0E0-2D58-4D42-BD15-5B21208BC078}" destId="{8347A124-D774-469E-B714-CF7A3D6CF009}" srcOrd="2" destOrd="0" presId="urn:microsoft.com/office/officeart/2005/8/layout/vProcess5"/>
    <dgm:cxn modelId="{7117AAD3-8E1E-4DBB-87F5-50817C3F5E56}" type="presParOf" srcId="{8CA3F0E0-2D58-4D42-BD15-5B21208BC078}" destId="{B42ED6F5-EF30-4F02-BFC9-78AB4D4E3A37}" srcOrd="3" destOrd="0" presId="urn:microsoft.com/office/officeart/2005/8/layout/vProcess5"/>
    <dgm:cxn modelId="{0FE2F174-75DC-4454-956B-50B3F7E32453}" type="presParOf" srcId="{8CA3F0E0-2D58-4D42-BD15-5B21208BC078}" destId="{8BC1230E-F81D-4F3E-95EF-8711D910DA56}" srcOrd="4" destOrd="0" presId="urn:microsoft.com/office/officeart/2005/8/layout/vProcess5"/>
    <dgm:cxn modelId="{BE854830-D23F-4309-9278-996F3AFF9C99}" type="presParOf" srcId="{8CA3F0E0-2D58-4D42-BD15-5B21208BC078}" destId="{DB10AFE9-3D22-4FA6-A7D5-08CF8FD68A85}" srcOrd="5" destOrd="0" presId="urn:microsoft.com/office/officeart/2005/8/layout/vProcess5"/>
    <dgm:cxn modelId="{D57991C1-9E7B-4841-8D15-7DD404AEC7EB}" type="presParOf" srcId="{8CA3F0E0-2D58-4D42-BD15-5B21208BC078}" destId="{3F47B874-DF7F-419C-8674-B3E0564239D2}" srcOrd="6" destOrd="0" presId="urn:microsoft.com/office/officeart/2005/8/layout/vProcess5"/>
    <dgm:cxn modelId="{2A27C6E8-C5AC-479A-9D16-F0AE9A7658CD}" type="presParOf" srcId="{8CA3F0E0-2D58-4D42-BD15-5B21208BC078}" destId="{71A368C8-B391-4635-8767-8B0CAA915C07}" srcOrd="7" destOrd="0" presId="urn:microsoft.com/office/officeart/2005/8/layout/vProcess5"/>
    <dgm:cxn modelId="{9C7E85CB-078C-40FA-9BC3-B231FF77B2D3}" type="presParOf" srcId="{8CA3F0E0-2D58-4D42-BD15-5B21208BC078}" destId="{97B99AB4-E3F1-4235-A894-F6FBDB4AAADB}" srcOrd="8" destOrd="0" presId="urn:microsoft.com/office/officeart/2005/8/layout/vProcess5"/>
    <dgm:cxn modelId="{831B82F6-4DBC-4F4F-BD03-C1ECA0FBD41C}" type="presParOf" srcId="{8CA3F0E0-2D58-4D42-BD15-5B21208BC078}" destId="{39C1FDAE-9BAC-4A47-A4C3-F402DE485A93}" srcOrd="9" destOrd="0" presId="urn:microsoft.com/office/officeart/2005/8/layout/vProcess5"/>
    <dgm:cxn modelId="{A9EBBBE1-EAC5-4029-A1E5-9A5DBD9C1F10}" type="presParOf" srcId="{8CA3F0E0-2D58-4D42-BD15-5B21208BC078}" destId="{ECB56D4C-7D1F-4649-BEB6-ACE65556FE04}" srcOrd="10" destOrd="0" presId="urn:microsoft.com/office/officeart/2005/8/layout/vProcess5"/>
    <dgm:cxn modelId="{2DF23479-FC1A-478D-BC0E-E3A3FC7B81DD}" type="presParOf" srcId="{8CA3F0E0-2D58-4D42-BD15-5B21208BC078}" destId="{1823F33E-D275-475C-A271-4DA7D8315C6B}" srcOrd="11" destOrd="0" presId="urn:microsoft.com/office/officeart/2005/8/layout/vProcess5"/>
    <dgm:cxn modelId="{1AAFDFFF-B13F-49F5-BCC8-FCC5E47BBAD4}" type="presParOf" srcId="{8CA3F0E0-2D58-4D42-BD15-5B21208BC078}" destId="{EB844C42-11BD-4BFB-9C90-F58CABDC0F34}" srcOrd="12" destOrd="0" presId="urn:microsoft.com/office/officeart/2005/8/layout/vProcess5"/>
    <dgm:cxn modelId="{7FA82558-72A7-41F6-9443-1AC64BA882C7}" type="presParOf" srcId="{8CA3F0E0-2D58-4D42-BD15-5B21208BC078}" destId="{73AE2DA5-D34F-475D-A47C-EF68843B5423}" srcOrd="13" destOrd="0" presId="urn:microsoft.com/office/officeart/2005/8/layout/vProcess5"/>
    <dgm:cxn modelId="{F85938F8-4DF4-4B07-8C44-ED63D9469BF8}" type="presParOf" srcId="{8CA3F0E0-2D58-4D42-BD15-5B21208BC078}" destId="{B9B9C058-AC4E-452B-AA87-714A20E887B3}"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3D90CD-170F-4CBA-A674-5F707D3A9A0D}" type="doc">
      <dgm:prSet loTypeId="urn:microsoft.com/office/officeart/2005/8/layout/process5" loCatId="process" qsTypeId="urn:microsoft.com/office/officeart/2005/8/quickstyle/simple2" qsCatId="simple" csTypeId="urn:microsoft.com/office/officeart/2005/8/colors/accent3_2" csCatId="accent3"/>
      <dgm:spPr/>
      <dgm:t>
        <a:bodyPr/>
        <a:lstStyle/>
        <a:p>
          <a:endParaRPr lang="en-US"/>
        </a:p>
      </dgm:t>
    </dgm:pt>
    <dgm:pt modelId="{6A8F47FC-87EC-4F32-8309-A138786466FB}">
      <dgm:prSet/>
      <dgm:spPr/>
      <dgm:t>
        <a:bodyPr/>
        <a:lstStyle/>
        <a:p>
          <a:r>
            <a:rPr lang="en-GB" b="1"/>
            <a:t>Worldwide, 31% of adults—around 1.8 billion people—did not meet recommended activity levels in 2022</a:t>
          </a:r>
          <a:r>
            <a:rPr lang="en-GB"/>
            <a:t> (World Health Organization, 2024).</a:t>
          </a:r>
          <a:endParaRPr lang="en-US"/>
        </a:p>
      </dgm:t>
    </dgm:pt>
    <dgm:pt modelId="{C402EB20-C6FB-4A54-BDA7-AF721E9885A3}" type="parTrans" cxnId="{C6508E12-04C9-467C-B6DF-F04CE9B8E358}">
      <dgm:prSet/>
      <dgm:spPr/>
      <dgm:t>
        <a:bodyPr/>
        <a:lstStyle/>
        <a:p>
          <a:endParaRPr lang="en-US"/>
        </a:p>
      </dgm:t>
    </dgm:pt>
    <dgm:pt modelId="{E3443D4F-3420-4C01-A852-3BA17146D433}" type="sibTrans" cxnId="{C6508E12-04C9-467C-B6DF-F04CE9B8E358}">
      <dgm:prSet/>
      <dgm:spPr/>
      <dgm:t>
        <a:bodyPr/>
        <a:lstStyle/>
        <a:p>
          <a:endParaRPr lang="en-US"/>
        </a:p>
      </dgm:t>
    </dgm:pt>
    <dgm:pt modelId="{C99632AC-3F92-45C8-8DAE-A67771255C6C}">
      <dgm:prSet/>
      <dgm:spPr/>
      <dgm:t>
        <a:bodyPr/>
        <a:lstStyle/>
        <a:p>
          <a:r>
            <a:rPr lang="en-GB" b="1"/>
            <a:t>Globally, inactivity was more common among women (34%) than men (29%)</a:t>
          </a:r>
          <a:r>
            <a:rPr lang="en-GB"/>
            <a:t> (World Health Organization, 2024).</a:t>
          </a:r>
          <a:endParaRPr lang="en-US"/>
        </a:p>
      </dgm:t>
    </dgm:pt>
    <dgm:pt modelId="{68B508CE-5CF4-4AE2-9764-289EA324A6C3}" type="parTrans" cxnId="{2CE6B394-75BD-4905-932B-F7932886BA4D}">
      <dgm:prSet/>
      <dgm:spPr/>
      <dgm:t>
        <a:bodyPr/>
        <a:lstStyle/>
        <a:p>
          <a:endParaRPr lang="en-US"/>
        </a:p>
      </dgm:t>
    </dgm:pt>
    <dgm:pt modelId="{E046A798-C7FC-4113-98E9-126420C05D73}" type="sibTrans" cxnId="{2CE6B394-75BD-4905-932B-F7932886BA4D}">
      <dgm:prSet/>
      <dgm:spPr/>
      <dgm:t>
        <a:bodyPr/>
        <a:lstStyle/>
        <a:p>
          <a:endParaRPr lang="en-US"/>
        </a:p>
      </dgm:t>
    </dgm:pt>
    <dgm:pt modelId="{DB8B5BCE-CBFC-4D7F-BFE2-F8A9FB0C03D6}">
      <dgm:prSet/>
      <dgm:spPr/>
      <dgm:t>
        <a:bodyPr/>
        <a:lstStyle/>
        <a:p>
          <a:r>
            <a:rPr lang="en-GB" b="1"/>
            <a:t>In England, 64.6% of adults aged 16+ met the 150-minutes-a-week guideline in 2024–25; 24.7% were classed as less active, doing under 30 minutes a week</a:t>
          </a:r>
          <a:r>
            <a:rPr lang="en-GB"/>
            <a:t> (Sport England, 2026).</a:t>
          </a:r>
          <a:endParaRPr lang="en-US"/>
        </a:p>
      </dgm:t>
    </dgm:pt>
    <dgm:pt modelId="{858BAFDD-E8D5-4F12-9E62-9A40802764E2}" type="parTrans" cxnId="{05408DAF-450B-4A01-9C3C-99A88276B6A6}">
      <dgm:prSet/>
      <dgm:spPr/>
      <dgm:t>
        <a:bodyPr/>
        <a:lstStyle/>
        <a:p>
          <a:endParaRPr lang="en-US"/>
        </a:p>
      </dgm:t>
    </dgm:pt>
    <dgm:pt modelId="{A389F082-06A3-4AEE-BF74-7ED8AD81036B}" type="sibTrans" cxnId="{05408DAF-450B-4A01-9C3C-99A88276B6A6}">
      <dgm:prSet/>
      <dgm:spPr/>
      <dgm:t>
        <a:bodyPr/>
        <a:lstStyle/>
        <a:p>
          <a:endParaRPr lang="en-US"/>
        </a:p>
      </dgm:t>
    </dgm:pt>
    <dgm:pt modelId="{011D274C-8256-4137-863C-90EC4099CC9E}">
      <dgm:prSet/>
      <dgm:spPr/>
      <dgm:t>
        <a:bodyPr/>
        <a:lstStyle/>
        <a:p>
          <a:r>
            <a:rPr lang="en-GB"/>
            <a:t>Activity levels in England varied across groups. For example, </a:t>
          </a:r>
          <a:r>
            <a:rPr lang="en-GB" b="1"/>
            <a:t>49.1% of disabled people and people with long-term health conditions were active</a:t>
          </a:r>
          <a:r>
            <a:rPr lang="en-GB"/>
            <a:t>, compared with 64.6% overall (Sport England, 2026).</a:t>
          </a:r>
          <a:endParaRPr lang="en-US"/>
        </a:p>
      </dgm:t>
    </dgm:pt>
    <dgm:pt modelId="{5F94BA47-398D-4B94-802A-2CD98F015FAE}" type="parTrans" cxnId="{406867F6-B5AC-4336-B95A-51ACD91FC3DD}">
      <dgm:prSet/>
      <dgm:spPr/>
      <dgm:t>
        <a:bodyPr/>
        <a:lstStyle/>
        <a:p>
          <a:endParaRPr lang="en-US"/>
        </a:p>
      </dgm:t>
    </dgm:pt>
    <dgm:pt modelId="{498CFF14-56E9-4DAE-B5E4-5190EADA7846}" type="sibTrans" cxnId="{406867F6-B5AC-4336-B95A-51ACD91FC3DD}">
      <dgm:prSet/>
      <dgm:spPr/>
      <dgm:t>
        <a:bodyPr/>
        <a:lstStyle/>
        <a:p>
          <a:endParaRPr lang="en-US"/>
        </a:p>
      </dgm:t>
    </dgm:pt>
    <dgm:pt modelId="{EF6829F4-3E16-43F3-9289-CC8D6F71DDB0}">
      <dgm:prSet/>
      <dgm:spPr/>
      <dgm:t>
        <a:bodyPr/>
        <a:lstStyle/>
        <a:p>
          <a:r>
            <a:rPr lang="en-GB" i="1"/>
            <a:t>The England survey includes people aged 16–17, so it does not exactly match this campaign’s 18+ target group.</a:t>
          </a:r>
          <a:endParaRPr lang="en-US"/>
        </a:p>
      </dgm:t>
    </dgm:pt>
    <dgm:pt modelId="{FDC4E8BE-5974-4FED-B9E3-526B92050D06}" type="parTrans" cxnId="{222C36E5-AB9C-46C2-964A-60F895F71A99}">
      <dgm:prSet/>
      <dgm:spPr/>
      <dgm:t>
        <a:bodyPr/>
        <a:lstStyle/>
        <a:p>
          <a:endParaRPr lang="en-US"/>
        </a:p>
      </dgm:t>
    </dgm:pt>
    <dgm:pt modelId="{23FD7423-BD16-4299-BDA3-5824F1E9CE74}" type="sibTrans" cxnId="{222C36E5-AB9C-46C2-964A-60F895F71A99}">
      <dgm:prSet/>
      <dgm:spPr/>
      <dgm:t>
        <a:bodyPr/>
        <a:lstStyle/>
        <a:p>
          <a:endParaRPr lang="en-US"/>
        </a:p>
      </dgm:t>
    </dgm:pt>
    <dgm:pt modelId="{9B6126F0-C7B1-4623-9440-C93A05D08884}" type="pres">
      <dgm:prSet presAssocID="{B63D90CD-170F-4CBA-A674-5F707D3A9A0D}" presName="diagram" presStyleCnt="0">
        <dgm:presLayoutVars>
          <dgm:dir/>
          <dgm:resizeHandles val="exact"/>
        </dgm:presLayoutVars>
      </dgm:prSet>
      <dgm:spPr/>
    </dgm:pt>
    <dgm:pt modelId="{3843B5BB-0CA5-495A-80AB-58B89AD5F2B3}" type="pres">
      <dgm:prSet presAssocID="{6A8F47FC-87EC-4F32-8309-A138786466FB}" presName="node" presStyleLbl="node1" presStyleIdx="0" presStyleCnt="5">
        <dgm:presLayoutVars>
          <dgm:bulletEnabled val="1"/>
        </dgm:presLayoutVars>
      </dgm:prSet>
      <dgm:spPr/>
    </dgm:pt>
    <dgm:pt modelId="{A6456584-5EBC-42C4-8C73-5FD13D268D72}" type="pres">
      <dgm:prSet presAssocID="{E3443D4F-3420-4C01-A852-3BA17146D433}" presName="sibTrans" presStyleLbl="sibTrans2D1" presStyleIdx="0" presStyleCnt="4"/>
      <dgm:spPr/>
    </dgm:pt>
    <dgm:pt modelId="{C46794EB-CDC2-426A-A230-427B3C189107}" type="pres">
      <dgm:prSet presAssocID="{E3443D4F-3420-4C01-A852-3BA17146D433}" presName="connectorText" presStyleLbl="sibTrans2D1" presStyleIdx="0" presStyleCnt="4"/>
      <dgm:spPr/>
    </dgm:pt>
    <dgm:pt modelId="{1379613D-9F8F-4AFC-8BB2-B8C6B4F9F8C0}" type="pres">
      <dgm:prSet presAssocID="{C99632AC-3F92-45C8-8DAE-A67771255C6C}" presName="node" presStyleLbl="node1" presStyleIdx="1" presStyleCnt="5">
        <dgm:presLayoutVars>
          <dgm:bulletEnabled val="1"/>
        </dgm:presLayoutVars>
      </dgm:prSet>
      <dgm:spPr/>
    </dgm:pt>
    <dgm:pt modelId="{1DBFE1B8-C7A8-4452-B850-B81753423F29}" type="pres">
      <dgm:prSet presAssocID="{E046A798-C7FC-4113-98E9-126420C05D73}" presName="sibTrans" presStyleLbl="sibTrans2D1" presStyleIdx="1" presStyleCnt="4"/>
      <dgm:spPr/>
    </dgm:pt>
    <dgm:pt modelId="{F15D7B51-8DAD-4D42-B946-6CA5703C6BC5}" type="pres">
      <dgm:prSet presAssocID="{E046A798-C7FC-4113-98E9-126420C05D73}" presName="connectorText" presStyleLbl="sibTrans2D1" presStyleIdx="1" presStyleCnt="4"/>
      <dgm:spPr/>
    </dgm:pt>
    <dgm:pt modelId="{DA8BCE7A-E49F-4E60-8561-D108175BDA00}" type="pres">
      <dgm:prSet presAssocID="{DB8B5BCE-CBFC-4D7F-BFE2-F8A9FB0C03D6}" presName="node" presStyleLbl="node1" presStyleIdx="2" presStyleCnt="5">
        <dgm:presLayoutVars>
          <dgm:bulletEnabled val="1"/>
        </dgm:presLayoutVars>
      </dgm:prSet>
      <dgm:spPr/>
    </dgm:pt>
    <dgm:pt modelId="{F65D4B25-498D-4C47-AB43-E27FFD757281}" type="pres">
      <dgm:prSet presAssocID="{A389F082-06A3-4AEE-BF74-7ED8AD81036B}" presName="sibTrans" presStyleLbl="sibTrans2D1" presStyleIdx="2" presStyleCnt="4"/>
      <dgm:spPr/>
    </dgm:pt>
    <dgm:pt modelId="{6FABE47E-0228-4990-9D55-E3C070CFF555}" type="pres">
      <dgm:prSet presAssocID="{A389F082-06A3-4AEE-BF74-7ED8AD81036B}" presName="connectorText" presStyleLbl="sibTrans2D1" presStyleIdx="2" presStyleCnt="4"/>
      <dgm:spPr/>
    </dgm:pt>
    <dgm:pt modelId="{BCB0A685-613F-492D-BFF6-4587BFBB0021}" type="pres">
      <dgm:prSet presAssocID="{011D274C-8256-4137-863C-90EC4099CC9E}" presName="node" presStyleLbl="node1" presStyleIdx="3" presStyleCnt="5">
        <dgm:presLayoutVars>
          <dgm:bulletEnabled val="1"/>
        </dgm:presLayoutVars>
      </dgm:prSet>
      <dgm:spPr/>
    </dgm:pt>
    <dgm:pt modelId="{4FB92E05-8C03-4A6A-8439-CB8A720AC165}" type="pres">
      <dgm:prSet presAssocID="{498CFF14-56E9-4DAE-B5E4-5190EADA7846}" presName="sibTrans" presStyleLbl="sibTrans2D1" presStyleIdx="3" presStyleCnt="4"/>
      <dgm:spPr/>
    </dgm:pt>
    <dgm:pt modelId="{1F3DB058-F24E-4B0C-9164-2CCF2E4E330D}" type="pres">
      <dgm:prSet presAssocID="{498CFF14-56E9-4DAE-B5E4-5190EADA7846}" presName="connectorText" presStyleLbl="sibTrans2D1" presStyleIdx="3" presStyleCnt="4"/>
      <dgm:spPr/>
    </dgm:pt>
    <dgm:pt modelId="{E7F23D53-88E1-491E-B1D0-9A4F03B0EA92}" type="pres">
      <dgm:prSet presAssocID="{EF6829F4-3E16-43F3-9289-CC8D6F71DDB0}" presName="node" presStyleLbl="node1" presStyleIdx="4" presStyleCnt="5">
        <dgm:presLayoutVars>
          <dgm:bulletEnabled val="1"/>
        </dgm:presLayoutVars>
      </dgm:prSet>
      <dgm:spPr/>
    </dgm:pt>
  </dgm:ptLst>
  <dgm:cxnLst>
    <dgm:cxn modelId="{C6508E12-04C9-467C-B6DF-F04CE9B8E358}" srcId="{B63D90CD-170F-4CBA-A674-5F707D3A9A0D}" destId="{6A8F47FC-87EC-4F32-8309-A138786466FB}" srcOrd="0" destOrd="0" parTransId="{C402EB20-C6FB-4A54-BDA7-AF721E9885A3}" sibTransId="{E3443D4F-3420-4C01-A852-3BA17146D433}"/>
    <dgm:cxn modelId="{EEE6AE1C-C2AD-4DBC-B30B-B0F059761CC9}" type="presOf" srcId="{A389F082-06A3-4AEE-BF74-7ED8AD81036B}" destId="{6FABE47E-0228-4990-9D55-E3C070CFF555}" srcOrd="1" destOrd="0" presId="urn:microsoft.com/office/officeart/2005/8/layout/process5"/>
    <dgm:cxn modelId="{37FB891E-CE35-4386-82EE-D4724A0CE0C1}" type="presOf" srcId="{A389F082-06A3-4AEE-BF74-7ED8AD81036B}" destId="{F65D4B25-498D-4C47-AB43-E27FFD757281}" srcOrd="0" destOrd="0" presId="urn:microsoft.com/office/officeart/2005/8/layout/process5"/>
    <dgm:cxn modelId="{C78A6722-7E7E-4D11-B843-DC172E103CBE}" type="presOf" srcId="{C99632AC-3F92-45C8-8DAE-A67771255C6C}" destId="{1379613D-9F8F-4AFC-8BB2-B8C6B4F9F8C0}" srcOrd="0" destOrd="0" presId="urn:microsoft.com/office/officeart/2005/8/layout/process5"/>
    <dgm:cxn modelId="{2F92043B-173D-453C-B64C-89E850C33182}" type="presOf" srcId="{011D274C-8256-4137-863C-90EC4099CC9E}" destId="{BCB0A685-613F-492D-BFF6-4587BFBB0021}" srcOrd="0" destOrd="0" presId="urn:microsoft.com/office/officeart/2005/8/layout/process5"/>
    <dgm:cxn modelId="{CA28E841-2466-4082-8D4C-260A801D7882}" type="presOf" srcId="{6A8F47FC-87EC-4F32-8309-A138786466FB}" destId="{3843B5BB-0CA5-495A-80AB-58B89AD5F2B3}" srcOrd="0" destOrd="0" presId="urn:microsoft.com/office/officeart/2005/8/layout/process5"/>
    <dgm:cxn modelId="{F685AA6E-A601-4B05-8368-1EA6AEA34500}" type="presOf" srcId="{E3443D4F-3420-4C01-A852-3BA17146D433}" destId="{C46794EB-CDC2-426A-A230-427B3C189107}" srcOrd="1" destOrd="0" presId="urn:microsoft.com/office/officeart/2005/8/layout/process5"/>
    <dgm:cxn modelId="{CFE55187-9051-4E16-8517-C8118215327E}" type="presOf" srcId="{EF6829F4-3E16-43F3-9289-CC8D6F71DDB0}" destId="{E7F23D53-88E1-491E-B1D0-9A4F03B0EA92}" srcOrd="0" destOrd="0" presId="urn:microsoft.com/office/officeart/2005/8/layout/process5"/>
    <dgm:cxn modelId="{2CE6B394-75BD-4905-932B-F7932886BA4D}" srcId="{B63D90CD-170F-4CBA-A674-5F707D3A9A0D}" destId="{C99632AC-3F92-45C8-8DAE-A67771255C6C}" srcOrd="1" destOrd="0" parTransId="{68B508CE-5CF4-4AE2-9764-289EA324A6C3}" sibTransId="{E046A798-C7FC-4113-98E9-126420C05D73}"/>
    <dgm:cxn modelId="{B5BCB69A-7742-4D47-8D7C-D3D1C339AEEF}" type="presOf" srcId="{498CFF14-56E9-4DAE-B5E4-5190EADA7846}" destId="{4FB92E05-8C03-4A6A-8439-CB8A720AC165}" srcOrd="0" destOrd="0" presId="urn:microsoft.com/office/officeart/2005/8/layout/process5"/>
    <dgm:cxn modelId="{B88E539E-A8FE-446E-9870-58C0D85F99FB}" type="presOf" srcId="{498CFF14-56E9-4DAE-B5E4-5190EADA7846}" destId="{1F3DB058-F24E-4B0C-9164-2CCF2E4E330D}" srcOrd="1" destOrd="0" presId="urn:microsoft.com/office/officeart/2005/8/layout/process5"/>
    <dgm:cxn modelId="{E09A30AC-A23F-43BF-866E-CEA4C5079F66}" type="presOf" srcId="{E046A798-C7FC-4113-98E9-126420C05D73}" destId="{1DBFE1B8-C7A8-4452-B850-B81753423F29}" srcOrd="0" destOrd="0" presId="urn:microsoft.com/office/officeart/2005/8/layout/process5"/>
    <dgm:cxn modelId="{05408DAF-450B-4A01-9C3C-99A88276B6A6}" srcId="{B63D90CD-170F-4CBA-A674-5F707D3A9A0D}" destId="{DB8B5BCE-CBFC-4D7F-BFE2-F8A9FB0C03D6}" srcOrd="2" destOrd="0" parTransId="{858BAFDD-E8D5-4F12-9E62-9A40802764E2}" sibTransId="{A389F082-06A3-4AEE-BF74-7ED8AD81036B}"/>
    <dgm:cxn modelId="{72078AB1-9B44-4404-AEED-A2438E43B597}" type="presOf" srcId="{DB8B5BCE-CBFC-4D7F-BFE2-F8A9FB0C03D6}" destId="{DA8BCE7A-E49F-4E60-8561-D108175BDA00}" srcOrd="0" destOrd="0" presId="urn:microsoft.com/office/officeart/2005/8/layout/process5"/>
    <dgm:cxn modelId="{B96D1CCC-1843-4DFE-B56F-F105E5AE1024}" type="presOf" srcId="{B63D90CD-170F-4CBA-A674-5F707D3A9A0D}" destId="{9B6126F0-C7B1-4623-9440-C93A05D08884}" srcOrd="0" destOrd="0" presId="urn:microsoft.com/office/officeart/2005/8/layout/process5"/>
    <dgm:cxn modelId="{222C36E5-AB9C-46C2-964A-60F895F71A99}" srcId="{B63D90CD-170F-4CBA-A674-5F707D3A9A0D}" destId="{EF6829F4-3E16-43F3-9289-CC8D6F71DDB0}" srcOrd="4" destOrd="0" parTransId="{FDC4E8BE-5974-4FED-B9E3-526B92050D06}" sibTransId="{23FD7423-BD16-4299-BDA3-5824F1E9CE74}"/>
    <dgm:cxn modelId="{03140DE6-77FA-4B30-A4BC-7E58CCFEA3F3}" type="presOf" srcId="{E3443D4F-3420-4C01-A852-3BA17146D433}" destId="{A6456584-5EBC-42C4-8C73-5FD13D268D72}" srcOrd="0" destOrd="0" presId="urn:microsoft.com/office/officeart/2005/8/layout/process5"/>
    <dgm:cxn modelId="{F06F2FF3-42FB-4E39-AF08-14A558DE5C55}" type="presOf" srcId="{E046A798-C7FC-4113-98E9-126420C05D73}" destId="{F15D7B51-8DAD-4D42-B946-6CA5703C6BC5}" srcOrd="1" destOrd="0" presId="urn:microsoft.com/office/officeart/2005/8/layout/process5"/>
    <dgm:cxn modelId="{406867F6-B5AC-4336-B95A-51ACD91FC3DD}" srcId="{B63D90CD-170F-4CBA-A674-5F707D3A9A0D}" destId="{011D274C-8256-4137-863C-90EC4099CC9E}" srcOrd="3" destOrd="0" parTransId="{5F94BA47-398D-4B94-802A-2CD98F015FAE}" sibTransId="{498CFF14-56E9-4DAE-B5E4-5190EADA7846}"/>
    <dgm:cxn modelId="{A4D63A8A-76F8-41CD-9869-CE3F90CF545D}" type="presParOf" srcId="{9B6126F0-C7B1-4623-9440-C93A05D08884}" destId="{3843B5BB-0CA5-495A-80AB-58B89AD5F2B3}" srcOrd="0" destOrd="0" presId="urn:microsoft.com/office/officeart/2005/8/layout/process5"/>
    <dgm:cxn modelId="{85EE9180-EA6A-4E7F-9D36-115568752882}" type="presParOf" srcId="{9B6126F0-C7B1-4623-9440-C93A05D08884}" destId="{A6456584-5EBC-42C4-8C73-5FD13D268D72}" srcOrd="1" destOrd="0" presId="urn:microsoft.com/office/officeart/2005/8/layout/process5"/>
    <dgm:cxn modelId="{71DD10E8-78A3-4F8C-B4A0-C5A9109596CF}" type="presParOf" srcId="{A6456584-5EBC-42C4-8C73-5FD13D268D72}" destId="{C46794EB-CDC2-426A-A230-427B3C189107}" srcOrd="0" destOrd="0" presId="urn:microsoft.com/office/officeart/2005/8/layout/process5"/>
    <dgm:cxn modelId="{B2FD59B1-5272-4043-9C66-A68846D32D2D}" type="presParOf" srcId="{9B6126F0-C7B1-4623-9440-C93A05D08884}" destId="{1379613D-9F8F-4AFC-8BB2-B8C6B4F9F8C0}" srcOrd="2" destOrd="0" presId="urn:microsoft.com/office/officeart/2005/8/layout/process5"/>
    <dgm:cxn modelId="{48CEE946-82AA-4320-B152-770B674D39F6}" type="presParOf" srcId="{9B6126F0-C7B1-4623-9440-C93A05D08884}" destId="{1DBFE1B8-C7A8-4452-B850-B81753423F29}" srcOrd="3" destOrd="0" presId="urn:microsoft.com/office/officeart/2005/8/layout/process5"/>
    <dgm:cxn modelId="{29DB8349-247F-4532-A83F-69E4ED78615D}" type="presParOf" srcId="{1DBFE1B8-C7A8-4452-B850-B81753423F29}" destId="{F15D7B51-8DAD-4D42-B946-6CA5703C6BC5}" srcOrd="0" destOrd="0" presId="urn:microsoft.com/office/officeart/2005/8/layout/process5"/>
    <dgm:cxn modelId="{0DCEC73D-D3DE-4230-A499-81F4F2A45454}" type="presParOf" srcId="{9B6126F0-C7B1-4623-9440-C93A05D08884}" destId="{DA8BCE7A-E49F-4E60-8561-D108175BDA00}" srcOrd="4" destOrd="0" presId="urn:microsoft.com/office/officeart/2005/8/layout/process5"/>
    <dgm:cxn modelId="{3B1009D0-838D-4A69-BBB4-51E7CB4F4EA2}" type="presParOf" srcId="{9B6126F0-C7B1-4623-9440-C93A05D08884}" destId="{F65D4B25-498D-4C47-AB43-E27FFD757281}" srcOrd="5" destOrd="0" presId="urn:microsoft.com/office/officeart/2005/8/layout/process5"/>
    <dgm:cxn modelId="{688666F8-95FE-4AAA-B24D-06F79924DFC1}" type="presParOf" srcId="{F65D4B25-498D-4C47-AB43-E27FFD757281}" destId="{6FABE47E-0228-4990-9D55-E3C070CFF555}" srcOrd="0" destOrd="0" presId="urn:microsoft.com/office/officeart/2005/8/layout/process5"/>
    <dgm:cxn modelId="{6C8075CB-5789-4A54-AC8E-DF10B27F5C96}" type="presParOf" srcId="{9B6126F0-C7B1-4623-9440-C93A05D08884}" destId="{BCB0A685-613F-492D-BFF6-4587BFBB0021}" srcOrd="6" destOrd="0" presId="urn:microsoft.com/office/officeart/2005/8/layout/process5"/>
    <dgm:cxn modelId="{F73A78CE-B037-4959-A421-872AF1BE042A}" type="presParOf" srcId="{9B6126F0-C7B1-4623-9440-C93A05D08884}" destId="{4FB92E05-8C03-4A6A-8439-CB8A720AC165}" srcOrd="7" destOrd="0" presId="urn:microsoft.com/office/officeart/2005/8/layout/process5"/>
    <dgm:cxn modelId="{C9DE6D9F-22B1-44EE-A53E-EFF45EDA493F}" type="presParOf" srcId="{4FB92E05-8C03-4A6A-8439-CB8A720AC165}" destId="{1F3DB058-F24E-4B0C-9164-2CCF2E4E330D}" srcOrd="0" destOrd="0" presId="urn:microsoft.com/office/officeart/2005/8/layout/process5"/>
    <dgm:cxn modelId="{5607CE9B-3CB2-4FC8-A09E-6013DB0420DC}" type="presParOf" srcId="{9B6126F0-C7B1-4623-9440-C93A05D08884}" destId="{E7F23D53-88E1-491E-B1D0-9A4F03B0EA92}"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1E5D06-473A-4EC6-897D-E6D21859B0F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BF574B7-7B21-4FD4-9DF5-614ED30E6EDA}">
      <dgm:prSet/>
      <dgm:spPr/>
      <dgm:t>
        <a:bodyPr/>
        <a:lstStyle/>
        <a:p>
          <a:pPr>
            <a:lnSpc>
              <a:spcPct val="100000"/>
            </a:lnSpc>
          </a:pPr>
          <a:r>
            <a:rPr lang="en-GB" b="1"/>
            <a:t>Short term:</a:t>
          </a:r>
          <a:r>
            <a:rPr lang="en-GB"/>
            <a:t> Even a short walk may boost mood and energy. Regular movement can also support sleep and reduce stress (NHS, n.d.). </a:t>
          </a:r>
          <a:endParaRPr lang="en-US"/>
        </a:p>
      </dgm:t>
    </dgm:pt>
    <dgm:pt modelId="{DC6B38B8-9A1A-4875-9B44-41AEC771549A}" type="parTrans" cxnId="{D67E2E3D-23A9-4B76-9607-C327134C9936}">
      <dgm:prSet/>
      <dgm:spPr/>
      <dgm:t>
        <a:bodyPr/>
        <a:lstStyle/>
        <a:p>
          <a:endParaRPr lang="en-US"/>
        </a:p>
      </dgm:t>
    </dgm:pt>
    <dgm:pt modelId="{BEA6F83A-6980-430C-8E6E-81D59D03303C}" type="sibTrans" cxnId="{D67E2E3D-23A9-4B76-9607-C327134C9936}">
      <dgm:prSet/>
      <dgm:spPr/>
      <dgm:t>
        <a:bodyPr/>
        <a:lstStyle/>
        <a:p>
          <a:endParaRPr lang="en-US"/>
        </a:p>
      </dgm:t>
    </dgm:pt>
    <dgm:pt modelId="{67444D66-3759-499B-BAF0-8D36A76EB859}">
      <dgm:prSet/>
      <dgm:spPr/>
      <dgm:t>
        <a:bodyPr/>
        <a:lstStyle/>
        <a:p>
          <a:pPr>
            <a:lnSpc>
              <a:spcPct val="100000"/>
            </a:lnSpc>
          </a:pPr>
          <a:r>
            <a:rPr lang="en-GB" b="1" dirty="0"/>
            <a:t>Long term:</a:t>
          </a:r>
          <a:r>
            <a:rPr lang="en-GB" dirty="0"/>
            <a:t> Staying active helps maintain strength and fitness and is associated with lower risk of illnesses.  It can also support mental wellbeing and reduce the risk of early death (WHO, 2024; NHS, n.d.).</a:t>
          </a:r>
          <a:endParaRPr lang="en-US" dirty="0"/>
        </a:p>
      </dgm:t>
    </dgm:pt>
    <dgm:pt modelId="{2BA785B5-A62D-4CE0-A4C5-92E94D957A48}" type="parTrans" cxnId="{46921B2A-05DB-4C3B-9901-234BCCF137EF}">
      <dgm:prSet/>
      <dgm:spPr/>
      <dgm:t>
        <a:bodyPr/>
        <a:lstStyle/>
        <a:p>
          <a:endParaRPr lang="en-US"/>
        </a:p>
      </dgm:t>
    </dgm:pt>
    <dgm:pt modelId="{033FA137-349D-48DB-B897-AAE6B1EC49D8}" type="sibTrans" cxnId="{46921B2A-05DB-4C3B-9901-234BCCF137EF}">
      <dgm:prSet/>
      <dgm:spPr/>
      <dgm:t>
        <a:bodyPr/>
        <a:lstStyle/>
        <a:p>
          <a:endParaRPr lang="en-US"/>
        </a:p>
      </dgm:t>
    </dgm:pt>
    <dgm:pt modelId="{DA3A44F1-6522-41AD-AB76-9A8219CFC376}">
      <dgm:prSet/>
      <dgm:spPr/>
      <dgm:t>
        <a:bodyPr/>
        <a:lstStyle/>
        <a:p>
          <a:pPr>
            <a:lnSpc>
              <a:spcPct val="100000"/>
            </a:lnSpc>
          </a:pPr>
          <a:r>
            <a:rPr lang="en-GB" b="1"/>
            <a:t>Key message:</a:t>
          </a:r>
          <a:r>
            <a:rPr lang="en-GB"/>
            <a:t> Every step counts—some activity is better than none.</a:t>
          </a:r>
          <a:endParaRPr lang="en-US"/>
        </a:p>
      </dgm:t>
    </dgm:pt>
    <dgm:pt modelId="{571729AC-ECE3-48D1-B9D2-9A1BA20A3711}" type="parTrans" cxnId="{6A39A631-AD72-41AA-AD8D-9B80BF856179}">
      <dgm:prSet/>
      <dgm:spPr/>
      <dgm:t>
        <a:bodyPr/>
        <a:lstStyle/>
        <a:p>
          <a:endParaRPr lang="en-US"/>
        </a:p>
      </dgm:t>
    </dgm:pt>
    <dgm:pt modelId="{0CD2BB84-AB2E-4CBA-A213-561B0D1A6EC0}" type="sibTrans" cxnId="{6A39A631-AD72-41AA-AD8D-9B80BF856179}">
      <dgm:prSet/>
      <dgm:spPr/>
      <dgm:t>
        <a:bodyPr/>
        <a:lstStyle/>
        <a:p>
          <a:endParaRPr lang="en-US"/>
        </a:p>
      </dgm:t>
    </dgm:pt>
    <dgm:pt modelId="{7E74DED1-4625-4D72-BB38-E5AE1A3B1E3E}" type="pres">
      <dgm:prSet presAssocID="{B61E5D06-473A-4EC6-897D-E6D21859B0FB}" presName="linear" presStyleCnt="0">
        <dgm:presLayoutVars>
          <dgm:animLvl val="lvl"/>
          <dgm:resizeHandles val="exact"/>
        </dgm:presLayoutVars>
      </dgm:prSet>
      <dgm:spPr/>
    </dgm:pt>
    <dgm:pt modelId="{1D2E6FA8-ED41-4A8B-9129-254BC897F74C}" type="pres">
      <dgm:prSet presAssocID="{DBF574B7-7B21-4FD4-9DF5-614ED30E6EDA}" presName="parentText" presStyleLbl="node1" presStyleIdx="0" presStyleCnt="3">
        <dgm:presLayoutVars>
          <dgm:chMax val="0"/>
          <dgm:bulletEnabled val="1"/>
        </dgm:presLayoutVars>
      </dgm:prSet>
      <dgm:spPr/>
    </dgm:pt>
    <dgm:pt modelId="{1427AFD5-7DCC-49DF-B2A1-FAD4B30D61AD}" type="pres">
      <dgm:prSet presAssocID="{BEA6F83A-6980-430C-8E6E-81D59D03303C}" presName="spacer" presStyleCnt="0"/>
      <dgm:spPr/>
    </dgm:pt>
    <dgm:pt modelId="{468569D4-3ED6-484D-87F9-9FA31E8882E6}" type="pres">
      <dgm:prSet presAssocID="{67444D66-3759-499B-BAF0-8D36A76EB859}" presName="parentText" presStyleLbl="node1" presStyleIdx="1" presStyleCnt="3">
        <dgm:presLayoutVars>
          <dgm:chMax val="0"/>
          <dgm:bulletEnabled val="1"/>
        </dgm:presLayoutVars>
      </dgm:prSet>
      <dgm:spPr/>
    </dgm:pt>
    <dgm:pt modelId="{B00F5AFA-D15A-42DD-8C9B-150203C26F65}" type="pres">
      <dgm:prSet presAssocID="{033FA137-349D-48DB-B897-AAE6B1EC49D8}" presName="spacer" presStyleCnt="0"/>
      <dgm:spPr/>
    </dgm:pt>
    <dgm:pt modelId="{79ECEAD4-CD55-4DD7-829C-DE93D975B274}" type="pres">
      <dgm:prSet presAssocID="{DA3A44F1-6522-41AD-AB76-9A8219CFC376}" presName="parentText" presStyleLbl="node1" presStyleIdx="2" presStyleCnt="3">
        <dgm:presLayoutVars>
          <dgm:chMax val="0"/>
          <dgm:bulletEnabled val="1"/>
        </dgm:presLayoutVars>
      </dgm:prSet>
      <dgm:spPr/>
    </dgm:pt>
  </dgm:ptLst>
  <dgm:cxnLst>
    <dgm:cxn modelId="{46921B2A-05DB-4C3B-9901-234BCCF137EF}" srcId="{B61E5D06-473A-4EC6-897D-E6D21859B0FB}" destId="{67444D66-3759-499B-BAF0-8D36A76EB859}" srcOrd="1" destOrd="0" parTransId="{2BA785B5-A62D-4CE0-A4C5-92E94D957A48}" sibTransId="{033FA137-349D-48DB-B897-AAE6B1EC49D8}"/>
    <dgm:cxn modelId="{6A39A631-AD72-41AA-AD8D-9B80BF856179}" srcId="{B61E5D06-473A-4EC6-897D-E6D21859B0FB}" destId="{DA3A44F1-6522-41AD-AB76-9A8219CFC376}" srcOrd="2" destOrd="0" parTransId="{571729AC-ECE3-48D1-B9D2-9A1BA20A3711}" sibTransId="{0CD2BB84-AB2E-4CBA-A213-561B0D1A6EC0}"/>
    <dgm:cxn modelId="{D67E2E3D-23A9-4B76-9607-C327134C9936}" srcId="{B61E5D06-473A-4EC6-897D-E6D21859B0FB}" destId="{DBF574B7-7B21-4FD4-9DF5-614ED30E6EDA}" srcOrd="0" destOrd="0" parTransId="{DC6B38B8-9A1A-4875-9B44-41AEC771549A}" sibTransId="{BEA6F83A-6980-430C-8E6E-81D59D03303C}"/>
    <dgm:cxn modelId="{F0A9E74B-F6B0-4AE1-910C-461FC6643EA0}" type="presOf" srcId="{67444D66-3759-499B-BAF0-8D36A76EB859}" destId="{468569D4-3ED6-484D-87F9-9FA31E8882E6}" srcOrd="0" destOrd="0" presId="urn:microsoft.com/office/officeart/2005/8/layout/vList2"/>
    <dgm:cxn modelId="{B53FAEB1-B54A-4719-A65B-9FBC55D89E1E}" type="presOf" srcId="{B61E5D06-473A-4EC6-897D-E6D21859B0FB}" destId="{7E74DED1-4625-4D72-BB38-E5AE1A3B1E3E}" srcOrd="0" destOrd="0" presId="urn:microsoft.com/office/officeart/2005/8/layout/vList2"/>
    <dgm:cxn modelId="{35EC10C2-8802-49D1-BE2B-475D7024794C}" type="presOf" srcId="{DBF574B7-7B21-4FD4-9DF5-614ED30E6EDA}" destId="{1D2E6FA8-ED41-4A8B-9129-254BC897F74C}" srcOrd="0" destOrd="0" presId="urn:microsoft.com/office/officeart/2005/8/layout/vList2"/>
    <dgm:cxn modelId="{6EC84CD7-7689-415D-B488-BEFC7BDEC23D}" type="presOf" srcId="{DA3A44F1-6522-41AD-AB76-9A8219CFC376}" destId="{79ECEAD4-CD55-4DD7-829C-DE93D975B274}" srcOrd="0" destOrd="0" presId="urn:microsoft.com/office/officeart/2005/8/layout/vList2"/>
    <dgm:cxn modelId="{46722802-B546-4B68-AD6E-F6B2E4FE6DB3}" type="presParOf" srcId="{7E74DED1-4625-4D72-BB38-E5AE1A3B1E3E}" destId="{1D2E6FA8-ED41-4A8B-9129-254BC897F74C}" srcOrd="0" destOrd="0" presId="urn:microsoft.com/office/officeart/2005/8/layout/vList2"/>
    <dgm:cxn modelId="{20590553-555A-4D0B-A98B-7BB08676D821}" type="presParOf" srcId="{7E74DED1-4625-4D72-BB38-E5AE1A3B1E3E}" destId="{1427AFD5-7DCC-49DF-B2A1-FAD4B30D61AD}" srcOrd="1" destOrd="0" presId="urn:microsoft.com/office/officeart/2005/8/layout/vList2"/>
    <dgm:cxn modelId="{772E3D3F-504C-4369-B3F0-C0EDA5E992E9}" type="presParOf" srcId="{7E74DED1-4625-4D72-BB38-E5AE1A3B1E3E}" destId="{468569D4-3ED6-484D-87F9-9FA31E8882E6}" srcOrd="2" destOrd="0" presId="urn:microsoft.com/office/officeart/2005/8/layout/vList2"/>
    <dgm:cxn modelId="{EF850738-4E9E-442A-9A46-01AD0562B4C4}" type="presParOf" srcId="{7E74DED1-4625-4D72-BB38-E5AE1A3B1E3E}" destId="{B00F5AFA-D15A-42DD-8C9B-150203C26F65}" srcOrd="3" destOrd="0" presId="urn:microsoft.com/office/officeart/2005/8/layout/vList2"/>
    <dgm:cxn modelId="{3E2B99CB-9107-4BE8-B443-8BAA720DC7C3}" type="presParOf" srcId="{7E74DED1-4625-4D72-BB38-E5AE1A3B1E3E}" destId="{79ECEAD4-CD55-4DD7-829C-DE93D975B27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254845-8014-405D-9AA0-4F69CB253C3C}"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83E154E1-EC29-4AE4-A2C3-4271907E3544}">
      <dgm:prSet/>
      <dgm:spPr/>
      <dgm:t>
        <a:bodyPr/>
        <a:lstStyle/>
        <a:p>
          <a:r>
            <a:rPr lang="en-GB"/>
            <a:t>Adults should aim for:</a:t>
          </a:r>
          <a:endParaRPr lang="en-US"/>
        </a:p>
      </dgm:t>
    </dgm:pt>
    <dgm:pt modelId="{EC73C9C3-F5D5-48E3-ABEA-BBF6A30F1E58}" type="parTrans" cxnId="{2C1024A8-53A5-4150-8F3F-953678ECE8D6}">
      <dgm:prSet/>
      <dgm:spPr/>
      <dgm:t>
        <a:bodyPr/>
        <a:lstStyle/>
        <a:p>
          <a:endParaRPr lang="en-US"/>
        </a:p>
      </dgm:t>
    </dgm:pt>
    <dgm:pt modelId="{D7385435-1A9D-4C98-8E93-EA94A24288B6}" type="sibTrans" cxnId="{2C1024A8-53A5-4150-8F3F-953678ECE8D6}">
      <dgm:prSet/>
      <dgm:spPr/>
      <dgm:t>
        <a:bodyPr/>
        <a:lstStyle/>
        <a:p>
          <a:endParaRPr lang="en-US"/>
        </a:p>
      </dgm:t>
    </dgm:pt>
    <dgm:pt modelId="{A32CA349-9AAA-4FE0-8FB8-1B594150D005}">
      <dgm:prSet/>
      <dgm:spPr/>
      <dgm:t>
        <a:bodyPr/>
        <a:lstStyle/>
        <a:p>
          <a:r>
            <a:rPr lang="en-GB" b="1"/>
            <a:t>150–300 minutes</a:t>
          </a:r>
          <a:r>
            <a:rPr lang="en-GB"/>
            <a:t> of moderate-intensity aerobic activity each week, or</a:t>
          </a:r>
          <a:endParaRPr lang="en-US"/>
        </a:p>
      </dgm:t>
    </dgm:pt>
    <dgm:pt modelId="{46E0B3CB-B6A0-4819-BF4C-4B8D8EF2C5E2}" type="parTrans" cxnId="{BF485138-C3C7-431D-B38C-EAF048E1857C}">
      <dgm:prSet/>
      <dgm:spPr/>
      <dgm:t>
        <a:bodyPr/>
        <a:lstStyle/>
        <a:p>
          <a:endParaRPr lang="en-US"/>
        </a:p>
      </dgm:t>
    </dgm:pt>
    <dgm:pt modelId="{8BFB2E4C-1513-4827-A8E2-744B2C73C454}" type="sibTrans" cxnId="{BF485138-C3C7-431D-B38C-EAF048E1857C}">
      <dgm:prSet/>
      <dgm:spPr/>
      <dgm:t>
        <a:bodyPr/>
        <a:lstStyle/>
        <a:p>
          <a:endParaRPr lang="en-US"/>
        </a:p>
      </dgm:t>
    </dgm:pt>
    <dgm:pt modelId="{383BC744-A266-43B2-A156-6678FB339AC0}">
      <dgm:prSet/>
      <dgm:spPr/>
      <dgm:t>
        <a:bodyPr/>
        <a:lstStyle/>
        <a:p>
          <a:r>
            <a:rPr lang="en-GB" b="1"/>
            <a:t>75–150 minutes</a:t>
          </a:r>
          <a:r>
            <a:rPr lang="en-GB"/>
            <a:t> of vigorous activity, or a mix of both.</a:t>
          </a:r>
          <a:endParaRPr lang="en-US"/>
        </a:p>
      </dgm:t>
    </dgm:pt>
    <dgm:pt modelId="{51C8B643-F264-4DBD-A2C2-1452ED591E19}" type="parTrans" cxnId="{2ACE08C7-3981-4B13-BEBF-BB9212A5DFD5}">
      <dgm:prSet/>
      <dgm:spPr/>
      <dgm:t>
        <a:bodyPr/>
        <a:lstStyle/>
        <a:p>
          <a:endParaRPr lang="en-US"/>
        </a:p>
      </dgm:t>
    </dgm:pt>
    <dgm:pt modelId="{31BD5116-762C-46A5-B6FA-35EE8A04F2FB}" type="sibTrans" cxnId="{2ACE08C7-3981-4B13-BEBF-BB9212A5DFD5}">
      <dgm:prSet/>
      <dgm:spPr/>
      <dgm:t>
        <a:bodyPr/>
        <a:lstStyle/>
        <a:p>
          <a:endParaRPr lang="en-US"/>
        </a:p>
      </dgm:t>
    </dgm:pt>
    <dgm:pt modelId="{E3C6A31E-5382-407E-BFA8-70D13B21429A}">
      <dgm:prSet/>
      <dgm:spPr/>
      <dgm:t>
        <a:bodyPr/>
        <a:lstStyle/>
        <a:p>
          <a:r>
            <a:rPr lang="en-GB" b="1"/>
            <a:t>Strength activities on 2 or more days a week</a:t>
          </a:r>
          <a:r>
            <a:rPr lang="en-GB"/>
            <a:t>, working the major muscle groups.</a:t>
          </a:r>
          <a:endParaRPr lang="en-US"/>
        </a:p>
      </dgm:t>
    </dgm:pt>
    <dgm:pt modelId="{96615EDD-7B9F-462C-BC2D-C13B73529E43}" type="parTrans" cxnId="{FFB11DAC-F656-4750-A4E7-1F0B4E99F8F9}">
      <dgm:prSet/>
      <dgm:spPr/>
      <dgm:t>
        <a:bodyPr/>
        <a:lstStyle/>
        <a:p>
          <a:endParaRPr lang="en-US"/>
        </a:p>
      </dgm:t>
    </dgm:pt>
    <dgm:pt modelId="{5F230203-B144-4DA0-A457-368896CF2504}" type="sibTrans" cxnId="{FFB11DAC-F656-4750-A4E7-1F0B4E99F8F9}">
      <dgm:prSet/>
      <dgm:spPr/>
      <dgm:t>
        <a:bodyPr/>
        <a:lstStyle/>
        <a:p>
          <a:endParaRPr lang="en-US"/>
        </a:p>
      </dgm:t>
    </dgm:pt>
    <dgm:pt modelId="{28C4E0E4-64E1-4FB2-AF6E-D3066D4B15E6}">
      <dgm:prSet/>
      <dgm:spPr/>
      <dgm:t>
        <a:bodyPr/>
        <a:lstStyle/>
        <a:p>
          <a:r>
            <a:rPr lang="en-GB"/>
            <a:t>Some activity is better than none. Start gradually and build up at a comfortable pace.</a:t>
          </a:r>
          <a:endParaRPr lang="en-US"/>
        </a:p>
      </dgm:t>
    </dgm:pt>
    <dgm:pt modelId="{AD0AA365-49F4-4C58-B984-51C892EC2391}" type="parTrans" cxnId="{9678B595-4BBD-42D3-B823-C2F90E837A2D}">
      <dgm:prSet/>
      <dgm:spPr/>
      <dgm:t>
        <a:bodyPr/>
        <a:lstStyle/>
        <a:p>
          <a:endParaRPr lang="en-US"/>
        </a:p>
      </dgm:t>
    </dgm:pt>
    <dgm:pt modelId="{86D05ACB-E593-4295-AF10-8B2D117C34A4}" type="sibTrans" cxnId="{9678B595-4BBD-42D3-B823-C2F90E837A2D}">
      <dgm:prSet/>
      <dgm:spPr/>
      <dgm:t>
        <a:bodyPr/>
        <a:lstStyle/>
        <a:p>
          <a:endParaRPr lang="en-US"/>
        </a:p>
      </dgm:t>
    </dgm:pt>
    <dgm:pt modelId="{9FD25BAB-4F86-473B-B894-BDD3F4221126}">
      <dgm:prSet/>
      <dgm:spPr/>
      <dgm:t>
        <a:bodyPr/>
        <a:lstStyle/>
        <a:p>
          <a:r>
            <a:rPr lang="en-GB" i="1"/>
            <a:t>Based on World Health Organization guidance for adults. </a:t>
          </a:r>
          <a:endParaRPr lang="en-US"/>
        </a:p>
      </dgm:t>
    </dgm:pt>
    <dgm:pt modelId="{B993C526-D1F4-4B66-A5F9-E744AA959A5B}" type="parTrans" cxnId="{6BD96DC6-F2FD-45A1-8DBA-77D6166620A6}">
      <dgm:prSet/>
      <dgm:spPr/>
      <dgm:t>
        <a:bodyPr/>
        <a:lstStyle/>
        <a:p>
          <a:endParaRPr lang="en-US"/>
        </a:p>
      </dgm:t>
    </dgm:pt>
    <dgm:pt modelId="{BA22C577-E0A9-4B90-AE07-42E09104DBA7}" type="sibTrans" cxnId="{6BD96DC6-F2FD-45A1-8DBA-77D6166620A6}">
      <dgm:prSet/>
      <dgm:spPr/>
      <dgm:t>
        <a:bodyPr/>
        <a:lstStyle/>
        <a:p>
          <a:endParaRPr lang="en-US"/>
        </a:p>
      </dgm:t>
    </dgm:pt>
    <dgm:pt modelId="{27117E17-671D-4FDB-8388-E7E79BEE8456}">
      <dgm:prSet/>
      <dgm:spPr/>
      <dgm:t>
        <a:bodyPr/>
        <a:lstStyle/>
        <a:p>
          <a:r>
            <a:rPr lang="en-GB"/>
            <a:t>Examples may include:</a:t>
          </a:r>
          <a:endParaRPr lang="en-US"/>
        </a:p>
      </dgm:t>
    </dgm:pt>
    <dgm:pt modelId="{BEB3071F-0414-49D3-B98E-7D1FD4272931}" type="parTrans" cxnId="{3842D2BF-9293-4549-AD74-EC728964268D}">
      <dgm:prSet/>
      <dgm:spPr/>
      <dgm:t>
        <a:bodyPr/>
        <a:lstStyle/>
        <a:p>
          <a:endParaRPr lang="en-US"/>
        </a:p>
      </dgm:t>
    </dgm:pt>
    <dgm:pt modelId="{F7EAF686-19FF-4170-8AA6-E1F69F368F4E}" type="sibTrans" cxnId="{3842D2BF-9293-4549-AD74-EC728964268D}">
      <dgm:prSet/>
      <dgm:spPr/>
      <dgm:t>
        <a:bodyPr/>
        <a:lstStyle/>
        <a:p>
          <a:endParaRPr lang="en-US"/>
        </a:p>
      </dgm:t>
    </dgm:pt>
    <dgm:pt modelId="{5273AD42-91ED-41D7-B971-CEDD33A608A1}">
      <dgm:prSet/>
      <dgm:spPr/>
      <dgm:t>
        <a:bodyPr/>
        <a:lstStyle/>
        <a:p>
          <a:r>
            <a:rPr lang="en-GB"/>
            <a:t>Brisk walking or wheeling</a:t>
          </a:r>
          <a:endParaRPr lang="en-US"/>
        </a:p>
      </dgm:t>
    </dgm:pt>
    <dgm:pt modelId="{350C7FCB-FA6B-4A05-85E3-B5B11B6DFD37}" type="parTrans" cxnId="{630F28CC-E6EA-4536-81E8-F5BBCEB3418C}">
      <dgm:prSet/>
      <dgm:spPr/>
      <dgm:t>
        <a:bodyPr/>
        <a:lstStyle/>
        <a:p>
          <a:endParaRPr lang="en-US"/>
        </a:p>
      </dgm:t>
    </dgm:pt>
    <dgm:pt modelId="{5093D3A2-5B8F-4886-9450-04D71BD8BEC7}" type="sibTrans" cxnId="{630F28CC-E6EA-4536-81E8-F5BBCEB3418C}">
      <dgm:prSet/>
      <dgm:spPr/>
      <dgm:t>
        <a:bodyPr/>
        <a:lstStyle/>
        <a:p>
          <a:endParaRPr lang="en-US"/>
        </a:p>
      </dgm:t>
    </dgm:pt>
    <dgm:pt modelId="{434EDC6D-226C-4515-BA65-AA17B9E3C54E}">
      <dgm:prSet/>
      <dgm:spPr/>
      <dgm:t>
        <a:bodyPr/>
        <a:lstStyle/>
        <a:p>
          <a:r>
            <a:rPr lang="en-GB"/>
            <a:t>Cycling at a comfortable pace</a:t>
          </a:r>
          <a:endParaRPr lang="en-US"/>
        </a:p>
      </dgm:t>
    </dgm:pt>
    <dgm:pt modelId="{7FA36D25-3A10-4341-826E-1EC2409622F0}" type="parTrans" cxnId="{544E514D-3970-49B7-942B-FAE45B0E5328}">
      <dgm:prSet/>
      <dgm:spPr/>
      <dgm:t>
        <a:bodyPr/>
        <a:lstStyle/>
        <a:p>
          <a:endParaRPr lang="en-US"/>
        </a:p>
      </dgm:t>
    </dgm:pt>
    <dgm:pt modelId="{E627D60F-81A6-4594-8972-AD4A092F965C}" type="sibTrans" cxnId="{544E514D-3970-49B7-942B-FAE45B0E5328}">
      <dgm:prSet/>
      <dgm:spPr/>
      <dgm:t>
        <a:bodyPr/>
        <a:lstStyle/>
        <a:p>
          <a:endParaRPr lang="en-US"/>
        </a:p>
      </dgm:t>
    </dgm:pt>
    <dgm:pt modelId="{2EEF2376-4D1A-4B52-BE98-12B6EAED0B4E}">
      <dgm:prSet/>
      <dgm:spPr/>
      <dgm:t>
        <a:bodyPr/>
        <a:lstStyle/>
        <a:p>
          <a:r>
            <a:rPr lang="en-GB"/>
            <a:t>Dancing</a:t>
          </a:r>
          <a:endParaRPr lang="en-US"/>
        </a:p>
      </dgm:t>
    </dgm:pt>
    <dgm:pt modelId="{91AF23B1-18E4-40F9-9EC9-25E3B84E7F53}" type="parTrans" cxnId="{03F722B6-5393-4828-A900-29995149AC47}">
      <dgm:prSet/>
      <dgm:spPr/>
      <dgm:t>
        <a:bodyPr/>
        <a:lstStyle/>
        <a:p>
          <a:endParaRPr lang="en-US"/>
        </a:p>
      </dgm:t>
    </dgm:pt>
    <dgm:pt modelId="{6520599D-9DF5-44D3-9605-FFD5C622CBC3}" type="sibTrans" cxnId="{03F722B6-5393-4828-A900-29995149AC47}">
      <dgm:prSet/>
      <dgm:spPr/>
      <dgm:t>
        <a:bodyPr/>
        <a:lstStyle/>
        <a:p>
          <a:endParaRPr lang="en-US"/>
        </a:p>
      </dgm:t>
    </dgm:pt>
    <dgm:pt modelId="{8E5C2A87-7F0F-4424-A915-9BFE90485A19}">
      <dgm:prSet/>
      <dgm:spPr/>
      <dgm:t>
        <a:bodyPr/>
        <a:lstStyle/>
        <a:p>
          <a:r>
            <a:rPr lang="en-GB"/>
            <a:t>Water aerobics</a:t>
          </a:r>
          <a:endParaRPr lang="en-US"/>
        </a:p>
      </dgm:t>
    </dgm:pt>
    <dgm:pt modelId="{A5CC35BE-BA7E-4A08-AEEC-86EDB2FEBCB6}" type="parTrans" cxnId="{E24A5CAB-D5CE-42ED-BE3E-DDB2BB56A5FC}">
      <dgm:prSet/>
      <dgm:spPr/>
      <dgm:t>
        <a:bodyPr/>
        <a:lstStyle/>
        <a:p>
          <a:endParaRPr lang="en-US"/>
        </a:p>
      </dgm:t>
    </dgm:pt>
    <dgm:pt modelId="{312B17A1-A1AE-418B-9BCA-5931E7C218DE}" type="sibTrans" cxnId="{E24A5CAB-D5CE-42ED-BE3E-DDB2BB56A5FC}">
      <dgm:prSet/>
      <dgm:spPr/>
      <dgm:t>
        <a:bodyPr/>
        <a:lstStyle/>
        <a:p>
          <a:endParaRPr lang="en-US"/>
        </a:p>
      </dgm:t>
    </dgm:pt>
    <dgm:pt modelId="{8AE977A8-CFF2-41FA-9A02-6EE3F48589CE}">
      <dgm:prSet/>
      <dgm:spPr/>
      <dgm:t>
        <a:bodyPr/>
        <a:lstStyle/>
        <a:p>
          <a:r>
            <a:rPr lang="en-GB"/>
            <a:t>Active gardening</a:t>
          </a:r>
          <a:endParaRPr lang="en-US"/>
        </a:p>
      </dgm:t>
    </dgm:pt>
    <dgm:pt modelId="{7EB84628-1969-4E85-9871-32D8DE3E1D4B}" type="parTrans" cxnId="{9327D0AA-A9F9-4237-B164-0205301E6090}">
      <dgm:prSet/>
      <dgm:spPr/>
      <dgm:t>
        <a:bodyPr/>
        <a:lstStyle/>
        <a:p>
          <a:endParaRPr lang="en-US"/>
        </a:p>
      </dgm:t>
    </dgm:pt>
    <dgm:pt modelId="{6C834546-72AD-4B2A-9034-7147251C2A93}" type="sibTrans" cxnId="{9327D0AA-A9F9-4237-B164-0205301E6090}">
      <dgm:prSet/>
      <dgm:spPr/>
      <dgm:t>
        <a:bodyPr/>
        <a:lstStyle/>
        <a:p>
          <a:endParaRPr lang="en-US"/>
        </a:p>
      </dgm:t>
    </dgm:pt>
    <dgm:pt modelId="{519ED459-1117-4B3E-BD75-F6975220FDA9}">
      <dgm:prSet/>
      <dgm:spPr/>
      <dgm:t>
        <a:bodyPr/>
        <a:lstStyle/>
        <a:p>
          <a:r>
            <a:rPr lang="en-GB"/>
            <a:t>Choose an activity that feels manageable and suits your health, ability and day.</a:t>
          </a:r>
          <a:endParaRPr lang="en-US"/>
        </a:p>
      </dgm:t>
    </dgm:pt>
    <dgm:pt modelId="{47BD9563-D1A0-4C90-A5A8-1EF86FD53567}" type="parTrans" cxnId="{D159B87A-A8DE-4B2A-9F6F-1F82E7A16204}">
      <dgm:prSet/>
      <dgm:spPr/>
      <dgm:t>
        <a:bodyPr/>
        <a:lstStyle/>
        <a:p>
          <a:endParaRPr lang="en-US"/>
        </a:p>
      </dgm:t>
    </dgm:pt>
    <dgm:pt modelId="{C8B53C0F-FFA9-45B8-B1EA-EB30ADEB6AFE}" type="sibTrans" cxnId="{D159B87A-A8DE-4B2A-9F6F-1F82E7A16204}">
      <dgm:prSet/>
      <dgm:spPr/>
      <dgm:t>
        <a:bodyPr/>
        <a:lstStyle/>
        <a:p>
          <a:endParaRPr lang="en-US"/>
        </a:p>
      </dgm:t>
    </dgm:pt>
    <dgm:pt modelId="{AC690CF9-4998-4240-B136-BB7151BA483C}" type="pres">
      <dgm:prSet presAssocID="{42254845-8014-405D-9AA0-4F69CB253C3C}" presName="Name0" presStyleCnt="0">
        <dgm:presLayoutVars>
          <dgm:dir/>
          <dgm:resizeHandles val="exact"/>
        </dgm:presLayoutVars>
      </dgm:prSet>
      <dgm:spPr/>
    </dgm:pt>
    <dgm:pt modelId="{516C8772-A7D6-4867-8CA7-8F701B7E9225}" type="pres">
      <dgm:prSet presAssocID="{83E154E1-EC29-4AE4-A2C3-4271907E3544}" presName="node" presStyleLbl="node1" presStyleIdx="0" presStyleCnt="13">
        <dgm:presLayoutVars>
          <dgm:bulletEnabled val="1"/>
        </dgm:presLayoutVars>
      </dgm:prSet>
      <dgm:spPr/>
    </dgm:pt>
    <dgm:pt modelId="{94FB39DF-6119-4A16-AFA6-1B917D0AABD7}" type="pres">
      <dgm:prSet presAssocID="{D7385435-1A9D-4C98-8E93-EA94A24288B6}" presName="sibTrans" presStyleLbl="sibTrans1D1" presStyleIdx="0" presStyleCnt="12"/>
      <dgm:spPr/>
    </dgm:pt>
    <dgm:pt modelId="{DEFBEF47-72E5-4965-B0EE-C829EA717B85}" type="pres">
      <dgm:prSet presAssocID="{D7385435-1A9D-4C98-8E93-EA94A24288B6}" presName="connectorText" presStyleLbl="sibTrans1D1" presStyleIdx="0" presStyleCnt="12"/>
      <dgm:spPr/>
    </dgm:pt>
    <dgm:pt modelId="{2D5B32D2-132B-4099-A503-B182F302FAAF}" type="pres">
      <dgm:prSet presAssocID="{A32CA349-9AAA-4FE0-8FB8-1B594150D005}" presName="node" presStyleLbl="node1" presStyleIdx="1" presStyleCnt="13">
        <dgm:presLayoutVars>
          <dgm:bulletEnabled val="1"/>
        </dgm:presLayoutVars>
      </dgm:prSet>
      <dgm:spPr/>
    </dgm:pt>
    <dgm:pt modelId="{B32BD327-56FA-48A9-AE6A-EC769168D73E}" type="pres">
      <dgm:prSet presAssocID="{8BFB2E4C-1513-4827-A8E2-744B2C73C454}" presName="sibTrans" presStyleLbl="sibTrans1D1" presStyleIdx="1" presStyleCnt="12"/>
      <dgm:spPr/>
    </dgm:pt>
    <dgm:pt modelId="{007E8C28-9FFD-4E4E-9221-0D2CA9ED4277}" type="pres">
      <dgm:prSet presAssocID="{8BFB2E4C-1513-4827-A8E2-744B2C73C454}" presName="connectorText" presStyleLbl="sibTrans1D1" presStyleIdx="1" presStyleCnt="12"/>
      <dgm:spPr/>
    </dgm:pt>
    <dgm:pt modelId="{F24253E1-10A2-4376-8A7E-AFBB84C54153}" type="pres">
      <dgm:prSet presAssocID="{383BC744-A266-43B2-A156-6678FB339AC0}" presName="node" presStyleLbl="node1" presStyleIdx="2" presStyleCnt="13">
        <dgm:presLayoutVars>
          <dgm:bulletEnabled val="1"/>
        </dgm:presLayoutVars>
      </dgm:prSet>
      <dgm:spPr/>
    </dgm:pt>
    <dgm:pt modelId="{48CAD174-3112-4837-81B5-8C415B1429EE}" type="pres">
      <dgm:prSet presAssocID="{31BD5116-762C-46A5-B6FA-35EE8A04F2FB}" presName="sibTrans" presStyleLbl="sibTrans1D1" presStyleIdx="2" presStyleCnt="12"/>
      <dgm:spPr/>
    </dgm:pt>
    <dgm:pt modelId="{D9E6ED5A-C246-4316-917C-BF93D88700FE}" type="pres">
      <dgm:prSet presAssocID="{31BD5116-762C-46A5-B6FA-35EE8A04F2FB}" presName="connectorText" presStyleLbl="sibTrans1D1" presStyleIdx="2" presStyleCnt="12"/>
      <dgm:spPr/>
    </dgm:pt>
    <dgm:pt modelId="{F08C0013-E90F-4F87-990D-BCDA8D5D4E31}" type="pres">
      <dgm:prSet presAssocID="{E3C6A31E-5382-407E-BFA8-70D13B21429A}" presName="node" presStyleLbl="node1" presStyleIdx="3" presStyleCnt="13">
        <dgm:presLayoutVars>
          <dgm:bulletEnabled val="1"/>
        </dgm:presLayoutVars>
      </dgm:prSet>
      <dgm:spPr/>
    </dgm:pt>
    <dgm:pt modelId="{F9C8570D-34FC-4A35-9B9A-9EAA8FB70AC1}" type="pres">
      <dgm:prSet presAssocID="{5F230203-B144-4DA0-A457-368896CF2504}" presName="sibTrans" presStyleLbl="sibTrans1D1" presStyleIdx="3" presStyleCnt="12"/>
      <dgm:spPr/>
    </dgm:pt>
    <dgm:pt modelId="{5FEA5FE9-46A3-459A-A964-C4330E405303}" type="pres">
      <dgm:prSet presAssocID="{5F230203-B144-4DA0-A457-368896CF2504}" presName="connectorText" presStyleLbl="sibTrans1D1" presStyleIdx="3" presStyleCnt="12"/>
      <dgm:spPr/>
    </dgm:pt>
    <dgm:pt modelId="{32806521-AA20-4A23-859C-CC6AC934B297}" type="pres">
      <dgm:prSet presAssocID="{28C4E0E4-64E1-4FB2-AF6E-D3066D4B15E6}" presName="node" presStyleLbl="node1" presStyleIdx="4" presStyleCnt="13">
        <dgm:presLayoutVars>
          <dgm:bulletEnabled val="1"/>
        </dgm:presLayoutVars>
      </dgm:prSet>
      <dgm:spPr/>
    </dgm:pt>
    <dgm:pt modelId="{90D6C20B-94DB-480B-9F88-BA05660D28D5}" type="pres">
      <dgm:prSet presAssocID="{86D05ACB-E593-4295-AF10-8B2D117C34A4}" presName="sibTrans" presStyleLbl="sibTrans1D1" presStyleIdx="4" presStyleCnt="12"/>
      <dgm:spPr/>
    </dgm:pt>
    <dgm:pt modelId="{A8E772EF-79CC-4E90-BCF3-3693263A550A}" type="pres">
      <dgm:prSet presAssocID="{86D05ACB-E593-4295-AF10-8B2D117C34A4}" presName="connectorText" presStyleLbl="sibTrans1D1" presStyleIdx="4" presStyleCnt="12"/>
      <dgm:spPr/>
    </dgm:pt>
    <dgm:pt modelId="{6E3DA3AB-694F-478A-9A79-0A0D819BB5B6}" type="pres">
      <dgm:prSet presAssocID="{9FD25BAB-4F86-473B-B894-BDD3F4221126}" presName="node" presStyleLbl="node1" presStyleIdx="5" presStyleCnt="13">
        <dgm:presLayoutVars>
          <dgm:bulletEnabled val="1"/>
        </dgm:presLayoutVars>
      </dgm:prSet>
      <dgm:spPr/>
    </dgm:pt>
    <dgm:pt modelId="{62D5665C-36D1-4A1B-A0D3-1E3B1E142F72}" type="pres">
      <dgm:prSet presAssocID="{BA22C577-E0A9-4B90-AE07-42E09104DBA7}" presName="sibTrans" presStyleLbl="sibTrans1D1" presStyleIdx="5" presStyleCnt="12"/>
      <dgm:spPr/>
    </dgm:pt>
    <dgm:pt modelId="{7D9FF616-CEF2-4010-82B1-47FB18B5E3A0}" type="pres">
      <dgm:prSet presAssocID="{BA22C577-E0A9-4B90-AE07-42E09104DBA7}" presName="connectorText" presStyleLbl="sibTrans1D1" presStyleIdx="5" presStyleCnt="12"/>
      <dgm:spPr/>
    </dgm:pt>
    <dgm:pt modelId="{13521BF9-282E-4FA4-B084-BF0A8059C58F}" type="pres">
      <dgm:prSet presAssocID="{27117E17-671D-4FDB-8388-E7E79BEE8456}" presName="node" presStyleLbl="node1" presStyleIdx="6" presStyleCnt="13">
        <dgm:presLayoutVars>
          <dgm:bulletEnabled val="1"/>
        </dgm:presLayoutVars>
      </dgm:prSet>
      <dgm:spPr/>
    </dgm:pt>
    <dgm:pt modelId="{8508C3A4-3A54-4302-8800-6D499A68289A}" type="pres">
      <dgm:prSet presAssocID="{F7EAF686-19FF-4170-8AA6-E1F69F368F4E}" presName="sibTrans" presStyleLbl="sibTrans1D1" presStyleIdx="6" presStyleCnt="12"/>
      <dgm:spPr/>
    </dgm:pt>
    <dgm:pt modelId="{D1BD3629-6053-4351-BA74-915243E1C7B5}" type="pres">
      <dgm:prSet presAssocID="{F7EAF686-19FF-4170-8AA6-E1F69F368F4E}" presName="connectorText" presStyleLbl="sibTrans1D1" presStyleIdx="6" presStyleCnt="12"/>
      <dgm:spPr/>
    </dgm:pt>
    <dgm:pt modelId="{BC90A80F-096D-400F-AB32-21E344B3E139}" type="pres">
      <dgm:prSet presAssocID="{5273AD42-91ED-41D7-B971-CEDD33A608A1}" presName="node" presStyleLbl="node1" presStyleIdx="7" presStyleCnt="13">
        <dgm:presLayoutVars>
          <dgm:bulletEnabled val="1"/>
        </dgm:presLayoutVars>
      </dgm:prSet>
      <dgm:spPr/>
    </dgm:pt>
    <dgm:pt modelId="{51511A73-B884-4DEE-B7F3-FBA3A47F2B93}" type="pres">
      <dgm:prSet presAssocID="{5093D3A2-5B8F-4886-9450-04D71BD8BEC7}" presName="sibTrans" presStyleLbl="sibTrans1D1" presStyleIdx="7" presStyleCnt="12"/>
      <dgm:spPr/>
    </dgm:pt>
    <dgm:pt modelId="{DEFC88CB-00E6-4FB9-889B-77E10A052BF1}" type="pres">
      <dgm:prSet presAssocID="{5093D3A2-5B8F-4886-9450-04D71BD8BEC7}" presName="connectorText" presStyleLbl="sibTrans1D1" presStyleIdx="7" presStyleCnt="12"/>
      <dgm:spPr/>
    </dgm:pt>
    <dgm:pt modelId="{1C65E10C-CE47-4E84-958B-BB9A32EBCD3B}" type="pres">
      <dgm:prSet presAssocID="{434EDC6D-226C-4515-BA65-AA17B9E3C54E}" presName="node" presStyleLbl="node1" presStyleIdx="8" presStyleCnt="13">
        <dgm:presLayoutVars>
          <dgm:bulletEnabled val="1"/>
        </dgm:presLayoutVars>
      </dgm:prSet>
      <dgm:spPr/>
    </dgm:pt>
    <dgm:pt modelId="{9ACC774B-1D58-4D27-82C6-BC67B1963775}" type="pres">
      <dgm:prSet presAssocID="{E627D60F-81A6-4594-8972-AD4A092F965C}" presName="sibTrans" presStyleLbl="sibTrans1D1" presStyleIdx="8" presStyleCnt="12"/>
      <dgm:spPr/>
    </dgm:pt>
    <dgm:pt modelId="{F488C77E-8CCF-4DC7-B033-24ABBC623A49}" type="pres">
      <dgm:prSet presAssocID="{E627D60F-81A6-4594-8972-AD4A092F965C}" presName="connectorText" presStyleLbl="sibTrans1D1" presStyleIdx="8" presStyleCnt="12"/>
      <dgm:spPr/>
    </dgm:pt>
    <dgm:pt modelId="{69BA0D30-C5F3-4B0B-8516-9AE385986149}" type="pres">
      <dgm:prSet presAssocID="{2EEF2376-4D1A-4B52-BE98-12B6EAED0B4E}" presName="node" presStyleLbl="node1" presStyleIdx="9" presStyleCnt="13">
        <dgm:presLayoutVars>
          <dgm:bulletEnabled val="1"/>
        </dgm:presLayoutVars>
      </dgm:prSet>
      <dgm:spPr/>
    </dgm:pt>
    <dgm:pt modelId="{3A0C5F05-7B0B-4DDB-9288-E4694A770DFD}" type="pres">
      <dgm:prSet presAssocID="{6520599D-9DF5-44D3-9605-FFD5C622CBC3}" presName="sibTrans" presStyleLbl="sibTrans1D1" presStyleIdx="9" presStyleCnt="12"/>
      <dgm:spPr/>
    </dgm:pt>
    <dgm:pt modelId="{5012DB48-2D4C-4A7A-AD17-C6B0C5DC1EBF}" type="pres">
      <dgm:prSet presAssocID="{6520599D-9DF5-44D3-9605-FFD5C622CBC3}" presName="connectorText" presStyleLbl="sibTrans1D1" presStyleIdx="9" presStyleCnt="12"/>
      <dgm:spPr/>
    </dgm:pt>
    <dgm:pt modelId="{9846C494-008E-4F59-8995-7A5ACD689FD5}" type="pres">
      <dgm:prSet presAssocID="{8E5C2A87-7F0F-4424-A915-9BFE90485A19}" presName="node" presStyleLbl="node1" presStyleIdx="10" presStyleCnt="13">
        <dgm:presLayoutVars>
          <dgm:bulletEnabled val="1"/>
        </dgm:presLayoutVars>
      </dgm:prSet>
      <dgm:spPr/>
    </dgm:pt>
    <dgm:pt modelId="{3002351A-A044-4AD3-8B4D-61CE646E2139}" type="pres">
      <dgm:prSet presAssocID="{312B17A1-A1AE-418B-9BCA-5931E7C218DE}" presName="sibTrans" presStyleLbl="sibTrans1D1" presStyleIdx="10" presStyleCnt="12"/>
      <dgm:spPr/>
    </dgm:pt>
    <dgm:pt modelId="{5181A989-6374-4160-96F1-18979B0E90C3}" type="pres">
      <dgm:prSet presAssocID="{312B17A1-A1AE-418B-9BCA-5931E7C218DE}" presName="connectorText" presStyleLbl="sibTrans1D1" presStyleIdx="10" presStyleCnt="12"/>
      <dgm:spPr/>
    </dgm:pt>
    <dgm:pt modelId="{745DCA39-3E86-4637-BCEF-D3A2E99C6CBD}" type="pres">
      <dgm:prSet presAssocID="{8AE977A8-CFF2-41FA-9A02-6EE3F48589CE}" presName="node" presStyleLbl="node1" presStyleIdx="11" presStyleCnt="13">
        <dgm:presLayoutVars>
          <dgm:bulletEnabled val="1"/>
        </dgm:presLayoutVars>
      </dgm:prSet>
      <dgm:spPr/>
    </dgm:pt>
    <dgm:pt modelId="{48245055-9017-4DF7-9C4A-CC6E18DCD201}" type="pres">
      <dgm:prSet presAssocID="{6C834546-72AD-4B2A-9034-7147251C2A93}" presName="sibTrans" presStyleLbl="sibTrans1D1" presStyleIdx="11" presStyleCnt="12"/>
      <dgm:spPr/>
    </dgm:pt>
    <dgm:pt modelId="{26188EAB-4577-40FA-BC14-F7D2B4C35FAF}" type="pres">
      <dgm:prSet presAssocID="{6C834546-72AD-4B2A-9034-7147251C2A93}" presName="connectorText" presStyleLbl="sibTrans1D1" presStyleIdx="11" presStyleCnt="12"/>
      <dgm:spPr/>
    </dgm:pt>
    <dgm:pt modelId="{E86B001F-7A5A-4A64-B104-803F7C4EB208}" type="pres">
      <dgm:prSet presAssocID="{519ED459-1117-4B3E-BD75-F6975220FDA9}" presName="node" presStyleLbl="node1" presStyleIdx="12" presStyleCnt="13">
        <dgm:presLayoutVars>
          <dgm:bulletEnabled val="1"/>
        </dgm:presLayoutVars>
      </dgm:prSet>
      <dgm:spPr/>
    </dgm:pt>
  </dgm:ptLst>
  <dgm:cxnLst>
    <dgm:cxn modelId="{9996DE0B-212B-4FB8-A231-E0A387DA950B}" type="presOf" srcId="{31BD5116-762C-46A5-B6FA-35EE8A04F2FB}" destId="{48CAD174-3112-4837-81B5-8C415B1429EE}" srcOrd="0" destOrd="0" presId="urn:microsoft.com/office/officeart/2016/7/layout/RepeatingBendingProcessNew"/>
    <dgm:cxn modelId="{0FE89A17-F44C-4882-B29E-50A1E678622F}" type="presOf" srcId="{42254845-8014-405D-9AA0-4F69CB253C3C}" destId="{AC690CF9-4998-4240-B136-BB7151BA483C}" srcOrd="0" destOrd="0" presId="urn:microsoft.com/office/officeart/2016/7/layout/RepeatingBendingProcessNew"/>
    <dgm:cxn modelId="{6AC2F71D-2D75-4A76-8369-606432B17435}" type="presOf" srcId="{E627D60F-81A6-4594-8972-AD4A092F965C}" destId="{F488C77E-8CCF-4DC7-B033-24ABBC623A49}" srcOrd="1" destOrd="0" presId="urn:microsoft.com/office/officeart/2016/7/layout/RepeatingBendingProcessNew"/>
    <dgm:cxn modelId="{65F2821E-99CF-46C5-A7A7-3B7C12ED57B5}" type="presOf" srcId="{9FD25BAB-4F86-473B-B894-BDD3F4221126}" destId="{6E3DA3AB-694F-478A-9A79-0A0D819BB5B6}" srcOrd="0" destOrd="0" presId="urn:microsoft.com/office/officeart/2016/7/layout/RepeatingBendingProcessNew"/>
    <dgm:cxn modelId="{8F704C2B-0CE9-486B-B242-1DE2640772EB}" type="presOf" srcId="{83E154E1-EC29-4AE4-A2C3-4271907E3544}" destId="{516C8772-A7D6-4867-8CA7-8F701B7E9225}" srcOrd="0" destOrd="0" presId="urn:microsoft.com/office/officeart/2016/7/layout/RepeatingBendingProcessNew"/>
    <dgm:cxn modelId="{9F151637-3133-4E11-953A-226089E55D37}" type="presOf" srcId="{383BC744-A266-43B2-A156-6678FB339AC0}" destId="{F24253E1-10A2-4376-8A7E-AFBB84C54153}" srcOrd="0" destOrd="0" presId="urn:microsoft.com/office/officeart/2016/7/layout/RepeatingBendingProcessNew"/>
    <dgm:cxn modelId="{1A722D38-A5F6-46EB-A5BA-622444C06A1A}" type="presOf" srcId="{8AE977A8-CFF2-41FA-9A02-6EE3F48589CE}" destId="{745DCA39-3E86-4637-BCEF-D3A2E99C6CBD}" srcOrd="0" destOrd="0" presId="urn:microsoft.com/office/officeart/2016/7/layout/RepeatingBendingProcessNew"/>
    <dgm:cxn modelId="{BF485138-C3C7-431D-B38C-EAF048E1857C}" srcId="{42254845-8014-405D-9AA0-4F69CB253C3C}" destId="{A32CA349-9AAA-4FE0-8FB8-1B594150D005}" srcOrd="1" destOrd="0" parTransId="{46E0B3CB-B6A0-4819-BF4C-4B8D8EF2C5E2}" sibTransId="{8BFB2E4C-1513-4827-A8E2-744B2C73C454}"/>
    <dgm:cxn modelId="{0DC75961-4E25-4948-85D9-88539BEB2596}" type="presOf" srcId="{5F230203-B144-4DA0-A457-368896CF2504}" destId="{5FEA5FE9-46A3-459A-A964-C4330E405303}" srcOrd="1" destOrd="0" presId="urn:microsoft.com/office/officeart/2016/7/layout/RepeatingBendingProcessNew"/>
    <dgm:cxn modelId="{6B0F4943-6E0A-4336-B5B3-F59DAA2ABB57}" type="presOf" srcId="{8BFB2E4C-1513-4827-A8E2-744B2C73C454}" destId="{007E8C28-9FFD-4E4E-9221-0D2CA9ED4277}" srcOrd="1" destOrd="0" presId="urn:microsoft.com/office/officeart/2016/7/layout/RepeatingBendingProcessNew"/>
    <dgm:cxn modelId="{544E514D-3970-49B7-942B-FAE45B0E5328}" srcId="{42254845-8014-405D-9AA0-4F69CB253C3C}" destId="{434EDC6D-226C-4515-BA65-AA17B9E3C54E}" srcOrd="8" destOrd="0" parTransId="{7FA36D25-3A10-4341-826E-1EC2409622F0}" sibTransId="{E627D60F-81A6-4594-8972-AD4A092F965C}"/>
    <dgm:cxn modelId="{2DDD4F6E-D8EB-4356-AB67-C9115533C218}" type="presOf" srcId="{F7EAF686-19FF-4170-8AA6-E1F69F368F4E}" destId="{D1BD3629-6053-4351-BA74-915243E1C7B5}" srcOrd="1" destOrd="0" presId="urn:microsoft.com/office/officeart/2016/7/layout/RepeatingBendingProcessNew"/>
    <dgm:cxn modelId="{ECBBEF70-31F7-4EB2-8ED4-1C6ADAE9873B}" type="presOf" srcId="{5273AD42-91ED-41D7-B971-CEDD33A608A1}" destId="{BC90A80F-096D-400F-AB32-21E344B3E139}" srcOrd="0" destOrd="0" presId="urn:microsoft.com/office/officeart/2016/7/layout/RepeatingBendingProcessNew"/>
    <dgm:cxn modelId="{68061951-A841-4878-A531-2353A318E01F}" type="presOf" srcId="{BA22C577-E0A9-4B90-AE07-42E09104DBA7}" destId="{62D5665C-36D1-4A1B-A0D3-1E3B1E142F72}" srcOrd="0" destOrd="0" presId="urn:microsoft.com/office/officeart/2016/7/layout/RepeatingBendingProcessNew"/>
    <dgm:cxn modelId="{D0A61B71-6BC8-49F1-9EF0-2CF5BC85BC91}" type="presOf" srcId="{E627D60F-81A6-4594-8972-AD4A092F965C}" destId="{9ACC774B-1D58-4D27-82C6-BC67B1963775}" srcOrd="0" destOrd="0" presId="urn:microsoft.com/office/officeart/2016/7/layout/RepeatingBendingProcessNew"/>
    <dgm:cxn modelId="{03EBF952-6965-4ABF-89E7-DEFD7C0FD91A}" type="presOf" srcId="{6C834546-72AD-4B2A-9034-7147251C2A93}" destId="{26188EAB-4577-40FA-BC14-F7D2B4C35FAF}" srcOrd="1" destOrd="0" presId="urn:microsoft.com/office/officeart/2016/7/layout/RepeatingBendingProcessNew"/>
    <dgm:cxn modelId="{E2696273-FF46-4606-9DAF-41B8E250B3FB}" type="presOf" srcId="{27117E17-671D-4FDB-8388-E7E79BEE8456}" destId="{13521BF9-282E-4FA4-B084-BF0A8059C58F}" srcOrd="0" destOrd="0" presId="urn:microsoft.com/office/officeart/2016/7/layout/RepeatingBendingProcessNew"/>
    <dgm:cxn modelId="{5EE8C653-27F8-4B8F-A649-7547BF75B733}" type="presOf" srcId="{BA22C577-E0A9-4B90-AE07-42E09104DBA7}" destId="{7D9FF616-CEF2-4010-82B1-47FB18B5E3A0}" srcOrd="1" destOrd="0" presId="urn:microsoft.com/office/officeart/2016/7/layout/RepeatingBendingProcessNew"/>
    <dgm:cxn modelId="{F7550855-BDBA-42BA-9447-58CC0DA7900B}" type="presOf" srcId="{D7385435-1A9D-4C98-8E93-EA94A24288B6}" destId="{DEFBEF47-72E5-4965-B0EE-C829EA717B85}" srcOrd="1" destOrd="0" presId="urn:microsoft.com/office/officeart/2016/7/layout/RepeatingBendingProcessNew"/>
    <dgm:cxn modelId="{89A10057-A032-4B36-BF3E-3A06E82142ED}" type="presOf" srcId="{6520599D-9DF5-44D3-9605-FFD5C622CBC3}" destId="{5012DB48-2D4C-4A7A-AD17-C6B0C5DC1EBF}" srcOrd="1" destOrd="0" presId="urn:microsoft.com/office/officeart/2016/7/layout/RepeatingBendingProcessNew"/>
    <dgm:cxn modelId="{D159B87A-A8DE-4B2A-9F6F-1F82E7A16204}" srcId="{42254845-8014-405D-9AA0-4F69CB253C3C}" destId="{519ED459-1117-4B3E-BD75-F6975220FDA9}" srcOrd="12" destOrd="0" parTransId="{47BD9563-D1A0-4C90-A5A8-1EF86FD53567}" sibTransId="{C8B53C0F-FFA9-45B8-B1EA-EB30ADEB6AFE}"/>
    <dgm:cxn modelId="{935DDB7C-C1EE-4C6B-8B13-3DA40E210DB4}" type="presOf" srcId="{E3C6A31E-5382-407E-BFA8-70D13B21429A}" destId="{F08C0013-E90F-4F87-990D-BCDA8D5D4E31}" srcOrd="0" destOrd="0" presId="urn:microsoft.com/office/officeart/2016/7/layout/RepeatingBendingProcessNew"/>
    <dgm:cxn modelId="{F62D3081-9F34-458F-9067-44A9AD1074EF}" type="presOf" srcId="{86D05ACB-E593-4295-AF10-8B2D117C34A4}" destId="{90D6C20B-94DB-480B-9F88-BA05660D28D5}" srcOrd="0" destOrd="0" presId="urn:microsoft.com/office/officeart/2016/7/layout/RepeatingBendingProcessNew"/>
    <dgm:cxn modelId="{537CB984-D828-41A9-A017-81AD0C66EB47}" type="presOf" srcId="{312B17A1-A1AE-418B-9BCA-5931E7C218DE}" destId="{3002351A-A044-4AD3-8B4D-61CE646E2139}" srcOrd="0" destOrd="0" presId="urn:microsoft.com/office/officeart/2016/7/layout/RepeatingBendingProcessNew"/>
    <dgm:cxn modelId="{D7ABD984-D203-4713-BBFE-343E5A43341C}" type="presOf" srcId="{5F230203-B144-4DA0-A457-368896CF2504}" destId="{F9C8570D-34FC-4A35-9B9A-9EAA8FB70AC1}" srcOrd="0" destOrd="0" presId="urn:microsoft.com/office/officeart/2016/7/layout/RepeatingBendingProcessNew"/>
    <dgm:cxn modelId="{CE1CCF85-7047-4613-83E1-62CE3A37CE85}" type="presOf" srcId="{31BD5116-762C-46A5-B6FA-35EE8A04F2FB}" destId="{D9E6ED5A-C246-4316-917C-BF93D88700FE}" srcOrd="1" destOrd="0" presId="urn:microsoft.com/office/officeart/2016/7/layout/RepeatingBendingProcessNew"/>
    <dgm:cxn modelId="{94B1888E-EB9B-4C6C-AEFE-7DD4641499D1}" type="presOf" srcId="{A32CA349-9AAA-4FE0-8FB8-1B594150D005}" destId="{2D5B32D2-132B-4099-A503-B182F302FAAF}" srcOrd="0" destOrd="0" presId="urn:microsoft.com/office/officeart/2016/7/layout/RepeatingBendingProcessNew"/>
    <dgm:cxn modelId="{9678B595-4BBD-42D3-B823-C2F90E837A2D}" srcId="{42254845-8014-405D-9AA0-4F69CB253C3C}" destId="{28C4E0E4-64E1-4FB2-AF6E-D3066D4B15E6}" srcOrd="4" destOrd="0" parTransId="{AD0AA365-49F4-4C58-B984-51C892EC2391}" sibTransId="{86D05ACB-E593-4295-AF10-8B2D117C34A4}"/>
    <dgm:cxn modelId="{F7FB5C97-DE7D-4495-BDF1-AC97405B02DF}" type="presOf" srcId="{86D05ACB-E593-4295-AF10-8B2D117C34A4}" destId="{A8E772EF-79CC-4E90-BCF3-3693263A550A}" srcOrd="1" destOrd="0" presId="urn:microsoft.com/office/officeart/2016/7/layout/RepeatingBendingProcessNew"/>
    <dgm:cxn modelId="{2C1024A8-53A5-4150-8F3F-953678ECE8D6}" srcId="{42254845-8014-405D-9AA0-4F69CB253C3C}" destId="{83E154E1-EC29-4AE4-A2C3-4271907E3544}" srcOrd="0" destOrd="0" parTransId="{EC73C9C3-F5D5-48E3-ABEA-BBF6A30F1E58}" sibTransId="{D7385435-1A9D-4C98-8E93-EA94A24288B6}"/>
    <dgm:cxn modelId="{7FFD26A9-6784-43AE-9D5C-BC319AE23B92}" type="presOf" srcId="{312B17A1-A1AE-418B-9BCA-5931E7C218DE}" destId="{5181A989-6374-4160-96F1-18979B0E90C3}" srcOrd="1" destOrd="0" presId="urn:microsoft.com/office/officeart/2016/7/layout/RepeatingBendingProcessNew"/>
    <dgm:cxn modelId="{9327D0AA-A9F9-4237-B164-0205301E6090}" srcId="{42254845-8014-405D-9AA0-4F69CB253C3C}" destId="{8AE977A8-CFF2-41FA-9A02-6EE3F48589CE}" srcOrd="11" destOrd="0" parTransId="{7EB84628-1969-4E85-9871-32D8DE3E1D4B}" sibTransId="{6C834546-72AD-4B2A-9034-7147251C2A93}"/>
    <dgm:cxn modelId="{E24A5CAB-D5CE-42ED-BE3E-DDB2BB56A5FC}" srcId="{42254845-8014-405D-9AA0-4F69CB253C3C}" destId="{8E5C2A87-7F0F-4424-A915-9BFE90485A19}" srcOrd="10" destOrd="0" parTransId="{A5CC35BE-BA7E-4A08-AEEC-86EDB2FEBCB6}" sibTransId="{312B17A1-A1AE-418B-9BCA-5931E7C218DE}"/>
    <dgm:cxn modelId="{FFB11DAC-F656-4750-A4E7-1F0B4E99F8F9}" srcId="{42254845-8014-405D-9AA0-4F69CB253C3C}" destId="{E3C6A31E-5382-407E-BFA8-70D13B21429A}" srcOrd="3" destOrd="0" parTransId="{96615EDD-7B9F-462C-BC2D-C13B73529E43}" sibTransId="{5F230203-B144-4DA0-A457-368896CF2504}"/>
    <dgm:cxn modelId="{A52FA4AC-8A56-48CD-941C-9D123ED01BC7}" type="presOf" srcId="{5093D3A2-5B8F-4886-9450-04D71BD8BEC7}" destId="{51511A73-B884-4DEE-B7F3-FBA3A47F2B93}" srcOrd="0" destOrd="0" presId="urn:microsoft.com/office/officeart/2016/7/layout/RepeatingBendingProcessNew"/>
    <dgm:cxn modelId="{03F722B6-5393-4828-A900-29995149AC47}" srcId="{42254845-8014-405D-9AA0-4F69CB253C3C}" destId="{2EEF2376-4D1A-4B52-BE98-12B6EAED0B4E}" srcOrd="9" destOrd="0" parTransId="{91AF23B1-18E4-40F9-9EC9-25E3B84E7F53}" sibTransId="{6520599D-9DF5-44D3-9605-FFD5C622CBC3}"/>
    <dgm:cxn modelId="{3842D2BF-9293-4549-AD74-EC728964268D}" srcId="{42254845-8014-405D-9AA0-4F69CB253C3C}" destId="{27117E17-671D-4FDB-8388-E7E79BEE8456}" srcOrd="6" destOrd="0" parTransId="{BEB3071F-0414-49D3-B98E-7D1FD4272931}" sibTransId="{F7EAF686-19FF-4170-8AA6-E1F69F368F4E}"/>
    <dgm:cxn modelId="{66A2A6C2-C053-426C-A4C3-8FD513DE4BCC}" type="presOf" srcId="{28C4E0E4-64E1-4FB2-AF6E-D3066D4B15E6}" destId="{32806521-AA20-4A23-859C-CC6AC934B297}" srcOrd="0" destOrd="0" presId="urn:microsoft.com/office/officeart/2016/7/layout/RepeatingBendingProcessNew"/>
    <dgm:cxn modelId="{6BD96DC6-F2FD-45A1-8DBA-77D6166620A6}" srcId="{42254845-8014-405D-9AA0-4F69CB253C3C}" destId="{9FD25BAB-4F86-473B-B894-BDD3F4221126}" srcOrd="5" destOrd="0" parTransId="{B993C526-D1F4-4B66-A5F9-E744AA959A5B}" sibTransId="{BA22C577-E0A9-4B90-AE07-42E09104DBA7}"/>
    <dgm:cxn modelId="{2ACE08C7-3981-4B13-BEBF-BB9212A5DFD5}" srcId="{42254845-8014-405D-9AA0-4F69CB253C3C}" destId="{383BC744-A266-43B2-A156-6678FB339AC0}" srcOrd="2" destOrd="0" parTransId="{51C8B643-F264-4DBD-A2C2-1452ED591E19}" sibTransId="{31BD5116-762C-46A5-B6FA-35EE8A04F2FB}"/>
    <dgm:cxn modelId="{4EDE0ECB-A617-4F23-ABF2-6BB0FF8AB0D3}" type="presOf" srcId="{6C834546-72AD-4B2A-9034-7147251C2A93}" destId="{48245055-9017-4DF7-9C4A-CC6E18DCD201}" srcOrd="0" destOrd="0" presId="urn:microsoft.com/office/officeart/2016/7/layout/RepeatingBendingProcessNew"/>
    <dgm:cxn modelId="{630F28CC-E6EA-4536-81E8-F5BBCEB3418C}" srcId="{42254845-8014-405D-9AA0-4F69CB253C3C}" destId="{5273AD42-91ED-41D7-B971-CEDD33A608A1}" srcOrd="7" destOrd="0" parTransId="{350C7FCB-FA6B-4A05-85E3-B5B11B6DFD37}" sibTransId="{5093D3A2-5B8F-4886-9450-04D71BD8BEC7}"/>
    <dgm:cxn modelId="{40BA93CF-030E-453F-B1B8-4C0280374ED2}" type="presOf" srcId="{F7EAF686-19FF-4170-8AA6-E1F69F368F4E}" destId="{8508C3A4-3A54-4302-8800-6D499A68289A}" srcOrd="0" destOrd="0" presId="urn:microsoft.com/office/officeart/2016/7/layout/RepeatingBendingProcessNew"/>
    <dgm:cxn modelId="{29A2BDCF-83B8-4E90-BAEE-1FF5A4B04E73}" type="presOf" srcId="{8E5C2A87-7F0F-4424-A915-9BFE90485A19}" destId="{9846C494-008E-4F59-8995-7A5ACD689FD5}" srcOrd="0" destOrd="0" presId="urn:microsoft.com/office/officeart/2016/7/layout/RepeatingBendingProcessNew"/>
    <dgm:cxn modelId="{DC3098D7-5C02-4002-87E1-AD6085002D8D}" type="presOf" srcId="{8BFB2E4C-1513-4827-A8E2-744B2C73C454}" destId="{B32BD327-56FA-48A9-AE6A-EC769168D73E}" srcOrd="0" destOrd="0" presId="urn:microsoft.com/office/officeart/2016/7/layout/RepeatingBendingProcessNew"/>
    <dgm:cxn modelId="{E9D9C8D7-AF06-443A-ABF0-81BD97C2613D}" type="presOf" srcId="{D7385435-1A9D-4C98-8E93-EA94A24288B6}" destId="{94FB39DF-6119-4A16-AFA6-1B917D0AABD7}" srcOrd="0" destOrd="0" presId="urn:microsoft.com/office/officeart/2016/7/layout/RepeatingBendingProcessNew"/>
    <dgm:cxn modelId="{B5AB59D9-E5D1-4B30-A70B-C16DD808E4F7}" type="presOf" srcId="{434EDC6D-226C-4515-BA65-AA17B9E3C54E}" destId="{1C65E10C-CE47-4E84-958B-BB9A32EBCD3B}" srcOrd="0" destOrd="0" presId="urn:microsoft.com/office/officeart/2016/7/layout/RepeatingBendingProcessNew"/>
    <dgm:cxn modelId="{E5648CE2-5276-4592-AF61-D70B1842A255}" type="presOf" srcId="{6520599D-9DF5-44D3-9605-FFD5C622CBC3}" destId="{3A0C5F05-7B0B-4DDB-9288-E4694A770DFD}" srcOrd="0" destOrd="0" presId="urn:microsoft.com/office/officeart/2016/7/layout/RepeatingBendingProcessNew"/>
    <dgm:cxn modelId="{A09518F0-02B6-40E4-9437-D67BC574B992}" type="presOf" srcId="{2EEF2376-4D1A-4B52-BE98-12B6EAED0B4E}" destId="{69BA0D30-C5F3-4B0B-8516-9AE385986149}" srcOrd="0" destOrd="0" presId="urn:microsoft.com/office/officeart/2016/7/layout/RepeatingBendingProcessNew"/>
    <dgm:cxn modelId="{6D938FFA-C80E-40FD-925F-E38EBD1B664B}" type="presOf" srcId="{5093D3A2-5B8F-4886-9450-04D71BD8BEC7}" destId="{DEFC88CB-00E6-4FB9-889B-77E10A052BF1}" srcOrd="1" destOrd="0" presId="urn:microsoft.com/office/officeart/2016/7/layout/RepeatingBendingProcessNew"/>
    <dgm:cxn modelId="{6DE152FE-719D-4F39-A70C-4D4A3A9CBE67}" type="presOf" srcId="{519ED459-1117-4B3E-BD75-F6975220FDA9}" destId="{E86B001F-7A5A-4A64-B104-803F7C4EB208}" srcOrd="0" destOrd="0" presId="urn:microsoft.com/office/officeart/2016/7/layout/RepeatingBendingProcessNew"/>
    <dgm:cxn modelId="{B0F80498-8BDA-48B0-AAC2-E1A93E9AD056}" type="presParOf" srcId="{AC690CF9-4998-4240-B136-BB7151BA483C}" destId="{516C8772-A7D6-4867-8CA7-8F701B7E9225}" srcOrd="0" destOrd="0" presId="urn:microsoft.com/office/officeart/2016/7/layout/RepeatingBendingProcessNew"/>
    <dgm:cxn modelId="{8BAB181A-34D5-4A92-BF39-1B36419946B3}" type="presParOf" srcId="{AC690CF9-4998-4240-B136-BB7151BA483C}" destId="{94FB39DF-6119-4A16-AFA6-1B917D0AABD7}" srcOrd="1" destOrd="0" presId="urn:microsoft.com/office/officeart/2016/7/layout/RepeatingBendingProcessNew"/>
    <dgm:cxn modelId="{7D931C75-20EB-44FD-84EF-49A74CDC8858}" type="presParOf" srcId="{94FB39DF-6119-4A16-AFA6-1B917D0AABD7}" destId="{DEFBEF47-72E5-4965-B0EE-C829EA717B85}" srcOrd="0" destOrd="0" presId="urn:microsoft.com/office/officeart/2016/7/layout/RepeatingBendingProcessNew"/>
    <dgm:cxn modelId="{8D8CED58-3967-4A62-A3C1-44F34E30BC40}" type="presParOf" srcId="{AC690CF9-4998-4240-B136-BB7151BA483C}" destId="{2D5B32D2-132B-4099-A503-B182F302FAAF}" srcOrd="2" destOrd="0" presId="urn:microsoft.com/office/officeart/2016/7/layout/RepeatingBendingProcessNew"/>
    <dgm:cxn modelId="{F2A82B5F-812D-4C00-BD33-B2F3C1DF04DA}" type="presParOf" srcId="{AC690CF9-4998-4240-B136-BB7151BA483C}" destId="{B32BD327-56FA-48A9-AE6A-EC769168D73E}" srcOrd="3" destOrd="0" presId="urn:microsoft.com/office/officeart/2016/7/layout/RepeatingBendingProcessNew"/>
    <dgm:cxn modelId="{F7A268D2-05BA-4560-88DF-076EF9F9942E}" type="presParOf" srcId="{B32BD327-56FA-48A9-AE6A-EC769168D73E}" destId="{007E8C28-9FFD-4E4E-9221-0D2CA9ED4277}" srcOrd="0" destOrd="0" presId="urn:microsoft.com/office/officeart/2016/7/layout/RepeatingBendingProcessNew"/>
    <dgm:cxn modelId="{BE516F69-A8BD-4C46-BCCE-CACB98B09323}" type="presParOf" srcId="{AC690CF9-4998-4240-B136-BB7151BA483C}" destId="{F24253E1-10A2-4376-8A7E-AFBB84C54153}" srcOrd="4" destOrd="0" presId="urn:microsoft.com/office/officeart/2016/7/layout/RepeatingBendingProcessNew"/>
    <dgm:cxn modelId="{AD838E85-9B26-4342-8EDC-6538D4262931}" type="presParOf" srcId="{AC690CF9-4998-4240-B136-BB7151BA483C}" destId="{48CAD174-3112-4837-81B5-8C415B1429EE}" srcOrd="5" destOrd="0" presId="urn:microsoft.com/office/officeart/2016/7/layout/RepeatingBendingProcessNew"/>
    <dgm:cxn modelId="{B40D6310-D420-429B-991F-DB5987E4424F}" type="presParOf" srcId="{48CAD174-3112-4837-81B5-8C415B1429EE}" destId="{D9E6ED5A-C246-4316-917C-BF93D88700FE}" srcOrd="0" destOrd="0" presId="urn:microsoft.com/office/officeart/2016/7/layout/RepeatingBendingProcessNew"/>
    <dgm:cxn modelId="{EC643EF8-403B-4BF7-B505-E6333ECBE3C6}" type="presParOf" srcId="{AC690CF9-4998-4240-B136-BB7151BA483C}" destId="{F08C0013-E90F-4F87-990D-BCDA8D5D4E31}" srcOrd="6" destOrd="0" presId="urn:microsoft.com/office/officeart/2016/7/layout/RepeatingBendingProcessNew"/>
    <dgm:cxn modelId="{5C145551-B97B-421C-B48E-496BC68D0330}" type="presParOf" srcId="{AC690CF9-4998-4240-B136-BB7151BA483C}" destId="{F9C8570D-34FC-4A35-9B9A-9EAA8FB70AC1}" srcOrd="7" destOrd="0" presId="urn:microsoft.com/office/officeart/2016/7/layout/RepeatingBendingProcessNew"/>
    <dgm:cxn modelId="{5F7895EB-F8B5-4F92-B2F1-BCD8A1AB8C0E}" type="presParOf" srcId="{F9C8570D-34FC-4A35-9B9A-9EAA8FB70AC1}" destId="{5FEA5FE9-46A3-459A-A964-C4330E405303}" srcOrd="0" destOrd="0" presId="urn:microsoft.com/office/officeart/2016/7/layout/RepeatingBendingProcessNew"/>
    <dgm:cxn modelId="{2DACE128-8ADC-47C1-9596-3C118E1E2F95}" type="presParOf" srcId="{AC690CF9-4998-4240-B136-BB7151BA483C}" destId="{32806521-AA20-4A23-859C-CC6AC934B297}" srcOrd="8" destOrd="0" presId="urn:microsoft.com/office/officeart/2016/7/layout/RepeatingBendingProcessNew"/>
    <dgm:cxn modelId="{38AA2922-1296-45D0-9BE1-357871344158}" type="presParOf" srcId="{AC690CF9-4998-4240-B136-BB7151BA483C}" destId="{90D6C20B-94DB-480B-9F88-BA05660D28D5}" srcOrd="9" destOrd="0" presId="urn:microsoft.com/office/officeart/2016/7/layout/RepeatingBendingProcessNew"/>
    <dgm:cxn modelId="{6F01A01F-B5A8-4C01-BDE4-38058FB7D488}" type="presParOf" srcId="{90D6C20B-94DB-480B-9F88-BA05660D28D5}" destId="{A8E772EF-79CC-4E90-BCF3-3693263A550A}" srcOrd="0" destOrd="0" presId="urn:microsoft.com/office/officeart/2016/7/layout/RepeatingBendingProcessNew"/>
    <dgm:cxn modelId="{9CBBA7E9-AB4D-4901-8DAC-DF6C912304A9}" type="presParOf" srcId="{AC690CF9-4998-4240-B136-BB7151BA483C}" destId="{6E3DA3AB-694F-478A-9A79-0A0D819BB5B6}" srcOrd="10" destOrd="0" presId="urn:microsoft.com/office/officeart/2016/7/layout/RepeatingBendingProcessNew"/>
    <dgm:cxn modelId="{A8AA78C4-AB06-4CA8-B6FD-D88E3483F0AF}" type="presParOf" srcId="{AC690CF9-4998-4240-B136-BB7151BA483C}" destId="{62D5665C-36D1-4A1B-A0D3-1E3B1E142F72}" srcOrd="11" destOrd="0" presId="urn:microsoft.com/office/officeart/2016/7/layout/RepeatingBendingProcessNew"/>
    <dgm:cxn modelId="{D2B16052-DE9B-4B4C-A767-0697C08316E7}" type="presParOf" srcId="{62D5665C-36D1-4A1B-A0D3-1E3B1E142F72}" destId="{7D9FF616-CEF2-4010-82B1-47FB18B5E3A0}" srcOrd="0" destOrd="0" presId="urn:microsoft.com/office/officeart/2016/7/layout/RepeatingBendingProcessNew"/>
    <dgm:cxn modelId="{68EF06C6-25A6-4058-ACE9-82975BDEB383}" type="presParOf" srcId="{AC690CF9-4998-4240-B136-BB7151BA483C}" destId="{13521BF9-282E-4FA4-B084-BF0A8059C58F}" srcOrd="12" destOrd="0" presId="urn:microsoft.com/office/officeart/2016/7/layout/RepeatingBendingProcessNew"/>
    <dgm:cxn modelId="{2912FB4E-F5C3-4CA0-8EDC-B74227A6D56A}" type="presParOf" srcId="{AC690CF9-4998-4240-B136-BB7151BA483C}" destId="{8508C3A4-3A54-4302-8800-6D499A68289A}" srcOrd="13" destOrd="0" presId="urn:microsoft.com/office/officeart/2016/7/layout/RepeatingBendingProcessNew"/>
    <dgm:cxn modelId="{537D7A0A-A057-46A4-AFDC-432495250B98}" type="presParOf" srcId="{8508C3A4-3A54-4302-8800-6D499A68289A}" destId="{D1BD3629-6053-4351-BA74-915243E1C7B5}" srcOrd="0" destOrd="0" presId="urn:microsoft.com/office/officeart/2016/7/layout/RepeatingBendingProcessNew"/>
    <dgm:cxn modelId="{213019D2-FDD0-4A87-8668-B3FF1E7C19DB}" type="presParOf" srcId="{AC690CF9-4998-4240-B136-BB7151BA483C}" destId="{BC90A80F-096D-400F-AB32-21E344B3E139}" srcOrd="14" destOrd="0" presId="urn:microsoft.com/office/officeart/2016/7/layout/RepeatingBendingProcessNew"/>
    <dgm:cxn modelId="{0AA78711-C320-40F1-8189-DE5CA5815204}" type="presParOf" srcId="{AC690CF9-4998-4240-B136-BB7151BA483C}" destId="{51511A73-B884-4DEE-B7F3-FBA3A47F2B93}" srcOrd="15" destOrd="0" presId="urn:microsoft.com/office/officeart/2016/7/layout/RepeatingBendingProcessNew"/>
    <dgm:cxn modelId="{5D7EEC74-C06F-41B7-BE13-10916451D65D}" type="presParOf" srcId="{51511A73-B884-4DEE-B7F3-FBA3A47F2B93}" destId="{DEFC88CB-00E6-4FB9-889B-77E10A052BF1}" srcOrd="0" destOrd="0" presId="urn:microsoft.com/office/officeart/2016/7/layout/RepeatingBendingProcessNew"/>
    <dgm:cxn modelId="{17CDF61C-36A3-4A0B-922D-F8F4B95AAE85}" type="presParOf" srcId="{AC690CF9-4998-4240-B136-BB7151BA483C}" destId="{1C65E10C-CE47-4E84-958B-BB9A32EBCD3B}" srcOrd="16" destOrd="0" presId="urn:microsoft.com/office/officeart/2016/7/layout/RepeatingBendingProcessNew"/>
    <dgm:cxn modelId="{BFF63E98-3B8B-415C-BE05-C3A7D7B9CA9D}" type="presParOf" srcId="{AC690CF9-4998-4240-B136-BB7151BA483C}" destId="{9ACC774B-1D58-4D27-82C6-BC67B1963775}" srcOrd="17" destOrd="0" presId="urn:microsoft.com/office/officeart/2016/7/layout/RepeatingBendingProcessNew"/>
    <dgm:cxn modelId="{6C40418E-4559-4C18-8410-19E0933116BF}" type="presParOf" srcId="{9ACC774B-1D58-4D27-82C6-BC67B1963775}" destId="{F488C77E-8CCF-4DC7-B033-24ABBC623A49}" srcOrd="0" destOrd="0" presId="urn:microsoft.com/office/officeart/2016/7/layout/RepeatingBendingProcessNew"/>
    <dgm:cxn modelId="{8EBF306D-023F-45D3-9ADB-D76D682CD6B6}" type="presParOf" srcId="{AC690CF9-4998-4240-B136-BB7151BA483C}" destId="{69BA0D30-C5F3-4B0B-8516-9AE385986149}" srcOrd="18" destOrd="0" presId="urn:microsoft.com/office/officeart/2016/7/layout/RepeatingBendingProcessNew"/>
    <dgm:cxn modelId="{6E23E86A-D4B5-45F6-B2EF-8A6DCA623D4C}" type="presParOf" srcId="{AC690CF9-4998-4240-B136-BB7151BA483C}" destId="{3A0C5F05-7B0B-4DDB-9288-E4694A770DFD}" srcOrd="19" destOrd="0" presId="urn:microsoft.com/office/officeart/2016/7/layout/RepeatingBendingProcessNew"/>
    <dgm:cxn modelId="{1C9CFA6A-E3B8-4BC6-A31E-F4C44BB27658}" type="presParOf" srcId="{3A0C5F05-7B0B-4DDB-9288-E4694A770DFD}" destId="{5012DB48-2D4C-4A7A-AD17-C6B0C5DC1EBF}" srcOrd="0" destOrd="0" presId="urn:microsoft.com/office/officeart/2016/7/layout/RepeatingBendingProcessNew"/>
    <dgm:cxn modelId="{F007CBF7-EE3D-4563-A195-9FA838B146CE}" type="presParOf" srcId="{AC690CF9-4998-4240-B136-BB7151BA483C}" destId="{9846C494-008E-4F59-8995-7A5ACD689FD5}" srcOrd="20" destOrd="0" presId="urn:microsoft.com/office/officeart/2016/7/layout/RepeatingBendingProcessNew"/>
    <dgm:cxn modelId="{D3E98932-B41E-46B3-9C59-5E95A61B7EB6}" type="presParOf" srcId="{AC690CF9-4998-4240-B136-BB7151BA483C}" destId="{3002351A-A044-4AD3-8B4D-61CE646E2139}" srcOrd="21" destOrd="0" presId="urn:microsoft.com/office/officeart/2016/7/layout/RepeatingBendingProcessNew"/>
    <dgm:cxn modelId="{2C92AADB-33F5-4C7F-92BC-294A551EF6A9}" type="presParOf" srcId="{3002351A-A044-4AD3-8B4D-61CE646E2139}" destId="{5181A989-6374-4160-96F1-18979B0E90C3}" srcOrd="0" destOrd="0" presId="urn:microsoft.com/office/officeart/2016/7/layout/RepeatingBendingProcessNew"/>
    <dgm:cxn modelId="{6A88CAC0-05B5-43AF-BE8E-521B4FD5A64F}" type="presParOf" srcId="{AC690CF9-4998-4240-B136-BB7151BA483C}" destId="{745DCA39-3E86-4637-BCEF-D3A2E99C6CBD}" srcOrd="22" destOrd="0" presId="urn:microsoft.com/office/officeart/2016/7/layout/RepeatingBendingProcessNew"/>
    <dgm:cxn modelId="{171C253A-8F7D-4337-9587-56E1A680393D}" type="presParOf" srcId="{AC690CF9-4998-4240-B136-BB7151BA483C}" destId="{48245055-9017-4DF7-9C4A-CC6E18DCD201}" srcOrd="23" destOrd="0" presId="urn:microsoft.com/office/officeart/2016/7/layout/RepeatingBendingProcessNew"/>
    <dgm:cxn modelId="{221707EC-3B2C-4B80-980F-933FCF409946}" type="presParOf" srcId="{48245055-9017-4DF7-9C4A-CC6E18DCD201}" destId="{26188EAB-4577-40FA-BC14-F7D2B4C35FAF}" srcOrd="0" destOrd="0" presId="urn:microsoft.com/office/officeart/2016/7/layout/RepeatingBendingProcessNew"/>
    <dgm:cxn modelId="{5D966C2A-F7D5-4C2C-9FA2-6D505316914D}" type="presParOf" srcId="{AC690CF9-4998-4240-B136-BB7151BA483C}" destId="{E86B001F-7A5A-4A64-B104-803F7C4EB208}" srcOrd="2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2BA5AF-3CD0-42BC-AEBD-186F3CBF7E6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8FF98FF-78DB-4FB6-8A23-2EB2786387F7}">
      <dgm:prSet/>
      <dgm:spPr/>
      <dgm:t>
        <a:bodyPr/>
        <a:lstStyle/>
        <a:p>
          <a:r>
            <a:rPr lang="en-GB" b="1"/>
            <a:t>Week 1 — Notice</a:t>
          </a:r>
          <a:br>
            <a:rPr lang="en-GB"/>
          </a:br>
          <a:r>
            <a:rPr lang="en-GB"/>
            <a:t>Track your usual movement and choose one small change.</a:t>
          </a:r>
          <a:endParaRPr lang="en-US"/>
        </a:p>
      </dgm:t>
    </dgm:pt>
    <dgm:pt modelId="{40D44270-2DFE-4562-9E01-8217FABF9CBF}" type="parTrans" cxnId="{89C5F1FB-18E2-4193-956D-82558057B0C4}">
      <dgm:prSet/>
      <dgm:spPr/>
      <dgm:t>
        <a:bodyPr/>
        <a:lstStyle/>
        <a:p>
          <a:endParaRPr lang="en-US"/>
        </a:p>
      </dgm:t>
    </dgm:pt>
    <dgm:pt modelId="{22858DAD-1739-462F-BCC3-C5F07462204B}" type="sibTrans" cxnId="{89C5F1FB-18E2-4193-956D-82558057B0C4}">
      <dgm:prSet/>
      <dgm:spPr/>
      <dgm:t>
        <a:bodyPr/>
        <a:lstStyle/>
        <a:p>
          <a:endParaRPr lang="en-US"/>
        </a:p>
      </dgm:t>
    </dgm:pt>
    <dgm:pt modelId="{AAA43319-5776-4797-87F8-5213BAF16829}">
      <dgm:prSet/>
      <dgm:spPr/>
      <dgm:t>
        <a:bodyPr/>
        <a:lstStyle/>
        <a:p>
          <a:r>
            <a:rPr lang="en-GB" b="1"/>
            <a:t>Week 2 — Add</a:t>
          </a:r>
          <a:br>
            <a:rPr lang="en-GB"/>
          </a:br>
          <a:r>
            <a:rPr lang="en-GB"/>
            <a:t>Add a short movement break to several days.</a:t>
          </a:r>
          <a:endParaRPr lang="en-US"/>
        </a:p>
      </dgm:t>
    </dgm:pt>
    <dgm:pt modelId="{E8EABB00-9ECF-49B1-9E50-A83C543B3CA4}" type="parTrans" cxnId="{E9226CA4-4D49-4AA2-8024-34A9C6260F3F}">
      <dgm:prSet/>
      <dgm:spPr/>
      <dgm:t>
        <a:bodyPr/>
        <a:lstStyle/>
        <a:p>
          <a:endParaRPr lang="en-US"/>
        </a:p>
      </dgm:t>
    </dgm:pt>
    <dgm:pt modelId="{F6D08233-4B5B-4E86-84B0-BC6B6F7FBC2C}" type="sibTrans" cxnId="{E9226CA4-4D49-4AA2-8024-34A9C6260F3F}">
      <dgm:prSet/>
      <dgm:spPr/>
      <dgm:t>
        <a:bodyPr/>
        <a:lstStyle/>
        <a:p>
          <a:endParaRPr lang="en-US"/>
        </a:p>
      </dgm:t>
    </dgm:pt>
    <dgm:pt modelId="{FED69AEA-ABC7-4667-9570-6FBF4E56D88C}">
      <dgm:prSet/>
      <dgm:spPr/>
      <dgm:t>
        <a:bodyPr/>
        <a:lstStyle/>
        <a:p>
          <a:r>
            <a:rPr lang="en-GB" b="1"/>
            <a:t>Week 3 — Build</a:t>
          </a:r>
          <a:br>
            <a:rPr lang="en-GB"/>
          </a:br>
          <a:r>
            <a:rPr lang="en-GB"/>
            <a:t>Gradually extend a walk, wheel or other chosen activity.</a:t>
          </a:r>
          <a:endParaRPr lang="en-US"/>
        </a:p>
      </dgm:t>
    </dgm:pt>
    <dgm:pt modelId="{2142AD59-16D5-4EC4-B7B3-9DE8D8A1AC6E}" type="parTrans" cxnId="{60884880-DE44-460B-8BD7-56DFA08DD9EC}">
      <dgm:prSet/>
      <dgm:spPr/>
      <dgm:t>
        <a:bodyPr/>
        <a:lstStyle/>
        <a:p>
          <a:endParaRPr lang="en-US"/>
        </a:p>
      </dgm:t>
    </dgm:pt>
    <dgm:pt modelId="{9044CB43-17EA-4F86-95A8-1286064FB2AE}" type="sibTrans" cxnId="{60884880-DE44-460B-8BD7-56DFA08DD9EC}">
      <dgm:prSet/>
      <dgm:spPr/>
      <dgm:t>
        <a:bodyPr/>
        <a:lstStyle/>
        <a:p>
          <a:endParaRPr lang="en-US"/>
        </a:p>
      </dgm:t>
    </dgm:pt>
    <dgm:pt modelId="{835AC1BB-42ED-4A96-B1E1-F42C0FB8780B}">
      <dgm:prSet/>
      <dgm:spPr/>
      <dgm:t>
        <a:bodyPr/>
        <a:lstStyle/>
        <a:p>
          <a:r>
            <a:rPr lang="en-GB" b="1"/>
            <a:t>Week 4 — Strengthen</a:t>
          </a:r>
          <a:br>
            <a:rPr lang="en-GB"/>
          </a:br>
          <a:r>
            <a:rPr lang="en-GB"/>
            <a:t>Try two strength sessions suited to your ability.</a:t>
          </a:r>
          <a:endParaRPr lang="en-US"/>
        </a:p>
      </dgm:t>
    </dgm:pt>
    <dgm:pt modelId="{12432077-233C-4B3A-AA9B-5BFE3E743937}" type="parTrans" cxnId="{65FF94D0-02B1-45F2-81B3-2FF39DF5A04B}">
      <dgm:prSet/>
      <dgm:spPr/>
      <dgm:t>
        <a:bodyPr/>
        <a:lstStyle/>
        <a:p>
          <a:endParaRPr lang="en-US"/>
        </a:p>
      </dgm:t>
    </dgm:pt>
    <dgm:pt modelId="{0034E801-08A3-40C5-92F5-AF2F92C316A7}" type="sibTrans" cxnId="{65FF94D0-02B1-45F2-81B3-2FF39DF5A04B}">
      <dgm:prSet/>
      <dgm:spPr/>
      <dgm:t>
        <a:bodyPr/>
        <a:lstStyle/>
        <a:p>
          <a:endParaRPr lang="en-US"/>
        </a:p>
      </dgm:t>
    </dgm:pt>
    <dgm:pt modelId="{5B5A5C2A-514C-4DF5-A52E-55FFF82AEF6C}">
      <dgm:prSet/>
      <dgm:spPr/>
      <dgm:t>
        <a:bodyPr/>
        <a:lstStyle/>
        <a:p>
          <a:r>
            <a:rPr lang="en-GB" b="1"/>
            <a:t>Week 5 — Connect</a:t>
          </a:r>
          <a:br>
            <a:rPr lang="en-GB"/>
          </a:br>
          <a:r>
            <a:rPr lang="en-GB"/>
            <a:t>Invite a friend or try a welcoming group activity.</a:t>
          </a:r>
          <a:endParaRPr lang="en-US"/>
        </a:p>
      </dgm:t>
    </dgm:pt>
    <dgm:pt modelId="{79EEDAE9-1A0C-4769-BC66-DCDDF0C01288}" type="parTrans" cxnId="{BA5DD5F0-C1C7-47DB-9D0A-9511A75EC61B}">
      <dgm:prSet/>
      <dgm:spPr/>
      <dgm:t>
        <a:bodyPr/>
        <a:lstStyle/>
        <a:p>
          <a:endParaRPr lang="en-US"/>
        </a:p>
      </dgm:t>
    </dgm:pt>
    <dgm:pt modelId="{06DF2323-205F-4BBB-8E62-77104AB5EE2C}" type="sibTrans" cxnId="{BA5DD5F0-C1C7-47DB-9D0A-9511A75EC61B}">
      <dgm:prSet/>
      <dgm:spPr/>
      <dgm:t>
        <a:bodyPr/>
        <a:lstStyle/>
        <a:p>
          <a:endParaRPr lang="en-US"/>
        </a:p>
      </dgm:t>
    </dgm:pt>
    <dgm:pt modelId="{4DE4537D-3613-43F3-9528-1FFD3AD43BC8}">
      <dgm:prSet/>
      <dgm:spPr/>
      <dgm:t>
        <a:bodyPr/>
        <a:lstStyle/>
        <a:p>
          <a:r>
            <a:rPr lang="en-GB" b="1"/>
            <a:t>Week 6 — Keep Going</a:t>
          </a:r>
          <a:br>
            <a:rPr lang="en-GB"/>
          </a:br>
          <a:r>
            <a:rPr lang="en-GB"/>
            <a:t>Review what worked and choose a realistic plan for the next month.</a:t>
          </a:r>
          <a:endParaRPr lang="en-US"/>
        </a:p>
      </dgm:t>
    </dgm:pt>
    <dgm:pt modelId="{74A99C37-73EA-40C8-8A15-62505C772745}" type="parTrans" cxnId="{D37B6883-95EC-4994-BD3A-07B4DEDE390B}">
      <dgm:prSet/>
      <dgm:spPr/>
      <dgm:t>
        <a:bodyPr/>
        <a:lstStyle/>
        <a:p>
          <a:endParaRPr lang="en-US"/>
        </a:p>
      </dgm:t>
    </dgm:pt>
    <dgm:pt modelId="{68F0B4A8-4342-4C50-BE8E-98A17139BD6C}" type="sibTrans" cxnId="{D37B6883-95EC-4994-BD3A-07B4DEDE390B}">
      <dgm:prSet/>
      <dgm:spPr/>
      <dgm:t>
        <a:bodyPr/>
        <a:lstStyle/>
        <a:p>
          <a:endParaRPr lang="en-US"/>
        </a:p>
      </dgm:t>
    </dgm:pt>
    <dgm:pt modelId="{6DF772A8-6EC1-4797-9FD1-1BA5C81959A3}" type="pres">
      <dgm:prSet presAssocID="{BE2BA5AF-3CD0-42BC-AEBD-186F3CBF7E64}" presName="diagram" presStyleCnt="0">
        <dgm:presLayoutVars>
          <dgm:dir/>
          <dgm:resizeHandles val="exact"/>
        </dgm:presLayoutVars>
      </dgm:prSet>
      <dgm:spPr/>
    </dgm:pt>
    <dgm:pt modelId="{464E498E-CCCF-4148-87EB-588B667B3703}" type="pres">
      <dgm:prSet presAssocID="{B8FF98FF-78DB-4FB6-8A23-2EB2786387F7}" presName="node" presStyleLbl="node1" presStyleIdx="0" presStyleCnt="6">
        <dgm:presLayoutVars>
          <dgm:bulletEnabled val="1"/>
        </dgm:presLayoutVars>
      </dgm:prSet>
      <dgm:spPr/>
    </dgm:pt>
    <dgm:pt modelId="{D6CE3C16-CB89-49BE-91A4-A2A90ABED0CD}" type="pres">
      <dgm:prSet presAssocID="{22858DAD-1739-462F-BCC3-C5F07462204B}" presName="sibTrans" presStyleCnt="0"/>
      <dgm:spPr/>
    </dgm:pt>
    <dgm:pt modelId="{2686C774-46DC-487D-BF9B-31FBA66F08F2}" type="pres">
      <dgm:prSet presAssocID="{AAA43319-5776-4797-87F8-5213BAF16829}" presName="node" presStyleLbl="node1" presStyleIdx="1" presStyleCnt="6">
        <dgm:presLayoutVars>
          <dgm:bulletEnabled val="1"/>
        </dgm:presLayoutVars>
      </dgm:prSet>
      <dgm:spPr/>
    </dgm:pt>
    <dgm:pt modelId="{5C07E73A-686F-48BF-8B1F-F3B3D1F8F3C0}" type="pres">
      <dgm:prSet presAssocID="{F6D08233-4B5B-4E86-84B0-BC6B6F7FBC2C}" presName="sibTrans" presStyleCnt="0"/>
      <dgm:spPr/>
    </dgm:pt>
    <dgm:pt modelId="{55CD84C1-3388-43B2-9A77-FDC94BF79A46}" type="pres">
      <dgm:prSet presAssocID="{FED69AEA-ABC7-4667-9570-6FBF4E56D88C}" presName="node" presStyleLbl="node1" presStyleIdx="2" presStyleCnt="6">
        <dgm:presLayoutVars>
          <dgm:bulletEnabled val="1"/>
        </dgm:presLayoutVars>
      </dgm:prSet>
      <dgm:spPr/>
    </dgm:pt>
    <dgm:pt modelId="{42F599A6-87FD-4CC2-8EBC-9C5139DA767C}" type="pres">
      <dgm:prSet presAssocID="{9044CB43-17EA-4F86-95A8-1286064FB2AE}" presName="sibTrans" presStyleCnt="0"/>
      <dgm:spPr/>
    </dgm:pt>
    <dgm:pt modelId="{BABC1B48-3769-4AC3-8EA0-E32C75270AA8}" type="pres">
      <dgm:prSet presAssocID="{835AC1BB-42ED-4A96-B1E1-F42C0FB8780B}" presName="node" presStyleLbl="node1" presStyleIdx="3" presStyleCnt="6">
        <dgm:presLayoutVars>
          <dgm:bulletEnabled val="1"/>
        </dgm:presLayoutVars>
      </dgm:prSet>
      <dgm:spPr/>
    </dgm:pt>
    <dgm:pt modelId="{D613C2EB-A91D-4873-AF88-4DFAF5CC2BE6}" type="pres">
      <dgm:prSet presAssocID="{0034E801-08A3-40C5-92F5-AF2F92C316A7}" presName="sibTrans" presStyleCnt="0"/>
      <dgm:spPr/>
    </dgm:pt>
    <dgm:pt modelId="{F51529AA-03D7-4913-B249-6D2D77E08686}" type="pres">
      <dgm:prSet presAssocID="{5B5A5C2A-514C-4DF5-A52E-55FFF82AEF6C}" presName="node" presStyleLbl="node1" presStyleIdx="4" presStyleCnt="6">
        <dgm:presLayoutVars>
          <dgm:bulletEnabled val="1"/>
        </dgm:presLayoutVars>
      </dgm:prSet>
      <dgm:spPr/>
    </dgm:pt>
    <dgm:pt modelId="{8037837B-52C0-47C0-8148-C45F0406D4C8}" type="pres">
      <dgm:prSet presAssocID="{06DF2323-205F-4BBB-8E62-77104AB5EE2C}" presName="sibTrans" presStyleCnt="0"/>
      <dgm:spPr/>
    </dgm:pt>
    <dgm:pt modelId="{099A59C9-5D45-4F89-A155-2CC833984D7C}" type="pres">
      <dgm:prSet presAssocID="{4DE4537D-3613-43F3-9528-1FFD3AD43BC8}" presName="node" presStyleLbl="node1" presStyleIdx="5" presStyleCnt="6">
        <dgm:presLayoutVars>
          <dgm:bulletEnabled val="1"/>
        </dgm:presLayoutVars>
      </dgm:prSet>
      <dgm:spPr/>
    </dgm:pt>
  </dgm:ptLst>
  <dgm:cxnLst>
    <dgm:cxn modelId="{BBDE5702-CF79-47E4-8EBB-A49AC149F873}" type="presOf" srcId="{5B5A5C2A-514C-4DF5-A52E-55FFF82AEF6C}" destId="{F51529AA-03D7-4913-B249-6D2D77E08686}" srcOrd="0" destOrd="0" presId="urn:microsoft.com/office/officeart/2005/8/layout/default"/>
    <dgm:cxn modelId="{BDA3962F-A50C-4742-84B6-C43D4B776D3E}" type="presOf" srcId="{835AC1BB-42ED-4A96-B1E1-F42C0FB8780B}" destId="{BABC1B48-3769-4AC3-8EA0-E32C75270AA8}" srcOrd="0" destOrd="0" presId="urn:microsoft.com/office/officeart/2005/8/layout/default"/>
    <dgm:cxn modelId="{992A016A-2846-4BE1-B30D-1172BA06A025}" type="presOf" srcId="{4DE4537D-3613-43F3-9528-1FFD3AD43BC8}" destId="{099A59C9-5D45-4F89-A155-2CC833984D7C}" srcOrd="0" destOrd="0" presId="urn:microsoft.com/office/officeart/2005/8/layout/default"/>
    <dgm:cxn modelId="{C4056B76-D936-4CB5-A88F-350C21FAC7A6}" type="presOf" srcId="{BE2BA5AF-3CD0-42BC-AEBD-186F3CBF7E64}" destId="{6DF772A8-6EC1-4797-9FD1-1BA5C81959A3}" srcOrd="0" destOrd="0" presId="urn:microsoft.com/office/officeart/2005/8/layout/default"/>
    <dgm:cxn modelId="{42A88F7C-3265-4221-B711-E1B2FB7CD3EE}" type="presOf" srcId="{AAA43319-5776-4797-87F8-5213BAF16829}" destId="{2686C774-46DC-487D-BF9B-31FBA66F08F2}" srcOrd="0" destOrd="0" presId="urn:microsoft.com/office/officeart/2005/8/layout/default"/>
    <dgm:cxn modelId="{60884880-DE44-460B-8BD7-56DFA08DD9EC}" srcId="{BE2BA5AF-3CD0-42BC-AEBD-186F3CBF7E64}" destId="{FED69AEA-ABC7-4667-9570-6FBF4E56D88C}" srcOrd="2" destOrd="0" parTransId="{2142AD59-16D5-4EC4-B7B3-9DE8D8A1AC6E}" sibTransId="{9044CB43-17EA-4F86-95A8-1286064FB2AE}"/>
    <dgm:cxn modelId="{D37B6883-95EC-4994-BD3A-07B4DEDE390B}" srcId="{BE2BA5AF-3CD0-42BC-AEBD-186F3CBF7E64}" destId="{4DE4537D-3613-43F3-9528-1FFD3AD43BC8}" srcOrd="5" destOrd="0" parTransId="{74A99C37-73EA-40C8-8A15-62505C772745}" sibTransId="{68F0B4A8-4342-4C50-BE8E-98A17139BD6C}"/>
    <dgm:cxn modelId="{AE4C7185-7B10-4EFA-B134-F3F155BAD118}" type="presOf" srcId="{FED69AEA-ABC7-4667-9570-6FBF4E56D88C}" destId="{55CD84C1-3388-43B2-9A77-FDC94BF79A46}" srcOrd="0" destOrd="0" presId="urn:microsoft.com/office/officeart/2005/8/layout/default"/>
    <dgm:cxn modelId="{E9226CA4-4D49-4AA2-8024-34A9C6260F3F}" srcId="{BE2BA5AF-3CD0-42BC-AEBD-186F3CBF7E64}" destId="{AAA43319-5776-4797-87F8-5213BAF16829}" srcOrd="1" destOrd="0" parTransId="{E8EABB00-9ECF-49B1-9E50-A83C543B3CA4}" sibTransId="{F6D08233-4B5B-4E86-84B0-BC6B6F7FBC2C}"/>
    <dgm:cxn modelId="{21D14EC0-384B-480E-8D97-0C895798209D}" type="presOf" srcId="{B8FF98FF-78DB-4FB6-8A23-2EB2786387F7}" destId="{464E498E-CCCF-4148-87EB-588B667B3703}" srcOrd="0" destOrd="0" presId="urn:microsoft.com/office/officeart/2005/8/layout/default"/>
    <dgm:cxn modelId="{65FF94D0-02B1-45F2-81B3-2FF39DF5A04B}" srcId="{BE2BA5AF-3CD0-42BC-AEBD-186F3CBF7E64}" destId="{835AC1BB-42ED-4A96-B1E1-F42C0FB8780B}" srcOrd="3" destOrd="0" parTransId="{12432077-233C-4B3A-AA9B-5BFE3E743937}" sibTransId="{0034E801-08A3-40C5-92F5-AF2F92C316A7}"/>
    <dgm:cxn modelId="{BA5DD5F0-C1C7-47DB-9D0A-9511A75EC61B}" srcId="{BE2BA5AF-3CD0-42BC-AEBD-186F3CBF7E64}" destId="{5B5A5C2A-514C-4DF5-A52E-55FFF82AEF6C}" srcOrd="4" destOrd="0" parTransId="{79EEDAE9-1A0C-4769-BC66-DCDDF0C01288}" sibTransId="{06DF2323-205F-4BBB-8E62-77104AB5EE2C}"/>
    <dgm:cxn modelId="{89C5F1FB-18E2-4193-956D-82558057B0C4}" srcId="{BE2BA5AF-3CD0-42BC-AEBD-186F3CBF7E64}" destId="{B8FF98FF-78DB-4FB6-8A23-2EB2786387F7}" srcOrd="0" destOrd="0" parTransId="{40D44270-2DFE-4562-9E01-8217FABF9CBF}" sibTransId="{22858DAD-1739-462F-BCC3-C5F07462204B}"/>
    <dgm:cxn modelId="{5E36AF56-3D4E-4499-A8AD-DF888396CE72}" type="presParOf" srcId="{6DF772A8-6EC1-4797-9FD1-1BA5C81959A3}" destId="{464E498E-CCCF-4148-87EB-588B667B3703}" srcOrd="0" destOrd="0" presId="urn:microsoft.com/office/officeart/2005/8/layout/default"/>
    <dgm:cxn modelId="{7605BA3E-2B8A-4F0C-B78C-8FAFB13E4068}" type="presParOf" srcId="{6DF772A8-6EC1-4797-9FD1-1BA5C81959A3}" destId="{D6CE3C16-CB89-49BE-91A4-A2A90ABED0CD}" srcOrd="1" destOrd="0" presId="urn:microsoft.com/office/officeart/2005/8/layout/default"/>
    <dgm:cxn modelId="{C6491DA6-1E4D-4E42-918C-5AD393C0D51F}" type="presParOf" srcId="{6DF772A8-6EC1-4797-9FD1-1BA5C81959A3}" destId="{2686C774-46DC-487D-BF9B-31FBA66F08F2}" srcOrd="2" destOrd="0" presId="urn:microsoft.com/office/officeart/2005/8/layout/default"/>
    <dgm:cxn modelId="{DC4C4A82-5FD3-4927-AAF5-0AA7A96ECD6B}" type="presParOf" srcId="{6DF772A8-6EC1-4797-9FD1-1BA5C81959A3}" destId="{5C07E73A-686F-48BF-8B1F-F3B3D1F8F3C0}" srcOrd="3" destOrd="0" presId="urn:microsoft.com/office/officeart/2005/8/layout/default"/>
    <dgm:cxn modelId="{6085B97A-8CDC-47BB-A22C-B6866587F7E6}" type="presParOf" srcId="{6DF772A8-6EC1-4797-9FD1-1BA5C81959A3}" destId="{55CD84C1-3388-43B2-9A77-FDC94BF79A46}" srcOrd="4" destOrd="0" presId="urn:microsoft.com/office/officeart/2005/8/layout/default"/>
    <dgm:cxn modelId="{51A03542-1F0C-4405-B393-2F7A69D101F5}" type="presParOf" srcId="{6DF772A8-6EC1-4797-9FD1-1BA5C81959A3}" destId="{42F599A6-87FD-4CC2-8EBC-9C5139DA767C}" srcOrd="5" destOrd="0" presId="urn:microsoft.com/office/officeart/2005/8/layout/default"/>
    <dgm:cxn modelId="{AE27DA7D-95C0-4714-A860-703554B53E01}" type="presParOf" srcId="{6DF772A8-6EC1-4797-9FD1-1BA5C81959A3}" destId="{BABC1B48-3769-4AC3-8EA0-E32C75270AA8}" srcOrd="6" destOrd="0" presId="urn:microsoft.com/office/officeart/2005/8/layout/default"/>
    <dgm:cxn modelId="{EB905CAD-CFBA-437C-AF6F-01FD132A8610}" type="presParOf" srcId="{6DF772A8-6EC1-4797-9FD1-1BA5C81959A3}" destId="{D613C2EB-A91D-4873-AF88-4DFAF5CC2BE6}" srcOrd="7" destOrd="0" presId="urn:microsoft.com/office/officeart/2005/8/layout/default"/>
    <dgm:cxn modelId="{E8248148-06FB-4879-820E-F7EB36F420DC}" type="presParOf" srcId="{6DF772A8-6EC1-4797-9FD1-1BA5C81959A3}" destId="{F51529AA-03D7-4913-B249-6D2D77E08686}" srcOrd="8" destOrd="0" presId="urn:microsoft.com/office/officeart/2005/8/layout/default"/>
    <dgm:cxn modelId="{22197EEC-12AD-462E-8305-93A99796836D}" type="presParOf" srcId="{6DF772A8-6EC1-4797-9FD1-1BA5C81959A3}" destId="{8037837B-52C0-47C0-8148-C45F0406D4C8}" srcOrd="9" destOrd="0" presId="urn:microsoft.com/office/officeart/2005/8/layout/default"/>
    <dgm:cxn modelId="{76BB72CD-25C8-4F5B-9E49-6D0B860EEEEE}" type="presParOf" srcId="{6DF772A8-6EC1-4797-9FD1-1BA5C81959A3}" destId="{099A59C9-5D45-4F89-A155-2CC833984D7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0E76B9-23B3-4ACC-ABE2-5161A7539875}"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9B5B1647-6F8C-45C6-B79D-47CE94C1C375}">
      <dgm:prSet/>
      <dgm:spPr/>
      <dgm:t>
        <a:bodyPr/>
        <a:lstStyle/>
        <a:p>
          <a:pPr>
            <a:defRPr cap="all"/>
          </a:pPr>
          <a:r>
            <a:rPr lang="en-GB" b="1"/>
            <a:t>Active Partnerships</a:t>
          </a:r>
          <a:r>
            <a:rPr lang="en-GB"/>
            <a:t> : local, independent non-profit organisations that work with communities and other partners to reduce inequalities and help more people be active. They focus on local needs, particularly supporting people who face the biggest barriers to physical activity. (</a:t>
          </a:r>
          <a:r>
            <a:rPr lang="en-GB">
              <a:hlinkClick xmlns:r="http://schemas.openxmlformats.org/officeDocument/2006/relationships" r:id="rId1"/>
            </a:rPr>
            <a:t>Sport England, </a:t>
          </a:r>
          <a:r>
            <a:rPr lang="en-GB" i="1">
              <a:hlinkClick xmlns:r="http://schemas.openxmlformats.org/officeDocument/2006/relationships" r:id="rId1"/>
            </a:rPr>
            <a:t>Active Partnerships</a:t>
          </a:r>
          <a:r>
            <a:rPr lang="en-GB" i="1"/>
            <a:t>)</a:t>
          </a:r>
          <a:endParaRPr lang="en-GB"/>
        </a:p>
      </dgm:t>
    </dgm:pt>
    <dgm:pt modelId="{CD7B2C17-99BA-4399-98A6-971CA8FABC1F}" type="parTrans" cxnId="{66228DAC-2286-4151-88D5-7A6855BF93B4}">
      <dgm:prSet/>
      <dgm:spPr/>
      <dgm:t>
        <a:bodyPr/>
        <a:lstStyle/>
        <a:p>
          <a:endParaRPr lang="en-US"/>
        </a:p>
      </dgm:t>
    </dgm:pt>
    <dgm:pt modelId="{512E4D9D-D039-49F0-9F28-0B8404F61857}" type="sibTrans" cxnId="{66228DAC-2286-4151-88D5-7A6855BF93B4}">
      <dgm:prSet/>
      <dgm:spPr/>
      <dgm:t>
        <a:bodyPr/>
        <a:lstStyle/>
        <a:p>
          <a:endParaRPr lang="en-US"/>
        </a:p>
      </dgm:t>
    </dgm:pt>
    <dgm:pt modelId="{01DFDBC2-9A11-4A75-93F2-B4C685A02C1E}">
      <dgm:prSet/>
      <dgm:spPr/>
      <dgm:t>
        <a:bodyPr/>
        <a:lstStyle/>
        <a:p>
          <a:pPr>
            <a:defRPr cap="all"/>
          </a:pPr>
          <a:r>
            <a:rPr lang="en-GB" b="1"/>
            <a:t>Ukactive</a:t>
          </a:r>
          <a:r>
            <a:rPr lang="en-GB"/>
            <a:t> is a UK membership organisation for the physical activity sector. It brings together organisations across areas such as fitness, leisure, health and sport to encourage more people to be active (Ukactive, 2026)</a:t>
          </a:r>
          <a:endParaRPr lang="en-US"/>
        </a:p>
      </dgm:t>
    </dgm:pt>
    <dgm:pt modelId="{07CDEACD-6A80-4A52-BEE6-2E7BE53A8A00}" type="parTrans" cxnId="{229F89ED-F4F5-4E68-9A06-3F7E88F3DFF8}">
      <dgm:prSet/>
      <dgm:spPr/>
      <dgm:t>
        <a:bodyPr/>
        <a:lstStyle/>
        <a:p>
          <a:endParaRPr lang="en-US"/>
        </a:p>
      </dgm:t>
    </dgm:pt>
    <dgm:pt modelId="{2596948E-3761-4D6F-AA66-A9CED562E277}" type="sibTrans" cxnId="{229F89ED-F4F5-4E68-9A06-3F7E88F3DFF8}">
      <dgm:prSet/>
      <dgm:spPr/>
      <dgm:t>
        <a:bodyPr/>
        <a:lstStyle/>
        <a:p>
          <a:endParaRPr lang="en-US"/>
        </a:p>
      </dgm:t>
    </dgm:pt>
    <dgm:pt modelId="{98B56802-47E4-49CF-8CAC-3493F1843811}">
      <dgm:prSet/>
      <dgm:spPr/>
      <dgm:t>
        <a:bodyPr/>
        <a:lstStyle/>
        <a:p>
          <a:pPr>
            <a:defRPr cap="all"/>
          </a:pPr>
          <a:r>
            <a:rPr lang="en-GB" b="1"/>
            <a:t>London Sport’s </a:t>
          </a:r>
          <a:r>
            <a:rPr lang="en-GB"/>
            <a:t>place-based work focuses on reducing inequalities in access to sport and physical activity. It works with local organisations—including councils, the NHS, schools, charities and community groups—to make being active easier and more welcoming, based on the needs and voices of local people. (</a:t>
          </a:r>
          <a:r>
            <a:rPr lang="en-GB">
              <a:hlinkClick xmlns:r="http://schemas.openxmlformats.org/officeDocument/2006/relationships" r:id="rId2"/>
            </a:rPr>
            <a:t>London Sport, </a:t>
          </a:r>
          <a:r>
            <a:rPr lang="en-GB" i="1">
              <a:hlinkClick xmlns:r="http://schemas.openxmlformats.org/officeDocument/2006/relationships" r:id="rId2"/>
            </a:rPr>
            <a:t>Our Work in Place</a:t>
          </a:r>
          <a:r>
            <a:rPr lang="en-GB" i="1"/>
            <a:t>)</a:t>
          </a:r>
          <a:endParaRPr lang="en-US"/>
        </a:p>
      </dgm:t>
    </dgm:pt>
    <dgm:pt modelId="{C877491A-BAF4-4B44-BD5B-984B89F95E80}" type="parTrans" cxnId="{16ECCD1F-F451-428F-9376-BED9662CD573}">
      <dgm:prSet/>
      <dgm:spPr/>
      <dgm:t>
        <a:bodyPr/>
        <a:lstStyle/>
        <a:p>
          <a:endParaRPr lang="en-US"/>
        </a:p>
      </dgm:t>
    </dgm:pt>
    <dgm:pt modelId="{0E6327ED-C38C-462B-939E-42905E823081}" type="sibTrans" cxnId="{16ECCD1F-F451-428F-9376-BED9662CD573}">
      <dgm:prSet/>
      <dgm:spPr/>
      <dgm:t>
        <a:bodyPr/>
        <a:lstStyle/>
        <a:p>
          <a:endParaRPr lang="en-US"/>
        </a:p>
      </dgm:t>
    </dgm:pt>
    <dgm:pt modelId="{5F410DCE-C278-49D6-9F99-22DDD4CA1AF7}" type="pres">
      <dgm:prSet presAssocID="{C00E76B9-23B3-4ACC-ABE2-5161A7539875}" presName="root" presStyleCnt="0">
        <dgm:presLayoutVars>
          <dgm:dir/>
          <dgm:resizeHandles val="exact"/>
        </dgm:presLayoutVars>
      </dgm:prSet>
      <dgm:spPr/>
    </dgm:pt>
    <dgm:pt modelId="{4219D387-5EAC-473F-A4B2-1B8CF2B0F95D}" type="pres">
      <dgm:prSet presAssocID="{9B5B1647-6F8C-45C6-B79D-47CE94C1C375}" presName="compNode" presStyleCnt="0"/>
      <dgm:spPr/>
    </dgm:pt>
    <dgm:pt modelId="{4BD637F6-5203-4155-9560-FFA8CB549F4C}" type="pres">
      <dgm:prSet presAssocID="{9B5B1647-6F8C-45C6-B79D-47CE94C1C375}" presName="iconBgRect" presStyleLbl="bgShp" presStyleIdx="0" presStyleCnt="3"/>
      <dgm:spPr>
        <a:prstGeom prst="round2DiagRect">
          <a:avLst>
            <a:gd name="adj1" fmla="val 29727"/>
            <a:gd name="adj2" fmla="val 0"/>
          </a:avLst>
        </a:prstGeom>
      </dgm:spPr>
    </dgm:pt>
    <dgm:pt modelId="{ED83CB4F-5E81-4592-B159-E9749F66B480}" type="pres">
      <dgm:prSet presAssocID="{9B5B1647-6F8C-45C6-B79D-47CE94C1C37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77F5B670-35B3-4757-BD7F-DB987612E2D0}" type="pres">
      <dgm:prSet presAssocID="{9B5B1647-6F8C-45C6-B79D-47CE94C1C375}" presName="spaceRect" presStyleCnt="0"/>
      <dgm:spPr/>
    </dgm:pt>
    <dgm:pt modelId="{8572FB0B-648A-4BB5-A3A9-66C10458E167}" type="pres">
      <dgm:prSet presAssocID="{9B5B1647-6F8C-45C6-B79D-47CE94C1C375}" presName="textRect" presStyleLbl="revTx" presStyleIdx="0" presStyleCnt="3">
        <dgm:presLayoutVars>
          <dgm:chMax val="1"/>
          <dgm:chPref val="1"/>
        </dgm:presLayoutVars>
      </dgm:prSet>
      <dgm:spPr/>
    </dgm:pt>
    <dgm:pt modelId="{0F681376-05AD-4DC7-A733-5FF24ED62AAC}" type="pres">
      <dgm:prSet presAssocID="{512E4D9D-D039-49F0-9F28-0B8404F61857}" presName="sibTrans" presStyleCnt="0"/>
      <dgm:spPr/>
    </dgm:pt>
    <dgm:pt modelId="{E143AA3F-1CA6-47E4-9EE8-D2D37FF80330}" type="pres">
      <dgm:prSet presAssocID="{01DFDBC2-9A11-4A75-93F2-B4C685A02C1E}" presName="compNode" presStyleCnt="0"/>
      <dgm:spPr/>
    </dgm:pt>
    <dgm:pt modelId="{24CDD863-47B5-4868-A675-600102FBD28E}" type="pres">
      <dgm:prSet presAssocID="{01DFDBC2-9A11-4A75-93F2-B4C685A02C1E}" presName="iconBgRect" presStyleLbl="bgShp" presStyleIdx="1" presStyleCnt="3"/>
      <dgm:spPr>
        <a:prstGeom prst="round2DiagRect">
          <a:avLst>
            <a:gd name="adj1" fmla="val 29727"/>
            <a:gd name="adj2" fmla="val 0"/>
          </a:avLst>
        </a:prstGeom>
      </dgm:spPr>
    </dgm:pt>
    <dgm:pt modelId="{0D7593BD-2D08-499E-92BD-BFEFADD998E3}" type="pres">
      <dgm:prSet presAssocID="{01DFDBC2-9A11-4A75-93F2-B4C685A02C1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DB481041-138C-48C3-B4AE-656AA0A3FC08}" type="pres">
      <dgm:prSet presAssocID="{01DFDBC2-9A11-4A75-93F2-B4C685A02C1E}" presName="spaceRect" presStyleCnt="0"/>
      <dgm:spPr/>
    </dgm:pt>
    <dgm:pt modelId="{7733DC52-147B-46B1-AF0F-BB704866087C}" type="pres">
      <dgm:prSet presAssocID="{01DFDBC2-9A11-4A75-93F2-B4C685A02C1E}" presName="textRect" presStyleLbl="revTx" presStyleIdx="1" presStyleCnt="3">
        <dgm:presLayoutVars>
          <dgm:chMax val="1"/>
          <dgm:chPref val="1"/>
        </dgm:presLayoutVars>
      </dgm:prSet>
      <dgm:spPr/>
    </dgm:pt>
    <dgm:pt modelId="{1992820F-86FC-4555-9B33-814CB517330C}" type="pres">
      <dgm:prSet presAssocID="{2596948E-3761-4D6F-AA66-A9CED562E277}" presName="sibTrans" presStyleCnt="0"/>
      <dgm:spPr/>
    </dgm:pt>
    <dgm:pt modelId="{E95C80B0-A4A1-4976-BEA4-35EFFF7DCE1A}" type="pres">
      <dgm:prSet presAssocID="{98B56802-47E4-49CF-8CAC-3493F1843811}" presName="compNode" presStyleCnt="0"/>
      <dgm:spPr/>
    </dgm:pt>
    <dgm:pt modelId="{5E2810EA-D345-41A8-A590-C919141185AA}" type="pres">
      <dgm:prSet presAssocID="{98B56802-47E4-49CF-8CAC-3493F1843811}" presName="iconBgRect" presStyleLbl="bgShp" presStyleIdx="2" presStyleCnt="3"/>
      <dgm:spPr>
        <a:prstGeom prst="round2DiagRect">
          <a:avLst>
            <a:gd name="adj1" fmla="val 29727"/>
            <a:gd name="adj2" fmla="val 0"/>
          </a:avLst>
        </a:prstGeom>
      </dgm:spPr>
    </dgm:pt>
    <dgm:pt modelId="{28761735-8245-4063-8F36-D59A8376E0C0}" type="pres">
      <dgm:prSet presAssocID="{98B56802-47E4-49CF-8CAC-3493F184381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port Balls"/>
        </a:ext>
      </dgm:extLst>
    </dgm:pt>
    <dgm:pt modelId="{2CA04E80-DFEE-419A-B15A-EB993147C6EF}" type="pres">
      <dgm:prSet presAssocID="{98B56802-47E4-49CF-8CAC-3493F1843811}" presName="spaceRect" presStyleCnt="0"/>
      <dgm:spPr/>
    </dgm:pt>
    <dgm:pt modelId="{DF4B8476-7C4B-49A8-AAC8-DEA3792153A6}" type="pres">
      <dgm:prSet presAssocID="{98B56802-47E4-49CF-8CAC-3493F1843811}" presName="textRect" presStyleLbl="revTx" presStyleIdx="2" presStyleCnt="3">
        <dgm:presLayoutVars>
          <dgm:chMax val="1"/>
          <dgm:chPref val="1"/>
        </dgm:presLayoutVars>
      </dgm:prSet>
      <dgm:spPr/>
    </dgm:pt>
  </dgm:ptLst>
  <dgm:cxnLst>
    <dgm:cxn modelId="{7952391C-BD38-44E8-AB1D-7EA01DD13493}" type="presOf" srcId="{98B56802-47E4-49CF-8CAC-3493F1843811}" destId="{DF4B8476-7C4B-49A8-AAC8-DEA3792153A6}" srcOrd="0" destOrd="0" presId="urn:microsoft.com/office/officeart/2018/5/layout/IconLeafLabelList"/>
    <dgm:cxn modelId="{16ECCD1F-F451-428F-9376-BED9662CD573}" srcId="{C00E76B9-23B3-4ACC-ABE2-5161A7539875}" destId="{98B56802-47E4-49CF-8CAC-3493F1843811}" srcOrd="2" destOrd="0" parTransId="{C877491A-BAF4-4B44-BD5B-984B89F95E80}" sibTransId="{0E6327ED-C38C-462B-939E-42905E823081}"/>
    <dgm:cxn modelId="{7910B192-96FF-4465-A96E-3022DA921B26}" type="presOf" srcId="{9B5B1647-6F8C-45C6-B79D-47CE94C1C375}" destId="{8572FB0B-648A-4BB5-A3A9-66C10458E167}" srcOrd="0" destOrd="0" presId="urn:microsoft.com/office/officeart/2018/5/layout/IconLeafLabelList"/>
    <dgm:cxn modelId="{ADF5939A-2BFE-4F5D-90E1-AD17D453B53F}" type="presOf" srcId="{C00E76B9-23B3-4ACC-ABE2-5161A7539875}" destId="{5F410DCE-C278-49D6-9F99-22DDD4CA1AF7}" srcOrd="0" destOrd="0" presId="urn:microsoft.com/office/officeart/2018/5/layout/IconLeafLabelList"/>
    <dgm:cxn modelId="{222EA89A-EB18-4567-9878-84D21DCFA5B9}" type="presOf" srcId="{01DFDBC2-9A11-4A75-93F2-B4C685A02C1E}" destId="{7733DC52-147B-46B1-AF0F-BB704866087C}" srcOrd="0" destOrd="0" presId="urn:microsoft.com/office/officeart/2018/5/layout/IconLeafLabelList"/>
    <dgm:cxn modelId="{66228DAC-2286-4151-88D5-7A6855BF93B4}" srcId="{C00E76B9-23B3-4ACC-ABE2-5161A7539875}" destId="{9B5B1647-6F8C-45C6-B79D-47CE94C1C375}" srcOrd="0" destOrd="0" parTransId="{CD7B2C17-99BA-4399-98A6-971CA8FABC1F}" sibTransId="{512E4D9D-D039-49F0-9F28-0B8404F61857}"/>
    <dgm:cxn modelId="{229F89ED-F4F5-4E68-9A06-3F7E88F3DFF8}" srcId="{C00E76B9-23B3-4ACC-ABE2-5161A7539875}" destId="{01DFDBC2-9A11-4A75-93F2-B4C685A02C1E}" srcOrd="1" destOrd="0" parTransId="{07CDEACD-6A80-4A52-BEE6-2E7BE53A8A00}" sibTransId="{2596948E-3761-4D6F-AA66-A9CED562E277}"/>
    <dgm:cxn modelId="{40C6FDB9-FBF5-439D-B508-683F7735B931}" type="presParOf" srcId="{5F410DCE-C278-49D6-9F99-22DDD4CA1AF7}" destId="{4219D387-5EAC-473F-A4B2-1B8CF2B0F95D}" srcOrd="0" destOrd="0" presId="urn:microsoft.com/office/officeart/2018/5/layout/IconLeafLabelList"/>
    <dgm:cxn modelId="{66FC2692-5CE9-4629-9FD9-28F0A29FBE92}" type="presParOf" srcId="{4219D387-5EAC-473F-A4B2-1B8CF2B0F95D}" destId="{4BD637F6-5203-4155-9560-FFA8CB549F4C}" srcOrd="0" destOrd="0" presId="urn:microsoft.com/office/officeart/2018/5/layout/IconLeafLabelList"/>
    <dgm:cxn modelId="{EDB15E6A-9130-4C80-9D88-0CD41CFD4EE4}" type="presParOf" srcId="{4219D387-5EAC-473F-A4B2-1B8CF2B0F95D}" destId="{ED83CB4F-5E81-4592-B159-E9749F66B480}" srcOrd="1" destOrd="0" presId="urn:microsoft.com/office/officeart/2018/5/layout/IconLeafLabelList"/>
    <dgm:cxn modelId="{1C31321F-8EC0-4090-8A1C-E864E1B71463}" type="presParOf" srcId="{4219D387-5EAC-473F-A4B2-1B8CF2B0F95D}" destId="{77F5B670-35B3-4757-BD7F-DB987612E2D0}" srcOrd="2" destOrd="0" presId="urn:microsoft.com/office/officeart/2018/5/layout/IconLeafLabelList"/>
    <dgm:cxn modelId="{B136AFBB-7DAB-483D-B687-5D5B81E2E58B}" type="presParOf" srcId="{4219D387-5EAC-473F-A4B2-1B8CF2B0F95D}" destId="{8572FB0B-648A-4BB5-A3A9-66C10458E167}" srcOrd="3" destOrd="0" presId="urn:microsoft.com/office/officeart/2018/5/layout/IconLeafLabelList"/>
    <dgm:cxn modelId="{535DC1E2-A49D-4D2D-9C05-AA43CCAD7EF3}" type="presParOf" srcId="{5F410DCE-C278-49D6-9F99-22DDD4CA1AF7}" destId="{0F681376-05AD-4DC7-A733-5FF24ED62AAC}" srcOrd="1" destOrd="0" presId="urn:microsoft.com/office/officeart/2018/5/layout/IconLeafLabelList"/>
    <dgm:cxn modelId="{AA23321E-975E-4548-BE4E-384B02606CB1}" type="presParOf" srcId="{5F410DCE-C278-49D6-9F99-22DDD4CA1AF7}" destId="{E143AA3F-1CA6-47E4-9EE8-D2D37FF80330}" srcOrd="2" destOrd="0" presId="urn:microsoft.com/office/officeart/2018/5/layout/IconLeafLabelList"/>
    <dgm:cxn modelId="{277C88FF-745E-441C-A875-F0AC6B9C8B3C}" type="presParOf" srcId="{E143AA3F-1CA6-47E4-9EE8-D2D37FF80330}" destId="{24CDD863-47B5-4868-A675-600102FBD28E}" srcOrd="0" destOrd="0" presId="urn:microsoft.com/office/officeart/2018/5/layout/IconLeafLabelList"/>
    <dgm:cxn modelId="{2D479109-C6F5-4C09-93E8-9DA533990617}" type="presParOf" srcId="{E143AA3F-1CA6-47E4-9EE8-D2D37FF80330}" destId="{0D7593BD-2D08-499E-92BD-BFEFADD998E3}" srcOrd="1" destOrd="0" presId="urn:microsoft.com/office/officeart/2018/5/layout/IconLeafLabelList"/>
    <dgm:cxn modelId="{14702054-1FED-44D7-BBCA-856DC29517B6}" type="presParOf" srcId="{E143AA3F-1CA6-47E4-9EE8-D2D37FF80330}" destId="{DB481041-138C-48C3-B4AE-656AA0A3FC08}" srcOrd="2" destOrd="0" presId="urn:microsoft.com/office/officeart/2018/5/layout/IconLeafLabelList"/>
    <dgm:cxn modelId="{6B4BE1F7-A85B-4608-A51F-833D2F251DB9}" type="presParOf" srcId="{E143AA3F-1CA6-47E4-9EE8-D2D37FF80330}" destId="{7733DC52-147B-46B1-AF0F-BB704866087C}" srcOrd="3" destOrd="0" presId="urn:microsoft.com/office/officeart/2018/5/layout/IconLeafLabelList"/>
    <dgm:cxn modelId="{055662A2-9BF6-4BCF-BAAA-F821C6698264}" type="presParOf" srcId="{5F410DCE-C278-49D6-9F99-22DDD4CA1AF7}" destId="{1992820F-86FC-4555-9B33-814CB517330C}" srcOrd="3" destOrd="0" presId="urn:microsoft.com/office/officeart/2018/5/layout/IconLeafLabelList"/>
    <dgm:cxn modelId="{AD258F00-41F6-4504-83BD-B678A26F2ADF}" type="presParOf" srcId="{5F410DCE-C278-49D6-9F99-22DDD4CA1AF7}" destId="{E95C80B0-A4A1-4976-BEA4-35EFFF7DCE1A}" srcOrd="4" destOrd="0" presId="urn:microsoft.com/office/officeart/2018/5/layout/IconLeafLabelList"/>
    <dgm:cxn modelId="{5811F1C5-7EE0-41A4-A38D-EF72429CEE0D}" type="presParOf" srcId="{E95C80B0-A4A1-4976-BEA4-35EFFF7DCE1A}" destId="{5E2810EA-D345-41A8-A590-C919141185AA}" srcOrd="0" destOrd="0" presId="urn:microsoft.com/office/officeart/2018/5/layout/IconLeafLabelList"/>
    <dgm:cxn modelId="{C0C246B1-5D58-4AD0-AEFC-3C2A668855CD}" type="presParOf" srcId="{E95C80B0-A4A1-4976-BEA4-35EFFF7DCE1A}" destId="{28761735-8245-4063-8F36-D59A8376E0C0}" srcOrd="1" destOrd="0" presId="urn:microsoft.com/office/officeart/2018/5/layout/IconLeafLabelList"/>
    <dgm:cxn modelId="{A18A8E46-5126-49AC-AFFD-AA7D293920A2}" type="presParOf" srcId="{E95C80B0-A4A1-4976-BEA4-35EFFF7DCE1A}" destId="{2CA04E80-DFEE-419A-B15A-EB993147C6EF}" srcOrd="2" destOrd="0" presId="urn:microsoft.com/office/officeart/2018/5/layout/IconLeafLabelList"/>
    <dgm:cxn modelId="{39293B98-053B-4C25-B7F1-1AD404342273}" type="presParOf" srcId="{E95C80B0-A4A1-4976-BEA4-35EFFF7DCE1A}" destId="{DF4B8476-7C4B-49A8-AAC8-DEA3792153A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DDDBAE-CCFB-40CA-916E-7E206612A6BF}"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1563EBBD-D6BF-46E0-BBEB-63F7C2256560}">
      <dgm:prSet/>
      <dgm:spPr/>
      <dgm:t>
        <a:bodyPr/>
        <a:lstStyle/>
        <a:p>
          <a:r>
            <a:rPr lang="en-GB" b="1"/>
            <a:t>I have pain or a health condition.” </a:t>
          </a:r>
          <a:r>
            <a:rPr lang="en-GB"/>
            <a:t>Choose an activity that suits your needs and build up carefully. Ask a qualified health professional for tailored advice if you are unsure what is safe.</a:t>
          </a:r>
          <a:endParaRPr lang="en-US"/>
        </a:p>
      </dgm:t>
    </dgm:pt>
    <dgm:pt modelId="{F69BA691-2248-4591-9479-05996CCEE1DB}" type="parTrans" cxnId="{CB819613-24FB-44D8-9EE2-ED5C44E3725D}">
      <dgm:prSet/>
      <dgm:spPr/>
      <dgm:t>
        <a:bodyPr/>
        <a:lstStyle/>
        <a:p>
          <a:endParaRPr lang="en-US"/>
        </a:p>
      </dgm:t>
    </dgm:pt>
    <dgm:pt modelId="{90F77F71-8768-4DE8-83B9-6C9906E9921D}" type="sibTrans" cxnId="{CB819613-24FB-44D8-9EE2-ED5C44E3725D}">
      <dgm:prSet/>
      <dgm:spPr/>
      <dgm:t>
        <a:bodyPr/>
        <a:lstStyle/>
        <a:p>
          <a:endParaRPr lang="en-US"/>
        </a:p>
      </dgm:t>
    </dgm:pt>
    <dgm:pt modelId="{4DC5B1F0-7125-4926-8277-5821B938360F}">
      <dgm:prSet/>
      <dgm:spPr/>
      <dgm:t>
        <a:bodyPr/>
        <a:lstStyle/>
        <a:p>
          <a:r>
            <a:rPr lang="en-GB" b="1"/>
            <a:t>“I don’t enjoy exercise.”</a:t>
          </a:r>
          <a:r>
            <a:rPr lang="en-GB"/>
            <a:t>Try different kinds of movement—music, gardening, active travel, games or social activities—and choose what feels enjoyable.</a:t>
          </a:r>
          <a:endParaRPr lang="en-US"/>
        </a:p>
      </dgm:t>
    </dgm:pt>
    <dgm:pt modelId="{08D62D15-E95D-40CC-A28E-CE912CBBBAC9}" type="parTrans" cxnId="{DAED51A5-B8EA-4F74-A18C-6B3411512FC1}">
      <dgm:prSet/>
      <dgm:spPr/>
      <dgm:t>
        <a:bodyPr/>
        <a:lstStyle/>
        <a:p>
          <a:endParaRPr lang="en-US"/>
        </a:p>
      </dgm:t>
    </dgm:pt>
    <dgm:pt modelId="{93522BDA-D114-4F4E-924F-FD9FBCE5DB26}" type="sibTrans" cxnId="{DAED51A5-B8EA-4F74-A18C-6B3411512FC1}">
      <dgm:prSet/>
      <dgm:spPr/>
      <dgm:t>
        <a:bodyPr/>
        <a:lstStyle/>
        <a:p>
          <a:endParaRPr lang="en-US"/>
        </a:p>
      </dgm:t>
    </dgm:pt>
    <dgm:pt modelId="{C4E43815-1EF8-4D40-BFCC-61332A83359E}">
      <dgm:prSet/>
      <dgm:spPr/>
      <dgm:t>
        <a:bodyPr/>
        <a:lstStyle/>
        <a:p>
          <a:r>
            <a:rPr lang="en-GB" b="1"/>
            <a:t>“I don’t have time.”</a:t>
          </a:r>
          <a:r>
            <a:rPr lang="en-GB"/>
            <a:t>Add movement to existing routines: walk or wheel part of a journey, take a short active break, or split activity into smaller sessions.</a:t>
          </a:r>
          <a:endParaRPr lang="en-US"/>
        </a:p>
      </dgm:t>
    </dgm:pt>
    <dgm:pt modelId="{A2853806-CA19-4A97-A328-B4DDC4EC8480}" type="parTrans" cxnId="{D876D7D0-99E9-46A7-BEA1-A77D18183F3D}">
      <dgm:prSet/>
      <dgm:spPr/>
      <dgm:t>
        <a:bodyPr/>
        <a:lstStyle/>
        <a:p>
          <a:endParaRPr lang="en-US"/>
        </a:p>
      </dgm:t>
    </dgm:pt>
    <dgm:pt modelId="{7F9F9197-BF92-40C3-B2A1-492CE69A96DB}" type="sibTrans" cxnId="{D876D7D0-99E9-46A7-BEA1-A77D18183F3D}">
      <dgm:prSet/>
      <dgm:spPr/>
      <dgm:t>
        <a:bodyPr/>
        <a:lstStyle/>
        <a:p>
          <a:endParaRPr lang="en-US"/>
        </a:p>
      </dgm:t>
    </dgm:pt>
    <dgm:pt modelId="{DBE6228E-BCC4-4721-B02E-6A83D9BB47A0}" type="pres">
      <dgm:prSet presAssocID="{56DDDBAE-CCFB-40CA-916E-7E206612A6BF}" presName="Name0" presStyleCnt="0">
        <dgm:presLayoutVars>
          <dgm:dir/>
          <dgm:animLvl val="lvl"/>
          <dgm:resizeHandles val="exact"/>
        </dgm:presLayoutVars>
      </dgm:prSet>
      <dgm:spPr/>
    </dgm:pt>
    <dgm:pt modelId="{7881D3E3-FD7E-4898-A18C-17BB462CB57E}" type="pres">
      <dgm:prSet presAssocID="{C4E43815-1EF8-4D40-BFCC-61332A83359E}" presName="boxAndChildren" presStyleCnt="0"/>
      <dgm:spPr/>
    </dgm:pt>
    <dgm:pt modelId="{2F0BCE5F-F69C-499E-8DAA-1BE476F5110A}" type="pres">
      <dgm:prSet presAssocID="{C4E43815-1EF8-4D40-BFCC-61332A83359E}" presName="parentTextBox" presStyleLbl="node1" presStyleIdx="0" presStyleCnt="3"/>
      <dgm:spPr/>
    </dgm:pt>
    <dgm:pt modelId="{A46C35A8-F5BD-4B7F-87D1-0DF55C340310}" type="pres">
      <dgm:prSet presAssocID="{93522BDA-D114-4F4E-924F-FD9FBCE5DB26}" presName="sp" presStyleCnt="0"/>
      <dgm:spPr/>
    </dgm:pt>
    <dgm:pt modelId="{39440ABB-9AD1-48D0-A3A4-AC0605B20322}" type="pres">
      <dgm:prSet presAssocID="{4DC5B1F0-7125-4926-8277-5821B938360F}" presName="arrowAndChildren" presStyleCnt="0"/>
      <dgm:spPr/>
    </dgm:pt>
    <dgm:pt modelId="{214C2943-5190-4BED-A1F8-C71CF30E3336}" type="pres">
      <dgm:prSet presAssocID="{4DC5B1F0-7125-4926-8277-5821B938360F}" presName="parentTextArrow" presStyleLbl="node1" presStyleIdx="1" presStyleCnt="3"/>
      <dgm:spPr/>
    </dgm:pt>
    <dgm:pt modelId="{D32A1047-AA19-460D-8C11-CEBA61772085}" type="pres">
      <dgm:prSet presAssocID="{90F77F71-8768-4DE8-83B9-6C9906E9921D}" presName="sp" presStyleCnt="0"/>
      <dgm:spPr/>
    </dgm:pt>
    <dgm:pt modelId="{D4191CAB-3F17-4A9D-88E7-D7F62E933E49}" type="pres">
      <dgm:prSet presAssocID="{1563EBBD-D6BF-46E0-BBEB-63F7C2256560}" presName="arrowAndChildren" presStyleCnt="0"/>
      <dgm:spPr/>
    </dgm:pt>
    <dgm:pt modelId="{3D746968-7B95-4170-B028-738251FE5DBF}" type="pres">
      <dgm:prSet presAssocID="{1563EBBD-D6BF-46E0-BBEB-63F7C2256560}" presName="parentTextArrow" presStyleLbl="node1" presStyleIdx="2" presStyleCnt="3"/>
      <dgm:spPr/>
    </dgm:pt>
  </dgm:ptLst>
  <dgm:cxnLst>
    <dgm:cxn modelId="{CB819613-24FB-44D8-9EE2-ED5C44E3725D}" srcId="{56DDDBAE-CCFB-40CA-916E-7E206612A6BF}" destId="{1563EBBD-D6BF-46E0-BBEB-63F7C2256560}" srcOrd="0" destOrd="0" parTransId="{F69BA691-2248-4591-9479-05996CCEE1DB}" sibTransId="{90F77F71-8768-4DE8-83B9-6C9906E9921D}"/>
    <dgm:cxn modelId="{DAED51A5-B8EA-4F74-A18C-6B3411512FC1}" srcId="{56DDDBAE-CCFB-40CA-916E-7E206612A6BF}" destId="{4DC5B1F0-7125-4926-8277-5821B938360F}" srcOrd="1" destOrd="0" parTransId="{08D62D15-E95D-40CC-A28E-CE912CBBBAC9}" sibTransId="{93522BDA-D114-4F4E-924F-FD9FBCE5DB26}"/>
    <dgm:cxn modelId="{2A44B6A8-D49F-4979-AA57-D00766315132}" type="presOf" srcId="{C4E43815-1EF8-4D40-BFCC-61332A83359E}" destId="{2F0BCE5F-F69C-499E-8DAA-1BE476F5110A}" srcOrd="0" destOrd="0" presId="urn:microsoft.com/office/officeart/2005/8/layout/process4"/>
    <dgm:cxn modelId="{41342BBE-E33E-41EF-B181-401E13075DB7}" type="presOf" srcId="{4DC5B1F0-7125-4926-8277-5821B938360F}" destId="{214C2943-5190-4BED-A1F8-C71CF30E3336}" srcOrd="0" destOrd="0" presId="urn:microsoft.com/office/officeart/2005/8/layout/process4"/>
    <dgm:cxn modelId="{EEA8A5C6-65B4-4268-8D60-8F828EBD084D}" type="presOf" srcId="{56DDDBAE-CCFB-40CA-916E-7E206612A6BF}" destId="{DBE6228E-BCC4-4721-B02E-6A83D9BB47A0}" srcOrd="0" destOrd="0" presId="urn:microsoft.com/office/officeart/2005/8/layout/process4"/>
    <dgm:cxn modelId="{D876D7D0-99E9-46A7-BEA1-A77D18183F3D}" srcId="{56DDDBAE-CCFB-40CA-916E-7E206612A6BF}" destId="{C4E43815-1EF8-4D40-BFCC-61332A83359E}" srcOrd="2" destOrd="0" parTransId="{A2853806-CA19-4A97-A328-B4DDC4EC8480}" sibTransId="{7F9F9197-BF92-40C3-B2A1-492CE69A96DB}"/>
    <dgm:cxn modelId="{06FDCCFE-7AE6-4D66-A814-730A2E6852EE}" type="presOf" srcId="{1563EBBD-D6BF-46E0-BBEB-63F7C2256560}" destId="{3D746968-7B95-4170-B028-738251FE5DBF}" srcOrd="0" destOrd="0" presId="urn:microsoft.com/office/officeart/2005/8/layout/process4"/>
    <dgm:cxn modelId="{BC185D92-5DC9-4E14-9584-85B2718D76D5}" type="presParOf" srcId="{DBE6228E-BCC4-4721-B02E-6A83D9BB47A0}" destId="{7881D3E3-FD7E-4898-A18C-17BB462CB57E}" srcOrd="0" destOrd="0" presId="urn:microsoft.com/office/officeart/2005/8/layout/process4"/>
    <dgm:cxn modelId="{99DE9853-BF8B-4EE7-B8D9-278BDEB6DE97}" type="presParOf" srcId="{7881D3E3-FD7E-4898-A18C-17BB462CB57E}" destId="{2F0BCE5F-F69C-499E-8DAA-1BE476F5110A}" srcOrd="0" destOrd="0" presId="urn:microsoft.com/office/officeart/2005/8/layout/process4"/>
    <dgm:cxn modelId="{B97E70C5-DFFD-4A9F-97CE-49EE584BD38E}" type="presParOf" srcId="{DBE6228E-BCC4-4721-B02E-6A83D9BB47A0}" destId="{A46C35A8-F5BD-4B7F-87D1-0DF55C340310}" srcOrd="1" destOrd="0" presId="urn:microsoft.com/office/officeart/2005/8/layout/process4"/>
    <dgm:cxn modelId="{C6EAE173-9669-4DA2-BBD7-071B8D21DC53}" type="presParOf" srcId="{DBE6228E-BCC4-4721-B02E-6A83D9BB47A0}" destId="{39440ABB-9AD1-48D0-A3A4-AC0605B20322}" srcOrd="2" destOrd="0" presId="urn:microsoft.com/office/officeart/2005/8/layout/process4"/>
    <dgm:cxn modelId="{1E6723CB-E5FA-4A6B-B461-BA96DEECFE3E}" type="presParOf" srcId="{39440ABB-9AD1-48D0-A3A4-AC0605B20322}" destId="{214C2943-5190-4BED-A1F8-C71CF30E3336}" srcOrd="0" destOrd="0" presId="urn:microsoft.com/office/officeart/2005/8/layout/process4"/>
    <dgm:cxn modelId="{B8F56351-487E-4B2C-A00E-B1F116049C63}" type="presParOf" srcId="{DBE6228E-BCC4-4721-B02E-6A83D9BB47A0}" destId="{D32A1047-AA19-460D-8C11-CEBA61772085}" srcOrd="3" destOrd="0" presId="urn:microsoft.com/office/officeart/2005/8/layout/process4"/>
    <dgm:cxn modelId="{0DA07EC1-3D67-4D96-9DB6-2A87228E0C79}" type="presParOf" srcId="{DBE6228E-BCC4-4721-B02E-6A83D9BB47A0}" destId="{D4191CAB-3F17-4A9D-88E7-D7F62E933E49}" srcOrd="4" destOrd="0" presId="urn:microsoft.com/office/officeart/2005/8/layout/process4"/>
    <dgm:cxn modelId="{16B0B9E1-D984-4301-9DFC-E229E8C1A011}" type="presParOf" srcId="{D4191CAB-3F17-4A9D-88E7-D7F62E933E49}" destId="{3D746968-7B95-4170-B028-738251FE5DB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7BF2BD-C702-42BE-86D6-CA8386B2AD3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09813EC-D6EA-498B-94AD-4EACE99CA8F6}">
      <dgm:prSet/>
      <dgm:spPr/>
      <dgm:t>
        <a:bodyPr/>
        <a:lstStyle/>
        <a:p>
          <a:r>
            <a:rPr lang="en-GB"/>
            <a:t>Physical activity can support health and wellbeing, but barriers such as limited time, low confidence, health concerns or lack of access can make it hard to begin. Small, realistic steps and the right support can help people find movement that fits their lives.</a:t>
          </a:r>
          <a:endParaRPr lang="en-US"/>
        </a:p>
      </dgm:t>
    </dgm:pt>
    <dgm:pt modelId="{BCA8E82E-7CCD-467B-8ED8-A78206F5F31E}" type="parTrans" cxnId="{80DCC63F-18F6-4A26-ACB9-C649B2A8C49B}">
      <dgm:prSet/>
      <dgm:spPr/>
      <dgm:t>
        <a:bodyPr/>
        <a:lstStyle/>
        <a:p>
          <a:endParaRPr lang="en-US"/>
        </a:p>
      </dgm:t>
    </dgm:pt>
    <dgm:pt modelId="{86C07540-14B4-47BA-B718-A28D85864CF7}" type="sibTrans" cxnId="{80DCC63F-18F6-4A26-ACB9-C649B2A8C49B}">
      <dgm:prSet/>
      <dgm:spPr/>
      <dgm:t>
        <a:bodyPr/>
        <a:lstStyle/>
        <a:p>
          <a:endParaRPr lang="en-US"/>
        </a:p>
      </dgm:t>
    </dgm:pt>
    <dgm:pt modelId="{33E6DE8E-0AFD-4A71-BA36-107843FCFAAA}">
      <dgm:prSet/>
      <dgm:spPr/>
      <dgm:t>
        <a:bodyPr/>
        <a:lstStyle/>
        <a:p>
          <a:r>
            <a:rPr lang="en-GB"/>
            <a:t>Over six weeks, </a:t>
          </a:r>
          <a:r>
            <a:rPr lang="en-GB" b="1"/>
            <a:t>“Move More, Every Step Counts”</a:t>
          </a:r>
          <a:r>
            <a:rPr lang="en-GB"/>
            <a:t> encourages adults to start where they are, build gradually and keep going. Every safe movement choice is a step forward.</a:t>
          </a:r>
          <a:endParaRPr lang="en-US"/>
        </a:p>
      </dgm:t>
    </dgm:pt>
    <dgm:pt modelId="{E4F2AB0B-BA37-4A6E-9206-7F4D86C79F73}" type="parTrans" cxnId="{2D3C03FC-8B4C-43FE-A232-B2E61B4D9FF7}">
      <dgm:prSet/>
      <dgm:spPr/>
      <dgm:t>
        <a:bodyPr/>
        <a:lstStyle/>
        <a:p>
          <a:endParaRPr lang="en-US"/>
        </a:p>
      </dgm:t>
    </dgm:pt>
    <dgm:pt modelId="{693CE1C5-3847-4D93-9CC8-2DBFE9166D9D}" type="sibTrans" cxnId="{2D3C03FC-8B4C-43FE-A232-B2E61B4D9FF7}">
      <dgm:prSet/>
      <dgm:spPr/>
      <dgm:t>
        <a:bodyPr/>
        <a:lstStyle/>
        <a:p>
          <a:endParaRPr lang="en-US"/>
        </a:p>
      </dgm:t>
    </dgm:pt>
    <dgm:pt modelId="{ED6FC748-53D0-4B1A-A92C-B19EADC15FCD}" type="pres">
      <dgm:prSet presAssocID="{5A7BF2BD-C702-42BE-86D6-CA8386B2AD32}" presName="vert0" presStyleCnt="0">
        <dgm:presLayoutVars>
          <dgm:dir/>
          <dgm:animOne val="branch"/>
          <dgm:animLvl val="lvl"/>
        </dgm:presLayoutVars>
      </dgm:prSet>
      <dgm:spPr/>
    </dgm:pt>
    <dgm:pt modelId="{739D0BE6-B1FC-4F43-B2C5-11C03858CE7A}" type="pres">
      <dgm:prSet presAssocID="{A09813EC-D6EA-498B-94AD-4EACE99CA8F6}" presName="thickLine" presStyleLbl="alignNode1" presStyleIdx="0" presStyleCnt="2"/>
      <dgm:spPr/>
    </dgm:pt>
    <dgm:pt modelId="{D4856764-0861-4014-B3E7-3EEDB289A8D1}" type="pres">
      <dgm:prSet presAssocID="{A09813EC-D6EA-498B-94AD-4EACE99CA8F6}" presName="horz1" presStyleCnt="0"/>
      <dgm:spPr/>
    </dgm:pt>
    <dgm:pt modelId="{DC375873-D3CF-4BC6-BDE4-7DC6C810164C}" type="pres">
      <dgm:prSet presAssocID="{A09813EC-D6EA-498B-94AD-4EACE99CA8F6}" presName="tx1" presStyleLbl="revTx" presStyleIdx="0" presStyleCnt="2"/>
      <dgm:spPr/>
    </dgm:pt>
    <dgm:pt modelId="{B441AC31-359F-475D-8AF3-ECA91D047578}" type="pres">
      <dgm:prSet presAssocID="{A09813EC-D6EA-498B-94AD-4EACE99CA8F6}" presName="vert1" presStyleCnt="0"/>
      <dgm:spPr/>
    </dgm:pt>
    <dgm:pt modelId="{BDAF2BEE-F763-4319-9170-B9D538C63E3D}" type="pres">
      <dgm:prSet presAssocID="{33E6DE8E-0AFD-4A71-BA36-107843FCFAAA}" presName="thickLine" presStyleLbl="alignNode1" presStyleIdx="1" presStyleCnt="2"/>
      <dgm:spPr/>
    </dgm:pt>
    <dgm:pt modelId="{CF0CE0B3-CEA8-41FC-867F-61C7F1B0E605}" type="pres">
      <dgm:prSet presAssocID="{33E6DE8E-0AFD-4A71-BA36-107843FCFAAA}" presName="horz1" presStyleCnt="0"/>
      <dgm:spPr/>
    </dgm:pt>
    <dgm:pt modelId="{3811525A-3DFA-47E6-9753-CF4FB460479F}" type="pres">
      <dgm:prSet presAssocID="{33E6DE8E-0AFD-4A71-BA36-107843FCFAAA}" presName="tx1" presStyleLbl="revTx" presStyleIdx="1" presStyleCnt="2"/>
      <dgm:spPr/>
    </dgm:pt>
    <dgm:pt modelId="{74CC054D-CA14-4A13-9BFA-69F93DC678B1}" type="pres">
      <dgm:prSet presAssocID="{33E6DE8E-0AFD-4A71-BA36-107843FCFAAA}" presName="vert1" presStyleCnt="0"/>
      <dgm:spPr/>
    </dgm:pt>
  </dgm:ptLst>
  <dgm:cxnLst>
    <dgm:cxn modelId="{80DCC63F-18F6-4A26-ACB9-C649B2A8C49B}" srcId="{5A7BF2BD-C702-42BE-86D6-CA8386B2AD32}" destId="{A09813EC-D6EA-498B-94AD-4EACE99CA8F6}" srcOrd="0" destOrd="0" parTransId="{BCA8E82E-7CCD-467B-8ED8-A78206F5F31E}" sibTransId="{86C07540-14B4-47BA-B718-A28D85864CF7}"/>
    <dgm:cxn modelId="{CCC8DA90-CB3C-4153-8EE9-5A10208E1C90}" type="presOf" srcId="{A09813EC-D6EA-498B-94AD-4EACE99CA8F6}" destId="{DC375873-D3CF-4BC6-BDE4-7DC6C810164C}" srcOrd="0" destOrd="0" presId="urn:microsoft.com/office/officeart/2008/layout/LinedList"/>
    <dgm:cxn modelId="{1571BF92-98A3-4946-9C5B-3CACBEE8C244}" type="presOf" srcId="{5A7BF2BD-C702-42BE-86D6-CA8386B2AD32}" destId="{ED6FC748-53D0-4B1A-A92C-B19EADC15FCD}" srcOrd="0" destOrd="0" presId="urn:microsoft.com/office/officeart/2008/layout/LinedList"/>
    <dgm:cxn modelId="{452619D6-1F28-4983-9DE8-7C418F55AE15}" type="presOf" srcId="{33E6DE8E-0AFD-4A71-BA36-107843FCFAAA}" destId="{3811525A-3DFA-47E6-9753-CF4FB460479F}" srcOrd="0" destOrd="0" presId="urn:microsoft.com/office/officeart/2008/layout/LinedList"/>
    <dgm:cxn modelId="{2D3C03FC-8B4C-43FE-A232-B2E61B4D9FF7}" srcId="{5A7BF2BD-C702-42BE-86D6-CA8386B2AD32}" destId="{33E6DE8E-0AFD-4A71-BA36-107843FCFAAA}" srcOrd="1" destOrd="0" parTransId="{E4F2AB0B-BA37-4A6E-9206-7F4D86C79F73}" sibTransId="{693CE1C5-3847-4D93-9CC8-2DBFE9166D9D}"/>
    <dgm:cxn modelId="{BBB33DA2-5228-4693-8997-CE8A319B6921}" type="presParOf" srcId="{ED6FC748-53D0-4B1A-A92C-B19EADC15FCD}" destId="{739D0BE6-B1FC-4F43-B2C5-11C03858CE7A}" srcOrd="0" destOrd="0" presId="urn:microsoft.com/office/officeart/2008/layout/LinedList"/>
    <dgm:cxn modelId="{E14FE4BF-917F-4219-AC1A-E4BF4BC67F92}" type="presParOf" srcId="{ED6FC748-53D0-4B1A-A92C-B19EADC15FCD}" destId="{D4856764-0861-4014-B3E7-3EEDB289A8D1}" srcOrd="1" destOrd="0" presId="urn:microsoft.com/office/officeart/2008/layout/LinedList"/>
    <dgm:cxn modelId="{609DDE6F-2C0E-496B-9356-EEA4B5838D46}" type="presParOf" srcId="{D4856764-0861-4014-B3E7-3EEDB289A8D1}" destId="{DC375873-D3CF-4BC6-BDE4-7DC6C810164C}" srcOrd="0" destOrd="0" presId="urn:microsoft.com/office/officeart/2008/layout/LinedList"/>
    <dgm:cxn modelId="{37F629E7-894A-447F-AE39-B6B72EFE90C3}" type="presParOf" srcId="{D4856764-0861-4014-B3E7-3EEDB289A8D1}" destId="{B441AC31-359F-475D-8AF3-ECA91D047578}" srcOrd="1" destOrd="0" presId="urn:microsoft.com/office/officeart/2008/layout/LinedList"/>
    <dgm:cxn modelId="{04734DC5-45A3-4D93-95BF-5B41ABE120F9}" type="presParOf" srcId="{ED6FC748-53D0-4B1A-A92C-B19EADC15FCD}" destId="{BDAF2BEE-F763-4319-9170-B9D538C63E3D}" srcOrd="2" destOrd="0" presId="urn:microsoft.com/office/officeart/2008/layout/LinedList"/>
    <dgm:cxn modelId="{8687F54E-E6B8-4311-A3EE-E77BA006EAB0}" type="presParOf" srcId="{ED6FC748-53D0-4B1A-A92C-B19EADC15FCD}" destId="{CF0CE0B3-CEA8-41FC-867F-61C7F1B0E605}" srcOrd="3" destOrd="0" presId="urn:microsoft.com/office/officeart/2008/layout/LinedList"/>
    <dgm:cxn modelId="{DF9AD3DD-C600-4951-A827-2A570FE47FB0}" type="presParOf" srcId="{CF0CE0B3-CEA8-41FC-867F-61C7F1B0E605}" destId="{3811525A-3DFA-47E6-9753-CF4FB460479F}" srcOrd="0" destOrd="0" presId="urn:microsoft.com/office/officeart/2008/layout/LinedList"/>
    <dgm:cxn modelId="{711C0D81-0323-43FE-8889-5E8C68804FDA}" type="presParOf" srcId="{CF0CE0B3-CEA8-41FC-867F-61C7F1B0E605}" destId="{74CC054D-CA14-4A13-9BFA-69F93DC678B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A0E9D-1ACF-4C23-A073-A69A7CDEFC71}">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Raises awareness:</a:t>
          </a:r>
          <a:r>
            <a:rPr lang="en-GB" sz="1800" kern="1200"/>
            <a:t> Shares information about the health benefits of being active and the risks of prolonged inactivity.</a:t>
          </a:r>
          <a:endParaRPr lang="en-US" sz="1800" kern="1200"/>
        </a:p>
      </dsp:txBody>
      <dsp:txXfrm>
        <a:off x="0" y="39687"/>
        <a:ext cx="3286125" cy="1971675"/>
      </dsp:txXfrm>
    </dsp:sp>
    <dsp:sp modelId="{79EC0249-9BBA-40FE-B085-6E4E14C3AE68}">
      <dsp:nvSpPr>
        <dsp:cNvPr id="0" name=""/>
        <dsp:cNvSpPr/>
      </dsp:nvSpPr>
      <dsp:spPr>
        <a:xfrm>
          <a:off x="3614737" y="39687"/>
          <a:ext cx="3286125" cy="1971675"/>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Encourages people to move more:</a:t>
          </a:r>
          <a:r>
            <a:rPr lang="en-GB" sz="1800" kern="1200"/>
            <a:t> Campaigns and community programmes can motivate people to try activities such as walking, cycling, dancing and strength exercises.</a:t>
          </a:r>
          <a:endParaRPr lang="en-US" sz="1800" kern="1200"/>
        </a:p>
      </dsp:txBody>
      <dsp:txXfrm>
        <a:off x="3614737" y="39687"/>
        <a:ext cx="3286125" cy="1971675"/>
      </dsp:txXfrm>
    </dsp:sp>
    <dsp:sp modelId="{910EE494-F356-4FBF-8113-EC1D944ACA6A}">
      <dsp:nvSpPr>
        <dsp:cNvPr id="0" name=""/>
        <dsp:cNvSpPr/>
      </dsp:nvSpPr>
      <dsp:spPr>
        <a:xfrm>
          <a:off x="7229475" y="39687"/>
          <a:ext cx="3286125" cy="1971675"/>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Builds confidence and skills:</a:t>
          </a:r>
          <a:r>
            <a:rPr lang="en-GB" sz="1800" kern="1200"/>
            <a:t> Practical advice and achievable goals can help people feel more confident about getting started and progressing at their own pace.</a:t>
          </a:r>
          <a:endParaRPr lang="en-US" sz="1800" kern="1200"/>
        </a:p>
      </dsp:txBody>
      <dsp:txXfrm>
        <a:off x="7229475" y="39687"/>
        <a:ext cx="3286125" cy="1971675"/>
      </dsp:txXfrm>
    </dsp:sp>
    <dsp:sp modelId="{44996266-7ADD-4589-BA37-85373EDDE2AE}">
      <dsp:nvSpPr>
        <dsp:cNvPr id="0" name=""/>
        <dsp:cNvSpPr/>
      </dsp:nvSpPr>
      <dsp:spPr>
        <a:xfrm>
          <a:off x="0" y="2339975"/>
          <a:ext cx="3286125" cy="1971675"/>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Makes activity more accessible:</a:t>
          </a:r>
          <a:r>
            <a:rPr lang="en-GB" sz="1800" kern="1200"/>
            <a:t> Health promotion can encourage supportive environments and opportunities for people with different abilities, schedules and fitness levels.</a:t>
          </a:r>
          <a:endParaRPr lang="en-US" sz="1800" kern="1200"/>
        </a:p>
      </dsp:txBody>
      <dsp:txXfrm>
        <a:off x="0" y="2339975"/>
        <a:ext cx="3286125" cy="1971675"/>
      </dsp:txXfrm>
    </dsp:sp>
    <dsp:sp modelId="{CB2B5ECB-707A-4D2F-9F2B-04A8B2ECD32C}">
      <dsp:nvSpPr>
        <dsp:cNvPr id="0" name=""/>
        <dsp:cNvSpPr/>
      </dsp:nvSpPr>
      <dsp:spPr>
        <a:xfrm>
          <a:off x="3614737" y="2339975"/>
          <a:ext cx="3286125" cy="1971675"/>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Supports physical health:</a:t>
          </a:r>
          <a:r>
            <a:rPr lang="en-GB" sz="1800" kern="1200"/>
            <a:t> Regular physical activity can help prevent and manage conditions such as heart disease, stroke, diabetes and some cancers, and improve fitness and wellbeing.</a:t>
          </a:r>
          <a:endParaRPr lang="en-US" sz="1800" kern="1200"/>
        </a:p>
      </dsp:txBody>
      <dsp:txXfrm>
        <a:off x="3614737" y="2339975"/>
        <a:ext cx="3286125" cy="1971675"/>
      </dsp:txXfrm>
    </dsp:sp>
    <dsp:sp modelId="{744D62A8-E9B7-4337-9072-4ED07650409C}">
      <dsp:nvSpPr>
        <dsp:cNvPr id="0" name=""/>
        <dsp:cNvSpPr/>
      </dsp:nvSpPr>
      <dsp:spPr>
        <a:xfrm>
          <a:off x="7229475" y="2339975"/>
          <a:ext cx="3286125" cy="1971675"/>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Supports mental health:</a:t>
          </a:r>
          <a:r>
            <a:rPr lang="en-GB" sz="1800" kern="1200"/>
            <a:t> Physical activity can help reduce symptoms of anxiety and depression and improve mood and overall wellbeing.</a:t>
          </a:r>
          <a:endParaRPr lang="en-US" sz="18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5C40E-DD28-4F91-9070-C6FF847D663C}">
      <dsp:nvSpPr>
        <dsp:cNvPr id="0" name=""/>
        <dsp:cNvSpPr/>
      </dsp:nvSpPr>
      <dsp:spPr>
        <a:xfrm>
          <a:off x="0" y="0"/>
          <a:ext cx="8301197" cy="10500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Can support lasting habits:</a:t>
          </a:r>
          <a:r>
            <a:rPr lang="en-GB" sz="1500" kern="1200"/>
            <a:t> Ongoing prompts and inclusive programmes can help people make movement part of everyday life.</a:t>
          </a:r>
          <a:endParaRPr lang="en-US" sz="1500" kern="1200"/>
        </a:p>
      </dsp:txBody>
      <dsp:txXfrm>
        <a:off x="30756" y="30756"/>
        <a:ext cx="7045200" cy="988584"/>
      </dsp:txXfrm>
    </dsp:sp>
    <dsp:sp modelId="{8347A124-D774-469E-B714-CF7A3D6CF009}">
      <dsp:nvSpPr>
        <dsp:cNvPr id="0" name=""/>
        <dsp:cNvSpPr/>
      </dsp:nvSpPr>
      <dsp:spPr>
        <a:xfrm>
          <a:off x="619894" y="1195943"/>
          <a:ext cx="8301197" cy="10500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Health promotion can encourage activity, but its impact depends on whether people also have realistic opportunities and supportive environments to take part. WHO describes physical activity as all movement, including activity for transport, work, household tasks and leisure</a:t>
          </a:r>
          <a:endParaRPr lang="en-US" sz="1500" kern="1200"/>
        </a:p>
      </dsp:txBody>
      <dsp:txXfrm>
        <a:off x="650650" y="1226699"/>
        <a:ext cx="6937227" cy="988584"/>
      </dsp:txXfrm>
    </dsp:sp>
    <dsp:sp modelId="{B42ED6F5-EF30-4F02-BFC9-78AB4D4E3A37}">
      <dsp:nvSpPr>
        <dsp:cNvPr id="0" name=""/>
        <dsp:cNvSpPr/>
      </dsp:nvSpPr>
      <dsp:spPr>
        <a:xfrm>
          <a:off x="1239789" y="2391887"/>
          <a:ext cx="8301197" cy="10500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guidance explains that regular physical activity can help reduce the risk of chronic illnesses and support their management. It encourages health professionals to discuss activity with people in a supportive, non-judgemental way and connect them with local programmes and campaigns.</a:t>
          </a:r>
          <a:endParaRPr lang="en-US" sz="1500" kern="1200"/>
        </a:p>
      </dsp:txBody>
      <dsp:txXfrm>
        <a:off x="1270545" y="2422643"/>
        <a:ext cx="6937227" cy="988584"/>
      </dsp:txXfrm>
    </dsp:sp>
    <dsp:sp modelId="{8BC1230E-F81D-4F3E-95EF-8711D910DA56}">
      <dsp:nvSpPr>
        <dsp:cNvPr id="0" name=""/>
        <dsp:cNvSpPr/>
      </dsp:nvSpPr>
      <dsp:spPr>
        <a:xfrm>
          <a:off x="1859683" y="3587830"/>
          <a:ext cx="8301197" cy="10500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For adults, the UK Chief Medical Officers advise doing at least </a:t>
          </a:r>
          <a:r>
            <a:rPr lang="en-GB" sz="1500" b="1" kern="1200"/>
            <a:t>150 minutes of moderate-intensity activity or 75 minutes of vigorous-intensity activity each week</a:t>
          </a:r>
          <a:r>
            <a:rPr lang="en-GB" sz="1500" kern="1200"/>
            <a:t>, completing strengthening activities on two or more days, and limiting long periods of sitting </a:t>
          </a:r>
          <a:endParaRPr lang="en-US" sz="1500" kern="1200"/>
        </a:p>
      </dsp:txBody>
      <dsp:txXfrm>
        <a:off x="1890439" y="3618586"/>
        <a:ext cx="6937227" cy="988584"/>
      </dsp:txXfrm>
    </dsp:sp>
    <dsp:sp modelId="{DB10AFE9-3D22-4FA6-A7D5-08CF8FD68A85}">
      <dsp:nvSpPr>
        <dsp:cNvPr id="0" name=""/>
        <dsp:cNvSpPr/>
      </dsp:nvSpPr>
      <dsp:spPr>
        <a:xfrm>
          <a:off x="2479578" y="4783774"/>
          <a:ext cx="8301197" cy="10500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(Office for Health Improvement and Disparities, 2022).</a:t>
          </a:r>
          <a:endParaRPr lang="en-US" sz="1500" kern="1200"/>
        </a:p>
      </dsp:txBody>
      <dsp:txXfrm>
        <a:off x="2510334" y="4814530"/>
        <a:ext cx="6937227" cy="988584"/>
      </dsp:txXfrm>
    </dsp:sp>
    <dsp:sp modelId="{3F47B874-DF7F-419C-8674-B3E0564239D2}">
      <dsp:nvSpPr>
        <dsp:cNvPr id="0" name=""/>
        <dsp:cNvSpPr/>
      </dsp:nvSpPr>
      <dsp:spPr>
        <a:xfrm>
          <a:off x="7618634" y="767154"/>
          <a:ext cx="682562" cy="68256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772210" y="767154"/>
        <a:ext cx="375410" cy="513628"/>
      </dsp:txXfrm>
    </dsp:sp>
    <dsp:sp modelId="{71A368C8-B391-4635-8767-8B0CAA915C07}">
      <dsp:nvSpPr>
        <dsp:cNvPr id="0" name=""/>
        <dsp:cNvSpPr/>
      </dsp:nvSpPr>
      <dsp:spPr>
        <a:xfrm>
          <a:off x="8238529" y="1963097"/>
          <a:ext cx="682562" cy="68256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392105" y="1963097"/>
        <a:ext cx="375410" cy="513628"/>
      </dsp:txXfrm>
    </dsp:sp>
    <dsp:sp modelId="{97B99AB4-E3F1-4235-A894-F6FBDB4AAADB}">
      <dsp:nvSpPr>
        <dsp:cNvPr id="0" name=""/>
        <dsp:cNvSpPr/>
      </dsp:nvSpPr>
      <dsp:spPr>
        <a:xfrm>
          <a:off x="8858423" y="3141539"/>
          <a:ext cx="682562" cy="68256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011999" y="3141539"/>
        <a:ext cx="375410" cy="513628"/>
      </dsp:txXfrm>
    </dsp:sp>
    <dsp:sp modelId="{39C1FDAE-9BAC-4A47-A4C3-F402DE485A93}">
      <dsp:nvSpPr>
        <dsp:cNvPr id="0" name=""/>
        <dsp:cNvSpPr/>
      </dsp:nvSpPr>
      <dsp:spPr>
        <a:xfrm>
          <a:off x="9478318" y="4349150"/>
          <a:ext cx="682562" cy="682562"/>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631894" y="4349150"/>
        <a:ext cx="375410" cy="513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3B5BB-0CA5-495A-80AB-58B89AD5F2B3}">
      <dsp:nvSpPr>
        <dsp:cNvPr id="0" name=""/>
        <dsp:cNvSpPr/>
      </dsp:nvSpPr>
      <dsp:spPr>
        <a:xfrm>
          <a:off x="97043" y="2718"/>
          <a:ext cx="2716187" cy="162971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Worldwide, 31% of adults—around 1.8 billion people—did not meet recommended activity levels in 2022</a:t>
          </a:r>
          <a:r>
            <a:rPr lang="en-GB" sz="1400" kern="1200"/>
            <a:t> (World Health Organization, 2024).</a:t>
          </a:r>
          <a:endParaRPr lang="en-US" sz="1400" kern="1200"/>
        </a:p>
      </dsp:txBody>
      <dsp:txXfrm>
        <a:off x="144776" y="50451"/>
        <a:ext cx="2620721" cy="1534246"/>
      </dsp:txXfrm>
    </dsp:sp>
    <dsp:sp modelId="{A6456584-5EBC-42C4-8C73-5FD13D268D72}">
      <dsp:nvSpPr>
        <dsp:cNvPr id="0" name=""/>
        <dsp:cNvSpPr/>
      </dsp:nvSpPr>
      <dsp:spPr>
        <a:xfrm>
          <a:off x="3052255" y="480767"/>
          <a:ext cx="575831" cy="67361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52255" y="615490"/>
        <a:ext cx="403082" cy="404168"/>
      </dsp:txXfrm>
    </dsp:sp>
    <dsp:sp modelId="{1379613D-9F8F-4AFC-8BB2-B8C6B4F9F8C0}">
      <dsp:nvSpPr>
        <dsp:cNvPr id="0" name=""/>
        <dsp:cNvSpPr/>
      </dsp:nvSpPr>
      <dsp:spPr>
        <a:xfrm>
          <a:off x="3899706" y="2718"/>
          <a:ext cx="2716187" cy="162971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Globally, inactivity was more common among women (34%) than men (29%)</a:t>
          </a:r>
          <a:r>
            <a:rPr lang="en-GB" sz="1400" kern="1200"/>
            <a:t> (World Health Organization, 2024).</a:t>
          </a:r>
          <a:endParaRPr lang="en-US" sz="1400" kern="1200"/>
        </a:p>
      </dsp:txBody>
      <dsp:txXfrm>
        <a:off x="3947439" y="50451"/>
        <a:ext cx="2620721" cy="1534246"/>
      </dsp:txXfrm>
    </dsp:sp>
    <dsp:sp modelId="{1DBFE1B8-C7A8-4452-B850-B81753423F29}">
      <dsp:nvSpPr>
        <dsp:cNvPr id="0" name=""/>
        <dsp:cNvSpPr/>
      </dsp:nvSpPr>
      <dsp:spPr>
        <a:xfrm>
          <a:off x="6854918" y="480767"/>
          <a:ext cx="575831" cy="67361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854918" y="615490"/>
        <a:ext cx="403082" cy="404168"/>
      </dsp:txXfrm>
    </dsp:sp>
    <dsp:sp modelId="{DA8BCE7A-E49F-4E60-8561-D108175BDA00}">
      <dsp:nvSpPr>
        <dsp:cNvPr id="0" name=""/>
        <dsp:cNvSpPr/>
      </dsp:nvSpPr>
      <dsp:spPr>
        <a:xfrm>
          <a:off x="7702368" y="2718"/>
          <a:ext cx="2716187" cy="162971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In England, 64.6% of adults aged 16+ met the 150-minutes-a-week guideline in 2024–25; 24.7% were classed as less active, doing under 30 minutes a week</a:t>
          </a:r>
          <a:r>
            <a:rPr lang="en-GB" sz="1400" kern="1200"/>
            <a:t> (Sport England, 2026).</a:t>
          </a:r>
          <a:endParaRPr lang="en-US" sz="1400" kern="1200"/>
        </a:p>
      </dsp:txBody>
      <dsp:txXfrm>
        <a:off x="7750101" y="50451"/>
        <a:ext cx="2620721" cy="1534246"/>
      </dsp:txXfrm>
    </dsp:sp>
    <dsp:sp modelId="{F65D4B25-498D-4C47-AB43-E27FFD757281}">
      <dsp:nvSpPr>
        <dsp:cNvPr id="0" name=""/>
        <dsp:cNvSpPr/>
      </dsp:nvSpPr>
      <dsp:spPr>
        <a:xfrm rot="5400000">
          <a:off x="8772546" y="1822564"/>
          <a:ext cx="575831" cy="67361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858378" y="1871456"/>
        <a:ext cx="404168" cy="403082"/>
      </dsp:txXfrm>
    </dsp:sp>
    <dsp:sp modelId="{BCB0A685-613F-492D-BFF6-4587BFBB0021}">
      <dsp:nvSpPr>
        <dsp:cNvPr id="0" name=""/>
        <dsp:cNvSpPr/>
      </dsp:nvSpPr>
      <dsp:spPr>
        <a:xfrm>
          <a:off x="7702368" y="2718906"/>
          <a:ext cx="2716187" cy="162971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Activity levels in England varied across groups. For example, </a:t>
          </a:r>
          <a:r>
            <a:rPr lang="en-GB" sz="1400" b="1" kern="1200"/>
            <a:t>49.1% of disabled people and people with long-term health conditions were active</a:t>
          </a:r>
          <a:r>
            <a:rPr lang="en-GB" sz="1400" kern="1200"/>
            <a:t>, compared with 64.6% overall (Sport England, 2026).</a:t>
          </a:r>
          <a:endParaRPr lang="en-US" sz="1400" kern="1200"/>
        </a:p>
      </dsp:txBody>
      <dsp:txXfrm>
        <a:off x="7750101" y="2766639"/>
        <a:ext cx="2620721" cy="1534246"/>
      </dsp:txXfrm>
    </dsp:sp>
    <dsp:sp modelId="{4FB92E05-8C03-4A6A-8439-CB8A720AC165}">
      <dsp:nvSpPr>
        <dsp:cNvPr id="0" name=""/>
        <dsp:cNvSpPr/>
      </dsp:nvSpPr>
      <dsp:spPr>
        <a:xfrm rot="10800000">
          <a:off x="6887512" y="3196955"/>
          <a:ext cx="575831" cy="67361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7060261" y="3331678"/>
        <a:ext cx="403082" cy="404168"/>
      </dsp:txXfrm>
    </dsp:sp>
    <dsp:sp modelId="{E7F23D53-88E1-491E-B1D0-9A4F03B0EA92}">
      <dsp:nvSpPr>
        <dsp:cNvPr id="0" name=""/>
        <dsp:cNvSpPr/>
      </dsp:nvSpPr>
      <dsp:spPr>
        <a:xfrm>
          <a:off x="3899706" y="2718906"/>
          <a:ext cx="2716187" cy="162971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i="1" kern="1200"/>
            <a:t>The England survey includes people aged 16–17, so it does not exactly match this campaign’s 18+ target group.</a:t>
          </a:r>
          <a:endParaRPr lang="en-US" sz="1400" kern="1200"/>
        </a:p>
      </dsp:txBody>
      <dsp:txXfrm>
        <a:off x="3947439" y="2766639"/>
        <a:ext cx="2620721" cy="1534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E6FA8-ED41-4A8B-9129-254BC897F74C}">
      <dsp:nvSpPr>
        <dsp:cNvPr id="0" name=""/>
        <dsp:cNvSpPr/>
      </dsp:nvSpPr>
      <dsp:spPr>
        <a:xfrm>
          <a:off x="0" y="251296"/>
          <a:ext cx="6798539" cy="103490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kern="1200"/>
            <a:t>Short term:</a:t>
          </a:r>
          <a:r>
            <a:rPr lang="en-GB" sz="1700" kern="1200"/>
            <a:t> Even a short walk may boost mood and energy. Regular movement can also support sleep and reduce stress (NHS, n.d.). </a:t>
          </a:r>
          <a:endParaRPr lang="en-US" sz="1700" kern="1200"/>
        </a:p>
      </dsp:txBody>
      <dsp:txXfrm>
        <a:off x="50520" y="301816"/>
        <a:ext cx="6697499" cy="933861"/>
      </dsp:txXfrm>
    </dsp:sp>
    <dsp:sp modelId="{468569D4-3ED6-484D-87F9-9FA31E8882E6}">
      <dsp:nvSpPr>
        <dsp:cNvPr id="0" name=""/>
        <dsp:cNvSpPr/>
      </dsp:nvSpPr>
      <dsp:spPr>
        <a:xfrm>
          <a:off x="0" y="1335157"/>
          <a:ext cx="6798539" cy="1034901"/>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kern="1200" dirty="0"/>
            <a:t>Long term:</a:t>
          </a:r>
          <a:r>
            <a:rPr lang="en-GB" sz="1700" kern="1200" dirty="0"/>
            <a:t> Staying active helps maintain strength and fitness and is associated with lower risk of illnesses.  It can also support mental wellbeing and reduce the risk of early death (WHO, 2024; NHS, n.d.).</a:t>
          </a:r>
          <a:endParaRPr lang="en-US" sz="1700" kern="1200" dirty="0"/>
        </a:p>
      </dsp:txBody>
      <dsp:txXfrm>
        <a:off x="50520" y="1385677"/>
        <a:ext cx="6697499" cy="933861"/>
      </dsp:txXfrm>
    </dsp:sp>
    <dsp:sp modelId="{79ECEAD4-CD55-4DD7-829C-DE93D975B274}">
      <dsp:nvSpPr>
        <dsp:cNvPr id="0" name=""/>
        <dsp:cNvSpPr/>
      </dsp:nvSpPr>
      <dsp:spPr>
        <a:xfrm>
          <a:off x="0" y="2419019"/>
          <a:ext cx="6798539" cy="1034901"/>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kern="1200"/>
            <a:t>Key message:</a:t>
          </a:r>
          <a:r>
            <a:rPr lang="en-GB" sz="1700" kern="1200"/>
            <a:t> Every step counts—some activity is better than none.</a:t>
          </a:r>
          <a:endParaRPr lang="en-US" sz="1700" kern="1200"/>
        </a:p>
      </dsp:txBody>
      <dsp:txXfrm>
        <a:off x="50520" y="2469539"/>
        <a:ext cx="6697499" cy="9338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B39DF-6119-4A16-AFA6-1B917D0AABD7}">
      <dsp:nvSpPr>
        <dsp:cNvPr id="0" name=""/>
        <dsp:cNvSpPr/>
      </dsp:nvSpPr>
      <dsp:spPr>
        <a:xfrm>
          <a:off x="1778971" y="657533"/>
          <a:ext cx="377418" cy="91440"/>
        </a:xfrm>
        <a:custGeom>
          <a:avLst/>
          <a:gdLst/>
          <a:ahLst/>
          <a:cxnLst/>
          <a:rect l="0" t="0" r="0" b="0"/>
          <a:pathLst>
            <a:path>
              <a:moveTo>
                <a:pt x="0" y="45720"/>
              </a:moveTo>
              <a:lnTo>
                <a:pt x="377418"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701213"/>
        <a:ext cx="20400" cy="4080"/>
      </dsp:txXfrm>
    </dsp:sp>
    <dsp:sp modelId="{516C8772-A7D6-4867-8CA7-8F701B7E9225}">
      <dsp:nvSpPr>
        <dsp:cNvPr id="0" name=""/>
        <dsp:cNvSpPr/>
      </dsp:nvSpPr>
      <dsp:spPr>
        <a:xfrm>
          <a:off x="6777" y="171055"/>
          <a:ext cx="1773994" cy="106439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kern="1200"/>
            <a:t>Adults should aim for:</a:t>
          </a:r>
          <a:endParaRPr lang="en-US" sz="1300" kern="1200"/>
        </a:p>
      </dsp:txBody>
      <dsp:txXfrm>
        <a:off x="6777" y="171055"/>
        <a:ext cx="1773994" cy="1064396"/>
      </dsp:txXfrm>
    </dsp:sp>
    <dsp:sp modelId="{B32BD327-56FA-48A9-AE6A-EC769168D73E}">
      <dsp:nvSpPr>
        <dsp:cNvPr id="0" name=""/>
        <dsp:cNvSpPr/>
      </dsp:nvSpPr>
      <dsp:spPr>
        <a:xfrm>
          <a:off x="3960984" y="657533"/>
          <a:ext cx="377418" cy="91440"/>
        </a:xfrm>
        <a:custGeom>
          <a:avLst/>
          <a:gdLst/>
          <a:ahLst/>
          <a:cxnLst/>
          <a:rect l="0" t="0" r="0" b="0"/>
          <a:pathLst>
            <a:path>
              <a:moveTo>
                <a:pt x="0" y="45720"/>
              </a:moveTo>
              <a:lnTo>
                <a:pt x="377418" y="45720"/>
              </a:lnTo>
            </a:path>
          </a:pathLst>
        </a:custGeom>
        <a:noFill/>
        <a:ln w="12700" cap="flat" cmpd="sng" algn="ctr">
          <a:solidFill>
            <a:schemeClr val="accent2">
              <a:hueOff val="585783"/>
              <a:satOff val="-1681"/>
              <a:lumOff val="-26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701213"/>
        <a:ext cx="20400" cy="4080"/>
      </dsp:txXfrm>
    </dsp:sp>
    <dsp:sp modelId="{2D5B32D2-132B-4099-A503-B182F302FAAF}">
      <dsp:nvSpPr>
        <dsp:cNvPr id="0" name=""/>
        <dsp:cNvSpPr/>
      </dsp:nvSpPr>
      <dsp:spPr>
        <a:xfrm>
          <a:off x="2188790" y="171055"/>
          <a:ext cx="1773994" cy="1064396"/>
        </a:xfrm>
        <a:prstGeom prst="rect">
          <a:avLst/>
        </a:prstGeom>
        <a:gradFill rotWithShape="0">
          <a:gsLst>
            <a:gs pos="0">
              <a:schemeClr val="accent2">
                <a:hueOff val="536968"/>
                <a:satOff val="-1541"/>
                <a:lumOff val="-2467"/>
                <a:alphaOff val="0"/>
                <a:satMod val="103000"/>
                <a:lumMod val="102000"/>
                <a:tint val="94000"/>
              </a:schemeClr>
            </a:gs>
            <a:gs pos="50000">
              <a:schemeClr val="accent2">
                <a:hueOff val="536968"/>
                <a:satOff val="-1541"/>
                <a:lumOff val="-2467"/>
                <a:alphaOff val="0"/>
                <a:satMod val="110000"/>
                <a:lumMod val="100000"/>
                <a:shade val="100000"/>
              </a:schemeClr>
            </a:gs>
            <a:gs pos="100000">
              <a:schemeClr val="accent2">
                <a:hueOff val="536968"/>
                <a:satOff val="-1541"/>
                <a:lumOff val="-246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b="1" kern="1200"/>
            <a:t>150–300 minutes</a:t>
          </a:r>
          <a:r>
            <a:rPr lang="en-GB" sz="1300" kern="1200"/>
            <a:t> of moderate-intensity aerobic activity each week, or</a:t>
          </a:r>
          <a:endParaRPr lang="en-US" sz="1300" kern="1200"/>
        </a:p>
      </dsp:txBody>
      <dsp:txXfrm>
        <a:off x="2188790" y="171055"/>
        <a:ext cx="1773994" cy="1064396"/>
      </dsp:txXfrm>
    </dsp:sp>
    <dsp:sp modelId="{48CAD174-3112-4837-81B5-8C415B1429EE}">
      <dsp:nvSpPr>
        <dsp:cNvPr id="0" name=""/>
        <dsp:cNvSpPr/>
      </dsp:nvSpPr>
      <dsp:spPr>
        <a:xfrm>
          <a:off x="6142997" y="657533"/>
          <a:ext cx="377418" cy="91440"/>
        </a:xfrm>
        <a:custGeom>
          <a:avLst/>
          <a:gdLst/>
          <a:ahLst/>
          <a:cxnLst/>
          <a:rect l="0" t="0" r="0" b="0"/>
          <a:pathLst>
            <a:path>
              <a:moveTo>
                <a:pt x="0" y="45720"/>
              </a:moveTo>
              <a:lnTo>
                <a:pt x="377418" y="45720"/>
              </a:lnTo>
            </a:path>
          </a:pathLst>
        </a:custGeom>
        <a:noFill/>
        <a:ln w="12700" cap="flat" cmpd="sng" algn="ctr">
          <a:solidFill>
            <a:schemeClr val="accent2">
              <a:hueOff val="1171566"/>
              <a:satOff val="-3362"/>
              <a:lumOff val="-53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701213"/>
        <a:ext cx="20400" cy="4080"/>
      </dsp:txXfrm>
    </dsp:sp>
    <dsp:sp modelId="{F24253E1-10A2-4376-8A7E-AFBB84C54153}">
      <dsp:nvSpPr>
        <dsp:cNvPr id="0" name=""/>
        <dsp:cNvSpPr/>
      </dsp:nvSpPr>
      <dsp:spPr>
        <a:xfrm>
          <a:off x="4370802" y="171055"/>
          <a:ext cx="1773994" cy="1064396"/>
        </a:xfrm>
        <a:prstGeom prst="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b="1" kern="1200"/>
            <a:t>75–150 minutes</a:t>
          </a:r>
          <a:r>
            <a:rPr lang="en-GB" sz="1300" kern="1200"/>
            <a:t> of vigorous activity, or a mix of both.</a:t>
          </a:r>
          <a:endParaRPr lang="en-US" sz="1300" kern="1200"/>
        </a:p>
      </dsp:txBody>
      <dsp:txXfrm>
        <a:off x="4370802" y="171055"/>
        <a:ext cx="1773994" cy="1064396"/>
      </dsp:txXfrm>
    </dsp:sp>
    <dsp:sp modelId="{F9C8570D-34FC-4A35-9B9A-9EAA8FB70AC1}">
      <dsp:nvSpPr>
        <dsp:cNvPr id="0" name=""/>
        <dsp:cNvSpPr/>
      </dsp:nvSpPr>
      <dsp:spPr>
        <a:xfrm>
          <a:off x="8325009" y="657533"/>
          <a:ext cx="377418" cy="91440"/>
        </a:xfrm>
        <a:custGeom>
          <a:avLst/>
          <a:gdLst/>
          <a:ahLst/>
          <a:cxnLst/>
          <a:rect l="0" t="0" r="0" b="0"/>
          <a:pathLst>
            <a:path>
              <a:moveTo>
                <a:pt x="0" y="45720"/>
              </a:moveTo>
              <a:lnTo>
                <a:pt x="377418" y="45720"/>
              </a:lnTo>
            </a:path>
          </a:pathLst>
        </a:custGeom>
        <a:noFill/>
        <a:ln w="12700" cap="flat" cmpd="sng" algn="ctr">
          <a:solidFill>
            <a:schemeClr val="accent2">
              <a:hueOff val="1757349"/>
              <a:satOff val="-5044"/>
              <a:lumOff val="-807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701213"/>
        <a:ext cx="20400" cy="4080"/>
      </dsp:txXfrm>
    </dsp:sp>
    <dsp:sp modelId="{F08C0013-E90F-4F87-990D-BCDA8D5D4E31}">
      <dsp:nvSpPr>
        <dsp:cNvPr id="0" name=""/>
        <dsp:cNvSpPr/>
      </dsp:nvSpPr>
      <dsp:spPr>
        <a:xfrm>
          <a:off x="6552815" y="171055"/>
          <a:ext cx="1773994" cy="1064396"/>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b="1" kern="1200"/>
            <a:t>Strength activities on 2 or more days a week</a:t>
          </a:r>
          <a:r>
            <a:rPr lang="en-GB" sz="1300" kern="1200"/>
            <a:t>, working the major muscle groups.</a:t>
          </a:r>
          <a:endParaRPr lang="en-US" sz="1300" kern="1200"/>
        </a:p>
      </dsp:txBody>
      <dsp:txXfrm>
        <a:off x="6552815" y="171055"/>
        <a:ext cx="1773994" cy="1064396"/>
      </dsp:txXfrm>
    </dsp:sp>
    <dsp:sp modelId="{90D6C20B-94DB-480B-9F88-BA05660D28D5}">
      <dsp:nvSpPr>
        <dsp:cNvPr id="0" name=""/>
        <dsp:cNvSpPr/>
      </dsp:nvSpPr>
      <dsp:spPr>
        <a:xfrm>
          <a:off x="893774" y="1233652"/>
          <a:ext cx="8728050" cy="377418"/>
        </a:xfrm>
        <a:custGeom>
          <a:avLst/>
          <a:gdLst/>
          <a:ahLst/>
          <a:cxnLst/>
          <a:rect l="0" t="0" r="0" b="0"/>
          <a:pathLst>
            <a:path>
              <a:moveTo>
                <a:pt x="8728050" y="0"/>
              </a:moveTo>
              <a:lnTo>
                <a:pt x="8728050" y="205809"/>
              </a:lnTo>
              <a:lnTo>
                <a:pt x="0" y="205809"/>
              </a:lnTo>
              <a:lnTo>
                <a:pt x="0" y="377418"/>
              </a:lnTo>
            </a:path>
          </a:pathLst>
        </a:custGeom>
        <a:noFill/>
        <a:ln w="12700" cap="flat" cmpd="sng" algn="ctr">
          <a:solidFill>
            <a:schemeClr val="accent2">
              <a:hueOff val="2343132"/>
              <a:satOff val="-6725"/>
              <a:lumOff val="-1076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1420321"/>
        <a:ext cx="436879" cy="4080"/>
      </dsp:txXfrm>
    </dsp:sp>
    <dsp:sp modelId="{32806521-AA20-4A23-859C-CC6AC934B297}">
      <dsp:nvSpPr>
        <dsp:cNvPr id="0" name=""/>
        <dsp:cNvSpPr/>
      </dsp:nvSpPr>
      <dsp:spPr>
        <a:xfrm>
          <a:off x="8734828" y="171055"/>
          <a:ext cx="1773994" cy="1064396"/>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kern="1200"/>
            <a:t>Some activity is better than none. Start gradually and build up at a comfortable pace.</a:t>
          </a:r>
          <a:endParaRPr lang="en-US" sz="1300" kern="1200"/>
        </a:p>
      </dsp:txBody>
      <dsp:txXfrm>
        <a:off x="8734828" y="171055"/>
        <a:ext cx="1773994" cy="1064396"/>
      </dsp:txXfrm>
    </dsp:sp>
    <dsp:sp modelId="{62D5665C-36D1-4A1B-A0D3-1E3B1E142F72}">
      <dsp:nvSpPr>
        <dsp:cNvPr id="0" name=""/>
        <dsp:cNvSpPr/>
      </dsp:nvSpPr>
      <dsp:spPr>
        <a:xfrm>
          <a:off x="1778971" y="2129948"/>
          <a:ext cx="377418" cy="91440"/>
        </a:xfrm>
        <a:custGeom>
          <a:avLst/>
          <a:gdLst/>
          <a:ahLst/>
          <a:cxnLst/>
          <a:rect l="0" t="0" r="0" b="0"/>
          <a:pathLst>
            <a:path>
              <a:moveTo>
                <a:pt x="0" y="45720"/>
              </a:moveTo>
              <a:lnTo>
                <a:pt x="377418" y="45720"/>
              </a:lnTo>
            </a:path>
          </a:pathLst>
        </a:custGeom>
        <a:noFill/>
        <a:ln w="12700" cap="flat" cmpd="sng" algn="ctr">
          <a:solidFill>
            <a:schemeClr val="accent2">
              <a:hueOff val="2928915"/>
              <a:satOff val="-8406"/>
              <a:lumOff val="-134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2173628"/>
        <a:ext cx="20400" cy="4080"/>
      </dsp:txXfrm>
    </dsp:sp>
    <dsp:sp modelId="{6E3DA3AB-694F-478A-9A79-0A0D819BB5B6}">
      <dsp:nvSpPr>
        <dsp:cNvPr id="0" name=""/>
        <dsp:cNvSpPr/>
      </dsp:nvSpPr>
      <dsp:spPr>
        <a:xfrm>
          <a:off x="6777" y="1643470"/>
          <a:ext cx="1773994" cy="1064396"/>
        </a:xfrm>
        <a:prstGeom prst="rect">
          <a:avLst/>
        </a:prstGeom>
        <a:gradFill rotWithShape="0">
          <a:gsLst>
            <a:gs pos="0">
              <a:schemeClr val="accent2">
                <a:hueOff val="2684839"/>
                <a:satOff val="-7705"/>
                <a:lumOff val="-12337"/>
                <a:alphaOff val="0"/>
                <a:satMod val="103000"/>
                <a:lumMod val="102000"/>
                <a:tint val="94000"/>
              </a:schemeClr>
            </a:gs>
            <a:gs pos="50000">
              <a:schemeClr val="accent2">
                <a:hueOff val="2684839"/>
                <a:satOff val="-7705"/>
                <a:lumOff val="-12337"/>
                <a:alphaOff val="0"/>
                <a:satMod val="110000"/>
                <a:lumMod val="100000"/>
                <a:shade val="100000"/>
              </a:schemeClr>
            </a:gs>
            <a:gs pos="100000">
              <a:schemeClr val="accent2">
                <a:hueOff val="2684839"/>
                <a:satOff val="-7705"/>
                <a:lumOff val="-123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i="1" kern="1200"/>
            <a:t>Based on World Health Organization guidance for adults. </a:t>
          </a:r>
          <a:endParaRPr lang="en-US" sz="1300" kern="1200"/>
        </a:p>
      </dsp:txBody>
      <dsp:txXfrm>
        <a:off x="6777" y="1643470"/>
        <a:ext cx="1773994" cy="1064396"/>
      </dsp:txXfrm>
    </dsp:sp>
    <dsp:sp modelId="{8508C3A4-3A54-4302-8800-6D499A68289A}">
      <dsp:nvSpPr>
        <dsp:cNvPr id="0" name=""/>
        <dsp:cNvSpPr/>
      </dsp:nvSpPr>
      <dsp:spPr>
        <a:xfrm>
          <a:off x="3960984" y="2129948"/>
          <a:ext cx="377418" cy="91440"/>
        </a:xfrm>
        <a:custGeom>
          <a:avLst/>
          <a:gdLst/>
          <a:ahLst/>
          <a:cxnLst/>
          <a:rect l="0" t="0" r="0" b="0"/>
          <a:pathLst>
            <a:path>
              <a:moveTo>
                <a:pt x="0" y="45720"/>
              </a:moveTo>
              <a:lnTo>
                <a:pt x="377418" y="45720"/>
              </a:lnTo>
            </a:path>
          </a:pathLst>
        </a:custGeom>
        <a:noFill/>
        <a:ln w="12700" cap="flat" cmpd="sng" algn="ctr">
          <a:solidFill>
            <a:schemeClr val="accent2">
              <a:hueOff val="3514698"/>
              <a:satOff val="-10087"/>
              <a:lumOff val="-1615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2173628"/>
        <a:ext cx="20400" cy="4080"/>
      </dsp:txXfrm>
    </dsp:sp>
    <dsp:sp modelId="{13521BF9-282E-4FA4-B084-BF0A8059C58F}">
      <dsp:nvSpPr>
        <dsp:cNvPr id="0" name=""/>
        <dsp:cNvSpPr/>
      </dsp:nvSpPr>
      <dsp:spPr>
        <a:xfrm>
          <a:off x="2188790" y="1643470"/>
          <a:ext cx="1773994" cy="1064396"/>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kern="1200"/>
            <a:t>Examples may include:</a:t>
          </a:r>
          <a:endParaRPr lang="en-US" sz="1300" kern="1200"/>
        </a:p>
      </dsp:txBody>
      <dsp:txXfrm>
        <a:off x="2188790" y="1643470"/>
        <a:ext cx="1773994" cy="1064396"/>
      </dsp:txXfrm>
    </dsp:sp>
    <dsp:sp modelId="{51511A73-B884-4DEE-B7F3-FBA3A47F2B93}">
      <dsp:nvSpPr>
        <dsp:cNvPr id="0" name=""/>
        <dsp:cNvSpPr/>
      </dsp:nvSpPr>
      <dsp:spPr>
        <a:xfrm>
          <a:off x="6142997" y="2129948"/>
          <a:ext cx="377418" cy="91440"/>
        </a:xfrm>
        <a:custGeom>
          <a:avLst/>
          <a:gdLst/>
          <a:ahLst/>
          <a:cxnLst/>
          <a:rect l="0" t="0" r="0" b="0"/>
          <a:pathLst>
            <a:path>
              <a:moveTo>
                <a:pt x="0" y="45720"/>
              </a:moveTo>
              <a:lnTo>
                <a:pt x="377418" y="45720"/>
              </a:lnTo>
            </a:path>
          </a:pathLst>
        </a:custGeom>
        <a:noFill/>
        <a:ln w="12700" cap="flat" cmpd="sng" algn="ctr">
          <a:solidFill>
            <a:schemeClr val="accent2">
              <a:hueOff val="4100481"/>
              <a:satOff val="-11768"/>
              <a:lumOff val="-188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2173628"/>
        <a:ext cx="20400" cy="4080"/>
      </dsp:txXfrm>
    </dsp:sp>
    <dsp:sp modelId="{BC90A80F-096D-400F-AB32-21E344B3E139}">
      <dsp:nvSpPr>
        <dsp:cNvPr id="0" name=""/>
        <dsp:cNvSpPr/>
      </dsp:nvSpPr>
      <dsp:spPr>
        <a:xfrm>
          <a:off x="4370802" y="1643470"/>
          <a:ext cx="1773994" cy="1064396"/>
        </a:xfrm>
        <a:prstGeom prst="rect">
          <a:avLst/>
        </a:prstGeom>
        <a:gradFill rotWithShape="0">
          <a:gsLst>
            <a:gs pos="0">
              <a:schemeClr val="accent2">
                <a:hueOff val="3758775"/>
                <a:satOff val="-10788"/>
                <a:lumOff val="-17272"/>
                <a:alphaOff val="0"/>
                <a:satMod val="103000"/>
                <a:lumMod val="102000"/>
                <a:tint val="94000"/>
              </a:schemeClr>
            </a:gs>
            <a:gs pos="50000">
              <a:schemeClr val="accent2">
                <a:hueOff val="3758775"/>
                <a:satOff val="-10788"/>
                <a:lumOff val="-17272"/>
                <a:alphaOff val="0"/>
                <a:satMod val="110000"/>
                <a:lumMod val="100000"/>
                <a:shade val="100000"/>
              </a:schemeClr>
            </a:gs>
            <a:gs pos="100000">
              <a:schemeClr val="accent2">
                <a:hueOff val="3758775"/>
                <a:satOff val="-10788"/>
                <a:lumOff val="-172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kern="1200"/>
            <a:t>Brisk walking or wheeling</a:t>
          </a:r>
          <a:endParaRPr lang="en-US" sz="1300" kern="1200"/>
        </a:p>
      </dsp:txBody>
      <dsp:txXfrm>
        <a:off x="4370802" y="1643470"/>
        <a:ext cx="1773994" cy="1064396"/>
      </dsp:txXfrm>
    </dsp:sp>
    <dsp:sp modelId="{9ACC774B-1D58-4D27-82C6-BC67B1963775}">
      <dsp:nvSpPr>
        <dsp:cNvPr id="0" name=""/>
        <dsp:cNvSpPr/>
      </dsp:nvSpPr>
      <dsp:spPr>
        <a:xfrm>
          <a:off x="8325009" y="2129948"/>
          <a:ext cx="377418" cy="91440"/>
        </a:xfrm>
        <a:custGeom>
          <a:avLst/>
          <a:gdLst/>
          <a:ahLst/>
          <a:cxnLst/>
          <a:rect l="0" t="0" r="0" b="0"/>
          <a:pathLst>
            <a:path>
              <a:moveTo>
                <a:pt x="0" y="45720"/>
              </a:moveTo>
              <a:lnTo>
                <a:pt x="377418" y="45720"/>
              </a:lnTo>
            </a:path>
          </a:pathLst>
        </a:custGeom>
        <a:noFill/>
        <a:ln w="12700" cap="flat" cmpd="sng" algn="ctr">
          <a:solidFill>
            <a:schemeClr val="accent2">
              <a:hueOff val="4686264"/>
              <a:satOff val="-13449"/>
              <a:lumOff val="-2153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2173628"/>
        <a:ext cx="20400" cy="4080"/>
      </dsp:txXfrm>
    </dsp:sp>
    <dsp:sp modelId="{1C65E10C-CE47-4E84-958B-BB9A32EBCD3B}">
      <dsp:nvSpPr>
        <dsp:cNvPr id="0" name=""/>
        <dsp:cNvSpPr/>
      </dsp:nvSpPr>
      <dsp:spPr>
        <a:xfrm>
          <a:off x="6552815" y="1643470"/>
          <a:ext cx="1773994" cy="1064396"/>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kern="1200"/>
            <a:t>Cycling at a comfortable pace</a:t>
          </a:r>
          <a:endParaRPr lang="en-US" sz="1300" kern="1200"/>
        </a:p>
      </dsp:txBody>
      <dsp:txXfrm>
        <a:off x="6552815" y="1643470"/>
        <a:ext cx="1773994" cy="1064396"/>
      </dsp:txXfrm>
    </dsp:sp>
    <dsp:sp modelId="{3A0C5F05-7B0B-4DDB-9288-E4694A770DFD}">
      <dsp:nvSpPr>
        <dsp:cNvPr id="0" name=""/>
        <dsp:cNvSpPr/>
      </dsp:nvSpPr>
      <dsp:spPr>
        <a:xfrm>
          <a:off x="893774" y="2706067"/>
          <a:ext cx="8728050" cy="377418"/>
        </a:xfrm>
        <a:custGeom>
          <a:avLst/>
          <a:gdLst/>
          <a:ahLst/>
          <a:cxnLst/>
          <a:rect l="0" t="0" r="0" b="0"/>
          <a:pathLst>
            <a:path>
              <a:moveTo>
                <a:pt x="8728050" y="0"/>
              </a:moveTo>
              <a:lnTo>
                <a:pt x="8728050" y="205809"/>
              </a:lnTo>
              <a:lnTo>
                <a:pt x="0" y="205809"/>
              </a:lnTo>
              <a:lnTo>
                <a:pt x="0" y="377418"/>
              </a:lnTo>
            </a:path>
          </a:pathLst>
        </a:custGeom>
        <a:noFill/>
        <a:ln w="12700" cap="flat" cmpd="sng" algn="ctr">
          <a:solidFill>
            <a:schemeClr val="accent2">
              <a:hueOff val="5272048"/>
              <a:satOff val="-15131"/>
              <a:lumOff val="-242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2892736"/>
        <a:ext cx="436879" cy="4080"/>
      </dsp:txXfrm>
    </dsp:sp>
    <dsp:sp modelId="{69BA0D30-C5F3-4B0B-8516-9AE385986149}">
      <dsp:nvSpPr>
        <dsp:cNvPr id="0" name=""/>
        <dsp:cNvSpPr/>
      </dsp:nvSpPr>
      <dsp:spPr>
        <a:xfrm>
          <a:off x="8734828" y="1643470"/>
          <a:ext cx="1773994" cy="1064396"/>
        </a:xfrm>
        <a:prstGeom prst="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kern="1200"/>
            <a:t>Dancing</a:t>
          </a:r>
          <a:endParaRPr lang="en-US" sz="1300" kern="1200"/>
        </a:p>
      </dsp:txBody>
      <dsp:txXfrm>
        <a:off x="8734828" y="1643470"/>
        <a:ext cx="1773994" cy="1064396"/>
      </dsp:txXfrm>
    </dsp:sp>
    <dsp:sp modelId="{3002351A-A044-4AD3-8B4D-61CE646E2139}">
      <dsp:nvSpPr>
        <dsp:cNvPr id="0" name=""/>
        <dsp:cNvSpPr/>
      </dsp:nvSpPr>
      <dsp:spPr>
        <a:xfrm>
          <a:off x="1778971" y="3602364"/>
          <a:ext cx="377418" cy="91440"/>
        </a:xfrm>
        <a:custGeom>
          <a:avLst/>
          <a:gdLst/>
          <a:ahLst/>
          <a:cxnLst/>
          <a:rect l="0" t="0" r="0" b="0"/>
          <a:pathLst>
            <a:path>
              <a:moveTo>
                <a:pt x="0" y="45720"/>
              </a:moveTo>
              <a:lnTo>
                <a:pt x="377418" y="45720"/>
              </a:lnTo>
            </a:path>
          </a:pathLst>
        </a:custGeom>
        <a:noFill/>
        <a:ln w="12700" cap="flat" cmpd="sng" algn="ctr">
          <a:solidFill>
            <a:schemeClr val="accent2">
              <a:hueOff val="5857831"/>
              <a:satOff val="-16812"/>
              <a:lumOff val="-2691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3646043"/>
        <a:ext cx="20400" cy="4080"/>
      </dsp:txXfrm>
    </dsp:sp>
    <dsp:sp modelId="{9846C494-008E-4F59-8995-7A5ACD689FD5}">
      <dsp:nvSpPr>
        <dsp:cNvPr id="0" name=""/>
        <dsp:cNvSpPr/>
      </dsp:nvSpPr>
      <dsp:spPr>
        <a:xfrm>
          <a:off x="6777" y="3115885"/>
          <a:ext cx="1773994" cy="1064396"/>
        </a:xfrm>
        <a:prstGeom prst="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kern="1200"/>
            <a:t>Water aerobics</a:t>
          </a:r>
          <a:endParaRPr lang="en-US" sz="1300" kern="1200"/>
        </a:p>
      </dsp:txBody>
      <dsp:txXfrm>
        <a:off x="6777" y="3115885"/>
        <a:ext cx="1773994" cy="1064396"/>
      </dsp:txXfrm>
    </dsp:sp>
    <dsp:sp modelId="{48245055-9017-4DF7-9C4A-CC6E18DCD201}">
      <dsp:nvSpPr>
        <dsp:cNvPr id="0" name=""/>
        <dsp:cNvSpPr/>
      </dsp:nvSpPr>
      <dsp:spPr>
        <a:xfrm>
          <a:off x="3960984" y="3602364"/>
          <a:ext cx="377418" cy="91440"/>
        </a:xfrm>
        <a:custGeom>
          <a:avLst/>
          <a:gdLst/>
          <a:ahLst/>
          <a:cxnLst/>
          <a:rect l="0" t="0" r="0" b="0"/>
          <a:pathLst>
            <a:path>
              <a:moveTo>
                <a:pt x="0" y="45720"/>
              </a:moveTo>
              <a:lnTo>
                <a:pt x="377418"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3646043"/>
        <a:ext cx="20400" cy="4080"/>
      </dsp:txXfrm>
    </dsp:sp>
    <dsp:sp modelId="{745DCA39-3E86-4637-BCEF-D3A2E99C6CBD}">
      <dsp:nvSpPr>
        <dsp:cNvPr id="0" name=""/>
        <dsp:cNvSpPr/>
      </dsp:nvSpPr>
      <dsp:spPr>
        <a:xfrm>
          <a:off x="2188790" y="3115885"/>
          <a:ext cx="1773994" cy="1064396"/>
        </a:xfrm>
        <a:prstGeom prst="rect">
          <a:avLst/>
        </a:prstGeom>
        <a:gradFill rotWithShape="0">
          <a:gsLst>
            <a:gs pos="0">
              <a:schemeClr val="accent2">
                <a:hueOff val="5906646"/>
                <a:satOff val="-16952"/>
                <a:lumOff val="-27142"/>
                <a:alphaOff val="0"/>
                <a:satMod val="103000"/>
                <a:lumMod val="102000"/>
                <a:tint val="94000"/>
              </a:schemeClr>
            </a:gs>
            <a:gs pos="50000">
              <a:schemeClr val="accent2">
                <a:hueOff val="5906646"/>
                <a:satOff val="-16952"/>
                <a:lumOff val="-27142"/>
                <a:alphaOff val="0"/>
                <a:satMod val="110000"/>
                <a:lumMod val="100000"/>
                <a:shade val="100000"/>
              </a:schemeClr>
            </a:gs>
            <a:gs pos="100000">
              <a:schemeClr val="accent2">
                <a:hueOff val="5906646"/>
                <a:satOff val="-16952"/>
                <a:lumOff val="-271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kern="1200"/>
            <a:t>Active gardening</a:t>
          </a:r>
          <a:endParaRPr lang="en-US" sz="1300" kern="1200"/>
        </a:p>
      </dsp:txBody>
      <dsp:txXfrm>
        <a:off x="2188790" y="3115885"/>
        <a:ext cx="1773994" cy="1064396"/>
      </dsp:txXfrm>
    </dsp:sp>
    <dsp:sp modelId="{E86B001F-7A5A-4A64-B104-803F7C4EB208}">
      <dsp:nvSpPr>
        <dsp:cNvPr id="0" name=""/>
        <dsp:cNvSpPr/>
      </dsp:nvSpPr>
      <dsp:spPr>
        <a:xfrm>
          <a:off x="4370802" y="3115885"/>
          <a:ext cx="1773994" cy="1064396"/>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577850">
            <a:lnSpc>
              <a:spcPct val="90000"/>
            </a:lnSpc>
            <a:spcBef>
              <a:spcPct val="0"/>
            </a:spcBef>
            <a:spcAft>
              <a:spcPct val="35000"/>
            </a:spcAft>
            <a:buNone/>
          </a:pPr>
          <a:r>
            <a:rPr lang="en-GB" sz="1300" kern="1200"/>
            <a:t>Choose an activity that feels manageable and suits your health, ability and day.</a:t>
          </a:r>
          <a:endParaRPr lang="en-US" sz="1300" kern="1200"/>
        </a:p>
      </dsp:txBody>
      <dsp:txXfrm>
        <a:off x="4370802" y="3115885"/>
        <a:ext cx="1773994" cy="10643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E498E-CCCF-4148-87EB-588B667B3703}">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Week 1 — Notice</a:t>
          </a:r>
          <a:br>
            <a:rPr lang="en-GB" sz="2400" kern="1200"/>
          </a:br>
          <a:r>
            <a:rPr lang="en-GB" sz="2400" kern="1200"/>
            <a:t>Track your usual movement and choose one small change.</a:t>
          </a:r>
          <a:endParaRPr lang="en-US" sz="2400" kern="1200"/>
        </a:p>
      </dsp:txBody>
      <dsp:txXfrm>
        <a:off x="0" y="39687"/>
        <a:ext cx="3286125" cy="1971675"/>
      </dsp:txXfrm>
    </dsp:sp>
    <dsp:sp modelId="{2686C774-46DC-487D-BF9B-31FBA66F08F2}">
      <dsp:nvSpPr>
        <dsp:cNvPr id="0" name=""/>
        <dsp:cNvSpPr/>
      </dsp:nvSpPr>
      <dsp:spPr>
        <a:xfrm>
          <a:off x="3614737" y="39687"/>
          <a:ext cx="3286125" cy="1971675"/>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Week 2 — Add</a:t>
          </a:r>
          <a:br>
            <a:rPr lang="en-GB" sz="2400" kern="1200"/>
          </a:br>
          <a:r>
            <a:rPr lang="en-GB" sz="2400" kern="1200"/>
            <a:t>Add a short movement break to several days.</a:t>
          </a:r>
          <a:endParaRPr lang="en-US" sz="2400" kern="1200"/>
        </a:p>
      </dsp:txBody>
      <dsp:txXfrm>
        <a:off x="3614737" y="39687"/>
        <a:ext cx="3286125" cy="1971675"/>
      </dsp:txXfrm>
    </dsp:sp>
    <dsp:sp modelId="{55CD84C1-3388-43B2-9A77-FDC94BF79A46}">
      <dsp:nvSpPr>
        <dsp:cNvPr id="0" name=""/>
        <dsp:cNvSpPr/>
      </dsp:nvSpPr>
      <dsp:spPr>
        <a:xfrm>
          <a:off x="7229475" y="39687"/>
          <a:ext cx="3286125" cy="1971675"/>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Week 3 — Build</a:t>
          </a:r>
          <a:br>
            <a:rPr lang="en-GB" sz="2400" kern="1200"/>
          </a:br>
          <a:r>
            <a:rPr lang="en-GB" sz="2400" kern="1200"/>
            <a:t>Gradually extend a walk, wheel or other chosen activity.</a:t>
          </a:r>
          <a:endParaRPr lang="en-US" sz="2400" kern="1200"/>
        </a:p>
      </dsp:txBody>
      <dsp:txXfrm>
        <a:off x="7229475" y="39687"/>
        <a:ext cx="3286125" cy="1971675"/>
      </dsp:txXfrm>
    </dsp:sp>
    <dsp:sp modelId="{BABC1B48-3769-4AC3-8EA0-E32C75270AA8}">
      <dsp:nvSpPr>
        <dsp:cNvPr id="0" name=""/>
        <dsp:cNvSpPr/>
      </dsp:nvSpPr>
      <dsp:spPr>
        <a:xfrm>
          <a:off x="0" y="2339975"/>
          <a:ext cx="3286125" cy="1971675"/>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Week 4 — Strengthen</a:t>
          </a:r>
          <a:br>
            <a:rPr lang="en-GB" sz="2400" kern="1200"/>
          </a:br>
          <a:r>
            <a:rPr lang="en-GB" sz="2400" kern="1200"/>
            <a:t>Try two strength sessions suited to your ability.</a:t>
          </a:r>
          <a:endParaRPr lang="en-US" sz="2400" kern="1200"/>
        </a:p>
      </dsp:txBody>
      <dsp:txXfrm>
        <a:off x="0" y="2339975"/>
        <a:ext cx="3286125" cy="1971675"/>
      </dsp:txXfrm>
    </dsp:sp>
    <dsp:sp modelId="{F51529AA-03D7-4913-B249-6D2D77E08686}">
      <dsp:nvSpPr>
        <dsp:cNvPr id="0" name=""/>
        <dsp:cNvSpPr/>
      </dsp:nvSpPr>
      <dsp:spPr>
        <a:xfrm>
          <a:off x="3614737" y="2339975"/>
          <a:ext cx="3286125" cy="1971675"/>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Week 5 — Connect</a:t>
          </a:r>
          <a:br>
            <a:rPr lang="en-GB" sz="2400" kern="1200"/>
          </a:br>
          <a:r>
            <a:rPr lang="en-GB" sz="2400" kern="1200"/>
            <a:t>Invite a friend or try a welcoming group activity.</a:t>
          </a:r>
          <a:endParaRPr lang="en-US" sz="2400" kern="1200"/>
        </a:p>
      </dsp:txBody>
      <dsp:txXfrm>
        <a:off x="3614737" y="2339975"/>
        <a:ext cx="3286125" cy="1971675"/>
      </dsp:txXfrm>
    </dsp:sp>
    <dsp:sp modelId="{099A59C9-5D45-4F89-A155-2CC833984D7C}">
      <dsp:nvSpPr>
        <dsp:cNvPr id="0" name=""/>
        <dsp:cNvSpPr/>
      </dsp:nvSpPr>
      <dsp:spPr>
        <a:xfrm>
          <a:off x="7229475" y="2339975"/>
          <a:ext cx="3286125" cy="197167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Week 6 — Keep Going</a:t>
          </a:r>
          <a:br>
            <a:rPr lang="en-GB" sz="2400" kern="1200"/>
          </a:br>
          <a:r>
            <a:rPr lang="en-GB" sz="2400" kern="1200"/>
            <a:t>Review what worked and choose a realistic plan for the next month.</a:t>
          </a:r>
          <a:endParaRPr lang="en-US" sz="2400" kern="1200"/>
        </a:p>
      </dsp:txBody>
      <dsp:txXfrm>
        <a:off x="7229475" y="2339975"/>
        <a:ext cx="3286125" cy="19716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637F6-5203-4155-9560-FFA8CB549F4C}">
      <dsp:nvSpPr>
        <dsp:cNvPr id="0" name=""/>
        <dsp:cNvSpPr/>
      </dsp:nvSpPr>
      <dsp:spPr>
        <a:xfrm>
          <a:off x="679050" y="246206"/>
          <a:ext cx="1887187" cy="188718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3CB4F-5E81-4592-B159-E9749F66B480}">
      <dsp:nvSpPr>
        <dsp:cNvPr id="0" name=""/>
        <dsp:cNvSpPr/>
      </dsp:nvSpPr>
      <dsp:spPr>
        <a:xfrm>
          <a:off x="1081237" y="648393"/>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72FB0B-648A-4BB5-A3A9-66C10458E167}">
      <dsp:nvSpPr>
        <dsp:cNvPr id="0" name=""/>
        <dsp:cNvSpPr/>
      </dsp:nvSpPr>
      <dsp:spPr>
        <a:xfrm>
          <a:off x="75768" y="2721206"/>
          <a:ext cx="3093750" cy="1383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Active Partnerships</a:t>
          </a:r>
          <a:r>
            <a:rPr lang="en-GB" sz="1100" kern="1200"/>
            <a:t> : local, independent non-profit organisations that work with communities and other partners to reduce inequalities and help more people be active. They focus on local needs, particularly supporting people who face the biggest barriers to physical activity. (</a:t>
          </a:r>
          <a:r>
            <a:rPr lang="en-GB" sz="1100" kern="1200">
              <a:hlinkClick xmlns:r="http://schemas.openxmlformats.org/officeDocument/2006/relationships" r:id="rId2"/>
            </a:rPr>
            <a:t>Sport England, </a:t>
          </a:r>
          <a:r>
            <a:rPr lang="en-GB" sz="1100" i="1" kern="1200">
              <a:hlinkClick xmlns:r="http://schemas.openxmlformats.org/officeDocument/2006/relationships" r:id="rId2"/>
            </a:rPr>
            <a:t>Active Partnerships</a:t>
          </a:r>
          <a:r>
            <a:rPr lang="en-GB" sz="1100" i="1" kern="1200"/>
            <a:t>)</a:t>
          </a:r>
          <a:endParaRPr lang="en-GB" sz="1100" kern="1200"/>
        </a:p>
      </dsp:txBody>
      <dsp:txXfrm>
        <a:off x="75768" y="2721206"/>
        <a:ext cx="3093750" cy="1383925"/>
      </dsp:txXfrm>
    </dsp:sp>
    <dsp:sp modelId="{24CDD863-47B5-4868-A675-600102FBD28E}">
      <dsp:nvSpPr>
        <dsp:cNvPr id="0" name=""/>
        <dsp:cNvSpPr/>
      </dsp:nvSpPr>
      <dsp:spPr>
        <a:xfrm>
          <a:off x="4314206" y="246206"/>
          <a:ext cx="1887187" cy="188718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593BD-2D08-499E-92BD-BFEFADD998E3}">
      <dsp:nvSpPr>
        <dsp:cNvPr id="0" name=""/>
        <dsp:cNvSpPr/>
      </dsp:nvSpPr>
      <dsp:spPr>
        <a:xfrm>
          <a:off x="4716393" y="648393"/>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33DC52-147B-46B1-AF0F-BB704866087C}">
      <dsp:nvSpPr>
        <dsp:cNvPr id="0" name=""/>
        <dsp:cNvSpPr/>
      </dsp:nvSpPr>
      <dsp:spPr>
        <a:xfrm>
          <a:off x="3710925" y="2721206"/>
          <a:ext cx="3093750" cy="1383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Ukactive</a:t>
          </a:r>
          <a:r>
            <a:rPr lang="en-GB" sz="1100" kern="1200"/>
            <a:t> is a UK membership organisation for the physical activity sector. It brings together organisations across areas such as fitness, leisure, health and sport to encourage more people to be active (Ukactive, 2026)</a:t>
          </a:r>
          <a:endParaRPr lang="en-US" sz="1100" kern="1200"/>
        </a:p>
      </dsp:txBody>
      <dsp:txXfrm>
        <a:off x="3710925" y="2721206"/>
        <a:ext cx="3093750" cy="1383925"/>
      </dsp:txXfrm>
    </dsp:sp>
    <dsp:sp modelId="{5E2810EA-D345-41A8-A590-C919141185AA}">
      <dsp:nvSpPr>
        <dsp:cNvPr id="0" name=""/>
        <dsp:cNvSpPr/>
      </dsp:nvSpPr>
      <dsp:spPr>
        <a:xfrm>
          <a:off x="7949362" y="246206"/>
          <a:ext cx="1887187" cy="1887187"/>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61735-8245-4063-8F36-D59A8376E0C0}">
      <dsp:nvSpPr>
        <dsp:cNvPr id="0" name=""/>
        <dsp:cNvSpPr/>
      </dsp:nvSpPr>
      <dsp:spPr>
        <a:xfrm>
          <a:off x="8351550" y="648393"/>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4B8476-7C4B-49A8-AAC8-DEA3792153A6}">
      <dsp:nvSpPr>
        <dsp:cNvPr id="0" name=""/>
        <dsp:cNvSpPr/>
      </dsp:nvSpPr>
      <dsp:spPr>
        <a:xfrm>
          <a:off x="7346081" y="2721206"/>
          <a:ext cx="3093750" cy="1383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London Sport’s </a:t>
          </a:r>
          <a:r>
            <a:rPr lang="en-GB" sz="1100" kern="1200"/>
            <a:t>place-based work focuses on reducing inequalities in access to sport and physical activity. It works with local organisations—including councils, the NHS, schools, charities and community groups—to make being active easier and more welcoming, based on the needs and voices of local people. (</a:t>
          </a:r>
          <a:r>
            <a:rPr lang="en-GB" sz="1100" kern="1200">
              <a:hlinkClick xmlns:r="http://schemas.openxmlformats.org/officeDocument/2006/relationships" r:id="rId5"/>
            </a:rPr>
            <a:t>London Sport, </a:t>
          </a:r>
          <a:r>
            <a:rPr lang="en-GB" sz="1100" i="1" kern="1200">
              <a:hlinkClick xmlns:r="http://schemas.openxmlformats.org/officeDocument/2006/relationships" r:id="rId5"/>
            </a:rPr>
            <a:t>Our Work in Place</a:t>
          </a:r>
          <a:r>
            <a:rPr lang="en-GB" sz="1100" i="1" kern="1200"/>
            <a:t>)</a:t>
          </a:r>
          <a:endParaRPr lang="en-US" sz="1100" kern="1200"/>
        </a:p>
      </dsp:txBody>
      <dsp:txXfrm>
        <a:off x="7346081" y="2721206"/>
        <a:ext cx="3093750" cy="13839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BCE5F-F69C-499E-8DAA-1BE476F5110A}">
      <dsp:nvSpPr>
        <dsp:cNvPr id="0" name=""/>
        <dsp:cNvSpPr/>
      </dsp:nvSpPr>
      <dsp:spPr>
        <a:xfrm>
          <a:off x="0" y="3706875"/>
          <a:ext cx="10780712" cy="121667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a:t>“I don’t have time.”</a:t>
          </a:r>
          <a:r>
            <a:rPr lang="en-GB" sz="2100" kern="1200"/>
            <a:t>Add movement to existing routines: walk or wheel part of a journey, take a short active break, or split activity into smaller sessions.</a:t>
          </a:r>
          <a:endParaRPr lang="en-US" sz="2100" kern="1200"/>
        </a:p>
      </dsp:txBody>
      <dsp:txXfrm>
        <a:off x="0" y="3706875"/>
        <a:ext cx="10780712" cy="1216679"/>
      </dsp:txXfrm>
    </dsp:sp>
    <dsp:sp modelId="{214C2943-5190-4BED-A1F8-C71CF30E3336}">
      <dsp:nvSpPr>
        <dsp:cNvPr id="0" name=""/>
        <dsp:cNvSpPr/>
      </dsp:nvSpPr>
      <dsp:spPr>
        <a:xfrm rot="10800000">
          <a:off x="0" y="1853872"/>
          <a:ext cx="10780712" cy="1871252"/>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a:t>“I don’t enjoy exercise.”</a:t>
          </a:r>
          <a:r>
            <a:rPr lang="en-GB" sz="2100" kern="1200"/>
            <a:t>Try different kinds of movement—music, gardening, active travel, games or social activities—and choose what feels enjoyable.</a:t>
          </a:r>
          <a:endParaRPr lang="en-US" sz="2100" kern="1200"/>
        </a:p>
      </dsp:txBody>
      <dsp:txXfrm rot="10800000">
        <a:off x="0" y="1853872"/>
        <a:ext cx="10780712" cy="1215883"/>
      </dsp:txXfrm>
    </dsp:sp>
    <dsp:sp modelId="{3D746968-7B95-4170-B028-738251FE5DBF}">
      <dsp:nvSpPr>
        <dsp:cNvPr id="0" name=""/>
        <dsp:cNvSpPr/>
      </dsp:nvSpPr>
      <dsp:spPr>
        <a:xfrm rot="10800000">
          <a:off x="0" y="870"/>
          <a:ext cx="10780712" cy="1871252"/>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a:t>I have pain or a health condition.” </a:t>
          </a:r>
          <a:r>
            <a:rPr lang="en-GB" sz="2100" kern="1200"/>
            <a:t>Choose an activity that suits your needs and build up carefully. Ask a qualified health professional for tailored advice if you are unsure what is safe.</a:t>
          </a:r>
          <a:endParaRPr lang="en-US" sz="2100" kern="1200"/>
        </a:p>
      </dsp:txBody>
      <dsp:txXfrm rot="10800000">
        <a:off x="0" y="870"/>
        <a:ext cx="10780712" cy="12158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D0BE6-B1FC-4F43-B2C5-11C03858CE7A}">
      <dsp:nvSpPr>
        <dsp:cNvPr id="0" name=""/>
        <dsp:cNvSpPr/>
      </dsp:nvSpPr>
      <dsp:spPr>
        <a:xfrm>
          <a:off x="0" y="0"/>
          <a:ext cx="538750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375873-D3CF-4BC6-BDE4-7DC6C810164C}">
      <dsp:nvSpPr>
        <dsp:cNvPr id="0" name=""/>
        <dsp:cNvSpPr/>
      </dsp:nvSpPr>
      <dsp:spPr>
        <a:xfrm>
          <a:off x="0" y="0"/>
          <a:ext cx="5387501"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Physical activity can support health and wellbeing, but barriers such as limited time, low confidence, health concerns or lack of access can make it hard to begin. Small, realistic steps and the right support can help people find movement that fits their lives.</a:t>
          </a:r>
          <a:endParaRPr lang="en-US" sz="2100" kern="1200"/>
        </a:p>
      </dsp:txBody>
      <dsp:txXfrm>
        <a:off x="0" y="0"/>
        <a:ext cx="5387501" cy="2175669"/>
      </dsp:txXfrm>
    </dsp:sp>
    <dsp:sp modelId="{BDAF2BEE-F763-4319-9170-B9D538C63E3D}">
      <dsp:nvSpPr>
        <dsp:cNvPr id="0" name=""/>
        <dsp:cNvSpPr/>
      </dsp:nvSpPr>
      <dsp:spPr>
        <a:xfrm>
          <a:off x="0" y="2175669"/>
          <a:ext cx="538750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1525A-3DFA-47E6-9753-CF4FB460479F}">
      <dsp:nvSpPr>
        <dsp:cNvPr id="0" name=""/>
        <dsp:cNvSpPr/>
      </dsp:nvSpPr>
      <dsp:spPr>
        <a:xfrm>
          <a:off x="0" y="2175669"/>
          <a:ext cx="5387501"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Over six weeks, </a:t>
          </a:r>
          <a:r>
            <a:rPr lang="en-GB" sz="2100" b="1" kern="1200"/>
            <a:t>“Move More, Every Step Counts”</a:t>
          </a:r>
          <a:r>
            <a:rPr lang="en-GB" sz="2100" kern="1200"/>
            <a:t> encourages adults to start where they are, build gradually and keep going. Every safe movement choice is a step forward.</a:t>
          </a:r>
          <a:endParaRPr lang="en-US" sz="2100" kern="1200"/>
        </a:p>
      </dsp:txBody>
      <dsp:txXfrm>
        <a:off x="0" y="2175669"/>
        <a:ext cx="5387501" cy="217566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94C7D8-B589-41B0-9DEA-5B12CD8BD3C5}"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4EE82F-FF60-4C48-B648-F08C5CE117AF}" type="slidenum">
              <a:rPr lang="en-GB" smtClean="0"/>
              <a:t>‹#›</a:t>
            </a:fld>
            <a:endParaRPr lang="en-GB"/>
          </a:p>
        </p:txBody>
      </p:sp>
    </p:spTree>
    <p:extLst>
      <p:ext uri="{BB962C8B-B14F-4D97-AF65-F5344CB8AC3E}">
        <p14:creationId xmlns:p14="http://schemas.microsoft.com/office/powerpoint/2010/main" val="760391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4EE82F-FF60-4C48-B648-F08C5CE117AF}" type="slidenum">
              <a:rPr lang="en-GB" smtClean="0"/>
              <a:t>1</a:t>
            </a:fld>
            <a:endParaRPr lang="en-GB"/>
          </a:p>
        </p:txBody>
      </p:sp>
    </p:spTree>
    <p:extLst>
      <p:ext uri="{BB962C8B-B14F-4D97-AF65-F5344CB8AC3E}">
        <p14:creationId xmlns:p14="http://schemas.microsoft.com/office/powerpoint/2010/main" val="3139303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4EE82F-FF60-4C48-B648-F08C5CE117AF}" type="slidenum">
              <a:rPr lang="en-GB" smtClean="0"/>
              <a:t>13</a:t>
            </a:fld>
            <a:endParaRPr lang="en-GB"/>
          </a:p>
        </p:txBody>
      </p:sp>
    </p:spTree>
    <p:extLst>
      <p:ext uri="{BB962C8B-B14F-4D97-AF65-F5344CB8AC3E}">
        <p14:creationId xmlns:p14="http://schemas.microsoft.com/office/powerpoint/2010/main" val="3029948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127DF-7727-AD69-5781-C4BAFF5B25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2B26976-63BC-73BA-C0AC-4F35A5F642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F55BB1F-DA75-7ABD-0B22-C5CB11F1F61C}"/>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5" name="Footer Placeholder 4">
            <a:extLst>
              <a:ext uri="{FF2B5EF4-FFF2-40B4-BE49-F238E27FC236}">
                <a16:creationId xmlns:a16="http://schemas.microsoft.com/office/drawing/2014/main" id="{C8FF5126-A807-569D-872E-DA5AB909AEA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CEAAC03-DE5C-4653-227F-A6BE19BFFE3C}"/>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201744153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BF892-F59C-0267-7A74-054E738F3FC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1B0CF43-1039-3B1D-B6E8-236896CC066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466F608-6753-C7DA-EE31-0172244F9885}"/>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5" name="Footer Placeholder 4">
            <a:extLst>
              <a:ext uri="{FF2B5EF4-FFF2-40B4-BE49-F238E27FC236}">
                <a16:creationId xmlns:a16="http://schemas.microsoft.com/office/drawing/2014/main" id="{44EC119F-6500-DFED-5962-CC7404BC63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F1B1D72-8732-F629-575C-42F14E885ED3}"/>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76339445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A2181-3B82-98B5-25F9-5F96AB6B2AB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3EABAB1-9DEB-33A7-4512-0F65648632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D8F14FF-4A17-AE7F-694C-DFB898A49D2C}"/>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5" name="Footer Placeholder 4">
            <a:extLst>
              <a:ext uri="{FF2B5EF4-FFF2-40B4-BE49-F238E27FC236}">
                <a16:creationId xmlns:a16="http://schemas.microsoft.com/office/drawing/2014/main" id="{D0EED68F-24FF-3D06-592B-6CD351F99D1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68927F8-BB20-59C6-817F-3A0829369674}"/>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176663732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B6946-2354-8897-68AF-B863449A7C4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EC8DB45-1F00-C7D1-C0E3-8B6A96341B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E2A100-7FA9-3592-3276-BABD0F78472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AA4D61C-81EA-37F9-2DB2-EA7ADD2AE239}"/>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6" name="Footer Placeholder 5">
            <a:extLst>
              <a:ext uri="{FF2B5EF4-FFF2-40B4-BE49-F238E27FC236}">
                <a16:creationId xmlns:a16="http://schemas.microsoft.com/office/drawing/2014/main" id="{649C2E57-A574-3E04-B2A9-71404533CE9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4685656-D4FE-39DC-F1DB-8EE1CDEA6142}"/>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9419192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D1230-8714-895B-6596-43372837BD5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7B5D856-4848-7343-8ECD-72719F7EDC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628DC75-0A37-E027-478F-FA0403564D7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FE2560F-581F-02DB-76B8-AE40861130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EFBBEE-85F9-C5A1-3B68-14E3E8D540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6A41BAB-DD3D-2854-218E-430184A9FE40}"/>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8" name="Footer Placeholder 7">
            <a:extLst>
              <a:ext uri="{FF2B5EF4-FFF2-40B4-BE49-F238E27FC236}">
                <a16:creationId xmlns:a16="http://schemas.microsoft.com/office/drawing/2014/main" id="{5722E12D-DC7D-E9E5-5C8D-1DEDCCA6414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51ADFF1-C769-DBAC-95E3-10539FAC0C47}"/>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169937708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5ED33-10D8-3C01-39F7-D7F847542AF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5C61F44-27B4-7607-AD5A-79BEF6B0E889}"/>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4" name="Footer Placeholder 3">
            <a:extLst>
              <a:ext uri="{FF2B5EF4-FFF2-40B4-BE49-F238E27FC236}">
                <a16:creationId xmlns:a16="http://schemas.microsoft.com/office/drawing/2014/main" id="{71D9C0D7-991D-870A-754A-8999A914684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9105E23-4E6C-BF47-E398-99C657D8D725}"/>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190600265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2D22B2-6C6A-9FBF-A941-1D6F3980C581}"/>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3" name="Footer Placeholder 2">
            <a:extLst>
              <a:ext uri="{FF2B5EF4-FFF2-40B4-BE49-F238E27FC236}">
                <a16:creationId xmlns:a16="http://schemas.microsoft.com/office/drawing/2014/main" id="{69A7AD54-F2D2-D17E-135F-5A05FC4DC01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9D838BE-846A-361F-F93E-CBBB824D3F77}"/>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269037001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178A-45F8-72EA-6C71-79FD823BA0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37F61EE-98ED-88B5-112E-2A106038EC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6ABABEF-79D7-DF56-2FC1-E15F70F96E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EA0AA5-13EA-9DA1-C96B-88DE7FF45F47}"/>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6" name="Footer Placeholder 5">
            <a:extLst>
              <a:ext uri="{FF2B5EF4-FFF2-40B4-BE49-F238E27FC236}">
                <a16:creationId xmlns:a16="http://schemas.microsoft.com/office/drawing/2014/main" id="{EBA94E2D-0C33-A6C2-2DA0-C7E9C9C0C4A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6EF1932-4639-ED81-4282-714AAE08534C}"/>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376834097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2DBDB-67D8-8974-3B74-3516A1658F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238CE57-A1E3-ACC1-83C7-DA3B3772C10A}"/>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CD3C68-0D68-74E5-4457-05103A661D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9CB400-A29D-87A4-B5D8-DA38612E610A}"/>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6" name="Footer Placeholder 5">
            <a:extLst>
              <a:ext uri="{FF2B5EF4-FFF2-40B4-BE49-F238E27FC236}">
                <a16:creationId xmlns:a16="http://schemas.microsoft.com/office/drawing/2014/main" id="{F3B1779E-B427-DBE3-290B-5E778295C15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737F178-9AA8-3E62-891D-B69EB8C44101}"/>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250477624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0247-6CA5-2CA4-AD73-790BC81B4A1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1CF33DE-8746-8088-218B-0EACDB5B4B6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BDD21B-2DAF-0BE0-13F3-683F4BCD42C3}"/>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5" name="Footer Placeholder 4">
            <a:extLst>
              <a:ext uri="{FF2B5EF4-FFF2-40B4-BE49-F238E27FC236}">
                <a16:creationId xmlns:a16="http://schemas.microsoft.com/office/drawing/2014/main" id="{252439F8-4FBA-2D15-263F-EC1AE608F13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0F6EB6-77BB-8039-CDC1-C57B0497F674}"/>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4440584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ECA5A7-F6CD-67FE-78DF-50DAFDAF500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32B1BC-74E0-BC8D-4601-71711FC948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90D233-B630-90B9-E9A5-31CE55552263}"/>
              </a:ext>
            </a:extLst>
          </p:cNvPr>
          <p:cNvSpPr>
            <a:spLocks noGrp="1"/>
          </p:cNvSpPr>
          <p:nvPr>
            <p:ph type="dt" sz="half" idx="10"/>
          </p:nvPr>
        </p:nvSpPr>
        <p:spPr/>
        <p:txBody>
          <a:bodyPr/>
          <a:lstStyle/>
          <a:p>
            <a:fld id="{6989806E-8E94-473C-AEE7-BE6F15F85533}" type="datetime1">
              <a:rPr lang="en-US" smtClean="0"/>
              <a:t>10/26/2026</a:t>
            </a:fld>
            <a:endParaRPr lang="en-US" dirty="0"/>
          </a:p>
        </p:txBody>
      </p:sp>
      <p:sp>
        <p:nvSpPr>
          <p:cNvPr id="5" name="Footer Placeholder 4">
            <a:extLst>
              <a:ext uri="{FF2B5EF4-FFF2-40B4-BE49-F238E27FC236}">
                <a16:creationId xmlns:a16="http://schemas.microsoft.com/office/drawing/2014/main" id="{274D6548-32E8-8CFF-8230-DE934A2BC6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0E399C8-AB5B-F04B-0112-0C697DE8F647}"/>
              </a:ext>
            </a:extLst>
          </p:cNvPr>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409208308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6989806E-8E94-473C-AEE7-BE6F15F85533}" type="datetime1">
              <a:rPr lang="en-US" smtClean="0"/>
              <a:t>10/26/2026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38078031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989806E-8E94-473C-AEE7-BE6F15F85533}" type="datetime1">
              <a:rPr lang="en-US" smtClean="0"/>
              <a:t>10/26/2026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101281013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F21ED8-1AEC-F3AD-3558-6A25C07291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AA05C74-0E90-4F0F-3344-C8F1A035DD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83CD98-06A5-BA91-46E1-CD39C5FBF0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989806E-8E94-473C-AEE7-BE6F15F85533}" type="datetime1">
              <a:rPr lang="en-US" smtClean="0"/>
              <a:t>10/26/2026</a:t>
            </a:fld>
            <a:endParaRPr lang="en-US" dirty="0"/>
          </a:p>
        </p:txBody>
      </p:sp>
      <p:sp>
        <p:nvSpPr>
          <p:cNvPr id="5" name="Footer Placeholder 4">
            <a:extLst>
              <a:ext uri="{FF2B5EF4-FFF2-40B4-BE49-F238E27FC236}">
                <a16:creationId xmlns:a16="http://schemas.microsoft.com/office/drawing/2014/main" id="{16A67DBF-2AAE-0976-3B45-7CEED49532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5A41191F-68E5-7D5C-704F-F70CAB23BD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2921982956"/>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 id="2147483923" r:id="rId12"/>
    <p:sldLayoutId id="2147483924"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7.jpeg"/><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jpeg"/><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9.jpeg"/><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1.jpeg"/><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6.jpeg"/><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8" Type="http://schemas.openxmlformats.org/officeDocument/2006/relationships/hyperlink" Target="https://www.sportengland.org/funding-and-campaigns/active-partnerships" TargetMode="External"/><Relationship Id="rId3" Type="http://schemas.openxmlformats.org/officeDocument/2006/relationships/hyperlink" Target="https://www.nice.org.uk/guidance/ph44" TargetMode="External"/><Relationship Id="rId7" Type="http://schemas.openxmlformats.org/officeDocument/2006/relationships/hyperlink" Target="https://www.cdc.gov/physical-activity-basics/benefits/index.html" TargetMode="External"/><Relationship Id="rId2" Type="http://schemas.openxmlformats.org/officeDocument/2006/relationships/hyperlink" Target="https://www.nice.org.uk/guidance/ph41" TargetMode="External"/><Relationship Id="rId1" Type="http://schemas.openxmlformats.org/officeDocument/2006/relationships/slideLayout" Target="../slideLayouts/slideLayout13.xml"/><Relationship Id="rId6" Type="http://schemas.openxmlformats.org/officeDocument/2006/relationships/hyperlink" Target="https://www.gov.uk/government/publications/physical-activity-applying-all-our-health/physical-activity-applying-all-our-health" TargetMode="External"/><Relationship Id="rId11" Type="http://schemas.openxmlformats.org/officeDocument/2006/relationships/hyperlink" Target="https://doi.org/10.3389/fpsyg.2024.1349880" TargetMode="External"/><Relationship Id="rId5" Type="http://schemas.openxmlformats.org/officeDocument/2006/relationships/hyperlink" Target="https://www.who.int/news/item/26-06-2024-nearly-1.8-billion-adults-at-risk-of-disease-from-not-doing-enough-physical-activity/" TargetMode="External"/><Relationship Id="rId10" Type="http://schemas.openxmlformats.org/officeDocument/2006/relationships/hyperlink" Target="https://londonsport.org/our-work/place/" TargetMode="External"/><Relationship Id="rId4" Type="http://schemas.openxmlformats.org/officeDocument/2006/relationships/hyperlink" Target="https://www.sportengland.org/research-and-data/data/active-lives/active-lives-data-tables?section=adult-surveys-section" TargetMode="External"/><Relationship Id="rId9" Type="http://schemas.openxmlformats.org/officeDocument/2006/relationships/hyperlink" Target="https://ukactive.com/services/projects-and-partnersh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9574E-31A7-DE9D-278D-208441D4D8FB}"/>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4100"/>
              <a:t>Social Epidemiology &amp;Public health development</a:t>
            </a:r>
          </a:p>
        </p:txBody>
      </p:sp>
      <p:sp>
        <p:nvSpPr>
          <p:cNvPr id="3" name="Subtitle 2">
            <a:extLst>
              <a:ext uri="{FF2B5EF4-FFF2-40B4-BE49-F238E27FC236}">
                <a16:creationId xmlns:a16="http://schemas.microsoft.com/office/drawing/2014/main" id="{6E3C4973-0CA7-689F-6083-9EFD28261FE7}"/>
              </a:ext>
            </a:extLst>
          </p:cNvPr>
          <p:cNvSpPr>
            <a:spLocks noGrp="1"/>
          </p:cNvSpPr>
          <p:nvPr>
            <p:ph sz="quarter" idx="15"/>
          </p:nvPr>
        </p:nvSpPr>
        <p:spPr>
          <a:xfrm>
            <a:off x="5916168" y="670559"/>
            <a:ext cx="5888736" cy="5209033"/>
          </a:xfrm>
        </p:spPr>
        <p:txBody>
          <a:bodyPr vert="horz" lIns="91440" tIns="45720" rIns="91440" bIns="45720" rtlCol="0">
            <a:normAutofit/>
          </a:bodyPr>
          <a:lstStyle/>
          <a:p>
            <a:pPr marL="0"/>
            <a:r>
              <a:rPr lang="en-US" sz="1900" dirty="0"/>
              <a:t>Module code: LCHS7000</a:t>
            </a:r>
          </a:p>
          <a:p>
            <a:pPr marL="0"/>
            <a:r>
              <a:rPr lang="en-US" sz="1900" dirty="0"/>
              <a:t>Group members :  Augustina Wiredu   SID: 2613736</a:t>
            </a:r>
          </a:p>
          <a:p>
            <a:pPr marL="0"/>
            <a:r>
              <a:rPr lang="en-US" sz="1900" dirty="0"/>
              <a:t>                              Salma Bashir Shaikh SID: 2607302</a:t>
            </a:r>
          </a:p>
          <a:p>
            <a:r>
              <a:rPr lang="en-US" sz="1900" dirty="0"/>
              <a:t>Lecturers name: Itse Olaoye</a:t>
            </a:r>
          </a:p>
          <a:p>
            <a:endParaRPr lang="en-US" sz="1900" dirty="0"/>
          </a:p>
          <a:p>
            <a:pPr marL="0"/>
            <a:r>
              <a:rPr lang="en-US" sz="1900" dirty="0"/>
              <a:t>Task : plan and design a campaign to promote a positive health behavior.</a:t>
            </a:r>
          </a:p>
          <a:p>
            <a:pPr marL="0"/>
            <a:r>
              <a:rPr lang="en-US" sz="1900" dirty="0"/>
              <a:t>Topic : Physical Activity</a:t>
            </a:r>
          </a:p>
          <a:p>
            <a:pPr marL="0"/>
            <a:r>
              <a:rPr lang="en-US" sz="1900" dirty="0"/>
              <a:t>Target age group: 18 years+</a:t>
            </a:r>
          </a:p>
          <a:p>
            <a:pPr marL="0"/>
            <a:r>
              <a:rPr lang="en-US" sz="1900" dirty="0"/>
              <a:t> </a:t>
            </a:r>
          </a:p>
          <a:p>
            <a:pPr marL="0"/>
            <a:r>
              <a:rPr lang="en-US" sz="1900" dirty="0"/>
              <a:t>Campaign length : 6 weeks </a:t>
            </a:r>
          </a:p>
          <a:p>
            <a:pPr marL="0"/>
            <a:r>
              <a:rPr lang="en-US" sz="1900" dirty="0"/>
              <a:t>Theme : move more, every step counts !</a:t>
            </a:r>
          </a:p>
        </p:txBody>
      </p:sp>
      <p:pic>
        <p:nvPicPr>
          <p:cNvPr id="7" name="Picture 6" descr="The image depicts a diverse group of people, including children and adults, engaging in a variety of physical activities, such as cycling, running, and playing, in a vibrant, outdoor community setting.&#10;&#10;AI-generated content may be incorrect.">
            <a:extLst>
              <a:ext uri="{FF2B5EF4-FFF2-40B4-BE49-F238E27FC236}">
                <a16:creationId xmlns:a16="http://schemas.microsoft.com/office/drawing/2014/main" id="{D0745AA4-D155-E2AE-F1D6-FBE7EE9CF764}"/>
              </a:ext>
            </a:extLst>
          </p:cNvPr>
          <p:cNvPicPr>
            <a:picLocks noChangeAspect="1"/>
          </p:cNvPicPr>
          <p:nvPr/>
        </p:nvPicPr>
        <p:blipFill>
          <a:blip r:embed="rId3">
            <a:extLst>
              <a:ext uri="{28A0092B-C50C-407E-A947-70E740481C1C}">
                <a14:useLocalDpi xmlns:a14="http://schemas.microsoft.com/office/drawing/2010/main" val="0"/>
              </a:ext>
            </a:extLst>
          </a:blip>
          <a:srcRect l="2488"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p:spPr>
      </p:pic>
    </p:spTree>
    <p:extLst>
      <p:ext uri="{BB962C8B-B14F-4D97-AF65-F5344CB8AC3E}">
        <p14:creationId xmlns:p14="http://schemas.microsoft.com/office/powerpoint/2010/main" val="1455906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A440F4-0A48-1BE3-16A0-BB077E3C8A48}"/>
              </a:ext>
            </a:extLst>
          </p:cNvPr>
          <p:cNvSpPr>
            <a:spLocks noGrp="1"/>
          </p:cNvSpPr>
          <p:nvPr>
            <p:ph sz="quarter" idx="15"/>
          </p:nvPr>
        </p:nvSpPr>
        <p:spPr>
          <a:xfrm>
            <a:off x="731838" y="987552"/>
            <a:ext cx="5181600" cy="5467223"/>
          </a:xfrm>
        </p:spPr>
        <p:txBody>
          <a:bodyPr>
            <a:normAutofit lnSpcReduction="10000"/>
          </a:bodyPr>
          <a:lstStyle/>
          <a:p>
            <a:pPr marL="0" indent="0">
              <a:buNone/>
            </a:pPr>
            <a:r>
              <a:rPr lang="en-GB" dirty="0"/>
              <a:t>Student name: Augustina Wiredu</a:t>
            </a:r>
          </a:p>
          <a:p>
            <a:r>
              <a:rPr lang="en-GB" dirty="0"/>
              <a:t>SID: </a:t>
            </a:r>
            <a:r>
              <a:rPr lang="en-US" dirty="0"/>
              <a:t>2613736</a:t>
            </a:r>
            <a:endParaRPr lang="en-GB" dirty="0"/>
          </a:p>
          <a:p>
            <a:endParaRPr lang="en-GB" dirty="0"/>
          </a:p>
          <a:p>
            <a:r>
              <a:rPr lang="en-GB" dirty="0"/>
              <a:t>INTRODUCTION AND FOCUS</a:t>
            </a:r>
          </a:p>
          <a:p>
            <a:r>
              <a:rPr lang="en-GB" dirty="0"/>
              <a:t>HEALTH PROMOTION AND PHYSICAL ACTIVITY</a:t>
            </a:r>
          </a:p>
          <a:p>
            <a:r>
              <a:rPr lang="en-GB" dirty="0"/>
              <a:t> IMPACTS </a:t>
            </a:r>
          </a:p>
          <a:p>
            <a:r>
              <a:rPr lang="en-GB" dirty="0"/>
              <a:t>STATISTICS</a:t>
            </a:r>
          </a:p>
          <a:p>
            <a:r>
              <a:rPr lang="en-GB" dirty="0"/>
              <a:t>INTERVENTIONS </a:t>
            </a:r>
          </a:p>
          <a:p>
            <a:r>
              <a:rPr lang="en-GB" dirty="0"/>
              <a:t>SHORT AND LONG TERM CONSEQUENCIES</a:t>
            </a:r>
          </a:p>
          <a:p>
            <a:endParaRPr lang="en-GB" dirty="0"/>
          </a:p>
        </p:txBody>
      </p:sp>
      <p:sp>
        <p:nvSpPr>
          <p:cNvPr id="4" name="Content Placeholder 3">
            <a:extLst>
              <a:ext uri="{FF2B5EF4-FFF2-40B4-BE49-F238E27FC236}">
                <a16:creationId xmlns:a16="http://schemas.microsoft.com/office/drawing/2014/main" id="{FEA646E0-5945-FE30-71B1-A4D8D5732A14}"/>
              </a:ext>
            </a:extLst>
          </p:cNvPr>
          <p:cNvSpPr>
            <a:spLocks noGrp="1"/>
          </p:cNvSpPr>
          <p:nvPr>
            <p:ph sz="quarter" idx="16"/>
          </p:nvPr>
        </p:nvSpPr>
        <p:spPr>
          <a:xfrm>
            <a:off x="6284947" y="987237"/>
            <a:ext cx="5181600" cy="5467222"/>
          </a:xfrm>
        </p:spPr>
        <p:txBody>
          <a:bodyPr>
            <a:normAutofit fontScale="40000" lnSpcReduction="20000"/>
          </a:bodyPr>
          <a:lstStyle/>
          <a:p>
            <a:r>
              <a:rPr lang="en-US" sz="5100"/>
              <a:t>Student name : Salma Bashir Shaikh</a:t>
            </a:r>
          </a:p>
          <a:p>
            <a:r>
              <a:rPr lang="en-US" sz="5100"/>
              <a:t> SID: 2607302</a:t>
            </a:r>
          </a:p>
          <a:p>
            <a:endParaRPr lang="en-US" sz="5100"/>
          </a:p>
          <a:p>
            <a:r>
              <a:rPr lang="en-GB" sz="5100"/>
              <a:t>Benefits </a:t>
            </a:r>
          </a:p>
          <a:p>
            <a:r>
              <a:rPr lang="en-GB" sz="5100"/>
              <a:t>Evaluation and measuring of campaign ( 6 weeks duration)</a:t>
            </a:r>
          </a:p>
          <a:p>
            <a:r>
              <a:rPr lang="en-GB" sz="5100"/>
              <a:t>Poster </a:t>
            </a:r>
          </a:p>
          <a:p>
            <a:r>
              <a:rPr lang="en-GB" sz="5100"/>
              <a:t>Local and national policies </a:t>
            </a:r>
          </a:p>
          <a:p>
            <a:r>
              <a:rPr lang="en-GB" sz="5100"/>
              <a:t>Physical, phycological, sociological benefit of implementing the change</a:t>
            </a:r>
          </a:p>
          <a:p>
            <a:r>
              <a:rPr lang="en-GB" sz="5100"/>
              <a:t>Health behavioural theories </a:t>
            </a:r>
          </a:p>
          <a:p>
            <a:r>
              <a:rPr lang="en-GB" sz="5100"/>
              <a:t>Solutions to individual challenges</a:t>
            </a:r>
          </a:p>
          <a:p>
            <a:r>
              <a:rPr lang="en-GB" sz="5100"/>
              <a:t>conclusion</a:t>
            </a:r>
          </a:p>
          <a:p>
            <a:endParaRPr lang="en-GB"/>
          </a:p>
          <a:p>
            <a:r>
              <a:rPr lang="en-US">
                <a:solidFill>
                  <a:srgbClr val="FFFFFF"/>
                </a:solidFill>
              </a:rPr>
              <a:t>PHYSIOLOGICAL , PSYCHOLOGICAL , SOCIOLOGICAL BENEFIT OF IMPLEMENTING THE CHANGE</a:t>
            </a:r>
            <a:endParaRPr lang="en-GB"/>
          </a:p>
          <a:p>
            <a:r>
              <a:rPr lang="en-US">
                <a:solidFill>
                  <a:srgbClr val="FFFFFF"/>
                </a:solidFill>
              </a:rPr>
              <a:t>PHYSIOLOGICAL , PSYCHOLOGICAL , SOCIOLOGICAL BENEFIT OF IMPLEMENTING THE CHANGE</a:t>
            </a:r>
            <a:endParaRPr lang="en-GB"/>
          </a:p>
          <a:p>
            <a:endParaRPr lang="en-GB"/>
          </a:p>
          <a:p>
            <a:endParaRPr lang="en-GB" dirty="0"/>
          </a:p>
        </p:txBody>
      </p:sp>
    </p:spTree>
    <p:extLst>
      <p:ext uri="{BB962C8B-B14F-4D97-AF65-F5344CB8AC3E}">
        <p14:creationId xmlns:p14="http://schemas.microsoft.com/office/powerpoint/2010/main" val="2008522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rm's eye view of the feet of a person running on the road">
            <a:extLst>
              <a:ext uri="{FF2B5EF4-FFF2-40B4-BE49-F238E27FC236}">
                <a16:creationId xmlns:a16="http://schemas.microsoft.com/office/drawing/2014/main" id="{FA939AFE-C3A2-6965-576E-3CE2A3AF9B08}"/>
              </a:ext>
            </a:extLst>
          </p:cNvPr>
          <p:cNvPicPr>
            <a:picLocks noChangeAspect="1"/>
          </p:cNvPicPr>
          <p:nvPr/>
        </p:nvPicPr>
        <p:blipFill>
          <a:blip r:embed="rId2"/>
          <a:srcRect l="45552" r="9382"/>
          <a:stretch>
            <a:fillRect/>
          </a:stretch>
        </p:blipFill>
        <p:spPr>
          <a:xfrm>
            <a:off x="3306519" y="1587"/>
            <a:ext cx="3475281"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E07B5B1C-5F5A-C63D-8477-EFA6EB295F52}"/>
              </a:ext>
            </a:extLst>
          </p:cNvPr>
          <p:cNvSpPr>
            <a:spLocks noGrp="1"/>
          </p:cNvSpPr>
          <p:nvPr>
            <p:ph type="title"/>
          </p:nvPr>
        </p:nvSpPr>
        <p:spPr>
          <a:xfrm>
            <a:off x="481012" y="485775"/>
            <a:ext cx="2825506" cy="5719762"/>
          </a:xfrm>
        </p:spPr>
        <p:txBody>
          <a:bodyPr vert="horz" lIns="91440" tIns="45720" rIns="91440" bIns="45720" rtlCol="0" anchor="ctr">
            <a:normAutofit/>
          </a:bodyPr>
          <a:lstStyle/>
          <a:p>
            <a:r>
              <a:rPr lang="en-US" sz="3600" dirty="0"/>
              <a:t>Introduction &amp; Focus </a:t>
            </a:r>
          </a:p>
        </p:txBody>
      </p:sp>
      <p:sp>
        <p:nvSpPr>
          <p:cNvPr id="3" name="Content Placeholder 2">
            <a:extLst>
              <a:ext uri="{FF2B5EF4-FFF2-40B4-BE49-F238E27FC236}">
                <a16:creationId xmlns:a16="http://schemas.microsoft.com/office/drawing/2014/main" id="{A7713953-4F7A-5D22-4576-678833031633}"/>
              </a:ext>
            </a:extLst>
          </p:cNvPr>
          <p:cNvSpPr>
            <a:spLocks noGrp="1"/>
          </p:cNvSpPr>
          <p:nvPr>
            <p:ph idx="1"/>
          </p:nvPr>
        </p:nvSpPr>
        <p:spPr>
          <a:xfrm>
            <a:off x="7010401" y="485774"/>
            <a:ext cx="4699000" cy="5719763"/>
          </a:xfrm>
        </p:spPr>
        <p:txBody>
          <a:bodyPr vert="horz" lIns="91440" tIns="45720" rIns="91440" bIns="45720" rtlCol="0" anchor="ctr">
            <a:normAutofit/>
          </a:bodyPr>
          <a:lstStyle/>
          <a:p>
            <a:pPr marL="0"/>
            <a:endParaRPr lang="en-US" sz="1000" dirty="0"/>
          </a:p>
          <a:p>
            <a:r>
              <a:rPr lang="en-US" sz="1000" b="1" dirty="0"/>
              <a:t>Aims of the presentation</a:t>
            </a:r>
          </a:p>
          <a:p>
            <a:pPr lvl="0"/>
            <a:r>
              <a:rPr lang="en-US" sz="1000" dirty="0"/>
              <a:t>Explain what physical activity is and why it matters.</a:t>
            </a:r>
          </a:p>
          <a:p>
            <a:pPr lvl="0"/>
            <a:r>
              <a:rPr lang="en-US" sz="1000" dirty="0"/>
              <a:t>Describe how regular movement can support physical and mental health.</a:t>
            </a:r>
          </a:p>
          <a:p>
            <a:pPr lvl="0"/>
            <a:r>
              <a:rPr lang="en-US" sz="1000" dirty="0"/>
              <a:t>Identify common barriers related to physical activity</a:t>
            </a:r>
          </a:p>
          <a:p>
            <a:pPr lvl="0"/>
            <a:r>
              <a:rPr lang="en-US" sz="1000" dirty="0"/>
              <a:t>Introduce the health promotion campaign, </a:t>
            </a:r>
            <a:r>
              <a:rPr lang="en-US" sz="1000" b="1" dirty="0"/>
              <a:t>“Move More, Every Step Counts.”</a:t>
            </a:r>
            <a:endParaRPr lang="en-US" sz="1000" dirty="0"/>
          </a:p>
          <a:p>
            <a:pPr marL="0"/>
            <a:endParaRPr lang="en-US" sz="1000" dirty="0"/>
          </a:p>
          <a:p>
            <a:r>
              <a:rPr lang="en-US" sz="1000" b="1" dirty="0"/>
              <a:t>Presentation content</a:t>
            </a:r>
          </a:p>
          <a:p>
            <a:pPr lvl="0"/>
            <a:r>
              <a:rPr lang="en-US" sz="1000" b="1" dirty="0"/>
              <a:t>Physical activity:</a:t>
            </a:r>
            <a:r>
              <a:rPr lang="en-US" sz="1000" dirty="0"/>
              <a:t> Walking, wheeling, cycling, dancing, sport, active breaks, strength activities and everyday tasks.</a:t>
            </a:r>
          </a:p>
          <a:p>
            <a:pPr lvl="0"/>
            <a:r>
              <a:rPr lang="en-US" sz="1000" b="1" dirty="0"/>
              <a:t>Adult activity guidance:</a:t>
            </a:r>
            <a:r>
              <a:rPr lang="en-US" sz="1000" dirty="0"/>
              <a:t> Key recommendations for how adults can be active and build movement into their week.</a:t>
            </a:r>
          </a:p>
          <a:p>
            <a:pPr lvl="0"/>
            <a:r>
              <a:rPr lang="en-US" sz="1000" b="1" dirty="0"/>
              <a:t>Accessible ways to move:</a:t>
            </a:r>
            <a:r>
              <a:rPr lang="en-US" sz="1000" dirty="0"/>
              <a:t> Ideas suited to different routines, abilities, fitness levels and starting points.</a:t>
            </a:r>
          </a:p>
          <a:p>
            <a:pPr lvl="0"/>
            <a:r>
              <a:rPr lang="en-US" sz="1000" b="1" dirty="0"/>
              <a:t>Six-week campaign plan:</a:t>
            </a:r>
            <a:r>
              <a:rPr lang="en-US" sz="1000" dirty="0"/>
              <a:t> Weekly prompts and activities to encourage people to try movement and track personal progress.</a:t>
            </a:r>
          </a:p>
          <a:p>
            <a:pPr lvl="0"/>
            <a:r>
              <a:rPr lang="en-US" sz="1000" b="1" dirty="0"/>
              <a:t>Safety and inclusion:</a:t>
            </a:r>
            <a:r>
              <a:rPr lang="en-US" sz="1000" dirty="0"/>
              <a:t> Ways to make activities welcoming, adaptable and safe for different participants.</a:t>
            </a:r>
          </a:p>
          <a:p>
            <a:pPr lvl="0"/>
            <a:r>
              <a:rPr lang="en-US" sz="1000" b="1" dirty="0"/>
              <a:t>Evaluation:</a:t>
            </a:r>
            <a:r>
              <a:rPr lang="en-US" sz="1000" dirty="0"/>
              <a:t> A simple approach to checking participation, feedback and progress.</a:t>
            </a:r>
          </a:p>
          <a:p>
            <a:pPr lvl="0"/>
            <a:r>
              <a:rPr lang="en-US" sz="1000" b="1" dirty="0"/>
              <a:t>Campaign message:</a:t>
            </a:r>
            <a:r>
              <a:rPr lang="en-US" sz="1000" dirty="0"/>
              <a:t> Start small, build gradually and remember that every step counts.</a:t>
            </a:r>
          </a:p>
          <a:p>
            <a:pPr marL="0"/>
            <a:endParaRPr lang="en-US" sz="1000" dirty="0"/>
          </a:p>
          <a:p>
            <a:endParaRPr lang="en-US" sz="1000" dirty="0"/>
          </a:p>
        </p:txBody>
      </p:sp>
    </p:spTree>
    <p:extLst>
      <p:ext uri="{BB962C8B-B14F-4D97-AF65-F5344CB8AC3E}">
        <p14:creationId xmlns:p14="http://schemas.microsoft.com/office/powerpoint/2010/main" val="3676917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7C4B12-3DD0-776F-0020-960ED6BB27B6}"/>
              </a:ext>
            </a:extLst>
          </p:cNvPr>
          <p:cNvSpPr>
            <a:spLocks noGrp="1"/>
          </p:cNvSpPr>
          <p:nvPr>
            <p:ph type="title"/>
          </p:nvPr>
        </p:nvSpPr>
        <p:spPr>
          <a:xfrm>
            <a:off x="6657715" y="467271"/>
            <a:ext cx="4195674" cy="2052522"/>
          </a:xfrm>
        </p:spPr>
        <p:txBody>
          <a:bodyPr vert="horz" lIns="91440" tIns="45720" rIns="91440" bIns="45720" rtlCol="0" anchor="b">
            <a:normAutofit/>
          </a:bodyPr>
          <a:lstStyle/>
          <a:p>
            <a:br>
              <a:rPr lang="en-US" sz="2200" b="1"/>
            </a:br>
            <a:br>
              <a:rPr lang="en-US" sz="2200" b="1"/>
            </a:br>
            <a:br>
              <a:rPr lang="en-US" sz="2200" b="1"/>
            </a:br>
            <a:r>
              <a:rPr lang="en-US" sz="2200" b="1"/>
              <a:t>Health Promotion and Physical Activity</a:t>
            </a:r>
            <a:br>
              <a:rPr lang="en-US" sz="2200" b="1"/>
            </a:br>
            <a:endParaRPr lang="en-US" sz="2200"/>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CEE1A249-B696-62AA-F095-057179D5A40A}"/>
              </a:ext>
            </a:extLst>
          </p:cNvPr>
          <p:cNvPicPr>
            <a:picLocks noChangeAspect="1"/>
          </p:cNvPicPr>
          <p:nvPr/>
        </p:nvPicPr>
        <p:blipFill>
          <a:blip r:embed="rId2"/>
          <a:srcRect l="14492" r="14258"/>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872D7FE-2FCD-0D53-AE6A-80F94FD1C94C}"/>
              </a:ext>
            </a:extLst>
          </p:cNvPr>
          <p:cNvSpPr>
            <a:spLocks noGrp="1"/>
          </p:cNvSpPr>
          <p:nvPr>
            <p:ph idx="1"/>
          </p:nvPr>
        </p:nvSpPr>
        <p:spPr>
          <a:xfrm>
            <a:off x="6657715" y="2990818"/>
            <a:ext cx="4195673" cy="2913872"/>
          </a:xfrm>
        </p:spPr>
        <p:txBody>
          <a:bodyPr vert="horz" lIns="91440" tIns="45720" rIns="91440" bIns="45720" rtlCol="0">
            <a:normAutofit/>
          </a:bodyPr>
          <a:lstStyle/>
          <a:p>
            <a:endParaRPr lang="en-US" sz="1100" b="1">
              <a:solidFill>
                <a:schemeClr val="tx1">
                  <a:alpha val="80000"/>
                </a:schemeClr>
              </a:solidFill>
            </a:endParaRPr>
          </a:p>
          <a:p>
            <a:pPr lvl="0"/>
            <a:r>
              <a:rPr lang="en-US" sz="1100" b="1">
                <a:solidFill>
                  <a:schemeClr val="tx1">
                    <a:alpha val="80000"/>
                  </a:schemeClr>
                </a:solidFill>
              </a:rPr>
              <a:t>Physical activity:</a:t>
            </a:r>
            <a:r>
              <a:rPr lang="en-US" sz="1100">
                <a:solidFill>
                  <a:schemeClr val="tx1">
                    <a:alpha val="80000"/>
                  </a:schemeClr>
                </a:solidFill>
              </a:rPr>
              <a:t> WHO defines physical activity as </a:t>
            </a:r>
            <a:r>
              <a:rPr lang="en-US" sz="1100" i="1">
                <a:solidFill>
                  <a:schemeClr val="tx1">
                    <a:alpha val="80000"/>
                  </a:schemeClr>
                </a:solidFill>
              </a:rPr>
              <a:t>any bodily movement produced by skeletal muscles that requires energy expenditure</a:t>
            </a:r>
            <a:r>
              <a:rPr lang="en-US" sz="1100">
                <a:solidFill>
                  <a:schemeClr val="tx1">
                    <a:alpha val="80000"/>
                  </a:schemeClr>
                </a:solidFill>
              </a:rPr>
              <a:t>. This includes movement during leisure time, travel, work and household tasks—for example, walking, cycling, wheeling, sport and active recreation. (World Health Organization, n.d.)</a:t>
            </a:r>
          </a:p>
          <a:p>
            <a:pPr lvl="0"/>
            <a:endParaRPr lang="en-US" sz="1100">
              <a:solidFill>
                <a:schemeClr val="tx1">
                  <a:alpha val="80000"/>
                </a:schemeClr>
              </a:solidFill>
            </a:endParaRPr>
          </a:p>
          <a:p>
            <a:pPr lvl="0"/>
            <a:r>
              <a:rPr lang="en-US" sz="1100" b="1">
                <a:solidFill>
                  <a:schemeClr val="tx1">
                    <a:alpha val="80000"/>
                  </a:schemeClr>
                </a:solidFill>
              </a:rPr>
              <a:t>Health promotion:</a:t>
            </a:r>
            <a:r>
              <a:rPr lang="en-US" sz="1100">
                <a:solidFill>
                  <a:schemeClr val="tx1">
                    <a:alpha val="80000"/>
                  </a:schemeClr>
                </a:solidFill>
              </a:rPr>
              <a:t> WHO defines health promotion as </a:t>
            </a:r>
            <a:r>
              <a:rPr lang="en-US" sz="1100" i="1">
                <a:solidFill>
                  <a:schemeClr val="tx1">
                    <a:alpha val="80000"/>
                  </a:schemeClr>
                </a:solidFill>
              </a:rPr>
              <a:t>the process of enabling people to increase control over, and to improve, their health</a:t>
            </a:r>
            <a:r>
              <a:rPr lang="en-US" sz="1100">
                <a:solidFill>
                  <a:schemeClr val="tx1">
                    <a:alpha val="80000"/>
                  </a:schemeClr>
                </a:solidFill>
              </a:rPr>
              <a:t>. It includes helping people build skills and creating social and environmental conditions that support health. (World Health Organization, n.d.)</a:t>
            </a:r>
          </a:p>
          <a:p>
            <a:pPr marL="0"/>
            <a:endParaRPr lang="en-US" sz="1100" b="1">
              <a:solidFill>
                <a:schemeClr val="tx1">
                  <a:alpha val="80000"/>
                </a:schemeClr>
              </a:solidFill>
            </a:endParaRPr>
          </a:p>
          <a:p>
            <a:endParaRPr lang="en-US" sz="110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5176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606FE9F-51D0-1612-4BF0-BDDC69949474}"/>
              </a:ext>
            </a:extLst>
          </p:cNvPr>
          <p:cNvPicPr>
            <a:picLocks noChangeAspect="1"/>
          </p:cNvPicPr>
          <p:nvPr/>
        </p:nvPicPr>
        <p:blipFill>
          <a:blip r:embed="rId2">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0C728-7F6A-4E7C-5632-0D55EDFC494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IMPACTS OF HEALTH PROMOTION ON PHYSICAL EXERCISE </a:t>
            </a:r>
          </a:p>
        </p:txBody>
      </p:sp>
      <p:graphicFrame>
        <p:nvGraphicFramePr>
          <p:cNvPr id="5" name="Content Placeholder 2">
            <a:extLst>
              <a:ext uri="{FF2B5EF4-FFF2-40B4-BE49-F238E27FC236}">
                <a16:creationId xmlns:a16="http://schemas.microsoft.com/office/drawing/2014/main" id="{FE9C88EC-09CF-A3CB-A5A2-04EDA9A62799}"/>
              </a:ext>
            </a:extLst>
          </p:cNvPr>
          <p:cNvGraphicFramePr>
            <a:graphicFrameLocks noGrp="1"/>
          </p:cNvGraphicFramePr>
          <p:nvPr>
            <p:ph idx="1"/>
            <p:extLst>
              <p:ext uri="{D42A27DB-BD31-4B8C-83A1-F6EECF244321}">
                <p14:modId xmlns:p14="http://schemas.microsoft.com/office/powerpoint/2010/main" val="16587848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3387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932C26FF-ED64-2CFB-7DD6-A82455C0EFE4}"/>
              </a:ext>
            </a:extLst>
          </p:cNvPr>
          <p:cNvGraphicFramePr>
            <a:graphicFrameLocks noGrp="1"/>
          </p:cNvGraphicFramePr>
          <p:nvPr>
            <p:ph idx="1"/>
          </p:nvPr>
        </p:nvGraphicFramePr>
        <p:xfrm>
          <a:off x="731520" y="749808"/>
          <a:ext cx="10780776" cy="58338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797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1770177-91F6-591B-7346-D9C1806EE66E}"/>
              </a:ext>
            </a:extLst>
          </p:cNvPr>
          <p:cNvPicPr>
            <a:picLocks noChangeAspect="1"/>
          </p:cNvPicPr>
          <p:nvPr/>
        </p:nvPicPr>
        <p:blipFill>
          <a:blip r:embed="rId2">
            <a:duotone>
              <a:prstClr val="black"/>
              <a:schemeClr val="tx2">
                <a:tint val="45000"/>
                <a:satMod val="400000"/>
              </a:schemeClr>
            </a:duotone>
            <a:alphaModFix amt="2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4387295-97F5-D61A-5D9F-7FE24099230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a:t> Statistics related physical activity</a:t>
            </a:r>
            <a:br>
              <a:rPr lang="en-US" b="1"/>
            </a:br>
            <a:endParaRPr lang="en-US"/>
          </a:p>
        </p:txBody>
      </p:sp>
      <p:graphicFrame>
        <p:nvGraphicFramePr>
          <p:cNvPr id="5" name="Content Placeholder 2">
            <a:extLst>
              <a:ext uri="{FF2B5EF4-FFF2-40B4-BE49-F238E27FC236}">
                <a16:creationId xmlns:a16="http://schemas.microsoft.com/office/drawing/2014/main" id="{93DE08D9-F5F1-A3CF-B568-08D1D5B10C1B}"/>
              </a:ext>
            </a:extLst>
          </p:cNvPr>
          <p:cNvGraphicFramePr>
            <a:graphicFrameLocks noGrp="1"/>
          </p:cNvGraphicFramePr>
          <p:nvPr>
            <p:ph idx="1"/>
            <p:extLst>
              <p:ext uri="{D42A27DB-BD31-4B8C-83A1-F6EECF244321}">
                <p14:modId xmlns:p14="http://schemas.microsoft.com/office/powerpoint/2010/main" val="32795394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083867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5E3C-D00E-6167-4BE0-D2E4380988DF}"/>
              </a:ext>
            </a:extLst>
          </p:cNvPr>
          <p:cNvSpPr>
            <a:spLocks noGrp="1"/>
          </p:cNvSpPr>
          <p:nvPr>
            <p:ph type="title"/>
          </p:nvPr>
        </p:nvSpPr>
        <p:spPr>
          <a:xfrm>
            <a:off x="4572001" y="601744"/>
            <a:ext cx="6781800" cy="1338696"/>
          </a:xfrm>
        </p:spPr>
        <p:txBody>
          <a:bodyPr vert="horz" lIns="91440" tIns="45720" rIns="91440" bIns="45720" rtlCol="0" anchor="ctr">
            <a:normAutofit/>
          </a:bodyPr>
          <a:lstStyle/>
          <a:p>
            <a:r>
              <a:rPr lang="en-US" sz="4100" b="1" dirty="0"/>
              <a:t>Interventions That Can Help</a:t>
            </a:r>
            <a:br>
              <a:rPr lang="en-US" sz="4100" b="1" dirty="0"/>
            </a:br>
            <a:endParaRPr lang="en-US" sz="4100" dirty="0"/>
          </a:p>
        </p:txBody>
      </p:sp>
      <p:sp>
        <p:nvSpPr>
          <p:cNvPr id="3" name="Content Placeholder 2">
            <a:extLst>
              <a:ext uri="{FF2B5EF4-FFF2-40B4-BE49-F238E27FC236}">
                <a16:creationId xmlns:a16="http://schemas.microsoft.com/office/drawing/2014/main" id="{D55D3F4E-67BD-FD0D-B3F7-429A5FEDF4D5}"/>
              </a:ext>
            </a:extLst>
          </p:cNvPr>
          <p:cNvSpPr>
            <a:spLocks noGrp="1"/>
          </p:cNvSpPr>
          <p:nvPr>
            <p:ph idx="1"/>
          </p:nvPr>
        </p:nvSpPr>
        <p:spPr>
          <a:xfrm>
            <a:off x="4572001" y="2201958"/>
            <a:ext cx="6781800" cy="3900730"/>
          </a:xfrm>
        </p:spPr>
        <p:txBody>
          <a:bodyPr vert="horz" lIns="91440" tIns="45720" rIns="91440" bIns="45720" rtlCol="0">
            <a:normAutofit/>
          </a:bodyPr>
          <a:lstStyle/>
          <a:p>
            <a:pPr lvl="0"/>
            <a:r>
              <a:rPr lang="en-US" sz="1700" b="1" dirty="0"/>
              <a:t>Personalized brief advice:</a:t>
            </a:r>
            <a:r>
              <a:rPr lang="en-US" sz="1700" dirty="0"/>
              <a:t> Discuss a person’s goals, current activity, abilities and barriers; agree on a realistic next step.</a:t>
            </a:r>
          </a:p>
          <a:p>
            <a:pPr lvl="0"/>
            <a:r>
              <a:rPr lang="en-US" sz="1700" b="1" dirty="0"/>
              <a:t>Goal-setting and follow-up:</a:t>
            </a:r>
            <a:r>
              <a:rPr lang="en-US" sz="1700" dirty="0"/>
              <a:t> Agree on an activity plan, provide written information if useful, and review progress later.</a:t>
            </a:r>
          </a:p>
          <a:p>
            <a:pPr lvl="0"/>
            <a:r>
              <a:rPr lang="en-US" sz="1700" b="1" dirty="0"/>
              <a:t>Walking groups and community challenges:</a:t>
            </a:r>
            <a:r>
              <a:rPr lang="en-US" sz="1700" dirty="0"/>
              <a:t> Offer different routes, paces and distances, and make it possible to take part alone or with a group.</a:t>
            </a:r>
          </a:p>
          <a:p>
            <a:pPr lvl="0"/>
            <a:r>
              <a:rPr lang="en-US" sz="1700" b="1" dirty="0"/>
              <a:t>Accessible activity choices:</a:t>
            </a:r>
            <a:r>
              <a:rPr lang="en-US" sz="1700" dirty="0"/>
              <a:t> Share information about local opportunities that suit different abilities and preferences.</a:t>
            </a:r>
          </a:p>
          <a:p>
            <a:pPr lvl="0"/>
            <a:r>
              <a:rPr lang="en-US" sz="1700" b="1" dirty="0"/>
              <a:t>Supportive environments:</a:t>
            </a:r>
            <a:r>
              <a:rPr lang="en-US" sz="1700" dirty="0"/>
              <a:t> Promote safe walking and cycling routes and accessible transport connections</a:t>
            </a:r>
          </a:p>
          <a:p>
            <a:pPr lvl="0"/>
            <a:endParaRPr lang="en-US" sz="1700" dirty="0"/>
          </a:p>
          <a:p>
            <a:pPr marL="0" lvl="0" indent="0">
              <a:buNone/>
            </a:pPr>
            <a:r>
              <a:rPr lang="en-US" sz="1700" dirty="0"/>
              <a:t> (NICE, 2013).</a:t>
            </a:r>
          </a:p>
          <a:p>
            <a:endParaRPr lang="en-US" sz="1700" dirty="0"/>
          </a:p>
        </p:txBody>
      </p:sp>
      <p:pic>
        <p:nvPicPr>
          <p:cNvPr id="5" name="Picture 4" descr="3D rendering of game pieces tied together with a rope">
            <a:extLst>
              <a:ext uri="{FF2B5EF4-FFF2-40B4-BE49-F238E27FC236}">
                <a16:creationId xmlns:a16="http://schemas.microsoft.com/office/drawing/2014/main" id="{8B3A3C0E-218C-48E4-00DB-6E16590E1918}"/>
              </a:ext>
            </a:extLst>
          </p:cNvPr>
          <p:cNvPicPr>
            <a:picLocks noChangeAspect="1"/>
          </p:cNvPicPr>
          <p:nvPr/>
        </p:nvPicPr>
        <p:blipFill>
          <a:blip r:embed="rId2"/>
          <a:srcRect l="16383" r="42555"/>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Tree>
    <p:extLst>
      <p:ext uri="{BB962C8B-B14F-4D97-AF65-F5344CB8AC3E}">
        <p14:creationId xmlns:p14="http://schemas.microsoft.com/office/powerpoint/2010/main" val="3346731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A7515-D345-3FD5-3BDB-0397E3825A0F}"/>
              </a:ext>
            </a:extLst>
          </p:cNvPr>
          <p:cNvSpPr>
            <a:spLocks noGrp="1"/>
          </p:cNvSpPr>
          <p:nvPr>
            <p:ph type="title"/>
          </p:nvPr>
        </p:nvSpPr>
        <p:spPr>
          <a:xfrm>
            <a:off x="4553733" y="548464"/>
            <a:ext cx="6798541" cy="1675623"/>
          </a:xfrm>
        </p:spPr>
        <p:txBody>
          <a:bodyPr vert="horz" lIns="91440" tIns="45720" rIns="91440" bIns="45720" rtlCol="0" anchor="b">
            <a:normAutofit/>
          </a:bodyPr>
          <a:lstStyle/>
          <a:p>
            <a:r>
              <a:rPr lang="en-US" sz="4000"/>
              <a:t>SHORT- AND LONG-TERM CONSEQUENCES </a:t>
            </a:r>
          </a:p>
        </p:txBody>
      </p:sp>
      <p:graphicFrame>
        <p:nvGraphicFramePr>
          <p:cNvPr id="5" name="Content Placeholder 2">
            <a:extLst>
              <a:ext uri="{FF2B5EF4-FFF2-40B4-BE49-F238E27FC236}">
                <a16:creationId xmlns:a16="http://schemas.microsoft.com/office/drawing/2014/main" id="{CD58A70A-4593-E4A9-A9C6-DE0D0F60C64D}"/>
              </a:ext>
            </a:extLst>
          </p:cNvPr>
          <p:cNvGraphicFramePr>
            <a:graphicFrameLocks noGrp="1"/>
          </p:cNvGraphicFramePr>
          <p:nvPr>
            <p:ph idx="1"/>
            <p:extLst>
              <p:ext uri="{D42A27DB-BD31-4B8C-83A1-F6EECF244321}">
                <p14:modId xmlns:p14="http://schemas.microsoft.com/office/powerpoint/2010/main" val="2531782323"/>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2B8692E-8B9F-8877-BE0F-AD5D1D58E5D8}"/>
              </a:ext>
            </a:extLst>
          </p:cNvPr>
          <p:cNvPicPr>
            <a:picLocks noChangeAspect="1"/>
          </p:cNvPicPr>
          <p:nvPr/>
        </p:nvPicPr>
        <p:blipFill>
          <a:blip r:embed="rId7"/>
          <a:srcRect l="39157" r="19997" b="-1"/>
          <a:stretch>
            <a:fillRect/>
          </a:stretch>
        </p:blipFill>
        <p:spPr>
          <a:xfrm>
            <a:off x="1" y="10"/>
            <a:ext cx="4196496" cy="6857990"/>
          </a:xfrm>
          <a:prstGeom prst="rect">
            <a:avLst/>
          </a:prstGeom>
          <a:effectLst/>
        </p:spPr>
      </p:pic>
    </p:spTree>
    <p:extLst>
      <p:ext uri="{BB962C8B-B14F-4D97-AF65-F5344CB8AC3E}">
        <p14:creationId xmlns:p14="http://schemas.microsoft.com/office/powerpoint/2010/main" val="2663398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C9A31-E07D-52C2-0390-3BB851BDA0F1}"/>
              </a:ext>
            </a:extLst>
          </p:cNvPr>
          <p:cNvSpPr>
            <a:spLocks noGrp="1"/>
          </p:cNvSpPr>
          <p:nvPr>
            <p:ph type="title"/>
          </p:nvPr>
        </p:nvSpPr>
        <p:spPr>
          <a:xfrm>
            <a:off x="1245072" y="1289765"/>
            <a:ext cx="3651101" cy="4270963"/>
          </a:xfrm>
        </p:spPr>
        <p:txBody>
          <a:bodyPr vert="horz" lIns="91440" tIns="45720" rIns="91440" bIns="45720" rtlCol="0" anchor="ctr">
            <a:normAutofit/>
          </a:bodyPr>
          <a:lstStyle/>
          <a:p>
            <a:pPr algn="ctr"/>
            <a:r>
              <a:rPr lang="en-US" sz="5600" kern="1200">
                <a:solidFill>
                  <a:srgbClr val="FFFFFF"/>
                </a:solidFill>
                <a:latin typeface="+mj-lt"/>
                <a:ea typeface="+mj-ea"/>
                <a:cs typeface="+mj-cs"/>
              </a:rPr>
              <a:t> BENEFITS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B4273C81-A058-71E1-3725-DF8791AABEC4}"/>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700">
                <a:solidFill>
                  <a:schemeClr val="tx1">
                    <a:alpha val="80000"/>
                  </a:schemeClr>
                </a:solidFill>
              </a:rPr>
              <a:t>The CDC highlights that physical activity can:</a:t>
            </a:r>
          </a:p>
          <a:p>
            <a:pPr lvl="0"/>
            <a:r>
              <a:rPr lang="en-US" sz="1700">
                <a:solidFill>
                  <a:schemeClr val="tx1">
                    <a:alpha val="80000"/>
                  </a:schemeClr>
                </a:solidFill>
              </a:rPr>
              <a:t>Improve mood, sleep and short-term feelings of anxiety.</a:t>
            </a:r>
          </a:p>
          <a:p>
            <a:pPr lvl="0"/>
            <a:r>
              <a:rPr lang="en-US" sz="1700">
                <a:solidFill>
                  <a:schemeClr val="tx1">
                    <a:alpha val="80000"/>
                  </a:schemeClr>
                </a:solidFill>
              </a:rPr>
              <a:t>Support brain health, including thinking and learning as people age.</a:t>
            </a:r>
          </a:p>
          <a:p>
            <a:pPr lvl="0"/>
            <a:r>
              <a:rPr lang="en-US" sz="1700">
                <a:solidFill>
                  <a:schemeClr val="tx1">
                    <a:alpha val="80000"/>
                  </a:schemeClr>
                </a:solidFill>
              </a:rPr>
              <a:t>Lower the risk of heart disease, stroke, type 2 diabetes and some cancers.</a:t>
            </a:r>
          </a:p>
          <a:p>
            <a:pPr lvl="0"/>
            <a:r>
              <a:rPr lang="en-US" sz="1700">
                <a:solidFill>
                  <a:schemeClr val="tx1">
                    <a:alpha val="80000"/>
                  </a:schemeClr>
                </a:solidFill>
              </a:rPr>
              <a:t>Strengthen muscles and support bones and everyday functioning.</a:t>
            </a:r>
          </a:p>
          <a:p>
            <a:pPr lvl="0"/>
            <a:r>
              <a:rPr lang="en-US" sz="1700">
                <a:solidFill>
                  <a:schemeClr val="tx1">
                    <a:alpha val="80000"/>
                  </a:schemeClr>
                </a:solidFill>
              </a:rPr>
              <a:t>Help manage weight and some existing health conditions.</a:t>
            </a:r>
          </a:p>
          <a:p>
            <a:pPr lvl="0"/>
            <a:r>
              <a:rPr lang="en-US" sz="1700">
                <a:solidFill>
                  <a:schemeClr val="tx1">
                    <a:alpha val="80000"/>
                  </a:schemeClr>
                </a:solidFill>
              </a:rPr>
              <a:t>Reduce the risk of falls among older adults.</a:t>
            </a:r>
          </a:p>
          <a:p>
            <a:r>
              <a:rPr lang="en-US" sz="1700">
                <a:solidFill>
                  <a:schemeClr val="tx1">
                    <a:alpha val="80000"/>
                  </a:schemeClr>
                </a:solidFill>
              </a:rPr>
              <a:t>The CDC also notes that adults can benefit from doing </a:t>
            </a:r>
            <a:r>
              <a:rPr lang="en-US" sz="1700" b="1">
                <a:solidFill>
                  <a:schemeClr val="tx1">
                    <a:alpha val="80000"/>
                  </a:schemeClr>
                </a:solidFill>
              </a:rPr>
              <a:t>any amount of moderate or vigorous activity</a:t>
            </a:r>
            <a:r>
              <a:rPr lang="en-US" sz="1700">
                <a:solidFill>
                  <a:schemeClr val="tx1">
                    <a:alpha val="80000"/>
                  </a:schemeClr>
                </a:solidFill>
              </a:rPr>
              <a:t> and sitting less. Even small increases in movement can help. </a:t>
            </a:r>
          </a:p>
          <a:p>
            <a:pPr marL="0"/>
            <a:r>
              <a:rPr lang="en-US" sz="1700">
                <a:solidFill>
                  <a:schemeClr val="tx1">
                    <a:alpha val="80000"/>
                  </a:schemeClr>
                </a:solidFill>
              </a:rPr>
              <a:t> (Centres for Disease Control and Prevention, 2025)</a:t>
            </a:r>
          </a:p>
          <a:p>
            <a:endParaRPr lang="en-US" sz="17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8308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4425201-6E1E-973D-AA17-D21C747E2B24}"/>
              </a:ext>
            </a:extLst>
          </p:cNvPr>
          <p:cNvPicPr>
            <a:picLocks noChangeAspect="1"/>
          </p:cNvPicPr>
          <p:nvPr/>
        </p:nvPicPr>
        <p:blipFill>
          <a:blip r:embed="rId2">
            <a:duotone>
              <a:schemeClr val="bg2">
                <a:shade val="45000"/>
                <a:satMod val="135000"/>
              </a:schemeClr>
              <a:prstClr val="white"/>
            </a:duotone>
          </a:blip>
          <a:srcRect t="1541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A1D3336-9F48-473E-6858-E723D3D9B24E}"/>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EVALUATION AND MEASURING OF THE 	PUBLIC HEALTH CAMPAIGN </a:t>
            </a:r>
          </a:p>
        </p:txBody>
      </p:sp>
      <p:graphicFrame>
        <p:nvGraphicFramePr>
          <p:cNvPr id="5" name="Content Placeholder 2">
            <a:extLst>
              <a:ext uri="{FF2B5EF4-FFF2-40B4-BE49-F238E27FC236}">
                <a16:creationId xmlns:a16="http://schemas.microsoft.com/office/drawing/2014/main" id="{BF0C0D1D-5E5C-9D7C-6F96-DD33297C4605}"/>
              </a:ext>
            </a:extLst>
          </p:cNvPr>
          <p:cNvGraphicFramePr>
            <a:graphicFrameLocks noGrp="1"/>
          </p:cNvGraphicFramePr>
          <p:nvPr>
            <p:ph idx="1"/>
            <p:extLst>
              <p:ext uri="{D42A27DB-BD31-4B8C-83A1-F6EECF244321}">
                <p14:modId xmlns:p14="http://schemas.microsoft.com/office/powerpoint/2010/main" val="40320639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1034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A9878D-49C0-CCEA-F894-FE34AAFF1D31}"/>
              </a:ext>
            </a:extLst>
          </p:cNvPr>
          <p:cNvPicPr>
            <a:picLocks noChangeAspect="1"/>
          </p:cNvPicPr>
          <p:nvPr/>
        </p:nvPicPr>
        <p:blipFill>
          <a:blip r:embed="rId2"/>
          <a:srcRect b="1279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B636A44-BAFB-7774-F233-15B33D6316EA}"/>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a:t>Six Weeks, One Step at a Time</a:t>
            </a:r>
            <a:br>
              <a:rPr lang="en-US" b="1"/>
            </a:br>
            <a:endParaRPr lang="en-US"/>
          </a:p>
        </p:txBody>
      </p:sp>
      <p:graphicFrame>
        <p:nvGraphicFramePr>
          <p:cNvPr id="5" name="Content Placeholder 2">
            <a:extLst>
              <a:ext uri="{FF2B5EF4-FFF2-40B4-BE49-F238E27FC236}">
                <a16:creationId xmlns:a16="http://schemas.microsoft.com/office/drawing/2014/main" id="{A57E1ED0-0D41-0312-6745-FF30098F2473}"/>
              </a:ext>
            </a:extLst>
          </p:cNvPr>
          <p:cNvGraphicFramePr>
            <a:graphicFrameLocks noGrp="1"/>
          </p:cNvGraphicFramePr>
          <p:nvPr>
            <p:ph idx="1"/>
            <p:extLst>
              <p:ext uri="{D42A27DB-BD31-4B8C-83A1-F6EECF244321}">
                <p14:modId xmlns:p14="http://schemas.microsoft.com/office/powerpoint/2010/main" val="21157975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0470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D02EA-D311-DBE2-B14B-75AD10BB481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POSTER </a:t>
            </a:r>
          </a:p>
        </p:txBody>
      </p:sp>
      <p:pic>
        <p:nvPicPr>
          <p:cNvPr id="5" name="Content Placeholder 4" descr="The image is a campaign promoting a physical activity initiative for adults aged 18+, encouraging them to move more by taking small steps. It highlights the benefits of regular movement for physical and mental health, the statistics on global and regional inactivity levels, and suggests practical solutions to overcome barriers, such as incorporating short movement breaks into daily routines.&#10;&#10;AI-generated content may be incorrect.">
            <a:extLst>
              <a:ext uri="{FF2B5EF4-FFF2-40B4-BE49-F238E27FC236}">
                <a16:creationId xmlns:a16="http://schemas.microsoft.com/office/drawing/2014/main" id="{176C4380-B28D-3DA8-366A-21CD9522701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04657" y="0"/>
            <a:ext cx="7304313" cy="6858000"/>
          </a:xfrm>
          <a:prstGeom prst="rect">
            <a:avLst/>
          </a:prstGeom>
        </p:spPr>
      </p:pic>
    </p:spTree>
    <p:extLst>
      <p:ext uri="{BB962C8B-B14F-4D97-AF65-F5344CB8AC3E}">
        <p14:creationId xmlns:p14="http://schemas.microsoft.com/office/powerpoint/2010/main" val="4253268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6151D3F0-DBED-04F7-0F67-903C18CCDF5F}"/>
              </a:ext>
            </a:extLst>
          </p:cNvPr>
          <p:cNvPicPr>
            <a:picLocks noChangeAspect="1"/>
          </p:cNvPicPr>
          <p:nvPr/>
        </p:nvPicPr>
        <p:blipFill>
          <a:blip r:embed="rId2">
            <a:duotone>
              <a:schemeClr val="bg2">
                <a:shade val="45000"/>
                <a:satMod val="135000"/>
              </a:schemeClr>
              <a:prstClr val="white"/>
            </a:duotone>
          </a:blip>
          <a:srcRect t="6250"/>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B7E98-53B0-C2CB-4271-8FD3F027593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LOCAL AND NATIONAL ORGANISATIONS THAT FOCUS ON PHYSICAL ACTIVITY</a:t>
            </a:r>
          </a:p>
        </p:txBody>
      </p:sp>
      <p:graphicFrame>
        <p:nvGraphicFramePr>
          <p:cNvPr id="22" name="Content Placeholder 2">
            <a:extLst>
              <a:ext uri="{FF2B5EF4-FFF2-40B4-BE49-F238E27FC236}">
                <a16:creationId xmlns:a16="http://schemas.microsoft.com/office/drawing/2014/main" id="{63047F5A-CBF9-9544-0745-8972F073F596}"/>
              </a:ext>
            </a:extLst>
          </p:cNvPr>
          <p:cNvGraphicFramePr>
            <a:graphicFrameLocks noGrp="1"/>
          </p:cNvGraphicFramePr>
          <p:nvPr>
            <p:ph idx="1"/>
            <p:extLst>
              <p:ext uri="{D42A27DB-BD31-4B8C-83A1-F6EECF244321}">
                <p14:modId xmlns:p14="http://schemas.microsoft.com/office/powerpoint/2010/main" val="10956005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1095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60FF4-AE58-0AF4-1C71-31505D43189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3400" kern="1200">
                <a:solidFill>
                  <a:schemeClr val="tx1"/>
                </a:solidFill>
                <a:latin typeface="+mj-lt"/>
                <a:ea typeface="+mj-ea"/>
                <a:cs typeface="+mj-cs"/>
              </a:rPr>
              <a:t>PHYSIOLOGICAL , PSYCHOLOGICAL , SOCIOLOGICAL BENEFIT OF IMPLEMENTING THE CHANGE</a:t>
            </a:r>
          </a:p>
        </p:txBody>
      </p:sp>
      <p:sp>
        <p:nvSpPr>
          <p:cNvPr id="2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ntent Placeholder 2">
            <a:extLst>
              <a:ext uri="{FF2B5EF4-FFF2-40B4-BE49-F238E27FC236}">
                <a16:creationId xmlns:a16="http://schemas.microsoft.com/office/drawing/2014/main" id="{2FFA5BE7-AD0C-2A18-2B44-1AD2645D9920}"/>
              </a:ext>
            </a:extLst>
          </p:cNvPr>
          <p:cNvSpPr>
            <a:spLocks noGrp="1"/>
          </p:cNvSpPr>
          <p:nvPr>
            <p:ph idx="1"/>
          </p:nvPr>
        </p:nvSpPr>
        <p:spPr>
          <a:xfrm>
            <a:off x="838200" y="1929384"/>
            <a:ext cx="10515600" cy="4251960"/>
          </a:xfrm>
        </p:spPr>
        <p:txBody>
          <a:bodyPr vert="horz" lIns="91440" tIns="45720" rIns="91440" bIns="45720" rtlCol="0">
            <a:normAutofit/>
          </a:bodyPr>
          <a:lstStyle/>
          <a:p>
            <a:endParaRPr lang="en-US" sz="1200" dirty="0"/>
          </a:p>
          <a:p>
            <a:endParaRPr lang="en-US" sz="1200" dirty="0"/>
          </a:p>
          <a:p>
            <a:r>
              <a:rPr lang="en-US" sz="1200" b="1" dirty="0"/>
              <a:t>Does physical activity influence health </a:t>
            </a:r>
            <a:r>
              <a:rPr lang="en-US" sz="1200" b="1" dirty="0" err="1"/>
              <a:t>behaviour</a:t>
            </a:r>
            <a:r>
              <a:rPr lang="en-US" sz="1200" b="1" dirty="0"/>
              <a:t>, mental health, and psychological resilience under the moderating role of quality of life?</a:t>
            </a:r>
          </a:p>
          <a:p>
            <a:pPr marL="0"/>
            <a:r>
              <a:rPr lang="en-US" sz="1200" b="1" dirty="0"/>
              <a:t> - National Library of medicine </a:t>
            </a:r>
          </a:p>
          <a:p>
            <a:pPr marL="0"/>
            <a:endParaRPr lang="en-US" sz="1200" dirty="0"/>
          </a:p>
          <a:p>
            <a:r>
              <a:rPr lang="en-US" sz="1200" dirty="0"/>
              <a:t>The article examines whether physical activity is linked to health-related </a:t>
            </a:r>
            <a:r>
              <a:rPr lang="en-US" sz="1200" dirty="0" err="1"/>
              <a:t>behaviour</a:t>
            </a:r>
            <a:r>
              <a:rPr lang="en-US" sz="1200" dirty="0"/>
              <a:t>, mental health and psychological resilience, and whether quality of life affects these relationships.</a:t>
            </a:r>
          </a:p>
          <a:p>
            <a:r>
              <a:rPr lang="en-US" sz="1200" dirty="0"/>
              <a:t>The researchers </a:t>
            </a:r>
            <a:r>
              <a:rPr lang="en-US" sz="1200" dirty="0" err="1"/>
              <a:t>analysed</a:t>
            </a:r>
            <a:r>
              <a:rPr lang="en-US" sz="1200" dirty="0"/>
              <a:t> an online survey of over 1,000 adults aged 21 and older who already took part in physical activity. They found positive associations between physical activity and all three outcomes. Quality of life also influenced some of these relationships.</a:t>
            </a:r>
          </a:p>
          <a:p>
            <a:r>
              <a:rPr lang="en-US" sz="1200" dirty="0"/>
              <a:t>In short, the study suggests that physical activity may be associated with better mental health, resilience and health </a:t>
            </a:r>
            <a:r>
              <a:rPr lang="en-US" sz="1200" dirty="0" err="1"/>
              <a:t>behaviours</a:t>
            </a:r>
            <a:r>
              <a:rPr lang="en-US" sz="1200" dirty="0"/>
              <a:t>, and that quality of life may shape those effects. Because it was a cross-sectional survey of already active participants, it shows associations rather than proving that physical activity caused the benefits.</a:t>
            </a:r>
          </a:p>
          <a:p>
            <a:endParaRPr lang="en-US" sz="1200" dirty="0"/>
          </a:p>
          <a:p>
            <a:r>
              <a:rPr lang="en-US" sz="1200" dirty="0"/>
              <a:t>(Liu, </a:t>
            </a:r>
            <a:r>
              <a:rPr lang="en-US" sz="1200" dirty="0" err="1"/>
              <a:t>Menhas</a:t>
            </a:r>
            <a:r>
              <a:rPr lang="en-US" sz="1200" dirty="0"/>
              <a:t> and Saqib, 2024)</a:t>
            </a:r>
          </a:p>
        </p:txBody>
      </p:sp>
    </p:spTree>
    <p:extLst>
      <p:ext uri="{BB962C8B-B14F-4D97-AF65-F5344CB8AC3E}">
        <p14:creationId xmlns:p14="http://schemas.microsoft.com/office/powerpoint/2010/main" val="17069559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51AAAFAF-B1F0-87EA-DD1F-0500173E1A21}"/>
              </a:ext>
            </a:extLst>
          </p:cNvPr>
          <p:cNvPicPr>
            <a:picLocks noChangeAspect="1"/>
          </p:cNvPicPr>
          <p:nvPr/>
        </p:nvPicPr>
        <p:blipFill>
          <a:blip r:embed="rId2"/>
          <a:stretch>
            <a:fillRect/>
          </a:stretch>
        </p:blipFill>
        <p:spPr>
          <a:xfrm>
            <a:off x="7069760" y="3490128"/>
            <a:ext cx="5122239" cy="3367872"/>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2" name="Title 1">
            <a:extLst>
              <a:ext uri="{FF2B5EF4-FFF2-40B4-BE49-F238E27FC236}">
                <a16:creationId xmlns:a16="http://schemas.microsoft.com/office/drawing/2014/main" id="{A0615F5E-D403-0D88-EEDC-787B0D5271DF}"/>
              </a:ext>
            </a:extLst>
          </p:cNvPr>
          <p:cNvSpPr>
            <a:spLocks noGrp="1"/>
          </p:cNvSpPr>
          <p:nvPr>
            <p:ph type="title"/>
          </p:nvPr>
        </p:nvSpPr>
        <p:spPr>
          <a:xfrm>
            <a:off x="838200" y="365125"/>
            <a:ext cx="10515599" cy="1325563"/>
          </a:xfrm>
        </p:spPr>
        <p:txBody>
          <a:bodyPr vert="horz" lIns="91440" tIns="45720" rIns="91440" bIns="45720" rtlCol="0" anchor="ctr">
            <a:normAutofit/>
          </a:bodyPr>
          <a:lstStyle/>
          <a:p>
            <a:r>
              <a:rPr lang="en-US" kern="1200">
                <a:solidFill>
                  <a:schemeClr val="tx1"/>
                </a:solidFill>
                <a:latin typeface="+mj-lt"/>
                <a:ea typeface="+mj-ea"/>
                <a:cs typeface="+mj-cs"/>
              </a:rPr>
              <a:t>HEALTH BEHAVIORAL THEORIES </a:t>
            </a:r>
          </a:p>
        </p:txBody>
      </p:sp>
      <p:sp>
        <p:nvSpPr>
          <p:cNvPr id="3" name="Content Placeholder 2">
            <a:extLst>
              <a:ext uri="{FF2B5EF4-FFF2-40B4-BE49-F238E27FC236}">
                <a16:creationId xmlns:a16="http://schemas.microsoft.com/office/drawing/2014/main" id="{40117BE8-996D-C17D-663C-8EB71B748812}"/>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US" sz="1400" b="1" dirty="0"/>
              <a:t> Social Cognitive Theory</a:t>
            </a:r>
          </a:p>
          <a:p>
            <a:r>
              <a:rPr lang="en-US" sz="1400" dirty="0"/>
              <a:t>This theory highlights the interaction between a person, their behavior and their environment. A key idea is </a:t>
            </a:r>
            <a:r>
              <a:rPr lang="en-US" sz="1400" b="1" dirty="0"/>
              <a:t>self-efficacy</a:t>
            </a:r>
            <a:r>
              <a:rPr lang="en-US" sz="1400" dirty="0"/>
              <a:t>—belief in one’s ability to carry out an action.</a:t>
            </a:r>
          </a:p>
          <a:p>
            <a:endParaRPr lang="en-US" sz="1400" dirty="0"/>
          </a:p>
          <a:p>
            <a:r>
              <a:rPr lang="en-US" sz="1400" dirty="0"/>
              <a:t>Barriers can include low confidence, lack of role models, limited encouragement or an environment that makes activity difficult.</a:t>
            </a:r>
          </a:p>
          <a:p>
            <a:endParaRPr lang="en-US" sz="1400" dirty="0"/>
          </a:p>
          <a:p>
            <a:r>
              <a:rPr lang="en-US" sz="1400" b="1" dirty="0"/>
              <a:t>Physical activity example:</a:t>
            </a:r>
            <a:r>
              <a:rPr lang="en-US" sz="1400" dirty="0"/>
              <a:t> Someone who has not exercised for years may doubt they can keep it up, especially if they feel unwelcome in a gym.</a:t>
            </a:r>
          </a:p>
          <a:p>
            <a:endParaRPr lang="en-US" sz="1400" dirty="0"/>
          </a:p>
          <a:p>
            <a:endParaRPr lang="en-US" sz="1400" dirty="0"/>
          </a:p>
          <a:p>
            <a:r>
              <a:rPr lang="en-US" sz="1400" b="1" dirty="0"/>
              <a:t>Campaign link:</a:t>
            </a:r>
            <a:r>
              <a:rPr lang="en-US" sz="1400" dirty="0"/>
              <a:t> Encourage achievable steps, peer support and examples of people with different abilities and starting points.</a:t>
            </a:r>
          </a:p>
          <a:p>
            <a:endParaRPr lang="en-US" sz="1400" dirty="0"/>
          </a:p>
        </p:txBody>
      </p:sp>
    </p:spTree>
    <p:extLst>
      <p:ext uri="{BB962C8B-B14F-4D97-AF65-F5344CB8AC3E}">
        <p14:creationId xmlns:p14="http://schemas.microsoft.com/office/powerpoint/2010/main" val="3214868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A3A65-9EEA-5DAC-FF9E-102CE9081719}"/>
              </a:ext>
            </a:extLst>
          </p:cNvPr>
          <p:cNvSpPr>
            <a:spLocks noGrp="1"/>
          </p:cNvSpPr>
          <p:nvPr>
            <p:ph type="title"/>
          </p:nvPr>
        </p:nvSpPr>
        <p:spPr/>
        <p:txBody>
          <a:bodyPr>
            <a:normAutofit fontScale="90000"/>
          </a:bodyPr>
          <a:lstStyle/>
          <a:p>
            <a:r>
              <a:rPr lang="en-GB" dirty="0"/>
              <a:t>SOLUTIONS TO OVERCOME INDIVIDUAL CHALLENGES</a:t>
            </a:r>
          </a:p>
        </p:txBody>
      </p:sp>
      <p:graphicFrame>
        <p:nvGraphicFramePr>
          <p:cNvPr id="6" name="Content Placeholder 2">
            <a:extLst>
              <a:ext uri="{FF2B5EF4-FFF2-40B4-BE49-F238E27FC236}">
                <a16:creationId xmlns:a16="http://schemas.microsoft.com/office/drawing/2014/main" id="{67A240C2-DD7D-283E-1CC6-7C520AEAE1D3}"/>
              </a:ext>
            </a:extLst>
          </p:cNvPr>
          <p:cNvGraphicFramePr>
            <a:graphicFrameLocks noGrp="1"/>
          </p:cNvGraphicFramePr>
          <p:nvPr>
            <p:ph idx="1"/>
          </p:nvPr>
        </p:nvGraphicFramePr>
        <p:xfrm>
          <a:off x="731838" y="1658938"/>
          <a:ext cx="10780712" cy="4924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622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5F2B1-B5DA-303D-36BA-291C2305E5E0}"/>
              </a:ext>
            </a:extLst>
          </p:cNvPr>
          <p:cNvSpPr>
            <a:spLocks noGrp="1"/>
          </p:cNvSpPr>
          <p:nvPr>
            <p:ph type="title"/>
          </p:nvPr>
        </p:nvSpPr>
        <p:spPr>
          <a:xfrm>
            <a:off x="838200" y="365125"/>
            <a:ext cx="5387502" cy="1325563"/>
          </a:xfrm>
        </p:spPr>
        <p:txBody>
          <a:bodyPr vert="horz" lIns="91440" tIns="45720" rIns="91440" bIns="45720" rtlCol="0" anchor="ctr">
            <a:normAutofit/>
          </a:bodyPr>
          <a:lstStyle/>
          <a:p>
            <a:r>
              <a:rPr lang="en-US"/>
              <a:t>CONCLUSION </a:t>
            </a:r>
          </a:p>
        </p:txBody>
      </p:sp>
      <p:graphicFrame>
        <p:nvGraphicFramePr>
          <p:cNvPr id="5" name="Content Placeholder 2">
            <a:extLst>
              <a:ext uri="{FF2B5EF4-FFF2-40B4-BE49-F238E27FC236}">
                <a16:creationId xmlns:a16="http://schemas.microsoft.com/office/drawing/2014/main" id="{FD9D42FD-52FE-B264-25BB-6BD43F61D46E}"/>
              </a:ext>
            </a:extLst>
          </p:cNvPr>
          <p:cNvGraphicFramePr>
            <a:graphicFrameLocks noGrp="1"/>
          </p:cNvGraphicFramePr>
          <p:nvPr>
            <p:ph idx="1"/>
            <p:extLst>
              <p:ext uri="{D42A27DB-BD31-4B8C-83A1-F6EECF244321}">
                <p14:modId xmlns:p14="http://schemas.microsoft.com/office/powerpoint/2010/main" val="568252265"/>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3D22379F-9865-128F-822A-9BB06AC4B0B3}"/>
              </a:ext>
            </a:extLst>
          </p:cNvPr>
          <p:cNvPicPr>
            <a:picLocks noChangeAspect="1"/>
          </p:cNvPicPr>
          <p:nvPr/>
        </p:nvPicPr>
        <p:blipFill>
          <a:blip r:embed="rId7"/>
          <a:srcRect l="30391" r="13278"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extLst>
      <p:ext uri="{BB962C8B-B14F-4D97-AF65-F5344CB8AC3E}">
        <p14:creationId xmlns:p14="http://schemas.microsoft.com/office/powerpoint/2010/main" val="186763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40BC7-EFE4-6589-631C-1DF557F931D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D424296-8D9C-08C8-E2C4-D78120155ABF}"/>
              </a:ext>
            </a:extLst>
          </p:cNvPr>
          <p:cNvSpPr>
            <a:spLocks noGrp="1"/>
          </p:cNvSpPr>
          <p:nvPr>
            <p:ph idx="1"/>
          </p:nvPr>
        </p:nvSpPr>
        <p:spPr/>
        <p:txBody>
          <a:bodyPr>
            <a:normAutofit fontScale="62500" lnSpcReduction="20000"/>
          </a:bodyPr>
          <a:lstStyle/>
          <a:p>
            <a:r>
              <a:rPr lang="en-GB" dirty="0"/>
              <a:t>National Institute for Health and Care Excellence (NICE) (2012) </a:t>
            </a:r>
            <a:r>
              <a:rPr lang="en-GB" i="1" dirty="0"/>
              <a:t>Physical activity: walking and cycling (PH41).</a:t>
            </a:r>
            <a:r>
              <a:rPr lang="en-GB" dirty="0"/>
              <a:t> Available at: </a:t>
            </a:r>
            <a:r>
              <a:rPr lang="en-GB" dirty="0">
                <a:hlinkClick r:id="rId2">
                  <a:extLst>
                    <a:ext uri="{A12FA001-AC4F-418D-AE19-62706E023703}">
                      <ahyp:hlinkClr xmlns:ahyp="http://schemas.microsoft.com/office/drawing/2018/hyperlinkcolor" val="tx"/>
                    </a:ext>
                  </a:extLst>
                </a:hlinkClick>
              </a:rPr>
              <a:t>https://www.nice.org.uk/guidance/ph41</a:t>
            </a:r>
            <a:r>
              <a:rPr lang="en-GB" dirty="0"/>
              <a:t> (Accessed: 22 October 2026).</a:t>
            </a:r>
          </a:p>
          <a:p>
            <a:r>
              <a:rPr lang="en-GB" dirty="0"/>
              <a:t>National Institute for Health and Care Excellence (NICE) (2013) </a:t>
            </a:r>
            <a:r>
              <a:rPr lang="en-GB" i="1" dirty="0"/>
              <a:t>Physical activity: brief advice for adults in primary care (PH44).</a:t>
            </a:r>
            <a:r>
              <a:rPr lang="en-GB" dirty="0"/>
              <a:t> Available at: </a:t>
            </a:r>
            <a:r>
              <a:rPr lang="en-GB" dirty="0">
                <a:hlinkClick r:id="rId3">
                  <a:extLst>
                    <a:ext uri="{A12FA001-AC4F-418D-AE19-62706E023703}">
                      <ahyp:hlinkClr xmlns:ahyp="http://schemas.microsoft.com/office/drawing/2018/hyperlinkcolor" val="tx"/>
                    </a:ext>
                  </a:extLst>
                </a:hlinkClick>
              </a:rPr>
              <a:t>https://www.nice.org.uk/guidance/ph44</a:t>
            </a:r>
            <a:r>
              <a:rPr lang="en-GB" dirty="0"/>
              <a:t> (Accessed: 22 October 2026).</a:t>
            </a:r>
          </a:p>
          <a:p>
            <a:r>
              <a:rPr lang="en-GB" dirty="0"/>
              <a:t>Sport England (2026) </a:t>
            </a:r>
            <a:r>
              <a:rPr lang="en-GB" i="1" dirty="0"/>
              <a:t>Active Lives Adult Survey: November 2024–25.</a:t>
            </a:r>
            <a:r>
              <a:rPr lang="en-GB" dirty="0"/>
              <a:t> Available at: </a:t>
            </a:r>
            <a:r>
              <a:rPr lang="en-GB" dirty="0">
                <a:hlinkClick r:id="rId4">
                  <a:extLst>
                    <a:ext uri="{A12FA001-AC4F-418D-AE19-62706E023703}">
                      <ahyp:hlinkClr xmlns:ahyp="http://schemas.microsoft.com/office/drawing/2018/hyperlinkcolor" val="tx"/>
                    </a:ext>
                  </a:extLst>
                </a:hlinkClick>
              </a:rPr>
              <a:t>https://www.sportengland.org/research-and-data/data/active-lives/active-lives-data-tables?section=adult-surveys-section</a:t>
            </a:r>
            <a:r>
              <a:rPr lang="en-GB" dirty="0"/>
              <a:t> (Accessed: 22 October 2026).</a:t>
            </a:r>
          </a:p>
          <a:p>
            <a:r>
              <a:rPr lang="en-GB" dirty="0"/>
              <a:t>World Health Organization (2024) </a:t>
            </a:r>
            <a:r>
              <a:rPr lang="en-GB" i="1" dirty="0"/>
              <a:t>Nearly 1.8 billion adults at risk of disease from not doing enough physical activity.</a:t>
            </a:r>
            <a:r>
              <a:rPr lang="en-GB" dirty="0"/>
              <a:t> Available at: </a:t>
            </a:r>
            <a:r>
              <a:rPr lang="en-GB" dirty="0">
                <a:hlinkClick r:id="rId5">
                  <a:extLst>
                    <a:ext uri="{A12FA001-AC4F-418D-AE19-62706E023703}">
                      <ahyp:hlinkClr xmlns:ahyp="http://schemas.microsoft.com/office/drawing/2018/hyperlinkcolor" val="tx"/>
                    </a:ext>
                  </a:extLst>
                </a:hlinkClick>
              </a:rPr>
              <a:t>https://www.who.int/news/item/26-06-2024-nearly-1.8-billion-adults-at-risk-of-disease-from-not-doing-enough-physical-activity/</a:t>
            </a:r>
            <a:r>
              <a:rPr lang="en-GB" dirty="0"/>
              <a:t> (Accessed: 22 October 2026).</a:t>
            </a:r>
          </a:p>
          <a:p>
            <a:r>
              <a:rPr lang="en-GB" dirty="0"/>
              <a:t>NHS (n.d.) Benefits of exercise. Available at: https://www.nhs.uk/live-well/exercise/exercise-health-benefits/ (Accessed: 22 October 2026).World Health Organization (WHO) (2024) Physical activity. Available at: https://www.who.int/news-room/fact-sheets/detail/physical-activity/ (Accessed: 22 October 2026).</a:t>
            </a:r>
          </a:p>
          <a:p>
            <a:r>
              <a:rPr lang="en-GB" dirty="0"/>
              <a:t>World Health Organization (n.d.) Health promotion: physical activity. Available at: https://www.who.int/teams/health-promotion/physical-activity (Accessed: 26 October 2026).</a:t>
            </a:r>
          </a:p>
          <a:p>
            <a:r>
              <a:rPr lang="en-GB" dirty="0"/>
              <a:t>office for Health Improvement and Disparities (2022) </a:t>
            </a:r>
            <a:r>
              <a:rPr lang="en-GB" i="1" dirty="0"/>
              <a:t>Physical activity: applying All Our Health</a:t>
            </a:r>
            <a:r>
              <a:rPr lang="en-GB" dirty="0"/>
              <a:t>. Available at: </a:t>
            </a:r>
            <a:r>
              <a:rPr lang="en-GB" dirty="0">
                <a:hlinkClick r:id="rId6"/>
              </a:rPr>
              <a:t>https://www.gov.uk/government/publications/physical-activity-applying-all-our-health/physical-activity-applying-all-our-health</a:t>
            </a:r>
            <a:r>
              <a:rPr lang="en-GB" dirty="0"/>
              <a:t> (Accessed: 26 October 2026). </a:t>
            </a:r>
          </a:p>
          <a:p>
            <a:r>
              <a:rPr lang="en-GB" dirty="0"/>
              <a:t>Centres for Disease Control and Prevention (2025) </a:t>
            </a:r>
            <a:r>
              <a:rPr lang="en-GB" i="1" dirty="0"/>
              <a:t>Benefits of physical activity</a:t>
            </a:r>
            <a:r>
              <a:rPr lang="en-GB" dirty="0"/>
              <a:t>. Available at: </a:t>
            </a:r>
            <a:r>
              <a:rPr lang="en-GB" dirty="0">
                <a:hlinkClick r:id="rId7"/>
              </a:rPr>
              <a:t>https://www.cdc.gov/physical-activity-basics/benefits/index.html</a:t>
            </a:r>
            <a:r>
              <a:rPr lang="en-GB" dirty="0"/>
              <a:t> (Accessed: 26 October 2026).</a:t>
            </a:r>
          </a:p>
          <a:p>
            <a:r>
              <a:rPr lang="en-GB" dirty="0"/>
              <a:t>Sport England (n.d.) </a:t>
            </a:r>
            <a:r>
              <a:rPr lang="en-GB" i="1" dirty="0"/>
              <a:t>Active Partnerships</a:t>
            </a:r>
            <a:r>
              <a:rPr lang="en-GB" dirty="0"/>
              <a:t>. Available at: </a:t>
            </a:r>
            <a:r>
              <a:rPr lang="en-GB" dirty="0">
                <a:hlinkClick r:id="rId8"/>
              </a:rPr>
              <a:t>https://www.sportengland.org/funding-and-campaigns/active-partnerships</a:t>
            </a:r>
            <a:r>
              <a:rPr lang="en-GB" dirty="0"/>
              <a:t> (Accessed: 26 October 2026).</a:t>
            </a:r>
          </a:p>
          <a:p>
            <a:r>
              <a:rPr lang="en-GB" dirty="0" err="1"/>
              <a:t>ukactive</a:t>
            </a:r>
            <a:r>
              <a:rPr lang="en-GB" dirty="0"/>
              <a:t> (n.d.) </a:t>
            </a:r>
            <a:r>
              <a:rPr lang="en-GB" i="1" dirty="0"/>
              <a:t>Projects and partnerships: driving impact in the physical activity sector</a:t>
            </a:r>
            <a:r>
              <a:rPr lang="en-GB" dirty="0"/>
              <a:t>. Available at: </a:t>
            </a:r>
            <a:r>
              <a:rPr lang="en-GB" dirty="0">
                <a:hlinkClick r:id="rId9"/>
              </a:rPr>
              <a:t>https://ukactive.com/services/projects-and-partnerships/</a:t>
            </a:r>
            <a:r>
              <a:rPr lang="en-GB" dirty="0"/>
              <a:t> (Accessed: 26 October 2026).</a:t>
            </a:r>
          </a:p>
          <a:p>
            <a:r>
              <a:rPr lang="en-GB" dirty="0"/>
              <a:t>London Sport (n.d.) </a:t>
            </a:r>
            <a:r>
              <a:rPr lang="en-GB" i="1" dirty="0"/>
              <a:t>Our work in place</a:t>
            </a:r>
            <a:r>
              <a:rPr lang="en-GB" dirty="0"/>
              <a:t>. Available at: </a:t>
            </a:r>
            <a:r>
              <a:rPr lang="en-GB" dirty="0">
                <a:hlinkClick r:id="rId10"/>
              </a:rPr>
              <a:t>https://londonsport.org/our-work/place/</a:t>
            </a:r>
            <a:r>
              <a:rPr lang="en-GB" dirty="0"/>
              <a:t> (Accessed: 26 October 2026).</a:t>
            </a:r>
          </a:p>
          <a:p>
            <a:r>
              <a:rPr lang="en-GB" dirty="0"/>
              <a:t>Liu, R., </a:t>
            </a:r>
            <a:r>
              <a:rPr lang="en-GB" dirty="0" err="1"/>
              <a:t>Menhas</a:t>
            </a:r>
            <a:r>
              <a:rPr lang="en-GB" dirty="0"/>
              <a:t>, R. and Saqib, Z.A. (2024) ‘Does physical activity influence health </a:t>
            </a:r>
            <a:r>
              <a:rPr lang="en-GB" dirty="0" err="1"/>
              <a:t>behavior</a:t>
            </a:r>
            <a:r>
              <a:rPr lang="en-GB" dirty="0"/>
              <a:t>, mental health, and psychological resilience under the moderating role of quality of life?’, </a:t>
            </a:r>
            <a:r>
              <a:rPr lang="en-GB" i="1" dirty="0"/>
              <a:t>Frontiers in Psychology</a:t>
            </a:r>
            <a:r>
              <a:rPr lang="en-GB" dirty="0"/>
              <a:t>, 15, article 1349880. Available at: </a:t>
            </a:r>
            <a:r>
              <a:rPr lang="en-GB" dirty="0">
                <a:hlinkClick r:id="rId11"/>
              </a:rPr>
              <a:t>https://doi.org/10.3389/fpsyg.2024.1349880</a:t>
            </a:r>
            <a:r>
              <a:rPr lang="en-GB" dirty="0"/>
              <a:t> (Accessed: 26 October 2026).</a:t>
            </a:r>
          </a:p>
          <a:p>
            <a:endParaRPr lang="en-GB" dirty="0"/>
          </a:p>
          <a:p>
            <a:endParaRPr lang="en-GB" dirty="0"/>
          </a:p>
        </p:txBody>
      </p:sp>
    </p:spTree>
    <p:extLst>
      <p:ext uri="{BB962C8B-B14F-4D97-AF65-F5344CB8AC3E}">
        <p14:creationId xmlns:p14="http://schemas.microsoft.com/office/powerpoint/2010/main" val="2718806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544</TotalTime>
  <Words>2620</Words>
  <Application>Microsoft Office PowerPoint</Application>
  <PresentationFormat>Widescreen</PresentationFormat>
  <Paragraphs>165</Paragraphs>
  <Slides>19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Social Epidemiology &amp;Public health development</vt:lpstr>
      <vt:lpstr>PowerPoint Presentation</vt:lpstr>
      <vt:lpstr>Introduction &amp; Focus </vt:lpstr>
      <vt:lpstr>   Health Promotion and Physical Activity </vt:lpstr>
      <vt:lpstr>IMPACTS OF HEALTH PROMOTION ON PHYSICAL EXERCISE </vt:lpstr>
      <vt:lpstr>PowerPoint Presentation</vt:lpstr>
      <vt:lpstr> Statistics related physical activity </vt:lpstr>
      <vt:lpstr>Interventions That Can Help </vt:lpstr>
      <vt:lpstr>SHORT- AND LONG-TERM CONSEQUENCES </vt:lpstr>
      <vt:lpstr> BENEFITS  </vt:lpstr>
      <vt:lpstr>EVALUATION AND MEASURING OF THE  PUBLIC HEALTH CAMPAIGN </vt:lpstr>
      <vt:lpstr>Six Weeks, One Step at a Time </vt:lpstr>
      <vt:lpstr>POSTER </vt:lpstr>
      <vt:lpstr>LOCAL AND NATIONAL ORGANISATIONS THAT FOCUS ON PHYSICAL ACTIVITY</vt:lpstr>
      <vt:lpstr>PHYSIOLOGICAL , PSYCHOLOGICAL , SOCIOLOGICAL BENEFIT OF IMPLEMENTING THE CHANGE</vt:lpstr>
      <vt:lpstr>HEALTH BEHAVIORAL THEORIES </vt:lpstr>
      <vt:lpstr>SOLUTIONS TO OVERCOME INDIVIDUAL CHALLENGES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Augustina Wiredu</dc:creator>
  <cp:lastModifiedBy>Augustina Wiredu</cp:lastModifiedBy>
  <cp:revision>2</cp:revision>
  <dcterms:created xsi:type="dcterms:W3CDTF">2026-10-21T13:21:41Z</dcterms:created>
  <dcterms:modified xsi:type="dcterms:W3CDTF">2026-10-26T11:13:00Z</dcterms:modified>
</cp:coreProperties>
</file>