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7" r:id="rId7"/>
    <p:sldId id="261" r:id="rId8"/>
    <p:sldId id="264" r:id="rId9"/>
    <p:sldId id="265"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7B08C-320B-C2EA-32E9-4BC694CD0EB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71C81EF-591C-F6A3-5FFD-3FEE12E211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539FAB4-ECA8-AB39-6AAB-5059FDCF1DB9}"/>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5" name="Footer Placeholder 4">
            <a:extLst>
              <a:ext uri="{FF2B5EF4-FFF2-40B4-BE49-F238E27FC236}">
                <a16:creationId xmlns:a16="http://schemas.microsoft.com/office/drawing/2014/main" id="{0BED4D9F-DAB2-6873-0FAF-F55B271112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201A89-9774-C44B-FDFB-B48A4FA0F8AC}"/>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3543723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5B3C9-E0F1-9D6C-49C9-EBE706A523E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99E8A91-D17E-91CD-7C20-26C2B58F09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B08165-1B43-358E-5284-BA22DA4AF238}"/>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5" name="Footer Placeholder 4">
            <a:extLst>
              <a:ext uri="{FF2B5EF4-FFF2-40B4-BE49-F238E27FC236}">
                <a16:creationId xmlns:a16="http://schemas.microsoft.com/office/drawing/2014/main" id="{EAE75D01-C73A-C874-E0B3-A5D2C2604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1B4A2F-3BE6-70D1-8E53-E270090E8E87}"/>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1367133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74DFC-4E12-874D-2256-719461CB5F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D7B04CD-599D-EBF0-9073-BAB57773A0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73C85C-231E-B18A-C1EF-A968D62E849A}"/>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5" name="Footer Placeholder 4">
            <a:extLst>
              <a:ext uri="{FF2B5EF4-FFF2-40B4-BE49-F238E27FC236}">
                <a16:creationId xmlns:a16="http://schemas.microsoft.com/office/drawing/2014/main" id="{67766DDD-77EC-13FE-7C7B-26703FCF02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C923D-FB85-3985-1250-A9231D80FE39}"/>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4041955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B0314-388A-24F1-1580-540CD9ED86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2FB60A5-383C-F5D3-5D06-F0F657E62F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8E7308E-B2B1-13CD-FC86-D0980A9D3FE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728E91A-42C2-F8B4-1BAF-D8BC85D88D47}"/>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6" name="Footer Placeholder 5">
            <a:extLst>
              <a:ext uri="{FF2B5EF4-FFF2-40B4-BE49-F238E27FC236}">
                <a16:creationId xmlns:a16="http://schemas.microsoft.com/office/drawing/2014/main" id="{232D4080-834C-A42D-EAEE-637FE0075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42724E-840F-C5C3-1AB8-E8B249AF20FA}"/>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4145780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65AD4-A01D-D5DC-9862-A4483E4BE0C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7D718B3-957D-E811-770A-D92B3A70F3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AF69B22-6539-1904-BCE8-FBD1243D28B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7A2CF66-9715-A7FD-8460-AB20DFD6AC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D63F578-3EAB-26B8-BB8A-57F189346B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E4AF70D-1AB8-CB0E-5A97-B8DB9D679351}"/>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8" name="Footer Placeholder 7">
            <a:extLst>
              <a:ext uri="{FF2B5EF4-FFF2-40B4-BE49-F238E27FC236}">
                <a16:creationId xmlns:a16="http://schemas.microsoft.com/office/drawing/2014/main" id="{79752C49-96F0-BF18-2B53-0796679C54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B51ACA-2FFF-7411-BD3C-D5ED1F678B68}"/>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3211751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74626-2D17-05E1-C615-C4897B9D68C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C64E369-C432-7EF9-B6FA-30B2D7633FBE}"/>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4" name="Footer Placeholder 3">
            <a:extLst>
              <a:ext uri="{FF2B5EF4-FFF2-40B4-BE49-F238E27FC236}">
                <a16:creationId xmlns:a16="http://schemas.microsoft.com/office/drawing/2014/main" id="{2B318600-818C-0204-D436-05708E8818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89A3AB-C66A-81AF-6F0C-20D8D5CAC2A8}"/>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92415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8FC365-ABD3-9BC0-698F-C55EB8B2E222}"/>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3" name="Footer Placeholder 2">
            <a:extLst>
              <a:ext uri="{FF2B5EF4-FFF2-40B4-BE49-F238E27FC236}">
                <a16:creationId xmlns:a16="http://schemas.microsoft.com/office/drawing/2014/main" id="{82EBD927-571A-091F-2AE1-17E6D03EE8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734052-8C94-EA6B-FF11-649F43736645}"/>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3375569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00963-D282-20F2-4227-7AC4127B01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E55F2A8-C94F-7055-E5DE-D12DFD6426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0FBB2D-D67A-AD4B-0197-8686B41ED0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20491B-BA3E-E89F-1B06-DB57C56C7E15}"/>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6" name="Footer Placeholder 5">
            <a:extLst>
              <a:ext uri="{FF2B5EF4-FFF2-40B4-BE49-F238E27FC236}">
                <a16:creationId xmlns:a16="http://schemas.microsoft.com/office/drawing/2014/main" id="{FB690791-1954-A3F7-1E63-5679752BDC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2D5CAF-DF94-F99C-84C9-34D3A63B4034}"/>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40270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4671F-4C14-8931-9BD3-E4CD8DEA84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CA16FA-FFBA-5BEC-1D27-9F03B38244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B311ED-2973-9D79-97CE-4941B6B5F7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8152E1-1674-E4F4-CDC3-D1A7921F76F4}"/>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6" name="Footer Placeholder 5">
            <a:extLst>
              <a:ext uri="{FF2B5EF4-FFF2-40B4-BE49-F238E27FC236}">
                <a16:creationId xmlns:a16="http://schemas.microsoft.com/office/drawing/2014/main" id="{6357D748-49D6-1A33-7D34-E2F13DE9DA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1AE100-B946-E2D6-2651-CC8F8BB86035}"/>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1203077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64FC8-C045-97C6-010A-69A8ED24A4A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05F9AAC-C598-7733-51AA-2627307EEF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9326E8-8A35-4D0F-B060-ED0873DA2B8C}"/>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5" name="Footer Placeholder 4">
            <a:extLst>
              <a:ext uri="{FF2B5EF4-FFF2-40B4-BE49-F238E27FC236}">
                <a16:creationId xmlns:a16="http://schemas.microsoft.com/office/drawing/2014/main" id="{E3F75C0B-5153-8386-3634-98C561AF7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DB5AE-55E4-163A-4F32-534C577F0C2E}"/>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2572905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79F177-C4E6-CE71-45CB-385B830AB3B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33D2E0F-C83D-0159-E85F-96DA51765EE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C2F187-5DC9-1C41-E307-C14DB5874CFE}"/>
              </a:ext>
            </a:extLst>
          </p:cNvPr>
          <p:cNvSpPr>
            <a:spLocks noGrp="1"/>
          </p:cNvSpPr>
          <p:nvPr>
            <p:ph type="dt" sz="half" idx="10"/>
          </p:nvPr>
        </p:nvSpPr>
        <p:spPr/>
        <p:txBody>
          <a:bodyPr/>
          <a:lstStyle/>
          <a:p>
            <a:fld id="{2E69347A-918A-4D72-A7E3-B9A4804641B4}" type="datetimeFigureOut">
              <a:rPr lang="en-GB" smtClean="0"/>
              <a:t>10/12/2025</a:t>
            </a:fld>
            <a:endParaRPr lang="en-GB"/>
          </a:p>
        </p:txBody>
      </p:sp>
      <p:sp>
        <p:nvSpPr>
          <p:cNvPr id="5" name="Footer Placeholder 4">
            <a:extLst>
              <a:ext uri="{FF2B5EF4-FFF2-40B4-BE49-F238E27FC236}">
                <a16:creationId xmlns:a16="http://schemas.microsoft.com/office/drawing/2014/main" id="{F2FEFA93-0136-52D0-35B5-8F92F12167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BA863C-0190-9B09-0745-7F3110D4A0E3}"/>
              </a:ext>
            </a:extLst>
          </p:cNvPr>
          <p:cNvSpPr>
            <a:spLocks noGrp="1"/>
          </p:cNvSpPr>
          <p:nvPr>
            <p:ph type="sldNum" sz="quarter" idx="12"/>
          </p:nvPr>
        </p:nvSpPr>
        <p:spPr/>
        <p:txBody>
          <a:bodyPr/>
          <a:lstStyle/>
          <a:p>
            <a:fld id="{3F0E0908-F86C-4BE7-9AA9-04B79D2C354F}" type="slidenum">
              <a:rPr lang="en-GB" smtClean="0"/>
              <a:t>‹#›</a:t>
            </a:fld>
            <a:endParaRPr lang="en-GB"/>
          </a:p>
        </p:txBody>
      </p:sp>
    </p:spTree>
    <p:extLst>
      <p:ext uri="{BB962C8B-B14F-4D97-AF65-F5344CB8AC3E}">
        <p14:creationId xmlns:p14="http://schemas.microsoft.com/office/powerpoint/2010/main" val="586725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5FFDB6-F255-25F8-FE0C-873992FA61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BFB435F-223A-D222-DCAB-121EFF0168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CBD68A-99F2-27BC-49EB-290FCF6EED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69347A-918A-4D72-A7E3-B9A4804641B4}" type="datetimeFigureOut">
              <a:rPr lang="en-GB" smtClean="0"/>
              <a:t>10/12/2025</a:t>
            </a:fld>
            <a:endParaRPr lang="en-GB"/>
          </a:p>
        </p:txBody>
      </p:sp>
      <p:sp>
        <p:nvSpPr>
          <p:cNvPr id="5" name="Footer Placeholder 4">
            <a:extLst>
              <a:ext uri="{FF2B5EF4-FFF2-40B4-BE49-F238E27FC236}">
                <a16:creationId xmlns:a16="http://schemas.microsoft.com/office/drawing/2014/main" id="{537EB384-8608-6D7D-A1EE-5698CE4B02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4B8262F-8135-B078-E350-FB28A378E6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0E0908-F86C-4BE7-9AA9-04B79D2C354F}" type="slidenum">
              <a:rPr lang="en-GB" smtClean="0"/>
              <a:t>‹#›</a:t>
            </a:fld>
            <a:endParaRPr lang="en-GB"/>
          </a:p>
        </p:txBody>
      </p:sp>
    </p:spTree>
    <p:extLst>
      <p:ext uri="{BB962C8B-B14F-4D97-AF65-F5344CB8AC3E}">
        <p14:creationId xmlns:p14="http://schemas.microsoft.com/office/powerpoint/2010/main" val="39911479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7D68-B41A-C97F-F3DB-5BA210931D4C}"/>
              </a:ext>
            </a:extLst>
          </p:cNvPr>
          <p:cNvSpPr>
            <a:spLocks noGrp="1"/>
          </p:cNvSpPr>
          <p:nvPr>
            <p:ph type="ctrTitle"/>
          </p:nvPr>
        </p:nvSpPr>
        <p:spPr>
          <a:xfrm>
            <a:off x="1118755" y="956109"/>
            <a:ext cx="9144000" cy="2387600"/>
          </a:xfrm>
        </p:spPr>
        <p:txBody>
          <a:bodyPr/>
          <a:lstStyle/>
          <a:p>
            <a:r>
              <a:rPr lang="en-GB" dirty="0"/>
              <a:t>Engagement </a:t>
            </a:r>
            <a:r>
              <a:rPr lang="en-GB"/>
              <a:t>with Feedback.</a:t>
            </a:r>
          </a:p>
        </p:txBody>
      </p:sp>
      <p:sp>
        <p:nvSpPr>
          <p:cNvPr id="3" name="Subtitle 2">
            <a:extLst>
              <a:ext uri="{FF2B5EF4-FFF2-40B4-BE49-F238E27FC236}">
                <a16:creationId xmlns:a16="http://schemas.microsoft.com/office/drawing/2014/main" id="{68F2CFE5-3753-DA71-25E7-F6DE51CD82A8}"/>
              </a:ext>
            </a:extLst>
          </p:cNvPr>
          <p:cNvSpPr>
            <a:spLocks noGrp="1"/>
          </p:cNvSpPr>
          <p:nvPr>
            <p:ph type="subTitle" idx="1"/>
          </p:nvPr>
        </p:nvSpPr>
        <p:spPr/>
        <p:txBody>
          <a:bodyPr/>
          <a:lstStyle/>
          <a:p>
            <a:r>
              <a:rPr lang="en-GB" dirty="0"/>
              <a:t>By: Jodie Anderson </a:t>
            </a:r>
          </a:p>
        </p:txBody>
      </p:sp>
    </p:spTree>
    <p:extLst>
      <p:ext uri="{BB962C8B-B14F-4D97-AF65-F5344CB8AC3E}">
        <p14:creationId xmlns:p14="http://schemas.microsoft.com/office/powerpoint/2010/main" val="4203028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95F39-88CE-4E14-CE84-A846CBDF3A33}"/>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1FB56214-E106-C50C-127F-F37A14FD5859}"/>
              </a:ext>
            </a:extLst>
          </p:cNvPr>
          <p:cNvSpPr>
            <a:spLocks noGrp="1"/>
          </p:cNvSpPr>
          <p:nvPr>
            <p:ph idx="1"/>
          </p:nvPr>
        </p:nvSpPr>
        <p:spPr/>
        <p:txBody>
          <a:bodyPr/>
          <a:lstStyle/>
          <a:p>
            <a:r>
              <a:rPr lang="en-GB" dirty="0"/>
              <a:t>Introduction.</a:t>
            </a:r>
          </a:p>
          <a:p>
            <a:r>
              <a:rPr lang="en-GB" dirty="0"/>
              <a:t>Strengths</a:t>
            </a:r>
          </a:p>
          <a:p>
            <a:r>
              <a:rPr lang="en-GB" dirty="0"/>
              <a:t>Weaknesses</a:t>
            </a:r>
          </a:p>
          <a:p>
            <a:r>
              <a:rPr lang="en-GB" dirty="0"/>
              <a:t>Action plan</a:t>
            </a:r>
          </a:p>
          <a:p>
            <a:r>
              <a:rPr lang="en-GB" dirty="0"/>
              <a:t>Evidence of engaging with feedback</a:t>
            </a:r>
          </a:p>
          <a:p>
            <a:r>
              <a:rPr lang="en-GB" dirty="0"/>
              <a:t>Summary </a:t>
            </a:r>
          </a:p>
          <a:p>
            <a:r>
              <a:rPr lang="en-GB" dirty="0"/>
              <a:t>References </a:t>
            </a:r>
          </a:p>
          <a:p>
            <a:r>
              <a:rPr lang="en-GB" dirty="0"/>
              <a:t>Video link</a:t>
            </a:r>
          </a:p>
          <a:p>
            <a:endParaRPr lang="en-GB" dirty="0"/>
          </a:p>
        </p:txBody>
      </p:sp>
    </p:spTree>
    <p:extLst>
      <p:ext uri="{BB962C8B-B14F-4D97-AF65-F5344CB8AC3E}">
        <p14:creationId xmlns:p14="http://schemas.microsoft.com/office/powerpoint/2010/main" val="1687626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166C-708F-1D32-0A26-5B5D3AE0496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1FF4BD8-05D0-7C6E-BC7E-2DB38F0E57B3}"/>
              </a:ext>
            </a:extLst>
          </p:cNvPr>
          <p:cNvSpPr>
            <a:spLocks noGrp="1"/>
          </p:cNvSpPr>
          <p:nvPr>
            <p:ph idx="1"/>
          </p:nvPr>
        </p:nvSpPr>
        <p:spPr/>
        <p:txBody>
          <a:bodyPr>
            <a:normAutofit/>
          </a:bodyPr>
          <a:lstStyle/>
          <a:p>
            <a:pPr>
              <a:lnSpc>
                <a:spcPct val="150000"/>
              </a:lnSpc>
            </a:pPr>
            <a:r>
              <a:rPr lang="en-GB" sz="2400" dirty="0"/>
              <a:t>This video presentation will include my own reflection on feedback I have received from my lecturers In previous assignments.  My presentation will explore my strengths, areas for improvement and will also include an action plan for my next assignments.  Feedback is important for students as feedback provides specific information about their performance and will provide strengths and weaknesses of the assignment, allowing the students to do their best in the next task (Marianne Stenger, 2014).</a:t>
            </a:r>
          </a:p>
        </p:txBody>
      </p:sp>
    </p:spTree>
    <p:extLst>
      <p:ext uri="{BB962C8B-B14F-4D97-AF65-F5344CB8AC3E}">
        <p14:creationId xmlns:p14="http://schemas.microsoft.com/office/powerpoint/2010/main" val="639332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102E-5DA6-6AFC-2E8A-B4674018A3D0}"/>
              </a:ext>
            </a:extLst>
          </p:cNvPr>
          <p:cNvSpPr>
            <a:spLocks noGrp="1"/>
          </p:cNvSpPr>
          <p:nvPr>
            <p:ph type="title"/>
          </p:nvPr>
        </p:nvSpPr>
        <p:spPr/>
        <p:txBody>
          <a:bodyPr/>
          <a:lstStyle/>
          <a:p>
            <a:r>
              <a:rPr lang="en-GB" dirty="0"/>
              <a:t>Strengths. </a:t>
            </a:r>
          </a:p>
        </p:txBody>
      </p:sp>
      <p:sp>
        <p:nvSpPr>
          <p:cNvPr id="3" name="Content Placeholder 2">
            <a:extLst>
              <a:ext uri="{FF2B5EF4-FFF2-40B4-BE49-F238E27FC236}">
                <a16:creationId xmlns:a16="http://schemas.microsoft.com/office/drawing/2014/main" id="{28588156-37AE-69F0-1705-AD6575ECA77F}"/>
              </a:ext>
            </a:extLst>
          </p:cNvPr>
          <p:cNvSpPr>
            <a:spLocks noGrp="1"/>
          </p:cNvSpPr>
          <p:nvPr>
            <p:ph idx="1"/>
          </p:nvPr>
        </p:nvSpPr>
        <p:spPr/>
        <p:txBody>
          <a:bodyPr/>
          <a:lstStyle/>
          <a:p>
            <a:pPr>
              <a:lnSpc>
                <a:spcPct val="150000"/>
              </a:lnSpc>
            </a:pPr>
            <a:r>
              <a:rPr lang="en-GB" dirty="0"/>
              <a:t>within my quizzes I had shown a good understanding and application of the key academic skills. </a:t>
            </a:r>
          </a:p>
          <a:p>
            <a:pPr>
              <a:lnSpc>
                <a:spcPct val="150000"/>
              </a:lnSpc>
            </a:pPr>
            <a:r>
              <a:rPr lang="en-GB" dirty="0"/>
              <a:t>Shown several key transferable skills (time-management, problem solving and critical thinking). </a:t>
            </a:r>
          </a:p>
          <a:p>
            <a:pPr>
              <a:lnSpc>
                <a:spcPct val="150000"/>
              </a:lnSpc>
            </a:pPr>
            <a:r>
              <a:rPr lang="en-GB" dirty="0"/>
              <a:t>Good work ethic (completing everything by deadline date).</a:t>
            </a:r>
          </a:p>
          <a:p>
            <a:pPr marL="0" indent="0">
              <a:buNone/>
            </a:pPr>
            <a:endParaRPr lang="en-GB" dirty="0"/>
          </a:p>
        </p:txBody>
      </p:sp>
    </p:spTree>
    <p:extLst>
      <p:ext uri="{BB962C8B-B14F-4D97-AF65-F5344CB8AC3E}">
        <p14:creationId xmlns:p14="http://schemas.microsoft.com/office/powerpoint/2010/main" val="4180960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90FDF-0C83-B4DF-35ED-38383DBC1E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260996-64D6-F714-939C-F1D05C114EDA}"/>
              </a:ext>
            </a:extLst>
          </p:cNvPr>
          <p:cNvSpPr>
            <a:spLocks noGrp="1"/>
          </p:cNvSpPr>
          <p:nvPr>
            <p:ph type="title"/>
          </p:nvPr>
        </p:nvSpPr>
        <p:spPr/>
        <p:txBody>
          <a:bodyPr/>
          <a:lstStyle/>
          <a:p>
            <a:r>
              <a:rPr lang="en-GB" dirty="0"/>
              <a:t>Weaknesses</a:t>
            </a:r>
          </a:p>
        </p:txBody>
      </p:sp>
      <p:sp>
        <p:nvSpPr>
          <p:cNvPr id="3" name="Content Placeholder 2">
            <a:extLst>
              <a:ext uri="{FF2B5EF4-FFF2-40B4-BE49-F238E27FC236}">
                <a16:creationId xmlns:a16="http://schemas.microsoft.com/office/drawing/2014/main" id="{1E6C6DF6-C767-05BC-D0B3-E1DF40E9BAD0}"/>
              </a:ext>
            </a:extLst>
          </p:cNvPr>
          <p:cNvSpPr>
            <a:spLocks noGrp="1"/>
          </p:cNvSpPr>
          <p:nvPr>
            <p:ph idx="1"/>
          </p:nvPr>
        </p:nvSpPr>
        <p:spPr/>
        <p:txBody>
          <a:bodyPr/>
          <a:lstStyle/>
          <a:p>
            <a:r>
              <a:rPr lang="en-GB" dirty="0"/>
              <a:t>AI forum lacked evaluation.</a:t>
            </a:r>
          </a:p>
          <a:p>
            <a:r>
              <a:rPr lang="en-GB" dirty="0"/>
              <a:t>No literature was shown to support understanding and creation of the task at hand.</a:t>
            </a:r>
          </a:p>
          <a:p>
            <a:r>
              <a:rPr lang="en-GB" dirty="0"/>
              <a:t>Networking activity did not meet the necessary requirements to gain good marks.</a:t>
            </a:r>
          </a:p>
          <a:p>
            <a:endParaRPr lang="en-GB" dirty="0"/>
          </a:p>
          <a:p>
            <a:endParaRPr lang="en-GB" dirty="0"/>
          </a:p>
        </p:txBody>
      </p:sp>
    </p:spTree>
    <p:extLst>
      <p:ext uri="{BB962C8B-B14F-4D97-AF65-F5344CB8AC3E}">
        <p14:creationId xmlns:p14="http://schemas.microsoft.com/office/powerpoint/2010/main" val="1492497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81B11-B4EA-3372-88A7-4493048F3EBE}"/>
              </a:ext>
            </a:extLst>
          </p:cNvPr>
          <p:cNvSpPr>
            <a:spLocks noGrp="1"/>
          </p:cNvSpPr>
          <p:nvPr>
            <p:ph type="title"/>
          </p:nvPr>
        </p:nvSpPr>
        <p:spPr/>
        <p:txBody>
          <a:bodyPr/>
          <a:lstStyle/>
          <a:p>
            <a:r>
              <a:rPr lang="en-GB" dirty="0"/>
              <a:t>What I would do differently next time</a:t>
            </a:r>
          </a:p>
        </p:txBody>
      </p:sp>
      <p:sp>
        <p:nvSpPr>
          <p:cNvPr id="3" name="Content Placeholder 2">
            <a:extLst>
              <a:ext uri="{FF2B5EF4-FFF2-40B4-BE49-F238E27FC236}">
                <a16:creationId xmlns:a16="http://schemas.microsoft.com/office/drawing/2014/main" id="{A2FF3CDF-F53B-12E9-42A3-5F045F3AB97E}"/>
              </a:ext>
            </a:extLst>
          </p:cNvPr>
          <p:cNvSpPr>
            <a:spLocks noGrp="1"/>
          </p:cNvSpPr>
          <p:nvPr>
            <p:ph idx="1"/>
          </p:nvPr>
        </p:nvSpPr>
        <p:spPr/>
        <p:txBody>
          <a:bodyPr/>
          <a:lstStyle/>
          <a:p>
            <a:r>
              <a:rPr lang="en-GB" dirty="0"/>
              <a:t>For my next assignment I will ensure that I give myself plenty of time to read and understand the assignment brief and guidance to understand what is expected for the task.</a:t>
            </a:r>
          </a:p>
          <a:p>
            <a:r>
              <a:rPr lang="en-GB" dirty="0"/>
              <a:t>Next time I will engage more with literature and link this to the assignment I am completing.</a:t>
            </a:r>
          </a:p>
          <a:p>
            <a:r>
              <a:rPr lang="en-GB" dirty="0"/>
              <a:t>I will engage in more academic writing also and carry out more research before starting the assignment.</a:t>
            </a:r>
          </a:p>
        </p:txBody>
      </p:sp>
    </p:spTree>
    <p:extLst>
      <p:ext uri="{BB962C8B-B14F-4D97-AF65-F5344CB8AC3E}">
        <p14:creationId xmlns:p14="http://schemas.microsoft.com/office/powerpoint/2010/main" val="369263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05D0-71C1-369D-CA9F-4AB63F161F85}"/>
              </a:ext>
            </a:extLst>
          </p:cNvPr>
          <p:cNvSpPr>
            <a:spLocks noGrp="1"/>
          </p:cNvSpPr>
          <p:nvPr>
            <p:ph type="title"/>
          </p:nvPr>
        </p:nvSpPr>
        <p:spPr/>
        <p:txBody>
          <a:bodyPr/>
          <a:lstStyle/>
          <a:p>
            <a:r>
              <a:rPr lang="en-GB" dirty="0"/>
              <a:t>Action plan</a:t>
            </a:r>
          </a:p>
        </p:txBody>
      </p:sp>
      <p:sp>
        <p:nvSpPr>
          <p:cNvPr id="3" name="Content Placeholder 2">
            <a:extLst>
              <a:ext uri="{FF2B5EF4-FFF2-40B4-BE49-F238E27FC236}">
                <a16:creationId xmlns:a16="http://schemas.microsoft.com/office/drawing/2014/main" id="{7D57CB95-A65E-38AA-875F-756EF3AA5CB6}"/>
              </a:ext>
            </a:extLst>
          </p:cNvPr>
          <p:cNvSpPr>
            <a:spLocks noGrp="1"/>
          </p:cNvSpPr>
          <p:nvPr>
            <p:ph idx="1"/>
          </p:nvPr>
        </p:nvSpPr>
        <p:spPr/>
        <p:txBody>
          <a:bodyPr/>
          <a:lstStyle/>
          <a:p>
            <a:r>
              <a:rPr lang="en-GB" sz="2400" dirty="0"/>
              <a:t>Going forward,  based on my strengths, I will ensure that I keep a good work ethic throughout my university years, maintain an understanding of key academic skills, and continue to a show key transferable skills.</a:t>
            </a:r>
          </a:p>
          <a:p>
            <a:r>
              <a:rPr lang="en-GB" sz="2400" dirty="0"/>
              <a:t>To further improve, I will make myself familiar with support services that are available within the university. I will also engage with literature within my assignments.</a:t>
            </a:r>
          </a:p>
          <a:p>
            <a:r>
              <a:rPr lang="en-GB" sz="2400" dirty="0"/>
              <a:t>I will also improve by using journal articles or books instead of websites for my referencing and research.</a:t>
            </a:r>
          </a:p>
          <a:p>
            <a:r>
              <a:rPr lang="en-GB" sz="2400" dirty="0"/>
              <a:t>I would like to achieve this by the 2</a:t>
            </a:r>
            <a:r>
              <a:rPr lang="en-GB" sz="2400" baseline="30000" dirty="0"/>
              <a:t>nd</a:t>
            </a:r>
            <a:r>
              <a:rPr lang="en-GB" sz="2400" dirty="0"/>
              <a:t> Semester in university.</a:t>
            </a:r>
          </a:p>
          <a:p>
            <a:endParaRPr lang="en-GB" dirty="0"/>
          </a:p>
        </p:txBody>
      </p:sp>
    </p:spTree>
    <p:extLst>
      <p:ext uri="{BB962C8B-B14F-4D97-AF65-F5344CB8AC3E}">
        <p14:creationId xmlns:p14="http://schemas.microsoft.com/office/powerpoint/2010/main" val="2973103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E216F-EBB2-6340-1EDA-CB7062CC03CE}"/>
              </a:ext>
            </a:extLst>
          </p:cNvPr>
          <p:cNvSpPr>
            <a:spLocks noGrp="1"/>
          </p:cNvSpPr>
          <p:nvPr>
            <p:ph type="title"/>
          </p:nvPr>
        </p:nvSpPr>
        <p:spPr/>
        <p:txBody>
          <a:bodyPr/>
          <a:lstStyle/>
          <a:p>
            <a:r>
              <a:rPr lang="en-GB" dirty="0"/>
              <a:t>Evidence of engaging with feedback.</a:t>
            </a:r>
          </a:p>
        </p:txBody>
      </p:sp>
      <p:pic>
        <p:nvPicPr>
          <p:cNvPr id="6" name="Content Placeholder 5" descr="A screenshot of a computer&#10;&#10;AI-generated content may be incorrect.">
            <a:extLst>
              <a:ext uri="{FF2B5EF4-FFF2-40B4-BE49-F238E27FC236}">
                <a16:creationId xmlns:a16="http://schemas.microsoft.com/office/drawing/2014/main" id="{88AC8EF8-ADBB-0B45-95D0-D44A20539388}"/>
              </a:ext>
            </a:extLst>
          </p:cNvPr>
          <p:cNvPicPr>
            <a:picLocks noGrp="1" noChangeAspect="1"/>
          </p:cNvPicPr>
          <p:nvPr>
            <p:ph idx="1"/>
          </p:nvPr>
        </p:nvPicPr>
        <p:blipFill>
          <a:blip r:embed="rId2"/>
          <a:srcRect l="23453" t="33144" r="53593" b="16341"/>
          <a:stretch>
            <a:fillRect/>
          </a:stretch>
        </p:blipFill>
        <p:spPr>
          <a:xfrm>
            <a:off x="6852976" y="844062"/>
            <a:ext cx="4109992" cy="5024926"/>
          </a:xfrm>
          <a:prstGeom prst="rect">
            <a:avLst/>
          </a:prstGeom>
        </p:spPr>
      </p:pic>
      <p:sp>
        <p:nvSpPr>
          <p:cNvPr id="4" name="Text Placeholder 3">
            <a:extLst>
              <a:ext uri="{FF2B5EF4-FFF2-40B4-BE49-F238E27FC236}">
                <a16:creationId xmlns:a16="http://schemas.microsoft.com/office/drawing/2014/main" id="{11A27E76-4A52-8B8B-4356-3CBA1F574FBA}"/>
              </a:ext>
            </a:extLst>
          </p:cNvPr>
          <p:cNvSpPr>
            <a:spLocks noGrp="1"/>
          </p:cNvSpPr>
          <p:nvPr>
            <p:ph type="body" sz="half" idx="2"/>
          </p:nvPr>
        </p:nvSpPr>
        <p:spPr/>
        <p:txBody>
          <a:bodyPr>
            <a:normAutofit/>
          </a:bodyPr>
          <a:lstStyle/>
          <a:p>
            <a:pPr>
              <a:lnSpc>
                <a:spcPct val="150000"/>
              </a:lnSpc>
            </a:pPr>
            <a:r>
              <a:rPr lang="en-GB" sz="2000" dirty="0"/>
              <a:t>When I received my feedback, I printed it out and used different coloured highlighters to highlight the different strengths and improvements and annotate what was said.</a:t>
            </a:r>
          </a:p>
        </p:txBody>
      </p:sp>
    </p:spTree>
    <p:extLst>
      <p:ext uri="{BB962C8B-B14F-4D97-AF65-F5344CB8AC3E}">
        <p14:creationId xmlns:p14="http://schemas.microsoft.com/office/powerpoint/2010/main" val="713773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3E61-2629-26F3-3491-2375A7D226D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7BF7DE8-6A0D-F5B9-F43F-3CB9BD54F9C8}"/>
              </a:ext>
            </a:extLst>
          </p:cNvPr>
          <p:cNvSpPr>
            <a:spLocks noGrp="1"/>
          </p:cNvSpPr>
          <p:nvPr>
            <p:ph idx="1"/>
          </p:nvPr>
        </p:nvSpPr>
        <p:spPr/>
        <p:txBody>
          <a:bodyPr/>
          <a:lstStyle/>
          <a:p>
            <a:r>
              <a:rPr lang="en-GB" dirty="0"/>
              <a:t>To conclude my presentation, there were many strengths and weaknesses identified, this allowed me to create an action plan and reflect on what I should do in future assignments to obtain better grades. Not only did it focus on the weaknesses I had to improve on, I also included the strengths that I should maintain to obtain my grades.  </a:t>
            </a:r>
          </a:p>
        </p:txBody>
      </p:sp>
    </p:spTree>
    <p:extLst>
      <p:ext uri="{BB962C8B-B14F-4D97-AF65-F5344CB8AC3E}">
        <p14:creationId xmlns:p14="http://schemas.microsoft.com/office/powerpoint/2010/main" val="1326301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765BE-E582-991D-5155-41918179D3E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9DB1BC9-BFE5-01E2-C07F-E57668509B03}"/>
              </a:ext>
            </a:extLst>
          </p:cNvPr>
          <p:cNvSpPr>
            <a:spLocks noGrp="1"/>
          </p:cNvSpPr>
          <p:nvPr>
            <p:ph idx="1"/>
          </p:nvPr>
        </p:nvSpPr>
        <p:spPr/>
        <p:txBody>
          <a:bodyPr>
            <a:normAutofit/>
          </a:bodyPr>
          <a:lstStyle/>
          <a:p>
            <a:r>
              <a:rPr lang="en-GB" sz="1600" dirty="0"/>
              <a:t>Marianne Stenger. (2014). 5 Research-Based Tips for Providing Students with Meaningful Feedback. [Online]. Edutopia. Last Updated: 6th August. Available at: https://www.edutopia.org/blog/tips-providing-students-meaningful-feedback-marianne-stenger [Accessed 9 December 2025].</a:t>
            </a:r>
          </a:p>
        </p:txBody>
      </p:sp>
    </p:spTree>
    <p:extLst>
      <p:ext uri="{BB962C8B-B14F-4D97-AF65-F5344CB8AC3E}">
        <p14:creationId xmlns:p14="http://schemas.microsoft.com/office/powerpoint/2010/main" val="14127725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280</TotalTime>
  <Words>511</Words>
  <Application>Microsoft Office PowerPoint</Application>
  <PresentationFormat>Widescreen</PresentationFormat>
  <Paragraphs>36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Engagement with Feedback.</vt:lpstr>
      <vt:lpstr>Contents Page</vt:lpstr>
      <vt:lpstr>Introduction</vt:lpstr>
      <vt:lpstr>Strengths. </vt:lpstr>
      <vt:lpstr>Weaknesses</vt:lpstr>
      <vt:lpstr>What I would do differently next time</vt:lpstr>
      <vt:lpstr>Action plan</vt:lpstr>
      <vt:lpstr>Evidence of engaging with feedback.</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 Anderson (2500798)</dc:creator>
  <cp:lastModifiedBy>andersonjodie40@gmail.com</cp:lastModifiedBy>
  <cp:revision>20</cp:revision>
  <dcterms:created xsi:type="dcterms:W3CDTF">2025-12-09T10:59:19Z</dcterms:created>
  <dcterms:modified xsi:type="dcterms:W3CDTF">2025-12-10T18:01:19Z</dcterms:modified>
</cp:coreProperties>
</file>