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256" r:id="rId5"/>
    <p:sldId id="257" r:id="rId6"/>
    <p:sldId id="258" r:id="rId7"/>
    <p:sldId id="259" r:id="rId8"/>
    <p:sldId id="260" r:id="rId9"/>
    <p:sldId id="261" r:id="rId10"/>
    <p:sldId id="275" r:id="rId11"/>
    <p:sldId id="274" r:id="rId12"/>
    <p:sldId id="276" r:id="rId13"/>
    <p:sldId id="269" r:id="rId14"/>
    <p:sldId id="270" r:id="rId15"/>
    <p:sldId id="271" r:id="rId16"/>
    <p:sldId id="272" r:id="rId17"/>
    <p:sldId id="27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B5E5F2-EAEF-4227-9A50-FCCBE6978069}" v="35" dt="2026-06-10T18:46:18.3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p:scale>
          <a:sx n="65" d="100"/>
          <a:sy n="65" d="100"/>
        </p:scale>
        <p:origin x="32" y="1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ima Ali (2222409)" userId="b943c017-98b0-44a4-8de9-fe0bac846641" providerId="ADAL" clId="{6AB590A7-FC3B-44E2-90DD-2E0C87292DAD}"/>
    <pc:docChg chg="undo custSel addSld delSld modSld sldOrd">
      <pc:chgData name="Fatima Ali (2222409)" userId="b943c017-98b0-44a4-8de9-fe0bac846641" providerId="ADAL" clId="{6AB590A7-FC3B-44E2-90DD-2E0C87292DAD}" dt="2026-06-10T19:04:10.495" v="1873" actId="26606"/>
      <pc:docMkLst>
        <pc:docMk/>
      </pc:docMkLst>
      <pc:sldChg chg="addSp modSp mod setBg">
        <pc:chgData name="Fatima Ali (2222409)" userId="b943c017-98b0-44a4-8de9-fe0bac846641" providerId="ADAL" clId="{6AB590A7-FC3B-44E2-90DD-2E0C87292DAD}" dt="2026-06-07T17:57:01.182" v="948" actId="1036"/>
        <pc:sldMkLst>
          <pc:docMk/>
          <pc:sldMk cId="4032571540" sldId="256"/>
        </pc:sldMkLst>
        <pc:spChg chg="mod">
          <ac:chgData name="Fatima Ali (2222409)" userId="b943c017-98b0-44a4-8de9-fe0bac846641" providerId="ADAL" clId="{6AB590A7-FC3B-44E2-90DD-2E0C87292DAD}" dt="2026-06-07T17:57:01.182" v="948" actId="1036"/>
          <ac:spMkLst>
            <pc:docMk/>
            <pc:sldMk cId="4032571540" sldId="256"/>
            <ac:spMk id="2" creationId="{44AACF10-CF77-CD2C-66A3-5E0AF93A01D3}"/>
          </ac:spMkLst>
        </pc:spChg>
        <pc:spChg chg="add">
          <ac:chgData name="Fatima Ali (2222409)" userId="b943c017-98b0-44a4-8de9-fe0bac846641" providerId="ADAL" clId="{6AB590A7-FC3B-44E2-90DD-2E0C87292DAD}" dt="2026-06-07T15:49:25.136" v="659" actId="26606"/>
          <ac:spMkLst>
            <pc:docMk/>
            <pc:sldMk cId="4032571540" sldId="256"/>
            <ac:spMk id="7" creationId="{8C790BE2-4E4F-4AAF-81A2-4A6F4885EBE6}"/>
          </ac:spMkLst>
        </pc:spChg>
        <pc:spChg chg="add">
          <ac:chgData name="Fatima Ali (2222409)" userId="b943c017-98b0-44a4-8de9-fe0bac846641" providerId="ADAL" clId="{6AB590A7-FC3B-44E2-90DD-2E0C87292DAD}" dt="2026-06-07T15:49:25.136" v="659" actId="26606"/>
          <ac:spMkLst>
            <pc:docMk/>
            <pc:sldMk cId="4032571540" sldId="256"/>
            <ac:spMk id="9" creationId="{D28B54C3-B57B-472A-B96E-1FCB67093DC2}"/>
          </ac:spMkLst>
        </pc:spChg>
        <pc:spChg chg="add">
          <ac:chgData name="Fatima Ali (2222409)" userId="b943c017-98b0-44a4-8de9-fe0bac846641" providerId="ADAL" clId="{6AB590A7-FC3B-44E2-90DD-2E0C87292DAD}" dt="2026-06-07T15:49:25.136" v="659" actId="26606"/>
          <ac:spMkLst>
            <pc:docMk/>
            <pc:sldMk cId="4032571540" sldId="256"/>
            <ac:spMk id="11" creationId="{7DB3C429-F8DA-49B9-AF84-21996FCF78B5}"/>
          </ac:spMkLst>
        </pc:spChg>
        <pc:spChg chg="add">
          <ac:chgData name="Fatima Ali (2222409)" userId="b943c017-98b0-44a4-8de9-fe0bac846641" providerId="ADAL" clId="{6AB590A7-FC3B-44E2-90DD-2E0C87292DAD}" dt="2026-06-07T15:49:25.136" v="659" actId="26606"/>
          <ac:spMkLst>
            <pc:docMk/>
            <pc:sldMk cId="4032571540" sldId="256"/>
            <ac:spMk id="13" creationId="{E12088DD-B1AD-40E0-8B86-1D87A2CCD9BE}"/>
          </ac:spMkLst>
        </pc:spChg>
        <pc:spChg chg="add">
          <ac:chgData name="Fatima Ali (2222409)" userId="b943c017-98b0-44a4-8de9-fe0bac846641" providerId="ADAL" clId="{6AB590A7-FC3B-44E2-90DD-2E0C87292DAD}" dt="2026-06-07T15:49:25.136" v="659" actId="26606"/>
          <ac:spMkLst>
            <pc:docMk/>
            <pc:sldMk cId="4032571540" sldId="256"/>
            <ac:spMk id="15" creationId="{C4C9F2B0-1044-46EB-8AEB-C3BFFDE6C2CC}"/>
          </ac:spMkLst>
        </pc:spChg>
        <pc:spChg chg="add">
          <ac:chgData name="Fatima Ali (2222409)" userId="b943c017-98b0-44a4-8de9-fe0bac846641" providerId="ADAL" clId="{6AB590A7-FC3B-44E2-90DD-2E0C87292DAD}" dt="2026-06-07T15:49:25.136" v="659" actId="26606"/>
          <ac:spMkLst>
            <pc:docMk/>
            <pc:sldMk cId="4032571540" sldId="256"/>
            <ac:spMk id="17" creationId="{0C395952-4E26-45A2-8756-2ADFD6E53C6E}"/>
          </ac:spMkLst>
        </pc:spChg>
        <pc:spChg chg="add">
          <ac:chgData name="Fatima Ali (2222409)" userId="b943c017-98b0-44a4-8de9-fe0bac846641" providerId="ADAL" clId="{6AB590A7-FC3B-44E2-90DD-2E0C87292DAD}" dt="2026-06-07T15:49:25.136" v="659" actId="26606"/>
          <ac:spMkLst>
            <pc:docMk/>
            <pc:sldMk cId="4032571540" sldId="256"/>
            <ac:spMk id="19" creationId="{4734BADF-9461-4621-B112-2D7BABEA7DD0}"/>
          </ac:spMkLst>
        </pc:spChg>
      </pc:sldChg>
      <pc:sldChg chg="addSp delSp modSp new mod setBg setClrOvrMap">
        <pc:chgData name="Fatima Ali (2222409)" userId="b943c017-98b0-44a4-8de9-fe0bac846641" providerId="ADAL" clId="{6AB590A7-FC3B-44E2-90DD-2E0C87292DAD}" dt="2026-06-07T15:49:05.818" v="658" actId="26606"/>
        <pc:sldMkLst>
          <pc:docMk/>
          <pc:sldMk cId="2926680623" sldId="257"/>
        </pc:sldMkLst>
        <pc:spChg chg="add">
          <ac:chgData name="Fatima Ali (2222409)" userId="b943c017-98b0-44a4-8de9-fe0bac846641" providerId="ADAL" clId="{6AB590A7-FC3B-44E2-90DD-2E0C87292DAD}" dt="2026-06-07T15:49:05.818" v="658" actId="26606"/>
          <ac:spMkLst>
            <pc:docMk/>
            <pc:sldMk cId="2926680623" sldId="257"/>
            <ac:spMk id="39" creationId="{AB8C311F-7253-4AED-9701-7FC0708C41C7}"/>
          </ac:spMkLst>
        </pc:spChg>
        <pc:spChg chg="add">
          <ac:chgData name="Fatima Ali (2222409)" userId="b943c017-98b0-44a4-8de9-fe0bac846641" providerId="ADAL" clId="{6AB590A7-FC3B-44E2-90DD-2E0C87292DAD}" dt="2026-06-07T15:49:05.818" v="658" actId="26606"/>
          <ac:spMkLst>
            <pc:docMk/>
            <pc:sldMk cId="2926680623" sldId="257"/>
            <ac:spMk id="40" creationId="{E2384209-CB15-4CDF-9D31-C44FD9A3F20D}"/>
          </ac:spMkLst>
        </pc:spChg>
        <pc:spChg chg="add">
          <ac:chgData name="Fatima Ali (2222409)" userId="b943c017-98b0-44a4-8de9-fe0bac846641" providerId="ADAL" clId="{6AB590A7-FC3B-44E2-90DD-2E0C87292DAD}" dt="2026-06-07T15:49:05.818" v="658" actId="26606"/>
          <ac:spMkLst>
            <pc:docMk/>
            <pc:sldMk cId="2926680623" sldId="257"/>
            <ac:spMk id="41" creationId="{2633B3B5-CC90-43F0-8714-D31D1F3F0209}"/>
          </ac:spMkLst>
        </pc:spChg>
        <pc:spChg chg="add">
          <ac:chgData name="Fatima Ali (2222409)" userId="b943c017-98b0-44a4-8de9-fe0bac846641" providerId="ADAL" clId="{6AB590A7-FC3B-44E2-90DD-2E0C87292DAD}" dt="2026-06-07T15:49:05.818" v="658" actId="26606"/>
          <ac:spMkLst>
            <pc:docMk/>
            <pc:sldMk cId="2926680623" sldId="257"/>
            <ac:spMk id="42" creationId="{A8D57A06-A426-446D-B02C-A2DC6B62E45E}"/>
          </ac:spMkLst>
        </pc:spChg>
        <pc:picChg chg="add mod">
          <ac:chgData name="Fatima Ali (2222409)" userId="b943c017-98b0-44a4-8de9-fe0bac846641" providerId="ADAL" clId="{6AB590A7-FC3B-44E2-90DD-2E0C87292DAD}" dt="2026-06-07T15:49:05.818" v="658" actId="26606"/>
          <ac:picMkLst>
            <pc:docMk/>
            <pc:sldMk cId="2926680623" sldId="257"/>
            <ac:picMk id="5" creationId="{BE4C7C89-F2FF-1B02-F900-68B56243AAD2}"/>
          </ac:picMkLst>
        </pc:picChg>
      </pc:sldChg>
      <pc:sldChg chg="addSp delSp modSp new mod setBg">
        <pc:chgData name="Fatima Ali (2222409)" userId="b943c017-98b0-44a4-8de9-fe0bac846641" providerId="ADAL" clId="{6AB590A7-FC3B-44E2-90DD-2E0C87292DAD}" dt="2026-06-10T09:56:45.482" v="1470" actId="13926"/>
        <pc:sldMkLst>
          <pc:docMk/>
          <pc:sldMk cId="1219606162" sldId="258"/>
        </pc:sldMkLst>
        <pc:spChg chg="mod">
          <ac:chgData name="Fatima Ali (2222409)" userId="b943c017-98b0-44a4-8de9-fe0bac846641" providerId="ADAL" clId="{6AB590A7-FC3B-44E2-90DD-2E0C87292DAD}" dt="2026-06-10T09:56:45.482" v="1470" actId="13926"/>
          <ac:spMkLst>
            <pc:docMk/>
            <pc:sldMk cId="1219606162" sldId="258"/>
            <ac:spMk id="2" creationId="{1B7073A8-91D6-E72B-A817-9263CA576AA3}"/>
          </ac:spMkLst>
        </pc:spChg>
        <pc:spChg chg="mod ord">
          <ac:chgData name="Fatima Ali (2222409)" userId="b943c017-98b0-44a4-8de9-fe0bac846641" providerId="ADAL" clId="{6AB590A7-FC3B-44E2-90DD-2E0C87292DAD}" dt="2026-06-07T16:43:39.503" v="811" actId="27636"/>
          <ac:spMkLst>
            <pc:docMk/>
            <pc:sldMk cId="1219606162" sldId="258"/>
            <ac:spMk id="3" creationId="{CCFA0B98-DBF9-7C37-A5BB-EC3F8349A5B8}"/>
          </ac:spMkLst>
        </pc:spChg>
        <pc:spChg chg="add">
          <ac:chgData name="Fatima Ali (2222409)" userId="b943c017-98b0-44a4-8de9-fe0bac846641" providerId="ADAL" clId="{6AB590A7-FC3B-44E2-90DD-2E0C87292DAD}" dt="2026-06-07T16:42:08.020" v="793" actId="26606"/>
          <ac:spMkLst>
            <pc:docMk/>
            <pc:sldMk cId="1219606162" sldId="258"/>
            <ac:spMk id="81" creationId="{E81BF4F6-F2CF-4984-9D14-D6966D92F99F}"/>
          </ac:spMkLst>
        </pc:spChg>
        <pc:picChg chg="add mod ord">
          <ac:chgData name="Fatima Ali (2222409)" userId="b943c017-98b0-44a4-8de9-fe0bac846641" providerId="ADAL" clId="{6AB590A7-FC3B-44E2-90DD-2E0C87292DAD}" dt="2026-06-07T16:42:08.020" v="793" actId="26606"/>
          <ac:picMkLst>
            <pc:docMk/>
            <pc:sldMk cId="1219606162" sldId="258"/>
            <ac:picMk id="5" creationId="{E356C07B-A544-09E6-3576-A8A310268B11}"/>
          </ac:picMkLst>
        </pc:picChg>
      </pc:sldChg>
      <pc:sldChg chg="addSp delSp modSp new mod setBg">
        <pc:chgData name="Fatima Ali (2222409)" userId="b943c017-98b0-44a4-8de9-fe0bac846641" providerId="ADAL" clId="{6AB590A7-FC3B-44E2-90DD-2E0C87292DAD}" dt="2026-06-07T16:53:19.395" v="865" actId="255"/>
        <pc:sldMkLst>
          <pc:docMk/>
          <pc:sldMk cId="3278360870" sldId="259"/>
        </pc:sldMkLst>
        <pc:spChg chg="mod">
          <ac:chgData name="Fatima Ali (2222409)" userId="b943c017-98b0-44a4-8de9-fe0bac846641" providerId="ADAL" clId="{6AB590A7-FC3B-44E2-90DD-2E0C87292DAD}" dt="2026-06-07T16:52:39.370" v="858" actId="14100"/>
          <ac:spMkLst>
            <pc:docMk/>
            <pc:sldMk cId="3278360870" sldId="259"/>
            <ac:spMk id="2" creationId="{FFC7930C-EA38-98C3-F247-7A239AFD249F}"/>
          </ac:spMkLst>
        </pc:spChg>
        <pc:spChg chg="mod">
          <ac:chgData name="Fatima Ali (2222409)" userId="b943c017-98b0-44a4-8de9-fe0bac846641" providerId="ADAL" clId="{6AB590A7-FC3B-44E2-90DD-2E0C87292DAD}" dt="2026-06-07T16:53:19.395" v="865" actId="255"/>
          <ac:spMkLst>
            <pc:docMk/>
            <pc:sldMk cId="3278360870" sldId="259"/>
            <ac:spMk id="3" creationId="{A7BE1191-299E-8AEB-99D1-00DBACFCBD85}"/>
          </ac:spMkLst>
        </pc:spChg>
        <pc:spChg chg="add">
          <ac:chgData name="Fatima Ali (2222409)" userId="b943c017-98b0-44a4-8de9-fe0bac846641" providerId="ADAL" clId="{6AB590A7-FC3B-44E2-90DD-2E0C87292DAD}" dt="2026-06-07T16:51:18.986" v="845" actId="26606"/>
          <ac:spMkLst>
            <pc:docMk/>
            <pc:sldMk cId="3278360870" sldId="259"/>
            <ac:spMk id="17" creationId="{04812C46-200A-4DEB-A05E-3ED6C68C2387}"/>
          </ac:spMkLst>
        </pc:spChg>
        <pc:spChg chg="add">
          <ac:chgData name="Fatima Ali (2222409)" userId="b943c017-98b0-44a4-8de9-fe0bac846641" providerId="ADAL" clId="{6AB590A7-FC3B-44E2-90DD-2E0C87292DAD}" dt="2026-06-07T16:51:18.986" v="845" actId="26606"/>
          <ac:spMkLst>
            <pc:docMk/>
            <pc:sldMk cId="3278360870" sldId="259"/>
            <ac:spMk id="19" creationId="{D1EA859B-E555-4109-94F3-6700E046E008}"/>
          </ac:spMkLst>
        </pc:spChg>
        <pc:picChg chg="add mod ord">
          <ac:chgData name="Fatima Ali (2222409)" userId="b943c017-98b0-44a4-8de9-fe0bac846641" providerId="ADAL" clId="{6AB590A7-FC3B-44E2-90DD-2E0C87292DAD}" dt="2026-06-07T16:51:18.986" v="845" actId="26606"/>
          <ac:picMkLst>
            <pc:docMk/>
            <pc:sldMk cId="3278360870" sldId="259"/>
            <ac:picMk id="5" creationId="{75BB55E6-2899-D674-7BA1-954C0FD77DFF}"/>
          </ac:picMkLst>
        </pc:picChg>
      </pc:sldChg>
      <pc:sldChg chg="addSp delSp modSp new mod setBg setClrOvrMap">
        <pc:chgData name="Fatima Ali (2222409)" userId="b943c017-98b0-44a4-8de9-fe0bac846641" providerId="ADAL" clId="{6AB590A7-FC3B-44E2-90DD-2E0C87292DAD}" dt="2026-06-07T16:55:17.707" v="884" actId="27636"/>
        <pc:sldMkLst>
          <pc:docMk/>
          <pc:sldMk cId="3326835770" sldId="260"/>
        </pc:sldMkLst>
        <pc:spChg chg="mod">
          <ac:chgData name="Fatima Ali (2222409)" userId="b943c017-98b0-44a4-8de9-fe0bac846641" providerId="ADAL" clId="{6AB590A7-FC3B-44E2-90DD-2E0C87292DAD}" dt="2026-06-07T16:54:04.567" v="871" actId="14100"/>
          <ac:spMkLst>
            <pc:docMk/>
            <pc:sldMk cId="3326835770" sldId="260"/>
            <ac:spMk id="2" creationId="{C55F8AA8-B469-0734-FAC1-B491FDACF502}"/>
          </ac:spMkLst>
        </pc:spChg>
        <pc:spChg chg="mod ord">
          <ac:chgData name="Fatima Ali (2222409)" userId="b943c017-98b0-44a4-8de9-fe0bac846641" providerId="ADAL" clId="{6AB590A7-FC3B-44E2-90DD-2E0C87292DAD}" dt="2026-06-07T16:55:17.707" v="884" actId="27636"/>
          <ac:spMkLst>
            <pc:docMk/>
            <pc:sldMk cId="3326835770" sldId="260"/>
            <ac:spMk id="3" creationId="{2FF2CB99-0332-51AC-403D-61B2F4893F6A}"/>
          </ac:spMkLst>
        </pc:spChg>
        <pc:spChg chg="add">
          <ac:chgData name="Fatima Ali (2222409)" userId="b943c017-98b0-44a4-8de9-fe0bac846641" providerId="ADAL" clId="{6AB590A7-FC3B-44E2-90DD-2E0C87292DAD}" dt="2026-06-07T16:53:39.901" v="866" actId="26606"/>
          <ac:spMkLst>
            <pc:docMk/>
            <pc:sldMk cId="3326835770" sldId="260"/>
            <ac:spMk id="9" creationId="{04812C46-200A-4DEB-A05E-3ED6C68C2387}"/>
          </ac:spMkLst>
        </pc:spChg>
        <pc:spChg chg="add">
          <ac:chgData name="Fatima Ali (2222409)" userId="b943c017-98b0-44a4-8de9-fe0bac846641" providerId="ADAL" clId="{6AB590A7-FC3B-44E2-90DD-2E0C87292DAD}" dt="2026-06-07T16:53:39.901" v="866" actId="26606"/>
          <ac:spMkLst>
            <pc:docMk/>
            <pc:sldMk cId="3326835770" sldId="260"/>
            <ac:spMk id="11" creationId="{D1EA859B-E555-4109-94F3-6700E046E008}"/>
          </ac:spMkLst>
        </pc:spChg>
        <pc:picChg chg="add mod ord">
          <ac:chgData name="Fatima Ali (2222409)" userId="b943c017-98b0-44a4-8de9-fe0bac846641" providerId="ADAL" clId="{6AB590A7-FC3B-44E2-90DD-2E0C87292DAD}" dt="2026-06-07T16:53:59.484" v="870" actId="14100"/>
          <ac:picMkLst>
            <pc:docMk/>
            <pc:sldMk cId="3326835770" sldId="260"/>
            <ac:picMk id="5" creationId="{DA862E5F-8EDB-54BC-95C2-0F4C0229A4E7}"/>
          </ac:picMkLst>
        </pc:picChg>
      </pc:sldChg>
      <pc:sldChg chg="addSp delSp modSp new mod setBg">
        <pc:chgData name="Fatima Ali (2222409)" userId="b943c017-98b0-44a4-8de9-fe0bac846641" providerId="ADAL" clId="{6AB590A7-FC3B-44E2-90DD-2E0C87292DAD}" dt="2026-06-07T16:49:41.311" v="839" actId="20577"/>
        <pc:sldMkLst>
          <pc:docMk/>
          <pc:sldMk cId="1150643214" sldId="261"/>
        </pc:sldMkLst>
        <pc:spChg chg="mod">
          <ac:chgData name="Fatima Ali (2222409)" userId="b943c017-98b0-44a4-8de9-fe0bac846641" providerId="ADAL" clId="{6AB590A7-FC3B-44E2-90DD-2E0C87292DAD}" dt="2026-06-07T16:48:38.480" v="832" actId="26606"/>
          <ac:spMkLst>
            <pc:docMk/>
            <pc:sldMk cId="1150643214" sldId="261"/>
            <ac:spMk id="2" creationId="{12F6296C-AC8D-3E64-0794-CFFFD5766C77}"/>
          </ac:spMkLst>
        </pc:spChg>
        <pc:spChg chg="mod ord">
          <ac:chgData name="Fatima Ali (2222409)" userId="b943c017-98b0-44a4-8de9-fe0bac846641" providerId="ADAL" clId="{6AB590A7-FC3B-44E2-90DD-2E0C87292DAD}" dt="2026-06-07T16:49:41.311" v="839" actId="20577"/>
          <ac:spMkLst>
            <pc:docMk/>
            <pc:sldMk cId="1150643214" sldId="261"/>
            <ac:spMk id="3" creationId="{B8241C41-EAC9-BD1F-C0F7-A1F4C6125445}"/>
          </ac:spMkLst>
        </pc:spChg>
        <pc:spChg chg="add mod">
          <ac:chgData name="Fatima Ali (2222409)" userId="b943c017-98b0-44a4-8de9-fe0bac846641" providerId="ADAL" clId="{6AB590A7-FC3B-44E2-90DD-2E0C87292DAD}" dt="2026-06-07T16:49:12.154" v="834" actId="255"/>
          <ac:spMkLst>
            <pc:docMk/>
            <pc:sldMk cId="1150643214" sldId="261"/>
            <ac:spMk id="7" creationId="{1D393E35-6C3E-D657-C7C3-2F851C4C0323}"/>
          </ac:spMkLst>
        </pc:spChg>
        <pc:spChg chg="add">
          <ac:chgData name="Fatima Ali (2222409)" userId="b943c017-98b0-44a4-8de9-fe0bac846641" providerId="ADAL" clId="{6AB590A7-FC3B-44E2-90DD-2E0C87292DAD}" dt="2026-06-07T16:48:38.480" v="832" actId="26606"/>
          <ac:spMkLst>
            <pc:docMk/>
            <pc:sldMk cId="1150643214" sldId="261"/>
            <ac:spMk id="17" creationId="{FE1EC756-41E9-4FD6-AD48-EF46A28137B7}"/>
          </ac:spMkLst>
        </pc:spChg>
        <pc:spChg chg="add">
          <ac:chgData name="Fatima Ali (2222409)" userId="b943c017-98b0-44a4-8de9-fe0bac846641" providerId="ADAL" clId="{6AB590A7-FC3B-44E2-90DD-2E0C87292DAD}" dt="2026-06-07T16:48:38.480" v="832" actId="26606"/>
          <ac:spMkLst>
            <pc:docMk/>
            <pc:sldMk cId="1150643214" sldId="261"/>
            <ac:spMk id="19" creationId="{E66F6371-9EA5-9354-29DC-1D07B921F79C}"/>
          </ac:spMkLst>
        </pc:spChg>
        <pc:picChg chg="add mod">
          <ac:chgData name="Fatima Ali (2222409)" userId="b943c017-98b0-44a4-8de9-fe0bac846641" providerId="ADAL" clId="{6AB590A7-FC3B-44E2-90DD-2E0C87292DAD}" dt="2026-06-07T16:48:38.480" v="832" actId="26606"/>
          <ac:picMkLst>
            <pc:docMk/>
            <pc:sldMk cId="1150643214" sldId="261"/>
            <ac:picMk id="5" creationId="{D4B4B044-BA40-3C07-03C9-C8DB3F180A5E}"/>
          </ac:picMkLst>
        </pc:picChg>
      </pc:sldChg>
      <pc:sldChg chg="addSp delSp modSp new del mod setBg">
        <pc:chgData name="Fatima Ali (2222409)" userId="b943c017-98b0-44a4-8de9-fe0bac846641" providerId="ADAL" clId="{6AB590A7-FC3B-44E2-90DD-2E0C87292DAD}" dt="2026-06-10T10:08:02.589" v="1498" actId="47"/>
        <pc:sldMkLst>
          <pc:docMk/>
          <pc:sldMk cId="2085062075" sldId="263"/>
        </pc:sldMkLst>
      </pc:sldChg>
      <pc:sldChg chg="addSp delSp modSp new del mod setBg">
        <pc:chgData name="Fatima Ali (2222409)" userId="b943c017-98b0-44a4-8de9-fe0bac846641" providerId="ADAL" clId="{6AB590A7-FC3B-44E2-90DD-2E0C87292DAD}" dt="2026-06-10T10:13:08.174" v="1499" actId="47"/>
        <pc:sldMkLst>
          <pc:docMk/>
          <pc:sldMk cId="668071476" sldId="264"/>
        </pc:sldMkLst>
      </pc:sldChg>
      <pc:sldChg chg="addSp modSp new del mod setBg">
        <pc:chgData name="Fatima Ali (2222409)" userId="b943c017-98b0-44a4-8de9-fe0bac846641" providerId="ADAL" clId="{6AB590A7-FC3B-44E2-90DD-2E0C87292DAD}" dt="2026-06-10T10:13:57.201" v="1525" actId="47"/>
        <pc:sldMkLst>
          <pc:docMk/>
          <pc:sldMk cId="3464254756" sldId="265"/>
        </pc:sldMkLst>
      </pc:sldChg>
      <pc:sldChg chg="addSp delSp modSp new del mod setBg setClrOvrMap">
        <pc:chgData name="Fatima Ali (2222409)" userId="b943c017-98b0-44a4-8de9-fe0bac846641" providerId="ADAL" clId="{6AB590A7-FC3B-44E2-90DD-2E0C87292DAD}" dt="2026-06-10T10:14:39.623" v="1526" actId="47"/>
        <pc:sldMkLst>
          <pc:docMk/>
          <pc:sldMk cId="1625650353" sldId="266"/>
        </pc:sldMkLst>
      </pc:sldChg>
      <pc:sldChg chg="addSp delSp modSp new del mod setBg">
        <pc:chgData name="Fatima Ali (2222409)" userId="b943c017-98b0-44a4-8de9-fe0bac846641" providerId="ADAL" clId="{6AB590A7-FC3B-44E2-90DD-2E0C87292DAD}" dt="2026-06-10T10:15:13.139" v="1527" actId="47"/>
        <pc:sldMkLst>
          <pc:docMk/>
          <pc:sldMk cId="3118792248" sldId="267"/>
        </pc:sldMkLst>
      </pc:sldChg>
      <pc:sldChg chg="addSp delSp modSp new del mod setBg">
        <pc:chgData name="Fatima Ali (2222409)" userId="b943c017-98b0-44a4-8de9-fe0bac846641" providerId="ADAL" clId="{6AB590A7-FC3B-44E2-90DD-2E0C87292DAD}" dt="2026-06-10T10:15:16.094" v="1528" actId="47"/>
        <pc:sldMkLst>
          <pc:docMk/>
          <pc:sldMk cId="1262068393" sldId="268"/>
        </pc:sldMkLst>
      </pc:sldChg>
      <pc:sldChg chg="addSp modSp new mod setBg">
        <pc:chgData name="Fatima Ali (2222409)" userId="b943c017-98b0-44a4-8de9-fe0bac846641" providerId="ADAL" clId="{6AB590A7-FC3B-44E2-90DD-2E0C87292DAD}" dt="2026-06-10T09:47:22.373" v="1418" actId="20577"/>
        <pc:sldMkLst>
          <pc:docMk/>
          <pc:sldMk cId="437318541" sldId="269"/>
        </pc:sldMkLst>
        <pc:spChg chg="mod">
          <ac:chgData name="Fatima Ali (2222409)" userId="b943c017-98b0-44a4-8de9-fe0bac846641" providerId="ADAL" clId="{6AB590A7-FC3B-44E2-90DD-2E0C87292DAD}" dt="2026-06-07T17:53:51.159" v="928" actId="26606"/>
          <ac:spMkLst>
            <pc:docMk/>
            <pc:sldMk cId="437318541" sldId="269"/>
            <ac:spMk id="2" creationId="{88CC2718-BD22-F6D6-31B2-80F74C839078}"/>
          </ac:spMkLst>
        </pc:spChg>
        <pc:spChg chg="mod ord">
          <ac:chgData name="Fatima Ali (2222409)" userId="b943c017-98b0-44a4-8de9-fe0bac846641" providerId="ADAL" clId="{6AB590A7-FC3B-44E2-90DD-2E0C87292DAD}" dt="2026-06-10T09:47:22.373" v="1418" actId="20577"/>
          <ac:spMkLst>
            <pc:docMk/>
            <pc:sldMk cId="437318541" sldId="269"/>
            <ac:spMk id="3" creationId="{44FDC58A-BCFF-135B-67D4-E80E78F9FB66}"/>
          </ac:spMkLst>
        </pc:spChg>
        <pc:spChg chg="add">
          <ac:chgData name="Fatima Ali (2222409)" userId="b943c017-98b0-44a4-8de9-fe0bac846641" providerId="ADAL" clId="{6AB590A7-FC3B-44E2-90DD-2E0C87292DAD}" dt="2026-06-07T17:53:51.159" v="928" actId="26606"/>
          <ac:spMkLst>
            <pc:docMk/>
            <pc:sldMk cId="437318541" sldId="269"/>
            <ac:spMk id="10" creationId="{E81BF4F6-F2CF-4984-9D14-D6966D92F99F}"/>
          </ac:spMkLst>
        </pc:spChg>
        <pc:picChg chg="add mod">
          <ac:chgData name="Fatima Ali (2222409)" userId="b943c017-98b0-44a4-8de9-fe0bac846641" providerId="ADAL" clId="{6AB590A7-FC3B-44E2-90DD-2E0C87292DAD}" dt="2026-06-07T17:53:51.159" v="928" actId="26606"/>
          <ac:picMkLst>
            <pc:docMk/>
            <pc:sldMk cId="437318541" sldId="269"/>
            <ac:picMk id="5" creationId="{230BB170-8F60-0803-709E-A30C3B80CB4C}"/>
          </ac:picMkLst>
        </pc:picChg>
      </pc:sldChg>
      <pc:sldChg chg="addSp modSp new mod setBg">
        <pc:chgData name="Fatima Ali (2222409)" userId="b943c017-98b0-44a4-8de9-fe0bac846641" providerId="ADAL" clId="{6AB590A7-FC3B-44E2-90DD-2E0C87292DAD}" dt="2026-06-10T10:34:09.594" v="1532" actId="255"/>
        <pc:sldMkLst>
          <pc:docMk/>
          <pc:sldMk cId="3631286285" sldId="270"/>
        </pc:sldMkLst>
        <pc:spChg chg="mod">
          <ac:chgData name="Fatima Ali (2222409)" userId="b943c017-98b0-44a4-8de9-fe0bac846641" providerId="ADAL" clId="{6AB590A7-FC3B-44E2-90DD-2E0C87292DAD}" dt="2026-06-10T10:34:09.594" v="1532" actId="255"/>
          <ac:spMkLst>
            <pc:docMk/>
            <pc:sldMk cId="3631286285" sldId="270"/>
            <ac:spMk id="2" creationId="{9985DF56-E8EB-B34B-735E-91095FF62B5E}"/>
          </ac:spMkLst>
        </pc:spChg>
        <pc:spChg chg="mod ord">
          <ac:chgData name="Fatima Ali (2222409)" userId="b943c017-98b0-44a4-8de9-fe0bac846641" providerId="ADAL" clId="{6AB590A7-FC3B-44E2-90DD-2E0C87292DAD}" dt="2026-06-07T17:55:34.890" v="936" actId="255"/>
          <ac:spMkLst>
            <pc:docMk/>
            <pc:sldMk cId="3631286285" sldId="270"/>
            <ac:spMk id="3" creationId="{56AD1545-0F27-6F3D-AB7A-0F25F7110B32}"/>
          </ac:spMkLst>
        </pc:spChg>
        <pc:spChg chg="add">
          <ac:chgData name="Fatima Ali (2222409)" userId="b943c017-98b0-44a4-8de9-fe0bac846641" providerId="ADAL" clId="{6AB590A7-FC3B-44E2-90DD-2E0C87292DAD}" dt="2026-06-07T17:55:07.208" v="934" actId="26606"/>
          <ac:spMkLst>
            <pc:docMk/>
            <pc:sldMk cId="3631286285" sldId="270"/>
            <ac:spMk id="10" creationId="{E81BF4F6-F2CF-4984-9D14-D6966D92F99F}"/>
          </ac:spMkLst>
        </pc:spChg>
        <pc:picChg chg="add mod">
          <ac:chgData name="Fatima Ali (2222409)" userId="b943c017-98b0-44a4-8de9-fe0bac846641" providerId="ADAL" clId="{6AB590A7-FC3B-44E2-90DD-2E0C87292DAD}" dt="2026-06-10T10:34:00.225" v="1531" actId="14100"/>
          <ac:picMkLst>
            <pc:docMk/>
            <pc:sldMk cId="3631286285" sldId="270"/>
            <ac:picMk id="5" creationId="{12B5F4CE-7125-9208-1C54-9A4BEFAD5F41}"/>
          </ac:picMkLst>
        </pc:picChg>
      </pc:sldChg>
      <pc:sldChg chg="addSp modSp new mod setBg">
        <pc:chgData name="Fatima Ali (2222409)" userId="b943c017-98b0-44a4-8de9-fe0bac846641" providerId="ADAL" clId="{6AB590A7-FC3B-44E2-90DD-2E0C87292DAD}" dt="2026-06-07T17:56:20.788" v="942" actId="26606"/>
        <pc:sldMkLst>
          <pc:docMk/>
          <pc:sldMk cId="559182436" sldId="271"/>
        </pc:sldMkLst>
        <pc:spChg chg="mod">
          <ac:chgData name="Fatima Ali (2222409)" userId="b943c017-98b0-44a4-8de9-fe0bac846641" providerId="ADAL" clId="{6AB590A7-FC3B-44E2-90DD-2E0C87292DAD}" dt="2026-06-07T17:56:20.788" v="942" actId="26606"/>
          <ac:spMkLst>
            <pc:docMk/>
            <pc:sldMk cId="559182436" sldId="271"/>
            <ac:spMk id="2" creationId="{9C9E7775-E275-9F8E-14E0-9B3AFEB4BED0}"/>
          </ac:spMkLst>
        </pc:spChg>
        <pc:spChg chg="mod">
          <ac:chgData name="Fatima Ali (2222409)" userId="b943c017-98b0-44a4-8de9-fe0bac846641" providerId="ADAL" clId="{6AB590A7-FC3B-44E2-90DD-2E0C87292DAD}" dt="2026-06-07T17:56:20.788" v="942" actId="26606"/>
          <ac:spMkLst>
            <pc:docMk/>
            <pc:sldMk cId="559182436" sldId="271"/>
            <ac:spMk id="3" creationId="{C61A4AEC-69A3-99D7-066E-BF6DD7457503}"/>
          </ac:spMkLst>
        </pc:spChg>
        <pc:spChg chg="add">
          <ac:chgData name="Fatima Ali (2222409)" userId="b943c017-98b0-44a4-8de9-fe0bac846641" providerId="ADAL" clId="{6AB590A7-FC3B-44E2-90DD-2E0C87292DAD}" dt="2026-06-07T17:56:20.788" v="942" actId="26606"/>
          <ac:spMkLst>
            <pc:docMk/>
            <pc:sldMk cId="559182436" sldId="271"/>
            <ac:spMk id="10" creationId="{C0763A76-9F1C-4FC5-82B7-DD475DA461B2}"/>
          </ac:spMkLst>
        </pc:spChg>
        <pc:spChg chg="add">
          <ac:chgData name="Fatima Ali (2222409)" userId="b943c017-98b0-44a4-8de9-fe0bac846641" providerId="ADAL" clId="{6AB590A7-FC3B-44E2-90DD-2E0C87292DAD}" dt="2026-06-07T17:56:20.788" v="942" actId="26606"/>
          <ac:spMkLst>
            <pc:docMk/>
            <pc:sldMk cId="559182436" sldId="271"/>
            <ac:spMk id="12" creationId="{E81BF4F6-F2CF-4984-9D14-D6966D92F99F}"/>
          </ac:spMkLst>
        </pc:spChg>
        <pc:picChg chg="add mod">
          <ac:chgData name="Fatima Ali (2222409)" userId="b943c017-98b0-44a4-8de9-fe0bac846641" providerId="ADAL" clId="{6AB590A7-FC3B-44E2-90DD-2E0C87292DAD}" dt="2026-06-07T17:56:20.788" v="942" actId="26606"/>
          <ac:picMkLst>
            <pc:docMk/>
            <pc:sldMk cId="559182436" sldId="271"/>
            <ac:picMk id="5" creationId="{E5344AF7-D485-CCD6-3119-542C6420C08B}"/>
          </ac:picMkLst>
        </pc:picChg>
      </pc:sldChg>
      <pc:sldChg chg="addSp modSp new mod setBg">
        <pc:chgData name="Fatima Ali (2222409)" userId="b943c017-98b0-44a4-8de9-fe0bac846641" providerId="ADAL" clId="{6AB590A7-FC3B-44E2-90DD-2E0C87292DAD}" dt="2026-06-10T19:02:56.043" v="1871" actId="20577"/>
        <pc:sldMkLst>
          <pc:docMk/>
          <pc:sldMk cId="39885401" sldId="272"/>
        </pc:sldMkLst>
        <pc:spChg chg="mod">
          <ac:chgData name="Fatima Ali (2222409)" userId="b943c017-98b0-44a4-8de9-fe0bac846641" providerId="ADAL" clId="{6AB590A7-FC3B-44E2-90DD-2E0C87292DAD}" dt="2026-06-07T17:56:35.829" v="943" actId="26606"/>
          <ac:spMkLst>
            <pc:docMk/>
            <pc:sldMk cId="39885401" sldId="272"/>
            <ac:spMk id="2" creationId="{D4EA8B3B-38AD-45DB-B732-94F306F143BE}"/>
          </ac:spMkLst>
        </pc:spChg>
        <pc:spChg chg="mod">
          <ac:chgData name="Fatima Ali (2222409)" userId="b943c017-98b0-44a4-8de9-fe0bac846641" providerId="ADAL" clId="{6AB590A7-FC3B-44E2-90DD-2E0C87292DAD}" dt="2026-06-10T19:02:56.043" v="1871" actId="20577"/>
          <ac:spMkLst>
            <pc:docMk/>
            <pc:sldMk cId="39885401" sldId="272"/>
            <ac:spMk id="3" creationId="{D014E041-BF8E-ACA1-A246-FC0CA8A67258}"/>
          </ac:spMkLst>
        </pc:spChg>
        <pc:spChg chg="add">
          <ac:chgData name="Fatima Ali (2222409)" userId="b943c017-98b0-44a4-8de9-fe0bac846641" providerId="ADAL" clId="{6AB590A7-FC3B-44E2-90DD-2E0C87292DAD}" dt="2026-06-07T17:56:35.829" v="943" actId="26606"/>
          <ac:spMkLst>
            <pc:docMk/>
            <pc:sldMk cId="39885401" sldId="272"/>
            <ac:spMk id="8" creationId="{09588DA8-065E-4F6F-8EFD-43104AB2E0CF}"/>
          </ac:spMkLst>
        </pc:spChg>
        <pc:spChg chg="add">
          <ac:chgData name="Fatima Ali (2222409)" userId="b943c017-98b0-44a4-8de9-fe0bac846641" providerId="ADAL" clId="{6AB590A7-FC3B-44E2-90DD-2E0C87292DAD}" dt="2026-06-07T17:56:35.829" v="943" actId="26606"/>
          <ac:spMkLst>
            <pc:docMk/>
            <pc:sldMk cId="39885401" sldId="272"/>
            <ac:spMk id="10" creationId="{C4285719-470E-454C-AF62-8323075F1F5B}"/>
          </ac:spMkLst>
        </pc:spChg>
        <pc:spChg chg="add">
          <ac:chgData name="Fatima Ali (2222409)" userId="b943c017-98b0-44a4-8de9-fe0bac846641" providerId="ADAL" clId="{6AB590A7-FC3B-44E2-90DD-2E0C87292DAD}" dt="2026-06-07T17:56:35.829" v="943" actId="26606"/>
          <ac:spMkLst>
            <pc:docMk/>
            <pc:sldMk cId="39885401" sldId="272"/>
            <ac:spMk id="12" creationId="{CD9FE4EF-C4D8-49A0-B2FF-81D8DB7D8A24}"/>
          </ac:spMkLst>
        </pc:spChg>
        <pc:spChg chg="add">
          <ac:chgData name="Fatima Ali (2222409)" userId="b943c017-98b0-44a4-8de9-fe0bac846641" providerId="ADAL" clId="{6AB590A7-FC3B-44E2-90DD-2E0C87292DAD}" dt="2026-06-07T17:56:35.829" v="943" actId="26606"/>
          <ac:spMkLst>
            <pc:docMk/>
            <pc:sldMk cId="39885401" sldId="272"/>
            <ac:spMk id="14" creationId="{4300840D-0A0B-4512-BACA-B439D5B9C57C}"/>
          </ac:spMkLst>
        </pc:spChg>
        <pc:spChg chg="add">
          <ac:chgData name="Fatima Ali (2222409)" userId="b943c017-98b0-44a4-8de9-fe0bac846641" providerId="ADAL" clId="{6AB590A7-FC3B-44E2-90DD-2E0C87292DAD}" dt="2026-06-07T17:56:35.829" v="943" actId="26606"/>
          <ac:spMkLst>
            <pc:docMk/>
            <pc:sldMk cId="39885401" sldId="272"/>
            <ac:spMk id="16" creationId="{D2B78728-A580-49A7-84F9-6EF6F583ADE0}"/>
          </ac:spMkLst>
        </pc:spChg>
        <pc:spChg chg="add">
          <ac:chgData name="Fatima Ali (2222409)" userId="b943c017-98b0-44a4-8de9-fe0bac846641" providerId="ADAL" clId="{6AB590A7-FC3B-44E2-90DD-2E0C87292DAD}" dt="2026-06-07T17:56:35.829" v="943" actId="26606"/>
          <ac:spMkLst>
            <pc:docMk/>
            <pc:sldMk cId="39885401" sldId="272"/>
            <ac:spMk id="18" creationId="{38FAA1A1-D861-433F-88FA-1E9D6FD31D11}"/>
          </ac:spMkLst>
        </pc:spChg>
        <pc:spChg chg="add">
          <ac:chgData name="Fatima Ali (2222409)" userId="b943c017-98b0-44a4-8de9-fe0bac846641" providerId="ADAL" clId="{6AB590A7-FC3B-44E2-90DD-2E0C87292DAD}" dt="2026-06-07T17:56:35.829" v="943" actId="26606"/>
          <ac:spMkLst>
            <pc:docMk/>
            <pc:sldMk cId="39885401" sldId="272"/>
            <ac:spMk id="20" creationId="{8D71EDA1-87BF-4D5D-AB79-F346FD19278A}"/>
          </ac:spMkLst>
        </pc:spChg>
      </pc:sldChg>
      <pc:sldChg chg="addSp delSp modSp new del mod setBg">
        <pc:chgData name="Fatima Ali (2222409)" userId="b943c017-98b0-44a4-8de9-fe0bac846641" providerId="ADAL" clId="{6AB590A7-FC3B-44E2-90DD-2E0C87292DAD}" dt="2026-06-10T18:58:42.859" v="1831" actId="47"/>
        <pc:sldMkLst>
          <pc:docMk/>
          <pc:sldMk cId="997186007" sldId="273"/>
        </pc:sldMkLst>
        <pc:spChg chg="mod">
          <ac:chgData name="Fatima Ali (2222409)" userId="b943c017-98b0-44a4-8de9-fe0bac846641" providerId="ADAL" clId="{6AB590A7-FC3B-44E2-90DD-2E0C87292DAD}" dt="2026-06-10T18:57:20.386" v="1830" actId="14100"/>
          <ac:spMkLst>
            <pc:docMk/>
            <pc:sldMk cId="997186007" sldId="273"/>
            <ac:spMk id="3" creationId="{4ED00D23-23E1-E031-93F6-6C9DB4898070}"/>
          </ac:spMkLst>
        </pc:spChg>
      </pc:sldChg>
      <pc:sldChg chg="addSp delSp modSp new mod ord setBg">
        <pc:chgData name="Fatima Ali (2222409)" userId="b943c017-98b0-44a4-8de9-fe0bac846641" providerId="ADAL" clId="{6AB590A7-FC3B-44E2-90DD-2E0C87292DAD}" dt="2026-06-10T10:16:06.149" v="1530"/>
        <pc:sldMkLst>
          <pc:docMk/>
          <pc:sldMk cId="2942465672" sldId="274"/>
        </pc:sldMkLst>
        <pc:spChg chg="mod">
          <ac:chgData name="Fatima Ali (2222409)" userId="b943c017-98b0-44a4-8de9-fe0bac846641" providerId="ADAL" clId="{6AB590A7-FC3B-44E2-90DD-2E0C87292DAD}" dt="2026-06-07T16:50:51.143" v="844" actId="26606"/>
          <ac:spMkLst>
            <pc:docMk/>
            <pc:sldMk cId="2942465672" sldId="274"/>
            <ac:spMk id="2" creationId="{005F79EA-2B3B-49E6-47E2-145859941C9D}"/>
          </ac:spMkLst>
        </pc:spChg>
        <pc:spChg chg="mod ord">
          <ac:chgData name="Fatima Ali (2222409)" userId="b943c017-98b0-44a4-8de9-fe0bac846641" providerId="ADAL" clId="{6AB590A7-FC3B-44E2-90DD-2E0C87292DAD}" dt="2026-06-07T16:50:51.143" v="844" actId="26606"/>
          <ac:spMkLst>
            <pc:docMk/>
            <pc:sldMk cId="2942465672" sldId="274"/>
            <ac:spMk id="3" creationId="{88164138-B035-38D5-B43D-F365C55EF992}"/>
          </ac:spMkLst>
        </pc:spChg>
        <pc:spChg chg="add">
          <ac:chgData name="Fatima Ali (2222409)" userId="b943c017-98b0-44a4-8de9-fe0bac846641" providerId="ADAL" clId="{6AB590A7-FC3B-44E2-90DD-2E0C87292DAD}" dt="2026-06-07T16:50:51.143" v="844" actId="26606"/>
          <ac:spMkLst>
            <pc:docMk/>
            <pc:sldMk cId="2942465672" sldId="274"/>
            <ac:spMk id="33" creationId="{E81BF4F6-F2CF-4984-9D14-D6966D92F99F}"/>
          </ac:spMkLst>
        </pc:spChg>
        <pc:picChg chg="add mod ord">
          <ac:chgData name="Fatima Ali (2222409)" userId="b943c017-98b0-44a4-8de9-fe0bac846641" providerId="ADAL" clId="{6AB590A7-FC3B-44E2-90DD-2E0C87292DAD}" dt="2026-06-07T16:50:51.143" v="844" actId="26606"/>
          <ac:picMkLst>
            <pc:docMk/>
            <pc:sldMk cId="2942465672" sldId="274"/>
            <ac:picMk id="5" creationId="{63D9B53E-464E-8A44-8DB9-2F9CBF401F8D}"/>
          </ac:picMkLst>
        </pc:picChg>
      </pc:sldChg>
      <pc:sldChg chg="addSp modSp new mod setBg">
        <pc:chgData name="Fatima Ali (2222409)" userId="b943c017-98b0-44a4-8de9-fe0bac846641" providerId="ADAL" clId="{6AB590A7-FC3B-44E2-90DD-2E0C87292DAD}" dt="2026-06-10T18:15:02.725" v="1707" actId="255"/>
        <pc:sldMkLst>
          <pc:docMk/>
          <pc:sldMk cId="1140397247" sldId="275"/>
        </pc:sldMkLst>
        <pc:spChg chg="mod">
          <ac:chgData name="Fatima Ali (2222409)" userId="b943c017-98b0-44a4-8de9-fe0bac846641" providerId="ADAL" clId="{6AB590A7-FC3B-44E2-90DD-2E0C87292DAD}" dt="2026-06-10T18:12:11.648" v="1702" actId="26606"/>
          <ac:spMkLst>
            <pc:docMk/>
            <pc:sldMk cId="1140397247" sldId="275"/>
            <ac:spMk id="2" creationId="{3EFF2C47-2C4E-5DB9-819D-1C7AA83895C0}"/>
          </ac:spMkLst>
        </pc:spChg>
        <pc:spChg chg="mod">
          <ac:chgData name="Fatima Ali (2222409)" userId="b943c017-98b0-44a4-8de9-fe0bac846641" providerId="ADAL" clId="{6AB590A7-FC3B-44E2-90DD-2E0C87292DAD}" dt="2026-06-10T18:15:02.725" v="1707" actId="255"/>
          <ac:spMkLst>
            <pc:docMk/>
            <pc:sldMk cId="1140397247" sldId="275"/>
            <ac:spMk id="3" creationId="{F64E1602-AB18-D654-872F-228AEEE52358}"/>
          </ac:spMkLst>
        </pc:spChg>
        <pc:picChg chg="add mod ord">
          <ac:chgData name="Fatima Ali (2222409)" userId="b943c017-98b0-44a4-8de9-fe0bac846641" providerId="ADAL" clId="{6AB590A7-FC3B-44E2-90DD-2E0C87292DAD}" dt="2026-06-10T18:12:11.648" v="1702" actId="26606"/>
          <ac:picMkLst>
            <pc:docMk/>
            <pc:sldMk cId="1140397247" sldId="275"/>
            <ac:picMk id="5" creationId="{5A2D7031-5DFF-E070-098A-F7E552FD5958}"/>
          </ac:picMkLst>
        </pc:picChg>
      </pc:sldChg>
      <pc:sldChg chg="addSp delSp modSp new mod setBg">
        <pc:chgData name="Fatima Ali (2222409)" userId="b943c017-98b0-44a4-8de9-fe0bac846641" providerId="ADAL" clId="{6AB590A7-FC3B-44E2-90DD-2E0C87292DAD}" dt="2026-06-10T19:04:10.495" v="1873" actId="26606"/>
        <pc:sldMkLst>
          <pc:docMk/>
          <pc:sldMk cId="4178311104" sldId="276"/>
        </pc:sldMkLst>
        <pc:spChg chg="mod">
          <ac:chgData name="Fatima Ali (2222409)" userId="b943c017-98b0-44a4-8de9-fe0bac846641" providerId="ADAL" clId="{6AB590A7-FC3B-44E2-90DD-2E0C87292DAD}" dt="2026-06-10T19:04:10.495" v="1873" actId="26606"/>
          <ac:spMkLst>
            <pc:docMk/>
            <pc:sldMk cId="4178311104" sldId="276"/>
            <ac:spMk id="2" creationId="{C758EC7E-313B-487B-87D2-25093FA84B04}"/>
          </ac:spMkLst>
        </pc:spChg>
        <pc:spChg chg="mod">
          <ac:chgData name="Fatima Ali (2222409)" userId="b943c017-98b0-44a4-8de9-fe0bac846641" providerId="ADAL" clId="{6AB590A7-FC3B-44E2-90DD-2E0C87292DAD}" dt="2026-06-10T19:04:10.495" v="1873" actId="26606"/>
          <ac:spMkLst>
            <pc:docMk/>
            <pc:sldMk cId="4178311104" sldId="276"/>
            <ac:spMk id="3" creationId="{6171F293-B22F-58E2-556F-D770A2D3BB0D}"/>
          </ac:spMkLst>
        </pc:spChg>
        <pc:spChg chg="add del">
          <ac:chgData name="Fatima Ali (2222409)" userId="b943c017-98b0-44a4-8de9-fe0bac846641" providerId="ADAL" clId="{6AB590A7-FC3B-44E2-90DD-2E0C87292DAD}" dt="2026-06-10T19:04:10.495" v="1873" actId="26606"/>
          <ac:spMkLst>
            <pc:docMk/>
            <pc:sldMk cId="4178311104" sldId="276"/>
            <ac:spMk id="10" creationId="{1B15ED52-F352-441B-82BF-E0EA34836D08}"/>
          </ac:spMkLst>
        </pc:spChg>
        <pc:spChg chg="add del">
          <ac:chgData name="Fatima Ali (2222409)" userId="b943c017-98b0-44a4-8de9-fe0bac846641" providerId="ADAL" clId="{6AB590A7-FC3B-44E2-90DD-2E0C87292DAD}" dt="2026-06-10T19:04:10.495" v="1873" actId="26606"/>
          <ac:spMkLst>
            <pc:docMk/>
            <pc:sldMk cId="4178311104" sldId="276"/>
            <ac:spMk id="12" creationId="{3B2E3793-BFE6-45A2-9B7B-E18844431C99}"/>
          </ac:spMkLst>
        </pc:spChg>
        <pc:spChg chg="add del">
          <ac:chgData name="Fatima Ali (2222409)" userId="b943c017-98b0-44a4-8de9-fe0bac846641" providerId="ADAL" clId="{6AB590A7-FC3B-44E2-90DD-2E0C87292DAD}" dt="2026-06-10T19:04:10.495" v="1873" actId="26606"/>
          <ac:spMkLst>
            <pc:docMk/>
            <pc:sldMk cId="4178311104" sldId="276"/>
            <ac:spMk id="14" creationId="{BC4C4868-CB8F-4AF9-9CDB-8108F2C19B67}"/>
          </ac:spMkLst>
        </pc:spChg>
        <pc:spChg chg="add del">
          <ac:chgData name="Fatima Ali (2222409)" userId="b943c017-98b0-44a4-8de9-fe0bac846641" providerId="ADAL" clId="{6AB590A7-FC3B-44E2-90DD-2E0C87292DAD}" dt="2026-06-10T19:04:10.495" v="1873" actId="26606"/>
          <ac:spMkLst>
            <pc:docMk/>
            <pc:sldMk cId="4178311104" sldId="276"/>
            <ac:spMk id="16" creationId="{375E0459-6403-40CD-989D-56A4407CA12E}"/>
          </ac:spMkLst>
        </pc:spChg>
        <pc:spChg chg="add del">
          <ac:chgData name="Fatima Ali (2222409)" userId="b943c017-98b0-44a4-8de9-fe0bac846641" providerId="ADAL" clId="{6AB590A7-FC3B-44E2-90DD-2E0C87292DAD}" dt="2026-06-10T19:04:10.495" v="1873" actId="26606"/>
          <ac:spMkLst>
            <pc:docMk/>
            <pc:sldMk cId="4178311104" sldId="276"/>
            <ac:spMk id="18" creationId="{53E5B1A8-3AC9-4BD1-9BBC-78CA94F2D1BA}"/>
          </ac:spMkLst>
        </pc:spChg>
        <pc:graphicFrameChg chg="add del mod modGraphic">
          <ac:chgData name="Fatima Ali (2222409)" userId="b943c017-98b0-44a4-8de9-fe0bac846641" providerId="ADAL" clId="{6AB590A7-FC3B-44E2-90DD-2E0C87292DAD}" dt="2026-06-10T09:42:32.317" v="1293" actId="478"/>
          <ac:graphicFrameMkLst>
            <pc:docMk/>
            <pc:sldMk cId="4178311104" sldId="276"/>
            <ac:graphicFrameMk id="4" creationId="{BD73BAE5-5CC6-D58B-7A75-2D5931082DBF}"/>
          </ac:graphicFrameMkLst>
        </pc:graphicFrameChg>
        <pc:graphicFrameChg chg="add mod modGraphic">
          <ac:chgData name="Fatima Ali (2222409)" userId="b943c017-98b0-44a4-8de9-fe0bac846641" providerId="ADAL" clId="{6AB590A7-FC3B-44E2-90DD-2E0C87292DAD}" dt="2026-06-10T19:04:10.495" v="1873" actId="26606"/>
          <ac:graphicFrameMkLst>
            <pc:docMk/>
            <pc:sldMk cId="4178311104" sldId="276"/>
            <ac:graphicFrameMk id="5" creationId="{58457735-8A81-5EB0-9298-3101D7C38605}"/>
          </ac:graphicFrameMkLst>
        </pc:graphicFrameChg>
      </pc:sldChg>
      <pc:sldChg chg="modSp new del mod">
        <pc:chgData name="Fatima Ali (2222409)" userId="b943c017-98b0-44a4-8de9-fe0bac846641" providerId="ADAL" clId="{6AB590A7-FC3B-44E2-90DD-2E0C87292DAD}" dt="2026-06-10T10:03:29.621" v="1497" actId="47"/>
        <pc:sldMkLst>
          <pc:docMk/>
          <pc:sldMk cId="981727976" sldId="277"/>
        </pc:sldMkLst>
        <pc:spChg chg="mod">
          <ac:chgData name="Fatima Ali (2222409)" userId="b943c017-98b0-44a4-8de9-fe0bac846641" providerId="ADAL" clId="{6AB590A7-FC3B-44E2-90DD-2E0C87292DAD}" dt="2026-06-10T10:01:59.595" v="1496" actId="20577"/>
          <ac:spMkLst>
            <pc:docMk/>
            <pc:sldMk cId="981727976" sldId="277"/>
            <ac:spMk id="2" creationId="{F1135374-C5B4-6AA9-DA82-6ADA19B90423}"/>
          </ac:spMkLst>
        </pc:spChg>
      </pc:sldChg>
      <pc:sldChg chg="addSp delSp modSp new mod setBg">
        <pc:chgData name="Fatima Ali (2222409)" userId="b943c017-98b0-44a4-8de9-fe0bac846641" providerId="ADAL" clId="{6AB590A7-FC3B-44E2-90DD-2E0C87292DAD}" dt="2026-06-10T19:02:31.274" v="1865" actId="21"/>
        <pc:sldMkLst>
          <pc:docMk/>
          <pc:sldMk cId="1152455247" sldId="277"/>
        </pc:sldMkLst>
        <pc:spChg chg="del">
          <ac:chgData name="Fatima Ali (2222409)" userId="b943c017-98b0-44a4-8de9-fe0bac846641" providerId="ADAL" clId="{6AB590A7-FC3B-44E2-90DD-2E0C87292DAD}" dt="2026-06-10T18:59:38.358" v="1837" actId="478"/>
          <ac:spMkLst>
            <pc:docMk/>
            <pc:sldMk cId="1152455247" sldId="277"/>
            <ac:spMk id="2" creationId="{D616D88B-C15B-2F66-0F45-DDFDC8F74624}"/>
          </ac:spMkLst>
        </pc:spChg>
        <pc:spChg chg="mod">
          <ac:chgData name="Fatima Ali (2222409)" userId="b943c017-98b0-44a4-8de9-fe0bac846641" providerId="ADAL" clId="{6AB590A7-FC3B-44E2-90DD-2E0C87292DAD}" dt="2026-06-10T19:02:31.274" v="1865" actId="21"/>
          <ac:spMkLst>
            <pc:docMk/>
            <pc:sldMk cId="1152455247" sldId="277"/>
            <ac:spMk id="3" creationId="{3ECF0480-71EA-1B92-CDD0-26EE68BD4E09}"/>
          </ac:spMkLst>
        </pc:spChg>
        <pc:spChg chg="add">
          <ac:chgData name="Fatima Ali (2222409)" userId="b943c017-98b0-44a4-8de9-fe0bac846641" providerId="ADAL" clId="{6AB590A7-FC3B-44E2-90DD-2E0C87292DAD}" dt="2026-06-10T18:59:59.620" v="1843" actId="26606"/>
          <ac:spMkLst>
            <pc:docMk/>
            <pc:sldMk cId="1152455247" sldId="277"/>
            <ac:spMk id="8" creationId="{DEE2AD96-B495-4E06-9291-B71706F728CB}"/>
          </ac:spMkLst>
        </pc:spChg>
        <pc:spChg chg="add">
          <ac:chgData name="Fatima Ali (2222409)" userId="b943c017-98b0-44a4-8de9-fe0bac846641" providerId="ADAL" clId="{6AB590A7-FC3B-44E2-90DD-2E0C87292DAD}" dt="2026-06-10T18:59:59.620" v="1843" actId="26606"/>
          <ac:spMkLst>
            <pc:docMk/>
            <pc:sldMk cId="1152455247" sldId="277"/>
            <ac:spMk id="10" creationId="{53CF6D67-C5A8-4ADD-9E8E-1E38CA1D3166}"/>
          </ac:spMkLst>
        </pc:spChg>
        <pc:spChg chg="add">
          <ac:chgData name="Fatima Ali (2222409)" userId="b943c017-98b0-44a4-8de9-fe0bac846641" providerId="ADAL" clId="{6AB590A7-FC3B-44E2-90DD-2E0C87292DAD}" dt="2026-06-10T18:59:59.620" v="1843" actId="26606"/>
          <ac:spMkLst>
            <pc:docMk/>
            <pc:sldMk cId="1152455247" sldId="277"/>
            <ac:spMk id="12" creationId="{86909FA0-B515-4681-B7A8-FA281D133B94}"/>
          </ac:spMkLst>
        </pc:spChg>
        <pc:spChg chg="add">
          <ac:chgData name="Fatima Ali (2222409)" userId="b943c017-98b0-44a4-8de9-fe0bac846641" providerId="ADAL" clId="{6AB590A7-FC3B-44E2-90DD-2E0C87292DAD}" dt="2026-06-10T18:59:59.620" v="1843" actId="26606"/>
          <ac:spMkLst>
            <pc:docMk/>
            <pc:sldMk cId="1152455247" sldId="277"/>
            <ac:spMk id="14" creationId="{21C9FE86-FCC3-4A31-AA1C-C882262B7FE7}"/>
          </ac:spMkLst>
        </pc:spChg>
        <pc:spChg chg="add">
          <ac:chgData name="Fatima Ali (2222409)" userId="b943c017-98b0-44a4-8de9-fe0bac846641" providerId="ADAL" clId="{6AB590A7-FC3B-44E2-90DD-2E0C87292DAD}" dt="2026-06-10T18:59:59.620" v="1843" actId="26606"/>
          <ac:spMkLst>
            <pc:docMk/>
            <pc:sldMk cId="1152455247" sldId="277"/>
            <ac:spMk id="16" creationId="{7D96243B-ECED-4B71-8E06-AE9A285EAD20}"/>
          </ac:spMkLst>
        </pc:spChg>
        <pc:spChg chg="add">
          <ac:chgData name="Fatima Ali (2222409)" userId="b943c017-98b0-44a4-8de9-fe0bac846641" providerId="ADAL" clId="{6AB590A7-FC3B-44E2-90DD-2E0C87292DAD}" dt="2026-06-10T18:59:59.620" v="1843" actId="26606"/>
          <ac:spMkLst>
            <pc:docMk/>
            <pc:sldMk cId="1152455247" sldId="277"/>
            <ac:spMk id="18" creationId="{A09989E4-EFDC-4A90-A633-E0525FB4139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558FE6-DFA5-4CD1-AE38-173E3E30E267}" type="datetimeFigureOut">
              <a:rPr lang="en-GB" smtClean="0"/>
              <a:t>10/06/2026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A549A9-B00D-4419-83BB-83C3337CF2ED}" type="slidenum">
              <a:rPr lang="en-GB" smtClean="0"/>
              <a:t>‹#›</a:t>
            </a:fld>
            <a:endParaRPr lang="en-GB"/>
          </a:p>
        </p:txBody>
      </p:sp>
    </p:spTree>
    <p:extLst>
      <p:ext uri="{BB962C8B-B14F-4D97-AF65-F5344CB8AC3E}">
        <p14:creationId xmlns:p14="http://schemas.microsoft.com/office/powerpoint/2010/main" val="889612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4F242-9562-BAB0-AE48-B4E6FD9787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8BE6A1-3029-F5B9-4974-4861E32908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E7B1DDA-A37D-A5E2-1CCB-6FAF5CAAEAAC}"/>
              </a:ext>
            </a:extLst>
          </p:cNvPr>
          <p:cNvSpPr>
            <a:spLocks noGrp="1"/>
          </p:cNvSpPr>
          <p:nvPr>
            <p:ph type="dt" sz="half" idx="10"/>
          </p:nvPr>
        </p:nvSpPr>
        <p:spPr/>
        <p:txBody>
          <a:bodyPr/>
          <a:lstStyle/>
          <a:p>
            <a:fld id="{D6482DDB-B423-4EA0-BC97-D75F6E4D78C4}" type="datetimeFigureOut">
              <a:rPr lang="en-GB" smtClean="0"/>
              <a:t>10/06/2026</a:t>
            </a:fld>
            <a:endParaRPr lang="en-GB"/>
          </a:p>
        </p:txBody>
      </p:sp>
      <p:sp>
        <p:nvSpPr>
          <p:cNvPr id="5" name="Footer Placeholder 4">
            <a:extLst>
              <a:ext uri="{FF2B5EF4-FFF2-40B4-BE49-F238E27FC236}">
                <a16:creationId xmlns:a16="http://schemas.microsoft.com/office/drawing/2014/main" id="{35CAC910-4EBF-02BD-E722-1253E972EA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E117FE-779D-45A9-6088-CB66B0CF397E}"/>
              </a:ext>
            </a:extLst>
          </p:cNvPr>
          <p:cNvSpPr>
            <a:spLocks noGrp="1"/>
          </p:cNvSpPr>
          <p:nvPr>
            <p:ph type="sldNum" sz="quarter" idx="12"/>
          </p:nvPr>
        </p:nvSpPr>
        <p:spPr/>
        <p:txBody>
          <a:bodyPr/>
          <a:lstStyle/>
          <a:p>
            <a:fld id="{F48D0FA3-454D-47CA-907D-21EF9136AB72}" type="slidenum">
              <a:rPr lang="en-GB" smtClean="0"/>
              <a:t>‹#›</a:t>
            </a:fld>
            <a:endParaRPr lang="en-GB"/>
          </a:p>
        </p:txBody>
      </p:sp>
    </p:spTree>
    <p:extLst>
      <p:ext uri="{BB962C8B-B14F-4D97-AF65-F5344CB8AC3E}">
        <p14:creationId xmlns:p14="http://schemas.microsoft.com/office/powerpoint/2010/main" val="241690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CCD48-6344-7BF4-047A-0D4A19E2EE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077F03-CF1F-CAA1-2794-3E50D8605D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879A6E-31CF-568C-9FD0-F16E66D7A1A0}"/>
              </a:ext>
            </a:extLst>
          </p:cNvPr>
          <p:cNvSpPr>
            <a:spLocks noGrp="1"/>
          </p:cNvSpPr>
          <p:nvPr>
            <p:ph type="dt" sz="half" idx="10"/>
          </p:nvPr>
        </p:nvSpPr>
        <p:spPr/>
        <p:txBody>
          <a:bodyPr/>
          <a:lstStyle/>
          <a:p>
            <a:fld id="{D6482DDB-B423-4EA0-BC97-D75F6E4D78C4}" type="datetimeFigureOut">
              <a:rPr lang="en-GB" smtClean="0"/>
              <a:t>10/06/2026</a:t>
            </a:fld>
            <a:endParaRPr lang="en-GB"/>
          </a:p>
        </p:txBody>
      </p:sp>
      <p:sp>
        <p:nvSpPr>
          <p:cNvPr id="5" name="Footer Placeholder 4">
            <a:extLst>
              <a:ext uri="{FF2B5EF4-FFF2-40B4-BE49-F238E27FC236}">
                <a16:creationId xmlns:a16="http://schemas.microsoft.com/office/drawing/2014/main" id="{019A86B3-0D10-7709-96F0-E3DF4EFC03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1EF35-90DE-5B2E-E2C5-4A9818811BF9}"/>
              </a:ext>
            </a:extLst>
          </p:cNvPr>
          <p:cNvSpPr>
            <a:spLocks noGrp="1"/>
          </p:cNvSpPr>
          <p:nvPr>
            <p:ph type="sldNum" sz="quarter" idx="12"/>
          </p:nvPr>
        </p:nvSpPr>
        <p:spPr/>
        <p:txBody>
          <a:bodyPr/>
          <a:lstStyle/>
          <a:p>
            <a:fld id="{F48D0FA3-454D-47CA-907D-21EF9136AB72}" type="slidenum">
              <a:rPr lang="en-GB" smtClean="0"/>
              <a:t>‹#›</a:t>
            </a:fld>
            <a:endParaRPr lang="en-GB"/>
          </a:p>
        </p:txBody>
      </p:sp>
    </p:spTree>
    <p:extLst>
      <p:ext uri="{BB962C8B-B14F-4D97-AF65-F5344CB8AC3E}">
        <p14:creationId xmlns:p14="http://schemas.microsoft.com/office/powerpoint/2010/main" val="18288499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A932D-383C-5835-0DD6-C2DAC7FCF3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CF98B5-5DB4-B11D-5CE4-94FFEAA4869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AFC089-5BBA-F9EA-3728-93C197D3FEF4}"/>
              </a:ext>
            </a:extLst>
          </p:cNvPr>
          <p:cNvSpPr>
            <a:spLocks noGrp="1"/>
          </p:cNvSpPr>
          <p:nvPr>
            <p:ph type="dt" sz="half" idx="10"/>
          </p:nvPr>
        </p:nvSpPr>
        <p:spPr/>
        <p:txBody>
          <a:bodyPr/>
          <a:lstStyle/>
          <a:p>
            <a:fld id="{D6482DDB-B423-4EA0-BC97-D75F6E4D78C4}" type="datetimeFigureOut">
              <a:rPr lang="en-GB" smtClean="0"/>
              <a:t>10/06/2026</a:t>
            </a:fld>
            <a:endParaRPr lang="en-GB"/>
          </a:p>
        </p:txBody>
      </p:sp>
      <p:sp>
        <p:nvSpPr>
          <p:cNvPr id="5" name="Footer Placeholder 4">
            <a:extLst>
              <a:ext uri="{FF2B5EF4-FFF2-40B4-BE49-F238E27FC236}">
                <a16:creationId xmlns:a16="http://schemas.microsoft.com/office/drawing/2014/main" id="{EE5B1965-95DF-371D-FB88-D4D9396FB9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BDB6C1-909E-CD16-AF58-A824629E9012}"/>
              </a:ext>
            </a:extLst>
          </p:cNvPr>
          <p:cNvSpPr>
            <a:spLocks noGrp="1"/>
          </p:cNvSpPr>
          <p:nvPr>
            <p:ph type="sldNum" sz="quarter" idx="12"/>
          </p:nvPr>
        </p:nvSpPr>
        <p:spPr/>
        <p:txBody>
          <a:bodyPr/>
          <a:lstStyle/>
          <a:p>
            <a:fld id="{F48D0FA3-454D-47CA-907D-21EF9136AB72}" type="slidenum">
              <a:rPr lang="en-GB" smtClean="0"/>
              <a:t>‹#›</a:t>
            </a:fld>
            <a:endParaRPr lang="en-GB"/>
          </a:p>
        </p:txBody>
      </p:sp>
    </p:spTree>
    <p:extLst>
      <p:ext uri="{BB962C8B-B14F-4D97-AF65-F5344CB8AC3E}">
        <p14:creationId xmlns:p14="http://schemas.microsoft.com/office/powerpoint/2010/main" val="1146512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63507-B1B8-41CB-C367-F023F5CD4A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BFD172-6261-0166-616B-14CB8125E76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88EB9CF-F246-7A65-5C02-D010119AF31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E8676F3-C4A6-238A-9774-7591145AA740}"/>
              </a:ext>
            </a:extLst>
          </p:cNvPr>
          <p:cNvSpPr>
            <a:spLocks noGrp="1"/>
          </p:cNvSpPr>
          <p:nvPr>
            <p:ph type="dt" sz="half" idx="10"/>
          </p:nvPr>
        </p:nvSpPr>
        <p:spPr/>
        <p:txBody>
          <a:bodyPr/>
          <a:lstStyle/>
          <a:p>
            <a:fld id="{D6482DDB-B423-4EA0-BC97-D75F6E4D78C4}" type="datetimeFigureOut">
              <a:rPr lang="en-GB" smtClean="0"/>
              <a:t>10/06/2026</a:t>
            </a:fld>
            <a:endParaRPr lang="en-GB"/>
          </a:p>
        </p:txBody>
      </p:sp>
      <p:sp>
        <p:nvSpPr>
          <p:cNvPr id="6" name="Footer Placeholder 5">
            <a:extLst>
              <a:ext uri="{FF2B5EF4-FFF2-40B4-BE49-F238E27FC236}">
                <a16:creationId xmlns:a16="http://schemas.microsoft.com/office/drawing/2014/main" id="{B4D981FA-FF00-D23A-E084-EB00D57973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333B91-8F66-0A4C-F359-409E4ADF6FD4}"/>
              </a:ext>
            </a:extLst>
          </p:cNvPr>
          <p:cNvSpPr>
            <a:spLocks noGrp="1"/>
          </p:cNvSpPr>
          <p:nvPr>
            <p:ph type="sldNum" sz="quarter" idx="12"/>
          </p:nvPr>
        </p:nvSpPr>
        <p:spPr/>
        <p:txBody>
          <a:bodyPr/>
          <a:lstStyle/>
          <a:p>
            <a:fld id="{F48D0FA3-454D-47CA-907D-21EF9136AB72}" type="slidenum">
              <a:rPr lang="en-GB" smtClean="0"/>
              <a:t>‹#›</a:t>
            </a:fld>
            <a:endParaRPr lang="en-GB"/>
          </a:p>
        </p:txBody>
      </p:sp>
    </p:spTree>
    <p:extLst>
      <p:ext uri="{BB962C8B-B14F-4D97-AF65-F5344CB8AC3E}">
        <p14:creationId xmlns:p14="http://schemas.microsoft.com/office/powerpoint/2010/main" val="478506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F30A2-A632-E68B-E4EC-3AA7F13247F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F7B126-EC7C-EEBC-73CE-796BF217D2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2B580-0989-7B51-F671-04B0660B56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510096-8769-55BF-5F59-AD24C65C52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C61551-3EB0-9846-A707-9078560FB9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089601-B2F7-EDD5-E77E-BD3EBCE9BD64}"/>
              </a:ext>
            </a:extLst>
          </p:cNvPr>
          <p:cNvSpPr>
            <a:spLocks noGrp="1"/>
          </p:cNvSpPr>
          <p:nvPr>
            <p:ph type="dt" sz="half" idx="10"/>
          </p:nvPr>
        </p:nvSpPr>
        <p:spPr/>
        <p:txBody>
          <a:bodyPr/>
          <a:lstStyle/>
          <a:p>
            <a:fld id="{D6482DDB-B423-4EA0-BC97-D75F6E4D78C4}" type="datetimeFigureOut">
              <a:rPr lang="en-GB" smtClean="0"/>
              <a:t>10/06/2026</a:t>
            </a:fld>
            <a:endParaRPr lang="en-GB"/>
          </a:p>
        </p:txBody>
      </p:sp>
      <p:sp>
        <p:nvSpPr>
          <p:cNvPr id="8" name="Footer Placeholder 7">
            <a:extLst>
              <a:ext uri="{FF2B5EF4-FFF2-40B4-BE49-F238E27FC236}">
                <a16:creationId xmlns:a16="http://schemas.microsoft.com/office/drawing/2014/main" id="{2AF60BF9-3F6D-BB59-BA51-343D53CC774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497FD2-5192-3074-F619-030A2AF9AC40}"/>
              </a:ext>
            </a:extLst>
          </p:cNvPr>
          <p:cNvSpPr>
            <a:spLocks noGrp="1"/>
          </p:cNvSpPr>
          <p:nvPr>
            <p:ph type="sldNum" sz="quarter" idx="12"/>
          </p:nvPr>
        </p:nvSpPr>
        <p:spPr/>
        <p:txBody>
          <a:bodyPr/>
          <a:lstStyle/>
          <a:p>
            <a:fld id="{F48D0FA3-454D-47CA-907D-21EF9136AB72}" type="slidenum">
              <a:rPr lang="en-GB" smtClean="0"/>
              <a:t>‹#›</a:t>
            </a:fld>
            <a:endParaRPr lang="en-GB"/>
          </a:p>
        </p:txBody>
      </p:sp>
    </p:spTree>
    <p:extLst>
      <p:ext uri="{BB962C8B-B14F-4D97-AF65-F5344CB8AC3E}">
        <p14:creationId xmlns:p14="http://schemas.microsoft.com/office/powerpoint/2010/main" val="2475642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58C3F-440C-904C-D4F4-138305CCEB7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34CD18C-00A7-D503-F3FA-09C647FDAF5D}"/>
              </a:ext>
            </a:extLst>
          </p:cNvPr>
          <p:cNvSpPr>
            <a:spLocks noGrp="1"/>
          </p:cNvSpPr>
          <p:nvPr>
            <p:ph type="dt" sz="half" idx="10"/>
          </p:nvPr>
        </p:nvSpPr>
        <p:spPr/>
        <p:txBody>
          <a:bodyPr/>
          <a:lstStyle/>
          <a:p>
            <a:fld id="{D6482DDB-B423-4EA0-BC97-D75F6E4D78C4}" type="datetimeFigureOut">
              <a:rPr lang="en-GB" smtClean="0"/>
              <a:t>10/06/2026</a:t>
            </a:fld>
            <a:endParaRPr lang="en-GB"/>
          </a:p>
        </p:txBody>
      </p:sp>
      <p:sp>
        <p:nvSpPr>
          <p:cNvPr id="4" name="Footer Placeholder 3">
            <a:extLst>
              <a:ext uri="{FF2B5EF4-FFF2-40B4-BE49-F238E27FC236}">
                <a16:creationId xmlns:a16="http://schemas.microsoft.com/office/drawing/2014/main" id="{65AEAB6C-8A6B-71F0-F206-1AD8A7F8905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007C7C8-99D1-8E21-0FAE-29C6DAC5BEA8}"/>
              </a:ext>
            </a:extLst>
          </p:cNvPr>
          <p:cNvSpPr>
            <a:spLocks noGrp="1"/>
          </p:cNvSpPr>
          <p:nvPr>
            <p:ph type="sldNum" sz="quarter" idx="12"/>
          </p:nvPr>
        </p:nvSpPr>
        <p:spPr/>
        <p:txBody>
          <a:bodyPr/>
          <a:lstStyle/>
          <a:p>
            <a:fld id="{F48D0FA3-454D-47CA-907D-21EF9136AB72}" type="slidenum">
              <a:rPr lang="en-GB" smtClean="0"/>
              <a:t>‹#›</a:t>
            </a:fld>
            <a:endParaRPr lang="en-GB"/>
          </a:p>
        </p:txBody>
      </p:sp>
    </p:spTree>
    <p:extLst>
      <p:ext uri="{BB962C8B-B14F-4D97-AF65-F5344CB8AC3E}">
        <p14:creationId xmlns:p14="http://schemas.microsoft.com/office/powerpoint/2010/main" val="514219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854EE4-978F-77C7-9892-BF3C06E055E0}"/>
              </a:ext>
            </a:extLst>
          </p:cNvPr>
          <p:cNvSpPr>
            <a:spLocks noGrp="1"/>
          </p:cNvSpPr>
          <p:nvPr>
            <p:ph type="dt" sz="half" idx="10"/>
          </p:nvPr>
        </p:nvSpPr>
        <p:spPr/>
        <p:txBody>
          <a:bodyPr/>
          <a:lstStyle/>
          <a:p>
            <a:fld id="{D6482DDB-B423-4EA0-BC97-D75F6E4D78C4}" type="datetimeFigureOut">
              <a:rPr lang="en-GB" smtClean="0"/>
              <a:t>10/06/2026</a:t>
            </a:fld>
            <a:endParaRPr lang="en-GB"/>
          </a:p>
        </p:txBody>
      </p:sp>
      <p:sp>
        <p:nvSpPr>
          <p:cNvPr id="3" name="Footer Placeholder 2">
            <a:extLst>
              <a:ext uri="{FF2B5EF4-FFF2-40B4-BE49-F238E27FC236}">
                <a16:creationId xmlns:a16="http://schemas.microsoft.com/office/drawing/2014/main" id="{E6F9C643-9C6C-38EB-B0E6-95884AE2D6C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5F48CD2-79E6-61A5-117C-14E9910FDD87}"/>
              </a:ext>
            </a:extLst>
          </p:cNvPr>
          <p:cNvSpPr>
            <a:spLocks noGrp="1"/>
          </p:cNvSpPr>
          <p:nvPr>
            <p:ph type="sldNum" sz="quarter" idx="12"/>
          </p:nvPr>
        </p:nvSpPr>
        <p:spPr/>
        <p:txBody>
          <a:bodyPr/>
          <a:lstStyle/>
          <a:p>
            <a:fld id="{F48D0FA3-454D-47CA-907D-21EF9136AB72}" type="slidenum">
              <a:rPr lang="en-GB" smtClean="0"/>
              <a:t>‹#›</a:t>
            </a:fld>
            <a:endParaRPr lang="en-GB"/>
          </a:p>
        </p:txBody>
      </p:sp>
    </p:spTree>
    <p:extLst>
      <p:ext uri="{BB962C8B-B14F-4D97-AF65-F5344CB8AC3E}">
        <p14:creationId xmlns:p14="http://schemas.microsoft.com/office/powerpoint/2010/main" val="494232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7434B-DED9-374C-955A-10FD17FEF0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7B2016-66AB-3548-8709-E2F8F898EE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91C75A-9C37-D27B-226B-0B8FFC1D81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0E75D1-68F9-5075-D2E2-DC3071FE2C35}"/>
              </a:ext>
            </a:extLst>
          </p:cNvPr>
          <p:cNvSpPr>
            <a:spLocks noGrp="1"/>
          </p:cNvSpPr>
          <p:nvPr>
            <p:ph type="dt" sz="half" idx="10"/>
          </p:nvPr>
        </p:nvSpPr>
        <p:spPr/>
        <p:txBody>
          <a:bodyPr/>
          <a:lstStyle/>
          <a:p>
            <a:fld id="{D6482DDB-B423-4EA0-BC97-D75F6E4D78C4}" type="datetimeFigureOut">
              <a:rPr lang="en-GB" smtClean="0"/>
              <a:t>10/06/2026</a:t>
            </a:fld>
            <a:endParaRPr lang="en-GB"/>
          </a:p>
        </p:txBody>
      </p:sp>
      <p:sp>
        <p:nvSpPr>
          <p:cNvPr id="6" name="Footer Placeholder 5">
            <a:extLst>
              <a:ext uri="{FF2B5EF4-FFF2-40B4-BE49-F238E27FC236}">
                <a16:creationId xmlns:a16="http://schemas.microsoft.com/office/drawing/2014/main" id="{85229809-65B4-9BD8-668F-303B34F381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5419FA-BD0E-9180-5487-0981CECDB094}"/>
              </a:ext>
            </a:extLst>
          </p:cNvPr>
          <p:cNvSpPr>
            <a:spLocks noGrp="1"/>
          </p:cNvSpPr>
          <p:nvPr>
            <p:ph type="sldNum" sz="quarter" idx="12"/>
          </p:nvPr>
        </p:nvSpPr>
        <p:spPr/>
        <p:txBody>
          <a:bodyPr/>
          <a:lstStyle/>
          <a:p>
            <a:fld id="{F48D0FA3-454D-47CA-907D-21EF9136AB72}" type="slidenum">
              <a:rPr lang="en-GB" smtClean="0"/>
              <a:t>‹#›</a:t>
            </a:fld>
            <a:endParaRPr lang="en-GB"/>
          </a:p>
        </p:txBody>
      </p:sp>
    </p:spTree>
    <p:extLst>
      <p:ext uri="{BB962C8B-B14F-4D97-AF65-F5344CB8AC3E}">
        <p14:creationId xmlns:p14="http://schemas.microsoft.com/office/powerpoint/2010/main" val="489723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53BBB-7F02-427A-C54C-6CD861E956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10B089-75FE-71DA-39B1-3DA2FE5C45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8C706D0-763D-1C55-B1E4-48D749B6EC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B07026-B7BC-6766-6B8B-41A2624DED87}"/>
              </a:ext>
            </a:extLst>
          </p:cNvPr>
          <p:cNvSpPr>
            <a:spLocks noGrp="1"/>
          </p:cNvSpPr>
          <p:nvPr>
            <p:ph type="dt" sz="half" idx="10"/>
          </p:nvPr>
        </p:nvSpPr>
        <p:spPr/>
        <p:txBody>
          <a:bodyPr/>
          <a:lstStyle/>
          <a:p>
            <a:fld id="{D6482DDB-B423-4EA0-BC97-D75F6E4D78C4}" type="datetimeFigureOut">
              <a:rPr lang="en-GB" smtClean="0"/>
              <a:t>10/06/2026</a:t>
            </a:fld>
            <a:endParaRPr lang="en-GB"/>
          </a:p>
        </p:txBody>
      </p:sp>
      <p:sp>
        <p:nvSpPr>
          <p:cNvPr id="6" name="Footer Placeholder 5">
            <a:extLst>
              <a:ext uri="{FF2B5EF4-FFF2-40B4-BE49-F238E27FC236}">
                <a16:creationId xmlns:a16="http://schemas.microsoft.com/office/drawing/2014/main" id="{E8AC00E8-9B1E-497A-790D-92121BE791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52A5BB-2DCB-49DD-D132-BF182DA5CDB8}"/>
              </a:ext>
            </a:extLst>
          </p:cNvPr>
          <p:cNvSpPr>
            <a:spLocks noGrp="1"/>
          </p:cNvSpPr>
          <p:nvPr>
            <p:ph type="sldNum" sz="quarter" idx="12"/>
          </p:nvPr>
        </p:nvSpPr>
        <p:spPr/>
        <p:txBody>
          <a:bodyPr/>
          <a:lstStyle/>
          <a:p>
            <a:fld id="{F48D0FA3-454D-47CA-907D-21EF9136AB72}" type="slidenum">
              <a:rPr lang="en-GB" smtClean="0"/>
              <a:t>‹#›</a:t>
            </a:fld>
            <a:endParaRPr lang="en-GB"/>
          </a:p>
        </p:txBody>
      </p:sp>
    </p:spTree>
    <p:extLst>
      <p:ext uri="{BB962C8B-B14F-4D97-AF65-F5344CB8AC3E}">
        <p14:creationId xmlns:p14="http://schemas.microsoft.com/office/powerpoint/2010/main" val="2508418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AE570-844A-0F65-9F29-B0851CE211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D15236-4E02-0D94-D02F-21731412D4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2E856A-4FFB-BE2E-A626-04229B5F92FE}"/>
              </a:ext>
            </a:extLst>
          </p:cNvPr>
          <p:cNvSpPr>
            <a:spLocks noGrp="1"/>
          </p:cNvSpPr>
          <p:nvPr>
            <p:ph type="dt" sz="half" idx="10"/>
          </p:nvPr>
        </p:nvSpPr>
        <p:spPr/>
        <p:txBody>
          <a:bodyPr/>
          <a:lstStyle/>
          <a:p>
            <a:fld id="{D6482DDB-B423-4EA0-BC97-D75F6E4D78C4}" type="datetimeFigureOut">
              <a:rPr lang="en-GB" smtClean="0"/>
              <a:t>10/06/2026</a:t>
            </a:fld>
            <a:endParaRPr lang="en-GB"/>
          </a:p>
        </p:txBody>
      </p:sp>
      <p:sp>
        <p:nvSpPr>
          <p:cNvPr id="5" name="Footer Placeholder 4">
            <a:extLst>
              <a:ext uri="{FF2B5EF4-FFF2-40B4-BE49-F238E27FC236}">
                <a16:creationId xmlns:a16="http://schemas.microsoft.com/office/drawing/2014/main" id="{3D09CF28-73FD-3512-7991-11B22BE026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08E2B0-4E74-7F93-69B2-23DC8C08075C}"/>
              </a:ext>
            </a:extLst>
          </p:cNvPr>
          <p:cNvSpPr>
            <a:spLocks noGrp="1"/>
          </p:cNvSpPr>
          <p:nvPr>
            <p:ph type="sldNum" sz="quarter" idx="12"/>
          </p:nvPr>
        </p:nvSpPr>
        <p:spPr/>
        <p:txBody>
          <a:bodyPr/>
          <a:lstStyle/>
          <a:p>
            <a:fld id="{F48D0FA3-454D-47CA-907D-21EF9136AB72}" type="slidenum">
              <a:rPr lang="en-GB" smtClean="0"/>
              <a:t>‹#›</a:t>
            </a:fld>
            <a:endParaRPr lang="en-GB"/>
          </a:p>
        </p:txBody>
      </p:sp>
    </p:spTree>
    <p:extLst>
      <p:ext uri="{BB962C8B-B14F-4D97-AF65-F5344CB8AC3E}">
        <p14:creationId xmlns:p14="http://schemas.microsoft.com/office/powerpoint/2010/main" val="4130046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85BD6F-6C45-0F73-CBB9-BBCFEB9D35D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1C64D8-2F9E-995F-B2AB-8DCB78EAF3C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F677EE-FC72-FD8B-FEEF-3C52017D5B9E}"/>
              </a:ext>
            </a:extLst>
          </p:cNvPr>
          <p:cNvSpPr>
            <a:spLocks noGrp="1"/>
          </p:cNvSpPr>
          <p:nvPr>
            <p:ph type="dt" sz="half" idx="10"/>
          </p:nvPr>
        </p:nvSpPr>
        <p:spPr/>
        <p:txBody>
          <a:bodyPr/>
          <a:lstStyle/>
          <a:p>
            <a:fld id="{D6482DDB-B423-4EA0-BC97-D75F6E4D78C4}" type="datetimeFigureOut">
              <a:rPr lang="en-GB" smtClean="0"/>
              <a:t>10/06/2026</a:t>
            </a:fld>
            <a:endParaRPr lang="en-GB"/>
          </a:p>
        </p:txBody>
      </p:sp>
      <p:sp>
        <p:nvSpPr>
          <p:cNvPr id="5" name="Footer Placeholder 4">
            <a:extLst>
              <a:ext uri="{FF2B5EF4-FFF2-40B4-BE49-F238E27FC236}">
                <a16:creationId xmlns:a16="http://schemas.microsoft.com/office/drawing/2014/main" id="{350F493C-F300-024F-2E4D-30256CC89D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0874BB-5434-B1D3-62C2-9766A6377850}"/>
              </a:ext>
            </a:extLst>
          </p:cNvPr>
          <p:cNvSpPr>
            <a:spLocks noGrp="1"/>
          </p:cNvSpPr>
          <p:nvPr>
            <p:ph type="sldNum" sz="quarter" idx="12"/>
          </p:nvPr>
        </p:nvSpPr>
        <p:spPr/>
        <p:txBody>
          <a:bodyPr/>
          <a:lstStyle/>
          <a:p>
            <a:fld id="{F48D0FA3-454D-47CA-907D-21EF9136AB72}" type="slidenum">
              <a:rPr lang="en-GB" smtClean="0"/>
              <a:t>‹#›</a:t>
            </a:fld>
            <a:endParaRPr lang="en-GB"/>
          </a:p>
        </p:txBody>
      </p:sp>
    </p:spTree>
    <p:extLst>
      <p:ext uri="{BB962C8B-B14F-4D97-AF65-F5344CB8AC3E}">
        <p14:creationId xmlns:p14="http://schemas.microsoft.com/office/powerpoint/2010/main" val="1871334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074A9E-F05B-9C27-8C56-A68F7C0F7C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2297FD-06C2-D3E4-54FF-B9F9FB7350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B4829B-33C3-7824-FDA7-0F2A578DC3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6482DDB-B423-4EA0-BC97-D75F6E4D78C4}" type="datetimeFigureOut">
              <a:rPr lang="en-GB" smtClean="0"/>
              <a:t>10/06/2026</a:t>
            </a:fld>
            <a:endParaRPr lang="en-GB"/>
          </a:p>
        </p:txBody>
      </p:sp>
      <p:sp>
        <p:nvSpPr>
          <p:cNvPr id="5" name="Footer Placeholder 4">
            <a:extLst>
              <a:ext uri="{FF2B5EF4-FFF2-40B4-BE49-F238E27FC236}">
                <a16:creationId xmlns:a16="http://schemas.microsoft.com/office/drawing/2014/main" id="{FE2A1FC4-E9A0-7746-8444-ED02B393AF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61EA512-C87D-0AB5-E8D4-7645CD684E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48D0FA3-454D-47CA-907D-21EF9136AB72}" type="slidenum">
              <a:rPr lang="en-GB" smtClean="0"/>
              <a:t>‹#›</a:t>
            </a:fld>
            <a:endParaRPr lang="en-GB"/>
          </a:p>
        </p:txBody>
      </p:sp>
    </p:spTree>
    <p:extLst>
      <p:ext uri="{BB962C8B-B14F-4D97-AF65-F5344CB8AC3E}">
        <p14:creationId xmlns:p14="http://schemas.microsoft.com/office/powerpoint/2010/main" val="6110837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AACF10-CF77-CD2C-66A3-5E0AF93A01D3}"/>
              </a:ext>
            </a:extLst>
          </p:cNvPr>
          <p:cNvSpPr>
            <a:spLocks noGrp="1"/>
          </p:cNvSpPr>
          <p:nvPr>
            <p:ph type="ctrTitle"/>
          </p:nvPr>
        </p:nvSpPr>
        <p:spPr>
          <a:xfrm>
            <a:off x="-284588" y="-319423"/>
            <a:ext cx="12191999" cy="8113595"/>
          </a:xfrm>
        </p:spPr>
        <p:txBody>
          <a:bodyPr anchor="ctr">
            <a:normAutofit/>
          </a:bodyPr>
          <a:lstStyle/>
          <a:p>
            <a:r>
              <a:rPr lang="en-GB" sz="1900" b="1" dirty="0">
                <a:solidFill>
                  <a:srgbClr val="FFFFFF"/>
                </a:solidFill>
              </a:rPr>
              <a:t>Student Name: </a:t>
            </a:r>
            <a:r>
              <a:rPr lang="en-GB" sz="1900" dirty="0">
                <a:solidFill>
                  <a:srgbClr val="FFFFFF"/>
                </a:solidFill>
              </a:rPr>
              <a:t>Fatima Ali</a:t>
            </a:r>
            <a:br>
              <a:rPr lang="en-GB" sz="1900" dirty="0">
                <a:solidFill>
                  <a:srgbClr val="FFFFFF"/>
                </a:solidFill>
              </a:rPr>
            </a:br>
            <a:r>
              <a:rPr lang="en-GB" sz="1900" b="1" dirty="0">
                <a:solidFill>
                  <a:srgbClr val="FFFFFF"/>
                </a:solidFill>
              </a:rPr>
              <a:t>Student ID: </a:t>
            </a:r>
            <a:r>
              <a:rPr lang="en-GB" sz="1900" dirty="0">
                <a:solidFill>
                  <a:srgbClr val="FFFFFF"/>
                </a:solidFill>
              </a:rPr>
              <a:t>2222209</a:t>
            </a:r>
            <a:br>
              <a:rPr lang="en-GB" sz="1900" dirty="0">
                <a:solidFill>
                  <a:srgbClr val="FFFFFF"/>
                </a:solidFill>
              </a:rPr>
            </a:br>
            <a:r>
              <a:rPr lang="en-GB" sz="1900" b="1" dirty="0">
                <a:solidFill>
                  <a:srgbClr val="FFFFFF"/>
                </a:solidFill>
              </a:rPr>
              <a:t>Programme: </a:t>
            </a:r>
            <a:r>
              <a:rPr lang="en-GB" sz="1900" dirty="0">
                <a:solidFill>
                  <a:srgbClr val="FFFFFF"/>
                </a:solidFill>
              </a:rPr>
              <a:t>MSc Public Health and Social Care in Practice</a:t>
            </a:r>
            <a:br>
              <a:rPr lang="en-GB" sz="1900" dirty="0">
                <a:solidFill>
                  <a:srgbClr val="FFFFFF"/>
                </a:solidFill>
              </a:rPr>
            </a:br>
            <a:r>
              <a:rPr lang="en-GB" sz="1900" b="1" dirty="0">
                <a:solidFill>
                  <a:srgbClr val="FFFFFF"/>
                </a:solidFill>
              </a:rPr>
              <a:t>Module: </a:t>
            </a:r>
            <a:r>
              <a:rPr lang="en-GB" sz="1900" dirty="0">
                <a:solidFill>
                  <a:srgbClr val="FFFFFF"/>
                </a:solidFill>
              </a:rPr>
              <a:t>Quality Assurance and Service Improvements</a:t>
            </a:r>
            <a:br>
              <a:rPr lang="en-GB" sz="1900" dirty="0">
                <a:solidFill>
                  <a:srgbClr val="FFFFFF"/>
                </a:solidFill>
              </a:rPr>
            </a:br>
            <a:r>
              <a:rPr lang="en-GB" sz="1900" b="1" dirty="0">
                <a:solidFill>
                  <a:srgbClr val="FFFFFF"/>
                </a:solidFill>
              </a:rPr>
              <a:t>Module code: </a:t>
            </a:r>
            <a:r>
              <a:rPr lang="en-GB" sz="1900" dirty="0">
                <a:solidFill>
                  <a:srgbClr val="FFFFFF"/>
                </a:solidFill>
              </a:rPr>
              <a:t>LCHS7006</a:t>
            </a:r>
            <a:br>
              <a:rPr lang="en-GB" sz="1900" dirty="0">
                <a:solidFill>
                  <a:srgbClr val="FFFFFF"/>
                </a:solidFill>
              </a:rPr>
            </a:br>
            <a:r>
              <a:rPr lang="en-GB" sz="1900" b="1" dirty="0">
                <a:solidFill>
                  <a:srgbClr val="FFFFFF"/>
                </a:solidFill>
              </a:rPr>
              <a:t>Lecturer: </a:t>
            </a:r>
            <a:r>
              <a:rPr lang="en-GB" sz="1900" dirty="0">
                <a:solidFill>
                  <a:srgbClr val="FFFFFF"/>
                </a:solidFill>
              </a:rPr>
              <a:t>Dr Fahad Khan</a:t>
            </a:r>
            <a:br>
              <a:rPr lang="en-GB" sz="1900" dirty="0">
                <a:solidFill>
                  <a:srgbClr val="FFFFFF"/>
                </a:solidFill>
              </a:rPr>
            </a:br>
            <a:r>
              <a:rPr lang="en-GB" sz="1900" b="1" dirty="0">
                <a:solidFill>
                  <a:srgbClr val="FFFFFF"/>
                </a:solidFill>
              </a:rPr>
              <a:t>Assignment Title: </a:t>
            </a:r>
            <a:r>
              <a:rPr lang="en-GB" sz="1900" dirty="0">
                <a:solidFill>
                  <a:srgbClr val="FFFFFF"/>
                </a:solidFill>
              </a:rPr>
              <a:t>Component 1 </a:t>
            </a:r>
            <a:br>
              <a:rPr lang="en-GB" sz="1900" dirty="0">
                <a:solidFill>
                  <a:srgbClr val="FFFFFF"/>
                </a:solidFill>
              </a:rPr>
            </a:br>
            <a:r>
              <a:rPr lang="en-GB" sz="1900" dirty="0">
                <a:solidFill>
                  <a:srgbClr val="FFFFFF"/>
                </a:solidFill>
              </a:rPr>
              <a:t>Individual Presentation</a:t>
            </a:r>
            <a:br>
              <a:rPr lang="en-GB" sz="1900" dirty="0">
                <a:solidFill>
                  <a:srgbClr val="FFFFFF"/>
                </a:solidFill>
              </a:rPr>
            </a:br>
            <a:br>
              <a:rPr lang="en-GB" sz="1900" dirty="0">
                <a:solidFill>
                  <a:srgbClr val="FFFFFF"/>
                </a:solidFill>
              </a:rPr>
            </a:br>
            <a:br>
              <a:rPr lang="en-GB" sz="1900" dirty="0">
                <a:solidFill>
                  <a:srgbClr val="FFFFFF"/>
                </a:solidFill>
              </a:rPr>
            </a:br>
            <a:endParaRPr lang="en-GB" sz="1900" dirty="0">
              <a:solidFill>
                <a:srgbClr val="FFFFFF"/>
              </a:solidFill>
            </a:endParaRPr>
          </a:p>
        </p:txBody>
      </p:sp>
    </p:spTree>
    <p:extLst>
      <p:ext uri="{BB962C8B-B14F-4D97-AF65-F5344CB8AC3E}">
        <p14:creationId xmlns:p14="http://schemas.microsoft.com/office/powerpoint/2010/main" val="4032571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E4C7C89-F2FF-1B02-F900-68B56243AAD2}"/>
              </a:ext>
            </a:extLst>
          </p:cNvPr>
          <p:cNvPicPr>
            <a:picLocks noChangeAspect="1"/>
          </p:cNvPicPr>
          <p:nvPr/>
        </p:nvPicPr>
        <p:blipFill>
          <a:blip r:embed="rId2"/>
          <a:srcRect r="1110" b="-1"/>
          <a:stretch>
            <a:fillRect/>
          </a:stretch>
        </p:blipFill>
        <p:spPr>
          <a:xfrm>
            <a:off x="457200" y="891544"/>
            <a:ext cx="11277600" cy="5074911"/>
          </a:xfrm>
          <a:prstGeom prst="rect">
            <a:avLst/>
          </a:prstGeom>
        </p:spPr>
      </p:pic>
    </p:spTree>
    <p:extLst>
      <p:ext uri="{BB962C8B-B14F-4D97-AF65-F5344CB8AC3E}">
        <p14:creationId xmlns:p14="http://schemas.microsoft.com/office/powerpoint/2010/main" val="2926680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6" y="-358254"/>
            <a:ext cx="6858000" cy="7574507"/>
          </a:xfrm>
          <a:prstGeom prst="rect">
            <a:avLst/>
          </a:prstGeom>
          <a:ln>
            <a:noFill/>
          </a:ln>
          <a:effectLst>
            <a:outerShdw blurRad="457200" dist="63500" sx="99000" sy="99000" algn="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7073A8-91D6-E72B-A817-9263CA576AA3}"/>
              </a:ext>
            </a:extLst>
          </p:cNvPr>
          <p:cNvSpPr>
            <a:spLocks noGrp="1"/>
          </p:cNvSpPr>
          <p:nvPr>
            <p:ph type="title"/>
          </p:nvPr>
        </p:nvSpPr>
        <p:spPr>
          <a:xfrm>
            <a:off x="523845" y="5546162"/>
            <a:ext cx="6661702" cy="953611"/>
          </a:xfrm>
        </p:spPr>
        <p:txBody>
          <a:bodyPr anchor="ctr">
            <a:normAutofit/>
          </a:bodyPr>
          <a:lstStyle/>
          <a:p>
            <a:r>
              <a:rPr lang="en-GB" sz="4000" dirty="0"/>
              <a:t>Introduction and Aim</a:t>
            </a:r>
          </a:p>
        </p:txBody>
      </p:sp>
      <p:pic>
        <p:nvPicPr>
          <p:cNvPr id="5" name="Picture 4">
            <a:extLst>
              <a:ext uri="{FF2B5EF4-FFF2-40B4-BE49-F238E27FC236}">
                <a16:creationId xmlns:a16="http://schemas.microsoft.com/office/drawing/2014/main" id="{E356C07B-A544-09E6-3576-A8A310268B11}"/>
              </a:ext>
            </a:extLst>
          </p:cNvPr>
          <p:cNvPicPr>
            <a:picLocks noChangeAspect="1"/>
          </p:cNvPicPr>
          <p:nvPr/>
        </p:nvPicPr>
        <p:blipFill>
          <a:blip r:embed="rId2"/>
          <a:srcRect r="2047" b="1"/>
          <a:stretch>
            <a:fillRect/>
          </a:stretch>
        </p:blipFill>
        <p:spPr>
          <a:xfrm>
            <a:off x="20" y="-1"/>
            <a:ext cx="7574488" cy="5161587"/>
          </a:xfrm>
          <a:prstGeom prst="rect">
            <a:avLst/>
          </a:prstGeom>
        </p:spPr>
      </p:pic>
      <p:sp>
        <p:nvSpPr>
          <p:cNvPr id="3" name="Content Placeholder 2">
            <a:extLst>
              <a:ext uri="{FF2B5EF4-FFF2-40B4-BE49-F238E27FC236}">
                <a16:creationId xmlns:a16="http://schemas.microsoft.com/office/drawing/2014/main" id="{CCFA0B98-DBF9-7C37-A5BB-EC3F8349A5B8}"/>
              </a:ext>
            </a:extLst>
          </p:cNvPr>
          <p:cNvSpPr>
            <a:spLocks noGrp="1"/>
          </p:cNvSpPr>
          <p:nvPr>
            <p:ph idx="1"/>
          </p:nvPr>
        </p:nvSpPr>
        <p:spPr>
          <a:xfrm>
            <a:off x="7574508" y="743803"/>
            <a:ext cx="4425904" cy="5918254"/>
          </a:xfrm>
        </p:spPr>
        <p:txBody>
          <a:bodyPr anchor="ctr">
            <a:normAutofit/>
          </a:bodyPr>
          <a:lstStyle/>
          <a:p>
            <a:pPr>
              <a:buNone/>
            </a:pPr>
            <a:endParaRPr lang="en-GB" sz="1300" b="1" dirty="0"/>
          </a:p>
          <a:p>
            <a:pPr>
              <a:buNone/>
            </a:pPr>
            <a:r>
              <a:rPr lang="en-GB" sz="2000" b="1" dirty="0"/>
              <a:t>Introduction</a:t>
            </a:r>
          </a:p>
          <a:p>
            <a:pPr>
              <a:buNone/>
            </a:pPr>
            <a:r>
              <a:rPr lang="en-GB" sz="1600" dirty="0"/>
              <a:t>     The Bristol Royal Infirmary Inquiry investigated unusually high mortality rates among children undergoing cardiac surgery between 1984 and 1995. The inquiry revealed significant failures in quality assurance, clinical governance, and patient safety systems within the NHS.</a:t>
            </a:r>
          </a:p>
          <a:p>
            <a:pPr>
              <a:buNone/>
            </a:pPr>
            <a:r>
              <a:rPr lang="en-GB" sz="2000" b="1" dirty="0"/>
              <a:t>Aim</a:t>
            </a:r>
          </a:p>
          <a:p>
            <a:pPr>
              <a:buNone/>
            </a:pPr>
            <a:r>
              <a:rPr lang="en-GB" sz="1600" dirty="0"/>
              <a:t>This presentation aims to:</a:t>
            </a:r>
          </a:p>
          <a:p>
            <a:pPr>
              <a:buFont typeface="Arial" panose="020B0604020202020204" pitchFamily="34" charset="0"/>
              <a:buChar char="•"/>
            </a:pPr>
            <a:r>
              <a:rPr lang="en-GB" sz="1600" dirty="0"/>
              <a:t>Identify root causes using the Swiss Cheese Model</a:t>
            </a:r>
          </a:p>
          <a:p>
            <a:pPr>
              <a:buFont typeface="Arial" panose="020B0604020202020204" pitchFamily="34" charset="0"/>
              <a:buChar char="•"/>
            </a:pPr>
            <a:r>
              <a:rPr lang="en-GB" sz="1600" dirty="0"/>
              <a:t>Apply Root Cause Analysis (RCA) and the Donabedian Model</a:t>
            </a:r>
          </a:p>
          <a:p>
            <a:pPr>
              <a:buFont typeface="Arial" panose="020B0604020202020204" pitchFamily="34" charset="0"/>
              <a:buChar char="•"/>
            </a:pPr>
            <a:r>
              <a:rPr lang="en-GB" sz="1600" dirty="0"/>
              <a:t>Examine policy issues contributing to failures</a:t>
            </a:r>
          </a:p>
          <a:p>
            <a:pPr>
              <a:buFont typeface="Arial" panose="020B0604020202020204" pitchFamily="34" charset="0"/>
              <a:buChar char="•"/>
            </a:pPr>
            <a:r>
              <a:rPr lang="en-GB" sz="1600" dirty="0"/>
              <a:t>Evaluate impacts on quality, efficiency and equity</a:t>
            </a:r>
          </a:p>
          <a:p>
            <a:pPr>
              <a:buFont typeface="Arial" panose="020B0604020202020204" pitchFamily="34" charset="0"/>
              <a:buChar char="•"/>
            </a:pPr>
            <a:r>
              <a:rPr lang="en-GB" sz="1600" dirty="0"/>
              <a:t>Outline the structure of Component 2</a:t>
            </a:r>
          </a:p>
          <a:p>
            <a:pPr>
              <a:buNone/>
            </a:pPr>
            <a:r>
              <a:rPr lang="en-GB" sz="1600" dirty="0"/>
              <a:t> (Kennedy, 2001; Department of Health, 1998)</a:t>
            </a:r>
          </a:p>
          <a:p>
            <a:endParaRPr lang="en-GB" sz="1300" dirty="0"/>
          </a:p>
        </p:txBody>
      </p:sp>
    </p:spTree>
    <p:extLst>
      <p:ext uri="{BB962C8B-B14F-4D97-AF65-F5344CB8AC3E}">
        <p14:creationId xmlns:p14="http://schemas.microsoft.com/office/powerpoint/2010/main" val="1219606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5BB55E6-2899-D674-7BA1-954C0FD77DFF}"/>
              </a:ext>
            </a:extLst>
          </p:cNvPr>
          <p:cNvPicPr>
            <a:picLocks noChangeAspect="1"/>
          </p:cNvPicPr>
          <p:nvPr/>
        </p:nvPicPr>
        <p:blipFill>
          <a:blip r:embed="rId2"/>
          <a:srcRect l="5884" r="-1" b="-1"/>
          <a:stretch>
            <a:fillRect/>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C7930C-EA38-98C3-F247-7A239AFD249F}"/>
              </a:ext>
            </a:extLst>
          </p:cNvPr>
          <p:cNvSpPr>
            <a:spLocks noGrp="1"/>
          </p:cNvSpPr>
          <p:nvPr>
            <p:ph type="title"/>
          </p:nvPr>
        </p:nvSpPr>
        <p:spPr>
          <a:xfrm>
            <a:off x="252549" y="365125"/>
            <a:ext cx="7279061" cy="1106624"/>
          </a:xfrm>
        </p:spPr>
        <p:txBody>
          <a:bodyPr>
            <a:normAutofit/>
          </a:bodyPr>
          <a:lstStyle/>
          <a:p>
            <a:r>
              <a:rPr lang="en-GB" sz="4000" dirty="0"/>
              <a:t>Bristol Royal Infirmary Background</a:t>
            </a:r>
          </a:p>
        </p:txBody>
      </p:sp>
      <p:sp>
        <p:nvSpPr>
          <p:cNvPr id="3" name="Content Placeholder 2">
            <a:extLst>
              <a:ext uri="{FF2B5EF4-FFF2-40B4-BE49-F238E27FC236}">
                <a16:creationId xmlns:a16="http://schemas.microsoft.com/office/drawing/2014/main" id="{A7BE1191-299E-8AEB-99D1-00DBACFCBD85}"/>
              </a:ext>
            </a:extLst>
          </p:cNvPr>
          <p:cNvSpPr>
            <a:spLocks noGrp="1"/>
          </p:cNvSpPr>
          <p:nvPr>
            <p:ph idx="1"/>
          </p:nvPr>
        </p:nvSpPr>
        <p:spPr>
          <a:xfrm>
            <a:off x="7531610" y="940526"/>
            <a:ext cx="4521053" cy="5782491"/>
          </a:xfrm>
        </p:spPr>
        <p:txBody>
          <a:bodyPr>
            <a:normAutofit/>
          </a:bodyPr>
          <a:lstStyle/>
          <a:p>
            <a:pPr>
              <a:buNone/>
            </a:pPr>
            <a:endParaRPr lang="en-GB" sz="1600" b="1" dirty="0"/>
          </a:p>
          <a:p>
            <a:pPr>
              <a:buNone/>
            </a:pPr>
            <a:endParaRPr lang="en-GB" sz="1600" b="1" dirty="0"/>
          </a:p>
          <a:p>
            <a:pPr>
              <a:buNone/>
            </a:pPr>
            <a:r>
              <a:rPr lang="en-GB" sz="2000" b="1" dirty="0"/>
              <a:t>What Happened?</a:t>
            </a:r>
          </a:p>
          <a:p>
            <a:pPr>
              <a:buFont typeface="Arial" panose="020B0604020202020204" pitchFamily="34" charset="0"/>
              <a:buChar char="•"/>
            </a:pPr>
            <a:r>
              <a:rPr lang="en-GB" sz="1400" dirty="0"/>
              <a:t>Between 1984 and 1995, paediatric cardiac surgery outcomes were significantly worse than expected.</a:t>
            </a:r>
          </a:p>
          <a:p>
            <a:pPr>
              <a:buFont typeface="Arial" panose="020B0604020202020204" pitchFamily="34" charset="0"/>
              <a:buChar char="•"/>
            </a:pPr>
            <a:r>
              <a:rPr lang="en-GB" sz="1400" dirty="0"/>
              <a:t>Mortality rates were higher than comparable hospitals.</a:t>
            </a:r>
          </a:p>
          <a:p>
            <a:pPr>
              <a:buFont typeface="Arial" panose="020B0604020202020204" pitchFamily="34" charset="0"/>
              <a:buChar char="•"/>
            </a:pPr>
            <a:r>
              <a:rPr lang="en-GB" sz="1400" dirty="0"/>
              <a:t>Concerns were raised by clinicians but were not effectively addressed.</a:t>
            </a:r>
          </a:p>
          <a:p>
            <a:pPr>
              <a:buFont typeface="Arial" panose="020B0604020202020204" pitchFamily="34" charset="0"/>
              <a:buChar char="•"/>
            </a:pPr>
            <a:r>
              <a:rPr lang="en-GB" sz="1400" dirty="0"/>
              <a:t>The failures continued for many years before intervention occurred.</a:t>
            </a:r>
          </a:p>
          <a:p>
            <a:pPr>
              <a:buNone/>
            </a:pPr>
            <a:r>
              <a:rPr lang="en-GB" sz="2000" b="1" dirty="0"/>
              <a:t>Key Findings of the Inquiry</a:t>
            </a:r>
          </a:p>
          <a:p>
            <a:pPr>
              <a:buFont typeface="Arial" panose="020B0604020202020204" pitchFamily="34" charset="0"/>
              <a:buChar char="•"/>
            </a:pPr>
            <a:r>
              <a:rPr lang="en-GB" sz="1400" dirty="0"/>
              <a:t>Poor clinical governance</a:t>
            </a:r>
          </a:p>
          <a:p>
            <a:pPr>
              <a:buFont typeface="Arial" panose="020B0604020202020204" pitchFamily="34" charset="0"/>
              <a:buChar char="•"/>
            </a:pPr>
            <a:r>
              <a:rPr lang="en-GB" sz="1400" dirty="0"/>
              <a:t>Weak accountability systems</a:t>
            </a:r>
          </a:p>
          <a:p>
            <a:pPr>
              <a:buFont typeface="Arial" panose="020B0604020202020204" pitchFamily="34" charset="0"/>
              <a:buChar char="•"/>
            </a:pPr>
            <a:r>
              <a:rPr lang="en-GB" sz="1400" dirty="0"/>
              <a:t>Inadequate monitoring of outcomes</a:t>
            </a:r>
          </a:p>
          <a:p>
            <a:pPr>
              <a:buFont typeface="Arial" panose="020B0604020202020204" pitchFamily="34" charset="0"/>
              <a:buChar char="•"/>
            </a:pPr>
            <a:r>
              <a:rPr lang="en-GB" sz="1400" dirty="0"/>
              <a:t>Organisational culture resistant to challenge</a:t>
            </a:r>
          </a:p>
          <a:p>
            <a:pPr>
              <a:buNone/>
            </a:pPr>
            <a:r>
              <a:rPr lang="en-GB" sz="1400" dirty="0"/>
              <a:t> (Kennedy, 2001; Smith, 1998)</a:t>
            </a:r>
          </a:p>
          <a:p>
            <a:endParaRPr lang="en-GB" sz="1100" dirty="0"/>
          </a:p>
        </p:txBody>
      </p:sp>
    </p:spTree>
    <p:extLst>
      <p:ext uri="{BB962C8B-B14F-4D97-AF65-F5344CB8AC3E}">
        <p14:creationId xmlns:p14="http://schemas.microsoft.com/office/powerpoint/2010/main" val="3278360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A862E5F-8EDB-54BC-95C2-0F4C0229A4E7}"/>
              </a:ext>
            </a:extLst>
          </p:cNvPr>
          <p:cNvPicPr>
            <a:picLocks noChangeAspect="1"/>
          </p:cNvPicPr>
          <p:nvPr/>
        </p:nvPicPr>
        <p:blipFill>
          <a:blip r:embed="rId2"/>
          <a:srcRect l="2782" r="3100" b="-1"/>
          <a:stretch>
            <a:fillRect/>
          </a:stretch>
        </p:blipFill>
        <p:spPr>
          <a:xfrm>
            <a:off x="-1654627" y="10"/>
            <a:ext cx="7863838"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5F8AA8-B469-0734-FAC1-B491FDACF502}"/>
              </a:ext>
            </a:extLst>
          </p:cNvPr>
          <p:cNvSpPr>
            <a:spLocks noGrp="1"/>
          </p:cNvSpPr>
          <p:nvPr>
            <p:ph type="title"/>
          </p:nvPr>
        </p:nvSpPr>
        <p:spPr>
          <a:xfrm>
            <a:off x="3387634" y="365125"/>
            <a:ext cx="7966165" cy="1245961"/>
          </a:xfrm>
        </p:spPr>
        <p:txBody>
          <a:bodyPr>
            <a:normAutofit/>
          </a:bodyPr>
          <a:lstStyle/>
          <a:p>
            <a:r>
              <a:rPr lang="en-GB" sz="4000" dirty="0"/>
              <a:t>Quality Concerns Identified</a:t>
            </a:r>
          </a:p>
        </p:txBody>
      </p:sp>
      <p:sp>
        <p:nvSpPr>
          <p:cNvPr id="3" name="Content Placeholder 2">
            <a:extLst>
              <a:ext uri="{FF2B5EF4-FFF2-40B4-BE49-F238E27FC236}">
                <a16:creationId xmlns:a16="http://schemas.microsoft.com/office/drawing/2014/main" id="{2FF2CB99-0332-51AC-403D-61B2F4893F6A}"/>
              </a:ext>
            </a:extLst>
          </p:cNvPr>
          <p:cNvSpPr>
            <a:spLocks noGrp="1"/>
          </p:cNvSpPr>
          <p:nvPr>
            <p:ph idx="1"/>
          </p:nvPr>
        </p:nvSpPr>
        <p:spPr>
          <a:xfrm>
            <a:off x="6000206" y="1611086"/>
            <a:ext cx="5353593" cy="4565877"/>
          </a:xfrm>
        </p:spPr>
        <p:txBody>
          <a:bodyPr>
            <a:normAutofit fontScale="92500" lnSpcReduction="20000"/>
          </a:bodyPr>
          <a:lstStyle/>
          <a:p>
            <a:pPr>
              <a:buNone/>
            </a:pPr>
            <a:endParaRPr lang="en-GB" sz="1100" b="1" dirty="0"/>
          </a:p>
          <a:p>
            <a:pPr>
              <a:buNone/>
            </a:pPr>
            <a:r>
              <a:rPr lang="en-GB" sz="2400" b="1" dirty="0"/>
              <a:t>Major Quality Concerns</a:t>
            </a:r>
          </a:p>
          <a:p>
            <a:pPr>
              <a:buNone/>
            </a:pPr>
            <a:endParaRPr lang="en-GB" sz="1100" b="1" dirty="0"/>
          </a:p>
          <a:p>
            <a:pPr>
              <a:buNone/>
            </a:pPr>
            <a:r>
              <a:rPr lang="en-GB" sz="2000" b="1" dirty="0"/>
              <a:t>Patient Safety Failures</a:t>
            </a:r>
          </a:p>
          <a:p>
            <a:pPr>
              <a:buFont typeface="Arial" panose="020B0604020202020204" pitchFamily="34" charset="0"/>
              <a:buChar char="•"/>
            </a:pPr>
            <a:r>
              <a:rPr lang="en-GB" sz="1600" dirty="0"/>
              <a:t>High mortality rates among children</a:t>
            </a:r>
          </a:p>
          <a:p>
            <a:pPr>
              <a:buNone/>
            </a:pPr>
            <a:r>
              <a:rPr lang="en-GB" sz="2000" b="1" dirty="0"/>
              <a:t>Lack of Quality Assurance</a:t>
            </a:r>
          </a:p>
          <a:p>
            <a:pPr>
              <a:buFont typeface="Arial" panose="020B0604020202020204" pitchFamily="34" charset="0"/>
              <a:buChar char="•"/>
            </a:pPr>
            <a:r>
              <a:rPr lang="en-GB" sz="1600" dirty="0"/>
              <a:t>No effective monitoring of surgical outcomes</a:t>
            </a:r>
          </a:p>
          <a:p>
            <a:pPr>
              <a:buNone/>
            </a:pPr>
            <a:r>
              <a:rPr lang="en-GB" sz="2000" b="1" dirty="0"/>
              <a:t>Poor Organisational Learning</a:t>
            </a:r>
          </a:p>
          <a:p>
            <a:pPr>
              <a:buFont typeface="Arial" panose="020B0604020202020204" pitchFamily="34" charset="0"/>
              <a:buChar char="•"/>
            </a:pPr>
            <a:r>
              <a:rPr lang="en-GB" sz="1600" dirty="0"/>
              <a:t>Failure to respond to warning signs</a:t>
            </a:r>
          </a:p>
          <a:p>
            <a:pPr>
              <a:buNone/>
            </a:pPr>
            <a:r>
              <a:rPr lang="en-GB" sz="2000" b="1" dirty="0"/>
              <a:t>Weak Governance</a:t>
            </a:r>
          </a:p>
          <a:p>
            <a:pPr>
              <a:buFont typeface="Arial" panose="020B0604020202020204" pitchFamily="34" charset="0"/>
              <a:buChar char="•"/>
            </a:pPr>
            <a:r>
              <a:rPr lang="en-GB" sz="1600" dirty="0"/>
              <a:t>Lack of accountability for poor performance</a:t>
            </a:r>
          </a:p>
          <a:p>
            <a:pPr>
              <a:buNone/>
            </a:pPr>
            <a:r>
              <a:rPr lang="en-GB" sz="2000" b="1" dirty="0"/>
              <a:t>Significance</a:t>
            </a:r>
          </a:p>
          <a:p>
            <a:pPr>
              <a:buNone/>
            </a:pPr>
            <a:r>
              <a:rPr lang="en-GB" sz="1600" dirty="0"/>
              <a:t>The Bristol case became one of the most influential patient safety inquiries in UK healthcare.</a:t>
            </a:r>
          </a:p>
          <a:p>
            <a:pPr>
              <a:buNone/>
            </a:pPr>
            <a:r>
              <a:rPr lang="en-GB" sz="1600" dirty="0"/>
              <a:t> (Kennedy, 2001; Institute of Medicine, 2000)</a:t>
            </a:r>
          </a:p>
          <a:p>
            <a:pPr marL="0" indent="0">
              <a:buNone/>
            </a:pPr>
            <a:endParaRPr lang="en-GB" sz="1100" dirty="0"/>
          </a:p>
        </p:txBody>
      </p:sp>
    </p:spTree>
    <p:extLst>
      <p:ext uri="{BB962C8B-B14F-4D97-AF65-F5344CB8AC3E}">
        <p14:creationId xmlns:p14="http://schemas.microsoft.com/office/powerpoint/2010/main" val="3326835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F6296C-AC8D-3E64-0794-CFFFD5766C77}"/>
              </a:ext>
            </a:extLst>
          </p:cNvPr>
          <p:cNvSpPr>
            <a:spLocks noGrp="1"/>
          </p:cNvSpPr>
          <p:nvPr>
            <p:ph type="title"/>
          </p:nvPr>
        </p:nvSpPr>
        <p:spPr>
          <a:xfrm>
            <a:off x="761995" y="307447"/>
            <a:ext cx="10693884" cy="1109932"/>
          </a:xfrm>
        </p:spPr>
        <p:txBody>
          <a:bodyPr>
            <a:normAutofit/>
          </a:bodyPr>
          <a:lstStyle/>
          <a:p>
            <a:r>
              <a:rPr lang="en-GB" sz="3700"/>
              <a:t>Swiss Cheese Model – Systems-Based Safety Approach</a:t>
            </a:r>
          </a:p>
        </p:txBody>
      </p:sp>
      <p:pic>
        <p:nvPicPr>
          <p:cNvPr id="5" name="Picture 4">
            <a:extLst>
              <a:ext uri="{FF2B5EF4-FFF2-40B4-BE49-F238E27FC236}">
                <a16:creationId xmlns:a16="http://schemas.microsoft.com/office/drawing/2014/main" id="{D4B4B044-BA40-3C07-03C9-C8DB3F180A5E}"/>
              </a:ext>
            </a:extLst>
          </p:cNvPr>
          <p:cNvPicPr>
            <a:picLocks noChangeAspect="1"/>
          </p:cNvPicPr>
          <p:nvPr/>
        </p:nvPicPr>
        <p:blipFill>
          <a:blip r:embed="rId2"/>
          <a:stretch>
            <a:fillRect/>
          </a:stretch>
        </p:blipFill>
        <p:spPr>
          <a:xfrm>
            <a:off x="736122" y="2649273"/>
            <a:ext cx="5804955" cy="3192724"/>
          </a:xfrm>
          <a:prstGeom prst="rect">
            <a:avLst/>
          </a:prstGeom>
        </p:spPr>
      </p:pic>
      <p:sp>
        <p:nvSpPr>
          <p:cNvPr id="3" name="Content Placeholder 2">
            <a:extLst>
              <a:ext uri="{FF2B5EF4-FFF2-40B4-BE49-F238E27FC236}">
                <a16:creationId xmlns:a16="http://schemas.microsoft.com/office/drawing/2014/main" id="{B8241C41-EAC9-BD1F-C0F7-A1F4C6125445}"/>
              </a:ext>
            </a:extLst>
          </p:cNvPr>
          <p:cNvSpPr>
            <a:spLocks noGrp="1"/>
          </p:cNvSpPr>
          <p:nvPr>
            <p:ph idx="1"/>
          </p:nvPr>
        </p:nvSpPr>
        <p:spPr>
          <a:xfrm>
            <a:off x="7190509" y="2357888"/>
            <a:ext cx="4265370" cy="3902635"/>
          </a:xfrm>
        </p:spPr>
        <p:txBody>
          <a:bodyPr anchor="ctr">
            <a:normAutofit/>
          </a:bodyPr>
          <a:lstStyle/>
          <a:p>
            <a:pPr>
              <a:buNone/>
            </a:pPr>
            <a:r>
              <a:rPr lang="en-GB" sz="2400" b="1" dirty="0"/>
              <a:t>Key Message</a:t>
            </a:r>
          </a:p>
          <a:p>
            <a:pPr>
              <a:buNone/>
            </a:pPr>
            <a:r>
              <a:rPr lang="en-GB" sz="2000" dirty="0"/>
              <a:t>Patient harm occurred because multiple organisational defences failed simultaneously, allowing weaknesses to align and result in adverse outcomes (Reason, 2000; Vincent, 2010).</a:t>
            </a:r>
          </a:p>
          <a:p>
            <a:endParaRPr lang="en-GB" sz="2000" dirty="0"/>
          </a:p>
        </p:txBody>
      </p:sp>
      <p:sp>
        <p:nvSpPr>
          <p:cNvPr id="7" name="TextBox 6">
            <a:extLst>
              <a:ext uri="{FF2B5EF4-FFF2-40B4-BE49-F238E27FC236}">
                <a16:creationId xmlns:a16="http://schemas.microsoft.com/office/drawing/2014/main" id="{1D393E35-6C3E-D657-C7C3-2F851C4C0323}"/>
              </a:ext>
            </a:extLst>
          </p:cNvPr>
          <p:cNvSpPr txBox="1"/>
          <p:nvPr/>
        </p:nvSpPr>
        <p:spPr>
          <a:xfrm>
            <a:off x="761995" y="5841997"/>
            <a:ext cx="3364992" cy="246221"/>
          </a:xfrm>
          <a:prstGeom prst="rect">
            <a:avLst/>
          </a:prstGeom>
          <a:noFill/>
        </p:spPr>
        <p:txBody>
          <a:bodyPr wrap="square">
            <a:spAutoFit/>
          </a:bodyPr>
          <a:lstStyle/>
          <a:p>
            <a:pPr>
              <a:spcAft>
                <a:spcPts val="600"/>
              </a:spcAft>
            </a:pPr>
            <a:r>
              <a:rPr lang="en-GB" sz="1000" dirty="0"/>
              <a:t>(Reason, 2000; Kennedy, 2001)</a:t>
            </a:r>
          </a:p>
        </p:txBody>
      </p:sp>
    </p:spTree>
    <p:extLst>
      <p:ext uri="{BB962C8B-B14F-4D97-AF65-F5344CB8AC3E}">
        <p14:creationId xmlns:p14="http://schemas.microsoft.com/office/powerpoint/2010/main" val="1150643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A2D7031-5DFF-E070-098A-F7E552FD5958}"/>
              </a:ext>
            </a:extLst>
          </p:cNvPr>
          <p:cNvPicPr>
            <a:picLocks noChangeAspect="1"/>
          </p:cNvPicPr>
          <p:nvPr/>
        </p:nvPicPr>
        <p:blipFill>
          <a:blip r:embed="rId2"/>
          <a:srcRect l="28166" r="24647" b="-2"/>
          <a:stretch>
            <a:fillRect/>
          </a:stretch>
        </p:blipFill>
        <p:spPr>
          <a:xfrm>
            <a:off x="3306519"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3EFF2C47-2C4E-5DB9-819D-1C7AA83895C0}"/>
              </a:ext>
            </a:extLst>
          </p:cNvPr>
          <p:cNvSpPr>
            <a:spLocks noGrp="1"/>
          </p:cNvSpPr>
          <p:nvPr>
            <p:ph type="title"/>
          </p:nvPr>
        </p:nvSpPr>
        <p:spPr>
          <a:xfrm>
            <a:off x="481012" y="485775"/>
            <a:ext cx="2825506" cy="5719762"/>
          </a:xfrm>
        </p:spPr>
        <p:txBody>
          <a:bodyPr>
            <a:normAutofit/>
          </a:bodyPr>
          <a:lstStyle/>
          <a:p>
            <a:r>
              <a:rPr lang="en-GB" sz="3600"/>
              <a:t>Swiss Cheese Model: Bristol Royal Infirmary</a:t>
            </a:r>
          </a:p>
        </p:txBody>
      </p:sp>
      <p:sp>
        <p:nvSpPr>
          <p:cNvPr id="3" name="Content Placeholder 2">
            <a:extLst>
              <a:ext uri="{FF2B5EF4-FFF2-40B4-BE49-F238E27FC236}">
                <a16:creationId xmlns:a16="http://schemas.microsoft.com/office/drawing/2014/main" id="{F64E1602-AB18-D654-872F-228AEEE52358}"/>
              </a:ext>
            </a:extLst>
          </p:cNvPr>
          <p:cNvSpPr>
            <a:spLocks noGrp="1"/>
          </p:cNvSpPr>
          <p:nvPr>
            <p:ph idx="1"/>
          </p:nvPr>
        </p:nvSpPr>
        <p:spPr>
          <a:xfrm>
            <a:off x="8153401" y="97972"/>
            <a:ext cx="3864428" cy="6629400"/>
          </a:xfrm>
        </p:spPr>
        <p:txBody>
          <a:bodyPr anchor="ctr">
            <a:normAutofit/>
          </a:bodyPr>
          <a:lstStyle/>
          <a:p>
            <a:pPr>
              <a:buNone/>
            </a:pPr>
            <a:r>
              <a:rPr lang="en-GB" sz="1100" b="1" dirty="0"/>
              <a:t>Safety Barriers (Slices)</a:t>
            </a:r>
          </a:p>
          <a:p>
            <a:pPr>
              <a:buNone/>
            </a:pPr>
            <a:r>
              <a:rPr lang="en-GB" sz="1100" dirty="0"/>
              <a:t>🧀 </a:t>
            </a:r>
            <a:r>
              <a:rPr lang="en-GB" sz="1100" b="1" dirty="0"/>
              <a:t>Clinical Audit</a:t>
            </a:r>
            <a:endParaRPr lang="en-GB" sz="1100" dirty="0"/>
          </a:p>
          <a:p>
            <a:pPr>
              <a:buFont typeface="Arial" panose="020B0604020202020204" pitchFamily="34" charset="0"/>
              <a:buChar char="•"/>
            </a:pPr>
            <a:r>
              <a:rPr lang="en-GB" sz="1100" dirty="0"/>
              <a:t>Mortality rates were not monitored effectively. </a:t>
            </a:r>
          </a:p>
          <a:p>
            <a:pPr>
              <a:buNone/>
            </a:pPr>
            <a:r>
              <a:rPr lang="en-GB" sz="1100" dirty="0"/>
              <a:t>🧀 </a:t>
            </a:r>
            <a:r>
              <a:rPr lang="en-GB" sz="1100" b="1" dirty="0"/>
              <a:t>Clinical Governance</a:t>
            </a:r>
            <a:endParaRPr lang="en-GB" sz="1100" dirty="0"/>
          </a:p>
          <a:p>
            <a:pPr>
              <a:buFont typeface="Arial" panose="020B0604020202020204" pitchFamily="34" charset="0"/>
              <a:buChar char="•"/>
            </a:pPr>
            <a:r>
              <a:rPr lang="en-GB" sz="1100" dirty="0"/>
              <a:t>Weak leadership and accountability. </a:t>
            </a:r>
          </a:p>
          <a:p>
            <a:pPr>
              <a:buNone/>
            </a:pPr>
            <a:r>
              <a:rPr lang="en-GB" sz="1100" dirty="0"/>
              <a:t>🧀 </a:t>
            </a:r>
            <a:r>
              <a:rPr lang="en-GB" sz="1100" b="1" dirty="0"/>
              <a:t>Communication</a:t>
            </a:r>
            <a:endParaRPr lang="en-GB" sz="1100" dirty="0"/>
          </a:p>
          <a:p>
            <a:pPr>
              <a:buFont typeface="Arial" panose="020B0604020202020204" pitchFamily="34" charset="0"/>
              <a:buChar char="•"/>
            </a:pPr>
            <a:r>
              <a:rPr lang="en-GB" sz="1100" dirty="0"/>
              <a:t>Staff concerns were not acted upon. </a:t>
            </a:r>
          </a:p>
          <a:p>
            <a:pPr>
              <a:buNone/>
            </a:pPr>
            <a:r>
              <a:rPr lang="en-GB" sz="1100" dirty="0"/>
              <a:t>🧀 </a:t>
            </a:r>
            <a:r>
              <a:rPr lang="en-GB" sz="1100" b="1" dirty="0"/>
              <a:t>Regulation</a:t>
            </a:r>
            <a:endParaRPr lang="en-GB" sz="1100" dirty="0"/>
          </a:p>
          <a:p>
            <a:pPr>
              <a:buFont typeface="Arial" panose="020B0604020202020204" pitchFamily="34" charset="0"/>
              <a:buChar char="•"/>
            </a:pPr>
            <a:r>
              <a:rPr lang="en-GB" sz="1100" dirty="0"/>
              <a:t>Limited external oversight. </a:t>
            </a:r>
          </a:p>
          <a:p>
            <a:pPr>
              <a:buNone/>
            </a:pPr>
            <a:r>
              <a:rPr lang="en-GB" sz="1100" b="1" dirty="0"/>
              <a:t>Holes (Failures)</a:t>
            </a:r>
          </a:p>
          <a:p>
            <a:pPr>
              <a:buFont typeface="Arial" panose="020B0604020202020204" pitchFamily="34" charset="0"/>
              <a:buChar char="•"/>
            </a:pPr>
            <a:r>
              <a:rPr lang="en-GB" sz="1100" dirty="0"/>
              <a:t>Poor monitoring </a:t>
            </a:r>
          </a:p>
          <a:p>
            <a:pPr>
              <a:buFont typeface="Arial" panose="020B0604020202020204" pitchFamily="34" charset="0"/>
              <a:buChar char="•"/>
            </a:pPr>
            <a:r>
              <a:rPr lang="en-GB" sz="1100" dirty="0"/>
              <a:t>Weak governance </a:t>
            </a:r>
          </a:p>
          <a:p>
            <a:pPr>
              <a:buFont typeface="Arial" panose="020B0604020202020204" pitchFamily="34" charset="0"/>
              <a:buChar char="•"/>
            </a:pPr>
            <a:r>
              <a:rPr lang="en-GB" sz="1100" dirty="0"/>
              <a:t>Communication breakdowns </a:t>
            </a:r>
          </a:p>
          <a:p>
            <a:pPr>
              <a:buFont typeface="Arial" panose="020B0604020202020204" pitchFamily="34" charset="0"/>
              <a:buChar char="•"/>
            </a:pPr>
            <a:r>
              <a:rPr lang="en-GB" sz="1100" dirty="0"/>
              <a:t>Inadequate regulation </a:t>
            </a:r>
          </a:p>
          <a:p>
            <a:pPr>
              <a:buNone/>
            </a:pPr>
            <a:r>
              <a:rPr lang="en-GB" sz="1100" b="1" dirty="0"/>
              <a:t>Patient Harm</a:t>
            </a:r>
          </a:p>
          <a:p>
            <a:pPr>
              <a:buNone/>
            </a:pPr>
            <a:r>
              <a:rPr lang="en-GB" sz="1100" dirty="0"/>
              <a:t>➡️ When these failures aligned, poor-quality paediatric cardiac surgery continued, contributing to higher mortality rates.</a:t>
            </a:r>
          </a:p>
          <a:p>
            <a:pPr>
              <a:buNone/>
            </a:pPr>
            <a:r>
              <a:rPr lang="en-GB" sz="1100" b="1" dirty="0"/>
              <a:t>Policy Impact</a:t>
            </a:r>
          </a:p>
          <a:p>
            <a:pPr>
              <a:buFont typeface="Arial" panose="020B0604020202020204" pitchFamily="34" charset="0"/>
              <a:buChar char="•"/>
            </a:pPr>
            <a:r>
              <a:rPr lang="en-GB" sz="1100" dirty="0"/>
              <a:t>Introduction of Clinical Governance </a:t>
            </a:r>
          </a:p>
          <a:p>
            <a:pPr>
              <a:buFont typeface="Arial" panose="020B0604020202020204" pitchFamily="34" charset="0"/>
              <a:buChar char="•"/>
            </a:pPr>
            <a:r>
              <a:rPr lang="en-GB" sz="1100" dirty="0"/>
              <a:t>Stronger clinical audit systems </a:t>
            </a:r>
          </a:p>
          <a:p>
            <a:pPr>
              <a:buFont typeface="Arial" panose="020B0604020202020204" pitchFamily="34" charset="0"/>
              <a:buChar char="•"/>
            </a:pPr>
            <a:r>
              <a:rPr lang="en-GB" sz="1100" dirty="0"/>
              <a:t>Greater NHS accountability </a:t>
            </a:r>
          </a:p>
          <a:p>
            <a:pPr>
              <a:buNone/>
            </a:pPr>
            <a:r>
              <a:rPr lang="en-GB" sz="1100" b="1" dirty="0"/>
              <a:t>(Reason, 2000; Kennedy, 2001; Department of Health, 1998)</a:t>
            </a:r>
            <a:endParaRPr lang="en-GB" sz="1100" dirty="0"/>
          </a:p>
          <a:p>
            <a:pPr marL="0" indent="0">
              <a:buNone/>
            </a:pPr>
            <a:endParaRPr lang="en-GB" sz="900" dirty="0"/>
          </a:p>
        </p:txBody>
      </p:sp>
    </p:spTree>
    <p:extLst>
      <p:ext uri="{BB962C8B-B14F-4D97-AF65-F5344CB8AC3E}">
        <p14:creationId xmlns:p14="http://schemas.microsoft.com/office/powerpoint/2010/main" val="1140397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4" y="-358254"/>
            <a:ext cx="6858000" cy="7574507"/>
          </a:xfrm>
          <a:prstGeom prst="rect">
            <a:avLst/>
          </a:prstGeom>
          <a:ln>
            <a:noFill/>
          </a:ln>
          <a:effectLst>
            <a:outerShdw blurRad="304800" dist="317500" sx="94000" sy="94000" algn="l"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5F79EA-2B3B-49E6-47E2-145859941C9D}"/>
              </a:ext>
            </a:extLst>
          </p:cNvPr>
          <p:cNvSpPr>
            <a:spLocks noGrp="1"/>
          </p:cNvSpPr>
          <p:nvPr>
            <p:ph type="title"/>
          </p:nvPr>
        </p:nvSpPr>
        <p:spPr>
          <a:xfrm>
            <a:off x="758952" y="4853796"/>
            <a:ext cx="6032738" cy="1288211"/>
          </a:xfrm>
        </p:spPr>
        <p:txBody>
          <a:bodyPr anchor="b">
            <a:normAutofit/>
          </a:bodyPr>
          <a:lstStyle/>
          <a:p>
            <a:r>
              <a:rPr lang="en-GB" sz="3700"/>
              <a:t>Root Causes Identified Using the Swiss Cheese Model</a:t>
            </a:r>
          </a:p>
        </p:txBody>
      </p:sp>
      <p:pic>
        <p:nvPicPr>
          <p:cNvPr id="5" name="Picture 4">
            <a:extLst>
              <a:ext uri="{FF2B5EF4-FFF2-40B4-BE49-F238E27FC236}">
                <a16:creationId xmlns:a16="http://schemas.microsoft.com/office/drawing/2014/main" id="{63D9B53E-464E-8A44-8DB9-2F9CBF401F8D}"/>
              </a:ext>
            </a:extLst>
          </p:cNvPr>
          <p:cNvPicPr>
            <a:picLocks noChangeAspect="1"/>
          </p:cNvPicPr>
          <p:nvPr/>
        </p:nvPicPr>
        <p:blipFill>
          <a:blip r:embed="rId2"/>
          <a:stretch>
            <a:fillRect/>
          </a:stretch>
        </p:blipFill>
        <p:spPr>
          <a:xfrm>
            <a:off x="1635298" y="705531"/>
            <a:ext cx="4211382" cy="3527033"/>
          </a:xfrm>
          <a:prstGeom prst="rect">
            <a:avLst/>
          </a:prstGeom>
        </p:spPr>
      </p:pic>
      <p:sp>
        <p:nvSpPr>
          <p:cNvPr id="3" name="Content Placeholder 2">
            <a:extLst>
              <a:ext uri="{FF2B5EF4-FFF2-40B4-BE49-F238E27FC236}">
                <a16:creationId xmlns:a16="http://schemas.microsoft.com/office/drawing/2014/main" id="{88164138-B035-38D5-B43D-F365C55EF992}"/>
              </a:ext>
            </a:extLst>
          </p:cNvPr>
          <p:cNvSpPr>
            <a:spLocks noGrp="1"/>
          </p:cNvSpPr>
          <p:nvPr>
            <p:ph idx="1"/>
          </p:nvPr>
        </p:nvSpPr>
        <p:spPr>
          <a:xfrm>
            <a:off x="8266006" y="743803"/>
            <a:ext cx="3304272" cy="5474173"/>
          </a:xfrm>
        </p:spPr>
        <p:txBody>
          <a:bodyPr anchor="ctr">
            <a:normAutofit/>
          </a:bodyPr>
          <a:lstStyle/>
          <a:p>
            <a:pPr marL="0" marR="0" lvl="0" indent="0" defTabSz="914400" rtl="0" eaLnBrk="1" fontAlgn="auto" latinLnBrk="0" hangingPunct="1">
              <a:spcBef>
                <a:spcPts val="0"/>
              </a:spcBef>
              <a:spcAft>
                <a:spcPts val="0"/>
              </a:spcAft>
              <a:buClrTx/>
              <a:buSzTx/>
              <a:buFontTx/>
              <a:buNone/>
              <a:tabLst/>
              <a:defRPr/>
            </a:pPr>
            <a:endParaRPr kumimoji="0" lang="en-GB" sz="1600" b="1" i="0" u="none" strike="noStrike" kern="1200" cap="none" spc="0" normalizeH="0" baseline="0" noProof="0">
              <a:ln>
                <a:noFill/>
              </a:ln>
              <a:effectLst/>
              <a:uLnTx/>
              <a:uFillTx/>
              <a:latin typeface="Aptos" panose="02110004020202020204"/>
              <a:ea typeface="+mn-ea"/>
              <a:cs typeface="+mn-cs"/>
            </a:endParaRPr>
          </a:p>
          <a:p>
            <a:pPr marL="0" marR="0" lvl="0" indent="0" defTabSz="914400" rtl="0" eaLnBrk="1" fontAlgn="auto" latinLnBrk="0" hangingPunct="1">
              <a:spcBef>
                <a:spcPts val="0"/>
              </a:spcBef>
              <a:spcAft>
                <a:spcPts val="0"/>
              </a:spcAft>
              <a:buClrTx/>
              <a:buSzTx/>
              <a:buFontTx/>
              <a:buNone/>
              <a:tabLst/>
              <a:defRPr/>
            </a:pPr>
            <a:r>
              <a:rPr kumimoji="0" lang="en-GB" sz="1600" b="1" i="0" u="none" strike="noStrike" kern="1200" cap="none" spc="0" normalizeH="0" baseline="0" noProof="0">
                <a:ln>
                  <a:noFill/>
                </a:ln>
                <a:effectLst/>
                <a:uLnTx/>
                <a:uFillTx/>
                <a:latin typeface="Aptos" panose="02110004020202020204"/>
                <a:ea typeface="+mn-ea"/>
                <a:cs typeface="+mn-cs"/>
              </a:rPr>
              <a:t>Root Causes</a:t>
            </a:r>
          </a:p>
          <a:p>
            <a:pPr marL="0" marR="0" lvl="0" indent="0" defTabSz="914400" rtl="0" eaLnBrk="1" fontAlgn="auto" latinLnBrk="0" hangingPunct="1">
              <a:spcBef>
                <a:spcPts val="0"/>
              </a:spcBef>
              <a:spcAft>
                <a:spcPts val="0"/>
              </a:spcAft>
              <a:buClrTx/>
              <a:buSzTx/>
              <a:buFontTx/>
              <a:buNone/>
              <a:tabLst/>
              <a:defRPr/>
            </a:pPr>
            <a:r>
              <a:rPr kumimoji="0" lang="en-GB" sz="1600" b="0" i="0" u="none" strike="noStrike" kern="1200" cap="none" spc="0" normalizeH="0" baseline="0" noProof="0">
                <a:ln>
                  <a:noFill/>
                </a:ln>
                <a:effectLst/>
                <a:uLnTx/>
                <a:uFillTx/>
                <a:latin typeface="Aptos" panose="02110004020202020204"/>
                <a:ea typeface="+mn-ea"/>
                <a:cs typeface="+mn-cs"/>
              </a:rPr>
              <a:t>• </a:t>
            </a:r>
            <a:r>
              <a:rPr kumimoji="0" lang="en-GB" sz="1600" b="1" i="0" u="none" strike="noStrike" kern="1200" cap="none" spc="0" normalizeH="0" baseline="0" noProof="0">
                <a:ln>
                  <a:noFill/>
                </a:ln>
                <a:effectLst/>
                <a:uLnTx/>
                <a:uFillTx/>
                <a:latin typeface="Aptos" panose="02110004020202020204"/>
                <a:ea typeface="+mn-ea"/>
                <a:cs typeface="+mn-cs"/>
              </a:rPr>
              <a:t>Lack of clinical audit</a:t>
            </a:r>
            <a:r>
              <a:rPr kumimoji="0" lang="en-GB" sz="1600" b="0" i="0" u="none" strike="noStrike" kern="1200" cap="none" spc="0" normalizeH="0" baseline="0" noProof="0">
                <a:ln>
                  <a:noFill/>
                </a:ln>
                <a:effectLst/>
                <a:uLnTx/>
                <a:uFillTx/>
                <a:latin typeface="Aptos" panose="02110004020202020204"/>
                <a:ea typeface="+mn-ea"/>
                <a:cs typeface="+mn-cs"/>
              </a:rPr>
              <a:t> – mortality rates were not effectively monitored.</a:t>
            </a:r>
          </a:p>
          <a:p>
            <a:pPr marL="0" marR="0" lvl="0" indent="0" defTabSz="914400" rtl="0" eaLnBrk="1" fontAlgn="auto" latinLnBrk="0" hangingPunct="1">
              <a:spcBef>
                <a:spcPts val="0"/>
              </a:spcBef>
              <a:spcAft>
                <a:spcPts val="0"/>
              </a:spcAft>
              <a:buClrTx/>
              <a:buSzTx/>
              <a:buFontTx/>
              <a:buNone/>
              <a:tabLst/>
              <a:defRPr/>
            </a:pPr>
            <a:r>
              <a:rPr kumimoji="0" lang="en-GB" sz="1600" b="0" i="0" u="none" strike="noStrike" kern="1200" cap="none" spc="0" normalizeH="0" baseline="0" noProof="0">
                <a:ln>
                  <a:noFill/>
                </a:ln>
                <a:effectLst/>
                <a:uLnTx/>
                <a:uFillTx/>
                <a:latin typeface="Aptos" panose="02110004020202020204"/>
                <a:ea typeface="+mn-ea"/>
                <a:cs typeface="+mn-cs"/>
              </a:rPr>
              <a:t>• </a:t>
            </a:r>
            <a:r>
              <a:rPr kumimoji="0" lang="en-GB" sz="1600" b="1" i="0" u="none" strike="noStrike" kern="1200" cap="none" spc="0" normalizeH="0" baseline="0" noProof="0">
                <a:ln>
                  <a:noFill/>
                </a:ln>
                <a:effectLst/>
                <a:uLnTx/>
                <a:uFillTx/>
                <a:latin typeface="Aptos" panose="02110004020202020204"/>
                <a:ea typeface="+mn-ea"/>
                <a:cs typeface="+mn-cs"/>
              </a:rPr>
              <a:t>Poor surgical monitoring</a:t>
            </a:r>
            <a:r>
              <a:rPr kumimoji="0" lang="en-GB" sz="1600" b="0" i="0" u="none" strike="noStrike" kern="1200" cap="none" spc="0" normalizeH="0" baseline="0" noProof="0">
                <a:ln>
                  <a:noFill/>
                </a:ln>
                <a:effectLst/>
                <a:uLnTx/>
                <a:uFillTx/>
                <a:latin typeface="Aptos" panose="02110004020202020204"/>
                <a:ea typeface="+mn-ea"/>
                <a:cs typeface="+mn-cs"/>
              </a:rPr>
              <a:t> – performance concerns were not reviewed adequately.</a:t>
            </a:r>
          </a:p>
          <a:p>
            <a:pPr marL="0" marR="0" lvl="0" indent="0" defTabSz="914400" rtl="0" eaLnBrk="1" fontAlgn="auto" latinLnBrk="0" hangingPunct="1">
              <a:spcBef>
                <a:spcPts val="0"/>
              </a:spcBef>
              <a:spcAft>
                <a:spcPts val="0"/>
              </a:spcAft>
              <a:buClrTx/>
              <a:buSzTx/>
              <a:buFontTx/>
              <a:buNone/>
              <a:tabLst/>
              <a:defRPr/>
            </a:pPr>
            <a:r>
              <a:rPr kumimoji="0" lang="en-GB" sz="1600" b="0" i="0" u="none" strike="noStrike" kern="1200" cap="none" spc="0" normalizeH="0" baseline="0" noProof="0">
                <a:ln>
                  <a:noFill/>
                </a:ln>
                <a:effectLst/>
                <a:uLnTx/>
                <a:uFillTx/>
                <a:latin typeface="Aptos" panose="02110004020202020204"/>
                <a:ea typeface="+mn-ea"/>
                <a:cs typeface="+mn-cs"/>
              </a:rPr>
              <a:t>• </a:t>
            </a:r>
            <a:r>
              <a:rPr kumimoji="0" lang="en-GB" sz="1600" b="1" i="0" u="none" strike="noStrike" kern="1200" cap="none" spc="0" normalizeH="0" baseline="0" noProof="0">
                <a:ln>
                  <a:noFill/>
                </a:ln>
                <a:effectLst/>
                <a:uLnTx/>
                <a:uFillTx/>
                <a:latin typeface="Aptos" panose="02110004020202020204"/>
                <a:ea typeface="+mn-ea"/>
                <a:cs typeface="+mn-cs"/>
              </a:rPr>
              <a:t>Management failures</a:t>
            </a:r>
            <a:r>
              <a:rPr kumimoji="0" lang="en-GB" sz="1600" b="0" i="0" u="none" strike="noStrike" kern="1200" cap="none" spc="0" normalizeH="0" baseline="0" noProof="0">
                <a:ln>
                  <a:noFill/>
                </a:ln>
                <a:effectLst/>
                <a:uLnTx/>
                <a:uFillTx/>
                <a:latin typeface="Aptos" panose="02110004020202020204"/>
                <a:ea typeface="+mn-ea"/>
                <a:cs typeface="+mn-cs"/>
              </a:rPr>
              <a:t> – leaders did not respond to warning signs.</a:t>
            </a:r>
          </a:p>
          <a:p>
            <a:pPr marL="0" marR="0" lvl="0" indent="0" defTabSz="914400" rtl="0" eaLnBrk="1" fontAlgn="auto" latinLnBrk="0" hangingPunct="1">
              <a:spcBef>
                <a:spcPts val="0"/>
              </a:spcBef>
              <a:spcAft>
                <a:spcPts val="0"/>
              </a:spcAft>
              <a:buClrTx/>
              <a:buSzTx/>
              <a:buFontTx/>
              <a:buNone/>
              <a:tabLst/>
              <a:defRPr/>
            </a:pPr>
            <a:r>
              <a:rPr kumimoji="0" lang="en-GB" sz="1600" b="0" i="0" u="none" strike="noStrike" kern="1200" cap="none" spc="0" normalizeH="0" baseline="0" noProof="0">
                <a:ln>
                  <a:noFill/>
                </a:ln>
                <a:effectLst/>
                <a:uLnTx/>
                <a:uFillTx/>
                <a:latin typeface="Aptos" panose="02110004020202020204"/>
                <a:ea typeface="+mn-ea"/>
                <a:cs typeface="+mn-cs"/>
              </a:rPr>
              <a:t>• </a:t>
            </a:r>
            <a:r>
              <a:rPr kumimoji="0" lang="en-GB" sz="1600" b="1" i="0" u="none" strike="noStrike" kern="1200" cap="none" spc="0" normalizeH="0" baseline="0" noProof="0">
                <a:ln>
                  <a:noFill/>
                </a:ln>
                <a:effectLst/>
                <a:uLnTx/>
                <a:uFillTx/>
                <a:latin typeface="Aptos" panose="02110004020202020204"/>
                <a:ea typeface="+mn-ea"/>
                <a:cs typeface="+mn-cs"/>
              </a:rPr>
              <a:t>Communication barriers</a:t>
            </a:r>
            <a:r>
              <a:rPr kumimoji="0" lang="en-GB" sz="1600" b="0" i="0" u="none" strike="noStrike" kern="1200" cap="none" spc="0" normalizeH="0" baseline="0" noProof="0">
                <a:ln>
                  <a:noFill/>
                </a:ln>
                <a:effectLst/>
                <a:uLnTx/>
                <a:uFillTx/>
                <a:latin typeface="Aptos" panose="02110004020202020204"/>
                <a:ea typeface="+mn-ea"/>
                <a:cs typeface="+mn-cs"/>
              </a:rPr>
              <a:t> – staff concerns were often ignored.</a:t>
            </a:r>
          </a:p>
          <a:p>
            <a:pPr marL="0" marR="0" lvl="0" indent="0" defTabSz="914400" rtl="0" eaLnBrk="1" fontAlgn="auto" latinLnBrk="0" hangingPunct="1">
              <a:spcBef>
                <a:spcPts val="0"/>
              </a:spcBef>
              <a:spcAft>
                <a:spcPts val="0"/>
              </a:spcAft>
              <a:buClrTx/>
              <a:buSzTx/>
              <a:buFontTx/>
              <a:buNone/>
              <a:tabLst/>
              <a:defRPr/>
            </a:pPr>
            <a:r>
              <a:rPr kumimoji="0" lang="en-GB" sz="1600" b="0" i="0" u="none" strike="noStrike" kern="1200" cap="none" spc="0" normalizeH="0" baseline="0" noProof="0">
                <a:ln>
                  <a:noFill/>
                </a:ln>
                <a:effectLst/>
                <a:uLnTx/>
                <a:uFillTx/>
                <a:latin typeface="Aptos" panose="02110004020202020204"/>
                <a:ea typeface="+mn-ea"/>
                <a:cs typeface="+mn-cs"/>
              </a:rPr>
              <a:t>• </a:t>
            </a:r>
            <a:r>
              <a:rPr kumimoji="0" lang="en-GB" sz="1600" b="1" i="0" u="none" strike="noStrike" kern="1200" cap="none" spc="0" normalizeH="0" baseline="0" noProof="0">
                <a:ln>
                  <a:noFill/>
                </a:ln>
                <a:effectLst/>
                <a:uLnTx/>
                <a:uFillTx/>
                <a:latin typeface="Aptos" panose="02110004020202020204"/>
                <a:ea typeface="+mn-ea"/>
                <a:cs typeface="+mn-cs"/>
              </a:rPr>
              <a:t>Weak regulatory oversight</a:t>
            </a:r>
            <a:r>
              <a:rPr kumimoji="0" lang="en-GB" sz="1600" b="0" i="0" u="none" strike="noStrike" kern="1200" cap="none" spc="0" normalizeH="0" baseline="0" noProof="0">
                <a:ln>
                  <a:noFill/>
                </a:ln>
                <a:effectLst/>
                <a:uLnTx/>
                <a:uFillTx/>
                <a:latin typeface="Aptos" panose="02110004020202020204"/>
                <a:ea typeface="+mn-ea"/>
                <a:cs typeface="+mn-cs"/>
              </a:rPr>
              <a:t> – limited external scrutiny of outcomes.</a:t>
            </a:r>
          </a:p>
          <a:p>
            <a:pPr marL="0" marR="0" lvl="0" indent="0" defTabSz="914400" rtl="0" eaLnBrk="1" fontAlgn="auto" latinLnBrk="0" hangingPunct="1">
              <a:spcBef>
                <a:spcPts val="0"/>
              </a:spcBef>
              <a:spcAft>
                <a:spcPts val="0"/>
              </a:spcAft>
              <a:buClrTx/>
              <a:buSzTx/>
              <a:buFontTx/>
              <a:buNone/>
              <a:tabLst/>
              <a:defRPr/>
            </a:pPr>
            <a:r>
              <a:rPr kumimoji="0" lang="en-GB" sz="1600" b="1" i="0" u="none" strike="noStrike" kern="1200" cap="none" spc="0" normalizeH="0" baseline="0" noProof="0">
                <a:ln>
                  <a:noFill/>
                </a:ln>
                <a:effectLst/>
                <a:uLnTx/>
                <a:uFillTx/>
                <a:latin typeface="Aptos" panose="02110004020202020204"/>
                <a:ea typeface="+mn-ea"/>
                <a:cs typeface="+mn-cs"/>
              </a:rPr>
              <a:t>Key Message</a:t>
            </a:r>
          </a:p>
          <a:p>
            <a:pPr marL="0" marR="0" lvl="0" indent="0" defTabSz="914400" rtl="0" eaLnBrk="1" fontAlgn="auto" latinLnBrk="0" hangingPunct="1">
              <a:spcBef>
                <a:spcPts val="0"/>
              </a:spcBef>
              <a:spcAft>
                <a:spcPts val="0"/>
              </a:spcAft>
              <a:buClrTx/>
              <a:buSzTx/>
              <a:buFontTx/>
              <a:buNone/>
              <a:tabLst/>
              <a:defRPr/>
            </a:pPr>
            <a:r>
              <a:rPr kumimoji="0" lang="en-GB" sz="1600" b="0" i="0" u="none" strike="noStrike" kern="1200" cap="none" spc="0" normalizeH="0" baseline="0" noProof="0">
                <a:ln>
                  <a:noFill/>
                </a:ln>
                <a:effectLst/>
                <a:uLnTx/>
                <a:uFillTx/>
                <a:latin typeface="Aptos" panose="02110004020202020204"/>
                <a:ea typeface="+mn-ea"/>
                <a:cs typeface="+mn-cs"/>
              </a:rPr>
              <a:t>These failures aligned across multiple levels of the organisation, allowing poor-quality care to continue and contributing to high mortality rates.</a:t>
            </a:r>
          </a:p>
          <a:p>
            <a:pPr marL="0" marR="0" lvl="0" indent="0" defTabSz="914400" rtl="0" eaLnBrk="1" fontAlgn="auto" latinLnBrk="0" hangingPunct="1">
              <a:spcBef>
                <a:spcPts val="0"/>
              </a:spcBef>
              <a:spcAft>
                <a:spcPts val="0"/>
              </a:spcAft>
              <a:buClrTx/>
              <a:buSzTx/>
              <a:buFontTx/>
              <a:buNone/>
              <a:tabLst/>
              <a:defRPr/>
            </a:pPr>
            <a:r>
              <a:rPr kumimoji="0" lang="en-GB" sz="1600" b="0" i="0" u="none" strike="noStrike" kern="1200" cap="none" spc="0" normalizeH="0" baseline="0" noProof="0">
                <a:ln>
                  <a:noFill/>
                </a:ln>
                <a:effectLst/>
                <a:uLnTx/>
                <a:uFillTx/>
                <a:latin typeface="Aptos" panose="02110004020202020204"/>
                <a:ea typeface="+mn-ea"/>
                <a:cs typeface="+mn-cs"/>
              </a:rPr>
              <a:t>(Kennedy, 2001; Reason, 2000; Walshe and Shortell, 2004)</a:t>
            </a:r>
          </a:p>
          <a:p>
            <a:pPr marL="0" indent="0">
              <a:buNone/>
            </a:pPr>
            <a:endParaRPr lang="en-GB" sz="1600"/>
          </a:p>
        </p:txBody>
      </p:sp>
    </p:spTree>
    <p:extLst>
      <p:ext uri="{BB962C8B-B14F-4D97-AF65-F5344CB8AC3E}">
        <p14:creationId xmlns:p14="http://schemas.microsoft.com/office/powerpoint/2010/main" val="2942465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8EC7E-313B-487B-87D2-25093FA84B04}"/>
              </a:ext>
            </a:extLst>
          </p:cNvPr>
          <p:cNvSpPr>
            <a:spLocks noGrp="1"/>
          </p:cNvSpPr>
          <p:nvPr>
            <p:ph type="title"/>
          </p:nvPr>
        </p:nvSpPr>
        <p:spPr/>
        <p:txBody>
          <a:bodyPr>
            <a:normAutofit/>
          </a:bodyPr>
          <a:lstStyle/>
          <a:p>
            <a:r>
              <a:rPr lang="en-GB"/>
              <a:t>Benchmarking Bristol Royal Infirmary Against Quality Standards</a:t>
            </a:r>
            <a:endParaRPr lang="en-GB" dirty="0"/>
          </a:p>
        </p:txBody>
      </p:sp>
      <p:sp>
        <p:nvSpPr>
          <p:cNvPr id="3" name="Content Placeholder 2">
            <a:extLst>
              <a:ext uri="{FF2B5EF4-FFF2-40B4-BE49-F238E27FC236}">
                <a16:creationId xmlns:a16="http://schemas.microsoft.com/office/drawing/2014/main" id="{6171F293-B22F-58E2-556F-D770A2D3BB0D}"/>
              </a:ext>
            </a:extLst>
          </p:cNvPr>
          <p:cNvSpPr>
            <a:spLocks noGrp="1"/>
          </p:cNvSpPr>
          <p:nvPr>
            <p:ph idx="1"/>
          </p:nvPr>
        </p:nvSpPr>
        <p:spPr/>
        <p:txBody>
          <a:bodyPr/>
          <a:lstStyle/>
          <a:p>
            <a:pPr marL="0" indent="0">
              <a:buNone/>
            </a:pPr>
            <a:endParaRPr lang="en-GB"/>
          </a:p>
          <a:p>
            <a:pPr marL="0" indent="0">
              <a:buNone/>
            </a:pPr>
            <a:endParaRPr lang="en-GB" dirty="0"/>
          </a:p>
        </p:txBody>
      </p:sp>
      <p:graphicFrame>
        <p:nvGraphicFramePr>
          <p:cNvPr id="5" name="Table 4">
            <a:extLst>
              <a:ext uri="{FF2B5EF4-FFF2-40B4-BE49-F238E27FC236}">
                <a16:creationId xmlns:a16="http://schemas.microsoft.com/office/drawing/2014/main" id="{58457735-8A81-5EB0-9298-3101D7C38605}"/>
              </a:ext>
            </a:extLst>
          </p:cNvPr>
          <p:cNvGraphicFramePr>
            <a:graphicFrameLocks noGrp="1"/>
          </p:cNvGraphicFramePr>
          <p:nvPr>
            <p:extLst>
              <p:ext uri="{D42A27DB-BD31-4B8C-83A1-F6EECF244321}">
                <p14:modId xmlns:p14="http://schemas.microsoft.com/office/powerpoint/2010/main" val="1342238412"/>
              </p:ext>
            </p:extLst>
          </p:nvPr>
        </p:nvGraphicFramePr>
        <p:xfrm>
          <a:off x="287384" y="1690687"/>
          <a:ext cx="11634651" cy="4486277"/>
        </p:xfrm>
        <a:graphic>
          <a:graphicData uri="http://schemas.openxmlformats.org/drawingml/2006/table">
            <a:tbl>
              <a:tblPr firstRow="1" bandRow="1">
                <a:tableStyleId>{5C22544A-7EE6-4342-B048-85BDC9FD1C3A}</a:tableStyleId>
              </a:tblPr>
              <a:tblGrid>
                <a:gridCol w="2908663">
                  <a:extLst>
                    <a:ext uri="{9D8B030D-6E8A-4147-A177-3AD203B41FA5}">
                      <a16:colId xmlns:a16="http://schemas.microsoft.com/office/drawing/2014/main" val="2908468606"/>
                    </a:ext>
                  </a:extLst>
                </a:gridCol>
                <a:gridCol w="2958524">
                  <a:extLst>
                    <a:ext uri="{9D8B030D-6E8A-4147-A177-3AD203B41FA5}">
                      <a16:colId xmlns:a16="http://schemas.microsoft.com/office/drawing/2014/main" val="3671857930"/>
                    </a:ext>
                  </a:extLst>
                </a:gridCol>
                <a:gridCol w="2858801">
                  <a:extLst>
                    <a:ext uri="{9D8B030D-6E8A-4147-A177-3AD203B41FA5}">
                      <a16:colId xmlns:a16="http://schemas.microsoft.com/office/drawing/2014/main" val="1596728743"/>
                    </a:ext>
                  </a:extLst>
                </a:gridCol>
                <a:gridCol w="2908663">
                  <a:extLst>
                    <a:ext uri="{9D8B030D-6E8A-4147-A177-3AD203B41FA5}">
                      <a16:colId xmlns:a16="http://schemas.microsoft.com/office/drawing/2014/main" val="607558904"/>
                    </a:ext>
                  </a:extLst>
                </a:gridCol>
              </a:tblGrid>
              <a:tr h="1254716">
                <a:tc>
                  <a:txBody>
                    <a:bodyPr/>
                    <a:lstStyle/>
                    <a:p>
                      <a:r>
                        <a:rPr lang="en-GB" dirty="0"/>
                        <a:t>Quality Indicator</a:t>
                      </a:r>
                    </a:p>
                  </a:txBody>
                  <a:tcPr/>
                </a:tc>
                <a:tc>
                  <a:txBody>
                    <a:bodyPr/>
                    <a:lstStyle/>
                    <a:p>
                      <a:r>
                        <a:rPr lang="en-GB" dirty="0"/>
                        <a:t>Bristol Royal Infirmary (1984–1995)</a:t>
                      </a:r>
                    </a:p>
                  </a:txBody>
                  <a:tcPr/>
                </a:tc>
                <a:tc>
                  <a:txBody>
                    <a:bodyPr/>
                    <a:lstStyle/>
                    <a:p>
                      <a:r>
                        <a:rPr lang="en-GB" dirty="0"/>
                        <a:t>Expected Standard/Benchmark</a:t>
                      </a:r>
                    </a:p>
                  </a:txBody>
                  <a:tcPr/>
                </a:tc>
                <a:tc>
                  <a:txBody>
                    <a:bodyPr/>
                    <a:lstStyle/>
                    <a:p>
                      <a:r>
                        <a:rPr lang="en-GB" dirty="0"/>
                        <a:t>Gap Identified</a:t>
                      </a:r>
                    </a:p>
                  </a:txBody>
                  <a:tcPr/>
                </a:tc>
                <a:extLst>
                  <a:ext uri="{0D108BD9-81ED-4DB2-BD59-A6C34878D82A}">
                    <a16:rowId xmlns:a16="http://schemas.microsoft.com/office/drawing/2014/main" val="284277494"/>
                  </a:ext>
                </a:extLst>
              </a:tr>
              <a:tr h="942390">
                <a:tc>
                  <a:txBody>
                    <a:bodyPr/>
                    <a:lstStyle/>
                    <a:p>
                      <a:r>
                        <a:rPr lang="en-GB" sz="1400" dirty="0"/>
                        <a:t>Paediatric cardiac surgery mortality</a:t>
                      </a:r>
                    </a:p>
                  </a:txBody>
                  <a:tcPr/>
                </a:tc>
                <a:tc>
                  <a:txBody>
                    <a:bodyPr/>
                    <a:lstStyle/>
                    <a:p>
                      <a:r>
                        <a:rPr lang="en-GB" sz="1400" dirty="0"/>
                        <a:t>Higher mortality rates than comparable UK centres (Kennedy, 2001)</a:t>
                      </a:r>
                    </a:p>
                  </a:txBody>
                  <a:tcPr/>
                </a:tc>
                <a:tc>
                  <a:txBody>
                    <a:bodyPr/>
                    <a:lstStyle/>
                    <a:p>
                      <a:r>
                        <a:rPr lang="en-GB" sz="1400" dirty="0"/>
                        <a:t>Mortality outcomes comparable to national specialist centres (Kennedy, 2001)</a:t>
                      </a:r>
                    </a:p>
                  </a:txBody>
                  <a:tcPr/>
                </a:tc>
                <a:tc>
                  <a:txBody>
                    <a:bodyPr/>
                    <a:lstStyle/>
                    <a:p>
                      <a:r>
                        <a:rPr lang="en-GB" sz="1400" dirty="0"/>
                        <a:t>Poor patient outcomes</a:t>
                      </a:r>
                    </a:p>
                  </a:txBody>
                  <a:tcPr/>
                </a:tc>
                <a:extLst>
                  <a:ext uri="{0D108BD9-81ED-4DB2-BD59-A6C34878D82A}">
                    <a16:rowId xmlns:a16="http://schemas.microsoft.com/office/drawing/2014/main" val="4211620269"/>
                  </a:ext>
                </a:extLst>
              </a:tr>
              <a:tr h="763057">
                <a:tc>
                  <a:txBody>
                    <a:bodyPr/>
                    <a:lstStyle/>
                    <a:p>
                      <a:r>
                        <a:rPr lang="en-GB" sz="1400" dirty="0"/>
                        <a:t>Clinical audit</a:t>
                      </a:r>
                    </a:p>
                  </a:txBody>
                  <a:tcPr/>
                </a:tc>
                <a:tc>
                  <a:txBody>
                    <a:bodyPr/>
                    <a:lstStyle/>
                    <a:p>
                      <a:r>
                        <a:rPr lang="en-GB" sz="1400" dirty="0"/>
                        <a:t>Limited monitoring and review of surgical outcomes (Kennedy, 2001)</a:t>
                      </a:r>
                    </a:p>
                  </a:txBody>
                  <a:tcPr/>
                </a:tc>
                <a:tc>
                  <a:txBody>
                    <a:bodyPr/>
                    <a:lstStyle/>
                    <a:p>
                      <a:r>
                        <a:rPr lang="en-GB" sz="1400" dirty="0"/>
                        <a:t>Regular clinical audit and performance review (Department of Health, 1998)</a:t>
                      </a:r>
                    </a:p>
                  </a:txBody>
                  <a:tcPr/>
                </a:tc>
                <a:tc>
                  <a:txBody>
                    <a:bodyPr/>
                    <a:lstStyle/>
                    <a:p>
                      <a:r>
                        <a:rPr lang="en-GB" sz="1400" dirty="0"/>
                        <a:t>Weak quality assurance</a:t>
                      </a:r>
                    </a:p>
                  </a:txBody>
                  <a:tcPr/>
                </a:tc>
                <a:extLst>
                  <a:ext uri="{0D108BD9-81ED-4DB2-BD59-A6C34878D82A}">
                    <a16:rowId xmlns:a16="http://schemas.microsoft.com/office/drawing/2014/main" val="1016115005"/>
                  </a:ext>
                </a:extLst>
              </a:tr>
              <a:tr h="763057">
                <a:tc>
                  <a:txBody>
                    <a:bodyPr/>
                    <a:lstStyle/>
                    <a:p>
                      <a:r>
                        <a:rPr lang="en-GB" sz="1400" dirty="0"/>
                        <a:t>Clinical governance</a:t>
                      </a:r>
                    </a:p>
                  </a:txBody>
                  <a:tcPr/>
                </a:tc>
                <a:tc>
                  <a:txBody>
                    <a:bodyPr/>
                    <a:lstStyle/>
                    <a:p>
                      <a:r>
                        <a:rPr lang="en-GB" sz="1400" dirty="0"/>
                        <a:t>Inadequate leadership and accountability structures (Kennedy, 2001)</a:t>
                      </a:r>
                    </a:p>
                  </a:txBody>
                  <a:tcPr/>
                </a:tc>
                <a:tc>
                  <a:txBody>
                    <a:bodyPr/>
                    <a:lstStyle/>
                    <a:p>
                      <a:r>
                        <a:rPr lang="en-GB" sz="1400" dirty="0"/>
                        <a:t>Strong governance and continuous quality improvement (Scally and Donaldson, 1998)</a:t>
                      </a:r>
                    </a:p>
                  </a:txBody>
                  <a:tcPr/>
                </a:tc>
                <a:tc>
                  <a:txBody>
                    <a:bodyPr/>
                    <a:lstStyle/>
                    <a:p>
                      <a:r>
                        <a:rPr lang="en-GB" sz="1400" dirty="0"/>
                        <a:t>Poor oversight</a:t>
                      </a:r>
                    </a:p>
                  </a:txBody>
                  <a:tcPr/>
                </a:tc>
                <a:extLst>
                  <a:ext uri="{0D108BD9-81ED-4DB2-BD59-A6C34878D82A}">
                    <a16:rowId xmlns:a16="http://schemas.microsoft.com/office/drawing/2014/main" val="3611298248"/>
                  </a:ext>
                </a:extLst>
              </a:tr>
              <a:tr h="763057">
                <a:tc>
                  <a:txBody>
                    <a:bodyPr/>
                    <a:lstStyle/>
                    <a:p>
                      <a:r>
                        <a:rPr lang="en-GB" sz="1400" dirty="0"/>
                        <a:t>Staff communication</a:t>
                      </a:r>
                    </a:p>
                  </a:txBody>
                  <a:tcPr/>
                </a:tc>
                <a:tc>
                  <a:txBody>
                    <a:bodyPr/>
                    <a:lstStyle/>
                    <a:p>
                      <a:r>
                        <a:rPr lang="en-GB" sz="1400" dirty="0"/>
                        <a:t>Concerns raised by clinicians were not effectively escalated (Kennedy, 2001)</a:t>
                      </a:r>
                    </a:p>
                  </a:txBody>
                  <a:tcPr/>
                </a:tc>
                <a:tc>
                  <a:txBody>
                    <a:bodyPr/>
                    <a:lstStyle/>
                    <a:p>
                      <a:r>
                        <a:rPr lang="en-GB" sz="1400" dirty="0"/>
                        <a:t>Open reporting culture and multidisciplinary communication (Walshe and Shortell, 2004)</a:t>
                      </a:r>
                    </a:p>
                  </a:txBody>
                  <a:tcPr/>
                </a:tc>
                <a:tc>
                  <a:txBody>
                    <a:bodyPr/>
                    <a:lstStyle/>
                    <a:p>
                      <a:r>
                        <a:rPr lang="en-GB" sz="1400" dirty="0"/>
                        <a:t>Communication breakdown</a:t>
                      </a:r>
                    </a:p>
                  </a:txBody>
                  <a:tcPr/>
                </a:tc>
                <a:extLst>
                  <a:ext uri="{0D108BD9-81ED-4DB2-BD59-A6C34878D82A}">
                    <a16:rowId xmlns:a16="http://schemas.microsoft.com/office/drawing/2014/main" val="2325588534"/>
                  </a:ext>
                </a:extLst>
              </a:tr>
            </a:tbl>
          </a:graphicData>
        </a:graphic>
      </p:graphicFrame>
    </p:spTree>
    <p:extLst>
      <p:ext uri="{BB962C8B-B14F-4D97-AF65-F5344CB8AC3E}">
        <p14:creationId xmlns:p14="http://schemas.microsoft.com/office/powerpoint/2010/main" val="4178311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6" y="-358254"/>
            <a:ext cx="6858000" cy="7574507"/>
          </a:xfrm>
          <a:prstGeom prst="rect">
            <a:avLst/>
          </a:prstGeom>
          <a:ln>
            <a:noFill/>
          </a:ln>
          <a:effectLst>
            <a:outerShdw blurRad="457200" dist="63500" sx="99000" sy="99000" algn="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CC2718-BD22-F6D6-31B2-80F74C839078}"/>
              </a:ext>
            </a:extLst>
          </p:cNvPr>
          <p:cNvSpPr>
            <a:spLocks noGrp="1"/>
          </p:cNvSpPr>
          <p:nvPr>
            <p:ph type="title"/>
          </p:nvPr>
        </p:nvSpPr>
        <p:spPr>
          <a:xfrm>
            <a:off x="523845" y="5546162"/>
            <a:ext cx="6661702" cy="953611"/>
          </a:xfrm>
        </p:spPr>
        <p:txBody>
          <a:bodyPr anchor="ctr">
            <a:normAutofit/>
          </a:bodyPr>
          <a:lstStyle/>
          <a:p>
            <a:r>
              <a:rPr lang="en-GB" sz="3700"/>
              <a:t>Structure of Component 2 Report</a:t>
            </a:r>
          </a:p>
        </p:txBody>
      </p:sp>
      <p:pic>
        <p:nvPicPr>
          <p:cNvPr id="5" name="Picture 4">
            <a:extLst>
              <a:ext uri="{FF2B5EF4-FFF2-40B4-BE49-F238E27FC236}">
                <a16:creationId xmlns:a16="http://schemas.microsoft.com/office/drawing/2014/main" id="{230BB170-8F60-0803-709E-A30C3B80CB4C}"/>
              </a:ext>
            </a:extLst>
          </p:cNvPr>
          <p:cNvPicPr>
            <a:picLocks noChangeAspect="1"/>
          </p:cNvPicPr>
          <p:nvPr/>
        </p:nvPicPr>
        <p:blipFill>
          <a:blip r:embed="rId2"/>
          <a:srcRect l="741" r="1307" b="1"/>
          <a:stretch>
            <a:fillRect/>
          </a:stretch>
        </p:blipFill>
        <p:spPr>
          <a:xfrm>
            <a:off x="20" y="-1"/>
            <a:ext cx="7574488" cy="5161587"/>
          </a:xfrm>
          <a:prstGeom prst="rect">
            <a:avLst/>
          </a:prstGeom>
        </p:spPr>
      </p:pic>
      <p:sp>
        <p:nvSpPr>
          <p:cNvPr id="3" name="Content Placeholder 2">
            <a:extLst>
              <a:ext uri="{FF2B5EF4-FFF2-40B4-BE49-F238E27FC236}">
                <a16:creationId xmlns:a16="http://schemas.microsoft.com/office/drawing/2014/main" id="{44FDC58A-BCFF-135B-67D4-E80E78F9FB66}"/>
              </a:ext>
            </a:extLst>
          </p:cNvPr>
          <p:cNvSpPr>
            <a:spLocks noGrp="1"/>
          </p:cNvSpPr>
          <p:nvPr>
            <p:ph idx="1"/>
          </p:nvPr>
        </p:nvSpPr>
        <p:spPr>
          <a:xfrm>
            <a:off x="7709390" y="743803"/>
            <a:ext cx="4256187" cy="5474173"/>
          </a:xfrm>
        </p:spPr>
        <p:txBody>
          <a:bodyPr anchor="ctr">
            <a:normAutofit/>
          </a:bodyPr>
          <a:lstStyle/>
          <a:p>
            <a:pPr>
              <a:buNone/>
            </a:pPr>
            <a:r>
              <a:rPr lang="en-GB" sz="2000" b="1" dirty="0"/>
              <a:t>Proposed Report Structure</a:t>
            </a:r>
          </a:p>
          <a:p>
            <a:pPr>
              <a:buFont typeface="+mj-lt"/>
              <a:buAutoNum type="arabicPeriod"/>
            </a:pPr>
            <a:r>
              <a:rPr lang="en-GB" sz="1800" dirty="0"/>
              <a:t>Introduction</a:t>
            </a:r>
          </a:p>
          <a:p>
            <a:pPr>
              <a:buFont typeface="+mj-lt"/>
              <a:buAutoNum type="arabicPeriod"/>
            </a:pPr>
            <a:r>
              <a:rPr lang="en-GB" sz="1800" dirty="0"/>
              <a:t>Background to the Bristol Inquiry</a:t>
            </a:r>
          </a:p>
          <a:p>
            <a:pPr>
              <a:buFont typeface="+mj-lt"/>
              <a:buAutoNum type="arabicPeriod"/>
            </a:pPr>
            <a:r>
              <a:rPr lang="en-GB" sz="1800" dirty="0"/>
              <a:t>Swiss Cheese Model Analysis</a:t>
            </a:r>
          </a:p>
          <a:p>
            <a:pPr>
              <a:buFont typeface="+mj-lt"/>
              <a:buAutoNum type="arabicPeriod"/>
            </a:pPr>
            <a:r>
              <a:rPr lang="en-GB" sz="1800" dirty="0"/>
              <a:t>Root Cause Analysis</a:t>
            </a:r>
          </a:p>
          <a:p>
            <a:pPr>
              <a:buFont typeface="+mj-lt"/>
              <a:buAutoNum type="arabicPeriod"/>
            </a:pPr>
            <a:r>
              <a:rPr lang="en-GB" sz="1800" dirty="0"/>
              <a:t>Donabedian Model Application</a:t>
            </a:r>
          </a:p>
          <a:p>
            <a:pPr>
              <a:buFont typeface="+mj-lt"/>
              <a:buAutoNum type="arabicPeriod"/>
            </a:pPr>
            <a:r>
              <a:rPr lang="en-GB" sz="1800" dirty="0"/>
              <a:t>Policy Issues</a:t>
            </a:r>
          </a:p>
          <a:p>
            <a:pPr>
              <a:buFont typeface="+mj-lt"/>
              <a:buAutoNum type="arabicPeriod"/>
            </a:pPr>
            <a:r>
              <a:rPr lang="en-GB" sz="1800" dirty="0"/>
              <a:t>Impact on Service Delivery</a:t>
            </a:r>
          </a:p>
          <a:p>
            <a:pPr>
              <a:buFont typeface="+mj-lt"/>
              <a:buAutoNum type="arabicPeriod"/>
            </a:pPr>
            <a:r>
              <a:rPr lang="en-GB" sz="1800" dirty="0"/>
              <a:t>Recommendations</a:t>
            </a:r>
          </a:p>
          <a:p>
            <a:pPr>
              <a:buFont typeface="+mj-lt"/>
              <a:buAutoNum type="arabicPeriod"/>
            </a:pPr>
            <a:r>
              <a:rPr lang="en-GB" sz="1800" dirty="0"/>
              <a:t>Conclusion</a:t>
            </a:r>
          </a:p>
          <a:p>
            <a:pPr>
              <a:buNone/>
            </a:pPr>
            <a:r>
              <a:rPr lang="en-GB" sz="1800" dirty="0"/>
              <a:t>This report will provide a detailed analysis of the causes and consequences of the Bristol Royal Infirmary failures.</a:t>
            </a:r>
          </a:p>
          <a:p>
            <a:endParaRPr lang="en-GB" sz="1600" dirty="0"/>
          </a:p>
        </p:txBody>
      </p:sp>
    </p:spTree>
    <p:extLst>
      <p:ext uri="{BB962C8B-B14F-4D97-AF65-F5344CB8AC3E}">
        <p14:creationId xmlns:p14="http://schemas.microsoft.com/office/powerpoint/2010/main" val="4373185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18276" y="729523"/>
            <a:ext cx="6858000" cy="5398953"/>
          </a:xfrm>
          <a:prstGeom prst="rect">
            <a:avLst/>
          </a:prstGeom>
          <a:ln>
            <a:noFill/>
          </a:ln>
          <a:effectLst>
            <a:outerShdw blurRad="419100" dist="152400" sx="94000" sy="94000" algn="l"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85DF56-E8EB-B34B-735E-91095FF62B5E}"/>
              </a:ext>
            </a:extLst>
          </p:cNvPr>
          <p:cNvSpPr>
            <a:spLocks noGrp="1"/>
          </p:cNvSpPr>
          <p:nvPr>
            <p:ph type="title"/>
          </p:nvPr>
        </p:nvSpPr>
        <p:spPr>
          <a:xfrm>
            <a:off x="296092" y="785366"/>
            <a:ext cx="5050972" cy="2072853"/>
          </a:xfrm>
        </p:spPr>
        <p:txBody>
          <a:bodyPr anchor="t">
            <a:normAutofit/>
          </a:bodyPr>
          <a:lstStyle/>
          <a:p>
            <a:br>
              <a:rPr lang="en-GB" sz="4000" dirty="0"/>
            </a:br>
            <a:r>
              <a:rPr lang="en-GB" dirty="0"/>
              <a:t>Recommendations</a:t>
            </a:r>
          </a:p>
        </p:txBody>
      </p:sp>
      <p:pic>
        <p:nvPicPr>
          <p:cNvPr id="5" name="Picture 4">
            <a:extLst>
              <a:ext uri="{FF2B5EF4-FFF2-40B4-BE49-F238E27FC236}">
                <a16:creationId xmlns:a16="http://schemas.microsoft.com/office/drawing/2014/main" id="{12B5F4CE-7125-9208-1C54-9A4BEFAD5F41}"/>
              </a:ext>
            </a:extLst>
          </p:cNvPr>
          <p:cNvPicPr>
            <a:picLocks noChangeAspect="1"/>
          </p:cNvPicPr>
          <p:nvPr/>
        </p:nvPicPr>
        <p:blipFill>
          <a:blip r:embed="rId2"/>
          <a:stretch>
            <a:fillRect/>
          </a:stretch>
        </p:blipFill>
        <p:spPr>
          <a:xfrm>
            <a:off x="724619" y="2795452"/>
            <a:ext cx="3951289" cy="3285790"/>
          </a:xfrm>
          <a:prstGeom prst="rect">
            <a:avLst/>
          </a:prstGeom>
        </p:spPr>
      </p:pic>
      <p:sp>
        <p:nvSpPr>
          <p:cNvPr id="3" name="Content Placeholder 2">
            <a:extLst>
              <a:ext uri="{FF2B5EF4-FFF2-40B4-BE49-F238E27FC236}">
                <a16:creationId xmlns:a16="http://schemas.microsoft.com/office/drawing/2014/main" id="{56AD1545-0F27-6F3D-AB7A-0F25F7110B32}"/>
              </a:ext>
            </a:extLst>
          </p:cNvPr>
          <p:cNvSpPr>
            <a:spLocks noGrp="1"/>
          </p:cNvSpPr>
          <p:nvPr>
            <p:ph idx="1"/>
          </p:nvPr>
        </p:nvSpPr>
        <p:spPr>
          <a:xfrm>
            <a:off x="6096000" y="785366"/>
            <a:ext cx="5257797" cy="5310632"/>
          </a:xfrm>
        </p:spPr>
        <p:txBody>
          <a:bodyPr anchor="ctr">
            <a:normAutofit/>
          </a:bodyPr>
          <a:lstStyle/>
          <a:p>
            <a:pPr>
              <a:buNone/>
            </a:pPr>
            <a:r>
              <a:rPr lang="en-GB" sz="2400" b="1" dirty="0"/>
              <a:t>Organisational Recommendations</a:t>
            </a:r>
          </a:p>
          <a:p>
            <a:pPr>
              <a:buFont typeface="Arial" panose="020B0604020202020204" pitchFamily="34" charset="0"/>
              <a:buChar char="•"/>
            </a:pPr>
            <a:r>
              <a:rPr lang="en-GB" sz="2000" dirty="0"/>
              <a:t>Strengthen clinical governance systems</a:t>
            </a:r>
          </a:p>
          <a:p>
            <a:pPr>
              <a:buFont typeface="Arial" panose="020B0604020202020204" pitchFamily="34" charset="0"/>
              <a:buChar char="•"/>
            </a:pPr>
            <a:r>
              <a:rPr lang="en-GB" sz="2000" dirty="0"/>
              <a:t>Promote an open safety culture</a:t>
            </a:r>
          </a:p>
          <a:p>
            <a:pPr>
              <a:buFont typeface="Arial" panose="020B0604020202020204" pitchFamily="34" charset="0"/>
              <a:buChar char="•"/>
            </a:pPr>
            <a:r>
              <a:rPr lang="en-GB" sz="2000" dirty="0"/>
              <a:t>Improve outcome monitoring</a:t>
            </a:r>
          </a:p>
          <a:p>
            <a:pPr>
              <a:buFont typeface="Arial" panose="020B0604020202020204" pitchFamily="34" charset="0"/>
              <a:buChar char="•"/>
            </a:pPr>
            <a:r>
              <a:rPr lang="en-GB" sz="2000" dirty="0"/>
              <a:t>Encourage staff to raise concerns</a:t>
            </a:r>
          </a:p>
          <a:p>
            <a:pPr>
              <a:buFont typeface="Arial" panose="020B0604020202020204" pitchFamily="34" charset="0"/>
              <a:buChar char="•"/>
            </a:pPr>
            <a:r>
              <a:rPr lang="en-GB" sz="2000" dirty="0"/>
              <a:t>Enhance organisational learning</a:t>
            </a:r>
          </a:p>
          <a:p>
            <a:pPr>
              <a:buNone/>
            </a:pPr>
            <a:r>
              <a:rPr lang="en-GB" sz="2400" b="1" dirty="0"/>
              <a:t>Policy Recommendations</a:t>
            </a:r>
          </a:p>
          <a:p>
            <a:pPr>
              <a:buFont typeface="Arial" panose="020B0604020202020204" pitchFamily="34" charset="0"/>
              <a:buChar char="•"/>
            </a:pPr>
            <a:r>
              <a:rPr lang="en-GB" sz="2000" dirty="0"/>
              <a:t>Strengthen accountability mechanisms</a:t>
            </a:r>
          </a:p>
          <a:p>
            <a:pPr>
              <a:buFont typeface="Arial" panose="020B0604020202020204" pitchFamily="34" charset="0"/>
              <a:buChar char="•"/>
            </a:pPr>
            <a:r>
              <a:rPr lang="en-GB" sz="2000" dirty="0"/>
              <a:t>Improve transparency of performance data</a:t>
            </a:r>
          </a:p>
          <a:p>
            <a:pPr>
              <a:buNone/>
            </a:pPr>
            <a:r>
              <a:rPr lang="en-GB" sz="2000" dirty="0"/>
              <a:t>(Dixon-Woods et al., 2014; Braithwaite et al., 2008)</a:t>
            </a:r>
          </a:p>
          <a:p>
            <a:endParaRPr lang="en-GB" sz="2000" dirty="0"/>
          </a:p>
        </p:txBody>
      </p:sp>
    </p:spTree>
    <p:extLst>
      <p:ext uri="{BB962C8B-B14F-4D97-AF65-F5344CB8AC3E}">
        <p14:creationId xmlns:p14="http://schemas.microsoft.com/office/powerpoint/2010/main" val="3631286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9E7775-E275-9F8E-14E0-9B3AFEB4BED0}"/>
              </a:ext>
            </a:extLst>
          </p:cNvPr>
          <p:cNvSpPr>
            <a:spLocks noGrp="1"/>
          </p:cNvSpPr>
          <p:nvPr>
            <p:ph type="title"/>
          </p:nvPr>
        </p:nvSpPr>
        <p:spPr>
          <a:xfrm>
            <a:off x="761803" y="350196"/>
            <a:ext cx="4646904" cy="1624520"/>
          </a:xfrm>
        </p:spPr>
        <p:txBody>
          <a:bodyPr anchor="ctr">
            <a:normAutofit/>
          </a:bodyPr>
          <a:lstStyle/>
          <a:p>
            <a:r>
              <a:rPr lang="en-GB" sz="4000"/>
              <a:t>Conclusion</a:t>
            </a:r>
          </a:p>
        </p:txBody>
      </p:sp>
      <p:sp>
        <p:nvSpPr>
          <p:cNvPr id="3" name="Content Placeholder 2">
            <a:extLst>
              <a:ext uri="{FF2B5EF4-FFF2-40B4-BE49-F238E27FC236}">
                <a16:creationId xmlns:a16="http://schemas.microsoft.com/office/drawing/2014/main" id="{C61A4AEC-69A3-99D7-066E-BF6DD7457503}"/>
              </a:ext>
            </a:extLst>
          </p:cNvPr>
          <p:cNvSpPr>
            <a:spLocks noGrp="1"/>
          </p:cNvSpPr>
          <p:nvPr>
            <p:ph idx="1"/>
          </p:nvPr>
        </p:nvSpPr>
        <p:spPr>
          <a:xfrm>
            <a:off x="761802" y="2743200"/>
            <a:ext cx="4646905" cy="3613149"/>
          </a:xfrm>
        </p:spPr>
        <p:txBody>
          <a:bodyPr anchor="ctr">
            <a:normAutofit/>
          </a:bodyPr>
          <a:lstStyle/>
          <a:p>
            <a:pPr>
              <a:buFont typeface="Arial" panose="020B0604020202020204" pitchFamily="34" charset="0"/>
              <a:buChar char="•"/>
            </a:pPr>
            <a:r>
              <a:rPr lang="en-GB" sz="1700"/>
              <a:t>The Bristol Inquiry highlighted major failures in quality management and patient safety.</a:t>
            </a:r>
          </a:p>
          <a:p>
            <a:pPr>
              <a:buFont typeface="Arial" panose="020B0604020202020204" pitchFamily="34" charset="0"/>
              <a:buChar char="•"/>
            </a:pPr>
            <a:r>
              <a:rPr lang="en-GB" sz="1700"/>
              <a:t>The Swiss Cheese Model demonstrates how multiple organisational failures aligned.</a:t>
            </a:r>
          </a:p>
          <a:p>
            <a:pPr>
              <a:buFont typeface="Arial" panose="020B0604020202020204" pitchFamily="34" charset="0"/>
              <a:buChar char="•"/>
            </a:pPr>
            <a:r>
              <a:rPr lang="en-GB" sz="1700"/>
              <a:t>Policy weaknesses contributed significantly to poor outcomes.</a:t>
            </a:r>
          </a:p>
          <a:p>
            <a:pPr>
              <a:buFont typeface="Arial" panose="020B0604020202020204" pitchFamily="34" charset="0"/>
              <a:buChar char="•"/>
            </a:pPr>
            <a:r>
              <a:rPr lang="en-GB" sz="1700"/>
              <a:t>The inquiry led to important reforms in governance, accountability and quality assurance within the NHS.</a:t>
            </a:r>
          </a:p>
          <a:p>
            <a:pPr>
              <a:buNone/>
            </a:pPr>
            <a:r>
              <a:rPr lang="en-GB" sz="1700"/>
              <a:t>(Kennedy, 2001; Institute of Medicine, 2000)</a:t>
            </a:r>
          </a:p>
          <a:p>
            <a:pPr>
              <a:buNone/>
            </a:pPr>
            <a:br>
              <a:rPr lang="en-GB" sz="1700"/>
            </a:br>
            <a:endParaRPr lang="en-GB" sz="1700"/>
          </a:p>
          <a:p>
            <a:endParaRPr lang="en-GB" sz="1700"/>
          </a:p>
        </p:txBody>
      </p:sp>
      <p:pic>
        <p:nvPicPr>
          <p:cNvPr id="5" name="Picture 4">
            <a:extLst>
              <a:ext uri="{FF2B5EF4-FFF2-40B4-BE49-F238E27FC236}">
                <a16:creationId xmlns:a16="http://schemas.microsoft.com/office/drawing/2014/main" id="{E5344AF7-D485-CCD6-3119-542C6420C08B}"/>
              </a:ext>
            </a:extLst>
          </p:cNvPr>
          <p:cNvPicPr>
            <a:picLocks noChangeAspect="1"/>
          </p:cNvPicPr>
          <p:nvPr/>
        </p:nvPicPr>
        <p:blipFill>
          <a:blip r:embed="rId2"/>
          <a:srcRect l="18053" r="22547" b="-2"/>
          <a:stretch>
            <a:fillRect/>
          </a:stretch>
        </p:blipFill>
        <p:spPr>
          <a:xfrm>
            <a:off x="6096000" y="1"/>
            <a:ext cx="6102825" cy="6858000"/>
          </a:xfrm>
          <a:prstGeom prst="rect">
            <a:avLst/>
          </a:prstGeom>
        </p:spPr>
      </p:pic>
    </p:spTree>
    <p:extLst>
      <p:ext uri="{BB962C8B-B14F-4D97-AF65-F5344CB8AC3E}">
        <p14:creationId xmlns:p14="http://schemas.microsoft.com/office/powerpoint/2010/main" val="559182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EA8B3B-38AD-45DB-B732-94F306F143B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a:t>
            </a:r>
          </a:p>
        </p:txBody>
      </p:sp>
      <p:sp>
        <p:nvSpPr>
          <p:cNvPr id="3" name="Content Placeholder 2">
            <a:extLst>
              <a:ext uri="{FF2B5EF4-FFF2-40B4-BE49-F238E27FC236}">
                <a16:creationId xmlns:a16="http://schemas.microsoft.com/office/drawing/2014/main" id="{D014E041-BF8E-ACA1-A246-FC0CA8A67258}"/>
              </a:ext>
            </a:extLst>
          </p:cNvPr>
          <p:cNvSpPr>
            <a:spLocks noGrp="1"/>
          </p:cNvSpPr>
          <p:nvPr>
            <p:ph idx="1"/>
          </p:nvPr>
        </p:nvSpPr>
        <p:spPr>
          <a:xfrm>
            <a:off x="4810259" y="10138"/>
            <a:ext cx="6555347" cy="6847857"/>
          </a:xfrm>
        </p:spPr>
        <p:txBody>
          <a:bodyPr anchor="ctr">
            <a:normAutofit lnSpcReduction="10000"/>
          </a:bodyPr>
          <a:lstStyle/>
          <a:p>
            <a:pPr>
              <a:buNone/>
            </a:pPr>
            <a:endParaRPr lang="en-GB" sz="1300" dirty="0"/>
          </a:p>
          <a:p>
            <a:pPr>
              <a:buNone/>
            </a:pPr>
            <a:endParaRPr lang="en-GB" sz="1300" dirty="0"/>
          </a:p>
          <a:p>
            <a:pPr>
              <a:buNone/>
            </a:pPr>
            <a:endParaRPr lang="en-GB" sz="1400" dirty="0"/>
          </a:p>
          <a:p>
            <a:pPr>
              <a:buNone/>
            </a:pPr>
            <a:r>
              <a:rPr lang="en-GB" sz="1400" dirty="0"/>
              <a:t>Andersen, B. and Fagerhaug, T. (2006) Root Cause Analysis: Simplified Tools and Techniques. Milwaukee: ASQ Quality Press.</a:t>
            </a:r>
          </a:p>
          <a:p>
            <a:pPr>
              <a:buNone/>
            </a:pPr>
            <a:r>
              <a:rPr lang="en-GB" sz="1400" dirty="0"/>
              <a:t>Berwick, D.M. (1989) ‘Continuous improvement as an ideal in health care’, New England Journal of Medicine, 320(1), pp. 53–56.</a:t>
            </a:r>
          </a:p>
          <a:p>
            <a:pPr>
              <a:buNone/>
            </a:pPr>
            <a:r>
              <a:rPr lang="en-GB" sz="1400" dirty="0"/>
              <a:t>Braithwaite, J., Westbrook, M. and Travaglia, J. (2008) ‘Attitudes toward the large-scale implementation of quality and safety initiatives’, International Journal for Quality in Health Care, 20(2), pp. 89–97.</a:t>
            </a:r>
          </a:p>
          <a:p>
            <a:pPr>
              <a:buNone/>
            </a:pPr>
            <a:r>
              <a:rPr lang="en-GB" sz="1400" dirty="0"/>
              <a:t>Department of Health (1998) A </a:t>
            </a:r>
            <a:r>
              <a:rPr lang="en-GB" sz="1400" dirty="0" err="1"/>
              <a:t>FirstClass</a:t>
            </a:r>
            <a:r>
              <a:rPr lang="en-GB" sz="1400" dirty="0"/>
              <a:t> Service: Quality in the New NHS. London: HMSO.</a:t>
            </a:r>
          </a:p>
          <a:p>
            <a:pPr>
              <a:buNone/>
            </a:pPr>
            <a:r>
              <a:rPr lang="en-GB" sz="1400" dirty="0"/>
              <a:t>Department of Health (2000) An Organisation with a Memory. London: HMSO.</a:t>
            </a:r>
          </a:p>
          <a:p>
            <a:pPr>
              <a:buNone/>
            </a:pPr>
            <a:r>
              <a:rPr lang="en-GB" sz="1400" dirty="0"/>
              <a:t>Department of Health (1998) A </a:t>
            </a:r>
            <a:r>
              <a:rPr lang="en-GB" sz="1400" dirty="0" err="1"/>
              <a:t>FirstClass</a:t>
            </a:r>
            <a:r>
              <a:rPr lang="en-GB" sz="1400" dirty="0"/>
              <a:t> Service: Quality in the New NHS. London: HMSO.</a:t>
            </a:r>
          </a:p>
          <a:p>
            <a:pPr>
              <a:buNone/>
            </a:pPr>
            <a:r>
              <a:rPr lang="en-GB" sz="1400" dirty="0"/>
              <a:t>Dixon-Woods, M., Yeung, K. and Bosk, C.L. (2011) ‘Why is UK medicine no longer a self-regulating profession?’, Journal of Health Services Research &amp; Policy, 16(2), pp. 69–72.</a:t>
            </a:r>
          </a:p>
          <a:p>
            <a:pPr>
              <a:buNone/>
            </a:pPr>
            <a:r>
              <a:rPr lang="en-GB" sz="1400" dirty="0"/>
              <a:t>Dixon-Woods, M., Baker, R., Charles, K. et al. (2014) ‘Culture and behaviour in the English National Health Service’, BMJ Quality &amp; Safety, 23(2), pp. 106–115.</a:t>
            </a:r>
          </a:p>
          <a:p>
            <a:pPr>
              <a:buNone/>
            </a:pPr>
            <a:r>
              <a:rPr lang="en-GB" sz="1400" dirty="0"/>
              <a:t>Donabedian, A. (1988) ‘The quality of care: How can it be assessed?’, JAMA, 260(12), pp. 1743–1748.</a:t>
            </a:r>
          </a:p>
          <a:p>
            <a:pPr>
              <a:buNone/>
            </a:pPr>
            <a:r>
              <a:rPr lang="en-GB" sz="1400" dirty="0"/>
              <a:t>Institute of Medicine (2000) To Err is Human: Building a Safer Health System. Washington, DC: National Academy Press.</a:t>
            </a:r>
          </a:p>
          <a:p>
            <a:pPr>
              <a:buNone/>
            </a:pPr>
            <a:r>
              <a:rPr lang="en-GB" sz="1400" dirty="0"/>
              <a:t>Kennedy, I. (2001) The Report of the Public Inquiry into Children's Heart Surgery at the Bristol Royal Infirmary 1984–1995. London: The Stationery Office.</a:t>
            </a:r>
          </a:p>
          <a:p>
            <a:pPr>
              <a:buNone/>
            </a:pPr>
            <a:r>
              <a:rPr lang="en-GB" sz="1400" dirty="0" err="1"/>
              <a:t>Leape</a:t>
            </a:r>
            <a:r>
              <a:rPr lang="en-GB" sz="1400" dirty="0"/>
              <a:t>, L.L. (1994) ‘Error in medicine’, JAMA, 272(23), pp. 1851–1857.</a:t>
            </a:r>
          </a:p>
          <a:p>
            <a:pPr>
              <a:buNone/>
            </a:pPr>
            <a:endParaRPr lang="en-GB" sz="1300" dirty="0"/>
          </a:p>
          <a:p>
            <a:pPr>
              <a:buNone/>
            </a:pPr>
            <a:endParaRPr lang="en-GB" sz="1300" dirty="0"/>
          </a:p>
          <a:p>
            <a:pPr marL="0" indent="0">
              <a:buNone/>
            </a:pPr>
            <a:endParaRPr lang="en-GB" sz="1300" dirty="0"/>
          </a:p>
        </p:txBody>
      </p:sp>
    </p:spTree>
    <p:extLst>
      <p:ext uri="{BB962C8B-B14F-4D97-AF65-F5344CB8AC3E}">
        <p14:creationId xmlns:p14="http://schemas.microsoft.com/office/powerpoint/2010/main" val="39885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CF0480-71EA-1B92-CDD0-26EE68BD4E09}"/>
              </a:ext>
            </a:extLst>
          </p:cNvPr>
          <p:cNvSpPr>
            <a:spLocks noGrp="1"/>
          </p:cNvSpPr>
          <p:nvPr>
            <p:ph idx="1"/>
          </p:nvPr>
        </p:nvSpPr>
        <p:spPr>
          <a:xfrm>
            <a:off x="6503158" y="649480"/>
            <a:ext cx="4862447" cy="6065952"/>
          </a:xfrm>
        </p:spPr>
        <p:txBody>
          <a:bodyPr anchor="ctr">
            <a:normAutofit/>
          </a:bodyPr>
          <a:lstStyle/>
          <a:p>
            <a:endParaRPr lang="en-GB" sz="1100" dirty="0"/>
          </a:p>
          <a:p>
            <a:pPr marL="0" indent="0">
              <a:buNone/>
            </a:pPr>
            <a:r>
              <a:rPr lang="en-GB" sz="1400" dirty="0"/>
              <a:t>Øvretveit, J. (2009) Does Improving Quality Save Money? London: The Health Foundation.</a:t>
            </a:r>
          </a:p>
          <a:p>
            <a:pPr marL="0" indent="0">
              <a:buNone/>
            </a:pPr>
            <a:r>
              <a:rPr lang="en-GB" sz="1400" dirty="0"/>
              <a:t>Reason, J. (2000) ‘Human error: Models and management’, BMJ, 320(7237), pp. 768–770.</a:t>
            </a:r>
          </a:p>
          <a:p>
            <a:pPr marL="0" indent="0">
              <a:buNone/>
            </a:pPr>
            <a:r>
              <a:rPr lang="en-GB" sz="1400" dirty="0"/>
              <a:t>Scally, G. and Donaldson, L.J. (1998) ‘Clinical governance and the drive for quality improvement in the NHS’, BMJ, 317(7150), pp. 61–65.</a:t>
            </a:r>
          </a:p>
          <a:p>
            <a:pPr marL="0" indent="0">
              <a:buNone/>
            </a:pPr>
            <a:r>
              <a:rPr lang="en-GB" sz="1400" dirty="0"/>
              <a:t>Smith, R. (1998) ‘All changed, changed utterly: British medicine will be transformed by the Bristol case’, BMJ, 316(7149), pp. 1917–1918.</a:t>
            </a:r>
          </a:p>
          <a:p>
            <a:pPr marL="0" indent="0">
              <a:buNone/>
            </a:pPr>
            <a:r>
              <a:rPr lang="en-GB" sz="1400" dirty="0"/>
              <a:t>Vincent, C. (2010) Patient Safety. 2nd </a:t>
            </a:r>
            <a:r>
              <a:rPr lang="en-GB" sz="1400" dirty="0" err="1"/>
              <a:t>edn</a:t>
            </a:r>
            <a:r>
              <a:rPr lang="en-GB" sz="1400" dirty="0"/>
              <a:t>. Oxford: Wiley-Blackwell.</a:t>
            </a:r>
          </a:p>
          <a:p>
            <a:pPr marL="0" indent="0">
              <a:buNone/>
            </a:pPr>
            <a:r>
              <a:rPr lang="en-GB" sz="1400" dirty="0"/>
              <a:t>Walshe, K. and Shortell, S.M. (2004) ‘When things go wrong: How health care organisations deal with major failures’, Health Affairs, 23(3), pp. 103–111.</a:t>
            </a:r>
          </a:p>
          <a:p>
            <a:pPr marL="0" indent="0">
              <a:buNone/>
            </a:pPr>
            <a:r>
              <a:rPr lang="en-GB" sz="1400" dirty="0"/>
              <a:t>Weick, K.E. and Sutcliffe, K.M. (2007) Managing the Unexpected. 2nd </a:t>
            </a:r>
            <a:r>
              <a:rPr lang="en-GB" sz="1400" dirty="0" err="1"/>
              <a:t>edn</a:t>
            </a:r>
            <a:r>
              <a:rPr lang="en-GB" sz="1400" dirty="0"/>
              <a:t>. San Francisco: Jossey-Bass.</a:t>
            </a:r>
          </a:p>
          <a:p>
            <a:pPr marL="0" indent="0">
              <a:buNone/>
            </a:pPr>
            <a:r>
              <a:rPr lang="en-GB" sz="1400" dirty="0"/>
              <a:t>World Health Organization (2018) Delivering Quality Health Services: A Global Imperative for Universal Health Coverage. Geneva: WHO.</a:t>
            </a:r>
          </a:p>
          <a:p>
            <a:pPr marL="0" indent="0">
              <a:buNone/>
            </a:pPr>
            <a:endParaRPr lang="en-GB" sz="1100" dirty="0"/>
          </a:p>
        </p:txBody>
      </p:sp>
    </p:spTree>
    <p:extLst>
      <p:ext uri="{BB962C8B-B14F-4D97-AF65-F5344CB8AC3E}">
        <p14:creationId xmlns:p14="http://schemas.microsoft.com/office/powerpoint/2010/main" val="11524552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0" ma:contentTypeDescription="Create a new document." ma:contentTypeScope="" ma:versionID="f3967c77593e411291cd3e4b89b5f777">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0bb46d35115fb474cad219997f7c35ae"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BillingMetadata" ma:index="1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497118CB-45DD-45A3-83E0-6AAF4099ABAC}">
  <ds:schemaRefs>
    <ds:schemaRef ds:uri="http://schemas.microsoft.com/sharepoint/v3/contenttype/forms"/>
  </ds:schemaRefs>
</ds:datastoreItem>
</file>

<file path=customXml/itemProps2.xml><?xml version="1.0" encoding="utf-8"?>
<ds:datastoreItem xmlns:ds="http://schemas.openxmlformats.org/officeDocument/2006/customXml" ds:itemID="{01D00CF9-BF60-4838-9BE1-E992E3A7160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A37A858-EA43-40C5-A42A-8D5950FE8973}">
  <ds:schemaRefs>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purl.org/dc/terms/"/>
    <ds:schemaRef ds:uri="http://www.w3.org/XML/1998/namespace"/>
    <ds:schemaRef ds:uri="04c7059f-bde8-4ce9-bb0f-e52888740953"/>
    <ds:schemaRef ds:uri="d8e79d84-78fb-44a9-92e9-d04bdd8f0359"/>
  </ds:schemaRefs>
</ds:datastoreItem>
</file>

<file path=docProps/app.xml><?xml version="1.0" encoding="utf-8"?>
<Properties xmlns="http://schemas.openxmlformats.org/officeDocument/2006/extended-properties" xmlns:vt="http://schemas.openxmlformats.org/officeDocument/2006/docPropsVTypes">
  <TotalTime>371</TotalTime>
  <Words>1421</Words>
  <Application>Microsoft Office PowerPoint</Application>
  <PresentationFormat>Widescreen</PresentationFormat>
  <Paragraphs>156</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Student Name: Fatima Ali Student ID: 2222209 Programme: MSc Public Health and Social Care in Practice Module: Quality Assurance and Service Improvements Module code: LCHS7006 Lecturer: Dr Fahad Khan Assignment Title: Component 1  Individual Presentation   </vt:lpstr>
      <vt:lpstr>PowerPoint Presentation</vt:lpstr>
      <vt:lpstr>Introduction and Aim</vt:lpstr>
      <vt:lpstr>Bristol Royal Infirmary Background</vt:lpstr>
      <vt:lpstr>Quality Concerns Identified</vt:lpstr>
      <vt:lpstr>Swiss Cheese Model – Systems-Based Safety Approach</vt:lpstr>
      <vt:lpstr>Swiss Cheese Model: Bristol Royal Infirmary</vt:lpstr>
      <vt:lpstr>Root Causes Identified Using the Swiss Cheese Model</vt:lpstr>
      <vt:lpstr>Benchmarking Bristol Royal Infirmary Against Quality Standards</vt:lpstr>
      <vt:lpstr>Structure of Component 2 Report</vt:lpstr>
      <vt:lpstr> Recommendations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Fatima Ali (2222409)</dc:creator>
  <cp:lastModifiedBy>Fatima Ali (2222409)</cp:lastModifiedBy>
  <cp:revision>1</cp:revision>
  <dcterms:created xsi:type="dcterms:W3CDTF">2026-06-07T13:54:46Z</dcterms:created>
  <dcterms:modified xsi:type="dcterms:W3CDTF">2026-06-10T19:04:19Z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