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80E2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57734B-B4B3-366F-A3D2-E1A817F54F71}" v="5" dt="2025-12-11T18:37:53.169"/>
    <p1510:client id="{14F3A044-9E37-08B3-A5F5-06F7673770F0}" v="21" dt="2025-12-11T19:29:08.955"/>
    <p1510:client id="{1A5531C8-25A6-23DC-8386-A72B1B0E5474}" v="6" dt="2025-12-11T18:35:35.627"/>
    <p1510:client id="{354DE733-6885-3DE4-47DB-D72111D502AC}" v="32" dt="2025-12-11T19:24:58.419"/>
    <p1510:client id="{4025B23D-8587-53AF-D911-762BF63F78BE}" v="47" dt="2025-12-11T18:33:14.806"/>
    <p1510:client id="{57062B37-B501-1B78-A1D2-1B7409BD9AA4}" v="90" dt="2025-12-11T18:23:11.818"/>
    <p1510:client id="{68E9AD16-FC58-DD00-7742-F94A435A39BE}" v="159" dt="2025-12-11T19:22:09.587"/>
    <p1510:client id="{8D1B42FA-118F-E5EC-3B56-1AA5DAC110CB}" v="2" dt="2025-12-11T18:36:02.126"/>
    <p1510:client id="{911911FA-B707-40B5-571F-AEA18863AD09}" v="59" dt="2025-12-11T18:54:19.074"/>
    <p1510:client id="{F41EC08A-32B2-B0D6-2178-B5E7B0846283}" v="1" dt="2025-12-11T18:36:35.4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fania Beatrice Iordache (2430125)" userId="S::2430125@student.uwtsd.ac.uk::2a117091-8513-483e-b9f6-1164df6380e9" providerId="AD" clId="Web-{354DE733-6885-3DE4-47DB-D72111D502AC}"/>
    <pc:docChg chg="modSld">
      <pc:chgData name="Stefania Beatrice Iordache (2430125)" userId="S::2430125@student.uwtsd.ac.uk::2a117091-8513-483e-b9f6-1164df6380e9" providerId="AD" clId="Web-{354DE733-6885-3DE4-47DB-D72111D502AC}" dt="2025-12-11T19:24:58.419" v="31" actId="20577"/>
      <pc:docMkLst>
        <pc:docMk/>
      </pc:docMkLst>
      <pc:sldChg chg="addSp delSp modSp mod setBg">
        <pc:chgData name="Stefania Beatrice Iordache (2430125)" userId="S::2430125@student.uwtsd.ac.uk::2a117091-8513-483e-b9f6-1164df6380e9" providerId="AD" clId="Web-{354DE733-6885-3DE4-47DB-D72111D502AC}" dt="2025-12-11T19:24:58.419" v="31" actId="20577"/>
        <pc:sldMkLst>
          <pc:docMk/>
          <pc:sldMk cId="3460698565" sldId="263"/>
        </pc:sldMkLst>
        <pc:spChg chg="mod">
          <ac:chgData name="Stefania Beatrice Iordache (2430125)" userId="S::2430125@student.uwtsd.ac.uk::2a117091-8513-483e-b9f6-1164df6380e9" providerId="AD" clId="Web-{354DE733-6885-3DE4-47DB-D72111D502AC}" dt="2025-12-11T19:23:51.614" v="18" actId="14100"/>
          <ac:spMkLst>
            <pc:docMk/>
            <pc:sldMk cId="3460698565" sldId="263"/>
            <ac:spMk id="2" creationId="{478BAA77-334F-848A-A713-1D62A4ECB8D3}"/>
          </ac:spMkLst>
        </pc:spChg>
        <pc:spChg chg="del mod">
          <ac:chgData name="Stefania Beatrice Iordache (2430125)" userId="S::2430125@student.uwtsd.ac.uk::2a117091-8513-483e-b9f6-1164df6380e9" providerId="AD" clId="Web-{354DE733-6885-3DE4-47DB-D72111D502AC}" dt="2025-12-11T19:22:57.377" v="4"/>
          <ac:spMkLst>
            <pc:docMk/>
            <pc:sldMk cId="3460698565" sldId="263"/>
            <ac:spMk id="3" creationId="{92E87D81-4162-758A-6F0E-05DE0C8B5BBC}"/>
          </ac:spMkLst>
        </pc:spChg>
        <pc:spChg chg="mod">
          <ac:chgData name="Stefania Beatrice Iordache (2430125)" userId="S::2430125@student.uwtsd.ac.uk::2a117091-8513-483e-b9f6-1164df6380e9" providerId="AD" clId="Web-{354DE733-6885-3DE4-47DB-D72111D502AC}" dt="2025-12-11T19:24:58.419" v="31" actId="20577"/>
          <ac:spMkLst>
            <pc:docMk/>
            <pc:sldMk cId="3460698565" sldId="263"/>
            <ac:spMk id="4" creationId="{CA8A22DD-DD08-CE8A-5EBB-CBE40FE32C67}"/>
          </ac:spMkLst>
        </pc:spChg>
        <pc:spChg chg="add del">
          <ac:chgData name="Stefania Beatrice Iordache (2430125)" userId="S::2430125@student.uwtsd.ac.uk::2a117091-8513-483e-b9f6-1164df6380e9" providerId="AD" clId="Web-{354DE733-6885-3DE4-47DB-D72111D502AC}" dt="2025-12-11T19:23:35.363" v="15"/>
          <ac:spMkLst>
            <pc:docMk/>
            <pc:sldMk cId="3460698565" sldId="263"/>
            <ac:spMk id="20" creationId="{20E145FF-1D18-4246-A2BA-9F6B4D53364C}"/>
          </ac:spMkLst>
        </pc:spChg>
        <pc:spChg chg="add del">
          <ac:chgData name="Stefania Beatrice Iordache (2430125)" userId="S::2430125@student.uwtsd.ac.uk::2a117091-8513-483e-b9f6-1164df6380e9" providerId="AD" clId="Web-{354DE733-6885-3DE4-47DB-D72111D502AC}" dt="2025-12-11T19:23:35.363" v="15"/>
          <ac:spMkLst>
            <pc:docMk/>
            <pc:sldMk cId="3460698565" sldId="263"/>
            <ac:spMk id="22" creationId="{324E43EB-867C-4B35-9A5C-E435157C7297}"/>
          </ac:spMkLst>
        </pc:spChg>
        <pc:spChg chg="add del">
          <ac:chgData name="Stefania Beatrice Iordache (2430125)" userId="S::2430125@student.uwtsd.ac.uk::2a117091-8513-483e-b9f6-1164df6380e9" providerId="AD" clId="Web-{354DE733-6885-3DE4-47DB-D72111D502AC}" dt="2025-12-11T19:23:35.363" v="15"/>
          <ac:spMkLst>
            <pc:docMk/>
            <pc:sldMk cId="3460698565" sldId="263"/>
            <ac:spMk id="24" creationId="{A7C0F5DA-B59F-4F13-8BB8-FFD8F2C572BC}"/>
          </ac:spMkLst>
        </pc:spChg>
        <pc:spChg chg="add del">
          <ac:chgData name="Stefania Beatrice Iordache (2430125)" userId="S::2430125@student.uwtsd.ac.uk::2a117091-8513-483e-b9f6-1164df6380e9" providerId="AD" clId="Web-{354DE733-6885-3DE4-47DB-D72111D502AC}" dt="2025-12-11T19:23:35.363" v="15"/>
          <ac:spMkLst>
            <pc:docMk/>
            <pc:sldMk cId="3460698565" sldId="263"/>
            <ac:spMk id="26" creationId="{9CEA1DEC-CC9E-4776-9E08-048A15BFA6CA}"/>
          </ac:spMkLst>
        </pc:spChg>
        <pc:spChg chg="add del">
          <ac:chgData name="Stefania Beatrice Iordache (2430125)" userId="S::2430125@student.uwtsd.ac.uk::2a117091-8513-483e-b9f6-1164df6380e9" providerId="AD" clId="Web-{354DE733-6885-3DE4-47DB-D72111D502AC}" dt="2025-12-11T19:23:35.363" v="15"/>
          <ac:spMkLst>
            <pc:docMk/>
            <pc:sldMk cId="3460698565" sldId="263"/>
            <ac:spMk id="28" creationId="{9CE399CF-F4B8-4832-A8CB-B93F6B1EF44B}"/>
          </ac:spMkLst>
        </pc:spChg>
        <pc:spChg chg="add del">
          <ac:chgData name="Stefania Beatrice Iordache (2430125)" userId="S::2430125@student.uwtsd.ac.uk::2a117091-8513-483e-b9f6-1164df6380e9" providerId="AD" clId="Web-{354DE733-6885-3DE4-47DB-D72111D502AC}" dt="2025-12-11T19:23:35.363" v="15"/>
          <ac:spMkLst>
            <pc:docMk/>
            <pc:sldMk cId="3460698565" sldId="263"/>
            <ac:spMk id="30" creationId="{1F23E73A-FDC8-462C-83C1-3AA8961449CF}"/>
          </ac:spMkLst>
        </pc:spChg>
        <pc:grpChg chg="add del">
          <ac:chgData name="Stefania Beatrice Iordache (2430125)" userId="S::2430125@student.uwtsd.ac.uk::2a117091-8513-483e-b9f6-1164df6380e9" providerId="AD" clId="Web-{354DE733-6885-3DE4-47DB-D72111D502AC}" dt="2025-12-11T19:23:35.363" v="15"/>
          <ac:grpSpMkLst>
            <pc:docMk/>
            <pc:sldMk cId="3460698565" sldId="263"/>
            <ac:grpSpMk id="9" creationId="{7084313B-C03D-4981-9786-879159A60395}"/>
          </ac:grpSpMkLst>
        </pc:grpChg>
      </pc:sldChg>
    </pc:docChg>
  </pc:docChgLst>
  <pc:docChgLst>
    <pc:chgData name="Stefania Beatrice Iordache (2430125)" userId="S::2430125@student.uwtsd.ac.uk::2a117091-8513-483e-b9f6-1164df6380e9" providerId="AD" clId="Web-{1157734B-B4B3-366F-A3D2-E1A817F54F71}"/>
    <pc:docChg chg="mod modSld addMainMaster delMainMaster">
      <pc:chgData name="Stefania Beatrice Iordache (2430125)" userId="S::2430125@student.uwtsd.ac.uk::2a117091-8513-483e-b9f6-1164df6380e9" providerId="AD" clId="Web-{1157734B-B4B3-366F-A3D2-E1A817F54F71}" dt="2025-12-11T18:37:53.169" v="4"/>
      <pc:docMkLst>
        <pc:docMk/>
      </pc:docMkLst>
      <pc:sldChg chg="modSp mod modClrScheme chgLayout">
        <pc:chgData name="Stefania Beatrice Iordache (2430125)" userId="S::2430125@student.uwtsd.ac.uk::2a117091-8513-483e-b9f6-1164df6380e9" providerId="AD" clId="Web-{1157734B-B4B3-366F-A3D2-E1A817F54F71}" dt="2025-12-11T18:37:53.169" v="4"/>
        <pc:sldMkLst>
          <pc:docMk/>
          <pc:sldMk cId="109857222" sldId="256"/>
        </pc:sldMkLst>
        <pc:spChg chg="mod ord">
          <ac:chgData name="Stefania Beatrice Iordache (2430125)" userId="S::2430125@student.uwtsd.ac.uk::2a117091-8513-483e-b9f6-1164df6380e9" providerId="AD" clId="Web-{1157734B-B4B3-366F-A3D2-E1A817F54F71}" dt="2025-12-11T18:37:53.169" v="4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Stefania Beatrice Iordache (2430125)" userId="S::2430125@student.uwtsd.ac.uk::2a117091-8513-483e-b9f6-1164df6380e9" providerId="AD" clId="Web-{1157734B-B4B3-366F-A3D2-E1A817F54F71}" dt="2025-12-11T18:37:53.169" v="4"/>
          <ac:spMkLst>
            <pc:docMk/>
            <pc:sldMk cId="109857222" sldId="256"/>
            <ac:spMk id="3" creationId="{00000000-0000-0000-0000-000000000000}"/>
          </ac:spMkLst>
        </pc:spChg>
      </pc:sldChg>
      <pc:sldChg chg="modSp mod modClrScheme chgLayout">
        <pc:chgData name="Stefania Beatrice Iordache (2430125)" userId="S::2430125@student.uwtsd.ac.uk::2a117091-8513-483e-b9f6-1164df6380e9" providerId="AD" clId="Web-{1157734B-B4B3-366F-A3D2-E1A817F54F71}" dt="2025-12-11T18:37:53.169" v="4"/>
        <pc:sldMkLst>
          <pc:docMk/>
          <pc:sldMk cId="1871348777" sldId="257"/>
        </pc:sldMkLst>
        <pc:spChg chg="mod ord">
          <ac:chgData name="Stefania Beatrice Iordache (2430125)" userId="S::2430125@student.uwtsd.ac.uk::2a117091-8513-483e-b9f6-1164df6380e9" providerId="AD" clId="Web-{1157734B-B4B3-366F-A3D2-E1A817F54F71}" dt="2025-12-11T18:37:53.169" v="4"/>
          <ac:spMkLst>
            <pc:docMk/>
            <pc:sldMk cId="1871348777" sldId="257"/>
            <ac:spMk id="2" creationId="{CA7F7C43-8B12-F3A2-5E1C-450778B6E770}"/>
          </ac:spMkLst>
        </pc:spChg>
        <pc:graphicFrameChg chg="mod ord">
          <ac:chgData name="Stefania Beatrice Iordache (2430125)" userId="S::2430125@student.uwtsd.ac.uk::2a117091-8513-483e-b9f6-1164df6380e9" providerId="AD" clId="Web-{1157734B-B4B3-366F-A3D2-E1A817F54F71}" dt="2025-12-11T18:37:53.169" v="4"/>
          <ac:graphicFrameMkLst>
            <pc:docMk/>
            <pc:sldMk cId="1871348777" sldId="257"/>
            <ac:graphicFrameMk id="5" creationId="{9A9BEFAB-0A11-4277-F971-39AF75F7B28F}"/>
          </ac:graphicFrameMkLst>
        </pc:graphicFrameChg>
      </pc:sldChg>
      <pc:sldChg chg="modSp mod modClrScheme chgLayout">
        <pc:chgData name="Stefania Beatrice Iordache (2430125)" userId="S::2430125@student.uwtsd.ac.uk::2a117091-8513-483e-b9f6-1164df6380e9" providerId="AD" clId="Web-{1157734B-B4B3-366F-A3D2-E1A817F54F71}" dt="2025-12-11T18:37:53.169" v="4"/>
        <pc:sldMkLst>
          <pc:docMk/>
          <pc:sldMk cId="342949574" sldId="258"/>
        </pc:sldMkLst>
        <pc:spChg chg="mod ord">
          <ac:chgData name="Stefania Beatrice Iordache (2430125)" userId="S::2430125@student.uwtsd.ac.uk::2a117091-8513-483e-b9f6-1164df6380e9" providerId="AD" clId="Web-{1157734B-B4B3-366F-A3D2-E1A817F54F71}" dt="2025-12-11T18:37:53.169" v="4"/>
          <ac:spMkLst>
            <pc:docMk/>
            <pc:sldMk cId="342949574" sldId="258"/>
            <ac:spMk id="2" creationId="{9BC12ED7-354D-4B7F-12D6-5D6153807605}"/>
          </ac:spMkLst>
        </pc:spChg>
        <pc:graphicFrameChg chg="mod ord">
          <ac:chgData name="Stefania Beatrice Iordache (2430125)" userId="S::2430125@student.uwtsd.ac.uk::2a117091-8513-483e-b9f6-1164df6380e9" providerId="AD" clId="Web-{1157734B-B4B3-366F-A3D2-E1A817F54F71}" dt="2025-12-11T18:37:53.169" v="4"/>
          <ac:graphicFrameMkLst>
            <pc:docMk/>
            <pc:sldMk cId="342949574" sldId="258"/>
            <ac:graphicFrameMk id="42" creationId="{15A01F8A-6833-28EB-549F-B25E5BCA3E40}"/>
          </ac:graphicFrameMkLst>
        </pc:graphicFrameChg>
      </pc:sldChg>
      <pc:sldChg chg="modSp mod modClrScheme chgLayout">
        <pc:chgData name="Stefania Beatrice Iordache (2430125)" userId="S::2430125@student.uwtsd.ac.uk::2a117091-8513-483e-b9f6-1164df6380e9" providerId="AD" clId="Web-{1157734B-B4B3-366F-A3D2-E1A817F54F71}" dt="2025-12-11T18:37:53.169" v="4"/>
        <pc:sldMkLst>
          <pc:docMk/>
          <pc:sldMk cId="3248165975" sldId="259"/>
        </pc:sldMkLst>
        <pc:spChg chg="mod ord">
          <ac:chgData name="Stefania Beatrice Iordache (2430125)" userId="S::2430125@student.uwtsd.ac.uk::2a117091-8513-483e-b9f6-1164df6380e9" providerId="AD" clId="Web-{1157734B-B4B3-366F-A3D2-E1A817F54F71}" dt="2025-12-11T18:37:53.169" v="4"/>
          <ac:spMkLst>
            <pc:docMk/>
            <pc:sldMk cId="3248165975" sldId="259"/>
            <ac:spMk id="2" creationId="{479FEC5F-0A9E-89D2-6151-984FAEB004B9}"/>
          </ac:spMkLst>
        </pc:spChg>
        <pc:spChg chg="mod ord">
          <ac:chgData name="Stefania Beatrice Iordache (2430125)" userId="S::2430125@student.uwtsd.ac.uk::2a117091-8513-483e-b9f6-1164df6380e9" providerId="AD" clId="Web-{1157734B-B4B3-366F-A3D2-E1A817F54F71}" dt="2025-12-11T18:37:53.169" v="4"/>
          <ac:spMkLst>
            <pc:docMk/>
            <pc:sldMk cId="3248165975" sldId="259"/>
            <ac:spMk id="3" creationId="{60668E69-287C-B7B6-6DB0-C3710626EBC6}"/>
          </ac:spMkLst>
        </pc:spChg>
        <pc:spChg chg="mod ord">
          <ac:chgData name="Stefania Beatrice Iordache (2430125)" userId="S::2430125@student.uwtsd.ac.uk::2a117091-8513-483e-b9f6-1164df6380e9" providerId="AD" clId="Web-{1157734B-B4B3-366F-A3D2-E1A817F54F71}" dt="2025-12-11T18:37:53.169" v="4"/>
          <ac:spMkLst>
            <pc:docMk/>
            <pc:sldMk cId="3248165975" sldId="259"/>
            <ac:spMk id="4" creationId="{0651BFEE-C374-7122-1654-EDFB595340EB}"/>
          </ac:spMkLst>
        </pc:spChg>
      </pc:sldChg>
      <pc:sldMasterChg chg="del delSldLayout">
        <pc:chgData name="Stefania Beatrice Iordache (2430125)" userId="S::2430125@student.uwtsd.ac.uk::2a117091-8513-483e-b9f6-1164df6380e9" providerId="AD" clId="Web-{1157734B-B4B3-366F-A3D2-E1A817F54F71}" dt="2025-12-11T18:36:52.539" v="0"/>
        <pc:sldMasterMkLst>
          <pc:docMk/>
          <pc:sldMasterMk cId="1438932733" sldId="2147483672"/>
        </pc:sldMasterMkLst>
        <pc:sldLayoutChg chg="del">
          <pc:chgData name="Stefania Beatrice Iordache (2430125)" userId="S::2430125@student.uwtsd.ac.uk::2a117091-8513-483e-b9f6-1164df6380e9" providerId="AD" clId="Web-{1157734B-B4B3-366F-A3D2-E1A817F54F71}" dt="2025-12-11T18:36:52.539" v="0"/>
          <pc:sldLayoutMkLst>
            <pc:docMk/>
            <pc:sldMasterMk cId="1438932733" sldId="2147483672"/>
            <pc:sldLayoutMk cId="3864745627" sldId="2147483673"/>
          </pc:sldLayoutMkLst>
        </pc:sldLayoutChg>
        <pc:sldLayoutChg chg="del">
          <pc:chgData name="Stefania Beatrice Iordache (2430125)" userId="S::2430125@student.uwtsd.ac.uk::2a117091-8513-483e-b9f6-1164df6380e9" providerId="AD" clId="Web-{1157734B-B4B3-366F-A3D2-E1A817F54F71}" dt="2025-12-11T18:36:52.539" v="0"/>
          <pc:sldLayoutMkLst>
            <pc:docMk/>
            <pc:sldMasterMk cId="1438932733" sldId="2147483672"/>
            <pc:sldLayoutMk cId="2828005488" sldId="2147483674"/>
          </pc:sldLayoutMkLst>
        </pc:sldLayoutChg>
        <pc:sldLayoutChg chg="del">
          <pc:chgData name="Stefania Beatrice Iordache (2430125)" userId="S::2430125@student.uwtsd.ac.uk::2a117091-8513-483e-b9f6-1164df6380e9" providerId="AD" clId="Web-{1157734B-B4B3-366F-A3D2-E1A817F54F71}" dt="2025-12-11T18:36:52.539" v="0"/>
          <pc:sldLayoutMkLst>
            <pc:docMk/>
            <pc:sldMasterMk cId="1438932733" sldId="2147483672"/>
            <pc:sldLayoutMk cId="1002322453" sldId="2147483675"/>
          </pc:sldLayoutMkLst>
        </pc:sldLayoutChg>
        <pc:sldLayoutChg chg="del">
          <pc:chgData name="Stefania Beatrice Iordache (2430125)" userId="S::2430125@student.uwtsd.ac.uk::2a117091-8513-483e-b9f6-1164df6380e9" providerId="AD" clId="Web-{1157734B-B4B3-366F-A3D2-E1A817F54F71}" dt="2025-12-11T18:36:52.539" v="0"/>
          <pc:sldLayoutMkLst>
            <pc:docMk/>
            <pc:sldMasterMk cId="1438932733" sldId="2147483672"/>
            <pc:sldLayoutMk cId="402139428" sldId="2147483676"/>
          </pc:sldLayoutMkLst>
        </pc:sldLayoutChg>
        <pc:sldLayoutChg chg="del">
          <pc:chgData name="Stefania Beatrice Iordache (2430125)" userId="S::2430125@student.uwtsd.ac.uk::2a117091-8513-483e-b9f6-1164df6380e9" providerId="AD" clId="Web-{1157734B-B4B3-366F-A3D2-E1A817F54F71}" dt="2025-12-11T18:36:52.539" v="0"/>
          <pc:sldLayoutMkLst>
            <pc:docMk/>
            <pc:sldMasterMk cId="1438932733" sldId="2147483672"/>
            <pc:sldLayoutMk cId="1287831428" sldId="2147483677"/>
          </pc:sldLayoutMkLst>
        </pc:sldLayoutChg>
        <pc:sldLayoutChg chg="del">
          <pc:chgData name="Stefania Beatrice Iordache (2430125)" userId="S::2430125@student.uwtsd.ac.uk::2a117091-8513-483e-b9f6-1164df6380e9" providerId="AD" clId="Web-{1157734B-B4B3-366F-A3D2-E1A817F54F71}" dt="2025-12-11T18:36:52.539" v="0"/>
          <pc:sldLayoutMkLst>
            <pc:docMk/>
            <pc:sldMasterMk cId="1438932733" sldId="2147483672"/>
            <pc:sldLayoutMk cId="1486772599" sldId="2147483678"/>
          </pc:sldLayoutMkLst>
        </pc:sldLayoutChg>
        <pc:sldLayoutChg chg="del">
          <pc:chgData name="Stefania Beatrice Iordache (2430125)" userId="S::2430125@student.uwtsd.ac.uk::2a117091-8513-483e-b9f6-1164df6380e9" providerId="AD" clId="Web-{1157734B-B4B3-366F-A3D2-E1A817F54F71}" dt="2025-12-11T18:36:52.539" v="0"/>
          <pc:sldLayoutMkLst>
            <pc:docMk/>
            <pc:sldMasterMk cId="1438932733" sldId="2147483672"/>
            <pc:sldLayoutMk cId="1291524359" sldId="2147483679"/>
          </pc:sldLayoutMkLst>
        </pc:sldLayoutChg>
        <pc:sldLayoutChg chg="del">
          <pc:chgData name="Stefania Beatrice Iordache (2430125)" userId="S::2430125@student.uwtsd.ac.uk::2a117091-8513-483e-b9f6-1164df6380e9" providerId="AD" clId="Web-{1157734B-B4B3-366F-A3D2-E1A817F54F71}" dt="2025-12-11T18:36:52.539" v="0"/>
          <pc:sldLayoutMkLst>
            <pc:docMk/>
            <pc:sldMasterMk cId="1438932733" sldId="2147483672"/>
            <pc:sldLayoutMk cId="3589876588" sldId="2147483680"/>
          </pc:sldLayoutMkLst>
        </pc:sldLayoutChg>
        <pc:sldLayoutChg chg="del">
          <pc:chgData name="Stefania Beatrice Iordache (2430125)" userId="S::2430125@student.uwtsd.ac.uk::2a117091-8513-483e-b9f6-1164df6380e9" providerId="AD" clId="Web-{1157734B-B4B3-366F-A3D2-E1A817F54F71}" dt="2025-12-11T18:36:52.539" v="0"/>
          <pc:sldLayoutMkLst>
            <pc:docMk/>
            <pc:sldMasterMk cId="1438932733" sldId="2147483672"/>
            <pc:sldLayoutMk cId="3884508226" sldId="2147483681"/>
          </pc:sldLayoutMkLst>
        </pc:sldLayoutChg>
        <pc:sldLayoutChg chg="del">
          <pc:chgData name="Stefania Beatrice Iordache (2430125)" userId="S::2430125@student.uwtsd.ac.uk::2a117091-8513-483e-b9f6-1164df6380e9" providerId="AD" clId="Web-{1157734B-B4B3-366F-A3D2-E1A817F54F71}" dt="2025-12-11T18:36:52.539" v="0"/>
          <pc:sldLayoutMkLst>
            <pc:docMk/>
            <pc:sldMasterMk cId="1438932733" sldId="2147483672"/>
            <pc:sldLayoutMk cId="3218746735" sldId="2147483682"/>
          </pc:sldLayoutMkLst>
        </pc:sldLayoutChg>
        <pc:sldLayoutChg chg="del">
          <pc:chgData name="Stefania Beatrice Iordache (2430125)" userId="S::2430125@student.uwtsd.ac.uk::2a117091-8513-483e-b9f6-1164df6380e9" providerId="AD" clId="Web-{1157734B-B4B3-366F-A3D2-E1A817F54F71}" dt="2025-12-11T18:36:52.539" v="0"/>
          <pc:sldLayoutMkLst>
            <pc:docMk/>
            <pc:sldMasterMk cId="1438932733" sldId="2147483672"/>
            <pc:sldLayoutMk cId="2158362362" sldId="2147483683"/>
          </pc:sldLayoutMkLst>
        </pc:sldLayoutChg>
      </pc:sldMasterChg>
      <pc:sldMasterChg chg="del delSldLayout">
        <pc:chgData name="Stefania Beatrice Iordache (2430125)" userId="S::2430125@student.uwtsd.ac.uk::2a117091-8513-483e-b9f6-1164df6380e9" providerId="AD" clId="Web-{1157734B-B4B3-366F-A3D2-E1A817F54F71}" dt="2025-12-11T18:37:53.169" v="4"/>
        <pc:sldMasterMkLst>
          <pc:docMk/>
          <pc:sldMasterMk cId="2683343359" sldId="2147483684"/>
        </pc:sldMasterMkLst>
        <pc:sldLayoutChg chg="del">
          <pc:chgData name="Stefania Beatrice Iordache (2430125)" userId="S::2430125@student.uwtsd.ac.uk::2a117091-8513-483e-b9f6-1164df6380e9" providerId="AD" clId="Web-{1157734B-B4B3-366F-A3D2-E1A817F54F71}" dt="2025-12-11T18:37:53.169" v="4"/>
          <pc:sldLayoutMkLst>
            <pc:docMk/>
            <pc:sldMasterMk cId="2683343359" sldId="2147483684"/>
            <pc:sldLayoutMk cId="3804171472" sldId="2147483685"/>
          </pc:sldLayoutMkLst>
        </pc:sldLayoutChg>
        <pc:sldLayoutChg chg="del">
          <pc:chgData name="Stefania Beatrice Iordache (2430125)" userId="S::2430125@student.uwtsd.ac.uk::2a117091-8513-483e-b9f6-1164df6380e9" providerId="AD" clId="Web-{1157734B-B4B3-366F-A3D2-E1A817F54F71}" dt="2025-12-11T18:37:53.169" v="4"/>
          <pc:sldLayoutMkLst>
            <pc:docMk/>
            <pc:sldMasterMk cId="2683343359" sldId="2147483684"/>
            <pc:sldLayoutMk cId="1832743132" sldId="2147483686"/>
          </pc:sldLayoutMkLst>
        </pc:sldLayoutChg>
        <pc:sldLayoutChg chg="del">
          <pc:chgData name="Stefania Beatrice Iordache (2430125)" userId="S::2430125@student.uwtsd.ac.uk::2a117091-8513-483e-b9f6-1164df6380e9" providerId="AD" clId="Web-{1157734B-B4B3-366F-A3D2-E1A817F54F71}" dt="2025-12-11T18:37:53.169" v="4"/>
          <pc:sldLayoutMkLst>
            <pc:docMk/>
            <pc:sldMasterMk cId="2683343359" sldId="2147483684"/>
            <pc:sldLayoutMk cId="282072839" sldId="2147483687"/>
          </pc:sldLayoutMkLst>
        </pc:sldLayoutChg>
        <pc:sldLayoutChg chg="del">
          <pc:chgData name="Stefania Beatrice Iordache (2430125)" userId="S::2430125@student.uwtsd.ac.uk::2a117091-8513-483e-b9f6-1164df6380e9" providerId="AD" clId="Web-{1157734B-B4B3-366F-A3D2-E1A817F54F71}" dt="2025-12-11T18:37:53.169" v="4"/>
          <pc:sldLayoutMkLst>
            <pc:docMk/>
            <pc:sldMasterMk cId="2683343359" sldId="2147483684"/>
            <pc:sldLayoutMk cId="3927602329" sldId="2147483688"/>
          </pc:sldLayoutMkLst>
        </pc:sldLayoutChg>
        <pc:sldLayoutChg chg="del">
          <pc:chgData name="Stefania Beatrice Iordache (2430125)" userId="S::2430125@student.uwtsd.ac.uk::2a117091-8513-483e-b9f6-1164df6380e9" providerId="AD" clId="Web-{1157734B-B4B3-366F-A3D2-E1A817F54F71}" dt="2025-12-11T18:37:53.169" v="4"/>
          <pc:sldLayoutMkLst>
            <pc:docMk/>
            <pc:sldMasterMk cId="2683343359" sldId="2147483684"/>
            <pc:sldLayoutMk cId="54207648" sldId="2147483689"/>
          </pc:sldLayoutMkLst>
        </pc:sldLayoutChg>
        <pc:sldLayoutChg chg="del">
          <pc:chgData name="Stefania Beatrice Iordache (2430125)" userId="S::2430125@student.uwtsd.ac.uk::2a117091-8513-483e-b9f6-1164df6380e9" providerId="AD" clId="Web-{1157734B-B4B3-366F-A3D2-E1A817F54F71}" dt="2025-12-11T18:37:53.169" v="4"/>
          <pc:sldLayoutMkLst>
            <pc:docMk/>
            <pc:sldMasterMk cId="2683343359" sldId="2147483684"/>
            <pc:sldLayoutMk cId="365788751" sldId="2147483690"/>
          </pc:sldLayoutMkLst>
        </pc:sldLayoutChg>
        <pc:sldLayoutChg chg="del">
          <pc:chgData name="Stefania Beatrice Iordache (2430125)" userId="S::2430125@student.uwtsd.ac.uk::2a117091-8513-483e-b9f6-1164df6380e9" providerId="AD" clId="Web-{1157734B-B4B3-366F-A3D2-E1A817F54F71}" dt="2025-12-11T18:37:53.169" v="4"/>
          <pc:sldLayoutMkLst>
            <pc:docMk/>
            <pc:sldMasterMk cId="2683343359" sldId="2147483684"/>
            <pc:sldLayoutMk cId="3552149724" sldId="2147483691"/>
          </pc:sldLayoutMkLst>
        </pc:sldLayoutChg>
        <pc:sldLayoutChg chg="del">
          <pc:chgData name="Stefania Beatrice Iordache (2430125)" userId="S::2430125@student.uwtsd.ac.uk::2a117091-8513-483e-b9f6-1164df6380e9" providerId="AD" clId="Web-{1157734B-B4B3-366F-A3D2-E1A817F54F71}" dt="2025-12-11T18:37:53.169" v="4"/>
          <pc:sldLayoutMkLst>
            <pc:docMk/>
            <pc:sldMasterMk cId="2683343359" sldId="2147483684"/>
            <pc:sldLayoutMk cId="340623383" sldId="2147483692"/>
          </pc:sldLayoutMkLst>
        </pc:sldLayoutChg>
        <pc:sldLayoutChg chg="del">
          <pc:chgData name="Stefania Beatrice Iordache (2430125)" userId="S::2430125@student.uwtsd.ac.uk::2a117091-8513-483e-b9f6-1164df6380e9" providerId="AD" clId="Web-{1157734B-B4B3-366F-A3D2-E1A817F54F71}" dt="2025-12-11T18:37:53.169" v="4"/>
          <pc:sldLayoutMkLst>
            <pc:docMk/>
            <pc:sldMasterMk cId="2683343359" sldId="2147483684"/>
            <pc:sldLayoutMk cId="807711431" sldId="2147483693"/>
          </pc:sldLayoutMkLst>
        </pc:sldLayoutChg>
        <pc:sldLayoutChg chg="del">
          <pc:chgData name="Stefania Beatrice Iordache (2430125)" userId="S::2430125@student.uwtsd.ac.uk::2a117091-8513-483e-b9f6-1164df6380e9" providerId="AD" clId="Web-{1157734B-B4B3-366F-A3D2-E1A817F54F71}" dt="2025-12-11T18:37:53.169" v="4"/>
          <pc:sldLayoutMkLst>
            <pc:docMk/>
            <pc:sldMasterMk cId="2683343359" sldId="2147483684"/>
            <pc:sldLayoutMk cId="1141631768" sldId="2147483694"/>
          </pc:sldLayoutMkLst>
        </pc:sldLayoutChg>
        <pc:sldLayoutChg chg="del">
          <pc:chgData name="Stefania Beatrice Iordache (2430125)" userId="S::2430125@student.uwtsd.ac.uk::2a117091-8513-483e-b9f6-1164df6380e9" providerId="AD" clId="Web-{1157734B-B4B3-366F-A3D2-E1A817F54F71}" dt="2025-12-11T18:37:53.169" v="4"/>
          <pc:sldLayoutMkLst>
            <pc:docMk/>
            <pc:sldMasterMk cId="2683343359" sldId="2147483684"/>
            <pc:sldLayoutMk cId="889594380" sldId="2147483695"/>
          </pc:sldLayoutMkLst>
        </pc:sldLayoutChg>
      </pc:sldMasterChg>
      <pc:sldMasterChg chg="add addSldLayout modSldLayout">
        <pc:chgData name="Stefania Beatrice Iordache (2430125)" userId="S::2430125@student.uwtsd.ac.uk::2a117091-8513-483e-b9f6-1164df6380e9" providerId="AD" clId="Web-{1157734B-B4B3-366F-A3D2-E1A817F54F71}" dt="2025-12-11T18:36:52.539" v="0"/>
        <pc:sldMasterMkLst>
          <pc:docMk/>
          <pc:sldMasterMk cId="3690289727" sldId="2147483684"/>
        </pc:sldMasterMkLst>
        <pc:sldLayoutChg chg="add mod replId">
          <pc:chgData name="Stefania Beatrice Iordache (2430125)" userId="S::2430125@student.uwtsd.ac.uk::2a117091-8513-483e-b9f6-1164df6380e9" providerId="AD" clId="Web-{1157734B-B4B3-366F-A3D2-E1A817F54F71}" dt="2025-12-11T18:36:52.539" v="0"/>
          <pc:sldLayoutMkLst>
            <pc:docMk/>
            <pc:sldMasterMk cId="3690289727" sldId="2147483684"/>
            <pc:sldLayoutMk cId="3939250921" sldId="2147483685"/>
          </pc:sldLayoutMkLst>
        </pc:sldLayoutChg>
        <pc:sldLayoutChg chg="add mod replId">
          <pc:chgData name="Stefania Beatrice Iordache (2430125)" userId="S::2430125@student.uwtsd.ac.uk::2a117091-8513-483e-b9f6-1164df6380e9" providerId="AD" clId="Web-{1157734B-B4B3-366F-A3D2-E1A817F54F71}" dt="2025-12-11T18:36:52.539" v="0"/>
          <pc:sldLayoutMkLst>
            <pc:docMk/>
            <pc:sldMasterMk cId="3690289727" sldId="2147483684"/>
            <pc:sldLayoutMk cId="1058890939" sldId="2147483686"/>
          </pc:sldLayoutMkLst>
        </pc:sldLayoutChg>
        <pc:sldLayoutChg chg="add mod replId">
          <pc:chgData name="Stefania Beatrice Iordache (2430125)" userId="S::2430125@student.uwtsd.ac.uk::2a117091-8513-483e-b9f6-1164df6380e9" providerId="AD" clId="Web-{1157734B-B4B3-366F-A3D2-E1A817F54F71}" dt="2025-12-11T18:36:52.539" v="0"/>
          <pc:sldLayoutMkLst>
            <pc:docMk/>
            <pc:sldMasterMk cId="3690289727" sldId="2147483684"/>
            <pc:sldLayoutMk cId="272525494" sldId="2147483687"/>
          </pc:sldLayoutMkLst>
        </pc:sldLayoutChg>
        <pc:sldLayoutChg chg="add mod replId">
          <pc:chgData name="Stefania Beatrice Iordache (2430125)" userId="S::2430125@student.uwtsd.ac.uk::2a117091-8513-483e-b9f6-1164df6380e9" providerId="AD" clId="Web-{1157734B-B4B3-366F-A3D2-E1A817F54F71}" dt="2025-12-11T18:36:52.539" v="0"/>
          <pc:sldLayoutMkLst>
            <pc:docMk/>
            <pc:sldMasterMk cId="3690289727" sldId="2147483684"/>
            <pc:sldLayoutMk cId="3559566208" sldId="2147483688"/>
          </pc:sldLayoutMkLst>
        </pc:sldLayoutChg>
        <pc:sldLayoutChg chg="add mod replId">
          <pc:chgData name="Stefania Beatrice Iordache (2430125)" userId="S::2430125@student.uwtsd.ac.uk::2a117091-8513-483e-b9f6-1164df6380e9" providerId="AD" clId="Web-{1157734B-B4B3-366F-A3D2-E1A817F54F71}" dt="2025-12-11T18:36:52.539" v="0"/>
          <pc:sldLayoutMkLst>
            <pc:docMk/>
            <pc:sldMasterMk cId="3690289727" sldId="2147483684"/>
            <pc:sldLayoutMk cId="979909199" sldId="2147483689"/>
          </pc:sldLayoutMkLst>
        </pc:sldLayoutChg>
        <pc:sldLayoutChg chg="add mod replId">
          <pc:chgData name="Stefania Beatrice Iordache (2430125)" userId="S::2430125@student.uwtsd.ac.uk::2a117091-8513-483e-b9f6-1164df6380e9" providerId="AD" clId="Web-{1157734B-B4B3-366F-A3D2-E1A817F54F71}" dt="2025-12-11T18:36:52.539" v="0"/>
          <pc:sldLayoutMkLst>
            <pc:docMk/>
            <pc:sldMasterMk cId="3690289727" sldId="2147483684"/>
            <pc:sldLayoutMk cId="1525200404" sldId="2147483690"/>
          </pc:sldLayoutMkLst>
        </pc:sldLayoutChg>
        <pc:sldLayoutChg chg="add mod replId">
          <pc:chgData name="Stefania Beatrice Iordache (2430125)" userId="S::2430125@student.uwtsd.ac.uk::2a117091-8513-483e-b9f6-1164df6380e9" providerId="AD" clId="Web-{1157734B-B4B3-366F-A3D2-E1A817F54F71}" dt="2025-12-11T18:36:52.539" v="0"/>
          <pc:sldLayoutMkLst>
            <pc:docMk/>
            <pc:sldMasterMk cId="3690289727" sldId="2147483684"/>
            <pc:sldLayoutMk cId="2045478621" sldId="2147483691"/>
          </pc:sldLayoutMkLst>
        </pc:sldLayoutChg>
        <pc:sldLayoutChg chg="add mod replId">
          <pc:chgData name="Stefania Beatrice Iordache (2430125)" userId="S::2430125@student.uwtsd.ac.uk::2a117091-8513-483e-b9f6-1164df6380e9" providerId="AD" clId="Web-{1157734B-B4B3-366F-A3D2-E1A817F54F71}" dt="2025-12-11T18:36:52.539" v="0"/>
          <pc:sldLayoutMkLst>
            <pc:docMk/>
            <pc:sldMasterMk cId="3690289727" sldId="2147483684"/>
            <pc:sldLayoutMk cId="542903883" sldId="2147483692"/>
          </pc:sldLayoutMkLst>
        </pc:sldLayoutChg>
        <pc:sldLayoutChg chg="add mod replId">
          <pc:chgData name="Stefania Beatrice Iordache (2430125)" userId="S::2430125@student.uwtsd.ac.uk::2a117091-8513-483e-b9f6-1164df6380e9" providerId="AD" clId="Web-{1157734B-B4B3-366F-A3D2-E1A817F54F71}" dt="2025-12-11T18:36:52.539" v="0"/>
          <pc:sldLayoutMkLst>
            <pc:docMk/>
            <pc:sldMasterMk cId="3690289727" sldId="2147483684"/>
            <pc:sldLayoutMk cId="330167330" sldId="2147483693"/>
          </pc:sldLayoutMkLst>
        </pc:sldLayoutChg>
        <pc:sldLayoutChg chg="add mod replId">
          <pc:chgData name="Stefania Beatrice Iordache (2430125)" userId="S::2430125@student.uwtsd.ac.uk::2a117091-8513-483e-b9f6-1164df6380e9" providerId="AD" clId="Web-{1157734B-B4B3-366F-A3D2-E1A817F54F71}" dt="2025-12-11T18:36:52.539" v="0"/>
          <pc:sldLayoutMkLst>
            <pc:docMk/>
            <pc:sldMasterMk cId="3690289727" sldId="2147483684"/>
            <pc:sldLayoutMk cId="1062106619" sldId="2147483694"/>
          </pc:sldLayoutMkLst>
        </pc:sldLayoutChg>
        <pc:sldLayoutChg chg="add mod replId">
          <pc:chgData name="Stefania Beatrice Iordache (2430125)" userId="S::2430125@student.uwtsd.ac.uk::2a117091-8513-483e-b9f6-1164df6380e9" providerId="AD" clId="Web-{1157734B-B4B3-366F-A3D2-E1A817F54F71}" dt="2025-12-11T18:36:52.539" v="0"/>
          <pc:sldLayoutMkLst>
            <pc:docMk/>
            <pc:sldMasterMk cId="3690289727" sldId="2147483684"/>
            <pc:sldLayoutMk cId="3956824926" sldId="2147483695"/>
          </pc:sldLayoutMkLst>
        </pc:sldLayoutChg>
        <pc:sldLayoutChg chg="add mod replId">
          <pc:chgData name="Stefania Beatrice Iordache (2430125)" userId="S::2430125@student.uwtsd.ac.uk::2a117091-8513-483e-b9f6-1164df6380e9" providerId="AD" clId="Web-{1157734B-B4B3-366F-A3D2-E1A817F54F71}" dt="2025-12-11T18:36:52.539" v="0"/>
          <pc:sldLayoutMkLst>
            <pc:docMk/>
            <pc:sldMasterMk cId="3690289727" sldId="2147483684"/>
            <pc:sldLayoutMk cId="1126529637" sldId="2147483696"/>
          </pc:sldLayoutMkLst>
        </pc:sldLayoutChg>
        <pc:sldLayoutChg chg="add mod replId">
          <pc:chgData name="Stefania Beatrice Iordache (2430125)" userId="S::2430125@student.uwtsd.ac.uk::2a117091-8513-483e-b9f6-1164df6380e9" providerId="AD" clId="Web-{1157734B-B4B3-366F-A3D2-E1A817F54F71}" dt="2025-12-11T18:36:52.539" v="0"/>
          <pc:sldLayoutMkLst>
            <pc:docMk/>
            <pc:sldMasterMk cId="3690289727" sldId="2147483684"/>
            <pc:sldLayoutMk cId="3924936408" sldId="2147483697"/>
          </pc:sldLayoutMkLst>
        </pc:sldLayoutChg>
        <pc:sldLayoutChg chg="add mod replId">
          <pc:chgData name="Stefania Beatrice Iordache (2430125)" userId="S::2430125@student.uwtsd.ac.uk::2a117091-8513-483e-b9f6-1164df6380e9" providerId="AD" clId="Web-{1157734B-B4B3-366F-A3D2-E1A817F54F71}" dt="2025-12-11T18:36:52.539" v="0"/>
          <pc:sldLayoutMkLst>
            <pc:docMk/>
            <pc:sldMasterMk cId="3690289727" sldId="2147483684"/>
            <pc:sldLayoutMk cId="1179744970" sldId="2147483698"/>
          </pc:sldLayoutMkLst>
        </pc:sldLayoutChg>
        <pc:sldLayoutChg chg="add mod replId">
          <pc:chgData name="Stefania Beatrice Iordache (2430125)" userId="S::2430125@student.uwtsd.ac.uk::2a117091-8513-483e-b9f6-1164df6380e9" providerId="AD" clId="Web-{1157734B-B4B3-366F-A3D2-E1A817F54F71}" dt="2025-12-11T18:36:52.539" v="0"/>
          <pc:sldLayoutMkLst>
            <pc:docMk/>
            <pc:sldMasterMk cId="3690289727" sldId="2147483684"/>
            <pc:sldLayoutMk cId="3904053053" sldId="2147483699"/>
          </pc:sldLayoutMkLst>
        </pc:sldLayoutChg>
        <pc:sldLayoutChg chg="add mod replId">
          <pc:chgData name="Stefania Beatrice Iordache (2430125)" userId="S::2430125@student.uwtsd.ac.uk::2a117091-8513-483e-b9f6-1164df6380e9" providerId="AD" clId="Web-{1157734B-B4B3-366F-A3D2-E1A817F54F71}" dt="2025-12-11T18:36:52.539" v="0"/>
          <pc:sldLayoutMkLst>
            <pc:docMk/>
            <pc:sldMasterMk cId="3690289727" sldId="2147483684"/>
            <pc:sldLayoutMk cId="3038391195" sldId="2147483700"/>
          </pc:sldLayoutMkLst>
        </pc:sldLayoutChg>
        <pc:sldLayoutChg chg="add mod replId">
          <pc:chgData name="Stefania Beatrice Iordache (2430125)" userId="S::2430125@student.uwtsd.ac.uk::2a117091-8513-483e-b9f6-1164df6380e9" providerId="AD" clId="Web-{1157734B-B4B3-366F-A3D2-E1A817F54F71}" dt="2025-12-11T18:36:52.539" v="0"/>
          <pc:sldLayoutMkLst>
            <pc:docMk/>
            <pc:sldMasterMk cId="3690289727" sldId="2147483684"/>
            <pc:sldLayoutMk cId="2375931866" sldId="2147483701"/>
          </pc:sldLayoutMkLst>
        </pc:sldLayoutChg>
      </pc:sldMasterChg>
      <pc:sldMasterChg chg="add addSldLayout modSldLayout">
        <pc:chgData name="Stefania Beatrice Iordache (2430125)" userId="S::2430125@student.uwtsd.ac.uk::2a117091-8513-483e-b9f6-1164df6380e9" providerId="AD" clId="Web-{1157734B-B4B3-366F-A3D2-E1A817F54F71}" dt="2025-12-11T18:37:53.169" v="4"/>
        <pc:sldMasterMkLst>
          <pc:docMk/>
          <pc:sldMasterMk cId="1735516024" sldId="2147483696"/>
        </pc:sldMasterMkLst>
        <pc:sldLayoutChg chg="add mod replId">
          <pc:chgData name="Stefania Beatrice Iordache (2430125)" userId="S::2430125@student.uwtsd.ac.uk::2a117091-8513-483e-b9f6-1164df6380e9" providerId="AD" clId="Web-{1157734B-B4B3-366F-A3D2-E1A817F54F71}" dt="2025-12-11T18:37:53.169" v="4"/>
          <pc:sldLayoutMkLst>
            <pc:docMk/>
            <pc:sldMasterMk cId="1735516024" sldId="2147483696"/>
            <pc:sldLayoutMk cId="365151531" sldId="2147483697"/>
          </pc:sldLayoutMkLst>
        </pc:sldLayoutChg>
        <pc:sldLayoutChg chg="add mod replId">
          <pc:chgData name="Stefania Beatrice Iordache (2430125)" userId="S::2430125@student.uwtsd.ac.uk::2a117091-8513-483e-b9f6-1164df6380e9" providerId="AD" clId="Web-{1157734B-B4B3-366F-A3D2-E1A817F54F71}" dt="2025-12-11T18:37:53.169" v="4"/>
          <pc:sldLayoutMkLst>
            <pc:docMk/>
            <pc:sldMasterMk cId="1735516024" sldId="2147483696"/>
            <pc:sldLayoutMk cId="228240722" sldId="2147483698"/>
          </pc:sldLayoutMkLst>
        </pc:sldLayoutChg>
        <pc:sldLayoutChg chg="add mod replId">
          <pc:chgData name="Stefania Beatrice Iordache (2430125)" userId="S::2430125@student.uwtsd.ac.uk::2a117091-8513-483e-b9f6-1164df6380e9" providerId="AD" clId="Web-{1157734B-B4B3-366F-A3D2-E1A817F54F71}" dt="2025-12-11T18:37:53.169" v="4"/>
          <pc:sldLayoutMkLst>
            <pc:docMk/>
            <pc:sldMasterMk cId="1735516024" sldId="2147483696"/>
            <pc:sldLayoutMk cId="893488641" sldId="2147483699"/>
          </pc:sldLayoutMkLst>
        </pc:sldLayoutChg>
        <pc:sldLayoutChg chg="add mod replId">
          <pc:chgData name="Stefania Beatrice Iordache (2430125)" userId="S::2430125@student.uwtsd.ac.uk::2a117091-8513-483e-b9f6-1164df6380e9" providerId="AD" clId="Web-{1157734B-B4B3-366F-A3D2-E1A817F54F71}" dt="2025-12-11T18:37:53.169" v="4"/>
          <pc:sldLayoutMkLst>
            <pc:docMk/>
            <pc:sldMasterMk cId="1735516024" sldId="2147483696"/>
            <pc:sldLayoutMk cId="3841241875" sldId="2147483700"/>
          </pc:sldLayoutMkLst>
        </pc:sldLayoutChg>
        <pc:sldLayoutChg chg="add mod replId">
          <pc:chgData name="Stefania Beatrice Iordache (2430125)" userId="S::2430125@student.uwtsd.ac.uk::2a117091-8513-483e-b9f6-1164df6380e9" providerId="AD" clId="Web-{1157734B-B4B3-366F-A3D2-E1A817F54F71}" dt="2025-12-11T18:37:53.169" v="4"/>
          <pc:sldLayoutMkLst>
            <pc:docMk/>
            <pc:sldMasterMk cId="1735516024" sldId="2147483696"/>
            <pc:sldLayoutMk cId="945252480" sldId="2147483701"/>
          </pc:sldLayoutMkLst>
        </pc:sldLayoutChg>
        <pc:sldLayoutChg chg="add mod replId">
          <pc:chgData name="Stefania Beatrice Iordache (2430125)" userId="S::2430125@student.uwtsd.ac.uk::2a117091-8513-483e-b9f6-1164df6380e9" providerId="AD" clId="Web-{1157734B-B4B3-366F-A3D2-E1A817F54F71}" dt="2025-12-11T18:37:53.169" v="4"/>
          <pc:sldLayoutMkLst>
            <pc:docMk/>
            <pc:sldMasterMk cId="1735516024" sldId="2147483696"/>
            <pc:sldLayoutMk cId="579749317" sldId="2147483702"/>
          </pc:sldLayoutMkLst>
        </pc:sldLayoutChg>
        <pc:sldLayoutChg chg="add mod replId">
          <pc:chgData name="Stefania Beatrice Iordache (2430125)" userId="S::2430125@student.uwtsd.ac.uk::2a117091-8513-483e-b9f6-1164df6380e9" providerId="AD" clId="Web-{1157734B-B4B3-366F-A3D2-E1A817F54F71}" dt="2025-12-11T18:37:53.169" v="4"/>
          <pc:sldLayoutMkLst>
            <pc:docMk/>
            <pc:sldMasterMk cId="1735516024" sldId="2147483696"/>
            <pc:sldLayoutMk cId="2033373597" sldId="2147483703"/>
          </pc:sldLayoutMkLst>
        </pc:sldLayoutChg>
        <pc:sldLayoutChg chg="add mod replId">
          <pc:chgData name="Stefania Beatrice Iordache (2430125)" userId="S::2430125@student.uwtsd.ac.uk::2a117091-8513-483e-b9f6-1164df6380e9" providerId="AD" clId="Web-{1157734B-B4B3-366F-A3D2-E1A817F54F71}" dt="2025-12-11T18:37:53.169" v="4"/>
          <pc:sldLayoutMkLst>
            <pc:docMk/>
            <pc:sldMasterMk cId="1735516024" sldId="2147483696"/>
            <pc:sldLayoutMk cId="1423728669" sldId="2147483704"/>
          </pc:sldLayoutMkLst>
        </pc:sldLayoutChg>
        <pc:sldLayoutChg chg="add mod replId">
          <pc:chgData name="Stefania Beatrice Iordache (2430125)" userId="S::2430125@student.uwtsd.ac.uk::2a117091-8513-483e-b9f6-1164df6380e9" providerId="AD" clId="Web-{1157734B-B4B3-366F-A3D2-E1A817F54F71}" dt="2025-12-11T18:37:53.169" v="4"/>
          <pc:sldLayoutMkLst>
            <pc:docMk/>
            <pc:sldMasterMk cId="1735516024" sldId="2147483696"/>
            <pc:sldLayoutMk cId="3131981832" sldId="2147483705"/>
          </pc:sldLayoutMkLst>
        </pc:sldLayoutChg>
        <pc:sldLayoutChg chg="add mod replId">
          <pc:chgData name="Stefania Beatrice Iordache (2430125)" userId="S::2430125@student.uwtsd.ac.uk::2a117091-8513-483e-b9f6-1164df6380e9" providerId="AD" clId="Web-{1157734B-B4B3-366F-A3D2-E1A817F54F71}" dt="2025-12-11T18:37:53.169" v="4"/>
          <pc:sldLayoutMkLst>
            <pc:docMk/>
            <pc:sldMasterMk cId="1735516024" sldId="2147483696"/>
            <pc:sldLayoutMk cId="1004024227" sldId="2147483706"/>
          </pc:sldLayoutMkLst>
        </pc:sldLayoutChg>
        <pc:sldLayoutChg chg="add mod replId">
          <pc:chgData name="Stefania Beatrice Iordache (2430125)" userId="S::2430125@student.uwtsd.ac.uk::2a117091-8513-483e-b9f6-1164df6380e9" providerId="AD" clId="Web-{1157734B-B4B3-366F-A3D2-E1A817F54F71}" dt="2025-12-11T18:37:53.169" v="4"/>
          <pc:sldLayoutMkLst>
            <pc:docMk/>
            <pc:sldMasterMk cId="1735516024" sldId="2147483696"/>
            <pc:sldLayoutMk cId="498183385" sldId="2147483707"/>
          </pc:sldLayoutMkLst>
        </pc:sldLayoutChg>
      </pc:sldMasterChg>
    </pc:docChg>
  </pc:docChgLst>
  <pc:docChgLst>
    <pc:chgData name="Stefania Beatrice Iordache (2430125)" userId="S::2430125@student.uwtsd.ac.uk::2a117091-8513-483e-b9f6-1164df6380e9" providerId="AD" clId="Web-{8D1B42FA-118F-E5EC-3B56-1AA5DAC110CB}"/>
    <pc:docChg chg="mod modSld addMainMaster delMainMaster modMainMaster">
      <pc:chgData name="Stefania Beatrice Iordache (2430125)" userId="S::2430125@student.uwtsd.ac.uk::2a117091-8513-483e-b9f6-1164df6380e9" providerId="AD" clId="Web-{8D1B42FA-118F-E5EC-3B56-1AA5DAC110CB}" dt="2025-12-11T18:36:02.126" v="1"/>
      <pc:docMkLst>
        <pc:docMk/>
      </pc:docMkLst>
      <pc:sldChg chg="delSp modSp mod modClrScheme delDesignElem chgLayout">
        <pc:chgData name="Stefania Beatrice Iordache (2430125)" userId="S::2430125@student.uwtsd.ac.uk::2a117091-8513-483e-b9f6-1164df6380e9" providerId="AD" clId="Web-{8D1B42FA-118F-E5EC-3B56-1AA5DAC110CB}" dt="2025-12-11T18:36:02.126" v="1"/>
        <pc:sldMkLst>
          <pc:docMk/>
          <pc:sldMk cId="109857222" sldId="256"/>
        </pc:sldMkLst>
        <pc:spChg chg="mod ord">
          <ac:chgData name="Stefania Beatrice Iordache (2430125)" userId="S::2430125@student.uwtsd.ac.uk::2a117091-8513-483e-b9f6-1164df6380e9" providerId="AD" clId="Web-{8D1B42FA-118F-E5EC-3B56-1AA5DAC110CB}" dt="2025-12-11T18:36:02.126" v="1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Stefania Beatrice Iordache (2430125)" userId="S::2430125@student.uwtsd.ac.uk::2a117091-8513-483e-b9f6-1164df6380e9" providerId="AD" clId="Web-{8D1B42FA-118F-E5EC-3B56-1AA5DAC110CB}" dt="2025-12-11T18:36:02.126" v="1"/>
          <ac:spMkLst>
            <pc:docMk/>
            <pc:sldMk cId="109857222" sldId="256"/>
            <ac:spMk id="3" creationId="{00000000-0000-0000-0000-000000000000}"/>
          </ac:spMkLst>
        </pc:spChg>
        <pc:spChg chg="del">
          <ac:chgData name="Stefania Beatrice Iordache (2430125)" userId="S::2430125@student.uwtsd.ac.uk::2a117091-8513-483e-b9f6-1164df6380e9" providerId="AD" clId="Web-{8D1B42FA-118F-E5EC-3B56-1AA5DAC110CB}" dt="2025-12-11T18:36:02.126" v="1"/>
          <ac:spMkLst>
            <pc:docMk/>
            <pc:sldMk cId="109857222" sldId="256"/>
            <ac:spMk id="14" creationId="{DEE2AD96-B495-4E06-9291-B71706F728CB}"/>
          </ac:spMkLst>
        </pc:spChg>
        <pc:spChg chg="del">
          <ac:chgData name="Stefania Beatrice Iordache (2430125)" userId="S::2430125@student.uwtsd.ac.uk::2a117091-8513-483e-b9f6-1164df6380e9" providerId="AD" clId="Web-{8D1B42FA-118F-E5EC-3B56-1AA5DAC110CB}" dt="2025-12-11T18:36:02.126" v="1"/>
          <ac:spMkLst>
            <pc:docMk/>
            <pc:sldMk cId="109857222" sldId="256"/>
            <ac:spMk id="16" creationId="{53CF6D67-C5A8-4ADD-9E8E-1E38CA1D3166}"/>
          </ac:spMkLst>
        </pc:spChg>
        <pc:spChg chg="del">
          <ac:chgData name="Stefania Beatrice Iordache (2430125)" userId="S::2430125@student.uwtsd.ac.uk::2a117091-8513-483e-b9f6-1164df6380e9" providerId="AD" clId="Web-{8D1B42FA-118F-E5EC-3B56-1AA5DAC110CB}" dt="2025-12-11T18:36:02.126" v="1"/>
          <ac:spMkLst>
            <pc:docMk/>
            <pc:sldMk cId="109857222" sldId="256"/>
            <ac:spMk id="18" creationId="{86909FA0-B515-4681-B7A8-FA281D133B94}"/>
          </ac:spMkLst>
        </pc:spChg>
        <pc:spChg chg="del">
          <ac:chgData name="Stefania Beatrice Iordache (2430125)" userId="S::2430125@student.uwtsd.ac.uk::2a117091-8513-483e-b9f6-1164df6380e9" providerId="AD" clId="Web-{8D1B42FA-118F-E5EC-3B56-1AA5DAC110CB}" dt="2025-12-11T18:36:02.126" v="1"/>
          <ac:spMkLst>
            <pc:docMk/>
            <pc:sldMk cId="109857222" sldId="256"/>
            <ac:spMk id="20" creationId="{21C9FE86-FCC3-4A31-AA1C-C882262B7FE7}"/>
          </ac:spMkLst>
        </pc:spChg>
        <pc:spChg chg="del">
          <ac:chgData name="Stefania Beatrice Iordache (2430125)" userId="S::2430125@student.uwtsd.ac.uk::2a117091-8513-483e-b9f6-1164df6380e9" providerId="AD" clId="Web-{8D1B42FA-118F-E5EC-3B56-1AA5DAC110CB}" dt="2025-12-11T18:36:02.126" v="1"/>
          <ac:spMkLst>
            <pc:docMk/>
            <pc:sldMk cId="109857222" sldId="256"/>
            <ac:spMk id="24" creationId="{A09989E4-EFDC-4A90-A633-E0525FB4139E}"/>
          </ac:spMkLst>
        </pc:spChg>
        <pc:spChg chg="del">
          <ac:chgData name="Stefania Beatrice Iordache (2430125)" userId="S::2430125@student.uwtsd.ac.uk::2a117091-8513-483e-b9f6-1164df6380e9" providerId="AD" clId="Web-{8D1B42FA-118F-E5EC-3B56-1AA5DAC110CB}" dt="2025-12-11T18:36:02.126" v="1"/>
          <ac:spMkLst>
            <pc:docMk/>
            <pc:sldMk cId="109857222" sldId="256"/>
            <ac:spMk id="25" creationId="{7D96243B-ECED-4B71-8E06-AE9A285EAD20}"/>
          </ac:spMkLst>
        </pc:spChg>
      </pc:sldChg>
      <pc:sldChg chg="delSp modSp mod modClrScheme delDesignElem chgLayout">
        <pc:chgData name="Stefania Beatrice Iordache (2430125)" userId="S::2430125@student.uwtsd.ac.uk::2a117091-8513-483e-b9f6-1164df6380e9" providerId="AD" clId="Web-{8D1B42FA-118F-E5EC-3B56-1AA5DAC110CB}" dt="2025-12-11T18:36:02.126" v="1"/>
        <pc:sldMkLst>
          <pc:docMk/>
          <pc:sldMk cId="1871348777" sldId="257"/>
        </pc:sldMkLst>
        <pc:spChg chg="mod ord">
          <ac:chgData name="Stefania Beatrice Iordache (2430125)" userId="S::2430125@student.uwtsd.ac.uk::2a117091-8513-483e-b9f6-1164df6380e9" providerId="AD" clId="Web-{8D1B42FA-118F-E5EC-3B56-1AA5DAC110CB}" dt="2025-12-11T18:36:02.126" v="1"/>
          <ac:spMkLst>
            <pc:docMk/>
            <pc:sldMk cId="1871348777" sldId="257"/>
            <ac:spMk id="2" creationId="{CA7F7C43-8B12-F3A2-5E1C-450778B6E770}"/>
          </ac:spMkLst>
        </pc:spChg>
        <pc:spChg chg="del">
          <ac:chgData name="Stefania Beatrice Iordache (2430125)" userId="S::2430125@student.uwtsd.ac.uk::2a117091-8513-483e-b9f6-1164df6380e9" providerId="AD" clId="Web-{8D1B42FA-118F-E5EC-3B56-1AA5DAC110CB}" dt="2025-12-11T18:36:02.126" v="1"/>
          <ac:spMkLst>
            <pc:docMk/>
            <pc:sldMk cId="1871348777" sldId="257"/>
            <ac:spMk id="24" creationId="{BACC6370-2D7E-4714-9D71-7542949D7D5D}"/>
          </ac:spMkLst>
        </pc:spChg>
        <pc:spChg chg="del">
          <ac:chgData name="Stefania Beatrice Iordache (2430125)" userId="S::2430125@student.uwtsd.ac.uk::2a117091-8513-483e-b9f6-1164df6380e9" providerId="AD" clId="Web-{8D1B42FA-118F-E5EC-3B56-1AA5DAC110CB}" dt="2025-12-11T18:36:02.126" v="1"/>
          <ac:spMkLst>
            <pc:docMk/>
            <pc:sldMk cId="1871348777" sldId="257"/>
            <ac:spMk id="25" creationId="{F68B3F68-107C-434F-AA38-110D5EA91B85}"/>
          </ac:spMkLst>
        </pc:spChg>
        <pc:spChg chg="del">
          <ac:chgData name="Stefania Beatrice Iordache (2430125)" userId="S::2430125@student.uwtsd.ac.uk::2a117091-8513-483e-b9f6-1164df6380e9" providerId="AD" clId="Web-{8D1B42FA-118F-E5EC-3B56-1AA5DAC110CB}" dt="2025-12-11T18:36:02.126" v="1"/>
          <ac:spMkLst>
            <pc:docMk/>
            <pc:sldMk cId="1871348777" sldId="257"/>
            <ac:spMk id="26" creationId="{AAD0DBB9-1A4B-4391-81D4-CB19F9AB918A}"/>
          </ac:spMkLst>
        </pc:spChg>
        <pc:spChg chg="del">
          <ac:chgData name="Stefania Beatrice Iordache (2430125)" userId="S::2430125@student.uwtsd.ac.uk::2a117091-8513-483e-b9f6-1164df6380e9" providerId="AD" clId="Web-{8D1B42FA-118F-E5EC-3B56-1AA5DAC110CB}" dt="2025-12-11T18:36:02.126" v="1"/>
          <ac:spMkLst>
            <pc:docMk/>
            <pc:sldMk cId="1871348777" sldId="257"/>
            <ac:spMk id="27" creationId="{063BBA22-50EA-4C4D-BE05-F1CE4E63AA56}"/>
          </ac:spMkLst>
        </pc:spChg>
        <pc:graphicFrameChg chg="mod ord">
          <ac:chgData name="Stefania Beatrice Iordache (2430125)" userId="S::2430125@student.uwtsd.ac.uk::2a117091-8513-483e-b9f6-1164df6380e9" providerId="AD" clId="Web-{8D1B42FA-118F-E5EC-3B56-1AA5DAC110CB}" dt="2025-12-11T18:36:02.126" v="1"/>
          <ac:graphicFrameMkLst>
            <pc:docMk/>
            <pc:sldMk cId="1871348777" sldId="257"/>
            <ac:graphicFrameMk id="5" creationId="{9A9BEFAB-0A11-4277-F971-39AF75F7B28F}"/>
          </ac:graphicFrameMkLst>
        </pc:graphicFrameChg>
      </pc:sldChg>
      <pc:sldChg chg="delSp modSp mod modClrScheme delDesignElem chgLayout">
        <pc:chgData name="Stefania Beatrice Iordache (2430125)" userId="S::2430125@student.uwtsd.ac.uk::2a117091-8513-483e-b9f6-1164df6380e9" providerId="AD" clId="Web-{8D1B42FA-118F-E5EC-3B56-1AA5DAC110CB}" dt="2025-12-11T18:36:02.126" v="1"/>
        <pc:sldMkLst>
          <pc:docMk/>
          <pc:sldMk cId="342949574" sldId="258"/>
        </pc:sldMkLst>
        <pc:spChg chg="mod ord">
          <ac:chgData name="Stefania Beatrice Iordache (2430125)" userId="S::2430125@student.uwtsd.ac.uk::2a117091-8513-483e-b9f6-1164df6380e9" providerId="AD" clId="Web-{8D1B42FA-118F-E5EC-3B56-1AA5DAC110CB}" dt="2025-12-11T18:36:02.126" v="1"/>
          <ac:spMkLst>
            <pc:docMk/>
            <pc:sldMk cId="342949574" sldId="258"/>
            <ac:spMk id="2" creationId="{9BC12ED7-354D-4B7F-12D6-5D6153807605}"/>
          </ac:spMkLst>
        </pc:spChg>
        <pc:spChg chg="del">
          <ac:chgData name="Stefania Beatrice Iordache (2430125)" userId="S::2430125@student.uwtsd.ac.uk::2a117091-8513-483e-b9f6-1164df6380e9" providerId="AD" clId="Web-{8D1B42FA-118F-E5EC-3B56-1AA5DAC110CB}" dt="2025-12-11T18:36:02.126" v="1"/>
          <ac:spMkLst>
            <pc:docMk/>
            <pc:sldMk cId="342949574" sldId="258"/>
            <ac:spMk id="47" creationId="{BACC6370-2D7E-4714-9D71-7542949D7D5D}"/>
          </ac:spMkLst>
        </pc:spChg>
        <pc:spChg chg="del">
          <ac:chgData name="Stefania Beatrice Iordache (2430125)" userId="S::2430125@student.uwtsd.ac.uk::2a117091-8513-483e-b9f6-1164df6380e9" providerId="AD" clId="Web-{8D1B42FA-118F-E5EC-3B56-1AA5DAC110CB}" dt="2025-12-11T18:36:02.126" v="1"/>
          <ac:spMkLst>
            <pc:docMk/>
            <pc:sldMk cId="342949574" sldId="258"/>
            <ac:spMk id="49" creationId="{F68B3F68-107C-434F-AA38-110D5EA91B85}"/>
          </ac:spMkLst>
        </pc:spChg>
        <pc:spChg chg="del">
          <ac:chgData name="Stefania Beatrice Iordache (2430125)" userId="S::2430125@student.uwtsd.ac.uk::2a117091-8513-483e-b9f6-1164df6380e9" providerId="AD" clId="Web-{8D1B42FA-118F-E5EC-3B56-1AA5DAC110CB}" dt="2025-12-11T18:36:02.126" v="1"/>
          <ac:spMkLst>
            <pc:docMk/>
            <pc:sldMk cId="342949574" sldId="258"/>
            <ac:spMk id="51" creationId="{AAD0DBB9-1A4B-4391-81D4-CB19F9AB918A}"/>
          </ac:spMkLst>
        </pc:spChg>
        <pc:spChg chg="del">
          <ac:chgData name="Stefania Beatrice Iordache (2430125)" userId="S::2430125@student.uwtsd.ac.uk::2a117091-8513-483e-b9f6-1164df6380e9" providerId="AD" clId="Web-{8D1B42FA-118F-E5EC-3B56-1AA5DAC110CB}" dt="2025-12-11T18:36:02.126" v="1"/>
          <ac:spMkLst>
            <pc:docMk/>
            <pc:sldMk cId="342949574" sldId="258"/>
            <ac:spMk id="53" creationId="{063BBA22-50EA-4C4D-BE05-F1CE4E63AA56}"/>
          </ac:spMkLst>
        </pc:spChg>
        <pc:graphicFrameChg chg="mod ord">
          <ac:chgData name="Stefania Beatrice Iordache (2430125)" userId="S::2430125@student.uwtsd.ac.uk::2a117091-8513-483e-b9f6-1164df6380e9" providerId="AD" clId="Web-{8D1B42FA-118F-E5EC-3B56-1AA5DAC110CB}" dt="2025-12-11T18:36:02.126" v="1"/>
          <ac:graphicFrameMkLst>
            <pc:docMk/>
            <pc:sldMk cId="342949574" sldId="258"/>
            <ac:graphicFrameMk id="42" creationId="{15A01F8A-6833-28EB-549F-B25E5BCA3E40}"/>
          </ac:graphicFrameMkLst>
        </pc:graphicFrameChg>
      </pc:sldChg>
      <pc:sldChg chg="modSp mod modClrScheme chgLayout">
        <pc:chgData name="Stefania Beatrice Iordache (2430125)" userId="S::2430125@student.uwtsd.ac.uk::2a117091-8513-483e-b9f6-1164df6380e9" providerId="AD" clId="Web-{8D1B42FA-118F-E5EC-3B56-1AA5DAC110CB}" dt="2025-12-11T18:36:02.126" v="1"/>
        <pc:sldMkLst>
          <pc:docMk/>
          <pc:sldMk cId="3248165975" sldId="259"/>
        </pc:sldMkLst>
        <pc:spChg chg="mod ord">
          <ac:chgData name="Stefania Beatrice Iordache (2430125)" userId="S::2430125@student.uwtsd.ac.uk::2a117091-8513-483e-b9f6-1164df6380e9" providerId="AD" clId="Web-{8D1B42FA-118F-E5EC-3B56-1AA5DAC110CB}" dt="2025-12-11T18:36:02.126" v="1"/>
          <ac:spMkLst>
            <pc:docMk/>
            <pc:sldMk cId="3248165975" sldId="259"/>
            <ac:spMk id="2" creationId="{479FEC5F-0A9E-89D2-6151-984FAEB004B9}"/>
          </ac:spMkLst>
        </pc:spChg>
        <pc:spChg chg="mod ord">
          <ac:chgData name="Stefania Beatrice Iordache (2430125)" userId="S::2430125@student.uwtsd.ac.uk::2a117091-8513-483e-b9f6-1164df6380e9" providerId="AD" clId="Web-{8D1B42FA-118F-E5EC-3B56-1AA5DAC110CB}" dt="2025-12-11T18:36:02.126" v="1"/>
          <ac:spMkLst>
            <pc:docMk/>
            <pc:sldMk cId="3248165975" sldId="259"/>
            <ac:spMk id="3" creationId="{60668E69-287C-B7B6-6DB0-C3710626EBC6}"/>
          </ac:spMkLst>
        </pc:spChg>
        <pc:spChg chg="mod ord">
          <ac:chgData name="Stefania Beatrice Iordache (2430125)" userId="S::2430125@student.uwtsd.ac.uk::2a117091-8513-483e-b9f6-1164df6380e9" providerId="AD" clId="Web-{8D1B42FA-118F-E5EC-3B56-1AA5DAC110CB}" dt="2025-12-11T18:36:02.126" v="1"/>
          <ac:spMkLst>
            <pc:docMk/>
            <pc:sldMk cId="3248165975" sldId="259"/>
            <ac:spMk id="4" creationId="{0651BFEE-C374-7122-1654-EDFB595340EB}"/>
          </ac:spMkLst>
        </pc:spChg>
      </pc:sldChg>
      <pc:sldMasterChg chg="del mod setBg delSldLayout modSldLayout">
        <pc:chgData name="Stefania Beatrice Iordache (2430125)" userId="S::2430125@student.uwtsd.ac.uk::2a117091-8513-483e-b9f6-1164df6380e9" providerId="AD" clId="Web-{8D1B42FA-118F-E5EC-3B56-1AA5DAC110CB}" dt="2025-12-11T18:36:02.126" v="1"/>
        <pc:sldMasterMkLst>
          <pc:docMk/>
          <pc:sldMasterMk cId="2460954070" sldId="2147483660"/>
        </pc:sldMasterMkLst>
        <pc:sldLayoutChg chg="del mod">
          <pc:chgData name="Stefania Beatrice Iordache (2430125)" userId="S::2430125@student.uwtsd.ac.uk::2a117091-8513-483e-b9f6-1164df6380e9" providerId="AD" clId="Web-{8D1B42FA-118F-E5EC-3B56-1AA5DAC110CB}" dt="2025-12-11T18:36:02.126" v="1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 mod">
          <pc:chgData name="Stefania Beatrice Iordache (2430125)" userId="S::2430125@student.uwtsd.ac.uk::2a117091-8513-483e-b9f6-1164df6380e9" providerId="AD" clId="Web-{8D1B42FA-118F-E5EC-3B56-1AA5DAC110CB}" dt="2025-12-11T18:36:02.126" v="1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 mod">
          <pc:chgData name="Stefania Beatrice Iordache (2430125)" userId="S::2430125@student.uwtsd.ac.uk::2a117091-8513-483e-b9f6-1164df6380e9" providerId="AD" clId="Web-{8D1B42FA-118F-E5EC-3B56-1AA5DAC110CB}" dt="2025-12-11T18:36:02.126" v="1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 mod">
          <pc:chgData name="Stefania Beatrice Iordache (2430125)" userId="S::2430125@student.uwtsd.ac.uk::2a117091-8513-483e-b9f6-1164df6380e9" providerId="AD" clId="Web-{8D1B42FA-118F-E5EC-3B56-1AA5DAC110CB}" dt="2025-12-11T18:36:02.126" v="1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 mod">
          <pc:chgData name="Stefania Beatrice Iordache (2430125)" userId="S::2430125@student.uwtsd.ac.uk::2a117091-8513-483e-b9f6-1164df6380e9" providerId="AD" clId="Web-{8D1B42FA-118F-E5EC-3B56-1AA5DAC110CB}" dt="2025-12-11T18:36:02.126" v="1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 mod">
          <pc:chgData name="Stefania Beatrice Iordache (2430125)" userId="S::2430125@student.uwtsd.ac.uk::2a117091-8513-483e-b9f6-1164df6380e9" providerId="AD" clId="Web-{8D1B42FA-118F-E5EC-3B56-1AA5DAC110CB}" dt="2025-12-11T18:36:02.126" v="1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 mod">
          <pc:chgData name="Stefania Beatrice Iordache (2430125)" userId="S::2430125@student.uwtsd.ac.uk::2a117091-8513-483e-b9f6-1164df6380e9" providerId="AD" clId="Web-{8D1B42FA-118F-E5EC-3B56-1AA5DAC110CB}" dt="2025-12-11T18:36:02.126" v="1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 mod">
          <pc:chgData name="Stefania Beatrice Iordache (2430125)" userId="S::2430125@student.uwtsd.ac.uk::2a117091-8513-483e-b9f6-1164df6380e9" providerId="AD" clId="Web-{8D1B42FA-118F-E5EC-3B56-1AA5DAC110CB}" dt="2025-12-11T18:36:02.126" v="1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 mod">
          <pc:chgData name="Stefania Beatrice Iordache (2430125)" userId="S::2430125@student.uwtsd.ac.uk::2a117091-8513-483e-b9f6-1164df6380e9" providerId="AD" clId="Web-{8D1B42FA-118F-E5EC-3B56-1AA5DAC110CB}" dt="2025-12-11T18:36:02.126" v="1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 mod">
          <pc:chgData name="Stefania Beatrice Iordache (2430125)" userId="S::2430125@student.uwtsd.ac.uk::2a117091-8513-483e-b9f6-1164df6380e9" providerId="AD" clId="Web-{8D1B42FA-118F-E5EC-3B56-1AA5DAC110CB}" dt="2025-12-11T18:36:02.126" v="1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 mod">
          <pc:chgData name="Stefania Beatrice Iordache (2430125)" userId="S::2430125@student.uwtsd.ac.uk::2a117091-8513-483e-b9f6-1164df6380e9" providerId="AD" clId="Web-{8D1B42FA-118F-E5EC-3B56-1AA5DAC110CB}" dt="2025-12-11T18:36:02.126" v="1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 modSldLayout">
        <pc:chgData name="Stefania Beatrice Iordache (2430125)" userId="S::2430125@student.uwtsd.ac.uk::2a117091-8513-483e-b9f6-1164df6380e9" providerId="AD" clId="Web-{8D1B42FA-118F-E5EC-3B56-1AA5DAC110CB}" dt="2025-12-11T18:36:02.126" v="1"/>
        <pc:sldMasterMkLst>
          <pc:docMk/>
          <pc:sldMasterMk cId="1438932733" sldId="2147483672"/>
        </pc:sldMasterMkLst>
        <pc:sldLayoutChg chg="add mod replId">
          <pc:chgData name="Stefania Beatrice Iordache (2430125)" userId="S::2430125@student.uwtsd.ac.uk::2a117091-8513-483e-b9f6-1164df6380e9" providerId="AD" clId="Web-{8D1B42FA-118F-E5EC-3B56-1AA5DAC110CB}" dt="2025-12-11T18:36:02.126" v="1"/>
          <pc:sldLayoutMkLst>
            <pc:docMk/>
            <pc:sldMasterMk cId="1438932733" sldId="2147483672"/>
            <pc:sldLayoutMk cId="3864745627" sldId="2147483673"/>
          </pc:sldLayoutMkLst>
        </pc:sldLayoutChg>
        <pc:sldLayoutChg chg="add mod replId">
          <pc:chgData name="Stefania Beatrice Iordache (2430125)" userId="S::2430125@student.uwtsd.ac.uk::2a117091-8513-483e-b9f6-1164df6380e9" providerId="AD" clId="Web-{8D1B42FA-118F-E5EC-3B56-1AA5DAC110CB}" dt="2025-12-11T18:36:02.126" v="1"/>
          <pc:sldLayoutMkLst>
            <pc:docMk/>
            <pc:sldMasterMk cId="1438932733" sldId="2147483672"/>
            <pc:sldLayoutMk cId="2828005488" sldId="2147483674"/>
          </pc:sldLayoutMkLst>
        </pc:sldLayoutChg>
        <pc:sldLayoutChg chg="add mod replId">
          <pc:chgData name="Stefania Beatrice Iordache (2430125)" userId="S::2430125@student.uwtsd.ac.uk::2a117091-8513-483e-b9f6-1164df6380e9" providerId="AD" clId="Web-{8D1B42FA-118F-E5EC-3B56-1AA5DAC110CB}" dt="2025-12-11T18:36:02.126" v="1"/>
          <pc:sldLayoutMkLst>
            <pc:docMk/>
            <pc:sldMasterMk cId="1438932733" sldId="2147483672"/>
            <pc:sldLayoutMk cId="1002322453" sldId="2147483675"/>
          </pc:sldLayoutMkLst>
        </pc:sldLayoutChg>
        <pc:sldLayoutChg chg="add mod replId">
          <pc:chgData name="Stefania Beatrice Iordache (2430125)" userId="S::2430125@student.uwtsd.ac.uk::2a117091-8513-483e-b9f6-1164df6380e9" providerId="AD" clId="Web-{8D1B42FA-118F-E5EC-3B56-1AA5DAC110CB}" dt="2025-12-11T18:36:02.126" v="1"/>
          <pc:sldLayoutMkLst>
            <pc:docMk/>
            <pc:sldMasterMk cId="1438932733" sldId="2147483672"/>
            <pc:sldLayoutMk cId="402139428" sldId="2147483676"/>
          </pc:sldLayoutMkLst>
        </pc:sldLayoutChg>
        <pc:sldLayoutChg chg="add mod replId">
          <pc:chgData name="Stefania Beatrice Iordache (2430125)" userId="S::2430125@student.uwtsd.ac.uk::2a117091-8513-483e-b9f6-1164df6380e9" providerId="AD" clId="Web-{8D1B42FA-118F-E5EC-3B56-1AA5DAC110CB}" dt="2025-12-11T18:36:02.126" v="1"/>
          <pc:sldLayoutMkLst>
            <pc:docMk/>
            <pc:sldMasterMk cId="1438932733" sldId="2147483672"/>
            <pc:sldLayoutMk cId="1287831428" sldId="2147483677"/>
          </pc:sldLayoutMkLst>
        </pc:sldLayoutChg>
        <pc:sldLayoutChg chg="add mod replId">
          <pc:chgData name="Stefania Beatrice Iordache (2430125)" userId="S::2430125@student.uwtsd.ac.uk::2a117091-8513-483e-b9f6-1164df6380e9" providerId="AD" clId="Web-{8D1B42FA-118F-E5EC-3B56-1AA5DAC110CB}" dt="2025-12-11T18:36:02.126" v="1"/>
          <pc:sldLayoutMkLst>
            <pc:docMk/>
            <pc:sldMasterMk cId="1438932733" sldId="2147483672"/>
            <pc:sldLayoutMk cId="1486772599" sldId="2147483678"/>
          </pc:sldLayoutMkLst>
        </pc:sldLayoutChg>
        <pc:sldLayoutChg chg="add mod replId">
          <pc:chgData name="Stefania Beatrice Iordache (2430125)" userId="S::2430125@student.uwtsd.ac.uk::2a117091-8513-483e-b9f6-1164df6380e9" providerId="AD" clId="Web-{8D1B42FA-118F-E5EC-3B56-1AA5DAC110CB}" dt="2025-12-11T18:36:02.126" v="1"/>
          <pc:sldLayoutMkLst>
            <pc:docMk/>
            <pc:sldMasterMk cId="1438932733" sldId="2147483672"/>
            <pc:sldLayoutMk cId="1291524359" sldId="2147483679"/>
          </pc:sldLayoutMkLst>
        </pc:sldLayoutChg>
        <pc:sldLayoutChg chg="add mod replId">
          <pc:chgData name="Stefania Beatrice Iordache (2430125)" userId="S::2430125@student.uwtsd.ac.uk::2a117091-8513-483e-b9f6-1164df6380e9" providerId="AD" clId="Web-{8D1B42FA-118F-E5EC-3B56-1AA5DAC110CB}" dt="2025-12-11T18:36:02.126" v="1"/>
          <pc:sldLayoutMkLst>
            <pc:docMk/>
            <pc:sldMasterMk cId="1438932733" sldId="2147483672"/>
            <pc:sldLayoutMk cId="3589876588" sldId="2147483680"/>
          </pc:sldLayoutMkLst>
        </pc:sldLayoutChg>
        <pc:sldLayoutChg chg="add mod replId">
          <pc:chgData name="Stefania Beatrice Iordache (2430125)" userId="S::2430125@student.uwtsd.ac.uk::2a117091-8513-483e-b9f6-1164df6380e9" providerId="AD" clId="Web-{8D1B42FA-118F-E5EC-3B56-1AA5DAC110CB}" dt="2025-12-11T18:36:02.126" v="1"/>
          <pc:sldLayoutMkLst>
            <pc:docMk/>
            <pc:sldMasterMk cId="1438932733" sldId="2147483672"/>
            <pc:sldLayoutMk cId="3884508226" sldId="2147483681"/>
          </pc:sldLayoutMkLst>
        </pc:sldLayoutChg>
        <pc:sldLayoutChg chg="add mod replId">
          <pc:chgData name="Stefania Beatrice Iordache (2430125)" userId="S::2430125@student.uwtsd.ac.uk::2a117091-8513-483e-b9f6-1164df6380e9" providerId="AD" clId="Web-{8D1B42FA-118F-E5EC-3B56-1AA5DAC110CB}" dt="2025-12-11T18:36:02.126" v="1"/>
          <pc:sldLayoutMkLst>
            <pc:docMk/>
            <pc:sldMasterMk cId="1438932733" sldId="2147483672"/>
            <pc:sldLayoutMk cId="3218746735" sldId="2147483682"/>
          </pc:sldLayoutMkLst>
        </pc:sldLayoutChg>
        <pc:sldLayoutChg chg="add mod replId">
          <pc:chgData name="Stefania Beatrice Iordache (2430125)" userId="S::2430125@student.uwtsd.ac.uk::2a117091-8513-483e-b9f6-1164df6380e9" providerId="AD" clId="Web-{8D1B42FA-118F-E5EC-3B56-1AA5DAC110CB}" dt="2025-12-11T18:36:02.126" v="1"/>
          <pc:sldLayoutMkLst>
            <pc:docMk/>
            <pc:sldMasterMk cId="1438932733" sldId="2147483672"/>
            <pc:sldLayoutMk cId="2158362362" sldId="2147483683"/>
          </pc:sldLayoutMkLst>
        </pc:sldLayoutChg>
      </pc:sldMasterChg>
    </pc:docChg>
  </pc:docChgLst>
  <pc:docChgLst>
    <pc:chgData name="Stefania Beatrice Iordache (2430125)" userId="S::2430125@student.uwtsd.ac.uk::2a117091-8513-483e-b9f6-1164df6380e9" providerId="AD" clId="Web-{4025B23D-8587-53AF-D911-762BF63F78BE}"/>
    <pc:docChg chg="addSld modSld">
      <pc:chgData name="Stefania Beatrice Iordache (2430125)" userId="S::2430125@student.uwtsd.ac.uk::2a117091-8513-483e-b9f6-1164df6380e9" providerId="AD" clId="Web-{4025B23D-8587-53AF-D911-762BF63F78BE}" dt="2025-12-11T18:33:14.806" v="75" actId="20577"/>
      <pc:docMkLst>
        <pc:docMk/>
      </pc:docMkLst>
      <pc:sldChg chg="addSp delSp modSp mod setBg setClrOvrMap">
        <pc:chgData name="Stefania Beatrice Iordache (2430125)" userId="S::2430125@student.uwtsd.ac.uk::2a117091-8513-483e-b9f6-1164df6380e9" providerId="AD" clId="Web-{4025B23D-8587-53AF-D911-762BF63F78BE}" dt="2025-12-11T18:33:14.806" v="75" actId="20577"/>
        <pc:sldMkLst>
          <pc:docMk/>
          <pc:sldMk cId="109857222" sldId="256"/>
        </pc:sldMkLst>
        <pc:spChg chg="mod">
          <ac:chgData name="Stefania Beatrice Iordache (2430125)" userId="S::2430125@student.uwtsd.ac.uk::2a117091-8513-483e-b9f6-1164df6380e9" providerId="AD" clId="Web-{4025B23D-8587-53AF-D911-762BF63F78BE}" dt="2025-12-11T18:31:42.694" v="59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tefania Beatrice Iordache (2430125)" userId="S::2430125@student.uwtsd.ac.uk::2a117091-8513-483e-b9f6-1164df6380e9" providerId="AD" clId="Web-{4025B23D-8587-53AF-D911-762BF63F78BE}" dt="2025-12-11T18:33:14.806" v="75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Stefania Beatrice Iordache (2430125)" userId="S::2430125@student.uwtsd.ac.uk::2a117091-8513-483e-b9f6-1164df6380e9" providerId="AD" clId="Web-{4025B23D-8587-53AF-D911-762BF63F78BE}" dt="2025-12-11T18:31:42.694" v="59"/>
          <ac:spMkLst>
            <pc:docMk/>
            <pc:sldMk cId="109857222" sldId="256"/>
            <ac:spMk id="9" creationId="{71B2258F-86CA-4D4D-8270-BC05FCDEBFB3}"/>
          </ac:spMkLst>
        </pc:spChg>
        <pc:spChg chg="add">
          <ac:chgData name="Stefania Beatrice Iordache (2430125)" userId="S::2430125@student.uwtsd.ac.uk::2a117091-8513-483e-b9f6-1164df6380e9" providerId="AD" clId="Web-{4025B23D-8587-53AF-D911-762BF63F78BE}" dt="2025-12-11T18:31:42.694" v="59"/>
          <ac:spMkLst>
            <pc:docMk/>
            <pc:sldMk cId="109857222" sldId="256"/>
            <ac:spMk id="14" creationId="{DEE2AD96-B495-4E06-9291-B71706F728CB}"/>
          </ac:spMkLst>
        </pc:spChg>
        <pc:spChg chg="add del">
          <ac:chgData name="Stefania Beatrice Iordache (2430125)" userId="S::2430125@student.uwtsd.ac.uk::2a117091-8513-483e-b9f6-1164df6380e9" providerId="AD" clId="Web-{4025B23D-8587-53AF-D911-762BF63F78BE}" dt="2025-12-11T18:31:37.944" v="56"/>
          <ac:spMkLst>
            <pc:docMk/>
            <pc:sldMk cId="109857222" sldId="256"/>
            <ac:spMk id="15" creationId="{6F828D28-8E09-41CC-8229-3070B5467A96}"/>
          </ac:spMkLst>
        </pc:spChg>
        <pc:spChg chg="add">
          <ac:chgData name="Stefania Beatrice Iordache (2430125)" userId="S::2430125@student.uwtsd.ac.uk::2a117091-8513-483e-b9f6-1164df6380e9" providerId="AD" clId="Web-{4025B23D-8587-53AF-D911-762BF63F78BE}" dt="2025-12-11T18:31:42.694" v="59"/>
          <ac:spMkLst>
            <pc:docMk/>
            <pc:sldMk cId="109857222" sldId="256"/>
            <ac:spMk id="16" creationId="{53CF6D67-C5A8-4ADD-9E8E-1E38CA1D3166}"/>
          </ac:spMkLst>
        </pc:spChg>
        <pc:spChg chg="add del">
          <ac:chgData name="Stefania Beatrice Iordache (2430125)" userId="S::2430125@student.uwtsd.ac.uk::2a117091-8513-483e-b9f6-1164df6380e9" providerId="AD" clId="Web-{4025B23D-8587-53AF-D911-762BF63F78BE}" dt="2025-12-11T18:31:37.944" v="56"/>
          <ac:spMkLst>
            <pc:docMk/>
            <pc:sldMk cId="109857222" sldId="256"/>
            <ac:spMk id="17" creationId="{D5B012D8-7F27-4758-9AC6-C889B154BD73}"/>
          </ac:spMkLst>
        </pc:spChg>
        <pc:spChg chg="add">
          <ac:chgData name="Stefania Beatrice Iordache (2430125)" userId="S::2430125@student.uwtsd.ac.uk::2a117091-8513-483e-b9f6-1164df6380e9" providerId="AD" clId="Web-{4025B23D-8587-53AF-D911-762BF63F78BE}" dt="2025-12-11T18:31:42.694" v="59"/>
          <ac:spMkLst>
            <pc:docMk/>
            <pc:sldMk cId="109857222" sldId="256"/>
            <ac:spMk id="18" creationId="{86909FA0-B515-4681-B7A8-FA281D133B94}"/>
          </ac:spMkLst>
        </pc:spChg>
        <pc:spChg chg="add del">
          <ac:chgData name="Stefania Beatrice Iordache (2430125)" userId="S::2430125@student.uwtsd.ac.uk::2a117091-8513-483e-b9f6-1164df6380e9" providerId="AD" clId="Web-{4025B23D-8587-53AF-D911-762BF63F78BE}" dt="2025-12-11T18:31:37.944" v="56"/>
          <ac:spMkLst>
            <pc:docMk/>
            <pc:sldMk cId="109857222" sldId="256"/>
            <ac:spMk id="19" creationId="{4063B759-00FC-46D1-9898-8E8625268FAF}"/>
          </ac:spMkLst>
        </pc:spChg>
        <pc:spChg chg="add">
          <ac:chgData name="Stefania Beatrice Iordache (2430125)" userId="S::2430125@student.uwtsd.ac.uk::2a117091-8513-483e-b9f6-1164df6380e9" providerId="AD" clId="Web-{4025B23D-8587-53AF-D911-762BF63F78BE}" dt="2025-12-11T18:31:42.694" v="59"/>
          <ac:spMkLst>
            <pc:docMk/>
            <pc:sldMk cId="109857222" sldId="256"/>
            <ac:spMk id="20" creationId="{21C9FE86-FCC3-4A31-AA1C-C882262B7FE7}"/>
          </ac:spMkLst>
        </pc:spChg>
        <pc:spChg chg="add del">
          <ac:chgData name="Stefania Beatrice Iordache (2430125)" userId="S::2430125@student.uwtsd.ac.uk::2a117091-8513-483e-b9f6-1164df6380e9" providerId="AD" clId="Web-{4025B23D-8587-53AF-D911-762BF63F78BE}" dt="2025-12-11T18:31:42.679" v="58"/>
          <ac:spMkLst>
            <pc:docMk/>
            <pc:sldMk cId="109857222" sldId="256"/>
            <ac:spMk id="21" creationId="{3A930249-8242-4E2B-AF17-C01826488321}"/>
          </ac:spMkLst>
        </pc:spChg>
        <pc:spChg chg="add del">
          <ac:chgData name="Stefania Beatrice Iordache (2430125)" userId="S::2430125@student.uwtsd.ac.uk::2a117091-8513-483e-b9f6-1164df6380e9" providerId="AD" clId="Web-{4025B23D-8587-53AF-D911-762BF63F78BE}" dt="2025-12-11T18:31:42.679" v="58"/>
          <ac:spMkLst>
            <pc:docMk/>
            <pc:sldMk cId="109857222" sldId="256"/>
            <ac:spMk id="22" creationId="{A5BDD999-C5E1-4B3E-A710-768673819165}"/>
          </ac:spMkLst>
        </pc:spChg>
        <pc:spChg chg="add">
          <ac:chgData name="Stefania Beatrice Iordache (2430125)" userId="S::2430125@student.uwtsd.ac.uk::2a117091-8513-483e-b9f6-1164df6380e9" providerId="AD" clId="Web-{4025B23D-8587-53AF-D911-762BF63F78BE}" dt="2025-12-11T18:31:42.694" v="59"/>
          <ac:spMkLst>
            <pc:docMk/>
            <pc:sldMk cId="109857222" sldId="256"/>
            <ac:spMk id="24" creationId="{A09989E4-EFDC-4A90-A633-E0525FB4139E}"/>
          </ac:spMkLst>
        </pc:spChg>
        <pc:spChg chg="add">
          <ac:chgData name="Stefania Beatrice Iordache (2430125)" userId="S::2430125@student.uwtsd.ac.uk::2a117091-8513-483e-b9f6-1164df6380e9" providerId="AD" clId="Web-{4025B23D-8587-53AF-D911-762BF63F78BE}" dt="2025-12-11T18:31:42.694" v="59"/>
          <ac:spMkLst>
            <pc:docMk/>
            <pc:sldMk cId="109857222" sldId="256"/>
            <ac:spMk id="25" creationId="{7D96243B-ECED-4B71-8E06-AE9A285EAD20}"/>
          </ac:spMkLst>
        </pc:spChg>
        <pc:picChg chg="add del">
          <ac:chgData name="Stefania Beatrice Iordache (2430125)" userId="S::2430125@student.uwtsd.ac.uk::2a117091-8513-483e-b9f6-1164df6380e9" providerId="AD" clId="Web-{4025B23D-8587-53AF-D911-762BF63F78BE}" dt="2025-12-11T18:30:56.114" v="54"/>
          <ac:picMkLst>
            <pc:docMk/>
            <pc:sldMk cId="109857222" sldId="256"/>
            <ac:picMk id="5" creationId="{2332632D-58B0-4537-03C3-CA720D153EDC}"/>
          </ac:picMkLst>
        </pc:picChg>
        <pc:picChg chg="add del">
          <ac:chgData name="Stefania Beatrice Iordache (2430125)" userId="S::2430125@student.uwtsd.ac.uk::2a117091-8513-483e-b9f6-1164df6380e9" providerId="AD" clId="Web-{4025B23D-8587-53AF-D911-762BF63F78BE}" dt="2025-12-11T18:31:37.944" v="56"/>
          <ac:picMkLst>
            <pc:docMk/>
            <pc:sldMk cId="109857222" sldId="256"/>
            <ac:picMk id="11" creationId="{03D1FF83-FE40-C9EA-C6C4-C6CF187A86BC}"/>
          </ac:picMkLst>
        </pc:picChg>
        <pc:picChg chg="add del">
          <ac:chgData name="Stefania Beatrice Iordache (2430125)" userId="S::2430125@student.uwtsd.ac.uk::2a117091-8513-483e-b9f6-1164df6380e9" providerId="AD" clId="Web-{4025B23D-8587-53AF-D911-762BF63F78BE}" dt="2025-12-11T18:31:42.679" v="58"/>
          <ac:picMkLst>
            <pc:docMk/>
            <pc:sldMk cId="109857222" sldId="256"/>
            <ac:picMk id="23" creationId="{946CDFE5-C5B5-DE1D-F59E-EF42A2260C18}"/>
          </ac:picMkLst>
        </pc:picChg>
      </pc:sldChg>
      <pc:sldChg chg="addSp delSp modSp new mod setBg setClrOvrMap">
        <pc:chgData name="Stefania Beatrice Iordache (2430125)" userId="S::2430125@student.uwtsd.ac.uk::2a117091-8513-483e-b9f6-1164df6380e9" providerId="AD" clId="Web-{4025B23D-8587-53AF-D911-762BF63F78BE}" dt="2025-12-11T18:32:15.367" v="64"/>
        <pc:sldMkLst>
          <pc:docMk/>
          <pc:sldMk cId="1871348777" sldId="257"/>
        </pc:sldMkLst>
        <pc:spChg chg="mod">
          <ac:chgData name="Stefania Beatrice Iordache (2430125)" userId="S::2430125@student.uwtsd.ac.uk::2a117091-8513-483e-b9f6-1164df6380e9" providerId="AD" clId="Web-{4025B23D-8587-53AF-D911-762BF63F78BE}" dt="2025-12-11T18:32:15.367" v="64"/>
          <ac:spMkLst>
            <pc:docMk/>
            <pc:sldMk cId="1871348777" sldId="257"/>
            <ac:spMk id="2" creationId="{CA7F7C43-8B12-F3A2-5E1C-450778B6E770}"/>
          </ac:spMkLst>
        </pc:spChg>
        <pc:spChg chg="del mod">
          <ac:chgData name="Stefania Beatrice Iordache (2430125)" userId="S::2430125@student.uwtsd.ac.uk::2a117091-8513-483e-b9f6-1164df6380e9" providerId="AD" clId="Web-{4025B23D-8587-53AF-D911-762BF63F78BE}" dt="2025-12-11T18:25:00.659" v="15"/>
          <ac:spMkLst>
            <pc:docMk/>
            <pc:sldMk cId="1871348777" sldId="257"/>
            <ac:spMk id="3" creationId="{4935FCA6-3F23-69D1-B649-E6F726E97938}"/>
          </ac:spMkLst>
        </pc:spChg>
        <pc:spChg chg="add del mod">
          <ac:chgData name="Stefania Beatrice Iordache (2430125)" userId="S::2430125@student.uwtsd.ac.uk::2a117091-8513-483e-b9f6-1164df6380e9" providerId="AD" clId="Web-{4025B23D-8587-53AF-D911-762BF63F78BE}" dt="2025-12-11T18:32:15.367" v="64"/>
          <ac:spMkLst>
            <pc:docMk/>
            <pc:sldMk cId="1871348777" sldId="257"/>
            <ac:spMk id="9" creationId="{AE2B703B-46F9-481A-A605-82E2A828C4FA}"/>
          </ac:spMkLst>
        </pc:spChg>
        <pc:spChg chg="add del">
          <ac:chgData name="Stefania Beatrice Iordache (2430125)" userId="S::2430125@student.uwtsd.ac.uk::2a117091-8513-483e-b9f6-1164df6380e9" providerId="AD" clId="Web-{4025B23D-8587-53AF-D911-762BF63F78BE}" dt="2025-12-11T18:32:15.367" v="64"/>
          <ac:spMkLst>
            <pc:docMk/>
            <pc:sldMk cId="1871348777" sldId="257"/>
            <ac:spMk id="11" creationId="{F13BE4D7-0C3D-4906-B230-A1C5B4665CCF}"/>
          </ac:spMkLst>
        </pc:spChg>
        <pc:spChg chg="add del">
          <ac:chgData name="Stefania Beatrice Iordache (2430125)" userId="S::2430125@student.uwtsd.ac.uk::2a117091-8513-483e-b9f6-1164df6380e9" providerId="AD" clId="Web-{4025B23D-8587-53AF-D911-762BF63F78BE}" dt="2025-12-11T18:32:15.273" v="63"/>
          <ac:spMkLst>
            <pc:docMk/>
            <pc:sldMk cId="1871348777" sldId="257"/>
            <ac:spMk id="16" creationId="{BACC6370-2D7E-4714-9D71-7542949D7D5D}"/>
          </ac:spMkLst>
        </pc:spChg>
        <pc:spChg chg="add del">
          <ac:chgData name="Stefania Beatrice Iordache (2430125)" userId="S::2430125@student.uwtsd.ac.uk::2a117091-8513-483e-b9f6-1164df6380e9" providerId="AD" clId="Web-{4025B23D-8587-53AF-D911-762BF63F78BE}" dt="2025-12-11T18:32:11.054" v="61"/>
          <ac:spMkLst>
            <pc:docMk/>
            <pc:sldMk cId="1871348777" sldId="257"/>
            <ac:spMk id="17" creationId="{9228552E-C8B1-4A80-8448-0787CE0FC704}"/>
          </ac:spMkLst>
        </pc:spChg>
        <pc:spChg chg="add del">
          <ac:chgData name="Stefania Beatrice Iordache (2430125)" userId="S::2430125@student.uwtsd.ac.uk::2a117091-8513-483e-b9f6-1164df6380e9" providerId="AD" clId="Web-{4025B23D-8587-53AF-D911-762BF63F78BE}" dt="2025-12-11T18:32:15.273" v="63"/>
          <ac:spMkLst>
            <pc:docMk/>
            <pc:sldMk cId="1871348777" sldId="257"/>
            <ac:spMk id="18" creationId="{F68B3F68-107C-434F-AA38-110D5EA91B85}"/>
          </ac:spMkLst>
        </pc:spChg>
        <pc:spChg chg="add del">
          <ac:chgData name="Stefania Beatrice Iordache (2430125)" userId="S::2430125@student.uwtsd.ac.uk::2a117091-8513-483e-b9f6-1164df6380e9" providerId="AD" clId="Web-{4025B23D-8587-53AF-D911-762BF63F78BE}" dt="2025-12-11T18:32:15.273" v="63"/>
          <ac:spMkLst>
            <pc:docMk/>
            <pc:sldMk cId="1871348777" sldId="257"/>
            <ac:spMk id="20" creationId="{AAD0DBB9-1A4B-4391-81D4-CB19F9AB918A}"/>
          </ac:spMkLst>
        </pc:spChg>
        <pc:spChg chg="add del">
          <ac:chgData name="Stefania Beatrice Iordache (2430125)" userId="S::2430125@student.uwtsd.ac.uk::2a117091-8513-483e-b9f6-1164df6380e9" providerId="AD" clId="Web-{4025B23D-8587-53AF-D911-762BF63F78BE}" dt="2025-12-11T18:32:15.273" v="63"/>
          <ac:spMkLst>
            <pc:docMk/>
            <pc:sldMk cId="1871348777" sldId="257"/>
            <ac:spMk id="22" creationId="{063BBA22-50EA-4C4D-BE05-F1CE4E63AA56}"/>
          </ac:spMkLst>
        </pc:spChg>
        <pc:spChg chg="add">
          <ac:chgData name="Stefania Beatrice Iordache (2430125)" userId="S::2430125@student.uwtsd.ac.uk::2a117091-8513-483e-b9f6-1164df6380e9" providerId="AD" clId="Web-{4025B23D-8587-53AF-D911-762BF63F78BE}" dt="2025-12-11T18:32:15.367" v="64"/>
          <ac:spMkLst>
            <pc:docMk/>
            <pc:sldMk cId="1871348777" sldId="257"/>
            <ac:spMk id="24" creationId="{BACC6370-2D7E-4714-9D71-7542949D7D5D}"/>
          </ac:spMkLst>
        </pc:spChg>
        <pc:spChg chg="add">
          <ac:chgData name="Stefania Beatrice Iordache (2430125)" userId="S::2430125@student.uwtsd.ac.uk::2a117091-8513-483e-b9f6-1164df6380e9" providerId="AD" clId="Web-{4025B23D-8587-53AF-D911-762BF63F78BE}" dt="2025-12-11T18:32:15.367" v="64"/>
          <ac:spMkLst>
            <pc:docMk/>
            <pc:sldMk cId="1871348777" sldId="257"/>
            <ac:spMk id="25" creationId="{F68B3F68-107C-434F-AA38-110D5EA91B85}"/>
          </ac:spMkLst>
        </pc:spChg>
        <pc:spChg chg="add">
          <ac:chgData name="Stefania Beatrice Iordache (2430125)" userId="S::2430125@student.uwtsd.ac.uk::2a117091-8513-483e-b9f6-1164df6380e9" providerId="AD" clId="Web-{4025B23D-8587-53AF-D911-762BF63F78BE}" dt="2025-12-11T18:32:15.367" v="64"/>
          <ac:spMkLst>
            <pc:docMk/>
            <pc:sldMk cId="1871348777" sldId="257"/>
            <ac:spMk id="26" creationId="{AAD0DBB9-1A4B-4391-81D4-CB19F9AB918A}"/>
          </ac:spMkLst>
        </pc:spChg>
        <pc:spChg chg="add">
          <ac:chgData name="Stefania Beatrice Iordache (2430125)" userId="S::2430125@student.uwtsd.ac.uk::2a117091-8513-483e-b9f6-1164df6380e9" providerId="AD" clId="Web-{4025B23D-8587-53AF-D911-762BF63F78BE}" dt="2025-12-11T18:32:15.367" v="64"/>
          <ac:spMkLst>
            <pc:docMk/>
            <pc:sldMk cId="1871348777" sldId="257"/>
            <ac:spMk id="27" creationId="{063BBA22-50EA-4C4D-BE05-F1CE4E63AA56}"/>
          </ac:spMkLst>
        </pc:spChg>
        <pc:graphicFrameChg chg="add mod modGraphic">
          <ac:chgData name="Stefania Beatrice Iordache (2430125)" userId="S::2430125@student.uwtsd.ac.uk::2a117091-8513-483e-b9f6-1164df6380e9" providerId="AD" clId="Web-{4025B23D-8587-53AF-D911-762BF63F78BE}" dt="2025-12-11T18:32:15.367" v="64"/>
          <ac:graphicFrameMkLst>
            <pc:docMk/>
            <pc:sldMk cId="1871348777" sldId="257"/>
            <ac:graphicFrameMk id="5" creationId="{9A9BEFAB-0A11-4277-F971-39AF75F7B28F}"/>
          </ac:graphicFrameMkLst>
        </pc:graphicFrameChg>
        <pc:picChg chg="add del">
          <ac:chgData name="Stefania Beatrice Iordache (2430125)" userId="S::2430125@student.uwtsd.ac.uk::2a117091-8513-483e-b9f6-1164df6380e9" providerId="AD" clId="Web-{4025B23D-8587-53AF-D911-762BF63F78BE}" dt="2025-12-11T18:32:11.054" v="61"/>
          <ac:picMkLst>
            <pc:docMk/>
            <pc:sldMk cId="1871348777" sldId="257"/>
            <ac:picMk id="13" creationId="{1155C8E7-BF6B-5A24-509B-B9CB53CAA523}"/>
          </ac:picMkLst>
        </pc:picChg>
      </pc:sldChg>
      <pc:sldChg chg="addSp delSp modSp new mod setBg">
        <pc:chgData name="Stefania Beatrice Iordache (2430125)" userId="S::2430125@student.uwtsd.ac.uk::2a117091-8513-483e-b9f6-1164df6380e9" providerId="AD" clId="Web-{4025B23D-8587-53AF-D911-762BF63F78BE}" dt="2025-12-11T18:32:48.462" v="72"/>
        <pc:sldMkLst>
          <pc:docMk/>
          <pc:sldMk cId="342949574" sldId="258"/>
        </pc:sldMkLst>
        <pc:spChg chg="mod">
          <ac:chgData name="Stefania Beatrice Iordache (2430125)" userId="S::2430125@student.uwtsd.ac.uk::2a117091-8513-483e-b9f6-1164df6380e9" providerId="AD" clId="Web-{4025B23D-8587-53AF-D911-762BF63F78BE}" dt="2025-12-11T18:30:06.347" v="44" actId="14100"/>
          <ac:spMkLst>
            <pc:docMk/>
            <pc:sldMk cId="342949574" sldId="258"/>
            <ac:spMk id="2" creationId="{9BC12ED7-354D-4B7F-12D6-5D6153807605}"/>
          </ac:spMkLst>
        </pc:spChg>
        <pc:spChg chg="add del mod ord">
          <ac:chgData name="Stefania Beatrice Iordache (2430125)" userId="S::2430125@student.uwtsd.ac.uk::2a117091-8513-483e-b9f6-1164df6380e9" providerId="AD" clId="Web-{4025B23D-8587-53AF-D911-762BF63F78BE}" dt="2025-12-11T18:32:31.446" v="69"/>
          <ac:spMkLst>
            <pc:docMk/>
            <pc:sldMk cId="342949574" sldId="258"/>
            <ac:spMk id="3" creationId="{B115CBF3-8F07-68C8-0384-6F1307DB5BEF}"/>
          </ac:spMkLst>
        </pc:spChg>
        <pc:spChg chg="add del">
          <ac:chgData name="Stefania Beatrice Iordache (2430125)" userId="S::2430125@student.uwtsd.ac.uk::2a117091-8513-483e-b9f6-1164df6380e9" providerId="AD" clId="Web-{4025B23D-8587-53AF-D911-762BF63F78BE}" dt="2025-12-11T18:28:01.248" v="26"/>
          <ac:spMkLst>
            <pc:docMk/>
            <pc:sldMk cId="342949574" sldId="258"/>
            <ac:spMk id="8" creationId="{C2554CA6-288E-4202-BC52-2E5A8F0C0AED}"/>
          </ac:spMkLst>
        </pc:spChg>
        <pc:spChg chg="add del">
          <ac:chgData name="Stefania Beatrice Iordache (2430125)" userId="S::2430125@student.uwtsd.ac.uk::2a117091-8513-483e-b9f6-1164df6380e9" providerId="AD" clId="Web-{4025B23D-8587-53AF-D911-762BF63F78BE}" dt="2025-12-11T18:28:09.201" v="28"/>
          <ac:spMkLst>
            <pc:docMk/>
            <pc:sldMk cId="342949574" sldId="258"/>
            <ac:spMk id="9" creationId="{C0763A76-9F1C-4FC5-82B7-DD475DA461B2}"/>
          </ac:spMkLst>
        </pc:spChg>
        <pc:spChg chg="add del">
          <ac:chgData name="Stefania Beatrice Iordache (2430125)" userId="S::2430125@student.uwtsd.ac.uk::2a117091-8513-483e-b9f6-1164df6380e9" providerId="AD" clId="Web-{4025B23D-8587-53AF-D911-762BF63F78BE}" dt="2025-12-11T18:28:01.248" v="26"/>
          <ac:spMkLst>
            <pc:docMk/>
            <pc:sldMk cId="342949574" sldId="258"/>
            <ac:spMk id="10" creationId="{B10BB131-AC8E-4A8E-A5D1-36260F720C3B}"/>
          </ac:spMkLst>
        </pc:spChg>
        <pc:spChg chg="add del">
          <ac:chgData name="Stefania Beatrice Iordache (2430125)" userId="S::2430125@student.uwtsd.ac.uk::2a117091-8513-483e-b9f6-1164df6380e9" providerId="AD" clId="Web-{4025B23D-8587-53AF-D911-762BF63F78BE}" dt="2025-12-11T18:28:09.201" v="28"/>
          <ac:spMkLst>
            <pc:docMk/>
            <pc:sldMk cId="342949574" sldId="258"/>
            <ac:spMk id="11" creationId="{E81BF4F6-F2CF-4984-9D14-D6966D92F99F}"/>
          </ac:spMkLst>
        </pc:spChg>
        <pc:spChg chg="add del">
          <ac:chgData name="Stefania Beatrice Iordache (2430125)" userId="S::2430125@student.uwtsd.ac.uk::2a117091-8513-483e-b9f6-1164df6380e9" providerId="AD" clId="Web-{4025B23D-8587-53AF-D911-762BF63F78BE}" dt="2025-12-11T18:28:01.248" v="26"/>
          <ac:spMkLst>
            <pc:docMk/>
            <pc:sldMk cId="342949574" sldId="258"/>
            <ac:spMk id="12" creationId="{5B7778FC-632E-4DCA-A7CB-0D7731CCF970}"/>
          </ac:spMkLst>
        </pc:spChg>
        <pc:spChg chg="add del">
          <ac:chgData name="Stefania Beatrice Iordache (2430125)" userId="S::2430125@student.uwtsd.ac.uk::2a117091-8513-483e-b9f6-1164df6380e9" providerId="AD" clId="Web-{4025B23D-8587-53AF-D911-762BF63F78BE}" dt="2025-12-11T18:28:22.343" v="33"/>
          <ac:spMkLst>
            <pc:docMk/>
            <pc:sldMk cId="342949574" sldId="258"/>
            <ac:spMk id="13" creationId="{EDDBB197-D710-4A4F-A9CA-FD2177498BE8}"/>
          </ac:spMkLst>
        </pc:spChg>
        <pc:spChg chg="add del">
          <ac:chgData name="Stefania Beatrice Iordache (2430125)" userId="S::2430125@student.uwtsd.ac.uk::2a117091-8513-483e-b9f6-1164df6380e9" providerId="AD" clId="Web-{4025B23D-8587-53AF-D911-762BF63F78BE}" dt="2025-12-11T18:28:01.248" v="26"/>
          <ac:spMkLst>
            <pc:docMk/>
            <pc:sldMk cId="342949574" sldId="258"/>
            <ac:spMk id="14" creationId="{FA23A907-97FB-4A8F-880A-DD77401C4296}"/>
          </ac:spMkLst>
        </pc:spChg>
        <pc:spChg chg="add del mod">
          <ac:chgData name="Stefania Beatrice Iordache (2430125)" userId="S::2430125@student.uwtsd.ac.uk::2a117091-8513-483e-b9f6-1164df6380e9" providerId="AD" clId="Web-{4025B23D-8587-53AF-D911-762BF63F78BE}" dt="2025-12-11T18:28:22.343" v="33"/>
          <ac:spMkLst>
            <pc:docMk/>
            <pc:sldMk cId="342949574" sldId="258"/>
            <ac:spMk id="19" creationId="{975D1CFA-2CDB-4B64-BD9F-85744E8DA12F}"/>
          </ac:spMkLst>
        </pc:spChg>
        <pc:spChg chg="add del">
          <ac:chgData name="Stefania Beatrice Iordache (2430125)" userId="S::2430125@student.uwtsd.ac.uk::2a117091-8513-483e-b9f6-1164df6380e9" providerId="AD" clId="Web-{4025B23D-8587-53AF-D911-762BF63F78BE}" dt="2025-12-11T18:28:22.327" v="32"/>
          <ac:spMkLst>
            <pc:docMk/>
            <pc:sldMk cId="342949574" sldId="258"/>
            <ac:spMk id="25" creationId="{B95B9BA8-1D69-4796-85F5-B6D0BD52354B}"/>
          </ac:spMkLst>
        </pc:spChg>
        <pc:spChg chg="add">
          <ac:chgData name="Stefania Beatrice Iordache (2430125)" userId="S::2430125@student.uwtsd.ac.uk::2a117091-8513-483e-b9f6-1164df6380e9" providerId="AD" clId="Web-{4025B23D-8587-53AF-D911-762BF63F78BE}" dt="2025-12-11T18:28:22.343" v="33"/>
          <ac:spMkLst>
            <pc:docMk/>
            <pc:sldMk cId="342949574" sldId="258"/>
            <ac:spMk id="29" creationId="{0007FE00-9498-4706-B255-6437B0252C02}"/>
          </ac:spMkLst>
        </pc:spChg>
        <pc:spChg chg="add">
          <ac:chgData name="Stefania Beatrice Iordache (2430125)" userId="S::2430125@student.uwtsd.ac.uk::2a117091-8513-483e-b9f6-1164df6380e9" providerId="AD" clId="Web-{4025B23D-8587-53AF-D911-762BF63F78BE}" dt="2025-12-11T18:28:22.343" v="33"/>
          <ac:spMkLst>
            <pc:docMk/>
            <pc:sldMk cId="342949574" sldId="258"/>
            <ac:spMk id="35" creationId="{2EB492CD-616E-47F8-933B-5E2D952A0593}"/>
          </ac:spMkLst>
        </pc:spChg>
        <pc:spChg chg="add">
          <ac:chgData name="Stefania Beatrice Iordache (2430125)" userId="S::2430125@student.uwtsd.ac.uk::2a117091-8513-483e-b9f6-1164df6380e9" providerId="AD" clId="Web-{4025B23D-8587-53AF-D911-762BF63F78BE}" dt="2025-12-11T18:28:22.343" v="33"/>
          <ac:spMkLst>
            <pc:docMk/>
            <pc:sldMk cId="342949574" sldId="258"/>
            <ac:spMk id="36" creationId="{59383CF9-23B5-4335-9B21-1791C4CF1C75}"/>
          </ac:spMkLst>
        </pc:spChg>
        <pc:grpChg chg="add del">
          <ac:chgData name="Stefania Beatrice Iordache (2430125)" userId="S::2430125@student.uwtsd.ac.uk::2a117091-8513-483e-b9f6-1164df6380e9" providerId="AD" clId="Web-{4025B23D-8587-53AF-D911-762BF63F78BE}" dt="2025-12-11T18:28:22.343" v="33"/>
          <ac:grpSpMkLst>
            <pc:docMk/>
            <pc:sldMk cId="342949574" sldId="258"/>
            <ac:grpSpMk id="20" creationId="{25EE5136-01F1-466C-962D-BA9B4C6757AA}"/>
          </ac:grpSpMkLst>
        </pc:grpChg>
        <pc:grpChg chg="add del">
          <ac:chgData name="Stefania Beatrice Iordache (2430125)" userId="S::2430125@student.uwtsd.ac.uk::2a117091-8513-483e-b9f6-1164df6380e9" providerId="AD" clId="Web-{4025B23D-8587-53AF-D911-762BF63F78BE}" dt="2025-12-11T18:28:22.327" v="32"/>
          <ac:grpSpMkLst>
            <pc:docMk/>
            <pc:sldMk cId="342949574" sldId="258"/>
            <ac:grpSpMk id="27" creationId="{D44E3F87-3D58-4B03-86B2-15A5C5B9C964}"/>
          </ac:grpSpMkLst>
        </pc:grpChg>
        <pc:graphicFrameChg chg="add del">
          <ac:chgData name="Stefania Beatrice Iordache (2430125)" userId="S::2430125@student.uwtsd.ac.uk::2a117091-8513-483e-b9f6-1164df6380e9" providerId="AD" clId="Web-{4025B23D-8587-53AF-D911-762BF63F78BE}" dt="2025-12-11T18:32:28.961" v="66"/>
          <ac:graphicFrameMkLst>
            <pc:docMk/>
            <pc:sldMk cId="342949574" sldId="258"/>
            <ac:graphicFrameMk id="38" creationId="{15A01F8A-6833-28EB-549F-B25E5BCA3E40}"/>
          </ac:graphicFrameMkLst>
        </pc:graphicFrameChg>
        <pc:graphicFrameChg chg="add del">
          <ac:chgData name="Stefania Beatrice Iordache (2430125)" userId="S::2430125@student.uwtsd.ac.uk::2a117091-8513-483e-b9f6-1164df6380e9" providerId="AD" clId="Web-{4025B23D-8587-53AF-D911-762BF63F78BE}" dt="2025-12-11T18:32:31.430" v="68"/>
          <ac:graphicFrameMkLst>
            <pc:docMk/>
            <pc:sldMk cId="342949574" sldId="258"/>
            <ac:graphicFrameMk id="40" creationId="{E57EE7CE-88BD-E4BA-E71B-248265A20972}"/>
          </ac:graphicFrameMkLst>
        </pc:graphicFrameChg>
        <pc:graphicFrameChg chg="add modGraphic">
          <ac:chgData name="Stefania Beatrice Iordache (2430125)" userId="S::2430125@student.uwtsd.ac.uk::2a117091-8513-483e-b9f6-1164df6380e9" providerId="AD" clId="Web-{4025B23D-8587-53AF-D911-762BF63F78BE}" dt="2025-12-11T18:32:40.774" v="71" actId="20577"/>
          <ac:graphicFrameMkLst>
            <pc:docMk/>
            <pc:sldMk cId="342949574" sldId="258"/>
            <ac:graphicFrameMk id="42" creationId="{15A01F8A-6833-28EB-549F-B25E5BCA3E40}"/>
          </ac:graphicFrameMkLst>
        </pc:graphicFrameChg>
        <pc:picChg chg="add del">
          <ac:chgData name="Stefania Beatrice Iordache (2430125)" userId="S::2430125@student.uwtsd.ac.uk::2a117091-8513-483e-b9f6-1164df6380e9" providerId="AD" clId="Web-{4025B23D-8587-53AF-D911-762BF63F78BE}" dt="2025-12-11T18:28:09.201" v="28"/>
          <ac:picMkLst>
            <pc:docMk/>
            <pc:sldMk cId="342949574" sldId="258"/>
            <ac:picMk id="5" creationId="{9D5549F0-8B3D-B511-C958-EC02CF0A22A4}"/>
          </ac:picMkLst>
        </pc:picChg>
        <pc:picChg chg="add mod">
          <ac:chgData name="Stefania Beatrice Iordache (2430125)" userId="S::2430125@student.uwtsd.ac.uk::2a117091-8513-483e-b9f6-1164df6380e9" providerId="AD" clId="Web-{4025B23D-8587-53AF-D911-762BF63F78BE}" dt="2025-12-11T18:32:48.462" v="72"/>
          <ac:picMkLst>
            <pc:docMk/>
            <pc:sldMk cId="342949574" sldId="258"/>
            <ac:picMk id="7" creationId="{01AC772E-E87F-2201-6E29-4AF319DD626E}"/>
          </ac:picMkLst>
        </pc:picChg>
      </pc:sldChg>
    </pc:docChg>
  </pc:docChgLst>
  <pc:docChgLst>
    <pc:chgData name="Stefania Beatrice Iordache (2430125)" userId="S::2430125@student.uwtsd.ac.uk::2a117091-8513-483e-b9f6-1164df6380e9" providerId="AD" clId="Web-{911911FA-B707-40B5-571F-AEA18863AD09}"/>
    <pc:docChg chg="mod addSld modSld addMainMaster delMainMaster">
      <pc:chgData name="Stefania Beatrice Iordache (2430125)" userId="S::2430125@student.uwtsd.ac.uk::2a117091-8513-483e-b9f6-1164df6380e9" providerId="AD" clId="Web-{911911FA-B707-40B5-571F-AEA18863AD09}" dt="2025-12-11T18:54:19.074" v="63" actId="20577"/>
      <pc:docMkLst>
        <pc:docMk/>
      </pc:docMkLst>
      <pc:sldChg chg="modSp mod modClrScheme chgLayout">
        <pc:chgData name="Stefania Beatrice Iordache (2430125)" userId="S::2430125@student.uwtsd.ac.uk::2a117091-8513-483e-b9f6-1164df6380e9" providerId="AD" clId="Web-{911911FA-B707-40B5-571F-AEA18863AD09}" dt="2025-12-11T18:38:15.943" v="0"/>
        <pc:sldMkLst>
          <pc:docMk/>
          <pc:sldMk cId="109857222" sldId="256"/>
        </pc:sldMkLst>
        <pc:spChg chg="mod ord">
          <ac:chgData name="Stefania Beatrice Iordache (2430125)" userId="S::2430125@student.uwtsd.ac.uk::2a117091-8513-483e-b9f6-1164df6380e9" providerId="AD" clId="Web-{911911FA-B707-40B5-571F-AEA18863AD09}" dt="2025-12-11T18:38:15.943" v="0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Stefania Beatrice Iordache (2430125)" userId="S::2430125@student.uwtsd.ac.uk::2a117091-8513-483e-b9f6-1164df6380e9" providerId="AD" clId="Web-{911911FA-B707-40B5-571F-AEA18863AD09}" dt="2025-12-11T18:38:15.943" v="0"/>
          <ac:spMkLst>
            <pc:docMk/>
            <pc:sldMk cId="109857222" sldId="256"/>
            <ac:spMk id="3" creationId="{00000000-0000-0000-0000-000000000000}"/>
          </ac:spMkLst>
        </pc:spChg>
      </pc:sldChg>
      <pc:sldChg chg="modSp mod modClrScheme chgLayout">
        <pc:chgData name="Stefania Beatrice Iordache (2430125)" userId="S::2430125@student.uwtsd.ac.uk::2a117091-8513-483e-b9f6-1164df6380e9" providerId="AD" clId="Web-{911911FA-B707-40B5-571F-AEA18863AD09}" dt="2025-12-11T18:41:09.214" v="9" actId="20577"/>
        <pc:sldMkLst>
          <pc:docMk/>
          <pc:sldMk cId="1871348777" sldId="257"/>
        </pc:sldMkLst>
        <pc:spChg chg="mod ord">
          <ac:chgData name="Stefania Beatrice Iordache (2430125)" userId="S::2430125@student.uwtsd.ac.uk::2a117091-8513-483e-b9f6-1164df6380e9" providerId="AD" clId="Web-{911911FA-B707-40B5-571F-AEA18863AD09}" dt="2025-12-11T18:41:09.214" v="9" actId="20577"/>
          <ac:spMkLst>
            <pc:docMk/>
            <pc:sldMk cId="1871348777" sldId="257"/>
            <ac:spMk id="2" creationId="{CA7F7C43-8B12-F3A2-5E1C-450778B6E770}"/>
          </ac:spMkLst>
        </pc:spChg>
        <pc:graphicFrameChg chg="mod ord">
          <ac:chgData name="Stefania Beatrice Iordache (2430125)" userId="S::2430125@student.uwtsd.ac.uk::2a117091-8513-483e-b9f6-1164df6380e9" providerId="AD" clId="Web-{911911FA-B707-40B5-571F-AEA18863AD09}" dt="2025-12-11T18:38:15.943" v="0"/>
          <ac:graphicFrameMkLst>
            <pc:docMk/>
            <pc:sldMk cId="1871348777" sldId="257"/>
            <ac:graphicFrameMk id="5" creationId="{9A9BEFAB-0A11-4277-F971-39AF75F7B28F}"/>
          </ac:graphicFrameMkLst>
        </pc:graphicFrameChg>
      </pc:sldChg>
      <pc:sldChg chg="modSp mod modClrScheme chgLayout">
        <pc:chgData name="Stefania Beatrice Iordache (2430125)" userId="S::2430125@student.uwtsd.ac.uk::2a117091-8513-483e-b9f6-1164df6380e9" providerId="AD" clId="Web-{911911FA-B707-40B5-571F-AEA18863AD09}" dt="2025-12-11T18:41:12.542" v="10" actId="20577"/>
        <pc:sldMkLst>
          <pc:docMk/>
          <pc:sldMk cId="342949574" sldId="258"/>
        </pc:sldMkLst>
        <pc:spChg chg="mod ord">
          <ac:chgData name="Stefania Beatrice Iordache (2430125)" userId="S::2430125@student.uwtsd.ac.uk::2a117091-8513-483e-b9f6-1164df6380e9" providerId="AD" clId="Web-{911911FA-B707-40B5-571F-AEA18863AD09}" dt="2025-12-11T18:41:12.542" v="10" actId="20577"/>
          <ac:spMkLst>
            <pc:docMk/>
            <pc:sldMk cId="342949574" sldId="258"/>
            <ac:spMk id="2" creationId="{9BC12ED7-354D-4B7F-12D6-5D6153807605}"/>
          </ac:spMkLst>
        </pc:spChg>
        <pc:graphicFrameChg chg="mod ord">
          <ac:chgData name="Stefania Beatrice Iordache (2430125)" userId="S::2430125@student.uwtsd.ac.uk::2a117091-8513-483e-b9f6-1164df6380e9" providerId="AD" clId="Web-{911911FA-B707-40B5-571F-AEA18863AD09}" dt="2025-12-11T18:38:15.943" v="0"/>
          <ac:graphicFrameMkLst>
            <pc:docMk/>
            <pc:sldMk cId="342949574" sldId="258"/>
            <ac:graphicFrameMk id="42" creationId="{15A01F8A-6833-28EB-549F-B25E5BCA3E40}"/>
          </ac:graphicFrameMkLst>
        </pc:graphicFrameChg>
      </pc:sldChg>
      <pc:sldChg chg="modSp mod modClrScheme chgLayout">
        <pc:chgData name="Stefania Beatrice Iordache (2430125)" userId="S::2430125@student.uwtsd.ac.uk::2a117091-8513-483e-b9f6-1164df6380e9" providerId="AD" clId="Web-{911911FA-B707-40B5-571F-AEA18863AD09}" dt="2025-12-11T18:41:16.151" v="11" actId="20577"/>
        <pc:sldMkLst>
          <pc:docMk/>
          <pc:sldMk cId="3248165975" sldId="259"/>
        </pc:sldMkLst>
        <pc:spChg chg="mod ord">
          <ac:chgData name="Stefania Beatrice Iordache (2430125)" userId="S::2430125@student.uwtsd.ac.uk::2a117091-8513-483e-b9f6-1164df6380e9" providerId="AD" clId="Web-{911911FA-B707-40B5-571F-AEA18863AD09}" dt="2025-12-11T18:41:16.151" v="11" actId="20577"/>
          <ac:spMkLst>
            <pc:docMk/>
            <pc:sldMk cId="3248165975" sldId="259"/>
            <ac:spMk id="2" creationId="{479FEC5F-0A9E-89D2-6151-984FAEB004B9}"/>
          </ac:spMkLst>
        </pc:spChg>
        <pc:spChg chg="mod ord">
          <ac:chgData name="Stefania Beatrice Iordache (2430125)" userId="S::2430125@student.uwtsd.ac.uk::2a117091-8513-483e-b9f6-1164df6380e9" providerId="AD" clId="Web-{911911FA-B707-40B5-571F-AEA18863AD09}" dt="2025-12-11T18:38:46.256" v="3" actId="20577"/>
          <ac:spMkLst>
            <pc:docMk/>
            <pc:sldMk cId="3248165975" sldId="259"/>
            <ac:spMk id="3" creationId="{60668E69-287C-B7B6-6DB0-C3710626EBC6}"/>
          </ac:spMkLst>
        </pc:spChg>
        <pc:spChg chg="mod ord">
          <ac:chgData name="Stefania Beatrice Iordache (2430125)" userId="S::2430125@student.uwtsd.ac.uk::2a117091-8513-483e-b9f6-1164df6380e9" providerId="AD" clId="Web-{911911FA-B707-40B5-571F-AEA18863AD09}" dt="2025-12-11T18:38:15.943" v="0"/>
          <ac:spMkLst>
            <pc:docMk/>
            <pc:sldMk cId="3248165975" sldId="259"/>
            <ac:spMk id="4" creationId="{0651BFEE-C374-7122-1654-EDFB595340EB}"/>
          </ac:spMkLst>
        </pc:spChg>
      </pc:sldChg>
      <pc:sldChg chg="delSp modSp new mod modClrScheme chgLayout">
        <pc:chgData name="Stefania Beatrice Iordache (2430125)" userId="S::2430125@student.uwtsd.ac.uk::2a117091-8513-483e-b9f6-1164df6380e9" providerId="AD" clId="Web-{911911FA-B707-40B5-571F-AEA18863AD09}" dt="2025-12-11T18:51:09.864" v="61" actId="20577"/>
        <pc:sldMkLst>
          <pc:docMk/>
          <pc:sldMk cId="1538018661" sldId="260"/>
        </pc:sldMkLst>
        <pc:spChg chg="mod ord">
          <ac:chgData name="Stefania Beatrice Iordache (2430125)" userId="S::2430125@student.uwtsd.ac.uk::2a117091-8513-483e-b9f6-1164df6380e9" providerId="AD" clId="Web-{911911FA-B707-40B5-571F-AEA18863AD09}" dt="2025-12-11T18:43:42.734" v="17"/>
          <ac:spMkLst>
            <pc:docMk/>
            <pc:sldMk cId="1538018661" sldId="260"/>
            <ac:spMk id="2" creationId="{0B4703D5-6BCC-6F13-CA5F-C82C69F5347C}"/>
          </ac:spMkLst>
        </pc:spChg>
        <pc:spChg chg="del">
          <ac:chgData name="Stefania Beatrice Iordache (2430125)" userId="S::2430125@student.uwtsd.ac.uk::2a117091-8513-483e-b9f6-1164df6380e9" providerId="AD" clId="Web-{911911FA-B707-40B5-571F-AEA18863AD09}" dt="2025-12-11T18:40:42.603" v="5"/>
          <ac:spMkLst>
            <pc:docMk/>
            <pc:sldMk cId="1538018661" sldId="260"/>
            <ac:spMk id="3" creationId="{FF6EF675-DF26-9293-662F-2AB9A8E456CD}"/>
          </ac:spMkLst>
        </pc:spChg>
        <pc:spChg chg="mod ord">
          <ac:chgData name="Stefania Beatrice Iordache (2430125)" userId="S::2430125@student.uwtsd.ac.uk::2a117091-8513-483e-b9f6-1164df6380e9" providerId="AD" clId="Web-{911911FA-B707-40B5-571F-AEA18863AD09}" dt="2025-12-11T18:51:09.864" v="61" actId="20577"/>
          <ac:spMkLst>
            <pc:docMk/>
            <pc:sldMk cId="1538018661" sldId="260"/>
            <ac:spMk id="4" creationId="{FDD07A34-ED6E-FC3C-F162-53297574A73C}"/>
          </ac:spMkLst>
        </pc:spChg>
      </pc:sldChg>
      <pc:sldChg chg="modSp new">
        <pc:chgData name="Stefania Beatrice Iordache (2430125)" userId="S::2430125@student.uwtsd.ac.uk::2a117091-8513-483e-b9f6-1164df6380e9" providerId="AD" clId="Web-{911911FA-B707-40B5-571F-AEA18863AD09}" dt="2025-12-11T18:54:19.074" v="63" actId="20577"/>
        <pc:sldMkLst>
          <pc:docMk/>
          <pc:sldMk cId="1786694124" sldId="261"/>
        </pc:sldMkLst>
        <pc:spChg chg="mod">
          <ac:chgData name="Stefania Beatrice Iordache (2430125)" userId="S::2430125@student.uwtsd.ac.uk::2a117091-8513-483e-b9f6-1164df6380e9" providerId="AD" clId="Web-{911911FA-B707-40B5-571F-AEA18863AD09}" dt="2025-12-11T18:54:19.074" v="63" actId="20577"/>
          <ac:spMkLst>
            <pc:docMk/>
            <pc:sldMk cId="1786694124" sldId="261"/>
            <ac:spMk id="2" creationId="{E9258894-9357-B2B2-ABAC-A06A10675DE0}"/>
          </ac:spMkLst>
        </pc:spChg>
      </pc:sldChg>
      <pc:sldMasterChg chg="del delSldLayout">
        <pc:chgData name="Stefania Beatrice Iordache (2430125)" userId="S::2430125@student.uwtsd.ac.uk::2a117091-8513-483e-b9f6-1164df6380e9" providerId="AD" clId="Web-{911911FA-B707-40B5-571F-AEA18863AD09}" dt="2025-12-11T18:38:15.943" v="0"/>
        <pc:sldMasterMkLst>
          <pc:docMk/>
          <pc:sldMasterMk cId="1735516024" sldId="2147483696"/>
        </pc:sldMasterMkLst>
        <pc:sldLayoutChg chg="del">
          <pc:chgData name="Stefania Beatrice Iordache (2430125)" userId="S::2430125@student.uwtsd.ac.uk::2a117091-8513-483e-b9f6-1164df6380e9" providerId="AD" clId="Web-{911911FA-B707-40B5-571F-AEA18863AD09}" dt="2025-12-11T18:38:15.943" v="0"/>
          <pc:sldLayoutMkLst>
            <pc:docMk/>
            <pc:sldMasterMk cId="1735516024" sldId="2147483696"/>
            <pc:sldLayoutMk cId="365151531" sldId="2147483697"/>
          </pc:sldLayoutMkLst>
        </pc:sldLayoutChg>
        <pc:sldLayoutChg chg="del">
          <pc:chgData name="Stefania Beatrice Iordache (2430125)" userId="S::2430125@student.uwtsd.ac.uk::2a117091-8513-483e-b9f6-1164df6380e9" providerId="AD" clId="Web-{911911FA-B707-40B5-571F-AEA18863AD09}" dt="2025-12-11T18:38:15.943" v="0"/>
          <pc:sldLayoutMkLst>
            <pc:docMk/>
            <pc:sldMasterMk cId="1735516024" sldId="2147483696"/>
            <pc:sldLayoutMk cId="228240722" sldId="2147483698"/>
          </pc:sldLayoutMkLst>
        </pc:sldLayoutChg>
        <pc:sldLayoutChg chg="del">
          <pc:chgData name="Stefania Beatrice Iordache (2430125)" userId="S::2430125@student.uwtsd.ac.uk::2a117091-8513-483e-b9f6-1164df6380e9" providerId="AD" clId="Web-{911911FA-B707-40B5-571F-AEA18863AD09}" dt="2025-12-11T18:38:15.943" v="0"/>
          <pc:sldLayoutMkLst>
            <pc:docMk/>
            <pc:sldMasterMk cId="1735516024" sldId="2147483696"/>
            <pc:sldLayoutMk cId="893488641" sldId="2147483699"/>
          </pc:sldLayoutMkLst>
        </pc:sldLayoutChg>
        <pc:sldLayoutChg chg="del">
          <pc:chgData name="Stefania Beatrice Iordache (2430125)" userId="S::2430125@student.uwtsd.ac.uk::2a117091-8513-483e-b9f6-1164df6380e9" providerId="AD" clId="Web-{911911FA-B707-40B5-571F-AEA18863AD09}" dt="2025-12-11T18:38:15.943" v="0"/>
          <pc:sldLayoutMkLst>
            <pc:docMk/>
            <pc:sldMasterMk cId="1735516024" sldId="2147483696"/>
            <pc:sldLayoutMk cId="3841241875" sldId="2147483700"/>
          </pc:sldLayoutMkLst>
        </pc:sldLayoutChg>
        <pc:sldLayoutChg chg="del">
          <pc:chgData name="Stefania Beatrice Iordache (2430125)" userId="S::2430125@student.uwtsd.ac.uk::2a117091-8513-483e-b9f6-1164df6380e9" providerId="AD" clId="Web-{911911FA-B707-40B5-571F-AEA18863AD09}" dt="2025-12-11T18:38:15.943" v="0"/>
          <pc:sldLayoutMkLst>
            <pc:docMk/>
            <pc:sldMasterMk cId="1735516024" sldId="2147483696"/>
            <pc:sldLayoutMk cId="945252480" sldId="2147483701"/>
          </pc:sldLayoutMkLst>
        </pc:sldLayoutChg>
        <pc:sldLayoutChg chg="del">
          <pc:chgData name="Stefania Beatrice Iordache (2430125)" userId="S::2430125@student.uwtsd.ac.uk::2a117091-8513-483e-b9f6-1164df6380e9" providerId="AD" clId="Web-{911911FA-B707-40B5-571F-AEA18863AD09}" dt="2025-12-11T18:38:15.943" v="0"/>
          <pc:sldLayoutMkLst>
            <pc:docMk/>
            <pc:sldMasterMk cId="1735516024" sldId="2147483696"/>
            <pc:sldLayoutMk cId="579749317" sldId="2147483702"/>
          </pc:sldLayoutMkLst>
        </pc:sldLayoutChg>
        <pc:sldLayoutChg chg="del">
          <pc:chgData name="Stefania Beatrice Iordache (2430125)" userId="S::2430125@student.uwtsd.ac.uk::2a117091-8513-483e-b9f6-1164df6380e9" providerId="AD" clId="Web-{911911FA-B707-40B5-571F-AEA18863AD09}" dt="2025-12-11T18:38:15.943" v="0"/>
          <pc:sldLayoutMkLst>
            <pc:docMk/>
            <pc:sldMasterMk cId="1735516024" sldId="2147483696"/>
            <pc:sldLayoutMk cId="2033373597" sldId="2147483703"/>
          </pc:sldLayoutMkLst>
        </pc:sldLayoutChg>
        <pc:sldLayoutChg chg="del">
          <pc:chgData name="Stefania Beatrice Iordache (2430125)" userId="S::2430125@student.uwtsd.ac.uk::2a117091-8513-483e-b9f6-1164df6380e9" providerId="AD" clId="Web-{911911FA-B707-40B5-571F-AEA18863AD09}" dt="2025-12-11T18:38:15.943" v="0"/>
          <pc:sldLayoutMkLst>
            <pc:docMk/>
            <pc:sldMasterMk cId="1735516024" sldId="2147483696"/>
            <pc:sldLayoutMk cId="1423728669" sldId="2147483704"/>
          </pc:sldLayoutMkLst>
        </pc:sldLayoutChg>
        <pc:sldLayoutChg chg="del">
          <pc:chgData name="Stefania Beatrice Iordache (2430125)" userId="S::2430125@student.uwtsd.ac.uk::2a117091-8513-483e-b9f6-1164df6380e9" providerId="AD" clId="Web-{911911FA-B707-40B5-571F-AEA18863AD09}" dt="2025-12-11T18:38:15.943" v="0"/>
          <pc:sldLayoutMkLst>
            <pc:docMk/>
            <pc:sldMasterMk cId="1735516024" sldId="2147483696"/>
            <pc:sldLayoutMk cId="3131981832" sldId="2147483705"/>
          </pc:sldLayoutMkLst>
        </pc:sldLayoutChg>
        <pc:sldLayoutChg chg="del">
          <pc:chgData name="Stefania Beatrice Iordache (2430125)" userId="S::2430125@student.uwtsd.ac.uk::2a117091-8513-483e-b9f6-1164df6380e9" providerId="AD" clId="Web-{911911FA-B707-40B5-571F-AEA18863AD09}" dt="2025-12-11T18:38:15.943" v="0"/>
          <pc:sldLayoutMkLst>
            <pc:docMk/>
            <pc:sldMasterMk cId="1735516024" sldId="2147483696"/>
            <pc:sldLayoutMk cId="1004024227" sldId="2147483706"/>
          </pc:sldLayoutMkLst>
        </pc:sldLayoutChg>
        <pc:sldLayoutChg chg="del">
          <pc:chgData name="Stefania Beatrice Iordache (2430125)" userId="S::2430125@student.uwtsd.ac.uk::2a117091-8513-483e-b9f6-1164df6380e9" providerId="AD" clId="Web-{911911FA-B707-40B5-571F-AEA18863AD09}" dt="2025-12-11T18:38:15.943" v="0"/>
          <pc:sldLayoutMkLst>
            <pc:docMk/>
            <pc:sldMasterMk cId="1735516024" sldId="2147483696"/>
            <pc:sldLayoutMk cId="498183385" sldId="2147483707"/>
          </pc:sldLayoutMkLst>
        </pc:sldLayoutChg>
      </pc:sldMasterChg>
      <pc:sldMasterChg chg="add addSldLayout modSldLayout">
        <pc:chgData name="Stefania Beatrice Iordache (2430125)" userId="S::2430125@student.uwtsd.ac.uk::2a117091-8513-483e-b9f6-1164df6380e9" providerId="AD" clId="Web-{911911FA-B707-40B5-571F-AEA18863AD09}" dt="2025-12-11T18:38:15.943" v="0"/>
        <pc:sldMasterMkLst>
          <pc:docMk/>
          <pc:sldMasterMk cId="3039761737" sldId="2147483708"/>
        </pc:sldMasterMkLst>
        <pc:sldLayoutChg chg="add mod replId">
          <pc:chgData name="Stefania Beatrice Iordache (2430125)" userId="S::2430125@student.uwtsd.ac.uk::2a117091-8513-483e-b9f6-1164df6380e9" providerId="AD" clId="Web-{911911FA-B707-40B5-571F-AEA18863AD09}" dt="2025-12-11T18:38:15.943" v="0"/>
          <pc:sldLayoutMkLst>
            <pc:docMk/>
            <pc:sldMasterMk cId="3039761737" sldId="2147483708"/>
            <pc:sldLayoutMk cId="3971423716" sldId="2147483709"/>
          </pc:sldLayoutMkLst>
        </pc:sldLayoutChg>
        <pc:sldLayoutChg chg="add mod replId">
          <pc:chgData name="Stefania Beatrice Iordache (2430125)" userId="S::2430125@student.uwtsd.ac.uk::2a117091-8513-483e-b9f6-1164df6380e9" providerId="AD" clId="Web-{911911FA-B707-40B5-571F-AEA18863AD09}" dt="2025-12-11T18:38:15.943" v="0"/>
          <pc:sldLayoutMkLst>
            <pc:docMk/>
            <pc:sldMasterMk cId="3039761737" sldId="2147483708"/>
            <pc:sldLayoutMk cId="2510828951" sldId="2147483710"/>
          </pc:sldLayoutMkLst>
        </pc:sldLayoutChg>
        <pc:sldLayoutChg chg="add mod replId">
          <pc:chgData name="Stefania Beatrice Iordache (2430125)" userId="S::2430125@student.uwtsd.ac.uk::2a117091-8513-483e-b9f6-1164df6380e9" providerId="AD" clId="Web-{911911FA-B707-40B5-571F-AEA18863AD09}" dt="2025-12-11T18:38:15.943" v="0"/>
          <pc:sldLayoutMkLst>
            <pc:docMk/>
            <pc:sldMasterMk cId="3039761737" sldId="2147483708"/>
            <pc:sldLayoutMk cId="3364241815" sldId="2147483711"/>
          </pc:sldLayoutMkLst>
        </pc:sldLayoutChg>
        <pc:sldLayoutChg chg="add mod replId">
          <pc:chgData name="Stefania Beatrice Iordache (2430125)" userId="S::2430125@student.uwtsd.ac.uk::2a117091-8513-483e-b9f6-1164df6380e9" providerId="AD" clId="Web-{911911FA-B707-40B5-571F-AEA18863AD09}" dt="2025-12-11T18:38:15.943" v="0"/>
          <pc:sldLayoutMkLst>
            <pc:docMk/>
            <pc:sldMasterMk cId="3039761737" sldId="2147483708"/>
            <pc:sldLayoutMk cId="664283630" sldId="2147483712"/>
          </pc:sldLayoutMkLst>
        </pc:sldLayoutChg>
        <pc:sldLayoutChg chg="add mod replId">
          <pc:chgData name="Stefania Beatrice Iordache (2430125)" userId="S::2430125@student.uwtsd.ac.uk::2a117091-8513-483e-b9f6-1164df6380e9" providerId="AD" clId="Web-{911911FA-B707-40B5-571F-AEA18863AD09}" dt="2025-12-11T18:38:15.943" v="0"/>
          <pc:sldLayoutMkLst>
            <pc:docMk/>
            <pc:sldMasterMk cId="3039761737" sldId="2147483708"/>
            <pc:sldLayoutMk cId="930810385" sldId="2147483713"/>
          </pc:sldLayoutMkLst>
        </pc:sldLayoutChg>
        <pc:sldLayoutChg chg="add mod replId">
          <pc:chgData name="Stefania Beatrice Iordache (2430125)" userId="S::2430125@student.uwtsd.ac.uk::2a117091-8513-483e-b9f6-1164df6380e9" providerId="AD" clId="Web-{911911FA-B707-40B5-571F-AEA18863AD09}" dt="2025-12-11T18:38:15.943" v="0"/>
          <pc:sldLayoutMkLst>
            <pc:docMk/>
            <pc:sldMasterMk cId="3039761737" sldId="2147483708"/>
            <pc:sldLayoutMk cId="1489889801" sldId="2147483714"/>
          </pc:sldLayoutMkLst>
        </pc:sldLayoutChg>
        <pc:sldLayoutChg chg="add mod replId">
          <pc:chgData name="Stefania Beatrice Iordache (2430125)" userId="S::2430125@student.uwtsd.ac.uk::2a117091-8513-483e-b9f6-1164df6380e9" providerId="AD" clId="Web-{911911FA-B707-40B5-571F-AEA18863AD09}" dt="2025-12-11T18:38:15.943" v="0"/>
          <pc:sldLayoutMkLst>
            <pc:docMk/>
            <pc:sldMasterMk cId="3039761737" sldId="2147483708"/>
            <pc:sldLayoutMk cId="666164915" sldId="2147483715"/>
          </pc:sldLayoutMkLst>
        </pc:sldLayoutChg>
        <pc:sldLayoutChg chg="add mod replId">
          <pc:chgData name="Stefania Beatrice Iordache (2430125)" userId="S::2430125@student.uwtsd.ac.uk::2a117091-8513-483e-b9f6-1164df6380e9" providerId="AD" clId="Web-{911911FA-B707-40B5-571F-AEA18863AD09}" dt="2025-12-11T18:38:15.943" v="0"/>
          <pc:sldLayoutMkLst>
            <pc:docMk/>
            <pc:sldMasterMk cId="3039761737" sldId="2147483708"/>
            <pc:sldLayoutMk cId="1565878435" sldId="2147483716"/>
          </pc:sldLayoutMkLst>
        </pc:sldLayoutChg>
        <pc:sldLayoutChg chg="add mod replId">
          <pc:chgData name="Stefania Beatrice Iordache (2430125)" userId="S::2430125@student.uwtsd.ac.uk::2a117091-8513-483e-b9f6-1164df6380e9" providerId="AD" clId="Web-{911911FA-B707-40B5-571F-AEA18863AD09}" dt="2025-12-11T18:38:15.943" v="0"/>
          <pc:sldLayoutMkLst>
            <pc:docMk/>
            <pc:sldMasterMk cId="3039761737" sldId="2147483708"/>
            <pc:sldLayoutMk cId="4157618775" sldId="2147483717"/>
          </pc:sldLayoutMkLst>
        </pc:sldLayoutChg>
        <pc:sldLayoutChg chg="add mod replId">
          <pc:chgData name="Stefania Beatrice Iordache (2430125)" userId="S::2430125@student.uwtsd.ac.uk::2a117091-8513-483e-b9f6-1164df6380e9" providerId="AD" clId="Web-{911911FA-B707-40B5-571F-AEA18863AD09}" dt="2025-12-11T18:38:15.943" v="0"/>
          <pc:sldLayoutMkLst>
            <pc:docMk/>
            <pc:sldMasterMk cId="3039761737" sldId="2147483708"/>
            <pc:sldLayoutMk cId="3289430470" sldId="2147483718"/>
          </pc:sldLayoutMkLst>
        </pc:sldLayoutChg>
        <pc:sldLayoutChg chg="add mod replId">
          <pc:chgData name="Stefania Beatrice Iordache (2430125)" userId="S::2430125@student.uwtsd.ac.uk::2a117091-8513-483e-b9f6-1164df6380e9" providerId="AD" clId="Web-{911911FA-B707-40B5-571F-AEA18863AD09}" dt="2025-12-11T18:38:15.943" v="0"/>
          <pc:sldLayoutMkLst>
            <pc:docMk/>
            <pc:sldMasterMk cId="3039761737" sldId="2147483708"/>
            <pc:sldLayoutMk cId="3864992442" sldId="2147483719"/>
          </pc:sldLayoutMkLst>
        </pc:sldLayoutChg>
        <pc:sldLayoutChg chg="add mod replId">
          <pc:chgData name="Stefania Beatrice Iordache (2430125)" userId="S::2430125@student.uwtsd.ac.uk::2a117091-8513-483e-b9f6-1164df6380e9" providerId="AD" clId="Web-{911911FA-B707-40B5-571F-AEA18863AD09}" dt="2025-12-11T18:38:15.943" v="0"/>
          <pc:sldLayoutMkLst>
            <pc:docMk/>
            <pc:sldMasterMk cId="3039761737" sldId="2147483708"/>
            <pc:sldLayoutMk cId="2157982853" sldId="2147483720"/>
          </pc:sldLayoutMkLst>
        </pc:sldLayoutChg>
        <pc:sldLayoutChg chg="add mod replId">
          <pc:chgData name="Stefania Beatrice Iordache (2430125)" userId="S::2430125@student.uwtsd.ac.uk::2a117091-8513-483e-b9f6-1164df6380e9" providerId="AD" clId="Web-{911911FA-B707-40B5-571F-AEA18863AD09}" dt="2025-12-11T18:38:15.943" v="0"/>
          <pc:sldLayoutMkLst>
            <pc:docMk/>
            <pc:sldMasterMk cId="3039761737" sldId="2147483708"/>
            <pc:sldLayoutMk cId="2728247587" sldId="2147483721"/>
          </pc:sldLayoutMkLst>
        </pc:sldLayoutChg>
        <pc:sldLayoutChg chg="add mod replId">
          <pc:chgData name="Stefania Beatrice Iordache (2430125)" userId="S::2430125@student.uwtsd.ac.uk::2a117091-8513-483e-b9f6-1164df6380e9" providerId="AD" clId="Web-{911911FA-B707-40B5-571F-AEA18863AD09}" dt="2025-12-11T18:38:15.943" v="0"/>
          <pc:sldLayoutMkLst>
            <pc:docMk/>
            <pc:sldMasterMk cId="3039761737" sldId="2147483708"/>
            <pc:sldLayoutMk cId="445715080" sldId="2147483722"/>
          </pc:sldLayoutMkLst>
        </pc:sldLayoutChg>
        <pc:sldLayoutChg chg="add mod replId">
          <pc:chgData name="Stefania Beatrice Iordache (2430125)" userId="S::2430125@student.uwtsd.ac.uk::2a117091-8513-483e-b9f6-1164df6380e9" providerId="AD" clId="Web-{911911FA-B707-40B5-571F-AEA18863AD09}" dt="2025-12-11T18:38:15.943" v="0"/>
          <pc:sldLayoutMkLst>
            <pc:docMk/>
            <pc:sldMasterMk cId="3039761737" sldId="2147483708"/>
            <pc:sldLayoutMk cId="2961312301" sldId="2147483723"/>
          </pc:sldLayoutMkLst>
        </pc:sldLayoutChg>
        <pc:sldLayoutChg chg="add mod replId">
          <pc:chgData name="Stefania Beatrice Iordache (2430125)" userId="S::2430125@student.uwtsd.ac.uk::2a117091-8513-483e-b9f6-1164df6380e9" providerId="AD" clId="Web-{911911FA-B707-40B5-571F-AEA18863AD09}" dt="2025-12-11T18:38:15.943" v="0"/>
          <pc:sldLayoutMkLst>
            <pc:docMk/>
            <pc:sldMasterMk cId="3039761737" sldId="2147483708"/>
            <pc:sldLayoutMk cId="2687914616" sldId="2147483724"/>
          </pc:sldLayoutMkLst>
        </pc:sldLayoutChg>
        <pc:sldLayoutChg chg="add mod replId">
          <pc:chgData name="Stefania Beatrice Iordache (2430125)" userId="S::2430125@student.uwtsd.ac.uk::2a117091-8513-483e-b9f6-1164df6380e9" providerId="AD" clId="Web-{911911FA-B707-40B5-571F-AEA18863AD09}" dt="2025-12-11T18:38:15.943" v="0"/>
          <pc:sldLayoutMkLst>
            <pc:docMk/>
            <pc:sldMasterMk cId="3039761737" sldId="2147483708"/>
            <pc:sldLayoutMk cId="2601103597" sldId="2147483725"/>
          </pc:sldLayoutMkLst>
        </pc:sldLayoutChg>
      </pc:sldMasterChg>
    </pc:docChg>
  </pc:docChgLst>
  <pc:docChgLst>
    <pc:chgData name="Stefania Beatrice Iordache (2430125)" userId="S::2430125@student.uwtsd.ac.uk::2a117091-8513-483e-b9f6-1164df6380e9" providerId="AD" clId="Web-{57062B37-B501-1B78-A1D2-1B7409BD9AA4}"/>
    <pc:docChg chg="addSld delSld modSld">
      <pc:chgData name="Stefania Beatrice Iordache (2430125)" userId="S::2430125@student.uwtsd.ac.uk::2a117091-8513-483e-b9f6-1164df6380e9" providerId="AD" clId="Web-{57062B37-B501-1B78-A1D2-1B7409BD9AA4}" dt="2025-12-11T18:23:11.818" v="89"/>
      <pc:docMkLst>
        <pc:docMk/>
      </pc:docMkLst>
      <pc:sldChg chg="modSp mod setBg">
        <pc:chgData name="Stefania Beatrice Iordache (2430125)" userId="S::2430125@student.uwtsd.ac.uk::2a117091-8513-483e-b9f6-1164df6380e9" providerId="AD" clId="Web-{57062B37-B501-1B78-A1D2-1B7409BD9AA4}" dt="2025-12-11T18:23:10.927" v="88"/>
        <pc:sldMkLst>
          <pc:docMk/>
          <pc:sldMk cId="109857222" sldId="256"/>
        </pc:sldMkLst>
        <pc:spChg chg="mod">
          <ac:chgData name="Stefania Beatrice Iordache (2430125)" userId="S::2430125@student.uwtsd.ac.uk::2a117091-8513-483e-b9f6-1164df6380e9" providerId="AD" clId="Web-{57062B37-B501-1B78-A1D2-1B7409BD9AA4}" dt="2025-12-11T18:18:49.890" v="0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tefania Beatrice Iordache (2430125)" userId="S::2430125@student.uwtsd.ac.uk::2a117091-8513-483e-b9f6-1164df6380e9" providerId="AD" clId="Web-{57062B37-B501-1B78-A1D2-1B7409BD9AA4}" dt="2025-12-11T18:21:05.128" v="77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new del">
        <pc:chgData name="Stefania Beatrice Iordache (2430125)" userId="S::2430125@student.uwtsd.ac.uk::2a117091-8513-483e-b9f6-1164df6380e9" providerId="AD" clId="Web-{57062B37-B501-1B78-A1D2-1B7409BD9AA4}" dt="2025-12-11T18:23:11.818" v="89"/>
        <pc:sldMkLst>
          <pc:docMk/>
          <pc:sldMk cId="1255587429" sldId="257"/>
        </pc:sldMkLst>
        <pc:spChg chg="mod">
          <ac:chgData name="Stefania Beatrice Iordache (2430125)" userId="S::2430125@student.uwtsd.ac.uk::2a117091-8513-483e-b9f6-1164df6380e9" providerId="AD" clId="Web-{57062B37-B501-1B78-A1D2-1B7409BD9AA4}" dt="2025-12-11T18:23:10.834" v="86" actId="20577"/>
          <ac:spMkLst>
            <pc:docMk/>
            <pc:sldMk cId="1255587429" sldId="257"/>
            <ac:spMk id="2" creationId="{AC1FDEC4-E6B4-E0C9-62A9-9956B874107B}"/>
          </ac:spMkLst>
        </pc:spChg>
        <pc:spChg chg="mod">
          <ac:chgData name="Stefania Beatrice Iordache (2430125)" userId="S::2430125@student.uwtsd.ac.uk::2a117091-8513-483e-b9f6-1164df6380e9" providerId="AD" clId="Web-{57062B37-B501-1B78-A1D2-1B7409BD9AA4}" dt="2025-12-11T18:23:10.881" v="87" actId="20577"/>
          <ac:spMkLst>
            <pc:docMk/>
            <pc:sldMk cId="1255587429" sldId="257"/>
            <ac:spMk id="3" creationId="{FB5EF398-010F-E375-88D1-EA81D60CCC71}"/>
          </ac:spMkLst>
        </pc:spChg>
      </pc:sldChg>
    </pc:docChg>
  </pc:docChgLst>
  <pc:docChgLst>
    <pc:chgData name="Stefania Beatrice Iordache (2430125)" userId="S::2430125@student.uwtsd.ac.uk::2a117091-8513-483e-b9f6-1164df6380e9" providerId="AD" clId="Web-{14F3A044-9E37-08B3-A5F5-06F7673770F0}"/>
    <pc:docChg chg="addSld delSld modSld">
      <pc:chgData name="Stefania Beatrice Iordache (2430125)" userId="S::2430125@student.uwtsd.ac.uk::2a117091-8513-483e-b9f6-1164df6380e9" providerId="AD" clId="Web-{14F3A044-9E37-08B3-A5F5-06F7673770F0}" dt="2025-12-11T19:29:08.955" v="23" actId="14100"/>
      <pc:docMkLst>
        <pc:docMk/>
      </pc:docMkLst>
      <pc:sldChg chg="new del">
        <pc:chgData name="Stefania Beatrice Iordache (2430125)" userId="S::2430125@student.uwtsd.ac.uk::2a117091-8513-483e-b9f6-1164df6380e9" providerId="AD" clId="Web-{14F3A044-9E37-08B3-A5F5-06F7673770F0}" dt="2025-12-11T19:25:20.800" v="1"/>
        <pc:sldMkLst>
          <pc:docMk/>
          <pc:sldMk cId="1724469" sldId="264"/>
        </pc:sldMkLst>
      </pc:sldChg>
      <pc:sldChg chg="delSp modSp new mod modClrScheme chgLayout">
        <pc:chgData name="Stefania Beatrice Iordache (2430125)" userId="S::2430125@student.uwtsd.ac.uk::2a117091-8513-483e-b9f6-1164df6380e9" providerId="AD" clId="Web-{14F3A044-9E37-08B3-A5F5-06F7673770F0}" dt="2025-12-11T19:26:56.370" v="14" actId="20577"/>
        <pc:sldMkLst>
          <pc:docMk/>
          <pc:sldMk cId="3113297603" sldId="264"/>
        </pc:sldMkLst>
        <pc:spChg chg="mod ord">
          <ac:chgData name="Stefania Beatrice Iordache (2430125)" userId="S::2430125@student.uwtsd.ac.uk::2a117091-8513-483e-b9f6-1164df6380e9" providerId="AD" clId="Web-{14F3A044-9E37-08B3-A5F5-06F7673770F0}" dt="2025-12-11T19:26:11.711" v="7" actId="20577"/>
          <ac:spMkLst>
            <pc:docMk/>
            <pc:sldMk cId="3113297603" sldId="264"/>
            <ac:spMk id="2" creationId="{89EF616C-DA60-826C-875F-EBE1C136770A}"/>
          </ac:spMkLst>
        </pc:spChg>
        <pc:spChg chg="del">
          <ac:chgData name="Stefania Beatrice Iordache (2430125)" userId="S::2430125@student.uwtsd.ac.uk::2a117091-8513-483e-b9f6-1164df6380e9" providerId="AD" clId="Web-{14F3A044-9E37-08B3-A5F5-06F7673770F0}" dt="2025-12-11T19:25:55.491" v="3"/>
          <ac:spMkLst>
            <pc:docMk/>
            <pc:sldMk cId="3113297603" sldId="264"/>
            <ac:spMk id="3" creationId="{94C76CFF-3155-34DA-A1AB-F55D8E9DB816}"/>
          </ac:spMkLst>
        </pc:spChg>
        <pc:spChg chg="mod ord">
          <ac:chgData name="Stefania Beatrice Iordache (2430125)" userId="S::2430125@student.uwtsd.ac.uk::2a117091-8513-483e-b9f6-1164df6380e9" providerId="AD" clId="Web-{14F3A044-9E37-08B3-A5F5-06F7673770F0}" dt="2025-12-11T19:26:56.370" v="14" actId="20577"/>
          <ac:spMkLst>
            <pc:docMk/>
            <pc:sldMk cId="3113297603" sldId="264"/>
            <ac:spMk id="4" creationId="{6FD21600-4AAA-274B-D589-EDC4846A6081}"/>
          </ac:spMkLst>
        </pc:spChg>
      </pc:sldChg>
      <pc:sldChg chg="addSp delSp modSp new mod modClrScheme chgLayout">
        <pc:chgData name="Stefania Beatrice Iordache (2430125)" userId="S::2430125@student.uwtsd.ac.uk::2a117091-8513-483e-b9f6-1164df6380e9" providerId="AD" clId="Web-{14F3A044-9E37-08B3-A5F5-06F7673770F0}" dt="2025-12-11T19:29:08.955" v="23" actId="14100"/>
        <pc:sldMkLst>
          <pc:docMk/>
          <pc:sldMk cId="1616824239" sldId="265"/>
        </pc:sldMkLst>
        <pc:spChg chg="del">
          <ac:chgData name="Stefania Beatrice Iordache (2430125)" userId="S::2430125@student.uwtsd.ac.uk::2a117091-8513-483e-b9f6-1164df6380e9" providerId="AD" clId="Web-{14F3A044-9E37-08B3-A5F5-06F7673770F0}" dt="2025-12-11T19:27:58.389" v="16"/>
          <ac:spMkLst>
            <pc:docMk/>
            <pc:sldMk cId="1616824239" sldId="265"/>
            <ac:spMk id="2" creationId="{849D8F33-6DD1-4FB4-B970-2278E264F419}"/>
          </ac:spMkLst>
        </pc:spChg>
        <pc:spChg chg="del">
          <ac:chgData name="Stefania Beatrice Iordache (2430125)" userId="S::2430125@student.uwtsd.ac.uk::2a117091-8513-483e-b9f6-1164df6380e9" providerId="AD" clId="Web-{14F3A044-9E37-08B3-A5F5-06F7673770F0}" dt="2025-12-11T19:27:58.389" v="16"/>
          <ac:spMkLst>
            <pc:docMk/>
            <pc:sldMk cId="1616824239" sldId="265"/>
            <ac:spMk id="3" creationId="{42732260-0667-F467-8566-8F416D411C0D}"/>
          </ac:spMkLst>
        </pc:spChg>
        <pc:spChg chg="add mod">
          <ac:chgData name="Stefania Beatrice Iordache (2430125)" userId="S::2430125@student.uwtsd.ac.uk::2a117091-8513-483e-b9f6-1164df6380e9" providerId="AD" clId="Web-{14F3A044-9E37-08B3-A5F5-06F7673770F0}" dt="2025-12-11T19:28:31.641" v="18" actId="20577"/>
          <ac:spMkLst>
            <pc:docMk/>
            <pc:sldMk cId="1616824239" sldId="265"/>
            <ac:spMk id="4" creationId="{B22043BF-EC0F-21ED-B740-928A9422A55E}"/>
          </ac:spMkLst>
        </pc:spChg>
        <pc:spChg chg="add mod">
          <ac:chgData name="Stefania Beatrice Iordache (2430125)" userId="S::2430125@student.uwtsd.ac.uk::2a117091-8513-483e-b9f6-1164df6380e9" providerId="AD" clId="Web-{14F3A044-9E37-08B3-A5F5-06F7673770F0}" dt="2025-12-11T19:29:08.955" v="23" actId="14100"/>
          <ac:spMkLst>
            <pc:docMk/>
            <pc:sldMk cId="1616824239" sldId="265"/>
            <ac:spMk id="5" creationId="{EAAB1894-1E06-E908-79C8-7F6F4A751783}"/>
          </ac:spMkLst>
        </pc:spChg>
      </pc:sldChg>
    </pc:docChg>
  </pc:docChgLst>
  <pc:docChgLst>
    <pc:chgData name="Stefania Beatrice Iordache (2430125)" userId="S::2430125@student.uwtsd.ac.uk::2a117091-8513-483e-b9f6-1164df6380e9" providerId="AD" clId="Web-{1A5531C8-25A6-23DC-8386-A72B1B0E5474}"/>
    <pc:docChg chg="addSld modSld">
      <pc:chgData name="Stefania Beatrice Iordache (2430125)" userId="S::2430125@student.uwtsd.ac.uk::2a117091-8513-483e-b9f6-1164df6380e9" providerId="AD" clId="Web-{1A5531C8-25A6-23DC-8386-A72B1B0E5474}" dt="2025-12-11T18:35:35.627" v="8" actId="20577"/>
      <pc:docMkLst>
        <pc:docMk/>
      </pc:docMkLst>
      <pc:sldChg chg="addSp delSp modSp">
        <pc:chgData name="Stefania Beatrice Iordache (2430125)" userId="S::2430125@student.uwtsd.ac.uk::2a117091-8513-483e-b9f6-1164df6380e9" providerId="AD" clId="Web-{1A5531C8-25A6-23DC-8386-A72B1B0E5474}" dt="2025-12-11T18:33:46.700" v="1"/>
        <pc:sldMkLst>
          <pc:docMk/>
          <pc:sldMk cId="342949574" sldId="258"/>
        </pc:sldMkLst>
        <pc:spChg chg="mod">
          <ac:chgData name="Stefania Beatrice Iordache (2430125)" userId="S::2430125@student.uwtsd.ac.uk::2a117091-8513-483e-b9f6-1164df6380e9" providerId="AD" clId="Web-{1A5531C8-25A6-23DC-8386-A72B1B0E5474}" dt="2025-12-11T18:33:46.700" v="1"/>
          <ac:spMkLst>
            <pc:docMk/>
            <pc:sldMk cId="342949574" sldId="258"/>
            <ac:spMk id="2" creationId="{9BC12ED7-354D-4B7F-12D6-5D6153807605}"/>
          </ac:spMkLst>
        </pc:spChg>
        <pc:spChg chg="del">
          <ac:chgData name="Stefania Beatrice Iordache (2430125)" userId="S::2430125@student.uwtsd.ac.uk::2a117091-8513-483e-b9f6-1164df6380e9" providerId="AD" clId="Web-{1A5531C8-25A6-23DC-8386-A72B1B0E5474}" dt="2025-12-11T18:33:46.700" v="1"/>
          <ac:spMkLst>
            <pc:docMk/>
            <pc:sldMk cId="342949574" sldId="258"/>
            <ac:spMk id="29" creationId="{0007FE00-9498-4706-B255-6437B0252C02}"/>
          </ac:spMkLst>
        </pc:spChg>
        <pc:spChg chg="del">
          <ac:chgData name="Stefania Beatrice Iordache (2430125)" userId="S::2430125@student.uwtsd.ac.uk::2a117091-8513-483e-b9f6-1164df6380e9" providerId="AD" clId="Web-{1A5531C8-25A6-23DC-8386-A72B1B0E5474}" dt="2025-12-11T18:33:46.700" v="1"/>
          <ac:spMkLst>
            <pc:docMk/>
            <pc:sldMk cId="342949574" sldId="258"/>
            <ac:spMk id="35" creationId="{2EB492CD-616E-47F8-933B-5E2D952A0593}"/>
          </ac:spMkLst>
        </pc:spChg>
        <pc:spChg chg="del">
          <ac:chgData name="Stefania Beatrice Iordache (2430125)" userId="S::2430125@student.uwtsd.ac.uk::2a117091-8513-483e-b9f6-1164df6380e9" providerId="AD" clId="Web-{1A5531C8-25A6-23DC-8386-A72B1B0E5474}" dt="2025-12-11T18:33:46.700" v="1"/>
          <ac:spMkLst>
            <pc:docMk/>
            <pc:sldMk cId="342949574" sldId="258"/>
            <ac:spMk id="36" creationId="{59383CF9-23B5-4335-9B21-1791C4CF1C75}"/>
          </ac:spMkLst>
        </pc:spChg>
        <pc:spChg chg="add">
          <ac:chgData name="Stefania Beatrice Iordache (2430125)" userId="S::2430125@student.uwtsd.ac.uk::2a117091-8513-483e-b9f6-1164df6380e9" providerId="AD" clId="Web-{1A5531C8-25A6-23DC-8386-A72B1B0E5474}" dt="2025-12-11T18:33:46.700" v="1"/>
          <ac:spMkLst>
            <pc:docMk/>
            <pc:sldMk cId="342949574" sldId="258"/>
            <ac:spMk id="47" creationId="{BACC6370-2D7E-4714-9D71-7542949D7D5D}"/>
          </ac:spMkLst>
        </pc:spChg>
        <pc:spChg chg="add">
          <ac:chgData name="Stefania Beatrice Iordache (2430125)" userId="S::2430125@student.uwtsd.ac.uk::2a117091-8513-483e-b9f6-1164df6380e9" providerId="AD" clId="Web-{1A5531C8-25A6-23DC-8386-A72B1B0E5474}" dt="2025-12-11T18:33:46.700" v="1"/>
          <ac:spMkLst>
            <pc:docMk/>
            <pc:sldMk cId="342949574" sldId="258"/>
            <ac:spMk id="49" creationId="{F68B3F68-107C-434F-AA38-110D5EA91B85}"/>
          </ac:spMkLst>
        </pc:spChg>
        <pc:spChg chg="add">
          <ac:chgData name="Stefania Beatrice Iordache (2430125)" userId="S::2430125@student.uwtsd.ac.uk::2a117091-8513-483e-b9f6-1164df6380e9" providerId="AD" clId="Web-{1A5531C8-25A6-23DC-8386-A72B1B0E5474}" dt="2025-12-11T18:33:46.700" v="1"/>
          <ac:spMkLst>
            <pc:docMk/>
            <pc:sldMk cId="342949574" sldId="258"/>
            <ac:spMk id="51" creationId="{AAD0DBB9-1A4B-4391-81D4-CB19F9AB918A}"/>
          </ac:spMkLst>
        </pc:spChg>
        <pc:spChg chg="add">
          <ac:chgData name="Stefania Beatrice Iordache (2430125)" userId="S::2430125@student.uwtsd.ac.uk::2a117091-8513-483e-b9f6-1164df6380e9" providerId="AD" clId="Web-{1A5531C8-25A6-23DC-8386-A72B1B0E5474}" dt="2025-12-11T18:33:46.700" v="1"/>
          <ac:spMkLst>
            <pc:docMk/>
            <pc:sldMk cId="342949574" sldId="258"/>
            <ac:spMk id="53" creationId="{063BBA22-50EA-4C4D-BE05-F1CE4E63AA56}"/>
          </ac:spMkLst>
        </pc:spChg>
        <pc:graphicFrameChg chg="mod modGraphic">
          <ac:chgData name="Stefania Beatrice Iordache (2430125)" userId="S::2430125@student.uwtsd.ac.uk::2a117091-8513-483e-b9f6-1164df6380e9" providerId="AD" clId="Web-{1A5531C8-25A6-23DC-8386-A72B1B0E5474}" dt="2025-12-11T18:33:46.700" v="1"/>
          <ac:graphicFrameMkLst>
            <pc:docMk/>
            <pc:sldMk cId="342949574" sldId="258"/>
            <ac:graphicFrameMk id="42" creationId="{15A01F8A-6833-28EB-549F-B25E5BCA3E40}"/>
          </ac:graphicFrameMkLst>
        </pc:graphicFrameChg>
        <pc:picChg chg="del">
          <ac:chgData name="Stefania Beatrice Iordache (2430125)" userId="S::2430125@student.uwtsd.ac.uk::2a117091-8513-483e-b9f6-1164df6380e9" providerId="AD" clId="Web-{1A5531C8-25A6-23DC-8386-A72B1B0E5474}" dt="2025-12-11T18:33:36.512" v="0"/>
          <ac:picMkLst>
            <pc:docMk/>
            <pc:sldMk cId="342949574" sldId="258"/>
            <ac:picMk id="7" creationId="{01AC772E-E87F-2201-6E29-4AF319DD626E}"/>
          </ac:picMkLst>
        </pc:picChg>
      </pc:sldChg>
      <pc:sldChg chg="addSp modSp new mod modClrScheme chgLayout">
        <pc:chgData name="Stefania Beatrice Iordache (2430125)" userId="S::2430125@student.uwtsd.ac.uk::2a117091-8513-483e-b9f6-1164df6380e9" providerId="AD" clId="Web-{1A5531C8-25A6-23DC-8386-A72B1B0E5474}" dt="2025-12-11T18:35:35.627" v="8" actId="20577"/>
        <pc:sldMkLst>
          <pc:docMk/>
          <pc:sldMk cId="3248165975" sldId="259"/>
        </pc:sldMkLst>
        <pc:spChg chg="mod ord">
          <ac:chgData name="Stefania Beatrice Iordache (2430125)" userId="S::2430125@student.uwtsd.ac.uk::2a117091-8513-483e-b9f6-1164df6380e9" providerId="AD" clId="Web-{1A5531C8-25A6-23DC-8386-A72B1B0E5474}" dt="2025-12-11T18:35:00.438" v="4" actId="20577"/>
          <ac:spMkLst>
            <pc:docMk/>
            <pc:sldMk cId="3248165975" sldId="259"/>
            <ac:spMk id="2" creationId="{479FEC5F-0A9E-89D2-6151-984FAEB004B9}"/>
          </ac:spMkLst>
        </pc:spChg>
        <pc:spChg chg="mod ord">
          <ac:chgData name="Stefania Beatrice Iordache (2430125)" userId="S::2430125@student.uwtsd.ac.uk::2a117091-8513-483e-b9f6-1164df6380e9" providerId="AD" clId="Web-{1A5531C8-25A6-23DC-8386-A72B1B0E5474}" dt="2025-12-11T18:35:35.627" v="8" actId="20577"/>
          <ac:spMkLst>
            <pc:docMk/>
            <pc:sldMk cId="3248165975" sldId="259"/>
            <ac:spMk id="3" creationId="{60668E69-287C-B7B6-6DB0-C3710626EBC6}"/>
          </ac:spMkLst>
        </pc:spChg>
        <pc:spChg chg="add mod ord">
          <ac:chgData name="Stefania Beatrice Iordache (2430125)" userId="S::2430125@student.uwtsd.ac.uk::2a117091-8513-483e-b9f6-1164df6380e9" providerId="AD" clId="Web-{1A5531C8-25A6-23DC-8386-A72B1B0E5474}" dt="2025-12-11T18:35:09.017" v="5" actId="20577"/>
          <ac:spMkLst>
            <pc:docMk/>
            <pc:sldMk cId="3248165975" sldId="259"/>
            <ac:spMk id="4" creationId="{0651BFEE-C374-7122-1654-EDFB595340EB}"/>
          </ac:spMkLst>
        </pc:spChg>
      </pc:sldChg>
    </pc:docChg>
  </pc:docChgLst>
  <pc:docChgLst>
    <pc:chgData name="Stefania Beatrice Iordache (2430125)" userId="S::2430125@student.uwtsd.ac.uk::2a117091-8513-483e-b9f6-1164df6380e9" providerId="AD" clId="Web-{F41EC08A-32B2-B0D6-2178-B5E7B0846283}"/>
    <pc:docChg chg="mod modSld addMainMaster delMainMaster">
      <pc:chgData name="Stefania Beatrice Iordache (2430125)" userId="S::2430125@student.uwtsd.ac.uk::2a117091-8513-483e-b9f6-1164df6380e9" providerId="AD" clId="Web-{F41EC08A-32B2-B0D6-2178-B5E7B0846283}" dt="2025-12-11T18:36:35.450" v="0"/>
      <pc:docMkLst>
        <pc:docMk/>
      </pc:docMkLst>
      <pc:sldChg chg="modSp mod modClrScheme chgLayout">
        <pc:chgData name="Stefania Beatrice Iordache (2430125)" userId="S::2430125@student.uwtsd.ac.uk::2a117091-8513-483e-b9f6-1164df6380e9" providerId="AD" clId="Web-{F41EC08A-32B2-B0D6-2178-B5E7B0846283}" dt="2025-12-11T18:36:35.450" v="0"/>
        <pc:sldMkLst>
          <pc:docMk/>
          <pc:sldMk cId="109857222" sldId="256"/>
        </pc:sldMkLst>
        <pc:spChg chg="mod ord">
          <ac:chgData name="Stefania Beatrice Iordache (2430125)" userId="S::2430125@student.uwtsd.ac.uk::2a117091-8513-483e-b9f6-1164df6380e9" providerId="AD" clId="Web-{F41EC08A-32B2-B0D6-2178-B5E7B0846283}" dt="2025-12-11T18:36:35.450" v="0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Stefania Beatrice Iordache (2430125)" userId="S::2430125@student.uwtsd.ac.uk::2a117091-8513-483e-b9f6-1164df6380e9" providerId="AD" clId="Web-{F41EC08A-32B2-B0D6-2178-B5E7B0846283}" dt="2025-12-11T18:36:35.450" v="0"/>
          <ac:spMkLst>
            <pc:docMk/>
            <pc:sldMk cId="109857222" sldId="256"/>
            <ac:spMk id="3" creationId="{00000000-0000-0000-0000-000000000000}"/>
          </ac:spMkLst>
        </pc:spChg>
      </pc:sldChg>
      <pc:sldChg chg="modSp mod modClrScheme chgLayout">
        <pc:chgData name="Stefania Beatrice Iordache (2430125)" userId="S::2430125@student.uwtsd.ac.uk::2a117091-8513-483e-b9f6-1164df6380e9" providerId="AD" clId="Web-{F41EC08A-32B2-B0D6-2178-B5E7B0846283}" dt="2025-12-11T18:36:35.450" v="0"/>
        <pc:sldMkLst>
          <pc:docMk/>
          <pc:sldMk cId="1871348777" sldId="257"/>
        </pc:sldMkLst>
        <pc:spChg chg="mod ord">
          <ac:chgData name="Stefania Beatrice Iordache (2430125)" userId="S::2430125@student.uwtsd.ac.uk::2a117091-8513-483e-b9f6-1164df6380e9" providerId="AD" clId="Web-{F41EC08A-32B2-B0D6-2178-B5E7B0846283}" dt="2025-12-11T18:36:35.450" v="0"/>
          <ac:spMkLst>
            <pc:docMk/>
            <pc:sldMk cId="1871348777" sldId="257"/>
            <ac:spMk id="2" creationId="{CA7F7C43-8B12-F3A2-5E1C-450778B6E770}"/>
          </ac:spMkLst>
        </pc:spChg>
        <pc:graphicFrameChg chg="mod ord">
          <ac:chgData name="Stefania Beatrice Iordache (2430125)" userId="S::2430125@student.uwtsd.ac.uk::2a117091-8513-483e-b9f6-1164df6380e9" providerId="AD" clId="Web-{F41EC08A-32B2-B0D6-2178-B5E7B0846283}" dt="2025-12-11T18:36:35.450" v="0"/>
          <ac:graphicFrameMkLst>
            <pc:docMk/>
            <pc:sldMk cId="1871348777" sldId="257"/>
            <ac:graphicFrameMk id="5" creationId="{9A9BEFAB-0A11-4277-F971-39AF75F7B28F}"/>
          </ac:graphicFrameMkLst>
        </pc:graphicFrameChg>
      </pc:sldChg>
      <pc:sldChg chg="modSp mod modClrScheme chgLayout">
        <pc:chgData name="Stefania Beatrice Iordache (2430125)" userId="S::2430125@student.uwtsd.ac.uk::2a117091-8513-483e-b9f6-1164df6380e9" providerId="AD" clId="Web-{F41EC08A-32B2-B0D6-2178-B5E7B0846283}" dt="2025-12-11T18:36:35.450" v="0"/>
        <pc:sldMkLst>
          <pc:docMk/>
          <pc:sldMk cId="342949574" sldId="258"/>
        </pc:sldMkLst>
        <pc:spChg chg="mod ord">
          <ac:chgData name="Stefania Beatrice Iordache (2430125)" userId="S::2430125@student.uwtsd.ac.uk::2a117091-8513-483e-b9f6-1164df6380e9" providerId="AD" clId="Web-{F41EC08A-32B2-B0D6-2178-B5E7B0846283}" dt="2025-12-11T18:36:35.450" v="0"/>
          <ac:spMkLst>
            <pc:docMk/>
            <pc:sldMk cId="342949574" sldId="258"/>
            <ac:spMk id="2" creationId="{9BC12ED7-354D-4B7F-12D6-5D6153807605}"/>
          </ac:spMkLst>
        </pc:spChg>
        <pc:graphicFrameChg chg="mod ord">
          <ac:chgData name="Stefania Beatrice Iordache (2430125)" userId="S::2430125@student.uwtsd.ac.uk::2a117091-8513-483e-b9f6-1164df6380e9" providerId="AD" clId="Web-{F41EC08A-32B2-B0D6-2178-B5E7B0846283}" dt="2025-12-11T18:36:35.450" v="0"/>
          <ac:graphicFrameMkLst>
            <pc:docMk/>
            <pc:sldMk cId="342949574" sldId="258"/>
            <ac:graphicFrameMk id="42" creationId="{15A01F8A-6833-28EB-549F-B25E5BCA3E40}"/>
          </ac:graphicFrameMkLst>
        </pc:graphicFrameChg>
      </pc:sldChg>
      <pc:sldChg chg="modSp mod modClrScheme chgLayout">
        <pc:chgData name="Stefania Beatrice Iordache (2430125)" userId="S::2430125@student.uwtsd.ac.uk::2a117091-8513-483e-b9f6-1164df6380e9" providerId="AD" clId="Web-{F41EC08A-32B2-B0D6-2178-B5E7B0846283}" dt="2025-12-11T18:36:35.450" v="0"/>
        <pc:sldMkLst>
          <pc:docMk/>
          <pc:sldMk cId="3248165975" sldId="259"/>
        </pc:sldMkLst>
        <pc:spChg chg="mod ord">
          <ac:chgData name="Stefania Beatrice Iordache (2430125)" userId="S::2430125@student.uwtsd.ac.uk::2a117091-8513-483e-b9f6-1164df6380e9" providerId="AD" clId="Web-{F41EC08A-32B2-B0D6-2178-B5E7B0846283}" dt="2025-12-11T18:36:35.450" v="0"/>
          <ac:spMkLst>
            <pc:docMk/>
            <pc:sldMk cId="3248165975" sldId="259"/>
            <ac:spMk id="2" creationId="{479FEC5F-0A9E-89D2-6151-984FAEB004B9}"/>
          </ac:spMkLst>
        </pc:spChg>
        <pc:spChg chg="mod ord">
          <ac:chgData name="Stefania Beatrice Iordache (2430125)" userId="S::2430125@student.uwtsd.ac.uk::2a117091-8513-483e-b9f6-1164df6380e9" providerId="AD" clId="Web-{F41EC08A-32B2-B0D6-2178-B5E7B0846283}" dt="2025-12-11T18:36:35.450" v="0"/>
          <ac:spMkLst>
            <pc:docMk/>
            <pc:sldMk cId="3248165975" sldId="259"/>
            <ac:spMk id="3" creationId="{60668E69-287C-B7B6-6DB0-C3710626EBC6}"/>
          </ac:spMkLst>
        </pc:spChg>
        <pc:spChg chg="mod ord">
          <ac:chgData name="Stefania Beatrice Iordache (2430125)" userId="S::2430125@student.uwtsd.ac.uk::2a117091-8513-483e-b9f6-1164df6380e9" providerId="AD" clId="Web-{F41EC08A-32B2-B0D6-2178-B5E7B0846283}" dt="2025-12-11T18:36:35.450" v="0"/>
          <ac:spMkLst>
            <pc:docMk/>
            <pc:sldMk cId="3248165975" sldId="259"/>
            <ac:spMk id="4" creationId="{0651BFEE-C374-7122-1654-EDFB595340EB}"/>
          </ac:spMkLst>
        </pc:spChg>
      </pc:sldChg>
      <pc:sldMasterChg chg="del delSldLayout">
        <pc:chgData name="Stefania Beatrice Iordache (2430125)" userId="S::2430125@student.uwtsd.ac.uk::2a117091-8513-483e-b9f6-1164df6380e9" providerId="AD" clId="Web-{F41EC08A-32B2-B0D6-2178-B5E7B0846283}" dt="2025-12-11T18:36:35.450" v="0"/>
        <pc:sldMasterMkLst>
          <pc:docMk/>
          <pc:sldMasterMk cId="1438932733" sldId="2147483672"/>
        </pc:sldMasterMkLst>
        <pc:sldLayoutChg chg="del">
          <pc:chgData name="Stefania Beatrice Iordache (2430125)" userId="S::2430125@student.uwtsd.ac.uk::2a117091-8513-483e-b9f6-1164df6380e9" providerId="AD" clId="Web-{F41EC08A-32B2-B0D6-2178-B5E7B0846283}" dt="2025-12-11T18:36:35.450" v="0"/>
          <pc:sldLayoutMkLst>
            <pc:docMk/>
            <pc:sldMasterMk cId="1438932733" sldId="2147483672"/>
            <pc:sldLayoutMk cId="3864745627" sldId="2147483673"/>
          </pc:sldLayoutMkLst>
        </pc:sldLayoutChg>
        <pc:sldLayoutChg chg="del">
          <pc:chgData name="Stefania Beatrice Iordache (2430125)" userId="S::2430125@student.uwtsd.ac.uk::2a117091-8513-483e-b9f6-1164df6380e9" providerId="AD" clId="Web-{F41EC08A-32B2-B0D6-2178-B5E7B0846283}" dt="2025-12-11T18:36:35.450" v="0"/>
          <pc:sldLayoutMkLst>
            <pc:docMk/>
            <pc:sldMasterMk cId="1438932733" sldId="2147483672"/>
            <pc:sldLayoutMk cId="2828005488" sldId="2147483674"/>
          </pc:sldLayoutMkLst>
        </pc:sldLayoutChg>
        <pc:sldLayoutChg chg="del">
          <pc:chgData name="Stefania Beatrice Iordache (2430125)" userId="S::2430125@student.uwtsd.ac.uk::2a117091-8513-483e-b9f6-1164df6380e9" providerId="AD" clId="Web-{F41EC08A-32B2-B0D6-2178-B5E7B0846283}" dt="2025-12-11T18:36:35.450" v="0"/>
          <pc:sldLayoutMkLst>
            <pc:docMk/>
            <pc:sldMasterMk cId="1438932733" sldId="2147483672"/>
            <pc:sldLayoutMk cId="1002322453" sldId="2147483675"/>
          </pc:sldLayoutMkLst>
        </pc:sldLayoutChg>
        <pc:sldLayoutChg chg="del">
          <pc:chgData name="Stefania Beatrice Iordache (2430125)" userId="S::2430125@student.uwtsd.ac.uk::2a117091-8513-483e-b9f6-1164df6380e9" providerId="AD" clId="Web-{F41EC08A-32B2-B0D6-2178-B5E7B0846283}" dt="2025-12-11T18:36:35.450" v="0"/>
          <pc:sldLayoutMkLst>
            <pc:docMk/>
            <pc:sldMasterMk cId="1438932733" sldId="2147483672"/>
            <pc:sldLayoutMk cId="402139428" sldId="2147483676"/>
          </pc:sldLayoutMkLst>
        </pc:sldLayoutChg>
        <pc:sldLayoutChg chg="del">
          <pc:chgData name="Stefania Beatrice Iordache (2430125)" userId="S::2430125@student.uwtsd.ac.uk::2a117091-8513-483e-b9f6-1164df6380e9" providerId="AD" clId="Web-{F41EC08A-32B2-B0D6-2178-B5E7B0846283}" dt="2025-12-11T18:36:35.450" v="0"/>
          <pc:sldLayoutMkLst>
            <pc:docMk/>
            <pc:sldMasterMk cId="1438932733" sldId="2147483672"/>
            <pc:sldLayoutMk cId="1287831428" sldId="2147483677"/>
          </pc:sldLayoutMkLst>
        </pc:sldLayoutChg>
        <pc:sldLayoutChg chg="del">
          <pc:chgData name="Stefania Beatrice Iordache (2430125)" userId="S::2430125@student.uwtsd.ac.uk::2a117091-8513-483e-b9f6-1164df6380e9" providerId="AD" clId="Web-{F41EC08A-32B2-B0D6-2178-B5E7B0846283}" dt="2025-12-11T18:36:35.450" v="0"/>
          <pc:sldLayoutMkLst>
            <pc:docMk/>
            <pc:sldMasterMk cId="1438932733" sldId="2147483672"/>
            <pc:sldLayoutMk cId="1486772599" sldId="2147483678"/>
          </pc:sldLayoutMkLst>
        </pc:sldLayoutChg>
        <pc:sldLayoutChg chg="del">
          <pc:chgData name="Stefania Beatrice Iordache (2430125)" userId="S::2430125@student.uwtsd.ac.uk::2a117091-8513-483e-b9f6-1164df6380e9" providerId="AD" clId="Web-{F41EC08A-32B2-B0D6-2178-B5E7B0846283}" dt="2025-12-11T18:36:35.450" v="0"/>
          <pc:sldLayoutMkLst>
            <pc:docMk/>
            <pc:sldMasterMk cId="1438932733" sldId="2147483672"/>
            <pc:sldLayoutMk cId="1291524359" sldId="2147483679"/>
          </pc:sldLayoutMkLst>
        </pc:sldLayoutChg>
        <pc:sldLayoutChg chg="del">
          <pc:chgData name="Stefania Beatrice Iordache (2430125)" userId="S::2430125@student.uwtsd.ac.uk::2a117091-8513-483e-b9f6-1164df6380e9" providerId="AD" clId="Web-{F41EC08A-32B2-B0D6-2178-B5E7B0846283}" dt="2025-12-11T18:36:35.450" v="0"/>
          <pc:sldLayoutMkLst>
            <pc:docMk/>
            <pc:sldMasterMk cId="1438932733" sldId="2147483672"/>
            <pc:sldLayoutMk cId="3589876588" sldId="2147483680"/>
          </pc:sldLayoutMkLst>
        </pc:sldLayoutChg>
        <pc:sldLayoutChg chg="del">
          <pc:chgData name="Stefania Beatrice Iordache (2430125)" userId="S::2430125@student.uwtsd.ac.uk::2a117091-8513-483e-b9f6-1164df6380e9" providerId="AD" clId="Web-{F41EC08A-32B2-B0D6-2178-B5E7B0846283}" dt="2025-12-11T18:36:35.450" v="0"/>
          <pc:sldLayoutMkLst>
            <pc:docMk/>
            <pc:sldMasterMk cId="1438932733" sldId="2147483672"/>
            <pc:sldLayoutMk cId="3884508226" sldId="2147483681"/>
          </pc:sldLayoutMkLst>
        </pc:sldLayoutChg>
        <pc:sldLayoutChg chg="del">
          <pc:chgData name="Stefania Beatrice Iordache (2430125)" userId="S::2430125@student.uwtsd.ac.uk::2a117091-8513-483e-b9f6-1164df6380e9" providerId="AD" clId="Web-{F41EC08A-32B2-B0D6-2178-B5E7B0846283}" dt="2025-12-11T18:36:35.450" v="0"/>
          <pc:sldLayoutMkLst>
            <pc:docMk/>
            <pc:sldMasterMk cId="1438932733" sldId="2147483672"/>
            <pc:sldLayoutMk cId="3218746735" sldId="2147483682"/>
          </pc:sldLayoutMkLst>
        </pc:sldLayoutChg>
        <pc:sldLayoutChg chg="del">
          <pc:chgData name="Stefania Beatrice Iordache (2430125)" userId="S::2430125@student.uwtsd.ac.uk::2a117091-8513-483e-b9f6-1164df6380e9" providerId="AD" clId="Web-{F41EC08A-32B2-B0D6-2178-B5E7B0846283}" dt="2025-12-11T18:36:35.450" v="0"/>
          <pc:sldLayoutMkLst>
            <pc:docMk/>
            <pc:sldMasterMk cId="1438932733" sldId="2147483672"/>
            <pc:sldLayoutMk cId="2158362362" sldId="2147483683"/>
          </pc:sldLayoutMkLst>
        </pc:sldLayoutChg>
      </pc:sldMasterChg>
      <pc:sldMasterChg chg="add addSldLayout modSldLayout">
        <pc:chgData name="Stefania Beatrice Iordache (2430125)" userId="S::2430125@student.uwtsd.ac.uk::2a117091-8513-483e-b9f6-1164df6380e9" providerId="AD" clId="Web-{F41EC08A-32B2-B0D6-2178-B5E7B0846283}" dt="2025-12-11T18:36:35.450" v="0"/>
        <pc:sldMasterMkLst>
          <pc:docMk/>
          <pc:sldMasterMk cId="2683343359" sldId="2147483684"/>
        </pc:sldMasterMkLst>
        <pc:sldLayoutChg chg="add mod replId">
          <pc:chgData name="Stefania Beatrice Iordache (2430125)" userId="S::2430125@student.uwtsd.ac.uk::2a117091-8513-483e-b9f6-1164df6380e9" providerId="AD" clId="Web-{F41EC08A-32B2-B0D6-2178-B5E7B0846283}" dt="2025-12-11T18:36:35.450" v="0"/>
          <pc:sldLayoutMkLst>
            <pc:docMk/>
            <pc:sldMasterMk cId="2683343359" sldId="2147483684"/>
            <pc:sldLayoutMk cId="3804171472" sldId="2147483685"/>
          </pc:sldLayoutMkLst>
        </pc:sldLayoutChg>
        <pc:sldLayoutChg chg="add mod replId">
          <pc:chgData name="Stefania Beatrice Iordache (2430125)" userId="S::2430125@student.uwtsd.ac.uk::2a117091-8513-483e-b9f6-1164df6380e9" providerId="AD" clId="Web-{F41EC08A-32B2-B0D6-2178-B5E7B0846283}" dt="2025-12-11T18:36:35.450" v="0"/>
          <pc:sldLayoutMkLst>
            <pc:docMk/>
            <pc:sldMasterMk cId="2683343359" sldId="2147483684"/>
            <pc:sldLayoutMk cId="1832743132" sldId="2147483686"/>
          </pc:sldLayoutMkLst>
        </pc:sldLayoutChg>
        <pc:sldLayoutChg chg="add mod replId">
          <pc:chgData name="Stefania Beatrice Iordache (2430125)" userId="S::2430125@student.uwtsd.ac.uk::2a117091-8513-483e-b9f6-1164df6380e9" providerId="AD" clId="Web-{F41EC08A-32B2-B0D6-2178-B5E7B0846283}" dt="2025-12-11T18:36:35.450" v="0"/>
          <pc:sldLayoutMkLst>
            <pc:docMk/>
            <pc:sldMasterMk cId="2683343359" sldId="2147483684"/>
            <pc:sldLayoutMk cId="282072839" sldId="2147483687"/>
          </pc:sldLayoutMkLst>
        </pc:sldLayoutChg>
        <pc:sldLayoutChg chg="add mod replId">
          <pc:chgData name="Stefania Beatrice Iordache (2430125)" userId="S::2430125@student.uwtsd.ac.uk::2a117091-8513-483e-b9f6-1164df6380e9" providerId="AD" clId="Web-{F41EC08A-32B2-B0D6-2178-B5E7B0846283}" dt="2025-12-11T18:36:35.450" v="0"/>
          <pc:sldLayoutMkLst>
            <pc:docMk/>
            <pc:sldMasterMk cId="2683343359" sldId="2147483684"/>
            <pc:sldLayoutMk cId="3927602329" sldId="2147483688"/>
          </pc:sldLayoutMkLst>
        </pc:sldLayoutChg>
        <pc:sldLayoutChg chg="add mod replId">
          <pc:chgData name="Stefania Beatrice Iordache (2430125)" userId="S::2430125@student.uwtsd.ac.uk::2a117091-8513-483e-b9f6-1164df6380e9" providerId="AD" clId="Web-{F41EC08A-32B2-B0D6-2178-B5E7B0846283}" dt="2025-12-11T18:36:35.450" v="0"/>
          <pc:sldLayoutMkLst>
            <pc:docMk/>
            <pc:sldMasterMk cId="2683343359" sldId="2147483684"/>
            <pc:sldLayoutMk cId="54207648" sldId="2147483689"/>
          </pc:sldLayoutMkLst>
        </pc:sldLayoutChg>
        <pc:sldLayoutChg chg="add mod replId">
          <pc:chgData name="Stefania Beatrice Iordache (2430125)" userId="S::2430125@student.uwtsd.ac.uk::2a117091-8513-483e-b9f6-1164df6380e9" providerId="AD" clId="Web-{F41EC08A-32B2-B0D6-2178-B5E7B0846283}" dt="2025-12-11T18:36:35.450" v="0"/>
          <pc:sldLayoutMkLst>
            <pc:docMk/>
            <pc:sldMasterMk cId="2683343359" sldId="2147483684"/>
            <pc:sldLayoutMk cId="365788751" sldId="2147483690"/>
          </pc:sldLayoutMkLst>
        </pc:sldLayoutChg>
        <pc:sldLayoutChg chg="add mod replId">
          <pc:chgData name="Stefania Beatrice Iordache (2430125)" userId="S::2430125@student.uwtsd.ac.uk::2a117091-8513-483e-b9f6-1164df6380e9" providerId="AD" clId="Web-{F41EC08A-32B2-B0D6-2178-B5E7B0846283}" dt="2025-12-11T18:36:35.450" v="0"/>
          <pc:sldLayoutMkLst>
            <pc:docMk/>
            <pc:sldMasterMk cId="2683343359" sldId="2147483684"/>
            <pc:sldLayoutMk cId="3552149724" sldId="2147483691"/>
          </pc:sldLayoutMkLst>
        </pc:sldLayoutChg>
        <pc:sldLayoutChg chg="add mod replId">
          <pc:chgData name="Stefania Beatrice Iordache (2430125)" userId="S::2430125@student.uwtsd.ac.uk::2a117091-8513-483e-b9f6-1164df6380e9" providerId="AD" clId="Web-{F41EC08A-32B2-B0D6-2178-B5E7B0846283}" dt="2025-12-11T18:36:35.450" v="0"/>
          <pc:sldLayoutMkLst>
            <pc:docMk/>
            <pc:sldMasterMk cId="2683343359" sldId="2147483684"/>
            <pc:sldLayoutMk cId="340623383" sldId="2147483692"/>
          </pc:sldLayoutMkLst>
        </pc:sldLayoutChg>
        <pc:sldLayoutChg chg="add mod replId">
          <pc:chgData name="Stefania Beatrice Iordache (2430125)" userId="S::2430125@student.uwtsd.ac.uk::2a117091-8513-483e-b9f6-1164df6380e9" providerId="AD" clId="Web-{F41EC08A-32B2-B0D6-2178-B5E7B0846283}" dt="2025-12-11T18:36:35.450" v="0"/>
          <pc:sldLayoutMkLst>
            <pc:docMk/>
            <pc:sldMasterMk cId="2683343359" sldId="2147483684"/>
            <pc:sldLayoutMk cId="807711431" sldId="2147483693"/>
          </pc:sldLayoutMkLst>
        </pc:sldLayoutChg>
        <pc:sldLayoutChg chg="add mod replId">
          <pc:chgData name="Stefania Beatrice Iordache (2430125)" userId="S::2430125@student.uwtsd.ac.uk::2a117091-8513-483e-b9f6-1164df6380e9" providerId="AD" clId="Web-{F41EC08A-32B2-B0D6-2178-B5E7B0846283}" dt="2025-12-11T18:36:35.450" v="0"/>
          <pc:sldLayoutMkLst>
            <pc:docMk/>
            <pc:sldMasterMk cId="2683343359" sldId="2147483684"/>
            <pc:sldLayoutMk cId="1141631768" sldId="2147483694"/>
          </pc:sldLayoutMkLst>
        </pc:sldLayoutChg>
        <pc:sldLayoutChg chg="add mod replId">
          <pc:chgData name="Stefania Beatrice Iordache (2430125)" userId="S::2430125@student.uwtsd.ac.uk::2a117091-8513-483e-b9f6-1164df6380e9" providerId="AD" clId="Web-{F41EC08A-32B2-B0D6-2178-B5E7B0846283}" dt="2025-12-11T18:36:35.450" v="0"/>
          <pc:sldLayoutMkLst>
            <pc:docMk/>
            <pc:sldMasterMk cId="2683343359" sldId="2147483684"/>
            <pc:sldLayoutMk cId="889594380" sldId="2147483695"/>
          </pc:sldLayoutMkLst>
        </pc:sldLayoutChg>
      </pc:sldMasterChg>
    </pc:docChg>
  </pc:docChgLst>
  <pc:docChgLst>
    <pc:chgData name="Stefania Beatrice Iordache (2430125)" userId="S::2430125@student.uwtsd.ac.uk::2a117091-8513-483e-b9f6-1164df6380e9" providerId="AD" clId="Web-{68E9AD16-FC58-DD00-7742-F94A435A39BE}"/>
    <pc:docChg chg="addSld modSld">
      <pc:chgData name="Stefania Beatrice Iordache (2430125)" userId="S::2430125@student.uwtsd.ac.uk::2a117091-8513-483e-b9f6-1164df6380e9" providerId="AD" clId="Web-{68E9AD16-FC58-DD00-7742-F94A435A39BE}" dt="2025-12-11T19:22:09.587" v="138" actId="20577"/>
      <pc:docMkLst>
        <pc:docMk/>
      </pc:docMkLst>
      <pc:sldChg chg="addSp modSp">
        <pc:chgData name="Stefania Beatrice Iordache (2430125)" userId="S::2430125@student.uwtsd.ac.uk::2a117091-8513-483e-b9f6-1164df6380e9" providerId="AD" clId="Web-{68E9AD16-FC58-DD00-7742-F94A435A39BE}" dt="2025-12-11T19:11:37.827" v="123" actId="20577"/>
        <pc:sldMkLst>
          <pc:docMk/>
          <pc:sldMk cId="1786694124" sldId="261"/>
        </pc:sldMkLst>
        <pc:spChg chg="add mod">
          <ac:chgData name="Stefania Beatrice Iordache (2430125)" userId="S::2430125@student.uwtsd.ac.uk::2a117091-8513-483e-b9f6-1164df6380e9" providerId="AD" clId="Web-{68E9AD16-FC58-DD00-7742-F94A435A39BE}" dt="2025-12-11T19:11:37.827" v="123" actId="20577"/>
          <ac:spMkLst>
            <pc:docMk/>
            <pc:sldMk cId="1786694124" sldId="261"/>
            <ac:spMk id="3" creationId="{0D737755-146E-5AE3-21B1-7F02DE389C7F}"/>
          </ac:spMkLst>
        </pc:spChg>
      </pc:sldChg>
      <pc:sldChg chg="modSp new">
        <pc:chgData name="Stefania Beatrice Iordache (2430125)" userId="S::2430125@student.uwtsd.ac.uk::2a117091-8513-483e-b9f6-1164df6380e9" providerId="AD" clId="Web-{68E9AD16-FC58-DD00-7742-F94A435A39BE}" dt="2025-12-11T19:11:04.670" v="117" actId="20577"/>
        <pc:sldMkLst>
          <pc:docMk/>
          <pc:sldMk cId="156217621" sldId="262"/>
        </pc:sldMkLst>
        <pc:spChg chg="mod">
          <ac:chgData name="Stefania Beatrice Iordache (2430125)" userId="S::2430125@student.uwtsd.ac.uk::2a117091-8513-483e-b9f6-1164df6380e9" providerId="AD" clId="Web-{68E9AD16-FC58-DD00-7742-F94A435A39BE}" dt="2025-12-11T19:06:10.300" v="45" actId="20577"/>
          <ac:spMkLst>
            <pc:docMk/>
            <pc:sldMk cId="156217621" sldId="262"/>
            <ac:spMk id="2" creationId="{F5A5CC4E-9D28-006C-D1EF-C2CEB1C7D59D}"/>
          </ac:spMkLst>
        </pc:spChg>
        <pc:spChg chg="mod">
          <ac:chgData name="Stefania Beatrice Iordache (2430125)" userId="S::2430125@student.uwtsd.ac.uk::2a117091-8513-483e-b9f6-1164df6380e9" providerId="AD" clId="Web-{68E9AD16-FC58-DD00-7742-F94A435A39BE}" dt="2025-12-11T19:11:04.670" v="117" actId="20577"/>
          <ac:spMkLst>
            <pc:docMk/>
            <pc:sldMk cId="156217621" sldId="262"/>
            <ac:spMk id="3" creationId="{6B063374-B6CF-86B6-5C00-058EBA921AC4}"/>
          </ac:spMkLst>
        </pc:spChg>
      </pc:sldChg>
      <pc:sldChg chg="addSp delSp modSp new mod modClrScheme chgLayout">
        <pc:chgData name="Stefania Beatrice Iordache (2430125)" userId="S::2430125@student.uwtsd.ac.uk::2a117091-8513-483e-b9f6-1164df6380e9" providerId="AD" clId="Web-{68E9AD16-FC58-DD00-7742-F94A435A39BE}" dt="2025-12-11T19:22:09.587" v="138" actId="20577"/>
        <pc:sldMkLst>
          <pc:docMk/>
          <pc:sldMk cId="3460698565" sldId="263"/>
        </pc:sldMkLst>
        <pc:spChg chg="mod ord">
          <ac:chgData name="Stefania Beatrice Iordache (2430125)" userId="S::2430125@student.uwtsd.ac.uk::2a117091-8513-483e-b9f6-1164df6380e9" providerId="AD" clId="Web-{68E9AD16-FC58-DD00-7742-F94A435A39BE}" dt="2025-12-11T19:19:45.083" v="127" actId="20577"/>
          <ac:spMkLst>
            <pc:docMk/>
            <pc:sldMk cId="3460698565" sldId="263"/>
            <ac:spMk id="2" creationId="{478BAA77-334F-848A-A713-1D62A4ECB8D3}"/>
          </ac:spMkLst>
        </pc:spChg>
        <pc:spChg chg="mod ord">
          <ac:chgData name="Stefania Beatrice Iordache (2430125)" userId="S::2430125@student.uwtsd.ac.uk::2a117091-8513-483e-b9f6-1164df6380e9" providerId="AD" clId="Web-{68E9AD16-FC58-DD00-7742-F94A435A39BE}" dt="2025-12-11T19:18:58.192" v="126"/>
          <ac:spMkLst>
            <pc:docMk/>
            <pc:sldMk cId="3460698565" sldId="263"/>
            <ac:spMk id="3" creationId="{92E87D81-4162-758A-6F0E-05DE0C8B5BBC}"/>
          </ac:spMkLst>
        </pc:spChg>
        <pc:spChg chg="add mod ord">
          <ac:chgData name="Stefania Beatrice Iordache (2430125)" userId="S::2430125@student.uwtsd.ac.uk::2a117091-8513-483e-b9f6-1164df6380e9" providerId="AD" clId="Web-{68E9AD16-FC58-DD00-7742-F94A435A39BE}" dt="2025-12-11T19:22:09.587" v="138" actId="20577"/>
          <ac:spMkLst>
            <pc:docMk/>
            <pc:sldMk cId="3460698565" sldId="263"/>
            <ac:spMk id="4" creationId="{CA8A22DD-DD08-CE8A-5EBB-CBE40FE32C67}"/>
          </ac:spMkLst>
        </pc:spChg>
        <pc:spChg chg="add del mod ord">
          <ac:chgData name="Stefania Beatrice Iordache (2430125)" userId="S::2430125@student.uwtsd.ac.uk::2a117091-8513-483e-b9f6-1164df6380e9" providerId="AD" clId="Web-{68E9AD16-FC58-DD00-7742-F94A435A39BE}" dt="2025-12-11T19:18:58.192" v="126"/>
          <ac:spMkLst>
            <pc:docMk/>
            <pc:sldMk cId="3460698565" sldId="263"/>
            <ac:spMk id="5" creationId="{5F6DAA75-ED56-54EF-5E03-C8802F700E03}"/>
          </ac:spMkLst>
        </pc:spChg>
        <pc:spChg chg="add del mod ord">
          <ac:chgData name="Stefania Beatrice Iordache (2430125)" userId="S::2430125@student.uwtsd.ac.uk::2a117091-8513-483e-b9f6-1164df6380e9" providerId="AD" clId="Web-{68E9AD16-FC58-DD00-7742-F94A435A39BE}" dt="2025-12-11T19:18:58.192" v="126"/>
          <ac:spMkLst>
            <pc:docMk/>
            <pc:sldMk cId="3460698565" sldId="263"/>
            <ac:spMk id="6" creationId="{B8B2285E-7A11-EDC6-246A-FE0FBB65296D}"/>
          </ac:spMkLst>
        </pc:spChg>
        <pc:spChg chg="add del mod ord">
          <ac:chgData name="Stefania Beatrice Iordache (2430125)" userId="S::2430125@student.uwtsd.ac.uk::2a117091-8513-483e-b9f6-1164df6380e9" providerId="AD" clId="Web-{68E9AD16-FC58-DD00-7742-F94A435A39BE}" dt="2025-12-11T19:18:58.192" v="126"/>
          <ac:spMkLst>
            <pc:docMk/>
            <pc:sldMk cId="3460698565" sldId="263"/>
            <ac:spMk id="7" creationId="{95F9E26A-6006-4EFB-3183-7745A46338E3}"/>
          </ac:spMkLst>
        </pc:spChg>
        <pc:spChg chg="add del mod ord">
          <ac:chgData name="Stefania Beatrice Iordache (2430125)" userId="S::2430125@student.uwtsd.ac.uk::2a117091-8513-483e-b9f6-1164df6380e9" providerId="AD" clId="Web-{68E9AD16-FC58-DD00-7742-F94A435A39BE}" dt="2025-12-11T19:18:58.192" v="126"/>
          <ac:spMkLst>
            <pc:docMk/>
            <pc:sldMk cId="3460698565" sldId="263"/>
            <ac:spMk id="8" creationId="{A3156A70-41F1-58ED-D13E-FA4949F53D40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0849C67-CBAD-4B53-8969-3D55F592F7F2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08356AF1-8200-400F-AAFB-5922ECA8B97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Company background</a:t>
          </a:r>
          <a:endParaRPr lang="en-US"/>
        </a:p>
      </dgm:t>
    </dgm:pt>
    <dgm:pt modelId="{CAE4E89F-E286-42CA-98E5-672BEBCD3D58}" type="parTrans" cxnId="{ADADB393-7E2A-4C79-A95A-0D76EAFF6156}">
      <dgm:prSet/>
      <dgm:spPr/>
      <dgm:t>
        <a:bodyPr/>
        <a:lstStyle/>
        <a:p>
          <a:endParaRPr lang="en-US"/>
        </a:p>
      </dgm:t>
    </dgm:pt>
    <dgm:pt modelId="{8149530B-AB96-4760-BEE0-1B382B7268B8}" type="sibTrans" cxnId="{ADADB393-7E2A-4C79-A95A-0D76EAFF615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1AB51BF-56D7-4BDD-AAFC-3234598E14B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Main communication problems</a:t>
          </a:r>
          <a:endParaRPr lang="en-US"/>
        </a:p>
      </dgm:t>
    </dgm:pt>
    <dgm:pt modelId="{1DBDF9C7-5002-4023-B98A-3BC300389E0D}" type="parTrans" cxnId="{58E5F09C-968B-4898-B676-AAA329D36E17}">
      <dgm:prSet/>
      <dgm:spPr/>
      <dgm:t>
        <a:bodyPr/>
        <a:lstStyle/>
        <a:p>
          <a:endParaRPr lang="en-US"/>
        </a:p>
      </dgm:t>
    </dgm:pt>
    <dgm:pt modelId="{3841BA2B-3B3C-4FC2-957E-EE5ACBA9879F}" type="sibTrans" cxnId="{58E5F09C-968B-4898-B676-AAA329D36E1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E66D61F-70B1-4F72-B9FB-59F12CD44BC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Communication models applied</a:t>
          </a:r>
          <a:endParaRPr lang="en-US"/>
        </a:p>
      </dgm:t>
    </dgm:pt>
    <dgm:pt modelId="{5716EF0B-0742-4819-8649-36E859304992}" type="parTrans" cxnId="{06ECA273-F391-476A-98CB-45695C64A15B}">
      <dgm:prSet/>
      <dgm:spPr/>
      <dgm:t>
        <a:bodyPr/>
        <a:lstStyle/>
        <a:p>
          <a:endParaRPr lang="en-US"/>
        </a:p>
      </dgm:t>
    </dgm:pt>
    <dgm:pt modelId="{BBBE701D-C1DD-43CB-8EBC-E4CD39C5E994}" type="sibTrans" cxnId="{06ECA273-F391-476A-98CB-45695C64A15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EA7311F-854B-4385-8C8F-FAB8B3FA585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Solutions to overcome barriers</a:t>
          </a:r>
          <a:endParaRPr lang="en-US"/>
        </a:p>
      </dgm:t>
    </dgm:pt>
    <dgm:pt modelId="{101A8A86-2C34-4B09-93E9-EEC6ABEF231C}" type="parTrans" cxnId="{EEDC3F4D-9067-4F5D-B33A-AE69386E393F}">
      <dgm:prSet/>
      <dgm:spPr/>
      <dgm:t>
        <a:bodyPr/>
        <a:lstStyle/>
        <a:p>
          <a:endParaRPr lang="en-US"/>
        </a:p>
      </dgm:t>
    </dgm:pt>
    <dgm:pt modelId="{AB5B300B-7DD7-48E6-AA80-625D2B79BFDC}" type="sibTrans" cxnId="{EEDC3F4D-9067-4F5D-B33A-AE69386E393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37F7811-1BCC-4348-9F13-38B38A1784D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Conclusion</a:t>
          </a:r>
          <a:endParaRPr lang="en-US"/>
        </a:p>
      </dgm:t>
    </dgm:pt>
    <dgm:pt modelId="{5E19F940-6224-4F21-96DE-BCA105DF4244}" type="parTrans" cxnId="{97056B66-8D96-4A48-811A-AA5F754F5163}">
      <dgm:prSet/>
      <dgm:spPr/>
      <dgm:t>
        <a:bodyPr/>
        <a:lstStyle/>
        <a:p>
          <a:endParaRPr lang="en-US"/>
        </a:p>
      </dgm:t>
    </dgm:pt>
    <dgm:pt modelId="{44E98F92-A124-4FCC-A2B7-289F8B5C3CD9}" type="sibTrans" cxnId="{97056B66-8D96-4A48-811A-AA5F754F5163}">
      <dgm:prSet/>
      <dgm:spPr/>
      <dgm:t>
        <a:bodyPr/>
        <a:lstStyle/>
        <a:p>
          <a:endParaRPr lang="en-US"/>
        </a:p>
      </dgm:t>
    </dgm:pt>
    <dgm:pt modelId="{3B6DC770-68AD-4D99-AFFA-9931F29B5D9B}" type="pres">
      <dgm:prSet presAssocID="{40849C67-CBAD-4B53-8969-3D55F592F7F2}" presName="root" presStyleCnt="0">
        <dgm:presLayoutVars>
          <dgm:dir/>
          <dgm:resizeHandles val="exact"/>
        </dgm:presLayoutVars>
      </dgm:prSet>
      <dgm:spPr/>
    </dgm:pt>
    <dgm:pt modelId="{9DD8710C-ECBB-49D9-891E-E5D47C3C1C7C}" type="pres">
      <dgm:prSet presAssocID="{40849C67-CBAD-4B53-8969-3D55F592F7F2}" presName="container" presStyleCnt="0">
        <dgm:presLayoutVars>
          <dgm:dir/>
          <dgm:resizeHandles val="exact"/>
        </dgm:presLayoutVars>
      </dgm:prSet>
      <dgm:spPr/>
    </dgm:pt>
    <dgm:pt modelId="{C57FA70B-9BAF-4999-981D-FACE14A6556A}" type="pres">
      <dgm:prSet presAssocID="{08356AF1-8200-400F-AAFB-5922ECA8B979}" presName="compNode" presStyleCnt="0"/>
      <dgm:spPr/>
    </dgm:pt>
    <dgm:pt modelId="{B84CA4EE-F9B9-47FD-9971-EE7FC3D7AA27}" type="pres">
      <dgm:prSet presAssocID="{08356AF1-8200-400F-AAFB-5922ECA8B979}" presName="iconBgRect" presStyleLbl="bgShp" presStyleIdx="0" presStyleCnt="5"/>
      <dgm:spPr/>
    </dgm:pt>
    <dgm:pt modelId="{6EEFB726-5BD6-413B-9B08-3815C9FCF9FF}" type="pres">
      <dgm:prSet presAssocID="{08356AF1-8200-400F-AAFB-5922ECA8B979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ity"/>
        </a:ext>
      </dgm:extLst>
    </dgm:pt>
    <dgm:pt modelId="{DED64633-D764-4EA2-AECA-7055AF484B5C}" type="pres">
      <dgm:prSet presAssocID="{08356AF1-8200-400F-AAFB-5922ECA8B979}" presName="spaceRect" presStyleCnt="0"/>
      <dgm:spPr/>
    </dgm:pt>
    <dgm:pt modelId="{5B893D29-7BA6-43AB-A830-5CD12B656223}" type="pres">
      <dgm:prSet presAssocID="{08356AF1-8200-400F-AAFB-5922ECA8B979}" presName="textRect" presStyleLbl="revTx" presStyleIdx="0" presStyleCnt="5">
        <dgm:presLayoutVars>
          <dgm:chMax val="1"/>
          <dgm:chPref val="1"/>
        </dgm:presLayoutVars>
      </dgm:prSet>
      <dgm:spPr/>
    </dgm:pt>
    <dgm:pt modelId="{FE65EC13-69B9-4A20-B01B-60F14531E180}" type="pres">
      <dgm:prSet presAssocID="{8149530B-AB96-4760-BEE0-1B382B7268B8}" presName="sibTrans" presStyleLbl="sibTrans2D1" presStyleIdx="0" presStyleCnt="0"/>
      <dgm:spPr/>
    </dgm:pt>
    <dgm:pt modelId="{7E077B82-BE63-4B03-9660-D8826442EAE0}" type="pres">
      <dgm:prSet presAssocID="{A1AB51BF-56D7-4BDD-AAFC-3234598E14B4}" presName="compNode" presStyleCnt="0"/>
      <dgm:spPr/>
    </dgm:pt>
    <dgm:pt modelId="{F8196730-4BA9-41A9-824C-1805CD40A76D}" type="pres">
      <dgm:prSet presAssocID="{A1AB51BF-56D7-4BDD-AAFC-3234598E14B4}" presName="iconBgRect" presStyleLbl="bgShp" presStyleIdx="1" presStyleCnt="5"/>
      <dgm:spPr/>
    </dgm:pt>
    <dgm:pt modelId="{0897C78A-926D-48F0-AD86-7541A2E21DF4}" type="pres">
      <dgm:prSet presAssocID="{A1AB51BF-56D7-4BDD-AAFC-3234598E14B4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77576E06-645E-4DB2-9128-A1476B33E32E}" type="pres">
      <dgm:prSet presAssocID="{A1AB51BF-56D7-4BDD-AAFC-3234598E14B4}" presName="spaceRect" presStyleCnt="0"/>
      <dgm:spPr/>
    </dgm:pt>
    <dgm:pt modelId="{107D34F0-70BC-4A47-89D5-1BFF6DE86BCF}" type="pres">
      <dgm:prSet presAssocID="{A1AB51BF-56D7-4BDD-AAFC-3234598E14B4}" presName="textRect" presStyleLbl="revTx" presStyleIdx="1" presStyleCnt="5">
        <dgm:presLayoutVars>
          <dgm:chMax val="1"/>
          <dgm:chPref val="1"/>
        </dgm:presLayoutVars>
      </dgm:prSet>
      <dgm:spPr/>
    </dgm:pt>
    <dgm:pt modelId="{9A6FE516-0C55-4A5B-B540-F4810701BC47}" type="pres">
      <dgm:prSet presAssocID="{3841BA2B-3B3C-4FC2-957E-EE5ACBA9879F}" presName="sibTrans" presStyleLbl="sibTrans2D1" presStyleIdx="0" presStyleCnt="0"/>
      <dgm:spPr/>
    </dgm:pt>
    <dgm:pt modelId="{EDF187EA-FE78-4FF8-8CD7-B83D1A81BC16}" type="pres">
      <dgm:prSet presAssocID="{7E66D61F-70B1-4F72-B9FB-59F12CD44BC4}" presName="compNode" presStyleCnt="0"/>
      <dgm:spPr/>
    </dgm:pt>
    <dgm:pt modelId="{C33622FD-83C3-41ED-A654-2DA0620CF81F}" type="pres">
      <dgm:prSet presAssocID="{7E66D61F-70B1-4F72-B9FB-59F12CD44BC4}" presName="iconBgRect" presStyleLbl="bgShp" presStyleIdx="2" presStyleCnt="5"/>
      <dgm:spPr/>
    </dgm:pt>
    <dgm:pt modelId="{571A212C-4986-4C16-978F-487971F2D9DC}" type="pres">
      <dgm:prSet presAssocID="{7E66D61F-70B1-4F72-B9FB-59F12CD44BC4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4CBB0D29-DBCE-4B05-AB9F-7F20E749FE33}" type="pres">
      <dgm:prSet presAssocID="{7E66D61F-70B1-4F72-B9FB-59F12CD44BC4}" presName="spaceRect" presStyleCnt="0"/>
      <dgm:spPr/>
    </dgm:pt>
    <dgm:pt modelId="{70E228CE-E76E-4BDE-B059-F2FAC6BAFFA0}" type="pres">
      <dgm:prSet presAssocID="{7E66D61F-70B1-4F72-B9FB-59F12CD44BC4}" presName="textRect" presStyleLbl="revTx" presStyleIdx="2" presStyleCnt="5">
        <dgm:presLayoutVars>
          <dgm:chMax val="1"/>
          <dgm:chPref val="1"/>
        </dgm:presLayoutVars>
      </dgm:prSet>
      <dgm:spPr/>
    </dgm:pt>
    <dgm:pt modelId="{11C89DB3-4BC8-4E9F-927A-F85146F6EC43}" type="pres">
      <dgm:prSet presAssocID="{BBBE701D-C1DD-43CB-8EBC-E4CD39C5E994}" presName="sibTrans" presStyleLbl="sibTrans2D1" presStyleIdx="0" presStyleCnt="0"/>
      <dgm:spPr/>
    </dgm:pt>
    <dgm:pt modelId="{54E8945A-152E-4616-BB00-73514DCF5DF5}" type="pres">
      <dgm:prSet presAssocID="{8EA7311F-854B-4385-8C8F-FAB8B3FA5857}" presName="compNode" presStyleCnt="0"/>
      <dgm:spPr/>
    </dgm:pt>
    <dgm:pt modelId="{2F064A29-1D0D-47E4-AABB-E2752CFA6B60}" type="pres">
      <dgm:prSet presAssocID="{8EA7311F-854B-4385-8C8F-FAB8B3FA5857}" presName="iconBgRect" presStyleLbl="bgShp" presStyleIdx="3" presStyleCnt="5"/>
      <dgm:spPr/>
    </dgm:pt>
    <dgm:pt modelId="{22B857F7-5DEE-4CBA-B446-B7AEB61BE6EC}" type="pres">
      <dgm:prSet presAssocID="{8EA7311F-854B-4385-8C8F-FAB8B3FA5857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7636BAFC-B62B-4A6D-947B-0FA0E63A4E52}" type="pres">
      <dgm:prSet presAssocID="{8EA7311F-854B-4385-8C8F-FAB8B3FA5857}" presName="spaceRect" presStyleCnt="0"/>
      <dgm:spPr/>
    </dgm:pt>
    <dgm:pt modelId="{554521A3-F6BB-4412-A81E-1F8BBC5E3490}" type="pres">
      <dgm:prSet presAssocID="{8EA7311F-854B-4385-8C8F-FAB8B3FA5857}" presName="textRect" presStyleLbl="revTx" presStyleIdx="3" presStyleCnt="5">
        <dgm:presLayoutVars>
          <dgm:chMax val="1"/>
          <dgm:chPref val="1"/>
        </dgm:presLayoutVars>
      </dgm:prSet>
      <dgm:spPr/>
    </dgm:pt>
    <dgm:pt modelId="{64F01A19-9C82-4CD3-8238-FEE3C65D8528}" type="pres">
      <dgm:prSet presAssocID="{AB5B300B-7DD7-48E6-AA80-625D2B79BFDC}" presName="sibTrans" presStyleLbl="sibTrans2D1" presStyleIdx="0" presStyleCnt="0"/>
      <dgm:spPr/>
    </dgm:pt>
    <dgm:pt modelId="{880FED74-4280-42AA-944B-9972AEE07331}" type="pres">
      <dgm:prSet presAssocID="{237F7811-1BCC-4348-9F13-38B38A1784D9}" presName="compNode" presStyleCnt="0"/>
      <dgm:spPr/>
    </dgm:pt>
    <dgm:pt modelId="{5ECE7F38-B2BD-4B94-BA14-23C2EAB9E406}" type="pres">
      <dgm:prSet presAssocID="{237F7811-1BCC-4348-9F13-38B38A1784D9}" presName="iconBgRect" presStyleLbl="bgShp" presStyleIdx="4" presStyleCnt="5"/>
      <dgm:spPr/>
    </dgm:pt>
    <dgm:pt modelId="{65034FBA-DD79-4A25-B189-A37A2FF7A18D}" type="pres">
      <dgm:prSet presAssocID="{237F7811-1BCC-4348-9F13-38B38A1784D9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98F86720-2106-4BF9-ABF3-24EBA22AC433}" type="pres">
      <dgm:prSet presAssocID="{237F7811-1BCC-4348-9F13-38B38A1784D9}" presName="spaceRect" presStyleCnt="0"/>
      <dgm:spPr/>
    </dgm:pt>
    <dgm:pt modelId="{D7E69146-97E0-41FC-873E-32D633AC619F}" type="pres">
      <dgm:prSet presAssocID="{237F7811-1BCC-4348-9F13-38B38A1784D9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2188F002-E2EA-4F60-8B18-AB74E04A906D}" type="presOf" srcId="{08356AF1-8200-400F-AAFB-5922ECA8B979}" destId="{5B893D29-7BA6-43AB-A830-5CD12B656223}" srcOrd="0" destOrd="0" presId="urn:microsoft.com/office/officeart/2018/2/layout/IconCircleList"/>
    <dgm:cxn modelId="{86280C1B-092D-4B35-81A5-2ACB9DE2345E}" type="presOf" srcId="{BBBE701D-C1DD-43CB-8EBC-E4CD39C5E994}" destId="{11C89DB3-4BC8-4E9F-927A-F85146F6EC43}" srcOrd="0" destOrd="0" presId="urn:microsoft.com/office/officeart/2018/2/layout/IconCircleList"/>
    <dgm:cxn modelId="{4FDA9C1C-4CAF-43AF-81F0-19B0D9DD6BED}" type="presOf" srcId="{A1AB51BF-56D7-4BDD-AAFC-3234598E14B4}" destId="{107D34F0-70BC-4A47-89D5-1BFF6DE86BCF}" srcOrd="0" destOrd="0" presId="urn:microsoft.com/office/officeart/2018/2/layout/IconCircleList"/>
    <dgm:cxn modelId="{17E0F565-2693-4D99-ADF7-33EC9BB8BBF5}" type="presOf" srcId="{8EA7311F-854B-4385-8C8F-FAB8B3FA5857}" destId="{554521A3-F6BB-4412-A81E-1F8BBC5E3490}" srcOrd="0" destOrd="0" presId="urn:microsoft.com/office/officeart/2018/2/layout/IconCircleList"/>
    <dgm:cxn modelId="{97056B66-8D96-4A48-811A-AA5F754F5163}" srcId="{40849C67-CBAD-4B53-8969-3D55F592F7F2}" destId="{237F7811-1BCC-4348-9F13-38B38A1784D9}" srcOrd="4" destOrd="0" parTransId="{5E19F940-6224-4F21-96DE-BCA105DF4244}" sibTransId="{44E98F92-A124-4FCC-A2B7-289F8B5C3CD9}"/>
    <dgm:cxn modelId="{D572D248-3BC8-4438-8B6D-369B14C4DD19}" type="presOf" srcId="{40849C67-CBAD-4B53-8969-3D55F592F7F2}" destId="{3B6DC770-68AD-4D99-AFFA-9931F29B5D9B}" srcOrd="0" destOrd="0" presId="urn:microsoft.com/office/officeart/2018/2/layout/IconCircleList"/>
    <dgm:cxn modelId="{EEDC3F4D-9067-4F5D-B33A-AE69386E393F}" srcId="{40849C67-CBAD-4B53-8969-3D55F592F7F2}" destId="{8EA7311F-854B-4385-8C8F-FAB8B3FA5857}" srcOrd="3" destOrd="0" parTransId="{101A8A86-2C34-4B09-93E9-EEC6ABEF231C}" sibTransId="{AB5B300B-7DD7-48E6-AA80-625D2B79BFDC}"/>
    <dgm:cxn modelId="{06ECA273-F391-476A-98CB-45695C64A15B}" srcId="{40849C67-CBAD-4B53-8969-3D55F592F7F2}" destId="{7E66D61F-70B1-4F72-B9FB-59F12CD44BC4}" srcOrd="2" destOrd="0" parTransId="{5716EF0B-0742-4819-8649-36E859304992}" sibTransId="{BBBE701D-C1DD-43CB-8EBC-E4CD39C5E994}"/>
    <dgm:cxn modelId="{BD80DC76-F872-45B0-A6C7-1EB2743CFC79}" type="presOf" srcId="{237F7811-1BCC-4348-9F13-38B38A1784D9}" destId="{D7E69146-97E0-41FC-873E-32D633AC619F}" srcOrd="0" destOrd="0" presId="urn:microsoft.com/office/officeart/2018/2/layout/IconCircleList"/>
    <dgm:cxn modelId="{ACDD1D8D-3D53-47B4-91A6-A52324734255}" type="presOf" srcId="{8149530B-AB96-4760-BEE0-1B382B7268B8}" destId="{FE65EC13-69B9-4A20-B01B-60F14531E180}" srcOrd="0" destOrd="0" presId="urn:microsoft.com/office/officeart/2018/2/layout/IconCircleList"/>
    <dgm:cxn modelId="{ADADB393-7E2A-4C79-A95A-0D76EAFF6156}" srcId="{40849C67-CBAD-4B53-8969-3D55F592F7F2}" destId="{08356AF1-8200-400F-AAFB-5922ECA8B979}" srcOrd="0" destOrd="0" parTransId="{CAE4E89F-E286-42CA-98E5-672BEBCD3D58}" sibTransId="{8149530B-AB96-4760-BEE0-1B382B7268B8}"/>
    <dgm:cxn modelId="{58E5F09C-968B-4898-B676-AAA329D36E17}" srcId="{40849C67-CBAD-4B53-8969-3D55F592F7F2}" destId="{A1AB51BF-56D7-4BDD-AAFC-3234598E14B4}" srcOrd="1" destOrd="0" parTransId="{1DBDF9C7-5002-4023-B98A-3BC300389E0D}" sibTransId="{3841BA2B-3B3C-4FC2-957E-EE5ACBA9879F}"/>
    <dgm:cxn modelId="{1878B4D4-5B46-4177-869C-2BF0145BB82A}" type="presOf" srcId="{3841BA2B-3B3C-4FC2-957E-EE5ACBA9879F}" destId="{9A6FE516-0C55-4A5B-B540-F4810701BC47}" srcOrd="0" destOrd="0" presId="urn:microsoft.com/office/officeart/2018/2/layout/IconCircleList"/>
    <dgm:cxn modelId="{5E175AF3-8614-40B5-81F8-7F179E2B98EA}" type="presOf" srcId="{7E66D61F-70B1-4F72-B9FB-59F12CD44BC4}" destId="{70E228CE-E76E-4BDE-B059-F2FAC6BAFFA0}" srcOrd="0" destOrd="0" presId="urn:microsoft.com/office/officeart/2018/2/layout/IconCircleList"/>
    <dgm:cxn modelId="{BAF4A2FB-A42A-4FD5-8C4D-3685342EF9DB}" type="presOf" srcId="{AB5B300B-7DD7-48E6-AA80-625D2B79BFDC}" destId="{64F01A19-9C82-4CD3-8238-FEE3C65D8528}" srcOrd="0" destOrd="0" presId="urn:microsoft.com/office/officeart/2018/2/layout/IconCircleList"/>
    <dgm:cxn modelId="{8FF2EC97-C6DC-4F57-80F4-BAA3F4398A17}" type="presParOf" srcId="{3B6DC770-68AD-4D99-AFFA-9931F29B5D9B}" destId="{9DD8710C-ECBB-49D9-891E-E5D47C3C1C7C}" srcOrd="0" destOrd="0" presId="urn:microsoft.com/office/officeart/2018/2/layout/IconCircleList"/>
    <dgm:cxn modelId="{764F77D9-99BA-4212-880C-9F58EA3C3120}" type="presParOf" srcId="{9DD8710C-ECBB-49D9-891E-E5D47C3C1C7C}" destId="{C57FA70B-9BAF-4999-981D-FACE14A6556A}" srcOrd="0" destOrd="0" presId="urn:microsoft.com/office/officeart/2018/2/layout/IconCircleList"/>
    <dgm:cxn modelId="{EFDF2BD3-6876-421C-8110-1F20EEDA6A8D}" type="presParOf" srcId="{C57FA70B-9BAF-4999-981D-FACE14A6556A}" destId="{B84CA4EE-F9B9-47FD-9971-EE7FC3D7AA27}" srcOrd="0" destOrd="0" presId="urn:microsoft.com/office/officeart/2018/2/layout/IconCircleList"/>
    <dgm:cxn modelId="{40E81588-2A71-450D-B26D-B6911CF89D72}" type="presParOf" srcId="{C57FA70B-9BAF-4999-981D-FACE14A6556A}" destId="{6EEFB726-5BD6-413B-9B08-3815C9FCF9FF}" srcOrd="1" destOrd="0" presId="urn:microsoft.com/office/officeart/2018/2/layout/IconCircleList"/>
    <dgm:cxn modelId="{3A26A4B9-AF73-477F-8B72-B17271D8D025}" type="presParOf" srcId="{C57FA70B-9BAF-4999-981D-FACE14A6556A}" destId="{DED64633-D764-4EA2-AECA-7055AF484B5C}" srcOrd="2" destOrd="0" presId="urn:microsoft.com/office/officeart/2018/2/layout/IconCircleList"/>
    <dgm:cxn modelId="{D1B3CA1B-8B8B-47DE-A38A-9C85A7CD632A}" type="presParOf" srcId="{C57FA70B-9BAF-4999-981D-FACE14A6556A}" destId="{5B893D29-7BA6-43AB-A830-5CD12B656223}" srcOrd="3" destOrd="0" presId="urn:microsoft.com/office/officeart/2018/2/layout/IconCircleList"/>
    <dgm:cxn modelId="{744D07EE-D75D-4FF9-A8DF-47504CA5B5EC}" type="presParOf" srcId="{9DD8710C-ECBB-49D9-891E-E5D47C3C1C7C}" destId="{FE65EC13-69B9-4A20-B01B-60F14531E180}" srcOrd="1" destOrd="0" presId="urn:microsoft.com/office/officeart/2018/2/layout/IconCircleList"/>
    <dgm:cxn modelId="{FCF78F86-B744-42A3-9282-4AF5B1BFA4DD}" type="presParOf" srcId="{9DD8710C-ECBB-49D9-891E-E5D47C3C1C7C}" destId="{7E077B82-BE63-4B03-9660-D8826442EAE0}" srcOrd="2" destOrd="0" presId="urn:microsoft.com/office/officeart/2018/2/layout/IconCircleList"/>
    <dgm:cxn modelId="{2572D39D-911F-4207-9A99-34B91C0B906A}" type="presParOf" srcId="{7E077B82-BE63-4B03-9660-D8826442EAE0}" destId="{F8196730-4BA9-41A9-824C-1805CD40A76D}" srcOrd="0" destOrd="0" presId="urn:microsoft.com/office/officeart/2018/2/layout/IconCircleList"/>
    <dgm:cxn modelId="{389E5CCD-C85E-4967-B517-1F36E3F6EDCE}" type="presParOf" srcId="{7E077B82-BE63-4B03-9660-D8826442EAE0}" destId="{0897C78A-926D-48F0-AD86-7541A2E21DF4}" srcOrd="1" destOrd="0" presId="urn:microsoft.com/office/officeart/2018/2/layout/IconCircleList"/>
    <dgm:cxn modelId="{C510A243-3E5C-453C-A9C3-1ABE251F05A1}" type="presParOf" srcId="{7E077B82-BE63-4B03-9660-D8826442EAE0}" destId="{77576E06-645E-4DB2-9128-A1476B33E32E}" srcOrd="2" destOrd="0" presId="urn:microsoft.com/office/officeart/2018/2/layout/IconCircleList"/>
    <dgm:cxn modelId="{D8C651EE-B0D2-4593-A93D-552F647FEDE7}" type="presParOf" srcId="{7E077B82-BE63-4B03-9660-D8826442EAE0}" destId="{107D34F0-70BC-4A47-89D5-1BFF6DE86BCF}" srcOrd="3" destOrd="0" presId="urn:microsoft.com/office/officeart/2018/2/layout/IconCircleList"/>
    <dgm:cxn modelId="{335C7EA5-DA7B-4FD3-83CB-D4B119712706}" type="presParOf" srcId="{9DD8710C-ECBB-49D9-891E-E5D47C3C1C7C}" destId="{9A6FE516-0C55-4A5B-B540-F4810701BC47}" srcOrd="3" destOrd="0" presId="urn:microsoft.com/office/officeart/2018/2/layout/IconCircleList"/>
    <dgm:cxn modelId="{15FB1692-1FF8-450C-94DF-305E41CE54C9}" type="presParOf" srcId="{9DD8710C-ECBB-49D9-891E-E5D47C3C1C7C}" destId="{EDF187EA-FE78-4FF8-8CD7-B83D1A81BC16}" srcOrd="4" destOrd="0" presId="urn:microsoft.com/office/officeart/2018/2/layout/IconCircleList"/>
    <dgm:cxn modelId="{CC338585-6DEF-4FA9-9CEC-9E0367E2D43E}" type="presParOf" srcId="{EDF187EA-FE78-4FF8-8CD7-B83D1A81BC16}" destId="{C33622FD-83C3-41ED-A654-2DA0620CF81F}" srcOrd="0" destOrd="0" presId="urn:microsoft.com/office/officeart/2018/2/layout/IconCircleList"/>
    <dgm:cxn modelId="{5B9CF76E-0D73-4FC5-A182-7CC2082E6388}" type="presParOf" srcId="{EDF187EA-FE78-4FF8-8CD7-B83D1A81BC16}" destId="{571A212C-4986-4C16-978F-487971F2D9DC}" srcOrd="1" destOrd="0" presId="urn:microsoft.com/office/officeart/2018/2/layout/IconCircleList"/>
    <dgm:cxn modelId="{FB096DDF-D469-46FE-84C8-076863EF1356}" type="presParOf" srcId="{EDF187EA-FE78-4FF8-8CD7-B83D1A81BC16}" destId="{4CBB0D29-DBCE-4B05-AB9F-7F20E749FE33}" srcOrd="2" destOrd="0" presId="urn:microsoft.com/office/officeart/2018/2/layout/IconCircleList"/>
    <dgm:cxn modelId="{7BB6D852-CD7B-4EA8-9EF4-F36575211E0C}" type="presParOf" srcId="{EDF187EA-FE78-4FF8-8CD7-B83D1A81BC16}" destId="{70E228CE-E76E-4BDE-B059-F2FAC6BAFFA0}" srcOrd="3" destOrd="0" presId="urn:microsoft.com/office/officeart/2018/2/layout/IconCircleList"/>
    <dgm:cxn modelId="{8CCE6725-B96F-4E19-A6DD-4182A38CDA87}" type="presParOf" srcId="{9DD8710C-ECBB-49D9-891E-E5D47C3C1C7C}" destId="{11C89DB3-4BC8-4E9F-927A-F85146F6EC43}" srcOrd="5" destOrd="0" presId="urn:microsoft.com/office/officeart/2018/2/layout/IconCircleList"/>
    <dgm:cxn modelId="{60DB1C85-8464-45DD-8F4E-724130950281}" type="presParOf" srcId="{9DD8710C-ECBB-49D9-891E-E5D47C3C1C7C}" destId="{54E8945A-152E-4616-BB00-73514DCF5DF5}" srcOrd="6" destOrd="0" presId="urn:microsoft.com/office/officeart/2018/2/layout/IconCircleList"/>
    <dgm:cxn modelId="{A36B49E0-6116-4088-9DF6-F5982159C4DF}" type="presParOf" srcId="{54E8945A-152E-4616-BB00-73514DCF5DF5}" destId="{2F064A29-1D0D-47E4-AABB-E2752CFA6B60}" srcOrd="0" destOrd="0" presId="urn:microsoft.com/office/officeart/2018/2/layout/IconCircleList"/>
    <dgm:cxn modelId="{44CCAA4F-1BDE-4164-9DAD-070C89A9E1EE}" type="presParOf" srcId="{54E8945A-152E-4616-BB00-73514DCF5DF5}" destId="{22B857F7-5DEE-4CBA-B446-B7AEB61BE6EC}" srcOrd="1" destOrd="0" presId="urn:microsoft.com/office/officeart/2018/2/layout/IconCircleList"/>
    <dgm:cxn modelId="{D06A63C5-9B40-4A71-BB86-3BDF5564FDD5}" type="presParOf" srcId="{54E8945A-152E-4616-BB00-73514DCF5DF5}" destId="{7636BAFC-B62B-4A6D-947B-0FA0E63A4E52}" srcOrd="2" destOrd="0" presId="urn:microsoft.com/office/officeart/2018/2/layout/IconCircleList"/>
    <dgm:cxn modelId="{78154A42-4A8F-4C6F-93D4-BB4245F7277C}" type="presParOf" srcId="{54E8945A-152E-4616-BB00-73514DCF5DF5}" destId="{554521A3-F6BB-4412-A81E-1F8BBC5E3490}" srcOrd="3" destOrd="0" presId="urn:microsoft.com/office/officeart/2018/2/layout/IconCircleList"/>
    <dgm:cxn modelId="{A58A98CD-96DA-4AE2-987E-59BD1A3BD3F4}" type="presParOf" srcId="{9DD8710C-ECBB-49D9-891E-E5D47C3C1C7C}" destId="{64F01A19-9C82-4CD3-8238-FEE3C65D8528}" srcOrd="7" destOrd="0" presId="urn:microsoft.com/office/officeart/2018/2/layout/IconCircleList"/>
    <dgm:cxn modelId="{CCAD602D-404D-48A4-9DCF-12E49F8E8249}" type="presParOf" srcId="{9DD8710C-ECBB-49D9-891E-E5D47C3C1C7C}" destId="{880FED74-4280-42AA-944B-9972AEE07331}" srcOrd="8" destOrd="0" presId="urn:microsoft.com/office/officeart/2018/2/layout/IconCircleList"/>
    <dgm:cxn modelId="{41EFF4BF-73E8-48F0-A162-D752995653E2}" type="presParOf" srcId="{880FED74-4280-42AA-944B-9972AEE07331}" destId="{5ECE7F38-B2BD-4B94-BA14-23C2EAB9E406}" srcOrd="0" destOrd="0" presId="urn:microsoft.com/office/officeart/2018/2/layout/IconCircleList"/>
    <dgm:cxn modelId="{9A61F10E-2855-40B1-8576-A917CA59B24F}" type="presParOf" srcId="{880FED74-4280-42AA-944B-9972AEE07331}" destId="{65034FBA-DD79-4A25-B189-A37A2FF7A18D}" srcOrd="1" destOrd="0" presId="urn:microsoft.com/office/officeart/2018/2/layout/IconCircleList"/>
    <dgm:cxn modelId="{735F623F-549A-4E57-BD3B-C20D1C5C1503}" type="presParOf" srcId="{880FED74-4280-42AA-944B-9972AEE07331}" destId="{98F86720-2106-4BF9-ABF3-24EBA22AC433}" srcOrd="2" destOrd="0" presId="urn:microsoft.com/office/officeart/2018/2/layout/IconCircleList"/>
    <dgm:cxn modelId="{48F57ECB-6AC9-4D16-B51B-66B081784A5D}" type="presParOf" srcId="{880FED74-4280-42AA-944B-9972AEE07331}" destId="{D7E69146-97E0-41FC-873E-32D633AC619F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E44704D-606A-47D7-930B-0AE38F13CE4A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5C52FCA-CF19-4193-A6F9-771C5841BE99}">
      <dgm:prSet/>
      <dgm:spPr/>
      <dgm:t>
        <a:bodyPr/>
        <a:lstStyle/>
        <a:p>
          <a:r>
            <a:rPr lang="en-GB">
              <a:latin typeface="Aptos" panose="020B0004020202020204"/>
              <a:ea typeface="+mn-ea"/>
              <a:cs typeface="+mn-cs"/>
            </a:rPr>
            <a:t>Medium-sized company producing ready meals for airlines</a:t>
          </a:r>
          <a:endParaRPr lang="en-US">
            <a:latin typeface="Aptos" panose="020B0004020202020204"/>
            <a:ea typeface="+mn-ea"/>
            <a:cs typeface="+mn-cs"/>
          </a:endParaRPr>
        </a:p>
      </dgm:t>
    </dgm:pt>
    <dgm:pt modelId="{B63FEEE3-8B05-41C0-A14E-0BDEC9A365EB}" type="parTrans" cxnId="{628D2CD2-39A2-4AD2-A632-ADA45015AE37}">
      <dgm:prSet/>
      <dgm:spPr/>
      <dgm:t>
        <a:bodyPr/>
        <a:lstStyle/>
        <a:p>
          <a:endParaRPr lang="en-US"/>
        </a:p>
      </dgm:t>
    </dgm:pt>
    <dgm:pt modelId="{913A28F1-E972-458B-9DEB-2BC4720D3F60}" type="sibTrans" cxnId="{628D2CD2-39A2-4AD2-A632-ADA45015AE37}">
      <dgm:prSet/>
      <dgm:spPr/>
      <dgm:t>
        <a:bodyPr/>
        <a:lstStyle/>
        <a:p>
          <a:endParaRPr lang="en-US"/>
        </a:p>
      </dgm:t>
    </dgm:pt>
    <dgm:pt modelId="{AAB5C763-377D-43B5-8C44-32D40D708756}">
      <dgm:prSet/>
      <dgm:spPr/>
      <dgm:t>
        <a:bodyPr/>
        <a:lstStyle/>
        <a:p>
          <a:r>
            <a:rPr lang="en-GB">
              <a:latin typeface="Aptos" panose="020B0004020202020204"/>
              <a:ea typeface="+mn-ea"/>
              <a:cs typeface="+mn-cs"/>
            </a:rPr>
            <a:t>Losing market share due to poor food quality</a:t>
          </a:r>
          <a:endParaRPr lang="en-US">
            <a:latin typeface="Aptos" panose="020B0004020202020204"/>
            <a:ea typeface="+mn-ea"/>
            <a:cs typeface="+mn-cs"/>
          </a:endParaRPr>
        </a:p>
      </dgm:t>
    </dgm:pt>
    <dgm:pt modelId="{1421CD42-F10C-471D-8675-04661A1C0BE6}" type="parTrans" cxnId="{F23968EE-5D94-485A-8C9C-0A456413BEE0}">
      <dgm:prSet/>
      <dgm:spPr/>
      <dgm:t>
        <a:bodyPr/>
        <a:lstStyle/>
        <a:p>
          <a:endParaRPr lang="en-US"/>
        </a:p>
      </dgm:t>
    </dgm:pt>
    <dgm:pt modelId="{E7875C51-892C-4D93-8497-604DA995CAB0}" type="sibTrans" cxnId="{F23968EE-5D94-485A-8C9C-0A456413BEE0}">
      <dgm:prSet/>
      <dgm:spPr/>
      <dgm:t>
        <a:bodyPr/>
        <a:lstStyle/>
        <a:p>
          <a:endParaRPr lang="en-US"/>
        </a:p>
      </dgm:t>
    </dgm:pt>
    <dgm:pt modelId="{DE249799-F696-4FBE-83AE-775CC58D2B98}">
      <dgm:prSet/>
      <dgm:spPr/>
      <dgm:t>
        <a:bodyPr/>
        <a:lstStyle/>
        <a:p>
          <a:r>
            <a:rPr lang="en-GB">
              <a:latin typeface="Aptos" panose="020B0004020202020204"/>
              <a:ea typeface="+mn-ea"/>
              <a:cs typeface="+mn-cs"/>
            </a:rPr>
            <a:t>Complaints: undercooked food, bad packaging, meat in vegetarian meals</a:t>
          </a:r>
          <a:endParaRPr lang="en-US">
            <a:latin typeface="Aptos" panose="020B0004020202020204"/>
            <a:ea typeface="+mn-ea"/>
            <a:cs typeface="+mn-cs"/>
          </a:endParaRPr>
        </a:p>
      </dgm:t>
    </dgm:pt>
    <dgm:pt modelId="{3DDF7F9F-59A0-415B-9224-04CE69FCFE54}" type="parTrans" cxnId="{AFCC9AA7-11FE-43D5-90A1-AF3B71E67DB2}">
      <dgm:prSet/>
      <dgm:spPr/>
      <dgm:t>
        <a:bodyPr/>
        <a:lstStyle/>
        <a:p>
          <a:endParaRPr lang="en-US"/>
        </a:p>
      </dgm:t>
    </dgm:pt>
    <dgm:pt modelId="{6D7FA495-C0C6-4B40-8E95-2B7A00EF8812}" type="sibTrans" cxnId="{AFCC9AA7-11FE-43D5-90A1-AF3B71E67DB2}">
      <dgm:prSet/>
      <dgm:spPr/>
      <dgm:t>
        <a:bodyPr/>
        <a:lstStyle/>
        <a:p>
          <a:endParaRPr lang="en-US"/>
        </a:p>
      </dgm:t>
    </dgm:pt>
    <dgm:pt modelId="{FC15BBAD-F55C-41B6-8C3F-2595F7D12B93}">
      <dgm:prSet/>
      <dgm:spPr/>
      <dgm:t>
        <a:bodyPr/>
        <a:lstStyle/>
        <a:p>
          <a:r>
            <a:rPr lang="en-GB">
              <a:latin typeface="Aptos" panose="020B0004020202020204"/>
              <a:ea typeface="+mn-ea"/>
              <a:cs typeface="+mn-cs"/>
            </a:rPr>
            <a:t>Factory workforce: 40 employees, 5 cultural groups, low English level</a:t>
          </a:r>
          <a:endParaRPr lang="en-US">
            <a:latin typeface="Aptos" panose="020B0004020202020204"/>
            <a:ea typeface="+mn-ea"/>
            <a:cs typeface="+mn-cs"/>
          </a:endParaRPr>
        </a:p>
      </dgm:t>
    </dgm:pt>
    <dgm:pt modelId="{7F4347D3-650D-4C16-99B4-37A95B80C93B}" type="parTrans" cxnId="{47AA9F68-29CC-4255-9215-B44DC0128280}">
      <dgm:prSet/>
      <dgm:spPr/>
      <dgm:t>
        <a:bodyPr/>
        <a:lstStyle/>
        <a:p>
          <a:endParaRPr lang="en-US"/>
        </a:p>
      </dgm:t>
    </dgm:pt>
    <dgm:pt modelId="{CCA45FAF-8AB8-49B1-857C-24D434C11491}" type="sibTrans" cxnId="{47AA9F68-29CC-4255-9215-B44DC0128280}">
      <dgm:prSet/>
      <dgm:spPr/>
      <dgm:t>
        <a:bodyPr/>
        <a:lstStyle/>
        <a:p>
          <a:endParaRPr lang="en-US"/>
        </a:p>
      </dgm:t>
    </dgm:pt>
    <dgm:pt modelId="{C8D88A9B-1FF0-444D-B99C-E789B4525AB5}">
      <dgm:prSet/>
      <dgm:spPr/>
      <dgm:t>
        <a:bodyPr/>
        <a:lstStyle/>
        <a:p>
          <a:r>
            <a:rPr lang="en-GB">
              <a:latin typeface="Aptos" panose="020B0004020202020204"/>
              <a:ea typeface="+mn-ea"/>
              <a:cs typeface="+mn-cs"/>
            </a:rPr>
            <a:t>No formal training; manager struggles to communicate instructions</a:t>
          </a:r>
          <a:endParaRPr lang="en-US">
            <a:latin typeface="Aptos" panose="020B0004020202020204"/>
            <a:ea typeface="+mn-ea"/>
            <a:cs typeface="+mn-cs"/>
          </a:endParaRPr>
        </a:p>
      </dgm:t>
    </dgm:pt>
    <dgm:pt modelId="{F8928DBC-6E03-4027-807E-99507B13DFAE}" type="parTrans" cxnId="{9C0E0CD0-A8D0-443A-A254-C0EA58416D48}">
      <dgm:prSet/>
      <dgm:spPr/>
      <dgm:t>
        <a:bodyPr/>
        <a:lstStyle/>
        <a:p>
          <a:endParaRPr lang="en-US"/>
        </a:p>
      </dgm:t>
    </dgm:pt>
    <dgm:pt modelId="{698E5E07-2CF7-4291-92C5-7550496F54DA}" type="sibTrans" cxnId="{9C0E0CD0-A8D0-443A-A254-C0EA58416D48}">
      <dgm:prSet/>
      <dgm:spPr/>
      <dgm:t>
        <a:bodyPr/>
        <a:lstStyle/>
        <a:p>
          <a:endParaRPr lang="en-US"/>
        </a:p>
      </dgm:t>
    </dgm:pt>
    <dgm:pt modelId="{107F70A8-1F9D-4B15-BB78-BF50A1ADB16B}" type="pres">
      <dgm:prSet presAssocID="{EE44704D-606A-47D7-930B-0AE38F13CE4A}" presName="outerComposite" presStyleCnt="0">
        <dgm:presLayoutVars>
          <dgm:chMax val="5"/>
          <dgm:dir/>
          <dgm:resizeHandles val="exact"/>
        </dgm:presLayoutVars>
      </dgm:prSet>
      <dgm:spPr/>
    </dgm:pt>
    <dgm:pt modelId="{CB7C7463-6895-497D-8FC1-D0E448615642}" type="pres">
      <dgm:prSet presAssocID="{EE44704D-606A-47D7-930B-0AE38F13CE4A}" presName="dummyMaxCanvas" presStyleCnt="0">
        <dgm:presLayoutVars/>
      </dgm:prSet>
      <dgm:spPr/>
    </dgm:pt>
    <dgm:pt modelId="{E724E655-0A82-458B-9CF2-9194D0C0375E}" type="pres">
      <dgm:prSet presAssocID="{EE44704D-606A-47D7-930B-0AE38F13CE4A}" presName="FiveNodes_1" presStyleLbl="node1" presStyleIdx="0" presStyleCnt="5">
        <dgm:presLayoutVars>
          <dgm:bulletEnabled val="1"/>
        </dgm:presLayoutVars>
      </dgm:prSet>
      <dgm:spPr/>
    </dgm:pt>
    <dgm:pt modelId="{FC8B34E5-A566-4466-96BB-0C2D753C19B7}" type="pres">
      <dgm:prSet presAssocID="{EE44704D-606A-47D7-930B-0AE38F13CE4A}" presName="FiveNodes_2" presStyleLbl="node1" presStyleIdx="1" presStyleCnt="5">
        <dgm:presLayoutVars>
          <dgm:bulletEnabled val="1"/>
        </dgm:presLayoutVars>
      </dgm:prSet>
      <dgm:spPr/>
    </dgm:pt>
    <dgm:pt modelId="{5E129EC0-46EE-4EE4-A444-BDF5BE584A9B}" type="pres">
      <dgm:prSet presAssocID="{EE44704D-606A-47D7-930B-0AE38F13CE4A}" presName="FiveNodes_3" presStyleLbl="node1" presStyleIdx="2" presStyleCnt="5">
        <dgm:presLayoutVars>
          <dgm:bulletEnabled val="1"/>
        </dgm:presLayoutVars>
      </dgm:prSet>
      <dgm:spPr/>
    </dgm:pt>
    <dgm:pt modelId="{62AC220A-16EB-4D96-98AC-454DF49167B3}" type="pres">
      <dgm:prSet presAssocID="{EE44704D-606A-47D7-930B-0AE38F13CE4A}" presName="FiveNodes_4" presStyleLbl="node1" presStyleIdx="3" presStyleCnt="5">
        <dgm:presLayoutVars>
          <dgm:bulletEnabled val="1"/>
        </dgm:presLayoutVars>
      </dgm:prSet>
      <dgm:spPr/>
    </dgm:pt>
    <dgm:pt modelId="{0600356F-8CB5-4A91-B020-840224DC1A57}" type="pres">
      <dgm:prSet presAssocID="{EE44704D-606A-47D7-930B-0AE38F13CE4A}" presName="FiveNodes_5" presStyleLbl="node1" presStyleIdx="4" presStyleCnt="5">
        <dgm:presLayoutVars>
          <dgm:bulletEnabled val="1"/>
        </dgm:presLayoutVars>
      </dgm:prSet>
      <dgm:spPr/>
    </dgm:pt>
    <dgm:pt modelId="{5483457C-F19A-4CDE-B1E5-15122DFC6982}" type="pres">
      <dgm:prSet presAssocID="{EE44704D-606A-47D7-930B-0AE38F13CE4A}" presName="FiveConn_1-2" presStyleLbl="fgAccFollowNode1" presStyleIdx="0" presStyleCnt="4">
        <dgm:presLayoutVars>
          <dgm:bulletEnabled val="1"/>
        </dgm:presLayoutVars>
      </dgm:prSet>
      <dgm:spPr/>
    </dgm:pt>
    <dgm:pt modelId="{D72E3D29-1EF8-40AD-8FDE-8F549529045F}" type="pres">
      <dgm:prSet presAssocID="{EE44704D-606A-47D7-930B-0AE38F13CE4A}" presName="FiveConn_2-3" presStyleLbl="fgAccFollowNode1" presStyleIdx="1" presStyleCnt="4">
        <dgm:presLayoutVars>
          <dgm:bulletEnabled val="1"/>
        </dgm:presLayoutVars>
      </dgm:prSet>
      <dgm:spPr/>
    </dgm:pt>
    <dgm:pt modelId="{EC77E0D9-92F6-4618-BF49-3F8CF546FA79}" type="pres">
      <dgm:prSet presAssocID="{EE44704D-606A-47D7-930B-0AE38F13CE4A}" presName="FiveConn_3-4" presStyleLbl="fgAccFollowNode1" presStyleIdx="2" presStyleCnt="4">
        <dgm:presLayoutVars>
          <dgm:bulletEnabled val="1"/>
        </dgm:presLayoutVars>
      </dgm:prSet>
      <dgm:spPr/>
    </dgm:pt>
    <dgm:pt modelId="{F7D8ABD1-3604-4A17-9ADA-B293E0AB3962}" type="pres">
      <dgm:prSet presAssocID="{EE44704D-606A-47D7-930B-0AE38F13CE4A}" presName="FiveConn_4-5" presStyleLbl="fgAccFollowNode1" presStyleIdx="3" presStyleCnt="4">
        <dgm:presLayoutVars>
          <dgm:bulletEnabled val="1"/>
        </dgm:presLayoutVars>
      </dgm:prSet>
      <dgm:spPr/>
    </dgm:pt>
    <dgm:pt modelId="{08891168-F47A-4C47-9048-2774F4EBF66F}" type="pres">
      <dgm:prSet presAssocID="{EE44704D-606A-47D7-930B-0AE38F13CE4A}" presName="FiveNodes_1_text" presStyleLbl="node1" presStyleIdx="4" presStyleCnt="5">
        <dgm:presLayoutVars>
          <dgm:bulletEnabled val="1"/>
        </dgm:presLayoutVars>
      </dgm:prSet>
      <dgm:spPr/>
    </dgm:pt>
    <dgm:pt modelId="{73B873E8-A561-41B5-971E-1385E458FF6C}" type="pres">
      <dgm:prSet presAssocID="{EE44704D-606A-47D7-930B-0AE38F13CE4A}" presName="FiveNodes_2_text" presStyleLbl="node1" presStyleIdx="4" presStyleCnt="5">
        <dgm:presLayoutVars>
          <dgm:bulletEnabled val="1"/>
        </dgm:presLayoutVars>
      </dgm:prSet>
      <dgm:spPr/>
    </dgm:pt>
    <dgm:pt modelId="{06E40499-7F0B-472F-BB2F-281205F71B6A}" type="pres">
      <dgm:prSet presAssocID="{EE44704D-606A-47D7-930B-0AE38F13CE4A}" presName="FiveNodes_3_text" presStyleLbl="node1" presStyleIdx="4" presStyleCnt="5">
        <dgm:presLayoutVars>
          <dgm:bulletEnabled val="1"/>
        </dgm:presLayoutVars>
      </dgm:prSet>
      <dgm:spPr/>
    </dgm:pt>
    <dgm:pt modelId="{B6DEE088-C502-421F-ACCA-11B2ED2463FC}" type="pres">
      <dgm:prSet presAssocID="{EE44704D-606A-47D7-930B-0AE38F13CE4A}" presName="FiveNodes_4_text" presStyleLbl="node1" presStyleIdx="4" presStyleCnt="5">
        <dgm:presLayoutVars>
          <dgm:bulletEnabled val="1"/>
        </dgm:presLayoutVars>
      </dgm:prSet>
      <dgm:spPr/>
    </dgm:pt>
    <dgm:pt modelId="{E7A0A57A-33DF-45A9-8EB1-439F62F22D62}" type="pres">
      <dgm:prSet presAssocID="{EE44704D-606A-47D7-930B-0AE38F13CE4A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7DE00A15-F685-45E1-90A8-B8892D6355D1}" type="presOf" srcId="{C8D88A9B-1FF0-444D-B99C-E789B4525AB5}" destId="{E7A0A57A-33DF-45A9-8EB1-439F62F22D62}" srcOrd="1" destOrd="0" presId="urn:microsoft.com/office/officeart/2005/8/layout/vProcess5"/>
    <dgm:cxn modelId="{3452A921-F7EE-48C2-817A-F01ED43B1A78}" type="presOf" srcId="{C8D88A9B-1FF0-444D-B99C-E789B4525AB5}" destId="{0600356F-8CB5-4A91-B020-840224DC1A57}" srcOrd="0" destOrd="0" presId="urn:microsoft.com/office/officeart/2005/8/layout/vProcess5"/>
    <dgm:cxn modelId="{C7737524-3592-4BB9-A1D1-8CE4BE675471}" type="presOf" srcId="{E7875C51-892C-4D93-8497-604DA995CAB0}" destId="{D72E3D29-1EF8-40AD-8FDE-8F549529045F}" srcOrd="0" destOrd="0" presId="urn:microsoft.com/office/officeart/2005/8/layout/vProcess5"/>
    <dgm:cxn modelId="{AECD9D26-7DE2-4BE6-8B48-A80F0CD743AA}" type="presOf" srcId="{AAB5C763-377D-43B5-8C44-32D40D708756}" destId="{FC8B34E5-A566-4466-96BB-0C2D753C19B7}" srcOrd="0" destOrd="0" presId="urn:microsoft.com/office/officeart/2005/8/layout/vProcess5"/>
    <dgm:cxn modelId="{5676B628-F0B1-4AD7-8D8E-23C379F6CB9C}" type="presOf" srcId="{AAB5C763-377D-43B5-8C44-32D40D708756}" destId="{73B873E8-A561-41B5-971E-1385E458FF6C}" srcOrd="1" destOrd="0" presId="urn:microsoft.com/office/officeart/2005/8/layout/vProcess5"/>
    <dgm:cxn modelId="{DBE0E631-53D6-4137-8772-820FAAC883AF}" type="presOf" srcId="{913A28F1-E972-458B-9DEB-2BC4720D3F60}" destId="{5483457C-F19A-4CDE-B1E5-15122DFC6982}" srcOrd="0" destOrd="0" presId="urn:microsoft.com/office/officeart/2005/8/layout/vProcess5"/>
    <dgm:cxn modelId="{E7700739-AB13-4869-98E6-EA44113F14FB}" type="presOf" srcId="{FC15BBAD-F55C-41B6-8C3F-2595F7D12B93}" destId="{62AC220A-16EB-4D96-98AC-454DF49167B3}" srcOrd="0" destOrd="0" presId="urn:microsoft.com/office/officeart/2005/8/layout/vProcess5"/>
    <dgm:cxn modelId="{2C1E8464-ADC5-40ED-A738-A9A0A62D0020}" type="presOf" srcId="{6D7FA495-C0C6-4B40-8E95-2B7A00EF8812}" destId="{EC77E0D9-92F6-4618-BF49-3F8CF546FA79}" srcOrd="0" destOrd="0" presId="urn:microsoft.com/office/officeart/2005/8/layout/vProcess5"/>
    <dgm:cxn modelId="{47AA9F68-29CC-4255-9215-B44DC0128280}" srcId="{EE44704D-606A-47D7-930B-0AE38F13CE4A}" destId="{FC15BBAD-F55C-41B6-8C3F-2595F7D12B93}" srcOrd="3" destOrd="0" parTransId="{7F4347D3-650D-4C16-99B4-37A95B80C93B}" sibTransId="{CCA45FAF-8AB8-49B1-857C-24D434C11491}"/>
    <dgm:cxn modelId="{DC88296E-534F-4B78-AF8B-6D502076D9D1}" type="presOf" srcId="{DE249799-F696-4FBE-83AE-775CC58D2B98}" destId="{06E40499-7F0B-472F-BB2F-281205F71B6A}" srcOrd="1" destOrd="0" presId="urn:microsoft.com/office/officeart/2005/8/layout/vProcess5"/>
    <dgm:cxn modelId="{919F4B78-1F5F-4719-9664-79186D2627A4}" type="presOf" srcId="{FC15BBAD-F55C-41B6-8C3F-2595F7D12B93}" destId="{B6DEE088-C502-421F-ACCA-11B2ED2463FC}" srcOrd="1" destOrd="0" presId="urn:microsoft.com/office/officeart/2005/8/layout/vProcess5"/>
    <dgm:cxn modelId="{E018378E-C846-4DE7-9B96-CC87C726C5F6}" type="presOf" srcId="{EE44704D-606A-47D7-930B-0AE38F13CE4A}" destId="{107F70A8-1F9D-4B15-BB78-BF50A1ADB16B}" srcOrd="0" destOrd="0" presId="urn:microsoft.com/office/officeart/2005/8/layout/vProcess5"/>
    <dgm:cxn modelId="{AFCC9AA7-11FE-43D5-90A1-AF3B71E67DB2}" srcId="{EE44704D-606A-47D7-930B-0AE38F13CE4A}" destId="{DE249799-F696-4FBE-83AE-775CC58D2B98}" srcOrd="2" destOrd="0" parTransId="{3DDF7F9F-59A0-415B-9224-04CE69FCFE54}" sibTransId="{6D7FA495-C0C6-4B40-8E95-2B7A00EF8812}"/>
    <dgm:cxn modelId="{9C0E0CD0-A8D0-443A-A254-C0EA58416D48}" srcId="{EE44704D-606A-47D7-930B-0AE38F13CE4A}" destId="{C8D88A9B-1FF0-444D-B99C-E789B4525AB5}" srcOrd="4" destOrd="0" parTransId="{F8928DBC-6E03-4027-807E-99507B13DFAE}" sibTransId="{698E5E07-2CF7-4291-92C5-7550496F54DA}"/>
    <dgm:cxn modelId="{628D2CD2-39A2-4AD2-A632-ADA45015AE37}" srcId="{EE44704D-606A-47D7-930B-0AE38F13CE4A}" destId="{35C52FCA-CF19-4193-A6F9-771C5841BE99}" srcOrd="0" destOrd="0" parTransId="{B63FEEE3-8B05-41C0-A14E-0BDEC9A365EB}" sibTransId="{913A28F1-E972-458B-9DEB-2BC4720D3F60}"/>
    <dgm:cxn modelId="{BC32E7DB-ED5C-428E-B728-0DBE4B056893}" type="presOf" srcId="{DE249799-F696-4FBE-83AE-775CC58D2B98}" destId="{5E129EC0-46EE-4EE4-A444-BDF5BE584A9B}" srcOrd="0" destOrd="0" presId="urn:microsoft.com/office/officeart/2005/8/layout/vProcess5"/>
    <dgm:cxn modelId="{A59369E8-80A1-4B3E-A8F3-33AF98D93553}" type="presOf" srcId="{CCA45FAF-8AB8-49B1-857C-24D434C11491}" destId="{F7D8ABD1-3604-4A17-9ADA-B293E0AB3962}" srcOrd="0" destOrd="0" presId="urn:microsoft.com/office/officeart/2005/8/layout/vProcess5"/>
    <dgm:cxn modelId="{5BB962EE-70F6-4638-BAC6-F4ADB4F284E2}" type="presOf" srcId="{35C52FCA-CF19-4193-A6F9-771C5841BE99}" destId="{E724E655-0A82-458B-9CF2-9194D0C0375E}" srcOrd="0" destOrd="0" presId="urn:microsoft.com/office/officeart/2005/8/layout/vProcess5"/>
    <dgm:cxn modelId="{F23968EE-5D94-485A-8C9C-0A456413BEE0}" srcId="{EE44704D-606A-47D7-930B-0AE38F13CE4A}" destId="{AAB5C763-377D-43B5-8C44-32D40D708756}" srcOrd="1" destOrd="0" parTransId="{1421CD42-F10C-471D-8675-04661A1C0BE6}" sibTransId="{E7875C51-892C-4D93-8497-604DA995CAB0}"/>
    <dgm:cxn modelId="{78359DF4-EE43-4D14-B334-7D59700FBA96}" type="presOf" srcId="{35C52FCA-CF19-4193-A6F9-771C5841BE99}" destId="{08891168-F47A-4C47-9048-2774F4EBF66F}" srcOrd="1" destOrd="0" presId="urn:microsoft.com/office/officeart/2005/8/layout/vProcess5"/>
    <dgm:cxn modelId="{B9F513A6-4C32-40B8-B43B-62EA2E9C7E05}" type="presParOf" srcId="{107F70A8-1F9D-4B15-BB78-BF50A1ADB16B}" destId="{CB7C7463-6895-497D-8FC1-D0E448615642}" srcOrd="0" destOrd="0" presId="urn:microsoft.com/office/officeart/2005/8/layout/vProcess5"/>
    <dgm:cxn modelId="{C13C26C8-9969-4441-A18D-10206DC324B5}" type="presParOf" srcId="{107F70A8-1F9D-4B15-BB78-BF50A1ADB16B}" destId="{E724E655-0A82-458B-9CF2-9194D0C0375E}" srcOrd="1" destOrd="0" presId="urn:microsoft.com/office/officeart/2005/8/layout/vProcess5"/>
    <dgm:cxn modelId="{ED60006C-668D-46E5-9654-952C48EDCFDE}" type="presParOf" srcId="{107F70A8-1F9D-4B15-BB78-BF50A1ADB16B}" destId="{FC8B34E5-A566-4466-96BB-0C2D753C19B7}" srcOrd="2" destOrd="0" presId="urn:microsoft.com/office/officeart/2005/8/layout/vProcess5"/>
    <dgm:cxn modelId="{8C6C3299-77B1-449E-B7E3-4305FA92E1E6}" type="presParOf" srcId="{107F70A8-1F9D-4B15-BB78-BF50A1ADB16B}" destId="{5E129EC0-46EE-4EE4-A444-BDF5BE584A9B}" srcOrd="3" destOrd="0" presId="urn:microsoft.com/office/officeart/2005/8/layout/vProcess5"/>
    <dgm:cxn modelId="{42DAE5C2-E179-4B81-9605-EE8959BF8621}" type="presParOf" srcId="{107F70A8-1F9D-4B15-BB78-BF50A1ADB16B}" destId="{62AC220A-16EB-4D96-98AC-454DF49167B3}" srcOrd="4" destOrd="0" presId="urn:microsoft.com/office/officeart/2005/8/layout/vProcess5"/>
    <dgm:cxn modelId="{B8ADBBF7-74C0-47B7-A8CF-F04D906FF4BC}" type="presParOf" srcId="{107F70A8-1F9D-4B15-BB78-BF50A1ADB16B}" destId="{0600356F-8CB5-4A91-B020-840224DC1A57}" srcOrd="5" destOrd="0" presId="urn:microsoft.com/office/officeart/2005/8/layout/vProcess5"/>
    <dgm:cxn modelId="{D7575F77-1F6D-4747-902B-31A42399337F}" type="presParOf" srcId="{107F70A8-1F9D-4B15-BB78-BF50A1ADB16B}" destId="{5483457C-F19A-4CDE-B1E5-15122DFC6982}" srcOrd="6" destOrd="0" presId="urn:microsoft.com/office/officeart/2005/8/layout/vProcess5"/>
    <dgm:cxn modelId="{E9F06CCB-9101-4AF2-A5EA-DDB47D253A60}" type="presParOf" srcId="{107F70A8-1F9D-4B15-BB78-BF50A1ADB16B}" destId="{D72E3D29-1EF8-40AD-8FDE-8F549529045F}" srcOrd="7" destOrd="0" presId="urn:microsoft.com/office/officeart/2005/8/layout/vProcess5"/>
    <dgm:cxn modelId="{420FE666-4E80-42B1-91DB-DC50D58D2190}" type="presParOf" srcId="{107F70A8-1F9D-4B15-BB78-BF50A1ADB16B}" destId="{EC77E0D9-92F6-4618-BF49-3F8CF546FA79}" srcOrd="8" destOrd="0" presId="urn:microsoft.com/office/officeart/2005/8/layout/vProcess5"/>
    <dgm:cxn modelId="{EBBB7D5E-B338-41F1-87D8-C62B6D3654AE}" type="presParOf" srcId="{107F70A8-1F9D-4B15-BB78-BF50A1ADB16B}" destId="{F7D8ABD1-3604-4A17-9ADA-B293E0AB3962}" srcOrd="9" destOrd="0" presId="urn:microsoft.com/office/officeart/2005/8/layout/vProcess5"/>
    <dgm:cxn modelId="{7E3B254D-A9B8-4840-9C99-279B8142A9A7}" type="presParOf" srcId="{107F70A8-1F9D-4B15-BB78-BF50A1ADB16B}" destId="{08891168-F47A-4C47-9048-2774F4EBF66F}" srcOrd="10" destOrd="0" presId="urn:microsoft.com/office/officeart/2005/8/layout/vProcess5"/>
    <dgm:cxn modelId="{7A5F95C1-E991-4D15-A815-E0A7DF2DE698}" type="presParOf" srcId="{107F70A8-1F9D-4B15-BB78-BF50A1ADB16B}" destId="{73B873E8-A561-41B5-971E-1385E458FF6C}" srcOrd="11" destOrd="0" presId="urn:microsoft.com/office/officeart/2005/8/layout/vProcess5"/>
    <dgm:cxn modelId="{F10AFCE9-7019-47D1-9443-8D5121F1D304}" type="presParOf" srcId="{107F70A8-1F9D-4B15-BB78-BF50A1ADB16B}" destId="{06E40499-7F0B-472F-BB2F-281205F71B6A}" srcOrd="12" destOrd="0" presId="urn:microsoft.com/office/officeart/2005/8/layout/vProcess5"/>
    <dgm:cxn modelId="{41211359-ADFD-4AE0-A0EF-EB1FB4F9C3F1}" type="presParOf" srcId="{107F70A8-1F9D-4B15-BB78-BF50A1ADB16B}" destId="{B6DEE088-C502-421F-ACCA-11B2ED2463FC}" srcOrd="13" destOrd="0" presId="urn:microsoft.com/office/officeart/2005/8/layout/vProcess5"/>
    <dgm:cxn modelId="{EAC2F930-BE2F-4236-AFC9-A5B846F98A44}" type="presParOf" srcId="{107F70A8-1F9D-4B15-BB78-BF50A1ADB16B}" destId="{E7A0A57A-33DF-45A9-8EB1-439F62F22D62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4CA4EE-F9B9-47FD-9971-EE7FC3D7AA27}">
      <dsp:nvSpPr>
        <dsp:cNvPr id="0" name=""/>
        <dsp:cNvSpPr/>
      </dsp:nvSpPr>
      <dsp:spPr>
        <a:xfrm>
          <a:off x="205509" y="828340"/>
          <a:ext cx="911674" cy="91167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EFB726-5BD6-413B-9B08-3815C9FCF9FF}">
      <dsp:nvSpPr>
        <dsp:cNvPr id="0" name=""/>
        <dsp:cNvSpPr/>
      </dsp:nvSpPr>
      <dsp:spPr>
        <a:xfrm>
          <a:off x="396960" y="1019791"/>
          <a:ext cx="528770" cy="5287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893D29-7BA6-43AB-A830-5CD12B656223}">
      <dsp:nvSpPr>
        <dsp:cNvPr id="0" name=""/>
        <dsp:cNvSpPr/>
      </dsp:nvSpPr>
      <dsp:spPr>
        <a:xfrm>
          <a:off x="1312541" y="82834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Company background</a:t>
          </a:r>
          <a:endParaRPr lang="en-US" sz="2000" kern="1200"/>
        </a:p>
      </dsp:txBody>
      <dsp:txXfrm>
        <a:off x="1312541" y="828340"/>
        <a:ext cx="2148945" cy="911674"/>
      </dsp:txXfrm>
    </dsp:sp>
    <dsp:sp modelId="{F8196730-4BA9-41A9-824C-1805CD40A76D}">
      <dsp:nvSpPr>
        <dsp:cNvPr id="0" name=""/>
        <dsp:cNvSpPr/>
      </dsp:nvSpPr>
      <dsp:spPr>
        <a:xfrm>
          <a:off x="3835925" y="828340"/>
          <a:ext cx="911674" cy="91167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97C78A-926D-48F0-AD86-7541A2E21DF4}">
      <dsp:nvSpPr>
        <dsp:cNvPr id="0" name=""/>
        <dsp:cNvSpPr/>
      </dsp:nvSpPr>
      <dsp:spPr>
        <a:xfrm>
          <a:off x="4027376" y="1019791"/>
          <a:ext cx="528770" cy="52877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7D34F0-70BC-4A47-89D5-1BFF6DE86BCF}">
      <dsp:nvSpPr>
        <dsp:cNvPr id="0" name=""/>
        <dsp:cNvSpPr/>
      </dsp:nvSpPr>
      <dsp:spPr>
        <a:xfrm>
          <a:off x="4942957" y="82834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Main communication problems</a:t>
          </a:r>
          <a:endParaRPr lang="en-US" sz="2000" kern="1200"/>
        </a:p>
      </dsp:txBody>
      <dsp:txXfrm>
        <a:off x="4942957" y="828340"/>
        <a:ext cx="2148945" cy="911674"/>
      </dsp:txXfrm>
    </dsp:sp>
    <dsp:sp modelId="{C33622FD-83C3-41ED-A654-2DA0620CF81F}">
      <dsp:nvSpPr>
        <dsp:cNvPr id="0" name=""/>
        <dsp:cNvSpPr/>
      </dsp:nvSpPr>
      <dsp:spPr>
        <a:xfrm>
          <a:off x="7466341" y="828340"/>
          <a:ext cx="911674" cy="91167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1A212C-4986-4C16-978F-487971F2D9DC}">
      <dsp:nvSpPr>
        <dsp:cNvPr id="0" name=""/>
        <dsp:cNvSpPr/>
      </dsp:nvSpPr>
      <dsp:spPr>
        <a:xfrm>
          <a:off x="7657792" y="1019791"/>
          <a:ext cx="528770" cy="52877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E228CE-E76E-4BDE-B059-F2FAC6BAFFA0}">
      <dsp:nvSpPr>
        <dsp:cNvPr id="0" name=""/>
        <dsp:cNvSpPr/>
      </dsp:nvSpPr>
      <dsp:spPr>
        <a:xfrm>
          <a:off x="8573374" y="82834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Communication models applied</a:t>
          </a:r>
          <a:endParaRPr lang="en-US" sz="2000" kern="1200"/>
        </a:p>
      </dsp:txBody>
      <dsp:txXfrm>
        <a:off x="8573374" y="828340"/>
        <a:ext cx="2148945" cy="911674"/>
      </dsp:txXfrm>
    </dsp:sp>
    <dsp:sp modelId="{2F064A29-1D0D-47E4-AABB-E2752CFA6B60}">
      <dsp:nvSpPr>
        <dsp:cNvPr id="0" name=""/>
        <dsp:cNvSpPr/>
      </dsp:nvSpPr>
      <dsp:spPr>
        <a:xfrm>
          <a:off x="205509" y="2452790"/>
          <a:ext cx="911674" cy="91167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B857F7-5DEE-4CBA-B446-B7AEB61BE6EC}">
      <dsp:nvSpPr>
        <dsp:cNvPr id="0" name=""/>
        <dsp:cNvSpPr/>
      </dsp:nvSpPr>
      <dsp:spPr>
        <a:xfrm>
          <a:off x="396960" y="2644242"/>
          <a:ext cx="528770" cy="52877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4521A3-F6BB-4412-A81E-1F8BBC5E3490}">
      <dsp:nvSpPr>
        <dsp:cNvPr id="0" name=""/>
        <dsp:cNvSpPr/>
      </dsp:nvSpPr>
      <dsp:spPr>
        <a:xfrm>
          <a:off x="1312541" y="245279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Solutions to overcome barriers</a:t>
          </a:r>
          <a:endParaRPr lang="en-US" sz="2000" kern="1200"/>
        </a:p>
      </dsp:txBody>
      <dsp:txXfrm>
        <a:off x="1312541" y="2452790"/>
        <a:ext cx="2148945" cy="911674"/>
      </dsp:txXfrm>
    </dsp:sp>
    <dsp:sp modelId="{5ECE7F38-B2BD-4B94-BA14-23C2EAB9E406}">
      <dsp:nvSpPr>
        <dsp:cNvPr id="0" name=""/>
        <dsp:cNvSpPr/>
      </dsp:nvSpPr>
      <dsp:spPr>
        <a:xfrm>
          <a:off x="3835925" y="2452790"/>
          <a:ext cx="911674" cy="911674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034FBA-DD79-4A25-B189-A37A2FF7A18D}">
      <dsp:nvSpPr>
        <dsp:cNvPr id="0" name=""/>
        <dsp:cNvSpPr/>
      </dsp:nvSpPr>
      <dsp:spPr>
        <a:xfrm>
          <a:off x="4027376" y="2644242"/>
          <a:ext cx="528770" cy="52877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E69146-97E0-41FC-873E-32D633AC619F}">
      <dsp:nvSpPr>
        <dsp:cNvPr id="0" name=""/>
        <dsp:cNvSpPr/>
      </dsp:nvSpPr>
      <dsp:spPr>
        <a:xfrm>
          <a:off x="4942957" y="245279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Conclusion</a:t>
          </a:r>
          <a:endParaRPr lang="en-US" sz="2000" kern="1200"/>
        </a:p>
      </dsp:txBody>
      <dsp:txXfrm>
        <a:off x="4942957" y="2452790"/>
        <a:ext cx="2148945" cy="91167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24E655-0A82-458B-9CF2-9194D0C0375E}">
      <dsp:nvSpPr>
        <dsp:cNvPr id="0" name=""/>
        <dsp:cNvSpPr/>
      </dsp:nvSpPr>
      <dsp:spPr>
        <a:xfrm>
          <a:off x="0" y="0"/>
          <a:ext cx="8414428" cy="75470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Aptos" panose="020B0004020202020204"/>
              <a:ea typeface="+mn-ea"/>
              <a:cs typeface="+mn-cs"/>
            </a:rPr>
            <a:t>Medium-sized company producing ready meals for airlines</a:t>
          </a:r>
          <a:endParaRPr lang="en-US" sz="1900" kern="1200">
            <a:latin typeface="Aptos" panose="020B0004020202020204"/>
            <a:ea typeface="+mn-ea"/>
            <a:cs typeface="+mn-cs"/>
          </a:endParaRPr>
        </a:p>
      </dsp:txBody>
      <dsp:txXfrm>
        <a:off x="22105" y="22105"/>
        <a:ext cx="7511741" cy="710494"/>
      </dsp:txXfrm>
    </dsp:sp>
    <dsp:sp modelId="{FC8B34E5-A566-4466-96BB-0C2D753C19B7}">
      <dsp:nvSpPr>
        <dsp:cNvPr id="0" name=""/>
        <dsp:cNvSpPr/>
      </dsp:nvSpPr>
      <dsp:spPr>
        <a:xfrm>
          <a:off x="628350" y="859525"/>
          <a:ext cx="8414428" cy="754704"/>
        </a:xfrm>
        <a:prstGeom prst="roundRect">
          <a:avLst>
            <a:gd name="adj" fmla="val 10000"/>
          </a:avLst>
        </a:prstGeom>
        <a:solidFill>
          <a:schemeClr val="accent2">
            <a:hueOff val="-4941430"/>
            <a:satOff val="225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Aptos" panose="020B0004020202020204"/>
              <a:ea typeface="+mn-ea"/>
              <a:cs typeface="+mn-cs"/>
            </a:rPr>
            <a:t>Losing market share due to poor food quality</a:t>
          </a:r>
          <a:endParaRPr lang="en-US" sz="1900" kern="1200">
            <a:latin typeface="Aptos" panose="020B0004020202020204"/>
            <a:ea typeface="+mn-ea"/>
            <a:cs typeface="+mn-cs"/>
          </a:endParaRPr>
        </a:p>
      </dsp:txBody>
      <dsp:txXfrm>
        <a:off x="650455" y="881630"/>
        <a:ext cx="7251309" cy="710494"/>
      </dsp:txXfrm>
    </dsp:sp>
    <dsp:sp modelId="{5E129EC0-46EE-4EE4-A444-BDF5BE584A9B}">
      <dsp:nvSpPr>
        <dsp:cNvPr id="0" name=""/>
        <dsp:cNvSpPr/>
      </dsp:nvSpPr>
      <dsp:spPr>
        <a:xfrm>
          <a:off x="1256700" y="1719050"/>
          <a:ext cx="8414428" cy="754704"/>
        </a:xfrm>
        <a:prstGeom prst="roundRect">
          <a:avLst>
            <a:gd name="adj" fmla="val 10000"/>
          </a:avLst>
        </a:prstGeom>
        <a:solidFill>
          <a:schemeClr val="accent2">
            <a:hueOff val="-9882860"/>
            <a:satOff val="45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Aptos" panose="020B0004020202020204"/>
              <a:ea typeface="+mn-ea"/>
              <a:cs typeface="+mn-cs"/>
            </a:rPr>
            <a:t>Complaints: undercooked food, bad packaging, meat in vegetarian meals</a:t>
          </a:r>
          <a:endParaRPr lang="en-US" sz="1900" kern="1200">
            <a:latin typeface="Aptos" panose="020B0004020202020204"/>
            <a:ea typeface="+mn-ea"/>
            <a:cs typeface="+mn-cs"/>
          </a:endParaRPr>
        </a:p>
      </dsp:txBody>
      <dsp:txXfrm>
        <a:off x="1278805" y="1741155"/>
        <a:ext cx="7251309" cy="710494"/>
      </dsp:txXfrm>
    </dsp:sp>
    <dsp:sp modelId="{62AC220A-16EB-4D96-98AC-454DF49167B3}">
      <dsp:nvSpPr>
        <dsp:cNvPr id="0" name=""/>
        <dsp:cNvSpPr/>
      </dsp:nvSpPr>
      <dsp:spPr>
        <a:xfrm>
          <a:off x="1885050" y="2578575"/>
          <a:ext cx="8414428" cy="754704"/>
        </a:xfrm>
        <a:prstGeom prst="roundRect">
          <a:avLst>
            <a:gd name="adj" fmla="val 10000"/>
          </a:avLst>
        </a:prstGeom>
        <a:solidFill>
          <a:schemeClr val="accent2">
            <a:hueOff val="-14824290"/>
            <a:satOff val="676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Aptos" panose="020B0004020202020204"/>
              <a:ea typeface="+mn-ea"/>
              <a:cs typeface="+mn-cs"/>
            </a:rPr>
            <a:t>Factory workforce: 40 employees, 5 cultural groups, low English level</a:t>
          </a:r>
          <a:endParaRPr lang="en-US" sz="1900" kern="1200">
            <a:latin typeface="Aptos" panose="020B0004020202020204"/>
            <a:ea typeface="+mn-ea"/>
            <a:cs typeface="+mn-cs"/>
          </a:endParaRPr>
        </a:p>
      </dsp:txBody>
      <dsp:txXfrm>
        <a:off x="1907155" y="2600680"/>
        <a:ext cx="7251309" cy="710494"/>
      </dsp:txXfrm>
    </dsp:sp>
    <dsp:sp modelId="{0600356F-8CB5-4A91-B020-840224DC1A57}">
      <dsp:nvSpPr>
        <dsp:cNvPr id="0" name=""/>
        <dsp:cNvSpPr/>
      </dsp:nvSpPr>
      <dsp:spPr>
        <a:xfrm>
          <a:off x="2513400" y="3438100"/>
          <a:ext cx="8414428" cy="754704"/>
        </a:xfrm>
        <a:prstGeom prst="roundRect">
          <a:avLst>
            <a:gd name="adj" fmla="val 10000"/>
          </a:avLst>
        </a:prstGeom>
        <a:solidFill>
          <a:schemeClr val="accent2">
            <a:hueOff val="-19765721"/>
            <a:satOff val="90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Aptos" panose="020B0004020202020204"/>
              <a:ea typeface="+mn-ea"/>
              <a:cs typeface="+mn-cs"/>
            </a:rPr>
            <a:t>No formal training; manager struggles to communicate instructions</a:t>
          </a:r>
          <a:endParaRPr lang="en-US" sz="1900" kern="1200">
            <a:latin typeface="Aptos" panose="020B0004020202020204"/>
            <a:ea typeface="+mn-ea"/>
            <a:cs typeface="+mn-cs"/>
          </a:endParaRPr>
        </a:p>
      </dsp:txBody>
      <dsp:txXfrm>
        <a:off x="2535505" y="3460205"/>
        <a:ext cx="7251309" cy="710494"/>
      </dsp:txXfrm>
    </dsp:sp>
    <dsp:sp modelId="{5483457C-F19A-4CDE-B1E5-15122DFC6982}">
      <dsp:nvSpPr>
        <dsp:cNvPr id="0" name=""/>
        <dsp:cNvSpPr/>
      </dsp:nvSpPr>
      <dsp:spPr>
        <a:xfrm>
          <a:off x="7923870" y="551353"/>
          <a:ext cx="490558" cy="49055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8034246" y="551353"/>
        <a:ext cx="269806" cy="369145"/>
      </dsp:txXfrm>
    </dsp:sp>
    <dsp:sp modelId="{D72E3D29-1EF8-40AD-8FDE-8F549529045F}">
      <dsp:nvSpPr>
        <dsp:cNvPr id="0" name=""/>
        <dsp:cNvSpPr/>
      </dsp:nvSpPr>
      <dsp:spPr>
        <a:xfrm>
          <a:off x="8552220" y="1410878"/>
          <a:ext cx="490558" cy="49055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6868062"/>
            <a:satOff val="354"/>
            <a:lumOff val="18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6868062"/>
              <a:satOff val="354"/>
              <a:lumOff val="1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8662596" y="1410878"/>
        <a:ext cx="269806" cy="369145"/>
      </dsp:txXfrm>
    </dsp:sp>
    <dsp:sp modelId="{EC77E0D9-92F6-4618-BF49-3F8CF546FA79}">
      <dsp:nvSpPr>
        <dsp:cNvPr id="0" name=""/>
        <dsp:cNvSpPr/>
      </dsp:nvSpPr>
      <dsp:spPr>
        <a:xfrm>
          <a:off x="9180570" y="2257825"/>
          <a:ext cx="490558" cy="49055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3736124"/>
            <a:satOff val="707"/>
            <a:lumOff val="37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13736124"/>
              <a:satOff val="707"/>
              <a:lumOff val="3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9290946" y="2257825"/>
        <a:ext cx="269806" cy="369145"/>
      </dsp:txXfrm>
    </dsp:sp>
    <dsp:sp modelId="{F7D8ABD1-3604-4A17-9ADA-B293E0AB3962}">
      <dsp:nvSpPr>
        <dsp:cNvPr id="0" name=""/>
        <dsp:cNvSpPr/>
      </dsp:nvSpPr>
      <dsp:spPr>
        <a:xfrm>
          <a:off x="9808920" y="3125736"/>
          <a:ext cx="490558" cy="49055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20604185"/>
            <a:satOff val="1061"/>
            <a:lumOff val="55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20604185"/>
              <a:satOff val="1061"/>
              <a:lumOff val="5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9919296" y="3125736"/>
        <a:ext cx="269806" cy="3691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12/11/2025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4237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12/11/2025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8289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12/11/2025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42418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12/11/2025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42836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12/11/2025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0810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12/11/2025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98898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12/11/2025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61649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12/11/2025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587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12/11/2025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76187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12/11/2025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94304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12/11/2025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499244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12/11/2025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798285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12/11/2025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824758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12/11/2025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57150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12/11/2025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131230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12/11/2025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791461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12/11/2025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11035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12/11/2025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97617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  <p:sldLayoutId id="2147483722" r:id="rId14"/>
    <p:sldLayoutId id="2147483723" r:id="rId15"/>
    <p:sldLayoutId id="2147483724" r:id="rId16"/>
    <p:sldLayoutId id="2147483725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6396" y="586855"/>
            <a:ext cx="4230100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Communication Problems at Flight Foods Ltd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503158" y="649480"/>
            <a:ext cx="48624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2000"/>
              <a:t>Individual Presentation</a:t>
            </a:r>
            <a:endParaRPr lang="en-US"/>
          </a:p>
          <a:p>
            <a:pPr algn="l"/>
            <a:r>
              <a:rPr lang="en-US" sz="2000"/>
              <a:t>Name: Stefania Beatrice Iordache</a:t>
            </a:r>
            <a:br>
              <a:rPr lang="en-US" sz="2000"/>
            </a:br>
            <a:r>
              <a:rPr lang="en-US" sz="2000"/>
              <a:t>Student ID: 2430125</a:t>
            </a:r>
            <a:br>
              <a:rPr lang="en-US" sz="2000"/>
            </a:br>
            <a:r>
              <a:rPr lang="en-US" sz="2000"/>
              <a:t>Module: Effective Teamwork and Communication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7F7C43-8B12-F3A2-5E1C-450778B6E7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1682062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OVERVIEW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A9BEFAB-0A11-4277-F971-39AF75F7B28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24806347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713487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C12ED7-354D-4B7F-12D6-5D61538076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433532"/>
            <a:ext cx="10044023" cy="1966300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Background of the Case Study</a:t>
            </a:r>
            <a:endParaRPr lang="en-US" sz="4000">
              <a:solidFill>
                <a:srgbClr val="FFFFFF"/>
              </a:solidFill>
            </a:endParaRPr>
          </a:p>
          <a:p>
            <a:endParaRPr lang="en-GB" sz="4000">
              <a:solidFill>
                <a:srgbClr val="FFFFFF"/>
              </a:solidFill>
            </a:endParaRPr>
          </a:p>
        </p:txBody>
      </p:sp>
      <p:graphicFrame>
        <p:nvGraphicFramePr>
          <p:cNvPr id="42" name="Content Placeholder 2">
            <a:extLst>
              <a:ext uri="{FF2B5EF4-FFF2-40B4-BE49-F238E27FC236}">
                <a16:creationId xmlns:a16="http://schemas.microsoft.com/office/drawing/2014/main" id="{15A01F8A-6833-28EB-549F-B25E5BCA3E4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8583445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29495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9FEC5F-0A9E-89D2-6151-984FAEB004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+mj-lt"/>
                <a:cs typeface="+mj-lt"/>
              </a:rPr>
              <a:t>Key Communication Barriers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668E69-287C-B7B6-6DB0-C3710626EB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b="1">
                <a:ea typeface="+mn-lt"/>
                <a:cs typeface="+mn-lt"/>
              </a:rPr>
              <a:t>Language barriers</a:t>
            </a:r>
            <a:r>
              <a:rPr lang="en-GB" sz="2000">
                <a:ea typeface="+mn-lt"/>
                <a:cs typeface="+mn-lt"/>
              </a:rPr>
              <a:t> – most workers have limited English</a:t>
            </a:r>
            <a:endParaRPr lang="en-GB" sz="2000"/>
          </a:p>
          <a:p>
            <a:r>
              <a:rPr lang="en-GB" sz="2000" b="1">
                <a:ea typeface="+mn-lt"/>
                <a:cs typeface="+mn-lt"/>
              </a:rPr>
              <a:t>Cultural differences</a:t>
            </a:r>
            <a:r>
              <a:rPr lang="en-GB" sz="2000">
                <a:ea typeface="+mn-lt"/>
                <a:cs typeface="+mn-lt"/>
              </a:rPr>
              <a:t> – 5 different cultural groups</a:t>
            </a:r>
            <a:endParaRPr lang="en-GB" sz="2000"/>
          </a:p>
          <a:p>
            <a:r>
              <a:rPr lang="en-GB" sz="2000" b="1">
                <a:ea typeface="+mn-lt"/>
                <a:cs typeface="+mn-lt"/>
              </a:rPr>
              <a:t>Physical noise</a:t>
            </a:r>
            <a:r>
              <a:rPr lang="en-GB" sz="2000">
                <a:ea typeface="+mn-lt"/>
                <a:cs typeface="+mn-lt"/>
              </a:rPr>
              <a:t> – old, loud machinery affects verbal communication</a:t>
            </a:r>
            <a:endParaRPr lang="en-GB" sz="2000"/>
          </a:p>
          <a:p>
            <a:r>
              <a:rPr lang="en-GB" sz="2000" b="1">
                <a:ea typeface="+mn-lt"/>
                <a:cs typeface="+mn-lt"/>
              </a:rPr>
              <a:t>Lack of formal training</a:t>
            </a:r>
            <a:r>
              <a:rPr lang="en-GB" sz="2000">
                <a:ea typeface="+mn-lt"/>
                <a:cs typeface="+mn-lt"/>
              </a:rPr>
              <a:t> – no food hygiene training before starting</a:t>
            </a:r>
            <a:endParaRPr lang="en-GB" sz="2000"/>
          </a:p>
          <a:p>
            <a:r>
              <a:rPr lang="en-GB" sz="2000" b="1">
                <a:ea typeface="+mn-lt"/>
                <a:cs typeface="+mn-lt"/>
              </a:rPr>
              <a:t>Ineffective written communication</a:t>
            </a:r>
            <a:r>
              <a:rPr lang="en-GB" sz="2000">
                <a:ea typeface="+mn-lt"/>
                <a:cs typeface="+mn-lt"/>
              </a:rPr>
              <a:t> – signs only in English</a:t>
            </a:r>
            <a:endParaRPr lang="en-GB" sz="2000"/>
          </a:p>
          <a:p>
            <a:r>
              <a:rPr lang="en-GB" sz="2000" b="1">
                <a:ea typeface="+mn-lt"/>
                <a:cs typeface="+mn-lt"/>
              </a:rPr>
              <a:t>Manager credibility issues</a:t>
            </a:r>
            <a:r>
              <a:rPr lang="en-GB" sz="2000">
                <a:ea typeface="+mn-lt"/>
                <a:cs typeface="+mn-lt"/>
              </a:rPr>
              <a:t> – manager does not model proper hygiene</a:t>
            </a:r>
            <a:endParaRPr lang="en-GB" sz="2000"/>
          </a:p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651BFEE-C374-7122-1654-EDFB595340EB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>
                <a:ea typeface="+mn-lt"/>
                <a:cs typeface="+mn-lt"/>
              </a:rPr>
              <a:t>Main Barriers Identified</a:t>
            </a:r>
            <a:endParaRPr lang="en-US"/>
          </a:p>
          <a:p>
            <a:pPr marL="285750" indent="-285750">
              <a:buFont typeface="Arial"/>
              <a:buChar char="•"/>
            </a:pPr>
            <a:endParaRPr lang="en-US"/>
          </a:p>
          <a:p>
            <a:br>
              <a:rPr lang="en-US"/>
            </a:b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81659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4703D5-6BCC-6F13-CA5F-C82C69F534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+mj-lt"/>
                <a:cs typeface="+mj-lt"/>
              </a:rPr>
              <a:t>Shannon &amp; Weaver Communication Model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DD07A34-ED6E-FC3C-F162-53297574A73C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986117" y="2406558"/>
            <a:ext cx="10534557" cy="407143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GB">
                <a:solidFill>
                  <a:srgbClr val="000000"/>
                </a:solidFill>
                <a:ea typeface="+mn-lt"/>
                <a:cs typeface="+mn-lt"/>
              </a:rPr>
              <a:t>Explains communication as a process that can be interrupted by</a:t>
            </a: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 different types of “noise.”</a:t>
            </a:r>
            <a:endParaRPr lang="en-US">
              <a:solidFill>
                <a:schemeClr val="tx1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At Flight Foods, several forms of noise disrupt communication: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 b="1">
                <a:solidFill>
                  <a:schemeClr val="accent6"/>
                </a:solidFill>
                <a:ea typeface="+mn-lt"/>
                <a:cs typeface="+mn-lt"/>
              </a:rPr>
              <a:t>Physical noise:</a:t>
            </a:r>
            <a:r>
              <a:rPr lang="en-GB">
                <a:solidFill>
                  <a:schemeClr val="accent6"/>
                </a:solidFill>
                <a:ea typeface="+mn-lt"/>
                <a:cs typeface="+mn-lt"/>
              </a:rPr>
              <a:t> </a:t>
            </a:r>
            <a:r>
              <a:rPr lang="en-GB">
                <a:ea typeface="+mn-lt"/>
                <a:cs typeface="+mn-lt"/>
              </a:rPr>
              <a:t>loud, outdated machinery makes verbal instructions unclear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 b="1">
                <a:solidFill>
                  <a:schemeClr val="accent5"/>
                </a:solidFill>
                <a:ea typeface="+mn-lt"/>
                <a:cs typeface="+mn-lt"/>
              </a:rPr>
              <a:t>Semantic noise:</a:t>
            </a:r>
            <a:r>
              <a:rPr lang="en-GB">
                <a:ea typeface="+mn-lt"/>
                <a:cs typeface="+mn-lt"/>
              </a:rPr>
              <a:t> workers speak different languages → words lose meaning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 b="1">
                <a:solidFill>
                  <a:schemeClr val="accent2"/>
                </a:solidFill>
                <a:ea typeface="+mn-lt"/>
                <a:cs typeface="+mn-lt"/>
              </a:rPr>
              <a:t>Psychological noise:</a:t>
            </a:r>
            <a:r>
              <a:rPr lang="en-GB">
                <a:ea typeface="+mn-lt"/>
                <a:cs typeface="+mn-lt"/>
              </a:rPr>
              <a:t> stress, fatigue, frustration reduce attention</a:t>
            </a:r>
            <a:endParaRPr lang="en-GB"/>
          </a:p>
          <a:p>
            <a:pPr marL="0" indent="0">
              <a:buNone/>
            </a:pPr>
            <a:r>
              <a:rPr lang="en-GB" b="1">
                <a:solidFill>
                  <a:schemeClr val="tx1"/>
                </a:solidFill>
                <a:ea typeface="+mn-lt"/>
                <a:cs typeface="+mn-lt"/>
              </a:rPr>
              <a:t>Impact on the Case:</a:t>
            </a:r>
            <a:endParaRPr lang="en-GB">
              <a:solidFill>
                <a:schemeClr val="tx1"/>
              </a:solidFill>
            </a:endParaRPr>
          </a:p>
          <a:p>
            <a:pPr>
              <a:buFont typeface="Arial,Sans-Serif"/>
              <a:buChar char="•"/>
            </a:pPr>
            <a:r>
              <a:rPr lang="en-GB">
                <a:ea typeface="+mn-lt"/>
                <a:cs typeface="+mn-lt"/>
              </a:rPr>
              <a:t>Messages are not understood as intended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Workers perform tasks incorrectly</a:t>
            </a:r>
          </a:p>
          <a:p>
            <a:pPr>
              <a:buFont typeface="Arial,Sans-Serif"/>
              <a:buChar char="•"/>
            </a:pPr>
            <a:r>
              <a:rPr lang="en-GB">
                <a:ea typeface="+mn-lt"/>
                <a:cs typeface="+mn-lt"/>
              </a:rPr>
              <a:t>Food quality and hygiene standards are affected</a:t>
            </a:r>
            <a:endParaRPr lang="en-GB"/>
          </a:p>
          <a:p>
            <a:pPr marL="285750" indent="-285750">
              <a:buFont typeface="Arial"/>
              <a:buChar char="•"/>
            </a:pP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80186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58894-9357-B2B2-ABAC-A06A10675D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+mj-lt"/>
                <a:cs typeface="+mj-lt"/>
              </a:rPr>
              <a:t>Schramm’s Communication Model</a:t>
            </a:r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D737755-146E-5AE3-21B1-7F02DE389C7F}"/>
              </a:ext>
            </a:extLst>
          </p:cNvPr>
          <p:cNvSpPr txBox="1"/>
          <p:nvPr/>
        </p:nvSpPr>
        <p:spPr>
          <a:xfrm>
            <a:off x="902208" y="2560320"/>
            <a:ext cx="10521696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Says that good communication happens when people share</a:t>
            </a:r>
            <a:r>
              <a:rPr lang="en-GB">
                <a:solidFill>
                  <a:srgbClr val="000000"/>
                </a:solidFill>
                <a:ea typeface="+mn-lt"/>
                <a:cs typeface="+mn-lt"/>
              </a:rPr>
              <a:t> </a:t>
            </a:r>
            <a:r>
              <a:rPr lang="en-GB">
                <a:ea typeface="+mn-lt"/>
                <a:cs typeface="+mn-lt"/>
              </a:rPr>
              <a:t>a </a:t>
            </a:r>
            <a:r>
              <a:rPr lang="en-GB" b="1">
                <a:solidFill>
                  <a:srgbClr val="000000"/>
                </a:solidFill>
                <a:ea typeface="+mn-lt"/>
                <a:cs typeface="+mn-lt"/>
              </a:rPr>
              <a:t>similar background</a:t>
            </a:r>
            <a:r>
              <a:rPr lang="en-GB">
                <a:solidFill>
                  <a:srgbClr val="000000"/>
                </a:solidFill>
                <a:ea typeface="+mn-lt"/>
                <a:cs typeface="+mn-lt"/>
              </a:rPr>
              <a:t> (</a:t>
            </a:r>
            <a:r>
              <a:rPr lang="en-GB">
                <a:ea typeface="+mn-lt"/>
                <a:cs typeface="+mn-lt"/>
              </a:rPr>
              <a:t>language, culture, </a:t>
            </a:r>
            <a:r>
              <a:rPr lang="en-GB">
                <a:solidFill>
                  <a:srgbClr val="000000"/>
                </a:solidFill>
                <a:ea typeface="+mn-lt"/>
                <a:cs typeface="+mn-lt"/>
              </a:rPr>
              <a:t>experience</a:t>
            </a:r>
            <a:r>
              <a:rPr lang="en-GB">
                <a:ea typeface="+mn-lt"/>
                <a:cs typeface="+mn-lt"/>
              </a:rPr>
              <a:t>).</a:t>
            </a:r>
            <a:endParaRPr lang="en-US"/>
          </a:p>
          <a:p>
            <a:endParaRPr lang="en-GB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At Flight Foods the manager and workers do </a:t>
            </a:r>
            <a:r>
              <a:rPr lang="en-GB" b="1">
                <a:solidFill>
                  <a:srgbClr val="FF0000"/>
                </a:solidFill>
                <a:ea typeface="+mn-lt"/>
                <a:cs typeface="+mn-lt"/>
              </a:rPr>
              <a:t>NOT </a:t>
            </a:r>
            <a:r>
              <a:rPr lang="en-GB">
                <a:solidFill>
                  <a:srgbClr val="000000"/>
                </a:solidFill>
                <a:ea typeface="+mn-lt"/>
                <a:cs typeface="+mn-lt"/>
              </a:rPr>
              <a:t>share</a:t>
            </a:r>
            <a:r>
              <a:rPr lang="en-GB">
                <a:ea typeface="+mn-lt"/>
                <a:cs typeface="+mn-lt"/>
              </a:rPr>
              <a:t> the same experiences:</a:t>
            </a:r>
            <a:endParaRPr lang="en-GB"/>
          </a:p>
          <a:p>
            <a:pPr marL="742950" lvl="1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Different languages</a:t>
            </a:r>
            <a:endParaRPr lang="en-GB"/>
          </a:p>
          <a:p>
            <a:pPr marL="742950" lvl="1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Different cultures</a:t>
            </a:r>
            <a:endParaRPr lang="en-GB"/>
          </a:p>
          <a:p>
            <a:pPr marL="742950" lvl="1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Different levels of training</a:t>
            </a:r>
            <a:endParaRPr lang="en-GB"/>
          </a:p>
          <a:p>
            <a:r>
              <a:rPr lang="en-GB">
                <a:ea typeface="+mn-lt"/>
                <a:cs typeface="+mn-lt"/>
              </a:rPr>
              <a:t>This gap makes it difficult for workers to understand instructions correctly.</a:t>
            </a:r>
            <a:endParaRPr lang="en-GB"/>
          </a:p>
          <a:p>
            <a:endParaRPr lang="en-GB">
              <a:ea typeface="+mn-lt"/>
              <a:cs typeface="+mn-lt"/>
            </a:endParaRPr>
          </a:p>
          <a:p>
            <a:r>
              <a:rPr lang="en-GB" b="1">
                <a:solidFill>
                  <a:schemeClr val="accent2">
                    <a:lumMod val="76000"/>
                  </a:schemeClr>
                </a:solidFill>
                <a:ea typeface="+mn-lt"/>
                <a:cs typeface="+mn-lt"/>
              </a:rPr>
              <a:t>Result</a:t>
            </a:r>
            <a:endParaRPr lang="en-GB">
              <a:solidFill>
                <a:schemeClr val="accent2">
                  <a:lumMod val="76000"/>
                </a:schemeClr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Frequent mistakes and miscommunication on the factory floor.</a:t>
            </a:r>
            <a:endParaRPr lang="en-GB"/>
          </a:p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6941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5CC4E-9D28-006C-D1EF-C2CEB1C7D5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+mj-lt"/>
                <a:cs typeface="+mj-lt"/>
              </a:rPr>
              <a:t>Berlo’s SMCR Model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063374-B6CF-86B6-5C00-058EBA921A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458357"/>
            <a:ext cx="9896088" cy="440206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Explains communication through four parts:  </a:t>
            </a:r>
            <a:r>
              <a:rPr lang="en-GB" b="1">
                <a:ea typeface="+mn-lt"/>
                <a:cs typeface="+mn-lt"/>
              </a:rPr>
              <a:t>S</a:t>
            </a:r>
            <a:r>
              <a:rPr lang="en-GB">
                <a:ea typeface="+mn-lt"/>
                <a:cs typeface="+mn-lt"/>
              </a:rPr>
              <a:t>ender → </a:t>
            </a:r>
            <a:r>
              <a:rPr lang="en-GB" b="1">
                <a:ea typeface="+mn-lt"/>
                <a:cs typeface="+mn-lt"/>
              </a:rPr>
              <a:t>M</a:t>
            </a:r>
            <a:r>
              <a:rPr lang="en-GB">
                <a:ea typeface="+mn-lt"/>
                <a:cs typeface="+mn-lt"/>
              </a:rPr>
              <a:t>essage → </a:t>
            </a:r>
            <a:r>
              <a:rPr lang="en-GB" b="1">
                <a:ea typeface="+mn-lt"/>
                <a:cs typeface="+mn-lt"/>
              </a:rPr>
              <a:t>C</a:t>
            </a:r>
            <a:r>
              <a:rPr lang="en-GB">
                <a:ea typeface="+mn-lt"/>
                <a:cs typeface="+mn-lt"/>
              </a:rPr>
              <a:t>hannel → </a:t>
            </a:r>
            <a:r>
              <a:rPr lang="en-GB" b="1">
                <a:ea typeface="+mn-lt"/>
                <a:cs typeface="+mn-lt"/>
              </a:rPr>
              <a:t>R</a:t>
            </a:r>
            <a:r>
              <a:rPr lang="en-GB">
                <a:ea typeface="+mn-lt"/>
                <a:cs typeface="+mn-lt"/>
              </a:rPr>
              <a:t>eceiver</a:t>
            </a:r>
            <a:endParaRPr lang="en-GB"/>
          </a:p>
          <a:p>
            <a:pPr marL="0" indent="0">
              <a:buNone/>
            </a:pPr>
            <a:r>
              <a:rPr lang="en-GB" b="1">
                <a:ea typeface="+mn-lt"/>
                <a:cs typeface="+mn-lt"/>
              </a:rPr>
              <a:t>Sender:</a:t>
            </a:r>
            <a:r>
              <a:rPr lang="en-GB">
                <a:ea typeface="+mn-lt"/>
                <a:cs typeface="+mn-lt"/>
              </a:rPr>
              <a:t> the manager (Gary)</a:t>
            </a:r>
            <a:endParaRPr lang="en-GB"/>
          </a:p>
          <a:p>
            <a:pPr lvl="1">
              <a:buFont typeface="Arial" charset="2"/>
              <a:buChar char="•"/>
            </a:pPr>
            <a:r>
              <a:rPr lang="en-GB" sz="1800">
                <a:ea typeface="+mn-lt"/>
                <a:cs typeface="+mn-lt"/>
              </a:rPr>
              <a:t>He speaks English only</a:t>
            </a:r>
            <a:endParaRPr lang="en-GB" sz="1800"/>
          </a:p>
          <a:p>
            <a:pPr lvl="1">
              <a:buFont typeface="Arial" charset="2"/>
              <a:buChar char="•"/>
            </a:pPr>
            <a:r>
              <a:rPr lang="en-GB" sz="1800">
                <a:ea typeface="+mn-lt"/>
                <a:cs typeface="+mn-lt"/>
              </a:rPr>
              <a:t>He gives fast instructions on a noisy floor</a:t>
            </a:r>
            <a:endParaRPr lang="en-GB" sz="1800"/>
          </a:p>
          <a:p>
            <a:pPr marL="0" indent="0">
              <a:buNone/>
            </a:pPr>
            <a:r>
              <a:rPr lang="en-GB" b="1">
                <a:ea typeface="+mn-lt"/>
                <a:cs typeface="+mn-lt"/>
              </a:rPr>
              <a:t>Message:</a:t>
            </a:r>
            <a:r>
              <a:rPr lang="en-GB">
                <a:ea typeface="+mn-lt"/>
                <a:cs typeface="+mn-lt"/>
              </a:rPr>
              <a:t> safety rules and work instructions</a:t>
            </a:r>
            <a:endParaRPr lang="en-GB"/>
          </a:p>
          <a:p>
            <a:pPr lvl="1">
              <a:buFont typeface="Arial" charset="2"/>
              <a:buChar char="•"/>
            </a:pPr>
            <a:r>
              <a:rPr lang="en-GB" sz="1800">
                <a:ea typeface="+mn-lt"/>
                <a:cs typeface="+mn-lt"/>
              </a:rPr>
              <a:t>Often not clear for workers</a:t>
            </a:r>
            <a:endParaRPr lang="en-GB" sz="1800"/>
          </a:p>
          <a:p>
            <a:pPr marL="0" indent="0">
              <a:buNone/>
            </a:pPr>
            <a:r>
              <a:rPr lang="en-GB" b="1">
                <a:ea typeface="+mn-lt"/>
                <a:cs typeface="+mn-lt"/>
              </a:rPr>
              <a:t>Channel:</a:t>
            </a:r>
            <a:r>
              <a:rPr lang="en-GB">
                <a:ea typeface="+mn-lt"/>
                <a:cs typeface="+mn-lt"/>
              </a:rPr>
              <a:t> mostly spoken English and written signs</a:t>
            </a:r>
            <a:endParaRPr lang="en-GB"/>
          </a:p>
          <a:p>
            <a:pPr lvl="1">
              <a:buFont typeface="Arial" charset="2"/>
              <a:buChar char="•"/>
            </a:pPr>
            <a:r>
              <a:rPr lang="en-GB" sz="1800" dirty="0">
                <a:ea typeface="+mn-lt"/>
                <a:cs typeface="+mn-lt"/>
              </a:rPr>
              <a:t>Not effective for workers who don’t understand English well</a:t>
            </a:r>
            <a:endParaRPr lang="en-GB" sz="1800" dirty="0"/>
          </a:p>
          <a:p>
            <a:pPr marL="0" indent="0">
              <a:buNone/>
            </a:pPr>
            <a:r>
              <a:rPr lang="en-GB" b="1">
                <a:ea typeface="+mn-lt"/>
                <a:cs typeface="+mn-lt"/>
              </a:rPr>
              <a:t>Receiver:</a:t>
            </a:r>
            <a:r>
              <a:rPr lang="en-GB">
                <a:ea typeface="+mn-lt"/>
                <a:cs typeface="+mn-lt"/>
              </a:rPr>
              <a:t> workers from different languages and cultures</a:t>
            </a:r>
            <a:endParaRPr lang="en-GB"/>
          </a:p>
          <a:p>
            <a:pPr lvl="1">
              <a:buFont typeface="Arial" charset="2"/>
              <a:buChar char="•"/>
            </a:pPr>
            <a:r>
              <a:rPr lang="en-GB" sz="1800">
                <a:ea typeface="+mn-lt"/>
                <a:cs typeface="+mn-lt"/>
              </a:rPr>
              <a:t>They interpret messages differently</a:t>
            </a:r>
          </a:p>
          <a:p>
            <a:pPr marL="457200" lvl="1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2176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8BAA77-334F-848A-A713-1D62A4ECB8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0427" y="1295400"/>
            <a:ext cx="4032438" cy="2326340"/>
          </a:xfrm>
        </p:spPr>
        <p:txBody>
          <a:bodyPr/>
          <a:lstStyle/>
          <a:p>
            <a:r>
              <a:rPr lang="en-GB" sz="3600">
                <a:ea typeface="+mj-lt"/>
                <a:cs typeface="+mj-lt"/>
              </a:rPr>
              <a:t>Solutions to </a:t>
            </a:r>
            <a:br>
              <a:rPr lang="en-GB" sz="3600">
                <a:ea typeface="+mj-lt"/>
                <a:cs typeface="+mj-lt"/>
              </a:rPr>
            </a:br>
            <a:r>
              <a:rPr lang="en-GB" sz="3600">
                <a:ea typeface="+mj-lt"/>
                <a:cs typeface="+mj-lt"/>
              </a:rPr>
              <a:t>Improve Communication</a:t>
            </a:r>
            <a:endParaRPr lang="en-US" sz="360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A8A22DD-DD08-CE8A-5EBB-CBE40FE32C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81146" y="1045464"/>
            <a:ext cx="6177618" cy="5669280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sz="2000" b="1">
                <a:solidFill>
                  <a:schemeClr val="accent6"/>
                </a:solidFill>
                <a:ea typeface="+mn-lt"/>
                <a:cs typeface="+mn-lt"/>
              </a:rPr>
              <a:t>1. Provide Proper Training</a:t>
            </a:r>
            <a:endParaRPr lang="en-GB" sz="2000">
              <a:solidFill>
                <a:schemeClr val="accent6"/>
              </a:solidFill>
            </a:endParaRPr>
          </a:p>
          <a:p>
            <a:pPr>
              <a:buFont typeface="Arial" charset="2"/>
              <a:buChar char="•"/>
            </a:pPr>
            <a:r>
              <a:rPr lang="en-GB">
                <a:ea typeface="+mn-lt"/>
                <a:cs typeface="+mn-lt"/>
              </a:rPr>
              <a:t>Give workers simple training in food safety before they start</a:t>
            </a:r>
            <a:endParaRPr lang="en-GB"/>
          </a:p>
          <a:p>
            <a:pPr>
              <a:buFont typeface="Arial" charset="2"/>
              <a:buChar char="•"/>
            </a:pPr>
            <a:r>
              <a:rPr lang="en-GB">
                <a:ea typeface="+mn-lt"/>
                <a:cs typeface="+mn-lt"/>
              </a:rPr>
              <a:t>Use short videos, demonstrations, and visual examples</a:t>
            </a:r>
            <a:endParaRPr lang="en-GB"/>
          </a:p>
          <a:p>
            <a:pPr marL="0" indent="0">
              <a:buNone/>
            </a:pPr>
            <a:r>
              <a:rPr lang="en-GB" sz="2000" b="1">
                <a:solidFill>
                  <a:schemeClr val="accent5"/>
                </a:solidFill>
                <a:ea typeface="+mn-lt"/>
                <a:cs typeface="+mn-lt"/>
              </a:rPr>
              <a:t>2. Use Clear and Multilingual Communication</a:t>
            </a:r>
            <a:endParaRPr lang="en-GB" sz="2000">
              <a:solidFill>
                <a:schemeClr val="accent5"/>
              </a:solidFill>
            </a:endParaRPr>
          </a:p>
          <a:p>
            <a:pPr>
              <a:buFont typeface="Arial" charset="2"/>
              <a:buChar char="•"/>
            </a:pPr>
            <a:r>
              <a:rPr lang="en-GB">
                <a:ea typeface="+mn-lt"/>
                <a:cs typeface="+mn-lt"/>
              </a:rPr>
              <a:t>Translate signs into workers’ languages</a:t>
            </a:r>
            <a:endParaRPr lang="en-GB"/>
          </a:p>
          <a:p>
            <a:pPr>
              <a:buFont typeface="Arial" charset="2"/>
              <a:buChar char="•"/>
            </a:pPr>
            <a:r>
              <a:rPr lang="en-GB">
                <a:ea typeface="+mn-lt"/>
                <a:cs typeface="+mn-lt"/>
              </a:rPr>
              <a:t>Use pictures, icons, and </a:t>
            </a:r>
            <a:r>
              <a:rPr lang="en-GB" err="1">
                <a:ea typeface="+mn-lt"/>
                <a:cs typeface="+mn-lt"/>
              </a:rPr>
              <a:t>colour</a:t>
            </a:r>
            <a:r>
              <a:rPr lang="en-GB">
                <a:ea typeface="+mn-lt"/>
                <a:cs typeface="+mn-lt"/>
              </a:rPr>
              <a:t>-coded labels</a:t>
            </a:r>
            <a:endParaRPr lang="en-GB"/>
          </a:p>
          <a:p>
            <a:pPr marL="0" indent="0">
              <a:buNone/>
            </a:pPr>
            <a:r>
              <a:rPr lang="en-GB" sz="2000" b="1">
                <a:solidFill>
                  <a:schemeClr val="accent4"/>
                </a:solidFill>
                <a:ea typeface="+mn-lt"/>
                <a:cs typeface="+mn-lt"/>
              </a:rPr>
              <a:t>3. Reduce Noise and Improve the Workplace</a:t>
            </a:r>
            <a:endParaRPr lang="en-GB" sz="2000">
              <a:solidFill>
                <a:schemeClr val="accent4"/>
              </a:solidFill>
            </a:endParaRPr>
          </a:p>
          <a:p>
            <a:pPr>
              <a:buFont typeface="Arial" charset="2"/>
              <a:buChar char="•"/>
            </a:pPr>
            <a:r>
              <a:rPr lang="en-GB">
                <a:ea typeface="+mn-lt"/>
                <a:cs typeface="+mn-lt"/>
              </a:rPr>
              <a:t>Fix or replace very loud machines</a:t>
            </a:r>
            <a:endParaRPr lang="en-GB"/>
          </a:p>
          <a:p>
            <a:pPr>
              <a:buFont typeface="Arial" charset="2"/>
              <a:buChar char="•"/>
            </a:pPr>
            <a:r>
              <a:rPr lang="en-GB">
                <a:ea typeface="+mn-lt"/>
                <a:cs typeface="+mn-lt"/>
              </a:rPr>
              <a:t>Use hand signals or visual boards when talking is difficult</a:t>
            </a:r>
            <a:endParaRPr lang="en-GB"/>
          </a:p>
          <a:p>
            <a:pPr marL="0" indent="0">
              <a:buNone/>
            </a:pPr>
            <a:r>
              <a:rPr lang="en-GB" sz="2000" b="1">
                <a:solidFill>
                  <a:schemeClr val="accent3"/>
                </a:solidFill>
                <a:ea typeface="+mn-lt"/>
                <a:cs typeface="+mn-lt"/>
              </a:rPr>
              <a:t>4. Improve Management Communication</a:t>
            </a:r>
            <a:endParaRPr lang="en-GB" sz="2000">
              <a:solidFill>
                <a:schemeClr val="accent3"/>
              </a:solidFill>
            </a:endParaRPr>
          </a:p>
          <a:p>
            <a:pPr>
              <a:buFont typeface="Arial" charset="2"/>
              <a:buChar char="•"/>
            </a:pPr>
            <a:r>
              <a:rPr lang="en-GB">
                <a:ea typeface="+mn-lt"/>
                <a:cs typeface="+mn-lt"/>
              </a:rPr>
              <a:t>Manager should speak slowly, clearly, and check understanding</a:t>
            </a:r>
            <a:endParaRPr lang="en-GB"/>
          </a:p>
          <a:p>
            <a:pPr>
              <a:buFont typeface="Arial" charset="2"/>
              <a:buChar char="•"/>
            </a:pPr>
            <a:r>
              <a:rPr lang="en-GB">
                <a:ea typeface="+mn-lt"/>
                <a:cs typeface="+mn-lt"/>
              </a:rPr>
              <a:t>Manager must follow hygiene rules to set a good example</a:t>
            </a:r>
            <a:endParaRPr lang="en-GB"/>
          </a:p>
          <a:p>
            <a:pPr marL="0" indent="0">
              <a:buNone/>
            </a:pPr>
            <a:r>
              <a:rPr lang="en-GB" sz="2000" b="1">
                <a:solidFill>
                  <a:schemeClr val="accent2"/>
                </a:solidFill>
                <a:ea typeface="+mn-lt"/>
                <a:cs typeface="+mn-lt"/>
              </a:rPr>
              <a:t>5. Create a Feedback System</a:t>
            </a:r>
            <a:endParaRPr lang="en-GB" sz="2000">
              <a:solidFill>
                <a:schemeClr val="accent2"/>
              </a:solidFill>
            </a:endParaRPr>
          </a:p>
          <a:p>
            <a:pPr>
              <a:buFont typeface="Arial" charset="2"/>
              <a:buChar char="•"/>
            </a:pPr>
            <a:r>
              <a:rPr lang="en-GB">
                <a:ea typeface="+mn-lt"/>
                <a:cs typeface="+mn-lt"/>
              </a:rPr>
              <a:t>Ask workers to repeat or show the instructions (“show-back”)</a:t>
            </a:r>
            <a:endParaRPr lang="en-GB"/>
          </a:p>
          <a:p>
            <a:pPr>
              <a:buFont typeface="Arial" charset="2"/>
              <a:buChar char="•"/>
            </a:pPr>
            <a:r>
              <a:rPr lang="en-GB">
                <a:ea typeface="+mn-lt"/>
                <a:cs typeface="+mn-lt"/>
              </a:rPr>
              <a:t>Hold short daily meetings for reminders and questions</a:t>
            </a:r>
            <a:endParaRPr lang="en-GB"/>
          </a:p>
          <a:p>
            <a:pPr>
              <a:buFont typeface="Arial" charset="2"/>
              <a:buChar char="•"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06985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EF616C-DA60-826C-875F-EBE1C13677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D21600-4AAA-274B-D589-EDC4846A608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8858" y="2811780"/>
            <a:ext cx="8831755" cy="4354068"/>
          </a:xfrm>
        </p:spPr>
        <p:txBody>
          <a:bodyPr>
            <a:norm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000">
                <a:ea typeface="+mn-lt"/>
                <a:cs typeface="+mn-lt"/>
              </a:rPr>
              <a:t>Flight Foods has several communication problems: language barriers, noise, cultural differences, and lack of training.</a:t>
            </a:r>
            <a:endParaRPr lang="en-US" sz="2000"/>
          </a:p>
          <a:p>
            <a:pPr marL="285750" indent="-285750">
              <a:buFont typeface="Arial"/>
              <a:buChar char="•"/>
            </a:pPr>
            <a:r>
              <a:rPr lang="en-GB" sz="2000">
                <a:ea typeface="+mn-lt"/>
                <a:cs typeface="+mn-lt"/>
              </a:rPr>
              <a:t>Communication theories (Shannon &amp; Weaver, Schramm, Berlo) help explain why messages are misunderstood.</a:t>
            </a:r>
            <a:endParaRPr lang="en-GB" sz="2000" dirty="0"/>
          </a:p>
          <a:p>
            <a:pPr marL="285750" indent="-285750">
              <a:buFont typeface="Arial"/>
              <a:buChar char="•"/>
            </a:pPr>
            <a:r>
              <a:rPr lang="en-GB" sz="2000">
                <a:ea typeface="+mn-lt"/>
                <a:cs typeface="+mn-lt"/>
              </a:rPr>
              <a:t>With better training, multilingual signs, clearer instructions, and improved management, communication can improve.</a:t>
            </a:r>
            <a:endParaRPr lang="en-GB" sz="2000" dirty="0"/>
          </a:p>
          <a:p>
            <a:pPr marL="285750" indent="-285750">
              <a:buFont typeface="Arial"/>
              <a:buChar char="•"/>
            </a:pPr>
            <a:r>
              <a:rPr lang="en-GB" sz="2000">
                <a:ea typeface="+mn-lt"/>
                <a:cs typeface="+mn-lt"/>
              </a:rPr>
              <a:t>These changes can help the company produce safer food and reduce customer complaints.</a:t>
            </a:r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1132976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22043BF-EC0F-21ED-B740-928A9422A5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+mj-lt"/>
                <a:cs typeface="+mj-lt"/>
              </a:rPr>
              <a:t>References</a:t>
            </a:r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AAB1894-1E06-E908-79C8-7F6F4A7517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8795179" cy="385521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Font typeface="Arial" charset="2"/>
              <a:buChar char="•"/>
            </a:pPr>
            <a:r>
              <a:rPr lang="en-GB">
                <a:ea typeface="+mn-lt"/>
                <a:cs typeface="+mn-lt"/>
              </a:rPr>
              <a:t>Berlo, D. K. (1960). </a:t>
            </a:r>
            <a:r>
              <a:rPr lang="en-GB" i="1">
                <a:ea typeface="+mn-lt"/>
                <a:cs typeface="+mn-lt"/>
              </a:rPr>
              <a:t>The process of communication</a:t>
            </a:r>
            <a:r>
              <a:rPr lang="en-GB">
                <a:ea typeface="+mn-lt"/>
                <a:cs typeface="+mn-lt"/>
              </a:rPr>
              <a:t>. New York: Holt, Rinehart &amp; Winston.</a:t>
            </a:r>
            <a:endParaRPr lang="en-GB"/>
          </a:p>
          <a:p>
            <a:pPr>
              <a:buFont typeface="Arial" charset="2"/>
              <a:buChar char="•"/>
            </a:pPr>
            <a:r>
              <a:rPr lang="en-GB">
                <a:ea typeface="+mn-lt"/>
                <a:cs typeface="+mn-lt"/>
              </a:rPr>
              <a:t>Schramm, W. (1954). </a:t>
            </a:r>
            <a:r>
              <a:rPr lang="en-GB" i="1">
                <a:ea typeface="+mn-lt"/>
                <a:cs typeface="+mn-lt"/>
              </a:rPr>
              <a:t>How communication works</a:t>
            </a:r>
            <a:r>
              <a:rPr lang="en-GB">
                <a:ea typeface="+mn-lt"/>
                <a:cs typeface="+mn-lt"/>
              </a:rPr>
              <a:t>. Urbana: University of Illinois Press.</a:t>
            </a:r>
            <a:endParaRPr lang="en-GB"/>
          </a:p>
          <a:p>
            <a:pPr>
              <a:buFont typeface="Arial" charset="2"/>
              <a:buChar char="•"/>
            </a:pPr>
            <a:r>
              <a:rPr lang="en-GB">
                <a:ea typeface="+mn-lt"/>
                <a:cs typeface="+mn-lt"/>
              </a:rPr>
              <a:t>Shannon, C. E., &amp; Weaver, W. (1949). </a:t>
            </a:r>
            <a:r>
              <a:rPr lang="en-GB" i="1">
                <a:ea typeface="+mn-lt"/>
                <a:cs typeface="+mn-lt"/>
              </a:rPr>
              <a:t>The mathematical theory of communication</a:t>
            </a:r>
            <a:r>
              <a:rPr lang="en-GB">
                <a:ea typeface="+mn-lt"/>
                <a:cs typeface="+mn-lt"/>
              </a:rPr>
              <a:t>. University of Illinois Press.</a:t>
            </a:r>
            <a:endParaRPr lang="en-GB"/>
          </a:p>
          <a:p>
            <a:pPr>
              <a:buFont typeface="Arial" charset="2"/>
              <a:buChar char="•"/>
            </a:pPr>
            <a:r>
              <a:rPr lang="en-GB">
                <a:ea typeface="+mn-lt"/>
                <a:cs typeface="+mn-lt"/>
              </a:rPr>
              <a:t>Adler, R. B., Rodman, G., &amp; du Pré, A. (2016). </a:t>
            </a:r>
            <a:r>
              <a:rPr lang="en-GB" i="1">
                <a:ea typeface="+mn-lt"/>
                <a:cs typeface="+mn-lt"/>
              </a:rPr>
              <a:t>Understanding human communication</a:t>
            </a:r>
            <a:r>
              <a:rPr lang="en-GB">
                <a:ea typeface="+mn-lt"/>
                <a:cs typeface="+mn-lt"/>
              </a:rPr>
              <a:t>. Oxford University Press.</a:t>
            </a:r>
            <a:endParaRPr lang="en-GB"/>
          </a:p>
          <a:p>
            <a:pPr>
              <a:buFont typeface="Arial" charset="2"/>
              <a:buChar char="•"/>
            </a:pPr>
            <a:r>
              <a:rPr lang="en-GB">
                <a:ea typeface="+mn-lt"/>
                <a:cs typeface="+mn-lt"/>
              </a:rPr>
              <a:t>Samovar, L., Porter, R., &amp; McDaniel, E. (2010). </a:t>
            </a:r>
            <a:r>
              <a:rPr lang="en-GB" i="1">
                <a:ea typeface="+mn-lt"/>
                <a:cs typeface="+mn-lt"/>
              </a:rPr>
              <a:t>Communication between cultures</a:t>
            </a:r>
            <a:r>
              <a:rPr lang="en-GB">
                <a:ea typeface="+mn-lt"/>
                <a:cs typeface="+mn-lt"/>
              </a:rPr>
              <a:t>. Cengage Learning.</a:t>
            </a:r>
            <a:endParaRPr lang="en-GB"/>
          </a:p>
          <a:p>
            <a:pPr marL="0" indent="0">
              <a:buNone/>
            </a:pP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682423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Ion Boardroom</vt:lpstr>
      <vt:lpstr>Communication Problems at Flight Foods Ltd</vt:lpstr>
      <vt:lpstr>OVERVIEW</vt:lpstr>
      <vt:lpstr>Background of the Case Study </vt:lpstr>
      <vt:lpstr>Key Communication Barriers</vt:lpstr>
      <vt:lpstr>Shannon &amp; Weaver Communication Model</vt:lpstr>
      <vt:lpstr>Schramm’s Communication Model</vt:lpstr>
      <vt:lpstr>Berlo’s SMCR Model</vt:lpstr>
      <vt:lpstr>Solutions to  Improve Communication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20</cp:revision>
  <dcterms:created xsi:type="dcterms:W3CDTF">2025-12-11T18:18:14Z</dcterms:created>
  <dcterms:modified xsi:type="dcterms:W3CDTF">2025-12-11T19:29:16Z</dcterms:modified>
</cp:coreProperties>
</file>