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6"/>
  </p:notesMasterIdLst>
  <p:sldIdLst>
    <p:sldId id="256" r:id="rId2"/>
    <p:sldId id="263" r:id="rId3"/>
    <p:sldId id="264" r:id="rId4"/>
    <p:sldId id="276" r:id="rId5"/>
    <p:sldId id="266" r:id="rId6"/>
    <p:sldId id="262" r:id="rId7"/>
    <p:sldId id="261" r:id="rId8"/>
    <p:sldId id="268" r:id="rId9"/>
    <p:sldId id="257" r:id="rId10"/>
    <p:sldId id="271" r:id="rId11"/>
    <p:sldId id="273" r:id="rId12"/>
    <p:sldId id="272" r:id="rId13"/>
    <p:sldId id="274" r:id="rId14"/>
    <p:sldId id="275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8D34F50-536B-9043-8413-416D71477367}" v="267" dt="2021-01-08T20:39:51.3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7840"/>
    <p:restoredTop sz="94728"/>
  </p:normalViewPr>
  <p:slideViewPr>
    <p:cSldViewPr snapToGrid="0" snapToObjects="1">
      <p:cViewPr varScale="1">
        <p:scale>
          <a:sx n="88" d="100"/>
          <a:sy n="88" d="100"/>
        </p:scale>
        <p:origin x="208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ris Peter Ashmead (1902167)" userId="798f9cf3-3d29-4f73-ad2e-dff5b8e05a69" providerId="ADAL" clId="{C8D34F50-536B-9043-8413-416D71477367}"/>
    <pc:docChg chg="undo custSel mod addSld delSld modSld sldOrd addMainMaster delMainMaster">
      <pc:chgData name="Chris Peter Ashmead (1902167)" userId="798f9cf3-3d29-4f73-ad2e-dff5b8e05a69" providerId="ADAL" clId="{C8D34F50-536B-9043-8413-416D71477367}" dt="2021-01-08T20:40:27.669" v="4329" actId="5793"/>
      <pc:docMkLst>
        <pc:docMk/>
      </pc:docMkLst>
      <pc:sldChg chg="addSp delSp modSp mod modTransition setBg modClrScheme setClrOvrMap chgLayout">
        <pc:chgData name="Chris Peter Ashmead (1902167)" userId="798f9cf3-3d29-4f73-ad2e-dff5b8e05a69" providerId="ADAL" clId="{C8D34F50-536B-9043-8413-416D71477367}" dt="2021-01-08T09:43:30.197" v="3974"/>
        <pc:sldMkLst>
          <pc:docMk/>
          <pc:sldMk cId="3172791610" sldId="256"/>
        </pc:sldMkLst>
        <pc:spChg chg="mod">
          <ac:chgData name="Chris Peter Ashmead (1902167)" userId="798f9cf3-3d29-4f73-ad2e-dff5b8e05a69" providerId="ADAL" clId="{C8D34F50-536B-9043-8413-416D71477367}" dt="2021-01-07T10:01:45.197" v="3905" actId="1076"/>
          <ac:spMkLst>
            <pc:docMk/>
            <pc:sldMk cId="3172791610" sldId="256"/>
            <ac:spMk id="2" creationId="{3F1D0ABE-51E4-014D-A20A-15F609E15F6D}"/>
          </ac:spMkLst>
        </pc:spChg>
        <pc:spChg chg="del mod">
          <ac:chgData name="Chris Peter Ashmead (1902167)" userId="798f9cf3-3d29-4f73-ad2e-dff5b8e05a69" providerId="ADAL" clId="{C8D34F50-536B-9043-8413-416D71477367}" dt="2020-12-27T10:35:26.977" v="707" actId="478"/>
          <ac:spMkLst>
            <pc:docMk/>
            <pc:sldMk cId="3172791610" sldId="256"/>
            <ac:spMk id="3" creationId="{128570E6-8DFC-374B-BFAA-AA810B0F4E40}"/>
          </ac:spMkLst>
        </pc:spChg>
        <pc:spChg chg="add del mod">
          <ac:chgData name="Chris Peter Ashmead (1902167)" userId="798f9cf3-3d29-4f73-ad2e-dff5b8e05a69" providerId="ADAL" clId="{C8D34F50-536B-9043-8413-416D71477367}" dt="2021-01-07T09:20:15.198" v="3871"/>
          <ac:spMkLst>
            <pc:docMk/>
            <pc:sldMk cId="3172791610" sldId="256"/>
            <ac:spMk id="4" creationId="{BCAC14AB-4207-D24E-ACBB-E6815EC6F228}"/>
          </ac:spMkLst>
        </pc:spChg>
        <pc:spChg chg="add del mod">
          <ac:chgData name="Chris Peter Ashmead (1902167)" userId="798f9cf3-3d29-4f73-ad2e-dff5b8e05a69" providerId="ADAL" clId="{C8D34F50-536B-9043-8413-416D71477367}" dt="2021-01-07T09:20:41.521" v="3876" actId="478"/>
          <ac:spMkLst>
            <pc:docMk/>
            <pc:sldMk cId="3172791610" sldId="256"/>
            <ac:spMk id="5" creationId="{7E9DFBBA-5230-F14C-8828-4B6AF0FDD628}"/>
          </ac:spMkLst>
        </pc:spChg>
        <pc:spChg chg="add mod">
          <ac:chgData name="Chris Peter Ashmead (1902167)" userId="798f9cf3-3d29-4f73-ad2e-dff5b8e05a69" providerId="ADAL" clId="{C8D34F50-536B-9043-8413-416D71477367}" dt="2021-01-07T10:08:14.052" v="3908" actId="1076"/>
          <ac:spMkLst>
            <pc:docMk/>
            <pc:sldMk cId="3172791610" sldId="256"/>
            <ac:spMk id="6" creationId="{C356E029-2A56-E746-92AC-E5F25CB35513}"/>
          </ac:spMkLst>
        </pc:spChg>
        <pc:spChg chg="add del">
          <ac:chgData name="Chris Peter Ashmead (1902167)" userId="798f9cf3-3d29-4f73-ad2e-dff5b8e05a69" providerId="ADAL" clId="{C8D34F50-536B-9043-8413-416D71477367}" dt="2020-12-27T10:01:16.743" v="44" actId="26606"/>
          <ac:spMkLst>
            <pc:docMk/>
            <pc:sldMk cId="3172791610" sldId="256"/>
            <ac:spMk id="9" creationId="{D4F87819-B70D-4927-B657-7D175613F950}"/>
          </ac:spMkLst>
        </pc:spChg>
        <pc:spChg chg="add del">
          <ac:chgData name="Chris Peter Ashmead (1902167)" userId="798f9cf3-3d29-4f73-ad2e-dff5b8e05a69" providerId="ADAL" clId="{C8D34F50-536B-9043-8413-416D71477367}" dt="2020-12-27T10:01:16.743" v="44" actId="26606"/>
          <ac:spMkLst>
            <pc:docMk/>
            <pc:sldMk cId="3172791610" sldId="256"/>
            <ac:spMk id="11" creationId="{DCB3820D-C773-4632-9F79-C890E1B2B50D}"/>
          </ac:spMkLst>
        </pc:spChg>
        <pc:spChg chg="add del">
          <ac:chgData name="Chris Peter Ashmead (1902167)" userId="798f9cf3-3d29-4f73-ad2e-dff5b8e05a69" providerId="ADAL" clId="{C8D34F50-536B-9043-8413-416D71477367}" dt="2020-12-27T10:01:16.743" v="44" actId="26606"/>
          <ac:spMkLst>
            <pc:docMk/>
            <pc:sldMk cId="3172791610" sldId="256"/>
            <ac:spMk id="13" creationId="{DCB8EB4B-AFE9-41E8-95B0-F246E5740491}"/>
          </ac:spMkLst>
        </pc:spChg>
        <pc:spChg chg="add del">
          <ac:chgData name="Chris Peter Ashmead (1902167)" userId="798f9cf3-3d29-4f73-ad2e-dff5b8e05a69" providerId="ADAL" clId="{C8D34F50-536B-9043-8413-416D71477367}" dt="2021-01-07T09:20:48.914" v="3877" actId="26606"/>
          <ac:spMkLst>
            <pc:docMk/>
            <pc:sldMk cId="3172791610" sldId="256"/>
            <ac:spMk id="137" creationId="{F8446B12-7391-4711-8B31-112A0B896C76}"/>
          </ac:spMkLst>
        </pc:spChg>
        <pc:spChg chg="add">
          <ac:chgData name="Chris Peter Ashmead (1902167)" userId="798f9cf3-3d29-4f73-ad2e-dff5b8e05a69" providerId="ADAL" clId="{C8D34F50-536B-9043-8413-416D71477367}" dt="2021-01-07T09:20:48.914" v="3877" actId="26606"/>
          <ac:spMkLst>
            <pc:docMk/>
            <pc:sldMk cId="3172791610" sldId="256"/>
            <ac:spMk id="192" creationId="{6DB7ADBC-26DA-450D-A8BF-E1ACCB46639C}"/>
          </ac:spMkLst>
        </pc:spChg>
        <pc:spChg chg="add">
          <ac:chgData name="Chris Peter Ashmead (1902167)" userId="798f9cf3-3d29-4f73-ad2e-dff5b8e05a69" providerId="ADAL" clId="{C8D34F50-536B-9043-8413-416D71477367}" dt="2021-01-07T09:20:48.914" v="3877" actId="26606"/>
          <ac:spMkLst>
            <pc:docMk/>
            <pc:sldMk cId="3172791610" sldId="256"/>
            <ac:spMk id="193" creationId="{5E3C0EDB-60D3-4CEF-8B80-C6D01E08DEC2}"/>
          </ac:spMkLst>
        </pc:spChg>
        <pc:spChg chg="add">
          <ac:chgData name="Chris Peter Ashmead (1902167)" userId="798f9cf3-3d29-4f73-ad2e-dff5b8e05a69" providerId="ADAL" clId="{C8D34F50-536B-9043-8413-416D71477367}" dt="2021-01-07T09:20:48.914" v="3877" actId="26606"/>
          <ac:spMkLst>
            <pc:docMk/>
            <pc:sldMk cId="3172791610" sldId="256"/>
            <ac:spMk id="194" creationId="{40C269CE-FB56-4D68-8CFB-1CFD5F350518}"/>
          </ac:spMkLst>
        </pc:spChg>
        <pc:spChg chg="add">
          <ac:chgData name="Chris Peter Ashmead (1902167)" userId="798f9cf3-3d29-4f73-ad2e-dff5b8e05a69" providerId="ADAL" clId="{C8D34F50-536B-9043-8413-416D71477367}" dt="2021-01-07T09:20:48.914" v="3877" actId="26606"/>
          <ac:spMkLst>
            <pc:docMk/>
            <pc:sldMk cId="3172791610" sldId="256"/>
            <ac:spMk id="195" creationId="{A6ED7E7F-75F7-4581-A930-C4DEBC2A8419}"/>
          </ac:spMkLst>
        </pc:spChg>
        <pc:grpChg chg="add del">
          <ac:chgData name="Chris Peter Ashmead (1902167)" userId="798f9cf3-3d29-4f73-ad2e-dff5b8e05a69" providerId="ADAL" clId="{C8D34F50-536B-9043-8413-416D71477367}" dt="2021-01-07T09:20:48.914" v="3877" actId="26606"/>
          <ac:grpSpMkLst>
            <pc:docMk/>
            <pc:sldMk cId="3172791610" sldId="256"/>
            <ac:grpSpMk id="139" creationId="{AC0B7807-0C83-4963-821A-69B172722E49}"/>
          </ac:grpSpMkLst>
        </pc:grpChg>
        <pc:picChg chg="add mod">
          <ac:chgData name="Chris Peter Ashmead (1902167)" userId="798f9cf3-3d29-4f73-ad2e-dff5b8e05a69" providerId="ADAL" clId="{C8D34F50-536B-9043-8413-416D71477367}" dt="2021-01-07T09:20:48.914" v="3877" actId="26606"/>
          <ac:picMkLst>
            <pc:docMk/>
            <pc:sldMk cId="3172791610" sldId="256"/>
            <ac:picMk id="3" creationId="{69EEA43A-77C0-6443-8518-AAD459C0A531}"/>
          </ac:picMkLst>
        </pc:picChg>
        <pc:picChg chg="add del">
          <ac:chgData name="Chris Peter Ashmead (1902167)" userId="798f9cf3-3d29-4f73-ad2e-dff5b8e05a69" providerId="ADAL" clId="{C8D34F50-536B-9043-8413-416D71477367}" dt="2020-12-27T10:01:16.743" v="44" actId="26606"/>
          <ac:picMkLst>
            <pc:docMk/>
            <pc:sldMk cId="3172791610" sldId="256"/>
            <ac:picMk id="4" creationId="{A6508695-2140-4618-AE63-973CB91C3952}"/>
          </ac:picMkLst>
        </pc:picChg>
        <pc:picChg chg="add del mod">
          <ac:chgData name="Chris Peter Ashmead (1902167)" userId="798f9cf3-3d29-4f73-ad2e-dff5b8e05a69" providerId="ADAL" clId="{C8D34F50-536B-9043-8413-416D71477367}" dt="2021-01-08T09:34:51.291" v="3968"/>
          <ac:picMkLst>
            <pc:docMk/>
            <pc:sldMk cId="3172791610" sldId="256"/>
            <ac:picMk id="7" creationId="{177C5D4F-3605-884C-B7CB-30F9CBB483BA}"/>
          </ac:picMkLst>
        </pc:picChg>
        <pc:picChg chg="add del mod">
          <ac:chgData name="Chris Peter Ashmead (1902167)" userId="798f9cf3-3d29-4f73-ad2e-dff5b8e05a69" providerId="ADAL" clId="{C8D34F50-536B-9043-8413-416D71477367}" dt="2021-01-08T09:39:28.178" v="3970"/>
          <ac:picMkLst>
            <pc:docMk/>
            <pc:sldMk cId="3172791610" sldId="256"/>
            <ac:picMk id="8" creationId="{7952E8E6-AA30-754D-A9D6-C59C44A50EE3}"/>
          </ac:picMkLst>
        </pc:picChg>
        <pc:picChg chg="add del mod">
          <ac:chgData name="Chris Peter Ashmead (1902167)" userId="798f9cf3-3d29-4f73-ad2e-dff5b8e05a69" providerId="ADAL" clId="{C8D34F50-536B-9043-8413-416D71477367}" dt="2021-01-08T09:40:58.614" v="3972"/>
          <ac:picMkLst>
            <pc:docMk/>
            <pc:sldMk cId="3172791610" sldId="256"/>
            <ac:picMk id="9" creationId="{AD640652-7EB4-7B46-BFE6-0C793AF04474}"/>
          </ac:picMkLst>
        </pc:picChg>
        <pc:picChg chg="add del mod">
          <ac:chgData name="Chris Peter Ashmead (1902167)" userId="798f9cf3-3d29-4f73-ad2e-dff5b8e05a69" providerId="ADAL" clId="{C8D34F50-536B-9043-8413-416D71477367}" dt="2021-01-08T09:43:30.197" v="3974"/>
          <ac:picMkLst>
            <pc:docMk/>
            <pc:sldMk cId="3172791610" sldId="256"/>
            <ac:picMk id="10" creationId="{23A6B9CE-5AE7-9346-B78E-4FA0F47BF680}"/>
          </ac:picMkLst>
        </pc:picChg>
        <pc:picChg chg="add mod">
          <ac:chgData name="Chris Peter Ashmead (1902167)" userId="798f9cf3-3d29-4f73-ad2e-dff5b8e05a69" providerId="ADAL" clId="{C8D34F50-536B-9043-8413-416D71477367}" dt="2021-01-08T09:43:30.197" v="3974"/>
          <ac:picMkLst>
            <pc:docMk/>
            <pc:sldMk cId="3172791610" sldId="256"/>
            <ac:picMk id="11" creationId="{537286C4-B859-5849-8C33-4A38EC4E9A78}"/>
          </ac:picMkLst>
        </pc:picChg>
        <pc:picChg chg="add del mod">
          <ac:chgData name="Chris Peter Ashmead (1902167)" userId="798f9cf3-3d29-4f73-ad2e-dff5b8e05a69" providerId="ADAL" clId="{C8D34F50-536B-9043-8413-416D71477367}" dt="2021-01-05T11:24:30.024" v="3075" actId="478"/>
          <ac:picMkLst>
            <pc:docMk/>
            <pc:sldMk cId="3172791610" sldId="256"/>
            <ac:picMk id="1026" creationId="{F83AA369-2811-D94E-9B26-2904538BF6F1}"/>
          </ac:picMkLst>
        </pc:picChg>
        <pc:picChg chg="add mod">
          <ac:chgData name="Chris Peter Ashmead (1902167)" userId="798f9cf3-3d29-4f73-ad2e-dff5b8e05a69" providerId="ADAL" clId="{C8D34F50-536B-9043-8413-416D71477367}" dt="2021-01-07T09:20:48.914" v="3877" actId="26606"/>
          <ac:picMkLst>
            <pc:docMk/>
            <pc:sldMk cId="3172791610" sldId="256"/>
            <ac:picMk id="1028" creationId="{C7AC8B2A-AE35-1A4F-AFBA-C855E5BADF35}"/>
          </ac:picMkLst>
        </pc:picChg>
        <pc:cxnChg chg="add del">
          <ac:chgData name="Chris Peter Ashmead (1902167)" userId="798f9cf3-3d29-4f73-ad2e-dff5b8e05a69" providerId="ADAL" clId="{C8D34F50-536B-9043-8413-416D71477367}" dt="2021-01-05T11:24:49.823" v="3078" actId="26606"/>
          <ac:cxnSpMkLst>
            <pc:docMk/>
            <pc:sldMk cId="3172791610" sldId="256"/>
            <ac:cxnSpMk id="73" creationId="{EBAD6A72-88E8-42F7-88B9-CAF744536BE4}"/>
          </ac:cxnSpMkLst>
        </pc:cxnChg>
        <pc:cxnChg chg="add del">
          <ac:chgData name="Chris Peter Ashmead (1902167)" userId="798f9cf3-3d29-4f73-ad2e-dff5b8e05a69" providerId="ADAL" clId="{C8D34F50-536B-9043-8413-416D71477367}" dt="2021-01-05T11:24:49.823" v="3078" actId="26606"/>
          <ac:cxnSpMkLst>
            <pc:docMk/>
            <pc:sldMk cId="3172791610" sldId="256"/>
            <ac:cxnSpMk id="75" creationId="{C800968E-0A99-46C4-A9B2-6A63AC66F4B0}"/>
          </ac:cxnSpMkLst>
        </pc:cxnChg>
      </pc:sldChg>
      <pc:sldChg chg="addSp delSp modSp new mod ord modTransition setBg modAnim">
        <pc:chgData name="Chris Peter Ashmead (1902167)" userId="798f9cf3-3d29-4f73-ad2e-dff5b8e05a69" providerId="ADAL" clId="{C8D34F50-536B-9043-8413-416D71477367}" dt="2021-01-08T16:11:10.590" v="4282" actId="1076"/>
        <pc:sldMkLst>
          <pc:docMk/>
          <pc:sldMk cId="3002162474" sldId="257"/>
        </pc:sldMkLst>
        <pc:spChg chg="mod">
          <ac:chgData name="Chris Peter Ashmead (1902167)" userId="798f9cf3-3d29-4f73-ad2e-dff5b8e05a69" providerId="ADAL" clId="{C8D34F50-536B-9043-8413-416D71477367}" dt="2021-01-07T14:55:24.362" v="3913" actId="122"/>
          <ac:spMkLst>
            <pc:docMk/>
            <pc:sldMk cId="3002162474" sldId="257"/>
            <ac:spMk id="2" creationId="{26AF25BA-A18B-D942-A3CE-02C9B9DBDBAB}"/>
          </ac:spMkLst>
        </pc:spChg>
        <pc:spChg chg="mod ord">
          <ac:chgData name="Chris Peter Ashmead (1902167)" userId="798f9cf3-3d29-4f73-ad2e-dff5b8e05a69" providerId="ADAL" clId="{C8D34F50-536B-9043-8413-416D71477367}" dt="2021-01-08T16:11:10.590" v="4282" actId="1076"/>
          <ac:spMkLst>
            <pc:docMk/>
            <pc:sldMk cId="3002162474" sldId="257"/>
            <ac:spMk id="3" creationId="{EE4C97CD-BF35-9944-9A8F-58F3D93FCAD1}"/>
          </ac:spMkLst>
        </pc:spChg>
        <pc:spChg chg="add del">
          <ac:chgData name="Chris Peter Ashmead (1902167)" userId="798f9cf3-3d29-4f73-ad2e-dff5b8e05a69" providerId="ADAL" clId="{C8D34F50-536B-9043-8413-416D71477367}" dt="2021-01-07T14:55:11.657" v="3912" actId="26606"/>
          <ac:spMkLst>
            <pc:docMk/>
            <pc:sldMk cId="3002162474" sldId="257"/>
            <ac:spMk id="8" creationId="{777A147A-9ED8-46B4-8660-1B3C2AA880B5}"/>
          </ac:spMkLst>
        </pc:spChg>
        <pc:spChg chg="add del">
          <ac:chgData name="Chris Peter Ashmead (1902167)" userId="798f9cf3-3d29-4f73-ad2e-dff5b8e05a69" providerId="ADAL" clId="{C8D34F50-536B-9043-8413-416D71477367}" dt="2021-01-07T14:55:11.657" v="3912" actId="26606"/>
          <ac:spMkLst>
            <pc:docMk/>
            <pc:sldMk cId="3002162474" sldId="257"/>
            <ac:spMk id="10" creationId="{5D6C15A0-C087-4593-8414-2B4EC1CDC3DE}"/>
          </ac:spMkLst>
        </pc:spChg>
        <pc:spChg chg="add">
          <ac:chgData name="Chris Peter Ashmead (1902167)" userId="798f9cf3-3d29-4f73-ad2e-dff5b8e05a69" providerId="ADAL" clId="{C8D34F50-536B-9043-8413-416D71477367}" dt="2021-01-07T14:55:11.657" v="3912" actId="26606"/>
          <ac:spMkLst>
            <pc:docMk/>
            <pc:sldMk cId="3002162474" sldId="257"/>
            <ac:spMk id="71" creationId="{4038CB10-1F5C-4D54-9DF7-12586DE5B007}"/>
          </ac:spMkLst>
        </pc:spChg>
        <pc:spChg chg="add">
          <ac:chgData name="Chris Peter Ashmead (1902167)" userId="798f9cf3-3d29-4f73-ad2e-dff5b8e05a69" providerId="ADAL" clId="{C8D34F50-536B-9043-8413-416D71477367}" dt="2021-01-07T14:55:11.657" v="3912" actId="26606"/>
          <ac:spMkLst>
            <pc:docMk/>
            <pc:sldMk cId="3002162474" sldId="257"/>
            <ac:spMk id="73" creationId="{73ED6512-6858-4552-B699-9A97FE9A4EA2}"/>
          </ac:spMkLst>
        </pc:spChg>
        <pc:picChg chg="add del mod">
          <ac:chgData name="Chris Peter Ashmead (1902167)" userId="798f9cf3-3d29-4f73-ad2e-dff5b8e05a69" providerId="ADAL" clId="{C8D34F50-536B-9043-8413-416D71477367}" dt="2021-01-08T10:14:28.343" v="4001"/>
          <ac:picMkLst>
            <pc:docMk/>
            <pc:sldMk cId="3002162474" sldId="257"/>
            <ac:picMk id="4" creationId="{65DC607A-A094-4B42-AAF8-9EB247635376}"/>
          </ac:picMkLst>
        </pc:picChg>
        <pc:picChg chg="add del mod">
          <ac:chgData name="Chris Peter Ashmead (1902167)" userId="798f9cf3-3d29-4f73-ad2e-dff5b8e05a69" providerId="ADAL" clId="{C8D34F50-536B-9043-8413-416D71477367}" dt="2021-01-08T10:16:09.772" v="4002"/>
          <ac:picMkLst>
            <pc:docMk/>
            <pc:sldMk cId="3002162474" sldId="257"/>
            <ac:picMk id="5" creationId="{23F25591-01D7-F14E-9433-6C14531177C4}"/>
          </ac:picMkLst>
        </pc:picChg>
        <pc:picChg chg="add del mod">
          <ac:chgData name="Chris Peter Ashmead (1902167)" userId="798f9cf3-3d29-4f73-ad2e-dff5b8e05a69" providerId="ADAL" clId="{C8D34F50-536B-9043-8413-416D71477367}" dt="2021-01-08T10:16:36.274" v="4003"/>
          <ac:picMkLst>
            <pc:docMk/>
            <pc:sldMk cId="3002162474" sldId="257"/>
            <ac:picMk id="6" creationId="{49728D2B-C3D7-C343-87F1-82493445F136}"/>
          </ac:picMkLst>
        </pc:picChg>
        <pc:picChg chg="add del mod">
          <ac:chgData name="Chris Peter Ashmead (1902167)" userId="798f9cf3-3d29-4f73-ad2e-dff5b8e05a69" providerId="ADAL" clId="{C8D34F50-536B-9043-8413-416D71477367}" dt="2021-01-08T10:21:15.191" v="4004"/>
          <ac:picMkLst>
            <pc:docMk/>
            <pc:sldMk cId="3002162474" sldId="257"/>
            <ac:picMk id="7" creationId="{BE1AAB29-CAA5-F44C-85D0-29F036F44C35}"/>
          </ac:picMkLst>
        </pc:picChg>
        <pc:picChg chg="add del mod">
          <ac:chgData name="Chris Peter Ashmead (1902167)" userId="798f9cf3-3d29-4f73-ad2e-dff5b8e05a69" providerId="ADAL" clId="{C8D34F50-536B-9043-8413-416D71477367}" dt="2021-01-08T10:25:00.847" v="4005"/>
          <ac:picMkLst>
            <pc:docMk/>
            <pc:sldMk cId="3002162474" sldId="257"/>
            <ac:picMk id="9" creationId="{49D86E5A-221E-2749-9882-D26CB101A11C}"/>
          </ac:picMkLst>
        </pc:picChg>
        <pc:picChg chg="add del mod">
          <ac:chgData name="Chris Peter Ashmead (1902167)" userId="798f9cf3-3d29-4f73-ad2e-dff5b8e05a69" providerId="ADAL" clId="{C8D34F50-536B-9043-8413-416D71477367}" dt="2021-01-08T10:25:38.797" v="4006"/>
          <ac:picMkLst>
            <pc:docMk/>
            <pc:sldMk cId="3002162474" sldId="257"/>
            <ac:picMk id="11" creationId="{9E991ACD-FABE-1344-8349-3D8C6DEF07E2}"/>
          </ac:picMkLst>
        </pc:picChg>
        <pc:picChg chg="add del mod">
          <ac:chgData name="Chris Peter Ashmead (1902167)" userId="798f9cf3-3d29-4f73-ad2e-dff5b8e05a69" providerId="ADAL" clId="{C8D34F50-536B-9043-8413-416D71477367}" dt="2021-01-08T10:27:02.316" v="4007"/>
          <ac:picMkLst>
            <pc:docMk/>
            <pc:sldMk cId="3002162474" sldId="257"/>
            <ac:picMk id="12" creationId="{234B4E07-C5AE-D744-BD8B-4033AE58B115}"/>
          </ac:picMkLst>
        </pc:picChg>
        <pc:picChg chg="add del mod">
          <ac:chgData name="Chris Peter Ashmead (1902167)" userId="798f9cf3-3d29-4f73-ad2e-dff5b8e05a69" providerId="ADAL" clId="{C8D34F50-536B-9043-8413-416D71477367}" dt="2021-01-08T10:27:20.668" v="4008"/>
          <ac:picMkLst>
            <pc:docMk/>
            <pc:sldMk cId="3002162474" sldId="257"/>
            <ac:picMk id="13" creationId="{B22F781E-7944-8048-8A1F-3472A07D5FFC}"/>
          </ac:picMkLst>
        </pc:picChg>
        <pc:picChg chg="add del mod">
          <ac:chgData name="Chris Peter Ashmead (1902167)" userId="798f9cf3-3d29-4f73-ad2e-dff5b8e05a69" providerId="ADAL" clId="{C8D34F50-536B-9043-8413-416D71477367}" dt="2021-01-08T10:27:26.975" v="4009"/>
          <ac:picMkLst>
            <pc:docMk/>
            <pc:sldMk cId="3002162474" sldId="257"/>
            <ac:picMk id="14" creationId="{043C21C5-C4D4-584A-8A46-F6B2C97551B2}"/>
          </ac:picMkLst>
        </pc:picChg>
        <pc:picChg chg="add del mod">
          <ac:chgData name="Chris Peter Ashmead (1902167)" userId="798f9cf3-3d29-4f73-ad2e-dff5b8e05a69" providerId="ADAL" clId="{C8D34F50-536B-9043-8413-416D71477367}" dt="2021-01-08T10:31:50.584" v="4010"/>
          <ac:picMkLst>
            <pc:docMk/>
            <pc:sldMk cId="3002162474" sldId="257"/>
            <ac:picMk id="15" creationId="{824E07C9-9562-9844-8F5A-2D81BD2C52AA}"/>
          </ac:picMkLst>
        </pc:picChg>
        <pc:picChg chg="add del mod">
          <ac:chgData name="Chris Peter Ashmead (1902167)" userId="798f9cf3-3d29-4f73-ad2e-dff5b8e05a69" providerId="ADAL" clId="{C8D34F50-536B-9043-8413-416D71477367}" dt="2021-01-08T14:59:04.187" v="4093"/>
          <ac:picMkLst>
            <pc:docMk/>
            <pc:sldMk cId="3002162474" sldId="257"/>
            <ac:picMk id="16" creationId="{5DD6C838-99B6-F240-9230-62B9094A09A3}"/>
          </ac:picMkLst>
        </pc:picChg>
        <pc:picChg chg="add mod">
          <ac:chgData name="Chris Peter Ashmead (1902167)" userId="798f9cf3-3d29-4f73-ad2e-dff5b8e05a69" providerId="ADAL" clId="{C8D34F50-536B-9043-8413-416D71477367}" dt="2021-01-08T14:58:29.786" v="4092"/>
          <ac:picMkLst>
            <pc:docMk/>
            <pc:sldMk cId="3002162474" sldId="257"/>
            <ac:picMk id="17" creationId="{63E446CE-6204-494E-BBAA-1F57AE245BDB}"/>
          </ac:picMkLst>
        </pc:picChg>
        <pc:picChg chg="add del mod">
          <ac:chgData name="Chris Peter Ashmead (1902167)" userId="798f9cf3-3d29-4f73-ad2e-dff5b8e05a69" providerId="ADAL" clId="{C8D34F50-536B-9043-8413-416D71477367}" dt="2021-01-08T15:00:05.944" v="4094"/>
          <ac:picMkLst>
            <pc:docMk/>
            <pc:sldMk cId="3002162474" sldId="257"/>
            <ac:picMk id="18" creationId="{83D04AA1-383F-3A4D-99A7-ACEB05A43504}"/>
          </ac:picMkLst>
        </pc:picChg>
        <pc:picChg chg="add del mod">
          <ac:chgData name="Chris Peter Ashmead (1902167)" userId="798f9cf3-3d29-4f73-ad2e-dff5b8e05a69" providerId="ADAL" clId="{C8D34F50-536B-9043-8413-416D71477367}" dt="2021-01-08T15:00:44.252" v="4095"/>
          <ac:picMkLst>
            <pc:docMk/>
            <pc:sldMk cId="3002162474" sldId="257"/>
            <ac:picMk id="19" creationId="{9A2D362A-A096-7746-800B-E85861B3CCAB}"/>
          </ac:picMkLst>
        </pc:picChg>
        <pc:picChg chg="add del mod">
          <ac:chgData name="Chris Peter Ashmead (1902167)" userId="798f9cf3-3d29-4f73-ad2e-dff5b8e05a69" providerId="ADAL" clId="{C8D34F50-536B-9043-8413-416D71477367}" dt="2021-01-08T15:05:37.154" v="4096"/>
          <ac:picMkLst>
            <pc:docMk/>
            <pc:sldMk cId="3002162474" sldId="257"/>
            <ac:picMk id="20" creationId="{301AA0EF-3843-B448-921A-4E16F3CD39CB}"/>
          </ac:picMkLst>
        </pc:picChg>
        <pc:picChg chg="add mod">
          <ac:chgData name="Chris Peter Ashmead (1902167)" userId="798f9cf3-3d29-4f73-ad2e-dff5b8e05a69" providerId="ADAL" clId="{C8D34F50-536B-9043-8413-416D71477367}" dt="2021-01-08T15:05:37.154" v="4096"/>
          <ac:picMkLst>
            <pc:docMk/>
            <pc:sldMk cId="3002162474" sldId="257"/>
            <ac:picMk id="21" creationId="{3C997339-D94C-404A-A635-661F1E8AB605}"/>
          </ac:picMkLst>
        </pc:picChg>
        <pc:picChg chg="add mod">
          <ac:chgData name="Chris Peter Ashmead (1902167)" userId="798f9cf3-3d29-4f73-ad2e-dff5b8e05a69" providerId="ADAL" clId="{C8D34F50-536B-9043-8413-416D71477367}" dt="2021-01-07T14:55:11.657" v="3912" actId="26606"/>
          <ac:picMkLst>
            <pc:docMk/>
            <pc:sldMk cId="3002162474" sldId="257"/>
            <ac:picMk id="3074" creationId="{DB55D877-7033-7D43-9C40-87397C59D567}"/>
          </ac:picMkLst>
        </pc:picChg>
      </pc:sldChg>
      <pc:sldChg chg="modSp new del mod ord">
        <pc:chgData name="Chris Peter Ashmead (1902167)" userId="798f9cf3-3d29-4f73-ad2e-dff5b8e05a69" providerId="ADAL" clId="{C8D34F50-536B-9043-8413-416D71477367}" dt="2020-12-27T14:10:59.845" v="1795" actId="2696"/>
        <pc:sldMkLst>
          <pc:docMk/>
          <pc:sldMk cId="4092949085" sldId="258"/>
        </pc:sldMkLst>
        <pc:spChg chg="mod">
          <ac:chgData name="Chris Peter Ashmead (1902167)" userId="798f9cf3-3d29-4f73-ad2e-dff5b8e05a69" providerId="ADAL" clId="{C8D34F50-536B-9043-8413-416D71477367}" dt="2020-12-27T10:38:04.201" v="721" actId="115"/>
          <ac:spMkLst>
            <pc:docMk/>
            <pc:sldMk cId="4092949085" sldId="258"/>
            <ac:spMk id="2" creationId="{34903792-60C9-0E43-A7CB-3AFD855F97D3}"/>
          </ac:spMkLst>
        </pc:spChg>
      </pc:sldChg>
      <pc:sldChg chg="addSp delSp modSp new del mod ord modTransition setBg">
        <pc:chgData name="Chris Peter Ashmead (1902167)" userId="798f9cf3-3d29-4f73-ad2e-dff5b8e05a69" providerId="ADAL" clId="{C8D34F50-536B-9043-8413-416D71477367}" dt="2021-01-08T15:18:54.562" v="4133" actId="2696"/>
        <pc:sldMkLst>
          <pc:docMk/>
          <pc:sldMk cId="2863916075" sldId="259"/>
        </pc:sldMkLst>
        <pc:spChg chg="mod">
          <ac:chgData name="Chris Peter Ashmead (1902167)" userId="798f9cf3-3d29-4f73-ad2e-dff5b8e05a69" providerId="ADAL" clId="{C8D34F50-536B-9043-8413-416D71477367}" dt="2020-12-27T14:20:29.680" v="1891" actId="2711"/>
          <ac:spMkLst>
            <pc:docMk/>
            <pc:sldMk cId="2863916075" sldId="259"/>
            <ac:spMk id="2" creationId="{CD58B975-D702-3F4E-A7BA-C80E173A05FC}"/>
          </ac:spMkLst>
        </pc:spChg>
        <pc:spChg chg="del">
          <ac:chgData name="Chris Peter Ashmead (1902167)" userId="798f9cf3-3d29-4f73-ad2e-dff5b8e05a69" providerId="ADAL" clId="{C8D34F50-536B-9043-8413-416D71477367}" dt="2020-12-27T12:22:19.485" v="1125"/>
          <ac:spMkLst>
            <pc:docMk/>
            <pc:sldMk cId="2863916075" sldId="259"/>
            <ac:spMk id="3" creationId="{8A077ACB-A659-0D4F-A54D-B5E2CE096942}"/>
          </ac:spMkLst>
        </pc:spChg>
        <pc:spChg chg="add del mod">
          <ac:chgData name="Chris Peter Ashmead (1902167)" userId="798f9cf3-3d29-4f73-ad2e-dff5b8e05a69" providerId="ADAL" clId="{C8D34F50-536B-9043-8413-416D71477367}" dt="2020-12-27T12:30:05.542" v="1127"/>
          <ac:spMkLst>
            <pc:docMk/>
            <pc:sldMk cId="2863916075" sldId="259"/>
            <ac:spMk id="4" creationId="{9A0C30AF-923B-4C40-B4C0-369E2CA50B88}"/>
          </ac:spMkLst>
        </pc:spChg>
        <pc:spChg chg="add del mod">
          <ac:chgData name="Chris Peter Ashmead (1902167)" userId="798f9cf3-3d29-4f73-ad2e-dff5b8e05a69" providerId="ADAL" clId="{C8D34F50-536B-9043-8413-416D71477367}" dt="2020-12-27T12:34:48.484" v="1137" actId="478"/>
          <ac:spMkLst>
            <pc:docMk/>
            <pc:sldMk cId="2863916075" sldId="259"/>
            <ac:spMk id="5" creationId="{F16EB3C8-370D-764E-B9DE-3E2EAE4F332C}"/>
          </ac:spMkLst>
        </pc:spChg>
        <pc:spChg chg="add mod">
          <ac:chgData name="Chris Peter Ashmead (1902167)" userId="798f9cf3-3d29-4f73-ad2e-dff5b8e05a69" providerId="ADAL" clId="{C8D34F50-536B-9043-8413-416D71477367}" dt="2021-01-08T15:17:54.341" v="4123" actId="478"/>
          <ac:spMkLst>
            <pc:docMk/>
            <pc:sldMk cId="2863916075" sldId="259"/>
            <ac:spMk id="16" creationId="{A09297C9-6C14-CF4A-B036-F407D0E3F409}"/>
          </ac:spMkLst>
        </pc:spChg>
        <pc:spChg chg="add del">
          <ac:chgData name="Chris Peter Ashmead (1902167)" userId="798f9cf3-3d29-4f73-ad2e-dff5b8e05a69" providerId="ADAL" clId="{C8D34F50-536B-9043-8413-416D71477367}" dt="2020-12-27T12:34:53.040" v="1140" actId="26606"/>
          <ac:spMkLst>
            <pc:docMk/>
            <pc:sldMk cId="2863916075" sldId="259"/>
            <ac:spMk id="73" creationId="{CDA1A2E9-63FE-408D-A803-8E306ECAB4B3}"/>
          </ac:spMkLst>
        </pc:spChg>
        <pc:spChg chg="add del">
          <ac:chgData name="Chris Peter Ashmead (1902167)" userId="798f9cf3-3d29-4f73-ad2e-dff5b8e05a69" providerId="ADAL" clId="{C8D34F50-536B-9043-8413-416D71477367}" dt="2020-12-27T12:34:53.040" v="1140" actId="26606"/>
          <ac:spMkLst>
            <pc:docMk/>
            <pc:sldMk cId="2863916075" sldId="259"/>
            <ac:spMk id="75" creationId="{FBE9F90C-C163-435B-9A68-D15C92D1CF2B}"/>
          </ac:spMkLst>
        </pc:spChg>
        <pc:spChg chg="add del">
          <ac:chgData name="Chris Peter Ashmead (1902167)" userId="798f9cf3-3d29-4f73-ad2e-dff5b8e05a69" providerId="ADAL" clId="{C8D34F50-536B-9043-8413-416D71477367}" dt="2020-12-27T12:34:53.040" v="1140" actId="26606"/>
          <ac:spMkLst>
            <pc:docMk/>
            <pc:sldMk cId="2863916075" sldId="259"/>
            <ac:spMk id="77" creationId="{1A882A9F-F4E9-4E23-8F0B-20B5DF42EAA9}"/>
          </ac:spMkLst>
        </pc:spChg>
        <pc:picChg chg="add del mod">
          <ac:chgData name="Chris Peter Ashmead (1902167)" userId="798f9cf3-3d29-4f73-ad2e-dff5b8e05a69" providerId="ADAL" clId="{C8D34F50-536B-9043-8413-416D71477367}" dt="2021-01-08T09:51:26.818" v="3980"/>
          <ac:picMkLst>
            <pc:docMk/>
            <pc:sldMk cId="2863916075" sldId="259"/>
            <ac:picMk id="3" creationId="{2D32FA96-4282-FC49-8BAB-32EFB383064D}"/>
          </ac:picMkLst>
        </pc:picChg>
        <pc:picChg chg="add del mod">
          <ac:chgData name="Chris Peter Ashmead (1902167)" userId="798f9cf3-3d29-4f73-ad2e-dff5b8e05a69" providerId="ADAL" clId="{C8D34F50-536B-9043-8413-416D71477367}" dt="2021-01-08T11:26:38.470" v="4040"/>
          <ac:picMkLst>
            <pc:docMk/>
            <pc:sldMk cId="2863916075" sldId="259"/>
            <ac:picMk id="4" creationId="{724F9052-D4CF-0948-9C29-BBF819BE863B}"/>
          </ac:picMkLst>
        </pc:picChg>
        <pc:picChg chg="add del mod">
          <ac:chgData name="Chris Peter Ashmead (1902167)" userId="798f9cf3-3d29-4f73-ad2e-dff5b8e05a69" providerId="ADAL" clId="{C8D34F50-536B-9043-8413-416D71477367}" dt="2021-01-08T11:27:17.313" v="4041"/>
          <ac:picMkLst>
            <pc:docMk/>
            <pc:sldMk cId="2863916075" sldId="259"/>
            <ac:picMk id="5" creationId="{1885E0C0-7EF0-574C-9EDE-B3DBD31E8491}"/>
          </ac:picMkLst>
        </pc:picChg>
        <pc:picChg chg="add del mod">
          <ac:chgData name="Chris Peter Ashmead (1902167)" userId="798f9cf3-3d29-4f73-ad2e-dff5b8e05a69" providerId="ADAL" clId="{C8D34F50-536B-9043-8413-416D71477367}" dt="2021-01-08T11:27:45.645" v="4042"/>
          <ac:picMkLst>
            <pc:docMk/>
            <pc:sldMk cId="2863916075" sldId="259"/>
            <ac:picMk id="6" creationId="{6950BF32-B061-B747-ACFA-F577FD92C8D0}"/>
          </ac:picMkLst>
        </pc:picChg>
        <pc:picChg chg="add del mod">
          <ac:chgData name="Chris Peter Ashmead (1902167)" userId="798f9cf3-3d29-4f73-ad2e-dff5b8e05a69" providerId="ADAL" clId="{C8D34F50-536B-9043-8413-416D71477367}" dt="2021-01-08T11:28:21.294" v="4043"/>
          <ac:picMkLst>
            <pc:docMk/>
            <pc:sldMk cId="2863916075" sldId="259"/>
            <ac:picMk id="7" creationId="{19BB53D8-6D9B-E648-BAA4-2FC2B370FB07}"/>
          </ac:picMkLst>
        </pc:picChg>
        <pc:picChg chg="add del mod">
          <ac:chgData name="Chris Peter Ashmead (1902167)" userId="798f9cf3-3d29-4f73-ad2e-dff5b8e05a69" providerId="ADAL" clId="{C8D34F50-536B-9043-8413-416D71477367}" dt="2021-01-08T11:38:23.672" v="4056"/>
          <ac:picMkLst>
            <pc:docMk/>
            <pc:sldMk cId="2863916075" sldId="259"/>
            <ac:picMk id="8" creationId="{3B477170-4F75-4A4C-8A48-47758E6A0894}"/>
          </ac:picMkLst>
        </pc:picChg>
        <pc:picChg chg="add del mod">
          <ac:chgData name="Chris Peter Ashmead (1902167)" userId="798f9cf3-3d29-4f73-ad2e-dff5b8e05a69" providerId="ADAL" clId="{C8D34F50-536B-9043-8413-416D71477367}" dt="2021-01-08T11:42:13.615" v="4058"/>
          <ac:picMkLst>
            <pc:docMk/>
            <pc:sldMk cId="2863916075" sldId="259"/>
            <ac:picMk id="9" creationId="{96141509-2AEF-7143-BAFC-1566C01770A9}"/>
          </ac:picMkLst>
        </pc:picChg>
        <pc:picChg chg="add del mod">
          <ac:chgData name="Chris Peter Ashmead (1902167)" userId="798f9cf3-3d29-4f73-ad2e-dff5b8e05a69" providerId="ADAL" clId="{C8D34F50-536B-9043-8413-416D71477367}" dt="2021-01-08T11:42:48.073" v="4059"/>
          <ac:picMkLst>
            <pc:docMk/>
            <pc:sldMk cId="2863916075" sldId="259"/>
            <ac:picMk id="10" creationId="{D94460E5-D7DC-994B-A294-273A6ADBF8D4}"/>
          </ac:picMkLst>
        </pc:picChg>
        <pc:picChg chg="add del mod">
          <ac:chgData name="Chris Peter Ashmead (1902167)" userId="798f9cf3-3d29-4f73-ad2e-dff5b8e05a69" providerId="ADAL" clId="{C8D34F50-536B-9043-8413-416D71477367}" dt="2021-01-08T11:43:27.937" v="4060"/>
          <ac:picMkLst>
            <pc:docMk/>
            <pc:sldMk cId="2863916075" sldId="259"/>
            <ac:picMk id="11" creationId="{933C1D23-25AD-6A40-BC44-FDADE4172922}"/>
          </ac:picMkLst>
        </pc:picChg>
        <pc:picChg chg="add del mod">
          <ac:chgData name="Chris Peter Ashmead (1902167)" userId="798f9cf3-3d29-4f73-ad2e-dff5b8e05a69" providerId="ADAL" clId="{C8D34F50-536B-9043-8413-416D71477367}" dt="2021-01-08T11:49:46.486" v="4061"/>
          <ac:picMkLst>
            <pc:docMk/>
            <pc:sldMk cId="2863916075" sldId="259"/>
            <ac:picMk id="12" creationId="{D0410CB6-8C8F-C146-BB45-8543A2452DEA}"/>
          </ac:picMkLst>
        </pc:picChg>
        <pc:picChg chg="add del mod">
          <ac:chgData name="Chris Peter Ashmead (1902167)" userId="798f9cf3-3d29-4f73-ad2e-dff5b8e05a69" providerId="ADAL" clId="{C8D34F50-536B-9043-8413-416D71477367}" dt="2021-01-08T11:49:57.578" v="4062"/>
          <ac:picMkLst>
            <pc:docMk/>
            <pc:sldMk cId="2863916075" sldId="259"/>
            <ac:picMk id="13" creationId="{BE270524-D1F5-3D47-9EEE-B525B87F60C9}"/>
          </ac:picMkLst>
        </pc:picChg>
        <pc:picChg chg="add del mod">
          <ac:chgData name="Chris Peter Ashmead (1902167)" userId="798f9cf3-3d29-4f73-ad2e-dff5b8e05a69" providerId="ADAL" clId="{C8D34F50-536B-9043-8413-416D71477367}" dt="2021-01-08T11:50:40.068" v="4063"/>
          <ac:picMkLst>
            <pc:docMk/>
            <pc:sldMk cId="2863916075" sldId="259"/>
            <ac:picMk id="14" creationId="{1CD064FC-E83E-5948-AC73-C6C5DA40FE42}"/>
          </ac:picMkLst>
        </pc:picChg>
        <pc:picChg chg="add mod">
          <ac:chgData name="Chris Peter Ashmead (1902167)" userId="798f9cf3-3d29-4f73-ad2e-dff5b8e05a69" providerId="ADAL" clId="{C8D34F50-536B-9043-8413-416D71477367}" dt="2021-01-08T11:50:40.068" v="4063"/>
          <ac:picMkLst>
            <pc:docMk/>
            <pc:sldMk cId="2863916075" sldId="259"/>
            <ac:picMk id="15" creationId="{66BBC4C3-B467-8D48-BCF9-3BE34C09CCBC}"/>
          </ac:picMkLst>
        </pc:picChg>
        <pc:picChg chg="add del mod">
          <ac:chgData name="Chris Peter Ashmead (1902167)" userId="798f9cf3-3d29-4f73-ad2e-dff5b8e05a69" providerId="ADAL" clId="{C8D34F50-536B-9043-8413-416D71477367}" dt="2020-12-27T12:22:47.016" v="1126" actId="478"/>
          <ac:picMkLst>
            <pc:docMk/>
            <pc:sldMk cId="2863916075" sldId="259"/>
            <ac:picMk id="4098" creationId="{C685652A-D8F9-FD43-9AC5-7988DAEE552F}"/>
          </ac:picMkLst>
        </pc:picChg>
        <pc:picChg chg="add del mod">
          <ac:chgData name="Chris Peter Ashmead (1902167)" userId="798f9cf3-3d29-4f73-ad2e-dff5b8e05a69" providerId="ADAL" clId="{C8D34F50-536B-9043-8413-416D71477367}" dt="2021-01-08T15:17:54.341" v="4123" actId="478"/>
          <ac:picMkLst>
            <pc:docMk/>
            <pc:sldMk cId="2863916075" sldId="259"/>
            <ac:picMk id="4100" creationId="{642EE609-D604-434D-BD75-9B9B2A24FBE8}"/>
          </ac:picMkLst>
        </pc:picChg>
        <pc:picChg chg="add del mod">
          <ac:chgData name="Chris Peter Ashmead (1902167)" userId="798f9cf3-3d29-4f73-ad2e-dff5b8e05a69" providerId="ADAL" clId="{C8D34F50-536B-9043-8413-416D71477367}" dt="2020-12-27T12:34:46.976" v="1136"/>
          <ac:picMkLst>
            <pc:docMk/>
            <pc:sldMk cId="2863916075" sldId="259"/>
            <ac:picMk id="4102" creationId="{7DC3A1A0-C9C0-6E4D-9B3D-61B45BE033B3}"/>
          </ac:picMkLst>
        </pc:picChg>
      </pc:sldChg>
      <pc:sldChg chg="addSp delSp modSp new del mod ord modTransition setBg modAnim">
        <pc:chgData name="Chris Peter Ashmead (1902167)" userId="798f9cf3-3d29-4f73-ad2e-dff5b8e05a69" providerId="ADAL" clId="{C8D34F50-536B-9043-8413-416D71477367}" dt="2021-01-08T18:31:10.225" v="4301" actId="2696"/>
        <pc:sldMkLst>
          <pc:docMk/>
          <pc:sldMk cId="2851016475" sldId="260"/>
        </pc:sldMkLst>
        <pc:spChg chg="mod">
          <ac:chgData name="Chris Peter Ashmead (1902167)" userId="798f9cf3-3d29-4f73-ad2e-dff5b8e05a69" providerId="ADAL" clId="{C8D34F50-536B-9043-8413-416D71477367}" dt="2021-01-08T16:48:37.877" v="4285" actId="27636"/>
          <ac:spMkLst>
            <pc:docMk/>
            <pc:sldMk cId="2851016475" sldId="260"/>
            <ac:spMk id="2" creationId="{53D340A5-3633-D941-BFA7-7C25A73584CD}"/>
          </ac:spMkLst>
        </pc:spChg>
        <pc:spChg chg="mod">
          <ac:chgData name="Chris Peter Ashmead (1902167)" userId="798f9cf3-3d29-4f73-ad2e-dff5b8e05a69" providerId="ADAL" clId="{C8D34F50-536B-9043-8413-416D71477367}" dt="2021-01-07T15:09:09.603" v="3916" actId="255"/>
          <ac:spMkLst>
            <pc:docMk/>
            <pc:sldMk cId="2851016475" sldId="260"/>
            <ac:spMk id="3" creationId="{50D943C0-8653-EC47-A1CD-3AED2A669BC8}"/>
          </ac:spMkLst>
        </pc:spChg>
        <pc:spChg chg="add">
          <ac:chgData name="Chris Peter Ashmead (1902167)" userId="798f9cf3-3d29-4f73-ad2e-dff5b8e05a69" providerId="ADAL" clId="{C8D34F50-536B-9043-8413-416D71477367}" dt="2021-01-06T15:57:58.280" v="3122" actId="26606"/>
          <ac:spMkLst>
            <pc:docMk/>
            <pc:sldMk cId="2851016475" sldId="260"/>
            <ac:spMk id="8" creationId="{09588DA8-065E-4F6F-8EFD-43104AB2E0CF}"/>
          </ac:spMkLst>
        </pc:spChg>
        <pc:spChg chg="add">
          <ac:chgData name="Chris Peter Ashmead (1902167)" userId="798f9cf3-3d29-4f73-ad2e-dff5b8e05a69" providerId="ADAL" clId="{C8D34F50-536B-9043-8413-416D71477367}" dt="2021-01-06T15:57:58.280" v="3122" actId="26606"/>
          <ac:spMkLst>
            <pc:docMk/>
            <pc:sldMk cId="2851016475" sldId="260"/>
            <ac:spMk id="10" creationId="{C4285719-470E-454C-AF62-8323075F1F5B}"/>
          </ac:spMkLst>
        </pc:spChg>
        <pc:spChg chg="add">
          <ac:chgData name="Chris Peter Ashmead (1902167)" userId="798f9cf3-3d29-4f73-ad2e-dff5b8e05a69" providerId="ADAL" clId="{C8D34F50-536B-9043-8413-416D71477367}" dt="2021-01-06T15:57:58.280" v="3122" actId="26606"/>
          <ac:spMkLst>
            <pc:docMk/>
            <pc:sldMk cId="2851016475" sldId="260"/>
            <ac:spMk id="12" creationId="{CD9FE4EF-C4D8-49A0-B2FF-81D8DB7D8A24}"/>
          </ac:spMkLst>
        </pc:spChg>
        <pc:spChg chg="add">
          <ac:chgData name="Chris Peter Ashmead (1902167)" userId="798f9cf3-3d29-4f73-ad2e-dff5b8e05a69" providerId="ADAL" clId="{C8D34F50-536B-9043-8413-416D71477367}" dt="2021-01-06T15:57:58.280" v="3122" actId="26606"/>
          <ac:spMkLst>
            <pc:docMk/>
            <pc:sldMk cId="2851016475" sldId="260"/>
            <ac:spMk id="14" creationId="{4300840D-0A0B-4512-BACA-B439D5B9C57C}"/>
          </ac:spMkLst>
        </pc:spChg>
        <pc:spChg chg="add">
          <ac:chgData name="Chris Peter Ashmead (1902167)" userId="798f9cf3-3d29-4f73-ad2e-dff5b8e05a69" providerId="ADAL" clId="{C8D34F50-536B-9043-8413-416D71477367}" dt="2021-01-06T15:57:58.280" v="3122" actId="26606"/>
          <ac:spMkLst>
            <pc:docMk/>
            <pc:sldMk cId="2851016475" sldId="260"/>
            <ac:spMk id="16" creationId="{D2B78728-A580-49A7-84F9-6EF6F583ADE0}"/>
          </ac:spMkLst>
        </pc:spChg>
        <pc:spChg chg="add">
          <ac:chgData name="Chris Peter Ashmead (1902167)" userId="798f9cf3-3d29-4f73-ad2e-dff5b8e05a69" providerId="ADAL" clId="{C8D34F50-536B-9043-8413-416D71477367}" dt="2021-01-06T15:57:58.280" v="3122" actId="26606"/>
          <ac:spMkLst>
            <pc:docMk/>
            <pc:sldMk cId="2851016475" sldId="260"/>
            <ac:spMk id="18" creationId="{38FAA1A1-D861-433F-88FA-1E9D6FD31D11}"/>
          </ac:spMkLst>
        </pc:spChg>
        <pc:spChg chg="add">
          <ac:chgData name="Chris Peter Ashmead (1902167)" userId="798f9cf3-3d29-4f73-ad2e-dff5b8e05a69" providerId="ADAL" clId="{C8D34F50-536B-9043-8413-416D71477367}" dt="2021-01-06T15:57:58.280" v="3122" actId="26606"/>
          <ac:spMkLst>
            <pc:docMk/>
            <pc:sldMk cId="2851016475" sldId="260"/>
            <ac:spMk id="20" creationId="{8D71EDA1-87BF-4D5D-AB79-F346FD19278A}"/>
          </ac:spMkLst>
        </pc:spChg>
        <pc:picChg chg="add del mod">
          <ac:chgData name="Chris Peter Ashmead (1902167)" userId="798f9cf3-3d29-4f73-ad2e-dff5b8e05a69" providerId="ADAL" clId="{C8D34F50-536B-9043-8413-416D71477367}" dt="2021-01-08T14:58:29.786" v="4092"/>
          <ac:picMkLst>
            <pc:docMk/>
            <pc:sldMk cId="2851016475" sldId="260"/>
            <ac:picMk id="4" creationId="{61455D5C-05E6-364E-A65E-54571C4DDAA1}"/>
          </ac:picMkLst>
        </pc:picChg>
        <pc:picChg chg="add mod">
          <ac:chgData name="Chris Peter Ashmead (1902167)" userId="798f9cf3-3d29-4f73-ad2e-dff5b8e05a69" providerId="ADAL" clId="{C8D34F50-536B-9043-8413-416D71477367}" dt="2021-01-08T14:58:29.786" v="4092"/>
          <ac:picMkLst>
            <pc:docMk/>
            <pc:sldMk cId="2851016475" sldId="260"/>
            <ac:picMk id="5" creationId="{2F28137C-FF67-064E-B6CB-D90910B8999C}"/>
          </ac:picMkLst>
        </pc:picChg>
      </pc:sldChg>
      <pc:sldChg chg="addSp delSp modSp new mod ord modTransition setBg setClrOvrMap">
        <pc:chgData name="Chris Peter Ashmead (1902167)" userId="798f9cf3-3d29-4f73-ad2e-dff5b8e05a69" providerId="ADAL" clId="{C8D34F50-536B-9043-8413-416D71477367}" dt="2021-01-08T11:57:50.290" v="4075"/>
        <pc:sldMkLst>
          <pc:docMk/>
          <pc:sldMk cId="4226523810" sldId="261"/>
        </pc:sldMkLst>
        <pc:spChg chg="del">
          <ac:chgData name="Chris Peter Ashmead (1902167)" userId="798f9cf3-3d29-4f73-ad2e-dff5b8e05a69" providerId="ADAL" clId="{C8D34F50-536B-9043-8413-416D71477367}" dt="2020-12-27T10:20:13.483" v="435" actId="26606"/>
          <ac:spMkLst>
            <pc:docMk/>
            <pc:sldMk cId="4226523810" sldId="261"/>
            <ac:spMk id="2" creationId="{85FE68D2-7427-D341-B177-68C0EB5CD14E}"/>
          </ac:spMkLst>
        </pc:spChg>
        <pc:spChg chg="del">
          <ac:chgData name="Chris Peter Ashmead (1902167)" userId="798f9cf3-3d29-4f73-ad2e-dff5b8e05a69" providerId="ADAL" clId="{C8D34F50-536B-9043-8413-416D71477367}" dt="2020-12-27T10:20:08.980" v="434"/>
          <ac:spMkLst>
            <pc:docMk/>
            <pc:sldMk cId="4226523810" sldId="261"/>
            <ac:spMk id="3" creationId="{2F2BDB5F-91B4-3A44-8ADB-667AE4312CC3}"/>
          </ac:spMkLst>
        </pc:spChg>
        <pc:spChg chg="add">
          <ac:chgData name="Chris Peter Ashmead (1902167)" userId="798f9cf3-3d29-4f73-ad2e-dff5b8e05a69" providerId="ADAL" clId="{C8D34F50-536B-9043-8413-416D71477367}" dt="2020-12-27T10:37:56.592" v="720" actId="26606"/>
          <ac:spMkLst>
            <pc:docMk/>
            <pc:sldMk cId="4226523810" sldId="261"/>
            <ac:spMk id="9" creationId="{69E6EFEE-6516-482C-B143-F97F9BF89D0E}"/>
          </ac:spMkLst>
        </pc:spChg>
        <pc:spChg chg="add">
          <ac:chgData name="Chris Peter Ashmead (1902167)" userId="798f9cf3-3d29-4f73-ad2e-dff5b8e05a69" providerId="ADAL" clId="{C8D34F50-536B-9043-8413-416D71477367}" dt="2020-12-27T10:37:56.592" v="720" actId="26606"/>
          <ac:spMkLst>
            <pc:docMk/>
            <pc:sldMk cId="4226523810" sldId="261"/>
            <ac:spMk id="11" creationId="{3DF0D2C0-CD0C-470C-8851-D8B2CC417CB9}"/>
          </ac:spMkLst>
        </pc:spChg>
        <pc:picChg chg="add del mod">
          <ac:chgData name="Chris Peter Ashmead (1902167)" userId="798f9cf3-3d29-4f73-ad2e-dff5b8e05a69" providerId="ADAL" clId="{C8D34F50-536B-9043-8413-416D71477367}" dt="2021-01-08T10:05:41.705" v="3995"/>
          <ac:picMkLst>
            <pc:docMk/>
            <pc:sldMk cId="4226523810" sldId="261"/>
            <ac:picMk id="2" creationId="{E828C14D-51CE-EF4C-BC3A-02BBDD798024}"/>
          </ac:picMkLst>
        </pc:picChg>
        <pc:picChg chg="add del mod">
          <ac:chgData name="Chris Peter Ashmead (1902167)" userId="798f9cf3-3d29-4f73-ad2e-dff5b8e05a69" providerId="ADAL" clId="{C8D34F50-536B-9043-8413-416D71477367}" dt="2021-01-08T10:12:45.498" v="4000"/>
          <ac:picMkLst>
            <pc:docMk/>
            <pc:sldMk cId="4226523810" sldId="261"/>
            <ac:picMk id="3" creationId="{94286CD1-6DDF-BC46-8235-E222B101502A}"/>
          </ac:picMkLst>
        </pc:picChg>
        <pc:picChg chg="add mod">
          <ac:chgData name="Chris Peter Ashmead (1902167)" userId="798f9cf3-3d29-4f73-ad2e-dff5b8e05a69" providerId="ADAL" clId="{C8D34F50-536B-9043-8413-416D71477367}" dt="2020-12-27T10:37:56.592" v="720" actId="26606"/>
          <ac:picMkLst>
            <pc:docMk/>
            <pc:sldMk cId="4226523810" sldId="261"/>
            <ac:picMk id="4" creationId="{FB33CC47-25E6-EC44-A8EF-0025D332D440}"/>
          </ac:picMkLst>
        </pc:picChg>
        <pc:picChg chg="add del mod">
          <ac:chgData name="Chris Peter Ashmead (1902167)" userId="798f9cf3-3d29-4f73-ad2e-dff5b8e05a69" providerId="ADAL" clId="{C8D34F50-536B-9043-8413-416D71477367}" dt="2021-01-08T11:52:49.074" v="4064"/>
          <ac:picMkLst>
            <pc:docMk/>
            <pc:sldMk cId="4226523810" sldId="261"/>
            <ac:picMk id="5" creationId="{74E7C3D5-B58C-2D40-BD2F-5CB442B4A01C}"/>
          </ac:picMkLst>
        </pc:picChg>
        <pc:picChg chg="add del mod">
          <ac:chgData name="Chris Peter Ashmead (1902167)" userId="798f9cf3-3d29-4f73-ad2e-dff5b8e05a69" providerId="ADAL" clId="{C8D34F50-536B-9043-8413-416D71477367}" dt="2021-01-08T11:53:06.734" v="4065"/>
          <ac:picMkLst>
            <pc:docMk/>
            <pc:sldMk cId="4226523810" sldId="261"/>
            <ac:picMk id="6" creationId="{B87974B7-08FF-6E40-9211-C32897B2286B}"/>
          </ac:picMkLst>
        </pc:picChg>
        <pc:picChg chg="add del mod">
          <ac:chgData name="Chris Peter Ashmead (1902167)" userId="798f9cf3-3d29-4f73-ad2e-dff5b8e05a69" providerId="ADAL" clId="{C8D34F50-536B-9043-8413-416D71477367}" dt="2021-01-08T11:53:28.342" v="4066"/>
          <ac:picMkLst>
            <pc:docMk/>
            <pc:sldMk cId="4226523810" sldId="261"/>
            <ac:picMk id="7" creationId="{F338537E-87FF-2644-9A0E-ECBE350FBABD}"/>
          </ac:picMkLst>
        </pc:picChg>
        <pc:picChg chg="add del mod">
          <ac:chgData name="Chris Peter Ashmead (1902167)" userId="798f9cf3-3d29-4f73-ad2e-dff5b8e05a69" providerId="ADAL" clId="{C8D34F50-536B-9043-8413-416D71477367}" dt="2021-01-08T11:54:13.011" v="4067"/>
          <ac:picMkLst>
            <pc:docMk/>
            <pc:sldMk cId="4226523810" sldId="261"/>
            <ac:picMk id="8" creationId="{9DF740A8-80FB-354E-82D8-141B65FCD06D}"/>
          </ac:picMkLst>
        </pc:picChg>
        <pc:picChg chg="add del mod">
          <ac:chgData name="Chris Peter Ashmead (1902167)" userId="798f9cf3-3d29-4f73-ad2e-dff5b8e05a69" providerId="ADAL" clId="{C8D34F50-536B-9043-8413-416D71477367}" dt="2021-01-08T11:54:55.385" v="4068"/>
          <ac:picMkLst>
            <pc:docMk/>
            <pc:sldMk cId="4226523810" sldId="261"/>
            <ac:picMk id="10" creationId="{CFF17C7B-E294-EA4C-9389-653DCF8BC224}"/>
          </ac:picMkLst>
        </pc:picChg>
        <pc:picChg chg="add del mod">
          <ac:chgData name="Chris Peter Ashmead (1902167)" userId="798f9cf3-3d29-4f73-ad2e-dff5b8e05a69" providerId="ADAL" clId="{C8D34F50-536B-9043-8413-416D71477367}" dt="2021-01-08T11:55:45.411" v="4069"/>
          <ac:picMkLst>
            <pc:docMk/>
            <pc:sldMk cId="4226523810" sldId="261"/>
            <ac:picMk id="12" creationId="{DA4BF9D7-7318-DE43-B298-D62954901344}"/>
          </ac:picMkLst>
        </pc:picChg>
        <pc:picChg chg="add del mod">
          <ac:chgData name="Chris Peter Ashmead (1902167)" userId="798f9cf3-3d29-4f73-ad2e-dff5b8e05a69" providerId="ADAL" clId="{C8D34F50-536B-9043-8413-416D71477367}" dt="2021-01-08T11:55:53.851" v="4070"/>
          <ac:picMkLst>
            <pc:docMk/>
            <pc:sldMk cId="4226523810" sldId="261"/>
            <ac:picMk id="13" creationId="{E62F0C34-E06C-2B4D-A192-F9E0B15BD44F}"/>
          </ac:picMkLst>
        </pc:picChg>
        <pc:picChg chg="add del mod">
          <ac:chgData name="Chris Peter Ashmead (1902167)" userId="798f9cf3-3d29-4f73-ad2e-dff5b8e05a69" providerId="ADAL" clId="{C8D34F50-536B-9043-8413-416D71477367}" dt="2021-01-08T11:56:01.590" v="4071"/>
          <ac:picMkLst>
            <pc:docMk/>
            <pc:sldMk cId="4226523810" sldId="261"/>
            <ac:picMk id="14" creationId="{F2C4562D-64CE-4844-B9D5-C5EC0A6F46EB}"/>
          </ac:picMkLst>
        </pc:picChg>
        <pc:picChg chg="add del mod">
          <ac:chgData name="Chris Peter Ashmead (1902167)" userId="798f9cf3-3d29-4f73-ad2e-dff5b8e05a69" providerId="ADAL" clId="{C8D34F50-536B-9043-8413-416D71477367}" dt="2021-01-08T11:56:26.825" v="4072"/>
          <ac:picMkLst>
            <pc:docMk/>
            <pc:sldMk cId="4226523810" sldId="261"/>
            <ac:picMk id="15" creationId="{598317E2-8F9D-D54B-82B7-556A90001D5D}"/>
          </ac:picMkLst>
        </pc:picChg>
        <pc:picChg chg="add del mod">
          <ac:chgData name="Chris Peter Ashmead (1902167)" userId="798f9cf3-3d29-4f73-ad2e-dff5b8e05a69" providerId="ADAL" clId="{C8D34F50-536B-9043-8413-416D71477367}" dt="2021-01-08T11:57:01.342" v="4073"/>
          <ac:picMkLst>
            <pc:docMk/>
            <pc:sldMk cId="4226523810" sldId="261"/>
            <ac:picMk id="16" creationId="{15FC135E-DB05-8744-93CC-8BF86E09D208}"/>
          </ac:picMkLst>
        </pc:picChg>
        <pc:picChg chg="add del mod">
          <ac:chgData name="Chris Peter Ashmead (1902167)" userId="798f9cf3-3d29-4f73-ad2e-dff5b8e05a69" providerId="ADAL" clId="{C8D34F50-536B-9043-8413-416D71477367}" dt="2021-01-08T11:57:09.094" v="4074"/>
          <ac:picMkLst>
            <pc:docMk/>
            <pc:sldMk cId="4226523810" sldId="261"/>
            <ac:picMk id="17" creationId="{749FE0B0-C358-8545-A14F-709B5E1465E0}"/>
          </ac:picMkLst>
        </pc:picChg>
        <pc:picChg chg="add del mod">
          <ac:chgData name="Chris Peter Ashmead (1902167)" userId="798f9cf3-3d29-4f73-ad2e-dff5b8e05a69" providerId="ADAL" clId="{C8D34F50-536B-9043-8413-416D71477367}" dt="2021-01-08T11:57:50.290" v="4075"/>
          <ac:picMkLst>
            <pc:docMk/>
            <pc:sldMk cId="4226523810" sldId="261"/>
            <ac:picMk id="18" creationId="{529BF02A-7F22-2448-8282-12B5D978074A}"/>
          </ac:picMkLst>
        </pc:picChg>
        <pc:picChg chg="add mod">
          <ac:chgData name="Chris Peter Ashmead (1902167)" userId="798f9cf3-3d29-4f73-ad2e-dff5b8e05a69" providerId="ADAL" clId="{C8D34F50-536B-9043-8413-416D71477367}" dt="2021-01-08T11:57:50.290" v="4075"/>
          <ac:picMkLst>
            <pc:docMk/>
            <pc:sldMk cId="4226523810" sldId="261"/>
            <ac:picMk id="19" creationId="{512E483E-5B18-0C42-B1E8-B35C053FE4A2}"/>
          </ac:picMkLst>
        </pc:picChg>
      </pc:sldChg>
      <pc:sldChg chg="new del">
        <pc:chgData name="Chris Peter Ashmead (1902167)" userId="798f9cf3-3d29-4f73-ad2e-dff5b8e05a69" providerId="ADAL" clId="{C8D34F50-536B-9043-8413-416D71477367}" dt="2020-12-27T10:22:12.477" v="437" actId="2696"/>
        <pc:sldMkLst>
          <pc:docMk/>
          <pc:sldMk cId="2922522452" sldId="262"/>
        </pc:sldMkLst>
      </pc:sldChg>
      <pc:sldChg chg="addSp delSp modSp new mod ord modTransition setBg">
        <pc:chgData name="Chris Peter Ashmead (1902167)" userId="798f9cf3-3d29-4f73-ad2e-dff5b8e05a69" providerId="ADAL" clId="{C8D34F50-536B-9043-8413-416D71477367}" dt="2021-01-08T15:19:28.837" v="4137" actId="115"/>
        <pc:sldMkLst>
          <pc:docMk/>
          <pc:sldMk cId="4202782408" sldId="262"/>
        </pc:sldMkLst>
        <pc:spChg chg="mod">
          <ac:chgData name="Chris Peter Ashmead (1902167)" userId="798f9cf3-3d29-4f73-ad2e-dff5b8e05a69" providerId="ADAL" clId="{C8D34F50-536B-9043-8413-416D71477367}" dt="2021-01-08T15:19:28.837" v="4137" actId="115"/>
          <ac:spMkLst>
            <pc:docMk/>
            <pc:sldMk cId="4202782408" sldId="262"/>
            <ac:spMk id="2" creationId="{1A8DB911-9DFB-3945-A62F-A0A31961C7E9}"/>
          </ac:spMkLst>
        </pc:spChg>
        <pc:spChg chg="mod">
          <ac:chgData name="Chris Peter Ashmead (1902167)" userId="798f9cf3-3d29-4f73-ad2e-dff5b8e05a69" providerId="ADAL" clId="{C8D34F50-536B-9043-8413-416D71477367}" dt="2020-12-27T18:28:38.323" v="2538" actId="255"/>
          <ac:spMkLst>
            <pc:docMk/>
            <pc:sldMk cId="4202782408" sldId="262"/>
            <ac:spMk id="3" creationId="{AC64A98A-FF15-0A41-BD0C-F01E36EAA7C8}"/>
          </ac:spMkLst>
        </pc:spChg>
        <pc:spChg chg="add">
          <ac:chgData name="Chris Peter Ashmead (1902167)" userId="798f9cf3-3d29-4f73-ad2e-dff5b8e05a69" providerId="ADAL" clId="{C8D34F50-536B-9043-8413-416D71477367}" dt="2020-12-27T18:20:31.533" v="2267" actId="26606"/>
          <ac:spMkLst>
            <pc:docMk/>
            <pc:sldMk cId="4202782408" sldId="262"/>
            <ac:spMk id="8" creationId="{76EFD3D9-44F0-4267-BCC1-1613E79D8274}"/>
          </ac:spMkLst>
        </pc:spChg>
        <pc:spChg chg="add">
          <ac:chgData name="Chris Peter Ashmead (1902167)" userId="798f9cf3-3d29-4f73-ad2e-dff5b8e05a69" providerId="ADAL" clId="{C8D34F50-536B-9043-8413-416D71477367}" dt="2020-12-27T18:20:31.533" v="2267" actId="26606"/>
          <ac:spMkLst>
            <pc:docMk/>
            <pc:sldMk cId="4202782408" sldId="262"/>
            <ac:spMk id="10" creationId="{A779A851-95D6-41AF-937A-B0E4B7F6FA8D}"/>
          </ac:spMkLst>
        </pc:spChg>
        <pc:spChg chg="add">
          <ac:chgData name="Chris Peter Ashmead (1902167)" userId="798f9cf3-3d29-4f73-ad2e-dff5b8e05a69" providerId="ADAL" clId="{C8D34F50-536B-9043-8413-416D71477367}" dt="2020-12-27T18:20:31.533" v="2267" actId="26606"/>
          <ac:spMkLst>
            <pc:docMk/>
            <pc:sldMk cId="4202782408" sldId="262"/>
            <ac:spMk id="12" creationId="{953FB2E7-B6CB-429C-81EB-D9516D6D5C8D}"/>
          </ac:spMkLst>
        </pc:spChg>
        <pc:spChg chg="add">
          <ac:chgData name="Chris Peter Ashmead (1902167)" userId="798f9cf3-3d29-4f73-ad2e-dff5b8e05a69" providerId="ADAL" clId="{C8D34F50-536B-9043-8413-416D71477367}" dt="2020-12-27T18:20:31.533" v="2267" actId="26606"/>
          <ac:spMkLst>
            <pc:docMk/>
            <pc:sldMk cId="4202782408" sldId="262"/>
            <ac:spMk id="14" creationId="{2EC40DB1-B719-4A13-9A4D-0966B4B27866}"/>
          </ac:spMkLst>
        </pc:spChg>
        <pc:spChg chg="add">
          <ac:chgData name="Chris Peter Ashmead (1902167)" userId="798f9cf3-3d29-4f73-ad2e-dff5b8e05a69" providerId="ADAL" clId="{C8D34F50-536B-9043-8413-416D71477367}" dt="2020-12-27T18:20:31.533" v="2267" actId="26606"/>
          <ac:spMkLst>
            <pc:docMk/>
            <pc:sldMk cId="4202782408" sldId="262"/>
            <ac:spMk id="16" creationId="{82211336-CFF3-412D-868A-6679C1004C45}"/>
          </ac:spMkLst>
        </pc:spChg>
        <pc:picChg chg="add del mod">
          <ac:chgData name="Chris Peter Ashmead (1902167)" userId="798f9cf3-3d29-4f73-ad2e-dff5b8e05a69" providerId="ADAL" clId="{C8D34F50-536B-9043-8413-416D71477367}" dt="2021-01-08T09:54:43.516" v="3982"/>
          <ac:picMkLst>
            <pc:docMk/>
            <pc:sldMk cId="4202782408" sldId="262"/>
            <ac:picMk id="4" creationId="{5BBE7DB7-A64E-5946-BD08-F6387AD7E8DE}"/>
          </ac:picMkLst>
        </pc:picChg>
        <pc:picChg chg="add del mod">
          <ac:chgData name="Chris Peter Ashmead (1902167)" userId="798f9cf3-3d29-4f73-ad2e-dff5b8e05a69" providerId="ADAL" clId="{C8D34F50-536B-9043-8413-416D71477367}" dt="2021-01-08T09:55:03.779" v="3983"/>
          <ac:picMkLst>
            <pc:docMk/>
            <pc:sldMk cId="4202782408" sldId="262"/>
            <ac:picMk id="5" creationId="{60F9AD11-FD19-1342-9D38-BB9D6CABFBD0}"/>
          </ac:picMkLst>
        </pc:picChg>
        <pc:picChg chg="add del mod">
          <ac:chgData name="Chris Peter Ashmead (1902167)" userId="798f9cf3-3d29-4f73-ad2e-dff5b8e05a69" providerId="ADAL" clId="{C8D34F50-536B-9043-8413-416D71477367}" dt="2021-01-08T09:55:32.629" v="3984"/>
          <ac:picMkLst>
            <pc:docMk/>
            <pc:sldMk cId="4202782408" sldId="262"/>
            <ac:picMk id="6" creationId="{4AC4B051-81C8-5141-8939-AAF21A025A63}"/>
          </ac:picMkLst>
        </pc:picChg>
        <pc:picChg chg="add del mod">
          <ac:chgData name="Chris Peter Ashmead (1902167)" userId="798f9cf3-3d29-4f73-ad2e-dff5b8e05a69" providerId="ADAL" clId="{C8D34F50-536B-9043-8413-416D71477367}" dt="2021-01-08T09:56:05.344" v="3985"/>
          <ac:picMkLst>
            <pc:docMk/>
            <pc:sldMk cId="4202782408" sldId="262"/>
            <ac:picMk id="7" creationId="{A9D16C4A-02DC-A64A-89A7-895F0125C806}"/>
          </ac:picMkLst>
        </pc:picChg>
        <pc:picChg chg="add del mod">
          <ac:chgData name="Chris Peter Ashmead (1902167)" userId="798f9cf3-3d29-4f73-ad2e-dff5b8e05a69" providerId="ADAL" clId="{C8D34F50-536B-9043-8413-416D71477367}" dt="2021-01-08T09:56:49.832" v="3986"/>
          <ac:picMkLst>
            <pc:docMk/>
            <pc:sldMk cId="4202782408" sldId="262"/>
            <ac:picMk id="9" creationId="{5045B60B-325C-8B4E-88F4-2DB2D5CCBFE8}"/>
          </ac:picMkLst>
        </pc:picChg>
        <pc:picChg chg="add del mod">
          <ac:chgData name="Chris Peter Ashmead (1902167)" userId="798f9cf3-3d29-4f73-ad2e-dff5b8e05a69" providerId="ADAL" clId="{C8D34F50-536B-9043-8413-416D71477367}" dt="2021-01-08T09:57:57.438" v="3987"/>
          <ac:picMkLst>
            <pc:docMk/>
            <pc:sldMk cId="4202782408" sldId="262"/>
            <ac:picMk id="11" creationId="{310A5BB8-FBDE-274E-8DB9-077815CB56C7}"/>
          </ac:picMkLst>
        </pc:picChg>
        <pc:picChg chg="add del mod">
          <ac:chgData name="Chris Peter Ashmead (1902167)" userId="798f9cf3-3d29-4f73-ad2e-dff5b8e05a69" providerId="ADAL" clId="{C8D34F50-536B-9043-8413-416D71477367}" dt="2021-01-08T09:58:18.556" v="3988"/>
          <ac:picMkLst>
            <pc:docMk/>
            <pc:sldMk cId="4202782408" sldId="262"/>
            <ac:picMk id="13" creationId="{CF896605-2D5B-2C45-B0E4-4611609A2611}"/>
          </ac:picMkLst>
        </pc:picChg>
        <pc:picChg chg="add del mod">
          <ac:chgData name="Chris Peter Ashmead (1902167)" userId="798f9cf3-3d29-4f73-ad2e-dff5b8e05a69" providerId="ADAL" clId="{C8D34F50-536B-9043-8413-416D71477367}" dt="2021-01-08T09:58:41.814" v="3989"/>
          <ac:picMkLst>
            <pc:docMk/>
            <pc:sldMk cId="4202782408" sldId="262"/>
            <ac:picMk id="15" creationId="{02801E13-A02A-6A41-9AD3-8F2A6001E39B}"/>
          </ac:picMkLst>
        </pc:picChg>
        <pc:picChg chg="add del mod">
          <ac:chgData name="Chris Peter Ashmead (1902167)" userId="798f9cf3-3d29-4f73-ad2e-dff5b8e05a69" providerId="ADAL" clId="{C8D34F50-536B-9043-8413-416D71477367}" dt="2021-01-08T09:59:45.512" v="3990"/>
          <ac:picMkLst>
            <pc:docMk/>
            <pc:sldMk cId="4202782408" sldId="262"/>
            <ac:picMk id="17" creationId="{0A2C2189-F6F6-CD44-B417-35636A67B924}"/>
          </ac:picMkLst>
        </pc:picChg>
        <pc:picChg chg="add del mod">
          <ac:chgData name="Chris Peter Ashmead (1902167)" userId="798f9cf3-3d29-4f73-ad2e-dff5b8e05a69" providerId="ADAL" clId="{C8D34F50-536B-9043-8413-416D71477367}" dt="2021-01-08T10:01:05.104" v="3991"/>
          <ac:picMkLst>
            <pc:docMk/>
            <pc:sldMk cId="4202782408" sldId="262"/>
            <ac:picMk id="18" creationId="{E37AAB58-B354-1A4F-BB9F-8AB1A93537FD}"/>
          </ac:picMkLst>
        </pc:picChg>
        <pc:picChg chg="add del mod">
          <ac:chgData name="Chris Peter Ashmead (1902167)" userId="798f9cf3-3d29-4f73-ad2e-dff5b8e05a69" providerId="ADAL" clId="{C8D34F50-536B-9043-8413-416D71477367}" dt="2021-01-08T10:02:19.714" v="3992"/>
          <ac:picMkLst>
            <pc:docMk/>
            <pc:sldMk cId="4202782408" sldId="262"/>
            <ac:picMk id="19" creationId="{6FD7DE1F-36B3-3641-AB67-161EEA2E9960}"/>
          </ac:picMkLst>
        </pc:picChg>
        <pc:picChg chg="add del mod">
          <ac:chgData name="Chris Peter Ashmead (1902167)" userId="798f9cf3-3d29-4f73-ad2e-dff5b8e05a69" providerId="ADAL" clId="{C8D34F50-536B-9043-8413-416D71477367}" dt="2021-01-08T10:02:30.062" v="3993"/>
          <ac:picMkLst>
            <pc:docMk/>
            <pc:sldMk cId="4202782408" sldId="262"/>
            <ac:picMk id="20" creationId="{0097F12D-CDA9-244C-BD83-E020CD3A51D2}"/>
          </ac:picMkLst>
        </pc:picChg>
        <pc:picChg chg="add del mod">
          <ac:chgData name="Chris Peter Ashmead (1902167)" userId="798f9cf3-3d29-4f73-ad2e-dff5b8e05a69" providerId="ADAL" clId="{C8D34F50-536B-9043-8413-416D71477367}" dt="2021-01-08T10:03:23.367" v="3994"/>
          <ac:picMkLst>
            <pc:docMk/>
            <pc:sldMk cId="4202782408" sldId="262"/>
            <ac:picMk id="21" creationId="{4CC58468-42BF-DB4D-8CE8-DC5F0252E2F0}"/>
          </ac:picMkLst>
        </pc:picChg>
        <pc:picChg chg="add del mod">
          <ac:chgData name="Chris Peter Ashmead (1902167)" userId="798f9cf3-3d29-4f73-ad2e-dff5b8e05a69" providerId="ADAL" clId="{C8D34F50-536B-9043-8413-416D71477367}" dt="2021-01-08T10:05:41.705" v="3995"/>
          <ac:picMkLst>
            <pc:docMk/>
            <pc:sldMk cId="4202782408" sldId="262"/>
            <ac:picMk id="22" creationId="{24BAE7F2-D6DC-0A4D-BFCE-F0D018470A80}"/>
          </ac:picMkLst>
        </pc:picChg>
        <pc:picChg chg="add del mod">
          <ac:chgData name="Chris Peter Ashmead (1902167)" userId="798f9cf3-3d29-4f73-ad2e-dff5b8e05a69" providerId="ADAL" clId="{C8D34F50-536B-9043-8413-416D71477367}" dt="2021-01-08T10:08:23.269" v="3996"/>
          <ac:picMkLst>
            <pc:docMk/>
            <pc:sldMk cId="4202782408" sldId="262"/>
            <ac:picMk id="23" creationId="{4CDE0B58-57EF-F442-8EAC-79EE62526F5E}"/>
          </ac:picMkLst>
        </pc:picChg>
        <pc:picChg chg="add del mod">
          <ac:chgData name="Chris Peter Ashmead (1902167)" userId="798f9cf3-3d29-4f73-ad2e-dff5b8e05a69" providerId="ADAL" clId="{C8D34F50-536B-9043-8413-416D71477367}" dt="2021-01-08T10:09:12.308" v="3997"/>
          <ac:picMkLst>
            <pc:docMk/>
            <pc:sldMk cId="4202782408" sldId="262"/>
            <ac:picMk id="24" creationId="{84D0113B-62EA-7643-9CFA-E21CAFFEDE36}"/>
          </ac:picMkLst>
        </pc:picChg>
        <pc:picChg chg="add del mod">
          <ac:chgData name="Chris Peter Ashmead (1902167)" userId="798f9cf3-3d29-4f73-ad2e-dff5b8e05a69" providerId="ADAL" clId="{C8D34F50-536B-9043-8413-416D71477367}" dt="2021-01-08T10:09:24.261" v="3998"/>
          <ac:picMkLst>
            <pc:docMk/>
            <pc:sldMk cId="4202782408" sldId="262"/>
            <ac:picMk id="25" creationId="{D3543975-6BFB-4A44-B712-562DB5180E52}"/>
          </ac:picMkLst>
        </pc:picChg>
        <pc:picChg chg="add del mod">
          <ac:chgData name="Chris Peter Ashmead (1902167)" userId="798f9cf3-3d29-4f73-ad2e-dff5b8e05a69" providerId="ADAL" clId="{C8D34F50-536B-9043-8413-416D71477367}" dt="2021-01-08T10:11:42.907" v="3999"/>
          <ac:picMkLst>
            <pc:docMk/>
            <pc:sldMk cId="4202782408" sldId="262"/>
            <ac:picMk id="26" creationId="{BF0D8FD5-E89A-124F-949B-EF6ECD0FA44C}"/>
          </ac:picMkLst>
        </pc:picChg>
        <pc:picChg chg="add mod">
          <ac:chgData name="Chris Peter Ashmead (1902167)" userId="798f9cf3-3d29-4f73-ad2e-dff5b8e05a69" providerId="ADAL" clId="{C8D34F50-536B-9043-8413-416D71477367}" dt="2021-01-08T10:11:42.907" v="3999"/>
          <ac:picMkLst>
            <pc:docMk/>
            <pc:sldMk cId="4202782408" sldId="262"/>
            <ac:picMk id="27" creationId="{E7E37594-7CDC-D144-A231-8DFAAAF2E502}"/>
          </ac:picMkLst>
        </pc:picChg>
      </pc:sldChg>
      <pc:sldChg chg="addSp delSp modSp new mod modTransition setBg modAnim">
        <pc:chgData name="Chris Peter Ashmead (1902167)" userId="798f9cf3-3d29-4f73-ad2e-dff5b8e05a69" providerId="ADAL" clId="{C8D34F50-536B-9043-8413-416D71477367}" dt="2021-01-08T09:50:24.507" v="3978"/>
        <pc:sldMkLst>
          <pc:docMk/>
          <pc:sldMk cId="1693994302" sldId="263"/>
        </pc:sldMkLst>
        <pc:spChg chg="mod">
          <ac:chgData name="Chris Peter Ashmead (1902167)" userId="798f9cf3-3d29-4f73-ad2e-dff5b8e05a69" providerId="ADAL" clId="{C8D34F50-536B-9043-8413-416D71477367}" dt="2021-01-08T02:47:56.772" v="3963" actId="2711"/>
          <ac:spMkLst>
            <pc:docMk/>
            <pc:sldMk cId="1693994302" sldId="263"/>
            <ac:spMk id="2" creationId="{69FD0193-5A3F-044B-87B9-34EBECB31141}"/>
          </ac:spMkLst>
        </pc:spChg>
        <pc:spChg chg="add del mod">
          <ac:chgData name="Chris Peter Ashmead (1902167)" userId="798f9cf3-3d29-4f73-ad2e-dff5b8e05a69" providerId="ADAL" clId="{C8D34F50-536B-9043-8413-416D71477367}" dt="2021-01-06T17:43:50.479" v="3167" actId="478"/>
          <ac:spMkLst>
            <pc:docMk/>
            <pc:sldMk cId="1693994302" sldId="263"/>
            <ac:spMk id="3" creationId="{5B6A7ACD-32D8-C044-8109-3EEA3EEE6F3D}"/>
          </ac:spMkLst>
        </pc:spChg>
        <pc:spChg chg="del">
          <ac:chgData name="Chris Peter Ashmead (1902167)" userId="798f9cf3-3d29-4f73-ad2e-dff5b8e05a69" providerId="ADAL" clId="{C8D34F50-536B-9043-8413-416D71477367}" dt="2020-12-27T10:46:48.251" v="748"/>
          <ac:spMkLst>
            <pc:docMk/>
            <pc:sldMk cId="1693994302" sldId="263"/>
            <ac:spMk id="3" creationId="{F88DD1F3-DCE2-3C43-A9D3-4CEDFC4CAD10}"/>
          </ac:spMkLst>
        </pc:spChg>
        <pc:spChg chg="add mod">
          <ac:chgData name="Chris Peter Ashmead (1902167)" userId="798f9cf3-3d29-4f73-ad2e-dff5b8e05a69" providerId="ADAL" clId="{C8D34F50-536B-9043-8413-416D71477367}" dt="2021-01-08T02:47:35.768" v="3962" actId="2711"/>
          <ac:spMkLst>
            <pc:docMk/>
            <pc:sldMk cId="1693994302" sldId="263"/>
            <ac:spMk id="4" creationId="{754DD02F-DC37-9E4B-A59C-C9C4E482962D}"/>
          </ac:spMkLst>
        </pc:spChg>
        <pc:spChg chg="add del">
          <ac:chgData name="Chris Peter Ashmead (1902167)" userId="798f9cf3-3d29-4f73-ad2e-dff5b8e05a69" providerId="ADAL" clId="{C8D34F50-536B-9043-8413-416D71477367}" dt="2021-01-06T09:50:05.125" v="3089" actId="26606"/>
          <ac:spMkLst>
            <pc:docMk/>
            <pc:sldMk cId="1693994302" sldId="263"/>
            <ac:spMk id="71" creationId="{DCF72F19-1473-448C-AA14-0CB8AA374CF0}"/>
          </ac:spMkLst>
        </pc:spChg>
        <pc:spChg chg="add del">
          <ac:chgData name="Chris Peter Ashmead (1902167)" userId="798f9cf3-3d29-4f73-ad2e-dff5b8e05a69" providerId="ADAL" clId="{C8D34F50-536B-9043-8413-416D71477367}" dt="2021-01-06T09:50:05.125" v="3089" actId="26606"/>
          <ac:spMkLst>
            <pc:docMk/>
            <pc:sldMk cId="1693994302" sldId="263"/>
            <ac:spMk id="77" creationId="{04357C93-F0CB-4A1C-8F77-4E9063789819}"/>
          </ac:spMkLst>
        </pc:spChg>
        <pc:spChg chg="add">
          <ac:chgData name="Chris Peter Ashmead (1902167)" userId="798f9cf3-3d29-4f73-ad2e-dff5b8e05a69" providerId="ADAL" clId="{C8D34F50-536B-9043-8413-416D71477367}" dt="2021-01-06T09:50:05.125" v="3089" actId="26606"/>
          <ac:spMkLst>
            <pc:docMk/>
            <pc:sldMk cId="1693994302" sldId="263"/>
            <ac:spMk id="135" creationId="{6F66A575-7835-4400-BEDE-89F2EF034034}"/>
          </ac:spMkLst>
        </pc:spChg>
        <pc:spChg chg="add del">
          <ac:chgData name="Chris Peter Ashmead (1902167)" userId="798f9cf3-3d29-4f73-ad2e-dff5b8e05a69" providerId="ADAL" clId="{C8D34F50-536B-9043-8413-416D71477367}" dt="2021-01-06T09:50:05.114" v="3088" actId="26606"/>
          <ac:spMkLst>
            <pc:docMk/>
            <pc:sldMk cId="1693994302" sldId="263"/>
            <ac:spMk id="137" creationId="{F56F5174-31D9-4DBB-AAB7-A1FD7BDB1352}"/>
          </ac:spMkLst>
        </pc:spChg>
        <pc:spChg chg="add del">
          <ac:chgData name="Chris Peter Ashmead (1902167)" userId="798f9cf3-3d29-4f73-ad2e-dff5b8e05a69" providerId="ADAL" clId="{C8D34F50-536B-9043-8413-416D71477367}" dt="2021-01-06T09:50:05.114" v="3088" actId="26606"/>
          <ac:spMkLst>
            <pc:docMk/>
            <pc:sldMk cId="1693994302" sldId="263"/>
            <ac:spMk id="141" creationId="{F9A95BEE-6BB1-4A28-A8E6-A34B2E42EF87}"/>
          </ac:spMkLst>
        </pc:spChg>
        <pc:spChg chg="add del">
          <ac:chgData name="Chris Peter Ashmead (1902167)" userId="798f9cf3-3d29-4f73-ad2e-dff5b8e05a69" providerId="ADAL" clId="{C8D34F50-536B-9043-8413-416D71477367}" dt="2021-01-06T09:50:05.114" v="3088" actId="26606"/>
          <ac:spMkLst>
            <pc:docMk/>
            <pc:sldMk cId="1693994302" sldId="263"/>
            <ac:spMk id="2054" creationId="{D543AD03-0F7A-4C81-82D0-9E189F354C3D}"/>
          </ac:spMkLst>
        </pc:spChg>
        <pc:grpChg chg="add del">
          <ac:chgData name="Chris Peter Ashmead (1902167)" userId="798f9cf3-3d29-4f73-ad2e-dff5b8e05a69" providerId="ADAL" clId="{C8D34F50-536B-9043-8413-416D71477367}" dt="2021-01-06T09:50:05.125" v="3089" actId="26606"/>
          <ac:grpSpMkLst>
            <pc:docMk/>
            <pc:sldMk cId="1693994302" sldId="263"/>
            <ac:grpSpMk id="73" creationId="{3AF6A671-C637-4547-85F4-51B6D1881399}"/>
          </ac:grpSpMkLst>
        </pc:grpChg>
        <pc:picChg chg="add del mod">
          <ac:chgData name="Chris Peter Ashmead (1902167)" userId="798f9cf3-3d29-4f73-ad2e-dff5b8e05a69" providerId="ADAL" clId="{C8D34F50-536B-9043-8413-416D71477367}" dt="2021-01-08T09:43:30.197" v="3974"/>
          <ac:picMkLst>
            <pc:docMk/>
            <pc:sldMk cId="1693994302" sldId="263"/>
            <ac:picMk id="5" creationId="{AEDE7097-DA9C-AE42-9785-7BA12E8FA20B}"/>
          </ac:picMkLst>
        </pc:picChg>
        <pc:picChg chg="add del mod">
          <ac:chgData name="Chris Peter Ashmead (1902167)" userId="798f9cf3-3d29-4f73-ad2e-dff5b8e05a69" providerId="ADAL" clId="{C8D34F50-536B-9043-8413-416D71477367}" dt="2021-01-08T09:46:58.439" v="3975"/>
          <ac:picMkLst>
            <pc:docMk/>
            <pc:sldMk cId="1693994302" sldId="263"/>
            <ac:picMk id="6" creationId="{F303FA94-321F-5D46-82AA-9A3BBEA50F7F}"/>
          </ac:picMkLst>
        </pc:picChg>
        <pc:picChg chg="add del mod">
          <ac:chgData name="Chris Peter Ashmead (1902167)" userId="798f9cf3-3d29-4f73-ad2e-dff5b8e05a69" providerId="ADAL" clId="{C8D34F50-536B-9043-8413-416D71477367}" dt="2021-01-08T09:47:35.083" v="3977"/>
          <ac:picMkLst>
            <pc:docMk/>
            <pc:sldMk cId="1693994302" sldId="263"/>
            <ac:picMk id="7" creationId="{2AF5B62B-71C4-864C-B00B-666EE1B95EA9}"/>
          </ac:picMkLst>
        </pc:picChg>
        <pc:picChg chg="add del mod">
          <ac:chgData name="Chris Peter Ashmead (1902167)" userId="798f9cf3-3d29-4f73-ad2e-dff5b8e05a69" providerId="ADAL" clId="{C8D34F50-536B-9043-8413-416D71477367}" dt="2021-01-08T09:50:24.507" v="3978"/>
          <ac:picMkLst>
            <pc:docMk/>
            <pc:sldMk cId="1693994302" sldId="263"/>
            <ac:picMk id="8" creationId="{5E1F62E7-18D6-7848-8F66-DF71194CD050}"/>
          </ac:picMkLst>
        </pc:picChg>
        <pc:picChg chg="add mod">
          <ac:chgData name="Chris Peter Ashmead (1902167)" userId="798f9cf3-3d29-4f73-ad2e-dff5b8e05a69" providerId="ADAL" clId="{C8D34F50-536B-9043-8413-416D71477367}" dt="2021-01-08T09:50:24.507" v="3978"/>
          <ac:picMkLst>
            <pc:docMk/>
            <pc:sldMk cId="1693994302" sldId="263"/>
            <ac:picMk id="9" creationId="{6E72CAD9-B658-A146-8AB5-FA06AEA8A65E}"/>
          </ac:picMkLst>
        </pc:picChg>
        <pc:picChg chg="add del">
          <ac:chgData name="Chris Peter Ashmead (1902167)" userId="798f9cf3-3d29-4f73-ad2e-dff5b8e05a69" providerId="ADAL" clId="{C8D34F50-536B-9043-8413-416D71477367}" dt="2021-01-06T09:50:05.114" v="3088" actId="26606"/>
          <ac:picMkLst>
            <pc:docMk/>
            <pc:sldMk cId="1693994302" sldId="263"/>
            <ac:picMk id="139" creationId="{AE113210-7872-481A-ADE6-3A05CCAF5EB2}"/>
          </ac:picMkLst>
        </pc:picChg>
        <pc:picChg chg="add del mod">
          <ac:chgData name="Chris Peter Ashmead (1902167)" userId="798f9cf3-3d29-4f73-ad2e-dff5b8e05a69" providerId="ADAL" clId="{C8D34F50-536B-9043-8413-416D71477367}" dt="2021-01-06T17:44:04.872" v="3168" actId="478"/>
          <ac:picMkLst>
            <pc:docMk/>
            <pc:sldMk cId="1693994302" sldId="263"/>
            <ac:picMk id="2050" creationId="{84DF45EB-A883-7A48-BAED-68F83FC0BCBC}"/>
          </ac:picMkLst>
        </pc:picChg>
      </pc:sldChg>
      <pc:sldChg chg="addSp delSp modSp new mod ord modTransition setBg setClrOvrMap">
        <pc:chgData name="Chris Peter Ashmead (1902167)" userId="798f9cf3-3d29-4f73-ad2e-dff5b8e05a69" providerId="ADAL" clId="{C8D34F50-536B-9043-8413-416D71477367}" dt="2021-01-08T14:57:23.952" v="4090"/>
        <pc:sldMkLst>
          <pc:docMk/>
          <pc:sldMk cId="2184555111" sldId="264"/>
        </pc:sldMkLst>
        <pc:spChg chg="mod">
          <ac:chgData name="Chris Peter Ashmead (1902167)" userId="798f9cf3-3d29-4f73-ad2e-dff5b8e05a69" providerId="ADAL" clId="{C8D34F50-536B-9043-8413-416D71477367}" dt="2021-01-07T01:31:38.753" v="3588" actId="1076"/>
          <ac:spMkLst>
            <pc:docMk/>
            <pc:sldMk cId="2184555111" sldId="264"/>
            <ac:spMk id="2" creationId="{3D23CFF0-FA62-4249-BD19-FA56F6A1662C}"/>
          </ac:spMkLst>
        </pc:spChg>
        <pc:spChg chg="mod">
          <ac:chgData name="Chris Peter Ashmead (1902167)" userId="798f9cf3-3d29-4f73-ad2e-dff5b8e05a69" providerId="ADAL" clId="{C8D34F50-536B-9043-8413-416D71477367}" dt="2021-01-08T14:32:29.542" v="4083" actId="14100"/>
          <ac:spMkLst>
            <pc:docMk/>
            <pc:sldMk cId="2184555111" sldId="264"/>
            <ac:spMk id="3" creationId="{9E1B9053-7DC4-0646-BB63-1DFCE5EAA52F}"/>
          </ac:spMkLst>
        </pc:spChg>
        <pc:spChg chg="add mod">
          <ac:chgData name="Chris Peter Ashmead (1902167)" userId="798f9cf3-3d29-4f73-ad2e-dff5b8e05a69" providerId="ADAL" clId="{C8D34F50-536B-9043-8413-416D71477367}" dt="2021-01-08T12:54:00.842" v="4082" actId="20577"/>
          <ac:spMkLst>
            <pc:docMk/>
            <pc:sldMk cId="2184555111" sldId="264"/>
            <ac:spMk id="4" creationId="{26949F6A-6323-6D40-91E7-B85055355519}"/>
          </ac:spMkLst>
        </pc:spChg>
        <pc:spChg chg="add del mod">
          <ac:chgData name="Chris Peter Ashmead (1902167)" userId="798f9cf3-3d29-4f73-ad2e-dff5b8e05a69" providerId="ADAL" clId="{C8D34F50-536B-9043-8413-416D71477367}" dt="2020-12-27T18:14:51.770" v="2217" actId="478"/>
          <ac:spMkLst>
            <pc:docMk/>
            <pc:sldMk cId="2184555111" sldId="264"/>
            <ac:spMk id="4" creationId="{C0850CB0-F22A-E443-BEB0-E2DB33FC0D65}"/>
          </ac:spMkLst>
        </pc:spChg>
        <pc:spChg chg="add del">
          <ac:chgData name="Chris Peter Ashmead (1902167)" userId="798f9cf3-3d29-4f73-ad2e-dff5b8e05a69" providerId="ADAL" clId="{C8D34F50-536B-9043-8413-416D71477367}" dt="2021-01-06T17:45:18.556" v="3177" actId="26606"/>
          <ac:spMkLst>
            <pc:docMk/>
            <pc:sldMk cId="2184555111" sldId="264"/>
            <ac:spMk id="8" creationId="{B775CD93-9DF2-48CB-9F57-1BCA9A46C7FA}"/>
          </ac:spMkLst>
        </pc:spChg>
        <pc:spChg chg="add del">
          <ac:chgData name="Chris Peter Ashmead (1902167)" userId="798f9cf3-3d29-4f73-ad2e-dff5b8e05a69" providerId="ADAL" clId="{C8D34F50-536B-9043-8413-416D71477367}" dt="2021-01-06T17:45:18.556" v="3177" actId="26606"/>
          <ac:spMkLst>
            <pc:docMk/>
            <pc:sldMk cId="2184555111" sldId="264"/>
            <ac:spMk id="10" creationId="{6166C6D1-23AC-49C4-BA07-238E4E9F8CEB}"/>
          </ac:spMkLst>
        </pc:spChg>
        <pc:spChg chg="add del">
          <ac:chgData name="Chris Peter Ashmead (1902167)" userId="798f9cf3-3d29-4f73-ad2e-dff5b8e05a69" providerId="ADAL" clId="{C8D34F50-536B-9043-8413-416D71477367}" dt="2021-01-06T17:45:18.556" v="3177" actId="26606"/>
          <ac:spMkLst>
            <pc:docMk/>
            <pc:sldMk cId="2184555111" sldId="264"/>
            <ac:spMk id="12" creationId="{1C091803-41C2-48E0-9228-5148460C7479}"/>
          </ac:spMkLst>
        </pc:spChg>
        <pc:spChg chg="add del">
          <ac:chgData name="Chris Peter Ashmead (1902167)" userId="798f9cf3-3d29-4f73-ad2e-dff5b8e05a69" providerId="ADAL" clId="{C8D34F50-536B-9043-8413-416D71477367}" dt="2021-01-06T22:54:44.686" v="3545" actId="26606"/>
          <ac:spMkLst>
            <pc:docMk/>
            <pc:sldMk cId="2184555111" sldId="264"/>
            <ac:spMk id="17" creationId="{1DE7243B-5109-444B-8FAF-7437C66BC0E9}"/>
          </ac:spMkLst>
        </pc:spChg>
        <pc:spChg chg="add del">
          <ac:chgData name="Chris Peter Ashmead (1902167)" userId="798f9cf3-3d29-4f73-ad2e-dff5b8e05a69" providerId="ADAL" clId="{C8D34F50-536B-9043-8413-416D71477367}" dt="2021-01-06T22:54:44.686" v="3545" actId="26606"/>
          <ac:spMkLst>
            <pc:docMk/>
            <pc:sldMk cId="2184555111" sldId="264"/>
            <ac:spMk id="19" creationId="{4C5D6221-DA7B-4611-AA26-7D8E349FDE96}"/>
          </ac:spMkLst>
        </pc:spChg>
        <pc:spChg chg="add del">
          <ac:chgData name="Chris Peter Ashmead (1902167)" userId="798f9cf3-3d29-4f73-ad2e-dff5b8e05a69" providerId="ADAL" clId="{C8D34F50-536B-9043-8413-416D71477367}" dt="2021-01-06T22:54:44.656" v="3544" actId="26606"/>
          <ac:spMkLst>
            <pc:docMk/>
            <pc:sldMk cId="2184555111" sldId="264"/>
            <ac:spMk id="24" creationId="{2A6B319F-86FE-4754-878E-06F0804D882B}"/>
          </ac:spMkLst>
        </pc:spChg>
        <pc:spChg chg="add del">
          <ac:chgData name="Chris Peter Ashmead (1902167)" userId="798f9cf3-3d29-4f73-ad2e-dff5b8e05a69" providerId="ADAL" clId="{C8D34F50-536B-9043-8413-416D71477367}" dt="2021-01-06T22:54:44.656" v="3544" actId="26606"/>
          <ac:spMkLst>
            <pc:docMk/>
            <pc:sldMk cId="2184555111" sldId="264"/>
            <ac:spMk id="26" creationId="{DCF7D1B5-3477-499F-ACC5-2C8B07F4EDB3}"/>
          </ac:spMkLst>
        </pc:spChg>
        <pc:spChg chg="add">
          <ac:chgData name="Chris Peter Ashmead (1902167)" userId="798f9cf3-3d29-4f73-ad2e-dff5b8e05a69" providerId="ADAL" clId="{C8D34F50-536B-9043-8413-416D71477367}" dt="2021-01-06T22:54:44.686" v="3545" actId="26606"/>
          <ac:spMkLst>
            <pc:docMk/>
            <pc:sldMk cId="2184555111" sldId="264"/>
            <ac:spMk id="28" creationId="{4C5D6221-DA7B-4611-AA26-7D8E349FDE96}"/>
          </ac:spMkLst>
        </pc:spChg>
        <pc:spChg chg="add">
          <ac:chgData name="Chris Peter Ashmead (1902167)" userId="798f9cf3-3d29-4f73-ad2e-dff5b8e05a69" providerId="ADAL" clId="{C8D34F50-536B-9043-8413-416D71477367}" dt="2021-01-06T22:54:44.686" v="3545" actId="26606"/>
          <ac:spMkLst>
            <pc:docMk/>
            <pc:sldMk cId="2184555111" sldId="264"/>
            <ac:spMk id="29" creationId="{E35A04CF-97D4-4FF7-B359-C546B1F62E54}"/>
          </ac:spMkLst>
        </pc:spChg>
        <pc:spChg chg="add">
          <ac:chgData name="Chris Peter Ashmead (1902167)" userId="798f9cf3-3d29-4f73-ad2e-dff5b8e05a69" providerId="ADAL" clId="{C8D34F50-536B-9043-8413-416D71477367}" dt="2021-01-06T22:54:44.686" v="3545" actId="26606"/>
          <ac:spMkLst>
            <pc:docMk/>
            <pc:sldMk cId="2184555111" sldId="264"/>
            <ac:spMk id="30" creationId="{1DE7243B-5109-444B-8FAF-7437C66BC0E9}"/>
          </ac:spMkLst>
        </pc:spChg>
        <pc:picChg chg="add del mod">
          <ac:chgData name="Chris Peter Ashmead (1902167)" userId="798f9cf3-3d29-4f73-ad2e-dff5b8e05a69" providerId="ADAL" clId="{C8D34F50-536B-9043-8413-416D71477367}" dt="2021-01-08T14:34:08.257" v="4085"/>
          <ac:picMkLst>
            <pc:docMk/>
            <pc:sldMk cId="2184555111" sldId="264"/>
            <ac:picMk id="5" creationId="{63537906-8FA4-884A-B8F6-DAEF8DCEDA29}"/>
          </ac:picMkLst>
        </pc:picChg>
        <pc:picChg chg="add del mod">
          <ac:chgData name="Chris Peter Ashmead (1902167)" userId="798f9cf3-3d29-4f73-ad2e-dff5b8e05a69" providerId="ADAL" clId="{C8D34F50-536B-9043-8413-416D71477367}" dt="2021-01-08T14:34:46.319" v="4086"/>
          <ac:picMkLst>
            <pc:docMk/>
            <pc:sldMk cId="2184555111" sldId="264"/>
            <ac:picMk id="6" creationId="{61442012-2887-7344-8D56-999CA94E6F0A}"/>
          </ac:picMkLst>
        </pc:picChg>
        <pc:picChg chg="add del mod">
          <ac:chgData name="Chris Peter Ashmead (1902167)" userId="798f9cf3-3d29-4f73-ad2e-dff5b8e05a69" providerId="ADAL" clId="{C8D34F50-536B-9043-8413-416D71477367}" dt="2021-01-08T14:36:44.369" v="4087"/>
          <ac:picMkLst>
            <pc:docMk/>
            <pc:sldMk cId="2184555111" sldId="264"/>
            <ac:picMk id="7" creationId="{CFA8F1EC-5FED-EA45-AE70-B30E28867E59}"/>
          </ac:picMkLst>
        </pc:picChg>
        <pc:picChg chg="add del mod">
          <ac:chgData name="Chris Peter Ashmead (1902167)" userId="798f9cf3-3d29-4f73-ad2e-dff5b8e05a69" providerId="ADAL" clId="{C8D34F50-536B-9043-8413-416D71477367}" dt="2021-01-08T14:42:22.897" v="4088"/>
          <ac:picMkLst>
            <pc:docMk/>
            <pc:sldMk cId="2184555111" sldId="264"/>
            <ac:picMk id="9" creationId="{4D19EB79-0420-2D44-AE95-BF1164FFB302}"/>
          </ac:picMkLst>
        </pc:picChg>
        <pc:picChg chg="add del mod">
          <ac:chgData name="Chris Peter Ashmead (1902167)" userId="798f9cf3-3d29-4f73-ad2e-dff5b8e05a69" providerId="ADAL" clId="{C8D34F50-536B-9043-8413-416D71477367}" dt="2021-01-08T14:54:11.203" v="4089"/>
          <ac:picMkLst>
            <pc:docMk/>
            <pc:sldMk cId="2184555111" sldId="264"/>
            <ac:picMk id="11" creationId="{2BF04A4E-FA9C-8D4B-AEF8-484F76748CEC}"/>
          </ac:picMkLst>
        </pc:picChg>
        <pc:picChg chg="add del mod">
          <ac:chgData name="Chris Peter Ashmead (1902167)" userId="798f9cf3-3d29-4f73-ad2e-dff5b8e05a69" providerId="ADAL" clId="{C8D34F50-536B-9043-8413-416D71477367}" dt="2021-01-08T14:57:23.952" v="4090"/>
          <ac:picMkLst>
            <pc:docMk/>
            <pc:sldMk cId="2184555111" sldId="264"/>
            <ac:picMk id="13" creationId="{6E0DDECC-E68B-5345-B9FD-B048CB0386A6}"/>
          </ac:picMkLst>
        </pc:picChg>
        <pc:picChg chg="add mod">
          <ac:chgData name="Chris Peter Ashmead (1902167)" userId="798f9cf3-3d29-4f73-ad2e-dff5b8e05a69" providerId="ADAL" clId="{C8D34F50-536B-9043-8413-416D71477367}" dt="2021-01-08T14:57:23.952" v="4090"/>
          <ac:picMkLst>
            <pc:docMk/>
            <pc:sldMk cId="2184555111" sldId="264"/>
            <ac:picMk id="14" creationId="{CB827ADF-33F3-6642-9E2E-86504A567FBF}"/>
          </ac:picMkLst>
        </pc:picChg>
      </pc:sldChg>
      <pc:sldChg chg="modSp new del mod ord">
        <pc:chgData name="Chris Peter Ashmead (1902167)" userId="798f9cf3-3d29-4f73-ad2e-dff5b8e05a69" providerId="ADAL" clId="{C8D34F50-536B-9043-8413-416D71477367}" dt="2020-12-29T09:18:00.527" v="2678" actId="2696"/>
        <pc:sldMkLst>
          <pc:docMk/>
          <pc:sldMk cId="2770270749" sldId="265"/>
        </pc:sldMkLst>
        <pc:spChg chg="mod">
          <ac:chgData name="Chris Peter Ashmead (1902167)" userId="798f9cf3-3d29-4f73-ad2e-dff5b8e05a69" providerId="ADAL" clId="{C8D34F50-536B-9043-8413-416D71477367}" dt="2020-12-27T18:15:47.798" v="2229" actId="20577"/>
          <ac:spMkLst>
            <pc:docMk/>
            <pc:sldMk cId="2770270749" sldId="265"/>
            <ac:spMk id="2" creationId="{80ED5512-20A4-B542-89C6-26CFE278B12A}"/>
          </ac:spMkLst>
        </pc:spChg>
        <pc:spChg chg="mod">
          <ac:chgData name="Chris Peter Ashmead (1902167)" userId="798f9cf3-3d29-4f73-ad2e-dff5b8e05a69" providerId="ADAL" clId="{C8D34F50-536B-9043-8413-416D71477367}" dt="2020-12-27T18:15:45.937" v="2228" actId="20577"/>
          <ac:spMkLst>
            <pc:docMk/>
            <pc:sldMk cId="2770270749" sldId="265"/>
            <ac:spMk id="3" creationId="{12E42588-0F0F-1F4C-B6A1-A725CC7FB26F}"/>
          </ac:spMkLst>
        </pc:spChg>
      </pc:sldChg>
      <pc:sldChg chg="addSp delSp modSp new mod ord modTransition setBg">
        <pc:chgData name="Chris Peter Ashmead (1902167)" userId="798f9cf3-3d29-4f73-ad2e-dff5b8e05a69" providerId="ADAL" clId="{C8D34F50-536B-9043-8413-416D71477367}" dt="2021-01-08T15:19:20.894" v="4136" actId="115"/>
        <pc:sldMkLst>
          <pc:docMk/>
          <pc:sldMk cId="749582886" sldId="266"/>
        </pc:sldMkLst>
        <pc:spChg chg="del">
          <ac:chgData name="Chris Peter Ashmead (1902167)" userId="798f9cf3-3d29-4f73-ad2e-dff5b8e05a69" providerId="ADAL" clId="{C8D34F50-536B-9043-8413-416D71477367}" dt="2020-12-27T11:50:16.288" v="870" actId="26606"/>
          <ac:spMkLst>
            <pc:docMk/>
            <pc:sldMk cId="749582886" sldId="266"/>
            <ac:spMk id="2" creationId="{382F8A37-656C-A747-B317-6F4F879FF460}"/>
          </ac:spMkLst>
        </pc:spChg>
        <pc:spChg chg="del">
          <ac:chgData name="Chris Peter Ashmead (1902167)" userId="798f9cf3-3d29-4f73-ad2e-dff5b8e05a69" providerId="ADAL" clId="{C8D34F50-536B-9043-8413-416D71477367}" dt="2020-12-27T11:48:42.360" v="865"/>
          <ac:spMkLst>
            <pc:docMk/>
            <pc:sldMk cId="749582886" sldId="266"/>
            <ac:spMk id="3" creationId="{7381A16D-C2E5-4D40-876C-78FBDBC8F69A}"/>
          </ac:spMkLst>
        </pc:spChg>
        <pc:spChg chg="add del mod">
          <ac:chgData name="Chris Peter Ashmead (1902167)" userId="798f9cf3-3d29-4f73-ad2e-dff5b8e05a69" providerId="ADAL" clId="{C8D34F50-536B-9043-8413-416D71477367}" dt="2020-12-27T11:50:05.375" v="867"/>
          <ac:spMkLst>
            <pc:docMk/>
            <pc:sldMk cId="749582886" sldId="266"/>
            <ac:spMk id="4" creationId="{E47AF4D5-4B7A-A746-B486-62D34D1DA77A}"/>
          </ac:spMkLst>
        </pc:spChg>
        <pc:spChg chg="add mod">
          <ac:chgData name="Chris Peter Ashmead (1902167)" userId="798f9cf3-3d29-4f73-ad2e-dff5b8e05a69" providerId="ADAL" clId="{C8D34F50-536B-9043-8413-416D71477367}" dt="2021-01-08T15:19:20.894" v="4136" actId="115"/>
          <ac:spMkLst>
            <pc:docMk/>
            <pc:sldMk cId="749582886" sldId="266"/>
            <ac:spMk id="7" creationId="{F933A801-B0E7-8249-B745-672CEBB54B7E}"/>
          </ac:spMkLst>
        </pc:spChg>
        <pc:spChg chg="add del mod">
          <ac:chgData name="Chris Peter Ashmead (1902167)" userId="798f9cf3-3d29-4f73-ad2e-dff5b8e05a69" providerId="ADAL" clId="{C8D34F50-536B-9043-8413-416D71477367}" dt="2020-12-27T11:52:24.443" v="935"/>
          <ac:spMkLst>
            <pc:docMk/>
            <pc:sldMk cId="749582886" sldId="266"/>
            <ac:spMk id="9" creationId="{A7937808-E67F-2545-BE4A-D9B0C73DB921}"/>
          </ac:spMkLst>
        </pc:spChg>
        <pc:spChg chg="add del">
          <ac:chgData name="Chris Peter Ashmead (1902167)" userId="798f9cf3-3d29-4f73-ad2e-dff5b8e05a69" providerId="ADAL" clId="{C8D34F50-536B-9043-8413-416D71477367}" dt="2020-12-27T11:52:33.926" v="938" actId="26606"/>
          <ac:spMkLst>
            <pc:docMk/>
            <pc:sldMk cId="749582886" sldId="266"/>
            <ac:spMk id="11" creationId="{69E6EFEE-6516-482C-B143-F97F9BF89D0E}"/>
          </ac:spMkLst>
        </pc:spChg>
        <pc:spChg chg="add del">
          <ac:chgData name="Chris Peter Ashmead (1902167)" userId="798f9cf3-3d29-4f73-ad2e-dff5b8e05a69" providerId="ADAL" clId="{C8D34F50-536B-9043-8413-416D71477367}" dt="2020-12-27T11:52:33.926" v="938" actId="26606"/>
          <ac:spMkLst>
            <pc:docMk/>
            <pc:sldMk cId="749582886" sldId="266"/>
            <ac:spMk id="13" creationId="{3DF0D2C0-CD0C-470C-8851-D8B2CC417CB9}"/>
          </ac:spMkLst>
        </pc:spChg>
        <pc:spChg chg="add">
          <ac:chgData name="Chris Peter Ashmead (1902167)" userId="798f9cf3-3d29-4f73-ad2e-dff5b8e05a69" providerId="ADAL" clId="{C8D34F50-536B-9043-8413-416D71477367}" dt="2020-12-27T11:52:33.926" v="938" actId="26606"/>
          <ac:spMkLst>
            <pc:docMk/>
            <pc:sldMk cId="749582886" sldId="266"/>
            <ac:spMk id="18" creationId="{CDA1A2E9-63FE-408D-A803-8E306ECAB4B3}"/>
          </ac:spMkLst>
        </pc:spChg>
        <pc:spChg chg="add">
          <ac:chgData name="Chris Peter Ashmead (1902167)" userId="798f9cf3-3d29-4f73-ad2e-dff5b8e05a69" providerId="ADAL" clId="{C8D34F50-536B-9043-8413-416D71477367}" dt="2020-12-27T11:52:33.926" v="938" actId="26606"/>
          <ac:spMkLst>
            <pc:docMk/>
            <pc:sldMk cId="749582886" sldId="266"/>
            <ac:spMk id="20" creationId="{FBE9F90C-C163-435B-9A68-D15C92D1CF2B}"/>
          </ac:spMkLst>
        </pc:spChg>
        <pc:spChg chg="add">
          <ac:chgData name="Chris Peter Ashmead (1902167)" userId="798f9cf3-3d29-4f73-ad2e-dff5b8e05a69" providerId="ADAL" clId="{C8D34F50-536B-9043-8413-416D71477367}" dt="2020-12-27T11:52:33.926" v="938" actId="26606"/>
          <ac:spMkLst>
            <pc:docMk/>
            <pc:sldMk cId="749582886" sldId="266"/>
            <ac:spMk id="22" creationId="{1A882A9F-F4E9-4E23-8F0B-20B5DF42EAA9}"/>
          </ac:spMkLst>
        </pc:spChg>
        <pc:picChg chg="add del mod">
          <ac:chgData name="Chris Peter Ashmead (1902167)" userId="798f9cf3-3d29-4f73-ad2e-dff5b8e05a69" providerId="ADAL" clId="{C8D34F50-536B-9043-8413-416D71477367}" dt="2021-01-08T11:29:33.689" v="4044"/>
          <ac:picMkLst>
            <pc:docMk/>
            <pc:sldMk cId="749582886" sldId="266"/>
            <ac:picMk id="2" creationId="{B9E1F533-B06C-3743-B54D-EA7DAEAF1F97}"/>
          </ac:picMkLst>
        </pc:picChg>
        <pc:picChg chg="add del mod">
          <ac:chgData name="Chris Peter Ashmead (1902167)" userId="798f9cf3-3d29-4f73-ad2e-dff5b8e05a69" providerId="ADAL" clId="{C8D34F50-536B-9043-8413-416D71477367}" dt="2021-01-08T11:30:07.948" v="4045"/>
          <ac:picMkLst>
            <pc:docMk/>
            <pc:sldMk cId="749582886" sldId="266"/>
            <ac:picMk id="3" creationId="{5FAA4FB5-6084-984C-8D5D-1B87BADDAA1A}"/>
          </ac:picMkLst>
        </pc:picChg>
        <pc:picChg chg="add del mod">
          <ac:chgData name="Chris Peter Ashmead (1902167)" userId="798f9cf3-3d29-4f73-ad2e-dff5b8e05a69" providerId="ADAL" clId="{C8D34F50-536B-9043-8413-416D71477367}" dt="2021-01-08T11:30:18.217" v="4046"/>
          <ac:picMkLst>
            <pc:docMk/>
            <pc:sldMk cId="749582886" sldId="266"/>
            <ac:picMk id="4" creationId="{F4FA2840-3473-7C4C-B646-D0DD8958B086}"/>
          </ac:picMkLst>
        </pc:picChg>
        <pc:picChg chg="add del mod">
          <ac:chgData name="Chris Peter Ashmead (1902167)" userId="798f9cf3-3d29-4f73-ad2e-dff5b8e05a69" providerId="ADAL" clId="{C8D34F50-536B-9043-8413-416D71477367}" dt="2021-01-08T11:30:25.200" v="4047"/>
          <ac:picMkLst>
            <pc:docMk/>
            <pc:sldMk cId="749582886" sldId="266"/>
            <ac:picMk id="5" creationId="{3F50E3B2-33C3-7F40-AE79-5846A9C1AF26}"/>
          </ac:picMkLst>
        </pc:picChg>
        <pc:picChg chg="add del mod">
          <ac:chgData name="Chris Peter Ashmead (1902167)" userId="798f9cf3-3d29-4f73-ad2e-dff5b8e05a69" providerId="ADAL" clId="{C8D34F50-536B-9043-8413-416D71477367}" dt="2020-12-27T11:51:42.174" v="934" actId="478"/>
          <ac:picMkLst>
            <pc:docMk/>
            <pc:sldMk cId="749582886" sldId="266"/>
            <ac:picMk id="6" creationId="{2985ED14-0AD9-3E45-AB9B-39BEC43D3A11}"/>
          </ac:picMkLst>
        </pc:picChg>
        <pc:picChg chg="add del mod">
          <ac:chgData name="Chris Peter Ashmead (1902167)" userId="798f9cf3-3d29-4f73-ad2e-dff5b8e05a69" providerId="ADAL" clId="{C8D34F50-536B-9043-8413-416D71477367}" dt="2021-01-08T11:30:53.451" v="4048"/>
          <ac:picMkLst>
            <pc:docMk/>
            <pc:sldMk cId="749582886" sldId="266"/>
            <ac:picMk id="6" creationId="{B5EECF98-559D-4A4E-933A-55F526E15D11}"/>
          </ac:picMkLst>
        </pc:picChg>
        <pc:picChg chg="add del mod">
          <ac:chgData name="Chris Peter Ashmead (1902167)" userId="798f9cf3-3d29-4f73-ad2e-dff5b8e05a69" providerId="ADAL" clId="{C8D34F50-536B-9043-8413-416D71477367}" dt="2021-01-08T11:31:15.035" v="4049"/>
          <ac:picMkLst>
            <pc:docMk/>
            <pc:sldMk cId="749582886" sldId="266"/>
            <ac:picMk id="8" creationId="{4B83065F-8EFA-8F4E-A878-95CF111B8CC5}"/>
          </ac:picMkLst>
        </pc:picChg>
        <pc:picChg chg="add del mod">
          <ac:chgData name="Chris Peter Ashmead (1902167)" userId="798f9cf3-3d29-4f73-ad2e-dff5b8e05a69" providerId="ADAL" clId="{C8D34F50-536B-9043-8413-416D71477367}" dt="2021-01-08T11:31:46.198" v="4050"/>
          <ac:picMkLst>
            <pc:docMk/>
            <pc:sldMk cId="749582886" sldId="266"/>
            <ac:picMk id="9" creationId="{DEB27B8F-7160-7A46-A812-871DE80D0196}"/>
          </ac:picMkLst>
        </pc:picChg>
        <pc:picChg chg="add del mod">
          <ac:chgData name="Chris Peter Ashmead (1902167)" userId="798f9cf3-3d29-4f73-ad2e-dff5b8e05a69" providerId="ADAL" clId="{C8D34F50-536B-9043-8413-416D71477367}" dt="2021-01-08T11:32:20.284" v="4051"/>
          <ac:picMkLst>
            <pc:docMk/>
            <pc:sldMk cId="749582886" sldId="266"/>
            <ac:picMk id="10" creationId="{D9BDFB4A-1805-204E-B67F-FDED430D056F}"/>
          </ac:picMkLst>
        </pc:picChg>
        <pc:picChg chg="add del mod">
          <ac:chgData name="Chris Peter Ashmead (1902167)" userId="798f9cf3-3d29-4f73-ad2e-dff5b8e05a69" providerId="ADAL" clId="{C8D34F50-536B-9043-8413-416D71477367}" dt="2021-01-08T11:32:25.743" v="4052"/>
          <ac:picMkLst>
            <pc:docMk/>
            <pc:sldMk cId="749582886" sldId="266"/>
            <ac:picMk id="11" creationId="{BACC656D-62A7-B248-91C9-96D46F4D9423}"/>
          </ac:picMkLst>
        </pc:picChg>
        <pc:picChg chg="add mod">
          <ac:chgData name="Chris Peter Ashmead (1902167)" userId="798f9cf3-3d29-4f73-ad2e-dff5b8e05a69" providerId="ADAL" clId="{C8D34F50-536B-9043-8413-416D71477367}" dt="2020-12-27T11:52:33.926" v="938" actId="26606"/>
          <ac:picMkLst>
            <pc:docMk/>
            <pc:sldMk cId="749582886" sldId="266"/>
            <ac:picMk id="12" creationId="{78708D4F-9F8B-4949-9EDE-0184689171F2}"/>
          </ac:picMkLst>
        </pc:picChg>
        <pc:picChg chg="add del mod">
          <ac:chgData name="Chris Peter Ashmead (1902167)" userId="798f9cf3-3d29-4f73-ad2e-dff5b8e05a69" providerId="ADAL" clId="{C8D34F50-536B-9043-8413-416D71477367}" dt="2021-01-08T11:35:05.115" v="4053"/>
          <ac:picMkLst>
            <pc:docMk/>
            <pc:sldMk cId="749582886" sldId="266"/>
            <ac:picMk id="13" creationId="{7A8B0A54-30D0-104F-AC92-F28B57184A0A}"/>
          </ac:picMkLst>
        </pc:picChg>
        <pc:picChg chg="add del mod">
          <ac:chgData name="Chris Peter Ashmead (1902167)" userId="798f9cf3-3d29-4f73-ad2e-dff5b8e05a69" providerId="ADAL" clId="{C8D34F50-536B-9043-8413-416D71477367}" dt="2021-01-08T11:35:32.123" v="4054"/>
          <ac:picMkLst>
            <pc:docMk/>
            <pc:sldMk cId="749582886" sldId="266"/>
            <ac:picMk id="14" creationId="{514CB6F3-F971-A44F-A3A9-CC51A6B2EE99}"/>
          </ac:picMkLst>
        </pc:picChg>
        <pc:picChg chg="add del mod">
          <ac:chgData name="Chris Peter Ashmead (1902167)" userId="798f9cf3-3d29-4f73-ad2e-dff5b8e05a69" providerId="ADAL" clId="{C8D34F50-536B-9043-8413-416D71477367}" dt="2021-01-08T11:36:07.214" v="4055"/>
          <ac:picMkLst>
            <pc:docMk/>
            <pc:sldMk cId="749582886" sldId="266"/>
            <ac:picMk id="15" creationId="{75D69E8B-D1A9-494A-8EB0-CE1B24E044C3}"/>
          </ac:picMkLst>
        </pc:picChg>
        <pc:picChg chg="add mod">
          <ac:chgData name="Chris Peter Ashmead (1902167)" userId="798f9cf3-3d29-4f73-ad2e-dff5b8e05a69" providerId="ADAL" clId="{C8D34F50-536B-9043-8413-416D71477367}" dt="2021-01-08T11:36:07.214" v="4055"/>
          <ac:picMkLst>
            <pc:docMk/>
            <pc:sldMk cId="749582886" sldId="266"/>
            <ac:picMk id="16" creationId="{8925400B-A952-594F-9BDE-387E3A60D5D4}"/>
          </ac:picMkLst>
        </pc:picChg>
        <pc:picChg chg="add del mod">
          <ac:chgData name="Chris Peter Ashmead (1902167)" userId="798f9cf3-3d29-4f73-ad2e-dff5b8e05a69" providerId="ADAL" clId="{C8D34F50-536B-9043-8413-416D71477367}" dt="2020-12-27T11:48:47.918" v="866" actId="478"/>
          <ac:picMkLst>
            <pc:docMk/>
            <pc:sldMk cId="749582886" sldId="266"/>
            <ac:picMk id="3074" creationId="{4CF3E9B1-19FA-854F-855B-F56333B1A7B8}"/>
          </ac:picMkLst>
        </pc:picChg>
      </pc:sldChg>
      <pc:sldChg chg="new del">
        <pc:chgData name="Chris Peter Ashmead (1902167)" userId="798f9cf3-3d29-4f73-ad2e-dff5b8e05a69" providerId="ADAL" clId="{C8D34F50-536B-9043-8413-416D71477367}" dt="2020-12-27T12:00:17.121" v="998" actId="2696"/>
        <pc:sldMkLst>
          <pc:docMk/>
          <pc:sldMk cId="818494384" sldId="267"/>
        </pc:sldMkLst>
      </pc:sldChg>
      <pc:sldChg chg="modSp new del mod">
        <pc:chgData name="Chris Peter Ashmead (1902167)" userId="798f9cf3-3d29-4f73-ad2e-dff5b8e05a69" providerId="ADAL" clId="{C8D34F50-536B-9043-8413-416D71477367}" dt="2021-01-06T17:54:27.345" v="3313" actId="2696"/>
        <pc:sldMkLst>
          <pc:docMk/>
          <pc:sldMk cId="2694010850" sldId="267"/>
        </pc:sldMkLst>
        <pc:spChg chg="mod">
          <ac:chgData name="Chris Peter Ashmead (1902167)" userId="798f9cf3-3d29-4f73-ad2e-dff5b8e05a69" providerId="ADAL" clId="{C8D34F50-536B-9043-8413-416D71477367}" dt="2021-01-06T17:54:20.156" v="3312" actId="20577"/>
          <ac:spMkLst>
            <pc:docMk/>
            <pc:sldMk cId="2694010850" sldId="267"/>
            <ac:spMk id="2" creationId="{18ECEEC2-8116-F149-B4F9-6367349FA586}"/>
          </ac:spMkLst>
        </pc:spChg>
      </pc:sldChg>
      <pc:sldChg chg="addSp delSp modSp new mod ord modTransition setBg modAnim">
        <pc:chgData name="Chris Peter Ashmead (1902167)" userId="798f9cf3-3d29-4f73-ad2e-dff5b8e05a69" providerId="ADAL" clId="{C8D34F50-536B-9043-8413-416D71477367}" dt="2021-01-08T19:30:03.051" v="4323"/>
        <pc:sldMkLst>
          <pc:docMk/>
          <pc:sldMk cId="3298426849" sldId="268"/>
        </pc:sldMkLst>
        <pc:spChg chg="mod">
          <ac:chgData name="Chris Peter Ashmead (1902167)" userId="798f9cf3-3d29-4f73-ad2e-dff5b8e05a69" providerId="ADAL" clId="{C8D34F50-536B-9043-8413-416D71477367}" dt="2021-01-08T16:48:43.929" v="4287" actId="27636"/>
          <ac:spMkLst>
            <pc:docMk/>
            <pc:sldMk cId="3298426849" sldId="268"/>
            <ac:spMk id="2" creationId="{3E7B5F03-0FCE-6B41-87C9-1CC0C399785A}"/>
          </ac:spMkLst>
        </pc:spChg>
        <pc:spChg chg="mod">
          <ac:chgData name="Chris Peter Ashmead (1902167)" userId="798f9cf3-3d29-4f73-ad2e-dff5b8e05a69" providerId="ADAL" clId="{C8D34F50-536B-9043-8413-416D71477367}" dt="2021-01-08T19:21:18.523" v="4318" actId="1076"/>
          <ac:spMkLst>
            <pc:docMk/>
            <pc:sldMk cId="3298426849" sldId="268"/>
            <ac:spMk id="3" creationId="{F05BF515-0639-104B-BE9D-2E0F595F6791}"/>
          </ac:spMkLst>
        </pc:spChg>
        <pc:spChg chg="add">
          <ac:chgData name="Chris Peter Ashmead (1902167)" userId="798f9cf3-3d29-4f73-ad2e-dff5b8e05a69" providerId="ADAL" clId="{C8D34F50-536B-9043-8413-416D71477367}" dt="2021-01-06T15:58:16.783" v="3123" actId="26606"/>
          <ac:spMkLst>
            <pc:docMk/>
            <pc:sldMk cId="3298426849" sldId="268"/>
            <ac:spMk id="8" creationId="{09588DA8-065E-4F6F-8EFD-43104AB2E0CF}"/>
          </ac:spMkLst>
        </pc:spChg>
        <pc:spChg chg="add">
          <ac:chgData name="Chris Peter Ashmead (1902167)" userId="798f9cf3-3d29-4f73-ad2e-dff5b8e05a69" providerId="ADAL" clId="{C8D34F50-536B-9043-8413-416D71477367}" dt="2021-01-06T15:58:16.783" v="3123" actId="26606"/>
          <ac:spMkLst>
            <pc:docMk/>
            <pc:sldMk cId="3298426849" sldId="268"/>
            <ac:spMk id="10" creationId="{C4285719-470E-454C-AF62-8323075F1F5B}"/>
          </ac:spMkLst>
        </pc:spChg>
        <pc:spChg chg="add">
          <ac:chgData name="Chris Peter Ashmead (1902167)" userId="798f9cf3-3d29-4f73-ad2e-dff5b8e05a69" providerId="ADAL" clId="{C8D34F50-536B-9043-8413-416D71477367}" dt="2021-01-06T15:58:16.783" v="3123" actId="26606"/>
          <ac:spMkLst>
            <pc:docMk/>
            <pc:sldMk cId="3298426849" sldId="268"/>
            <ac:spMk id="12" creationId="{CD9FE4EF-C4D8-49A0-B2FF-81D8DB7D8A24}"/>
          </ac:spMkLst>
        </pc:spChg>
        <pc:spChg chg="add">
          <ac:chgData name="Chris Peter Ashmead (1902167)" userId="798f9cf3-3d29-4f73-ad2e-dff5b8e05a69" providerId="ADAL" clId="{C8D34F50-536B-9043-8413-416D71477367}" dt="2021-01-06T15:58:16.783" v="3123" actId="26606"/>
          <ac:spMkLst>
            <pc:docMk/>
            <pc:sldMk cId="3298426849" sldId="268"/>
            <ac:spMk id="14" creationId="{4300840D-0A0B-4512-BACA-B439D5B9C57C}"/>
          </ac:spMkLst>
        </pc:spChg>
        <pc:spChg chg="add">
          <ac:chgData name="Chris Peter Ashmead (1902167)" userId="798f9cf3-3d29-4f73-ad2e-dff5b8e05a69" providerId="ADAL" clId="{C8D34F50-536B-9043-8413-416D71477367}" dt="2021-01-06T15:58:16.783" v="3123" actId="26606"/>
          <ac:spMkLst>
            <pc:docMk/>
            <pc:sldMk cId="3298426849" sldId="268"/>
            <ac:spMk id="16" creationId="{D2B78728-A580-49A7-84F9-6EF6F583ADE0}"/>
          </ac:spMkLst>
        </pc:spChg>
        <pc:spChg chg="add">
          <ac:chgData name="Chris Peter Ashmead (1902167)" userId="798f9cf3-3d29-4f73-ad2e-dff5b8e05a69" providerId="ADAL" clId="{C8D34F50-536B-9043-8413-416D71477367}" dt="2021-01-06T15:58:16.783" v="3123" actId="26606"/>
          <ac:spMkLst>
            <pc:docMk/>
            <pc:sldMk cId="3298426849" sldId="268"/>
            <ac:spMk id="18" creationId="{38FAA1A1-D861-433F-88FA-1E9D6FD31D11}"/>
          </ac:spMkLst>
        </pc:spChg>
        <pc:spChg chg="add">
          <ac:chgData name="Chris Peter Ashmead (1902167)" userId="798f9cf3-3d29-4f73-ad2e-dff5b8e05a69" providerId="ADAL" clId="{C8D34F50-536B-9043-8413-416D71477367}" dt="2021-01-06T15:58:16.783" v="3123" actId="26606"/>
          <ac:spMkLst>
            <pc:docMk/>
            <pc:sldMk cId="3298426849" sldId="268"/>
            <ac:spMk id="20" creationId="{8D71EDA1-87BF-4D5D-AB79-F346FD19278A}"/>
          </ac:spMkLst>
        </pc:spChg>
        <pc:picChg chg="add del mod">
          <ac:chgData name="Chris Peter Ashmead (1902167)" userId="798f9cf3-3d29-4f73-ad2e-dff5b8e05a69" providerId="ADAL" clId="{C8D34F50-536B-9043-8413-416D71477367}" dt="2021-01-08T14:59:04.187" v="4093"/>
          <ac:picMkLst>
            <pc:docMk/>
            <pc:sldMk cId="3298426849" sldId="268"/>
            <ac:picMk id="4" creationId="{2318A336-DE67-4048-B380-BA74B8F58CFE}"/>
          </ac:picMkLst>
        </pc:picChg>
        <pc:picChg chg="add mod">
          <ac:chgData name="Chris Peter Ashmead (1902167)" userId="798f9cf3-3d29-4f73-ad2e-dff5b8e05a69" providerId="ADAL" clId="{C8D34F50-536B-9043-8413-416D71477367}" dt="2021-01-08T14:58:29.786" v="4092"/>
          <ac:picMkLst>
            <pc:docMk/>
            <pc:sldMk cId="3298426849" sldId="268"/>
            <ac:picMk id="5" creationId="{7BF921AA-F142-C14C-8447-B8305F02E44B}"/>
          </ac:picMkLst>
        </pc:picChg>
        <pc:picChg chg="add del mod">
          <ac:chgData name="Chris Peter Ashmead (1902167)" userId="798f9cf3-3d29-4f73-ad2e-dff5b8e05a69" providerId="ADAL" clId="{C8D34F50-536B-9043-8413-416D71477367}" dt="2021-01-08T19:26:02.867" v="4319"/>
          <ac:picMkLst>
            <pc:docMk/>
            <pc:sldMk cId="3298426849" sldId="268"/>
            <ac:picMk id="6" creationId="{92A6CAB2-922B-1C47-B87B-F1BBB39A124A}"/>
          </ac:picMkLst>
        </pc:picChg>
        <pc:picChg chg="add del mod">
          <ac:chgData name="Chris Peter Ashmead (1902167)" userId="798f9cf3-3d29-4f73-ad2e-dff5b8e05a69" providerId="ADAL" clId="{C8D34F50-536B-9043-8413-416D71477367}" dt="2021-01-08T19:26:30.308" v="4321"/>
          <ac:picMkLst>
            <pc:docMk/>
            <pc:sldMk cId="3298426849" sldId="268"/>
            <ac:picMk id="7" creationId="{9CF6A507-EAD3-F244-A91A-4B57CACAAF22}"/>
          </ac:picMkLst>
        </pc:picChg>
        <pc:picChg chg="add del mod">
          <ac:chgData name="Chris Peter Ashmead (1902167)" userId="798f9cf3-3d29-4f73-ad2e-dff5b8e05a69" providerId="ADAL" clId="{C8D34F50-536B-9043-8413-416D71477367}" dt="2021-01-08T19:27:48.440" v="4322"/>
          <ac:picMkLst>
            <pc:docMk/>
            <pc:sldMk cId="3298426849" sldId="268"/>
            <ac:picMk id="9" creationId="{9C1C247C-F416-B94C-9BA7-1F2996E87AA4}"/>
          </ac:picMkLst>
        </pc:picChg>
        <pc:picChg chg="add del mod">
          <ac:chgData name="Chris Peter Ashmead (1902167)" userId="798f9cf3-3d29-4f73-ad2e-dff5b8e05a69" providerId="ADAL" clId="{C8D34F50-536B-9043-8413-416D71477367}" dt="2021-01-08T19:30:03.051" v="4323"/>
          <ac:picMkLst>
            <pc:docMk/>
            <pc:sldMk cId="3298426849" sldId="268"/>
            <ac:picMk id="11" creationId="{96A8B508-2280-814E-BB13-59137A5F3E4A}"/>
          </ac:picMkLst>
        </pc:picChg>
        <pc:picChg chg="add mod">
          <ac:chgData name="Chris Peter Ashmead (1902167)" userId="798f9cf3-3d29-4f73-ad2e-dff5b8e05a69" providerId="ADAL" clId="{C8D34F50-536B-9043-8413-416D71477367}" dt="2021-01-08T19:30:03.051" v="4323"/>
          <ac:picMkLst>
            <pc:docMk/>
            <pc:sldMk cId="3298426849" sldId="268"/>
            <ac:picMk id="13" creationId="{D37FAA9C-B99B-DA42-B84B-5D4F0E4C4EA8}"/>
          </ac:picMkLst>
        </pc:picChg>
      </pc:sldChg>
      <pc:sldChg chg="modSp new del mod">
        <pc:chgData name="Chris Peter Ashmead (1902167)" userId="798f9cf3-3d29-4f73-ad2e-dff5b8e05a69" providerId="ADAL" clId="{C8D34F50-536B-9043-8413-416D71477367}" dt="2021-01-06T12:22:23.280" v="3090" actId="2696"/>
        <pc:sldMkLst>
          <pc:docMk/>
          <pc:sldMk cId="1137298874" sldId="269"/>
        </pc:sldMkLst>
        <pc:spChg chg="mod">
          <ac:chgData name="Chris Peter Ashmead (1902167)" userId="798f9cf3-3d29-4f73-ad2e-dff5b8e05a69" providerId="ADAL" clId="{C8D34F50-536B-9043-8413-416D71477367}" dt="2020-12-29T12:56:03.004" v="3039" actId="20577"/>
          <ac:spMkLst>
            <pc:docMk/>
            <pc:sldMk cId="1137298874" sldId="269"/>
            <ac:spMk id="2" creationId="{B2C29800-285E-0846-B833-1BEC98F92068}"/>
          </ac:spMkLst>
        </pc:spChg>
      </pc:sldChg>
      <pc:sldChg chg="addSp delSp modSp new del mod setBg">
        <pc:chgData name="Chris Peter Ashmead (1902167)" userId="798f9cf3-3d29-4f73-ad2e-dff5b8e05a69" providerId="ADAL" clId="{C8D34F50-536B-9043-8413-416D71477367}" dt="2021-01-06T17:47:20.541" v="3192" actId="2696"/>
        <pc:sldMkLst>
          <pc:docMk/>
          <pc:sldMk cId="451663732" sldId="270"/>
        </pc:sldMkLst>
        <pc:spChg chg="mod">
          <ac:chgData name="Chris Peter Ashmead (1902167)" userId="798f9cf3-3d29-4f73-ad2e-dff5b8e05a69" providerId="ADAL" clId="{C8D34F50-536B-9043-8413-416D71477367}" dt="2020-12-27T18:27:49.274" v="2532" actId="26606"/>
          <ac:spMkLst>
            <pc:docMk/>
            <pc:sldMk cId="451663732" sldId="270"/>
            <ac:spMk id="2" creationId="{8D4457C2-8505-E248-9F43-EF8B5EAA9E0A}"/>
          </ac:spMkLst>
        </pc:spChg>
        <pc:spChg chg="mod">
          <ac:chgData name="Chris Peter Ashmead (1902167)" userId="798f9cf3-3d29-4f73-ad2e-dff5b8e05a69" providerId="ADAL" clId="{C8D34F50-536B-9043-8413-416D71477367}" dt="2020-12-27T18:28:23.438" v="2537" actId="1076"/>
          <ac:spMkLst>
            <pc:docMk/>
            <pc:sldMk cId="451663732" sldId="270"/>
            <ac:spMk id="3" creationId="{C53CA0E8-CBA6-954D-8D6E-063B2C17E308}"/>
          </ac:spMkLst>
        </pc:spChg>
        <pc:spChg chg="add del mod">
          <ac:chgData name="Chris Peter Ashmead (1902167)" userId="798f9cf3-3d29-4f73-ad2e-dff5b8e05a69" providerId="ADAL" clId="{C8D34F50-536B-9043-8413-416D71477367}" dt="2020-12-27T18:23:37.569" v="2437"/>
          <ac:spMkLst>
            <pc:docMk/>
            <pc:sldMk cId="451663732" sldId="270"/>
            <ac:spMk id="4" creationId="{D15D6A2E-C0C7-1E44-8566-9F9D0E94549E}"/>
          </ac:spMkLst>
        </pc:spChg>
        <pc:spChg chg="add">
          <ac:chgData name="Chris Peter Ashmead (1902167)" userId="798f9cf3-3d29-4f73-ad2e-dff5b8e05a69" providerId="ADAL" clId="{C8D34F50-536B-9043-8413-416D71477367}" dt="2020-12-27T18:27:49.274" v="2532" actId="26606"/>
          <ac:spMkLst>
            <pc:docMk/>
            <pc:sldMk cId="451663732" sldId="270"/>
            <ac:spMk id="8" creationId="{09588DA8-065E-4F6F-8EFD-43104AB2E0CF}"/>
          </ac:spMkLst>
        </pc:spChg>
        <pc:spChg chg="add">
          <ac:chgData name="Chris Peter Ashmead (1902167)" userId="798f9cf3-3d29-4f73-ad2e-dff5b8e05a69" providerId="ADAL" clId="{C8D34F50-536B-9043-8413-416D71477367}" dt="2020-12-27T18:27:49.274" v="2532" actId="26606"/>
          <ac:spMkLst>
            <pc:docMk/>
            <pc:sldMk cId="451663732" sldId="270"/>
            <ac:spMk id="10" creationId="{C4285719-470E-454C-AF62-8323075F1F5B}"/>
          </ac:spMkLst>
        </pc:spChg>
        <pc:spChg chg="add">
          <ac:chgData name="Chris Peter Ashmead (1902167)" userId="798f9cf3-3d29-4f73-ad2e-dff5b8e05a69" providerId="ADAL" clId="{C8D34F50-536B-9043-8413-416D71477367}" dt="2020-12-27T18:27:49.274" v="2532" actId="26606"/>
          <ac:spMkLst>
            <pc:docMk/>
            <pc:sldMk cId="451663732" sldId="270"/>
            <ac:spMk id="12" creationId="{CD9FE4EF-C4D8-49A0-B2FF-81D8DB7D8A24}"/>
          </ac:spMkLst>
        </pc:spChg>
        <pc:spChg chg="add">
          <ac:chgData name="Chris Peter Ashmead (1902167)" userId="798f9cf3-3d29-4f73-ad2e-dff5b8e05a69" providerId="ADAL" clId="{C8D34F50-536B-9043-8413-416D71477367}" dt="2020-12-27T18:27:49.274" v="2532" actId="26606"/>
          <ac:spMkLst>
            <pc:docMk/>
            <pc:sldMk cId="451663732" sldId="270"/>
            <ac:spMk id="14" creationId="{4300840D-0A0B-4512-BACA-B439D5B9C57C}"/>
          </ac:spMkLst>
        </pc:spChg>
        <pc:spChg chg="add">
          <ac:chgData name="Chris Peter Ashmead (1902167)" userId="798f9cf3-3d29-4f73-ad2e-dff5b8e05a69" providerId="ADAL" clId="{C8D34F50-536B-9043-8413-416D71477367}" dt="2020-12-27T18:27:49.274" v="2532" actId="26606"/>
          <ac:spMkLst>
            <pc:docMk/>
            <pc:sldMk cId="451663732" sldId="270"/>
            <ac:spMk id="16" creationId="{D2B78728-A580-49A7-84F9-6EF6F583ADE0}"/>
          </ac:spMkLst>
        </pc:spChg>
        <pc:spChg chg="add">
          <ac:chgData name="Chris Peter Ashmead (1902167)" userId="798f9cf3-3d29-4f73-ad2e-dff5b8e05a69" providerId="ADAL" clId="{C8D34F50-536B-9043-8413-416D71477367}" dt="2020-12-27T18:27:49.274" v="2532" actId="26606"/>
          <ac:spMkLst>
            <pc:docMk/>
            <pc:sldMk cId="451663732" sldId="270"/>
            <ac:spMk id="18" creationId="{38FAA1A1-D861-433F-88FA-1E9D6FD31D11}"/>
          </ac:spMkLst>
        </pc:spChg>
        <pc:spChg chg="add">
          <ac:chgData name="Chris Peter Ashmead (1902167)" userId="798f9cf3-3d29-4f73-ad2e-dff5b8e05a69" providerId="ADAL" clId="{C8D34F50-536B-9043-8413-416D71477367}" dt="2020-12-27T18:27:49.274" v="2532" actId="26606"/>
          <ac:spMkLst>
            <pc:docMk/>
            <pc:sldMk cId="451663732" sldId="270"/>
            <ac:spMk id="20" creationId="{8D71EDA1-87BF-4D5D-AB79-F346FD19278A}"/>
          </ac:spMkLst>
        </pc:spChg>
      </pc:sldChg>
      <pc:sldChg chg="addSp delSp modSp new del mod">
        <pc:chgData name="Chris Peter Ashmead (1902167)" userId="798f9cf3-3d29-4f73-ad2e-dff5b8e05a69" providerId="ADAL" clId="{C8D34F50-536B-9043-8413-416D71477367}" dt="2020-12-27T18:19:19.225" v="2266" actId="2696"/>
        <pc:sldMkLst>
          <pc:docMk/>
          <pc:sldMk cId="3653562285" sldId="270"/>
        </pc:sldMkLst>
        <pc:spChg chg="mod">
          <ac:chgData name="Chris Peter Ashmead (1902167)" userId="798f9cf3-3d29-4f73-ad2e-dff5b8e05a69" providerId="ADAL" clId="{C8D34F50-536B-9043-8413-416D71477367}" dt="2020-12-27T18:19:16.921" v="2265" actId="20577"/>
          <ac:spMkLst>
            <pc:docMk/>
            <pc:sldMk cId="3653562285" sldId="270"/>
            <ac:spMk id="2" creationId="{89E8244D-F051-D74E-9F0B-DFDD79F6DFD1}"/>
          </ac:spMkLst>
        </pc:spChg>
        <pc:spChg chg="del mod">
          <ac:chgData name="Chris Peter Ashmead (1902167)" userId="798f9cf3-3d29-4f73-ad2e-dff5b8e05a69" providerId="ADAL" clId="{C8D34F50-536B-9043-8413-416D71477367}" dt="2020-12-27T18:18:30.603" v="2250" actId="478"/>
          <ac:spMkLst>
            <pc:docMk/>
            <pc:sldMk cId="3653562285" sldId="270"/>
            <ac:spMk id="3" creationId="{2408854D-3249-D845-991A-3D038F76D07A}"/>
          </ac:spMkLst>
        </pc:spChg>
        <pc:spChg chg="add mod">
          <ac:chgData name="Chris Peter Ashmead (1902167)" userId="798f9cf3-3d29-4f73-ad2e-dff5b8e05a69" providerId="ADAL" clId="{C8D34F50-536B-9043-8413-416D71477367}" dt="2020-12-27T18:18:34.684" v="2251" actId="1076"/>
          <ac:spMkLst>
            <pc:docMk/>
            <pc:sldMk cId="3653562285" sldId="270"/>
            <ac:spMk id="4" creationId="{410B777B-54C8-1B43-A29E-A84BE42E18D6}"/>
          </ac:spMkLst>
        </pc:spChg>
      </pc:sldChg>
      <pc:sldChg chg="addSp delSp modSp new mod modTransition setBg">
        <pc:chgData name="Chris Peter Ashmead (1902167)" userId="798f9cf3-3d29-4f73-ad2e-dff5b8e05a69" providerId="ADAL" clId="{C8D34F50-536B-9043-8413-416D71477367}" dt="2021-01-08T10:37:22.918" v="4017"/>
        <pc:sldMkLst>
          <pc:docMk/>
          <pc:sldMk cId="4206641978" sldId="271"/>
        </pc:sldMkLst>
        <pc:spChg chg="mod">
          <ac:chgData name="Chris Peter Ashmead (1902167)" userId="798f9cf3-3d29-4f73-ad2e-dff5b8e05a69" providerId="ADAL" clId="{C8D34F50-536B-9043-8413-416D71477367}" dt="2020-12-28T21:48:09.197" v="2574" actId="26606"/>
          <ac:spMkLst>
            <pc:docMk/>
            <pc:sldMk cId="4206641978" sldId="271"/>
            <ac:spMk id="2" creationId="{6699A2ED-7FED-7144-BA5A-75AB03143041}"/>
          </ac:spMkLst>
        </pc:spChg>
        <pc:spChg chg="mod">
          <ac:chgData name="Chris Peter Ashmead (1902167)" userId="798f9cf3-3d29-4f73-ad2e-dff5b8e05a69" providerId="ADAL" clId="{C8D34F50-536B-9043-8413-416D71477367}" dt="2020-12-29T09:12:58.212" v="2633" actId="255"/>
          <ac:spMkLst>
            <pc:docMk/>
            <pc:sldMk cId="4206641978" sldId="271"/>
            <ac:spMk id="3" creationId="{BB929531-B37E-4B4D-8253-5B92C499BA83}"/>
          </ac:spMkLst>
        </pc:spChg>
        <pc:spChg chg="add">
          <ac:chgData name="Chris Peter Ashmead (1902167)" userId="798f9cf3-3d29-4f73-ad2e-dff5b8e05a69" providerId="ADAL" clId="{C8D34F50-536B-9043-8413-416D71477367}" dt="2020-12-28T21:48:09.197" v="2574" actId="26606"/>
          <ac:spMkLst>
            <pc:docMk/>
            <pc:sldMk cId="4206641978" sldId="271"/>
            <ac:spMk id="8" creationId="{777A147A-9ED8-46B4-8660-1B3C2AA880B5}"/>
          </ac:spMkLst>
        </pc:spChg>
        <pc:spChg chg="add">
          <ac:chgData name="Chris Peter Ashmead (1902167)" userId="798f9cf3-3d29-4f73-ad2e-dff5b8e05a69" providerId="ADAL" clId="{C8D34F50-536B-9043-8413-416D71477367}" dt="2020-12-28T21:48:09.197" v="2574" actId="26606"/>
          <ac:spMkLst>
            <pc:docMk/>
            <pc:sldMk cId="4206641978" sldId="271"/>
            <ac:spMk id="10" creationId="{5D6C15A0-C087-4593-8414-2B4EC1CDC3DE}"/>
          </ac:spMkLst>
        </pc:spChg>
        <pc:picChg chg="add del mod">
          <ac:chgData name="Chris Peter Ashmead (1902167)" userId="798f9cf3-3d29-4f73-ad2e-dff5b8e05a69" providerId="ADAL" clId="{C8D34F50-536B-9043-8413-416D71477367}" dt="2021-01-08T10:21:15.191" v="4004"/>
          <ac:picMkLst>
            <pc:docMk/>
            <pc:sldMk cId="4206641978" sldId="271"/>
            <ac:picMk id="4" creationId="{E9D6A5F6-EA01-464E-86DA-029ED5D7AEA4}"/>
          </ac:picMkLst>
        </pc:picChg>
        <pc:picChg chg="add del mod">
          <ac:chgData name="Chris Peter Ashmead (1902167)" userId="798f9cf3-3d29-4f73-ad2e-dff5b8e05a69" providerId="ADAL" clId="{C8D34F50-536B-9043-8413-416D71477367}" dt="2021-01-08T10:32:29.970" v="4011"/>
          <ac:picMkLst>
            <pc:docMk/>
            <pc:sldMk cId="4206641978" sldId="271"/>
            <ac:picMk id="5" creationId="{102812DA-8047-F746-BD1C-6A7A1DE2EB7E}"/>
          </ac:picMkLst>
        </pc:picChg>
        <pc:picChg chg="add del mod">
          <ac:chgData name="Chris Peter Ashmead (1902167)" userId="798f9cf3-3d29-4f73-ad2e-dff5b8e05a69" providerId="ADAL" clId="{C8D34F50-536B-9043-8413-416D71477367}" dt="2021-01-08T10:32:44.165" v="4012"/>
          <ac:picMkLst>
            <pc:docMk/>
            <pc:sldMk cId="4206641978" sldId="271"/>
            <ac:picMk id="6" creationId="{73ABEB02-E0E0-8442-9764-0CC2E3577A5F}"/>
          </ac:picMkLst>
        </pc:picChg>
        <pc:picChg chg="add del mod">
          <ac:chgData name="Chris Peter Ashmead (1902167)" userId="798f9cf3-3d29-4f73-ad2e-dff5b8e05a69" providerId="ADAL" clId="{C8D34F50-536B-9043-8413-416D71477367}" dt="2021-01-08T10:33:03.967" v="4013"/>
          <ac:picMkLst>
            <pc:docMk/>
            <pc:sldMk cId="4206641978" sldId="271"/>
            <ac:picMk id="7" creationId="{27F40225-1C49-BA45-80CF-07E3C5194AB5}"/>
          </ac:picMkLst>
        </pc:picChg>
        <pc:picChg chg="add del mod">
          <ac:chgData name="Chris Peter Ashmead (1902167)" userId="798f9cf3-3d29-4f73-ad2e-dff5b8e05a69" providerId="ADAL" clId="{C8D34F50-536B-9043-8413-416D71477367}" dt="2021-01-08T10:33:29.228" v="4014"/>
          <ac:picMkLst>
            <pc:docMk/>
            <pc:sldMk cId="4206641978" sldId="271"/>
            <ac:picMk id="9" creationId="{48E42D2A-F074-644F-B6AA-C13774AAFE63}"/>
          </ac:picMkLst>
        </pc:picChg>
        <pc:picChg chg="add del mod">
          <ac:chgData name="Chris Peter Ashmead (1902167)" userId="798f9cf3-3d29-4f73-ad2e-dff5b8e05a69" providerId="ADAL" clId="{C8D34F50-536B-9043-8413-416D71477367}" dt="2021-01-08T10:34:28.178" v="4015"/>
          <ac:picMkLst>
            <pc:docMk/>
            <pc:sldMk cId="4206641978" sldId="271"/>
            <ac:picMk id="11" creationId="{7F9829D9-81F2-F246-860D-5D678B69269C}"/>
          </ac:picMkLst>
        </pc:picChg>
        <pc:picChg chg="add del mod">
          <ac:chgData name="Chris Peter Ashmead (1902167)" userId="798f9cf3-3d29-4f73-ad2e-dff5b8e05a69" providerId="ADAL" clId="{C8D34F50-536B-9043-8413-416D71477367}" dt="2021-01-08T10:34:41.530" v="4016"/>
          <ac:picMkLst>
            <pc:docMk/>
            <pc:sldMk cId="4206641978" sldId="271"/>
            <ac:picMk id="12" creationId="{7877C6C2-129F-DB4B-8424-AD05B1C2AEE5}"/>
          </ac:picMkLst>
        </pc:picChg>
        <pc:picChg chg="add del mod">
          <ac:chgData name="Chris Peter Ashmead (1902167)" userId="798f9cf3-3d29-4f73-ad2e-dff5b8e05a69" providerId="ADAL" clId="{C8D34F50-536B-9043-8413-416D71477367}" dt="2021-01-08T10:37:22.918" v="4017"/>
          <ac:picMkLst>
            <pc:docMk/>
            <pc:sldMk cId="4206641978" sldId="271"/>
            <ac:picMk id="13" creationId="{4424B4D8-30FD-E242-A603-00F212837F8D}"/>
          </ac:picMkLst>
        </pc:picChg>
        <pc:picChg chg="add mod">
          <ac:chgData name="Chris Peter Ashmead (1902167)" userId="798f9cf3-3d29-4f73-ad2e-dff5b8e05a69" providerId="ADAL" clId="{C8D34F50-536B-9043-8413-416D71477367}" dt="2021-01-08T10:37:22.918" v="4017"/>
          <ac:picMkLst>
            <pc:docMk/>
            <pc:sldMk cId="4206641978" sldId="271"/>
            <ac:picMk id="14" creationId="{BF516936-B3A4-E74E-B10B-FBB24C4915D0}"/>
          </ac:picMkLst>
        </pc:picChg>
      </pc:sldChg>
      <pc:sldChg chg="addSp delSp modSp new del mod setBg">
        <pc:chgData name="Chris Peter Ashmead (1902167)" userId="798f9cf3-3d29-4f73-ad2e-dff5b8e05a69" providerId="ADAL" clId="{C8D34F50-536B-9043-8413-416D71477367}" dt="2021-01-06T16:25:48.914" v="3157" actId="2696"/>
        <pc:sldMkLst>
          <pc:docMk/>
          <pc:sldMk cId="1851595966" sldId="272"/>
        </pc:sldMkLst>
        <pc:spChg chg="mod">
          <ac:chgData name="Chris Peter Ashmead (1902167)" userId="798f9cf3-3d29-4f73-ad2e-dff5b8e05a69" providerId="ADAL" clId="{C8D34F50-536B-9043-8413-416D71477367}" dt="2020-12-29T09:25:17.077" v="2741" actId="14100"/>
          <ac:spMkLst>
            <pc:docMk/>
            <pc:sldMk cId="1851595966" sldId="272"/>
            <ac:spMk id="2" creationId="{07CC338A-C5DA-E849-A78B-3093E2994C91}"/>
          </ac:spMkLst>
        </pc:spChg>
        <pc:spChg chg="del">
          <ac:chgData name="Chris Peter Ashmead (1902167)" userId="798f9cf3-3d29-4f73-ad2e-dff5b8e05a69" providerId="ADAL" clId="{C8D34F50-536B-9043-8413-416D71477367}" dt="2020-12-29T09:14:39.156" v="2635"/>
          <ac:spMkLst>
            <pc:docMk/>
            <pc:sldMk cId="1851595966" sldId="272"/>
            <ac:spMk id="3" creationId="{DBFB1BC5-8F6F-9C49-8C52-1EB36BA55AD1}"/>
          </ac:spMkLst>
        </pc:spChg>
        <pc:spChg chg="add del mod">
          <ac:chgData name="Chris Peter Ashmead (1902167)" userId="798f9cf3-3d29-4f73-ad2e-dff5b8e05a69" providerId="ADAL" clId="{C8D34F50-536B-9043-8413-416D71477367}" dt="2020-12-29T09:16:42.544" v="2674"/>
          <ac:spMkLst>
            <pc:docMk/>
            <pc:sldMk cId="1851595966" sldId="272"/>
            <ac:spMk id="5" creationId="{B3AD2291-CD8B-9944-B703-597D818F86B6}"/>
          </ac:spMkLst>
        </pc:spChg>
        <pc:spChg chg="add del mod">
          <ac:chgData name="Chris Peter Ashmead (1902167)" userId="798f9cf3-3d29-4f73-ad2e-dff5b8e05a69" providerId="ADAL" clId="{C8D34F50-536B-9043-8413-416D71477367}" dt="2020-12-29T09:17:58.645" v="2677"/>
          <ac:spMkLst>
            <pc:docMk/>
            <pc:sldMk cId="1851595966" sldId="272"/>
            <ac:spMk id="6" creationId="{8F6ABDDE-F125-0A45-B6B4-F65358F37509}"/>
          </ac:spMkLst>
        </pc:spChg>
        <pc:spChg chg="add mod">
          <ac:chgData name="Chris Peter Ashmead (1902167)" userId="798f9cf3-3d29-4f73-ad2e-dff5b8e05a69" providerId="ADAL" clId="{C8D34F50-536B-9043-8413-416D71477367}" dt="2021-01-05T15:10:41.276" v="3085" actId="20577"/>
          <ac:spMkLst>
            <pc:docMk/>
            <pc:sldMk cId="1851595966" sldId="272"/>
            <ac:spMk id="7" creationId="{164989B5-2233-604E-96B3-7320571095A5}"/>
          </ac:spMkLst>
        </pc:spChg>
        <pc:spChg chg="add">
          <ac:chgData name="Chris Peter Ashmead (1902167)" userId="798f9cf3-3d29-4f73-ad2e-dff5b8e05a69" providerId="ADAL" clId="{C8D34F50-536B-9043-8413-416D71477367}" dt="2020-12-29T09:16:05.898" v="2667" actId="26606"/>
          <ac:spMkLst>
            <pc:docMk/>
            <pc:sldMk cId="1851595966" sldId="272"/>
            <ac:spMk id="10" creationId="{0BC9EFE1-D8CB-4668-9980-DB108327A794}"/>
          </ac:spMkLst>
        </pc:spChg>
        <pc:spChg chg="add">
          <ac:chgData name="Chris Peter Ashmead (1902167)" userId="798f9cf3-3d29-4f73-ad2e-dff5b8e05a69" providerId="ADAL" clId="{C8D34F50-536B-9043-8413-416D71477367}" dt="2020-12-29T09:16:05.898" v="2667" actId="26606"/>
          <ac:spMkLst>
            <pc:docMk/>
            <pc:sldMk cId="1851595966" sldId="272"/>
            <ac:spMk id="14" creationId="{77DA6D33-2D62-458C-BF5D-DBF612FD557E}"/>
          </ac:spMkLst>
        </pc:spChg>
        <pc:picChg chg="add mod">
          <ac:chgData name="Chris Peter Ashmead (1902167)" userId="798f9cf3-3d29-4f73-ad2e-dff5b8e05a69" providerId="ADAL" clId="{C8D34F50-536B-9043-8413-416D71477367}" dt="2020-12-29T09:16:05.898" v="2667" actId="26606"/>
          <ac:picMkLst>
            <pc:docMk/>
            <pc:sldMk cId="1851595966" sldId="272"/>
            <ac:picMk id="4" creationId="{E569EF75-41B5-994D-9BDC-222C3995C42C}"/>
          </ac:picMkLst>
        </pc:picChg>
        <pc:picChg chg="add">
          <ac:chgData name="Chris Peter Ashmead (1902167)" userId="798f9cf3-3d29-4f73-ad2e-dff5b8e05a69" providerId="ADAL" clId="{C8D34F50-536B-9043-8413-416D71477367}" dt="2020-12-29T09:16:05.898" v="2667" actId="26606"/>
          <ac:picMkLst>
            <pc:docMk/>
            <pc:sldMk cId="1851595966" sldId="272"/>
            <ac:picMk id="12" creationId="{7CBAE1BD-B8E4-4029-8AA2-C77E4FED9864}"/>
          </ac:picMkLst>
        </pc:picChg>
      </pc:sldChg>
      <pc:sldChg chg="addSp delSp modSp new mod modTransition setBg setClrOvrMap">
        <pc:chgData name="Chris Peter Ashmead (1902167)" userId="798f9cf3-3d29-4f73-ad2e-dff5b8e05a69" providerId="ADAL" clId="{C8D34F50-536B-9043-8413-416D71477367}" dt="2021-01-08T15:40:56.849" v="4163" actId="27636"/>
        <pc:sldMkLst>
          <pc:docMk/>
          <pc:sldMk cId="2795893619" sldId="272"/>
        </pc:sldMkLst>
        <pc:spChg chg="mod">
          <ac:chgData name="Chris Peter Ashmead (1902167)" userId="798f9cf3-3d29-4f73-ad2e-dff5b8e05a69" providerId="ADAL" clId="{C8D34F50-536B-9043-8413-416D71477367}" dt="2021-01-07T09:15:11.147" v="3865" actId="20577"/>
          <ac:spMkLst>
            <pc:docMk/>
            <pc:sldMk cId="2795893619" sldId="272"/>
            <ac:spMk id="2" creationId="{A5443BF9-4562-2F49-9EAE-E2A4D1AFEBA4}"/>
          </ac:spMkLst>
        </pc:spChg>
        <pc:spChg chg="mod">
          <ac:chgData name="Chris Peter Ashmead (1902167)" userId="798f9cf3-3d29-4f73-ad2e-dff5b8e05a69" providerId="ADAL" clId="{C8D34F50-536B-9043-8413-416D71477367}" dt="2021-01-08T15:40:56.849" v="4163" actId="27636"/>
          <ac:spMkLst>
            <pc:docMk/>
            <pc:sldMk cId="2795893619" sldId="272"/>
            <ac:spMk id="3" creationId="{593857C4-D284-A24C-A53B-BDC18AE823BE}"/>
          </ac:spMkLst>
        </pc:spChg>
        <pc:spChg chg="add">
          <ac:chgData name="Chris Peter Ashmead (1902167)" userId="798f9cf3-3d29-4f73-ad2e-dff5b8e05a69" providerId="ADAL" clId="{C8D34F50-536B-9043-8413-416D71477367}" dt="2021-01-07T02:05:56.095" v="3804" actId="26606"/>
          <ac:spMkLst>
            <pc:docMk/>
            <pc:sldMk cId="2795893619" sldId="272"/>
            <ac:spMk id="71" creationId="{9B76D444-2756-434F-AE61-96D69830C13E}"/>
          </ac:spMkLst>
        </pc:spChg>
        <pc:picChg chg="add del mod">
          <ac:chgData name="Chris Peter Ashmead (1902167)" userId="798f9cf3-3d29-4f73-ad2e-dff5b8e05a69" providerId="ADAL" clId="{C8D34F50-536B-9043-8413-416D71477367}" dt="2021-01-08T10:38:48.335" v="4018"/>
          <ac:picMkLst>
            <pc:docMk/>
            <pc:sldMk cId="2795893619" sldId="272"/>
            <ac:picMk id="4" creationId="{CBD386FC-22D3-344F-A7EF-224E90587C64}"/>
          </ac:picMkLst>
        </pc:picChg>
        <pc:picChg chg="add del mod">
          <ac:chgData name="Chris Peter Ashmead (1902167)" userId="798f9cf3-3d29-4f73-ad2e-dff5b8e05a69" providerId="ADAL" clId="{C8D34F50-536B-9043-8413-416D71477367}" dt="2021-01-08T10:39:46.926" v="4019"/>
          <ac:picMkLst>
            <pc:docMk/>
            <pc:sldMk cId="2795893619" sldId="272"/>
            <ac:picMk id="5" creationId="{0C32CA21-D8FC-4747-B5FA-978F8838E535}"/>
          </ac:picMkLst>
        </pc:picChg>
        <pc:picChg chg="add del mod">
          <ac:chgData name="Chris Peter Ashmead (1902167)" userId="798f9cf3-3d29-4f73-ad2e-dff5b8e05a69" providerId="ADAL" clId="{C8D34F50-536B-9043-8413-416D71477367}" dt="2021-01-08T10:41:27.464" v="4020"/>
          <ac:picMkLst>
            <pc:docMk/>
            <pc:sldMk cId="2795893619" sldId="272"/>
            <ac:picMk id="6" creationId="{7C798B57-6834-884D-8422-3B6C0A1A9C5C}"/>
          </ac:picMkLst>
        </pc:picChg>
        <pc:picChg chg="add del mod">
          <ac:chgData name="Chris Peter Ashmead (1902167)" userId="798f9cf3-3d29-4f73-ad2e-dff5b8e05a69" providerId="ADAL" clId="{C8D34F50-536B-9043-8413-416D71477367}" dt="2021-01-08T10:46:01.944" v="4021"/>
          <ac:picMkLst>
            <pc:docMk/>
            <pc:sldMk cId="2795893619" sldId="272"/>
            <ac:picMk id="7" creationId="{85585CCD-D265-F649-8525-25089858C50E}"/>
          </ac:picMkLst>
        </pc:picChg>
        <pc:picChg chg="add del mod">
          <ac:chgData name="Chris Peter Ashmead (1902167)" userId="798f9cf3-3d29-4f73-ad2e-dff5b8e05a69" providerId="ADAL" clId="{C8D34F50-536B-9043-8413-416D71477367}" dt="2021-01-08T10:47:33.896" v="4022"/>
          <ac:picMkLst>
            <pc:docMk/>
            <pc:sldMk cId="2795893619" sldId="272"/>
            <ac:picMk id="8" creationId="{2928A870-A985-C644-899C-158F20FB2BCF}"/>
          </ac:picMkLst>
        </pc:picChg>
        <pc:picChg chg="add del mod">
          <ac:chgData name="Chris Peter Ashmead (1902167)" userId="798f9cf3-3d29-4f73-ad2e-dff5b8e05a69" providerId="ADAL" clId="{C8D34F50-536B-9043-8413-416D71477367}" dt="2021-01-08T10:48:09.789" v="4023"/>
          <ac:picMkLst>
            <pc:docMk/>
            <pc:sldMk cId="2795893619" sldId="272"/>
            <ac:picMk id="9" creationId="{98DBAD45-7B82-C24C-AC4A-5E604A28407E}"/>
          </ac:picMkLst>
        </pc:picChg>
        <pc:picChg chg="add del mod">
          <ac:chgData name="Chris Peter Ashmead (1902167)" userId="798f9cf3-3d29-4f73-ad2e-dff5b8e05a69" providerId="ADAL" clId="{C8D34F50-536B-9043-8413-416D71477367}" dt="2021-01-08T10:51:04.626" v="4024"/>
          <ac:picMkLst>
            <pc:docMk/>
            <pc:sldMk cId="2795893619" sldId="272"/>
            <ac:picMk id="10" creationId="{C36C6995-ED3C-5F4E-8650-23B1A51C9E87}"/>
          </ac:picMkLst>
        </pc:picChg>
        <pc:picChg chg="add del mod">
          <ac:chgData name="Chris Peter Ashmead (1902167)" userId="798f9cf3-3d29-4f73-ad2e-dff5b8e05a69" providerId="ADAL" clId="{C8D34F50-536B-9043-8413-416D71477367}" dt="2021-01-08T10:51:50.776" v="4025"/>
          <ac:picMkLst>
            <pc:docMk/>
            <pc:sldMk cId="2795893619" sldId="272"/>
            <ac:picMk id="11" creationId="{BACD852C-15CD-114C-B9BC-DAD839B0BC8B}"/>
          </ac:picMkLst>
        </pc:picChg>
        <pc:picChg chg="add del mod">
          <ac:chgData name="Chris Peter Ashmead (1902167)" userId="798f9cf3-3d29-4f73-ad2e-dff5b8e05a69" providerId="ADAL" clId="{C8D34F50-536B-9043-8413-416D71477367}" dt="2021-01-08T10:51:58.404" v="4026"/>
          <ac:picMkLst>
            <pc:docMk/>
            <pc:sldMk cId="2795893619" sldId="272"/>
            <ac:picMk id="12" creationId="{3F54660E-4BA0-0947-A0C8-48B279AAAB28}"/>
          </ac:picMkLst>
        </pc:picChg>
        <pc:picChg chg="add del mod">
          <ac:chgData name="Chris Peter Ashmead (1902167)" userId="798f9cf3-3d29-4f73-ad2e-dff5b8e05a69" providerId="ADAL" clId="{C8D34F50-536B-9043-8413-416D71477367}" dt="2021-01-08T10:52:31.545" v="4027"/>
          <ac:picMkLst>
            <pc:docMk/>
            <pc:sldMk cId="2795893619" sldId="272"/>
            <ac:picMk id="13" creationId="{D3D3CD36-5C66-C646-9410-A20685C68E94}"/>
          </ac:picMkLst>
        </pc:picChg>
        <pc:picChg chg="add del mod">
          <ac:chgData name="Chris Peter Ashmead (1902167)" userId="798f9cf3-3d29-4f73-ad2e-dff5b8e05a69" providerId="ADAL" clId="{C8D34F50-536B-9043-8413-416D71477367}" dt="2021-01-08T10:52:44.565" v="4028"/>
          <ac:picMkLst>
            <pc:docMk/>
            <pc:sldMk cId="2795893619" sldId="272"/>
            <ac:picMk id="14" creationId="{F20E5D18-55B4-F64A-ACDD-EB8183A2FFBB}"/>
          </ac:picMkLst>
        </pc:picChg>
        <pc:picChg chg="add del mod">
          <ac:chgData name="Chris Peter Ashmead (1902167)" userId="798f9cf3-3d29-4f73-ad2e-dff5b8e05a69" providerId="ADAL" clId="{C8D34F50-536B-9043-8413-416D71477367}" dt="2021-01-08T10:53:30.486" v="4029"/>
          <ac:picMkLst>
            <pc:docMk/>
            <pc:sldMk cId="2795893619" sldId="272"/>
            <ac:picMk id="15" creationId="{A8C7C3F6-EDF8-5440-A135-DA1163DD84B0}"/>
          </ac:picMkLst>
        </pc:picChg>
        <pc:picChg chg="add del mod">
          <ac:chgData name="Chris Peter Ashmead (1902167)" userId="798f9cf3-3d29-4f73-ad2e-dff5b8e05a69" providerId="ADAL" clId="{C8D34F50-536B-9043-8413-416D71477367}" dt="2021-01-08T10:54:54.634" v="4030"/>
          <ac:picMkLst>
            <pc:docMk/>
            <pc:sldMk cId="2795893619" sldId="272"/>
            <ac:picMk id="16" creationId="{BECEDB5E-A76F-D14C-ACB6-9CFC7E1FF809}"/>
          </ac:picMkLst>
        </pc:picChg>
        <pc:picChg chg="add del mod">
          <ac:chgData name="Chris Peter Ashmead (1902167)" userId="798f9cf3-3d29-4f73-ad2e-dff5b8e05a69" providerId="ADAL" clId="{C8D34F50-536B-9043-8413-416D71477367}" dt="2021-01-08T11:03:42.466" v="4031"/>
          <ac:picMkLst>
            <pc:docMk/>
            <pc:sldMk cId="2795893619" sldId="272"/>
            <ac:picMk id="17" creationId="{5A9CF322-9382-4846-81F5-AA1883756410}"/>
          </ac:picMkLst>
        </pc:picChg>
        <pc:picChg chg="add del mod">
          <ac:chgData name="Chris Peter Ashmead (1902167)" userId="798f9cf3-3d29-4f73-ad2e-dff5b8e05a69" providerId="ADAL" clId="{C8D34F50-536B-9043-8413-416D71477367}" dt="2021-01-08T11:04:00.535" v="4032"/>
          <ac:picMkLst>
            <pc:docMk/>
            <pc:sldMk cId="2795893619" sldId="272"/>
            <ac:picMk id="18" creationId="{017CB765-7796-A74A-A14A-774084CEA2E5}"/>
          </ac:picMkLst>
        </pc:picChg>
        <pc:picChg chg="add del mod">
          <ac:chgData name="Chris Peter Ashmead (1902167)" userId="798f9cf3-3d29-4f73-ad2e-dff5b8e05a69" providerId="ADAL" clId="{C8D34F50-536B-9043-8413-416D71477367}" dt="2021-01-08T11:04:20.064" v="4033"/>
          <ac:picMkLst>
            <pc:docMk/>
            <pc:sldMk cId="2795893619" sldId="272"/>
            <ac:picMk id="19" creationId="{0E37DB50-7114-A845-80AE-66BC3DC7316A}"/>
          </ac:picMkLst>
        </pc:picChg>
        <pc:picChg chg="add del mod">
          <ac:chgData name="Chris Peter Ashmead (1902167)" userId="798f9cf3-3d29-4f73-ad2e-dff5b8e05a69" providerId="ADAL" clId="{C8D34F50-536B-9043-8413-416D71477367}" dt="2021-01-08T11:05:55.875" v="4034"/>
          <ac:picMkLst>
            <pc:docMk/>
            <pc:sldMk cId="2795893619" sldId="272"/>
            <ac:picMk id="20" creationId="{4B62A5BE-6949-3F48-B8B6-F82F9344C5CD}"/>
          </ac:picMkLst>
        </pc:picChg>
        <pc:picChg chg="add del mod">
          <ac:chgData name="Chris Peter Ashmead (1902167)" userId="798f9cf3-3d29-4f73-ad2e-dff5b8e05a69" providerId="ADAL" clId="{C8D34F50-536B-9043-8413-416D71477367}" dt="2021-01-08T11:07:01.309" v="4035"/>
          <ac:picMkLst>
            <pc:docMk/>
            <pc:sldMk cId="2795893619" sldId="272"/>
            <ac:picMk id="21" creationId="{3FA9BD34-3F27-A244-944B-F9D33421FD8B}"/>
          </ac:picMkLst>
        </pc:picChg>
        <pc:picChg chg="add del mod">
          <ac:chgData name="Chris Peter Ashmead (1902167)" userId="798f9cf3-3d29-4f73-ad2e-dff5b8e05a69" providerId="ADAL" clId="{C8D34F50-536B-9043-8413-416D71477367}" dt="2021-01-08T11:08:51.052" v="4036"/>
          <ac:picMkLst>
            <pc:docMk/>
            <pc:sldMk cId="2795893619" sldId="272"/>
            <ac:picMk id="22" creationId="{DC265D4C-F639-E244-A0B0-AB82C5C76503}"/>
          </ac:picMkLst>
        </pc:picChg>
        <pc:picChg chg="add del mod">
          <ac:chgData name="Chris Peter Ashmead (1902167)" userId="798f9cf3-3d29-4f73-ad2e-dff5b8e05a69" providerId="ADAL" clId="{C8D34F50-536B-9043-8413-416D71477367}" dt="2021-01-08T11:10:07.535" v="4037"/>
          <ac:picMkLst>
            <pc:docMk/>
            <pc:sldMk cId="2795893619" sldId="272"/>
            <ac:picMk id="23" creationId="{8B7C453D-E726-DA4C-B79D-8206D9FE7DA0}"/>
          </ac:picMkLst>
        </pc:picChg>
        <pc:picChg chg="add del mod">
          <ac:chgData name="Chris Peter Ashmead (1902167)" userId="798f9cf3-3d29-4f73-ad2e-dff5b8e05a69" providerId="ADAL" clId="{C8D34F50-536B-9043-8413-416D71477367}" dt="2021-01-08T11:10:25.202" v="4038"/>
          <ac:picMkLst>
            <pc:docMk/>
            <pc:sldMk cId="2795893619" sldId="272"/>
            <ac:picMk id="24" creationId="{9BA50934-338A-E745-A587-C1E5FF2F8007}"/>
          </ac:picMkLst>
        </pc:picChg>
        <pc:picChg chg="add del mod">
          <ac:chgData name="Chris Peter Ashmead (1902167)" userId="798f9cf3-3d29-4f73-ad2e-dff5b8e05a69" providerId="ADAL" clId="{C8D34F50-536B-9043-8413-416D71477367}" dt="2021-01-08T11:15:13.741" v="4039"/>
          <ac:picMkLst>
            <pc:docMk/>
            <pc:sldMk cId="2795893619" sldId="272"/>
            <ac:picMk id="25" creationId="{0425DB72-7466-1C49-BCC7-78B013483CEE}"/>
          </ac:picMkLst>
        </pc:picChg>
        <pc:picChg chg="add mod">
          <ac:chgData name="Chris Peter Ashmead (1902167)" userId="798f9cf3-3d29-4f73-ad2e-dff5b8e05a69" providerId="ADAL" clId="{C8D34F50-536B-9043-8413-416D71477367}" dt="2021-01-08T11:15:13.741" v="4039"/>
          <ac:picMkLst>
            <pc:docMk/>
            <pc:sldMk cId="2795893619" sldId="272"/>
            <ac:picMk id="26" creationId="{824B4A78-F8E0-634C-B3D8-740391439DF7}"/>
          </ac:picMkLst>
        </pc:picChg>
        <pc:picChg chg="add mod">
          <ac:chgData name="Chris Peter Ashmead (1902167)" userId="798f9cf3-3d29-4f73-ad2e-dff5b8e05a69" providerId="ADAL" clId="{C8D34F50-536B-9043-8413-416D71477367}" dt="2021-01-07T02:05:56.095" v="3804" actId="26606"/>
          <ac:picMkLst>
            <pc:docMk/>
            <pc:sldMk cId="2795893619" sldId="272"/>
            <ac:picMk id="1026" creationId="{8FF006D8-3928-E049-95DE-CFC88FAE0E75}"/>
          </ac:picMkLst>
        </pc:picChg>
        <pc:cxnChg chg="add">
          <ac:chgData name="Chris Peter Ashmead (1902167)" userId="798f9cf3-3d29-4f73-ad2e-dff5b8e05a69" providerId="ADAL" clId="{C8D34F50-536B-9043-8413-416D71477367}" dt="2021-01-07T02:05:56.095" v="3804" actId="26606"/>
          <ac:cxnSpMkLst>
            <pc:docMk/>
            <pc:sldMk cId="2795893619" sldId="272"/>
            <ac:cxnSpMk id="73" creationId="{CF8F36E2-BBE5-43FE-822F-AD8CAE08C071}"/>
          </ac:cxnSpMkLst>
        </pc:cxnChg>
      </pc:sldChg>
      <pc:sldChg chg="new del">
        <pc:chgData name="Chris Peter Ashmead (1902167)" userId="798f9cf3-3d29-4f73-ad2e-dff5b8e05a69" providerId="ADAL" clId="{C8D34F50-536B-9043-8413-416D71477367}" dt="2021-01-07T01:52:12.489" v="3590" actId="2696"/>
        <pc:sldMkLst>
          <pc:docMk/>
          <pc:sldMk cId="4189965496" sldId="272"/>
        </pc:sldMkLst>
      </pc:sldChg>
      <pc:sldChg chg="modSp new del mod">
        <pc:chgData name="Chris Peter Ashmead (1902167)" userId="798f9cf3-3d29-4f73-ad2e-dff5b8e05a69" providerId="ADAL" clId="{C8D34F50-536B-9043-8413-416D71477367}" dt="2021-01-06T16:25:43.745" v="3156" actId="2696"/>
        <pc:sldMkLst>
          <pc:docMk/>
          <pc:sldMk cId="3711519962" sldId="273"/>
        </pc:sldMkLst>
        <pc:spChg chg="mod">
          <ac:chgData name="Chris Peter Ashmead (1902167)" userId="798f9cf3-3d29-4f73-ad2e-dff5b8e05a69" providerId="ADAL" clId="{C8D34F50-536B-9043-8413-416D71477367}" dt="2021-01-06T14:04:10.052" v="3121" actId="20577"/>
          <ac:spMkLst>
            <pc:docMk/>
            <pc:sldMk cId="3711519962" sldId="273"/>
            <ac:spMk id="2" creationId="{94B562B4-D3FD-8E4B-9F4A-948E265A237D}"/>
          </ac:spMkLst>
        </pc:spChg>
      </pc:sldChg>
      <pc:sldChg chg="addSp delSp modSp new mod modTransition setBg">
        <pc:chgData name="Chris Peter Ashmead (1902167)" userId="798f9cf3-3d29-4f73-ad2e-dff5b8e05a69" providerId="ADAL" clId="{C8D34F50-536B-9043-8413-416D71477367}" dt="2021-01-08T10:38:48.335" v="4018"/>
        <pc:sldMkLst>
          <pc:docMk/>
          <pc:sldMk cId="3761896801" sldId="273"/>
        </pc:sldMkLst>
        <pc:spChg chg="mod">
          <ac:chgData name="Chris Peter Ashmead (1902167)" userId="798f9cf3-3d29-4f73-ad2e-dff5b8e05a69" providerId="ADAL" clId="{C8D34F50-536B-9043-8413-416D71477367}" dt="2021-01-07T09:14:59.371" v="3863" actId="26606"/>
          <ac:spMkLst>
            <pc:docMk/>
            <pc:sldMk cId="3761896801" sldId="273"/>
            <ac:spMk id="2" creationId="{67FEBB87-28AE-E440-B47D-E4F1B39079B3}"/>
          </ac:spMkLst>
        </pc:spChg>
        <pc:spChg chg="del">
          <ac:chgData name="Chris Peter Ashmead (1902167)" userId="798f9cf3-3d29-4f73-ad2e-dff5b8e05a69" providerId="ADAL" clId="{C8D34F50-536B-9043-8413-416D71477367}" dt="2021-01-07T02:19:27.157" v="3833"/>
          <ac:spMkLst>
            <pc:docMk/>
            <pc:sldMk cId="3761896801" sldId="273"/>
            <ac:spMk id="3" creationId="{98C89352-B2C1-0A40-AE21-08EA6EE3C72D}"/>
          </ac:spMkLst>
        </pc:spChg>
        <pc:spChg chg="add del">
          <ac:chgData name="Chris Peter Ashmead (1902167)" userId="798f9cf3-3d29-4f73-ad2e-dff5b8e05a69" providerId="ADAL" clId="{C8D34F50-536B-9043-8413-416D71477367}" dt="2021-01-07T02:19:49.382" v="3835" actId="26606"/>
          <ac:spMkLst>
            <pc:docMk/>
            <pc:sldMk cId="3761896801" sldId="273"/>
            <ac:spMk id="71" creationId="{07322A9E-F1EC-405E-8971-BA906EFFCCB8}"/>
          </ac:spMkLst>
        </pc:spChg>
        <pc:spChg chg="add del">
          <ac:chgData name="Chris Peter Ashmead (1902167)" userId="798f9cf3-3d29-4f73-ad2e-dff5b8e05a69" providerId="ADAL" clId="{C8D34F50-536B-9043-8413-416D71477367}" dt="2021-01-07T02:19:49.382" v="3835" actId="26606"/>
          <ac:spMkLst>
            <pc:docMk/>
            <pc:sldMk cId="3761896801" sldId="273"/>
            <ac:spMk id="73" creationId="{A5704422-1118-4FD1-95AD-29A064EB80D9}"/>
          </ac:spMkLst>
        </pc:spChg>
        <pc:spChg chg="add">
          <ac:chgData name="Chris Peter Ashmead (1902167)" userId="798f9cf3-3d29-4f73-ad2e-dff5b8e05a69" providerId="ADAL" clId="{C8D34F50-536B-9043-8413-416D71477367}" dt="2021-01-07T09:14:59.371" v="3863" actId="26606"/>
          <ac:spMkLst>
            <pc:docMk/>
            <pc:sldMk cId="3761896801" sldId="273"/>
            <ac:spMk id="74" creationId="{07322A9E-F1EC-405E-8971-BA906EFFCCB8}"/>
          </ac:spMkLst>
        </pc:spChg>
        <pc:spChg chg="add del">
          <ac:chgData name="Chris Peter Ashmead (1902167)" userId="798f9cf3-3d29-4f73-ad2e-dff5b8e05a69" providerId="ADAL" clId="{C8D34F50-536B-9043-8413-416D71477367}" dt="2021-01-07T02:19:49.382" v="3835" actId="26606"/>
          <ac:spMkLst>
            <pc:docMk/>
            <pc:sldMk cId="3761896801" sldId="273"/>
            <ac:spMk id="75" creationId="{A88B2AAA-B805-498E-A9E6-98B885855498}"/>
          </ac:spMkLst>
        </pc:spChg>
        <pc:spChg chg="add">
          <ac:chgData name="Chris Peter Ashmead (1902167)" userId="798f9cf3-3d29-4f73-ad2e-dff5b8e05a69" providerId="ADAL" clId="{C8D34F50-536B-9043-8413-416D71477367}" dt="2021-01-07T09:14:59.371" v="3863" actId="26606"/>
          <ac:spMkLst>
            <pc:docMk/>
            <pc:sldMk cId="3761896801" sldId="273"/>
            <ac:spMk id="76" creationId="{A5704422-1118-4FD1-95AD-29A064EB80D9}"/>
          </ac:spMkLst>
        </pc:spChg>
        <pc:spChg chg="add del">
          <ac:chgData name="Chris Peter Ashmead (1902167)" userId="798f9cf3-3d29-4f73-ad2e-dff5b8e05a69" providerId="ADAL" clId="{C8D34F50-536B-9043-8413-416D71477367}" dt="2021-01-07T02:19:49.382" v="3835" actId="26606"/>
          <ac:spMkLst>
            <pc:docMk/>
            <pc:sldMk cId="3761896801" sldId="273"/>
            <ac:spMk id="77" creationId="{9B8051E0-19D7-43E1-BFD9-E6DBFEB3A3F1}"/>
          </ac:spMkLst>
        </pc:spChg>
        <pc:spChg chg="add">
          <ac:chgData name="Chris Peter Ashmead (1902167)" userId="798f9cf3-3d29-4f73-ad2e-dff5b8e05a69" providerId="ADAL" clId="{C8D34F50-536B-9043-8413-416D71477367}" dt="2021-01-07T09:14:59.371" v="3863" actId="26606"/>
          <ac:spMkLst>
            <pc:docMk/>
            <pc:sldMk cId="3761896801" sldId="273"/>
            <ac:spMk id="78" creationId="{A88B2AAA-B805-498E-A9E6-98B885855498}"/>
          </ac:spMkLst>
        </pc:spChg>
        <pc:spChg chg="add del">
          <ac:chgData name="Chris Peter Ashmead (1902167)" userId="798f9cf3-3d29-4f73-ad2e-dff5b8e05a69" providerId="ADAL" clId="{C8D34F50-536B-9043-8413-416D71477367}" dt="2021-01-07T02:19:49.382" v="3835" actId="26606"/>
          <ac:spMkLst>
            <pc:docMk/>
            <pc:sldMk cId="3761896801" sldId="273"/>
            <ac:spMk id="79" creationId="{4EDB2B02-86A2-46F5-A4BE-B7D9B10411D6}"/>
          </ac:spMkLst>
        </pc:spChg>
        <pc:spChg chg="add">
          <ac:chgData name="Chris Peter Ashmead (1902167)" userId="798f9cf3-3d29-4f73-ad2e-dff5b8e05a69" providerId="ADAL" clId="{C8D34F50-536B-9043-8413-416D71477367}" dt="2021-01-07T09:14:59.371" v="3863" actId="26606"/>
          <ac:spMkLst>
            <pc:docMk/>
            <pc:sldMk cId="3761896801" sldId="273"/>
            <ac:spMk id="80" creationId="{9B8051E0-19D7-43E1-BFD9-E6DBFEB3A3F1}"/>
          </ac:spMkLst>
        </pc:spChg>
        <pc:spChg chg="add del">
          <ac:chgData name="Chris Peter Ashmead (1902167)" userId="798f9cf3-3d29-4f73-ad2e-dff5b8e05a69" providerId="ADAL" clId="{C8D34F50-536B-9043-8413-416D71477367}" dt="2021-01-07T02:19:49.382" v="3835" actId="26606"/>
          <ac:spMkLst>
            <pc:docMk/>
            <pc:sldMk cId="3761896801" sldId="273"/>
            <ac:spMk id="81" creationId="{43954639-FB5D-41F4-9560-6F6DFE778425}"/>
          </ac:spMkLst>
        </pc:spChg>
        <pc:spChg chg="add">
          <ac:chgData name="Chris Peter Ashmead (1902167)" userId="798f9cf3-3d29-4f73-ad2e-dff5b8e05a69" providerId="ADAL" clId="{C8D34F50-536B-9043-8413-416D71477367}" dt="2021-01-07T09:14:59.371" v="3863" actId="26606"/>
          <ac:spMkLst>
            <pc:docMk/>
            <pc:sldMk cId="3761896801" sldId="273"/>
            <ac:spMk id="82" creationId="{4EDB2B02-86A2-46F5-A4BE-B7D9B10411D6}"/>
          </ac:spMkLst>
        </pc:spChg>
        <pc:spChg chg="add del">
          <ac:chgData name="Chris Peter Ashmead (1902167)" userId="798f9cf3-3d29-4f73-ad2e-dff5b8e05a69" providerId="ADAL" clId="{C8D34F50-536B-9043-8413-416D71477367}" dt="2021-01-07T02:19:49.382" v="3835" actId="26606"/>
          <ac:spMkLst>
            <pc:docMk/>
            <pc:sldMk cId="3761896801" sldId="273"/>
            <ac:spMk id="83" creationId="{E898931C-0323-41FA-A036-20F818B1FF81}"/>
          </ac:spMkLst>
        </pc:spChg>
        <pc:spChg chg="add">
          <ac:chgData name="Chris Peter Ashmead (1902167)" userId="798f9cf3-3d29-4f73-ad2e-dff5b8e05a69" providerId="ADAL" clId="{C8D34F50-536B-9043-8413-416D71477367}" dt="2021-01-07T09:14:59.371" v="3863" actId="26606"/>
          <ac:spMkLst>
            <pc:docMk/>
            <pc:sldMk cId="3761896801" sldId="273"/>
            <ac:spMk id="84" creationId="{43954639-FB5D-41F4-9560-6F6DFE778425}"/>
          </ac:spMkLst>
        </pc:spChg>
        <pc:spChg chg="add del">
          <ac:chgData name="Chris Peter Ashmead (1902167)" userId="798f9cf3-3d29-4f73-ad2e-dff5b8e05a69" providerId="ADAL" clId="{C8D34F50-536B-9043-8413-416D71477367}" dt="2021-01-07T02:19:49.382" v="3835" actId="26606"/>
          <ac:spMkLst>
            <pc:docMk/>
            <pc:sldMk cId="3761896801" sldId="273"/>
            <ac:spMk id="85" creationId="{89AFE9DD-0792-4B98-B4EB-97ACA17E6AA8}"/>
          </ac:spMkLst>
        </pc:spChg>
        <pc:spChg chg="add">
          <ac:chgData name="Chris Peter Ashmead (1902167)" userId="798f9cf3-3d29-4f73-ad2e-dff5b8e05a69" providerId="ADAL" clId="{C8D34F50-536B-9043-8413-416D71477367}" dt="2021-01-07T09:14:59.371" v="3863" actId="26606"/>
          <ac:spMkLst>
            <pc:docMk/>
            <pc:sldMk cId="3761896801" sldId="273"/>
            <ac:spMk id="86" creationId="{E898931C-0323-41FA-A036-20F818B1FF81}"/>
          </ac:spMkLst>
        </pc:spChg>
        <pc:spChg chg="add del">
          <ac:chgData name="Chris Peter Ashmead (1902167)" userId="798f9cf3-3d29-4f73-ad2e-dff5b8e05a69" providerId="ADAL" clId="{C8D34F50-536B-9043-8413-416D71477367}" dt="2021-01-07T02:19:49.382" v="3835" actId="26606"/>
          <ac:spMkLst>
            <pc:docMk/>
            <pc:sldMk cId="3761896801" sldId="273"/>
            <ac:spMk id="87" creationId="{3981F5C4-9AE1-404E-AF44-A4E6DB374F9D}"/>
          </ac:spMkLst>
        </pc:spChg>
        <pc:spChg chg="add">
          <ac:chgData name="Chris Peter Ashmead (1902167)" userId="798f9cf3-3d29-4f73-ad2e-dff5b8e05a69" providerId="ADAL" clId="{C8D34F50-536B-9043-8413-416D71477367}" dt="2021-01-07T09:14:59.371" v="3863" actId="26606"/>
          <ac:spMkLst>
            <pc:docMk/>
            <pc:sldMk cId="3761896801" sldId="273"/>
            <ac:spMk id="88" creationId="{89AFE9DD-0792-4B98-B4EB-97ACA17E6AA8}"/>
          </ac:spMkLst>
        </pc:spChg>
        <pc:spChg chg="add del">
          <ac:chgData name="Chris Peter Ashmead (1902167)" userId="798f9cf3-3d29-4f73-ad2e-dff5b8e05a69" providerId="ADAL" clId="{C8D34F50-536B-9043-8413-416D71477367}" dt="2021-01-07T02:19:49.382" v="3835" actId="26606"/>
          <ac:spMkLst>
            <pc:docMk/>
            <pc:sldMk cId="3761896801" sldId="273"/>
            <ac:spMk id="89" creationId="{763C1781-8726-4FAC-8C45-FF40376BE409}"/>
          </ac:spMkLst>
        </pc:spChg>
        <pc:spChg chg="add">
          <ac:chgData name="Chris Peter Ashmead (1902167)" userId="798f9cf3-3d29-4f73-ad2e-dff5b8e05a69" providerId="ADAL" clId="{C8D34F50-536B-9043-8413-416D71477367}" dt="2021-01-07T09:14:59.371" v="3863" actId="26606"/>
          <ac:spMkLst>
            <pc:docMk/>
            <pc:sldMk cId="3761896801" sldId="273"/>
            <ac:spMk id="90" creationId="{3981F5C4-9AE1-404E-AF44-A4E6DB374F9D}"/>
          </ac:spMkLst>
        </pc:spChg>
        <pc:spChg chg="add del">
          <ac:chgData name="Chris Peter Ashmead (1902167)" userId="798f9cf3-3d29-4f73-ad2e-dff5b8e05a69" providerId="ADAL" clId="{C8D34F50-536B-9043-8413-416D71477367}" dt="2021-01-07T02:19:49.382" v="3835" actId="26606"/>
          <ac:spMkLst>
            <pc:docMk/>
            <pc:sldMk cId="3761896801" sldId="273"/>
            <ac:spMk id="91" creationId="{301491B5-56C7-43DC-A3D9-861EECCA056A}"/>
          </ac:spMkLst>
        </pc:spChg>
        <pc:spChg chg="add">
          <ac:chgData name="Chris Peter Ashmead (1902167)" userId="798f9cf3-3d29-4f73-ad2e-dff5b8e05a69" providerId="ADAL" clId="{C8D34F50-536B-9043-8413-416D71477367}" dt="2021-01-07T09:14:59.371" v="3863" actId="26606"/>
          <ac:spMkLst>
            <pc:docMk/>
            <pc:sldMk cId="3761896801" sldId="273"/>
            <ac:spMk id="92" creationId="{763C1781-8726-4FAC-8C45-FF40376BE409}"/>
          </ac:spMkLst>
        </pc:spChg>
        <pc:spChg chg="add del">
          <ac:chgData name="Chris Peter Ashmead (1902167)" userId="798f9cf3-3d29-4f73-ad2e-dff5b8e05a69" providerId="ADAL" clId="{C8D34F50-536B-9043-8413-416D71477367}" dt="2021-01-07T02:19:49.382" v="3835" actId="26606"/>
          <ac:spMkLst>
            <pc:docMk/>
            <pc:sldMk cId="3761896801" sldId="273"/>
            <ac:spMk id="93" creationId="{237E2353-22DF-46E0-A200-FB30F8F394E2}"/>
          </ac:spMkLst>
        </pc:spChg>
        <pc:spChg chg="add">
          <ac:chgData name="Chris Peter Ashmead (1902167)" userId="798f9cf3-3d29-4f73-ad2e-dff5b8e05a69" providerId="ADAL" clId="{C8D34F50-536B-9043-8413-416D71477367}" dt="2021-01-07T09:14:59.371" v="3863" actId="26606"/>
          <ac:spMkLst>
            <pc:docMk/>
            <pc:sldMk cId="3761896801" sldId="273"/>
            <ac:spMk id="94" creationId="{301491B5-56C7-43DC-A3D9-861EECCA056A}"/>
          </ac:spMkLst>
        </pc:spChg>
        <pc:spChg chg="add del">
          <ac:chgData name="Chris Peter Ashmead (1902167)" userId="798f9cf3-3d29-4f73-ad2e-dff5b8e05a69" providerId="ADAL" clId="{C8D34F50-536B-9043-8413-416D71477367}" dt="2021-01-07T02:19:49.382" v="3835" actId="26606"/>
          <ac:spMkLst>
            <pc:docMk/>
            <pc:sldMk cId="3761896801" sldId="273"/>
            <ac:spMk id="95" creationId="{DD6138DB-057B-45F7-A5F4-E7BFDA20D02C}"/>
          </ac:spMkLst>
        </pc:spChg>
        <pc:spChg chg="add">
          <ac:chgData name="Chris Peter Ashmead (1902167)" userId="798f9cf3-3d29-4f73-ad2e-dff5b8e05a69" providerId="ADAL" clId="{C8D34F50-536B-9043-8413-416D71477367}" dt="2021-01-07T09:14:59.371" v="3863" actId="26606"/>
          <ac:spMkLst>
            <pc:docMk/>
            <pc:sldMk cId="3761896801" sldId="273"/>
            <ac:spMk id="96" creationId="{237E2353-22DF-46E0-A200-FB30F8F394E2}"/>
          </ac:spMkLst>
        </pc:spChg>
        <pc:spChg chg="add del">
          <ac:chgData name="Chris Peter Ashmead (1902167)" userId="798f9cf3-3d29-4f73-ad2e-dff5b8e05a69" providerId="ADAL" clId="{C8D34F50-536B-9043-8413-416D71477367}" dt="2021-01-07T02:19:49.382" v="3835" actId="26606"/>
          <ac:spMkLst>
            <pc:docMk/>
            <pc:sldMk cId="3761896801" sldId="273"/>
            <ac:spMk id="97" creationId="{79A54AB1-B64F-4843-BFAB-81CB74E66B65}"/>
          </ac:spMkLst>
        </pc:spChg>
        <pc:spChg chg="add">
          <ac:chgData name="Chris Peter Ashmead (1902167)" userId="798f9cf3-3d29-4f73-ad2e-dff5b8e05a69" providerId="ADAL" clId="{C8D34F50-536B-9043-8413-416D71477367}" dt="2021-01-07T09:14:59.371" v="3863" actId="26606"/>
          <ac:spMkLst>
            <pc:docMk/>
            <pc:sldMk cId="3761896801" sldId="273"/>
            <ac:spMk id="98" creationId="{DD6138DB-057B-45F7-A5F4-E7BFDA20D02C}"/>
          </ac:spMkLst>
        </pc:spChg>
        <pc:spChg chg="add">
          <ac:chgData name="Chris Peter Ashmead (1902167)" userId="798f9cf3-3d29-4f73-ad2e-dff5b8e05a69" providerId="ADAL" clId="{C8D34F50-536B-9043-8413-416D71477367}" dt="2021-01-07T09:14:59.371" v="3863" actId="26606"/>
          <ac:spMkLst>
            <pc:docMk/>
            <pc:sldMk cId="3761896801" sldId="273"/>
            <ac:spMk id="100" creationId="{79A54AB1-B64F-4843-BFAB-81CB74E66B65}"/>
          </ac:spMkLst>
        </pc:spChg>
        <pc:spChg chg="add del">
          <ac:chgData name="Chris Peter Ashmead (1902167)" userId="798f9cf3-3d29-4f73-ad2e-dff5b8e05a69" providerId="ADAL" clId="{C8D34F50-536B-9043-8413-416D71477367}" dt="2021-01-07T09:14:59.371" v="3863" actId="26606"/>
          <ac:spMkLst>
            <pc:docMk/>
            <pc:sldMk cId="3761896801" sldId="273"/>
            <ac:spMk id="2052" creationId="{16C5FA50-8D52-4617-AF91-5C7B1C8352F1}"/>
          </ac:spMkLst>
        </pc:spChg>
        <pc:spChg chg="add del">
          <ac:chgData name="Chris Peter Ashmead (1902167)" userId="798f9cf3-3d29-4f73-ad2e-dff5b8e05a69" providerId="ADAL" clId="{C8D34F50-536B-9043-8413-416D71477367}" dt="2021-01-07T09:14:59.371" v="3863" actId="26606"/>
          <ac:spMkLst>
            <pc:docMk/>
            <pc:sldMk cId="3761896801" sldId="273"/>
            <ac:spMk id="2053" creationId="{E223798C-12AD-4B0C-A50C-D676347D67CF}"/>
          </ac:spMkLst>
        </pc:spChg>
        <pc:picChg chg="add del mod">
          <ac:chgData name="Chris Peter Ashmead (1902167)" userId="798f9cf3-3d29-4f73-ad2e-dff5b8e05a69" providerId="ADAL" clId="{C8D34F50-536B-9043-8413-416D71477367}" dt="2021-01-08T10:38:48.335" v="4018"/>
          <ac:picMkLst>
            <pc:docMk/>
            <pc:sldMk cId="3761896801" sldId="273"/>
            <ac:picMk id="4" creationId="{931416FE-F087-7C48-ABD8-180418C413DA}"/>
          </ac:picMkLst>
        </pc:picChg>
        <pc:picChg chg="add mod">
          <ac:chgData name="Chris Peter Ashmead (1902167)" userId="798f9cf3-3d29-4f73-ad2e-dff5b8e05a69" providerId="ADAL" clId="{C8D34F50-536B-9043-8413-416D71477367}" dt="2021-01-08T10:38:48.335" v="4018"/>
          <ac:picMkLst>
            <pc:docMk/>
            <pc:sldMk cId="3761896801" sldId="273"/>
            <ac:picMk id="5" creationId="{94D9185C-D6B3-9E4C-9CF2-22E0D59CC105}"/>
          </ac:picMkLst>
        </pc:picChg>
        <pc:picChg chg="add mod">
          <ac:chgData name="Chris Peter Ashmead (1902167)" userId="798f9cf3-3d29-4f73-ad2e-dff5b8e05a69" providerId="ADAL" clId="{C8D34F50-536B-9043-8413-416D71477367}" dt="2021-01-07T09:14:59.371" v="3863" actId="26606"/>
          <ac:picMkLst>
            <pc:docMk/>
            <pc:sldMk cId="3761896801" sldId="273"/>
            <ac:picMk id="2050" creationId="{BE463E5C-CE0E-724B-A89A-FCD89335C4B7}"/>
          </ac:picMkLst>
        </pc:picChg>
      </pc:sldChg>
      <pc:sldChg chg="addSp delSp modSp new mod ord modTransition">
        <pc:chgData name="Chris Peter Ashmead (1902167)" userId="798f9cf3-3d29-4f73-ad2e-dff5b8e05a69" providerId="ADAL" clId="{C8D34F50-536B-9043-8413-416D71477367}" dt="2021-01-08T15:26:48.702" v="4143"/>
        <pc:sldMkLst>
          <pc:docMk/>
          <pc:sldMk cId="3956103401" sldId="274"/>
        </pc:sldMkLst>
        <pc:spChg chg="del">
          <ac:chgData name="Chris Peter Ashmead (1902167)" userId="798f9cf3-3d29-4f73-ad2e-dff5b8e05a69" providerId="ADAL" clId="{C8D34F50-536B-9043-8413-416D71477367}" dt="2021-01-08T15:13:45.704" v="4099" actId="478"/>
          <ac:spMkLst>
            <pc:docMk/>
            <pc:sldMk cId="3956103401" sldId="274"/>
            <ac:spMk id="2" creationId="{3679C36D-B935-9546-9932-6B72DFA4E800}"/>
          </ac:spMkLst>
        </pc:spChg>
        <pc:spChg chg="del">
          <ac:chgData name="Chris Peter Ashmead (1902167)" userId="798f9cf3-3d29-4f73-ad2e-dff5b8e05a69" providerId="ADAL" clId="{C8D34F50-536B-9043-8413-416D71477367}" dt="2021-01-08T15:13:49.047" v="4100"/>
          <ac:spMkLst>
            <pc:docMk/>
            <pc:sldMk cId="3956103401" sldId="274"/>
            <ac:spMk id="3" creationId="{FF710F8C-14C8-5547-92E6-6ED2F52762B0}"/>
          </ac:spMkLst>
        </pc:spChg>
        <pc:spChg chg="add del mod">
          <ac:chgData name="Chris Peter Ashmead (1902167)" userId="798f9cf3-3d29-4f73-ad2e-dff5b8e05a69" providerId="ADAL" clId="{C8D34F50-536B-9043-8413-416D71477367}" dt="2021-01-08T15:13:54.217" v="4101"/>
          <ac:spMkLst>
            <pc:docMk/>
            <pc:sldMk cId="3956103401" sldId="274"/>
            <ac:spMk id="4" creationId="{5E64ACBB-6F2B-814D-B70E-5D093F52E69F}"/>
          </ac:spMkLst>
        </pc:spChg>
        <pc:spChg chg="add del mod">
          <ac:chgData name="Chris Peter Ashmead (1902167)" userId="798f9cf3-3d29-4f73-ad2e-dff5b8e05a69" providerId="ADAL" clId="{C8D34F50-536B-9043-8413-416D71477367}" dt="2021-01-08T15:14:02.468" v="4102"/>
          <ac:spMkLst>
            <pc:docMk/>
            <pc:sldMk cId="3956103401" sldId="274"/>
            <ac:spMk id="5" creationId="{07B32A25-FA30-3347-976A-90155AC68AF6}"/>
          </ac:spMkLst>
        </pc:spChg>
        <pc:spChg chg="add del mod">
          <ac:chgData name="Chris Peter Ashmead (1902167)" userId="798f9cf3-3d29-4f73-ad2e-dff5b8e05a69" providerId="ADAL" clId="{C8D34F50-536B-9043-8413-416D71477367}" dt="2021-01-08T15:14:11.262" v="4103"/>
          <ac:spMkLst>
            <pc:docMk/>
            <pc:sldMk cId="3956103401" sldId="274"/>
            <ac:spMk id="6" creationId="{644D2597-96D1-4A4A-BE0B-AAE4A7AD2DE4}"/>
          </ac:spMkLst>
        </pc:spChg>
        <pc:spChg chg="add del mod">
          <ac:chgData name="Chris Peter Ashmead (1902167)" userId="798f9cf3-3d29-4f73-ad2e-dff5b8e05a69" providerId="ADAL" clId="{C8D34F50-536B-9043-8413-416D71477367}" dt="2021-01-08T15:15:06.763" v="4105"/>
          <ac:spMkLst>
            <pc:docMk/>
            <pc:sldMk cId="3956103401" sldId="274"/>
            <ac:spMk id="7" creationId="{725F5D54-682D-9C45-ACC2-2DB4988C0D82}"/>
          </ac:spMkLst>
        </pc:spChg>
        <pc:spChg chg="add del mod">
          <ac:chgData name="Chris Peter Ashmead (1902167)" userId="798f9cf3-3d29-4f73-ad2e-dff5b8e05a69" providerId="ADAL" clId="{C8D34F50-536B-9043-8413-416D71477367}" dt="2021-01-08T15:15:06.763" v="4105"/>
          <ac:spMkLst>
            <pc:docMk/>
            <pc:sldMk cId="3956103401" sldId="274"/>
            <ac:spMk id="8" creationId="{BEA2C79D-4D3B-7746-8665-FB09311E78C2}"/>
          </ac:spMkLst>
        </pc:spChg>
        <pc:picChg chg="add">
          <ac:chgData name="Chris Peter Ashmead (1902167)" userId="798f9cf3-3d29-4f73-ad2e-dff5b8e05a69" providerId="ADAL" clId="{C8D34F50-536B-9043-8413-416D71477367}" dt="2021-01-08T15:15:06.822" v="4106"/>
          <ac:picMkLst>
            <pc:docMk/>
            <pc:sldMk cId="3956103401" sldId="274"/>
            <ac:picMk id="9" creationId="{931B0B38-1C6E-8C43-9594-EB4A47A0F1C4}"/>
          </ac:picMkLst>
        </pc:picChg>
        <pc:picChg chg="add del mod">
          <ac:chgData name="Chris Peter Ashmead (1902167)" userId="798f9cf3-3d29-4f73-ad2e-dff5b8e05a69" providerId="ADAL" clId="{C8D34F50-536B-9043-8413-416D71477367}" dt="2021-01-08T15:26:48.702" v="4143"/>
          <ac:picMkLst>
            <pc:docMk/>
            <pc:sldMk cId="3956103401" sldId="274"/>
            <ac:picMk id="10" creationId="{6094C8EF-F086-B44E-868D-66E689484809}"/>
          </ac:picMkLst>
        </pc:picChg>
        <pc:picChg chg="add mod">
          <ac:chgData name="Chris Peter Ashmead (1902167)" userId="798f9cf3-3d29-4f73-ad2e-dff5b8e05a69" providerId="ADAL" clId="{C8D34F50-536B-9043-8413-416D71477367}" dt="2021-01-08T15:26:48.702" v="4143"/>
          <ac:picMkLst>
            <pc:docMk/>
            <pc:sldMk cId="3956103401" sldId="274"/>
            <ac:picMk id="11" creationId="{5654AEC5-C959-F44B-AC7D-E47ECA188B4B}"/>
          </ac:picMkLst>
        </pc:picChg>
      </pc:sldChg>
      <pc:sldChg chg="addSp delSp modSp new mod setBg">
        <pc:chgData name="Chris Peter Ashmead (1902167)" userId="798f9cf3-3d29-4f73-ad2e-dff5b8e05a69" providerId="ADAL" clId="{C8D34F50-536B-9043-8413-416D71477367}" dt="2021-01-08T20:40:27.669" v="4329" actId="5793"/>
        <pc:sldMkLst>
          <pc:docMk/>
          <pc:sldMk cId="3612808472" sldId="275"/>
        </pc:sldMkLst>
        <pc:spChg chg="mod">
          <ac:chgData name="Chris Peter Ashmead (1902167)" userId="798f9cf3-3d29-4f73-ad2e-dff5b8e05a69" providerId="ADAL" clId="{C8D34F50-536B-9043-8413-416D71477367}" dt="2021-01-08T20:40:12.642" v="4328" actId="115"/>
          <ac:spMkLst>
            <pc:docMk/>
            <pc:sldMk cId="3612808472" sldId="275"/>
            <ac:spMk id="2" creationId="{BC56B1C6-9AFC-DB41-8014-EBC30E43082D}"/>
          </ac:spMkLst>
        </pc:spChg>
        <pc:spChg chg="add del mod">
          <ac:chgData name="Chris Peter Ashmead (1902167)" userId="798f9cf3-3d29-4f73-ad2e-dff5b8e05a69" providerId="ADAL" clId="{C8D34F50-536B-9043-8413-416D71477367}" dt="2021-01-08T20:40:27.669" v="4329" actId="5793"/>
          <ac:spMkLst>
            <pc:docMk/>
            <pc:sldMk cId="3612808472" sldId="275"/>
            <ac:spMk id="3" creationId="{76E82569-1AE5-404D-90B1-C9683D23A61B}"/>
          </ac:spMkLst>
        </pc:spChg>
        <pc:spChg chg="add del">
          <ac:chgData name="Chris Peter Ashmead (1902167)" userId="798f9cf3-3d29-4f73-ad2e-dff5b8e05a69" providerId="ADAL" clId="{C8D34F50-536B-9043-8413-416D71477367}" dt="2021-01-08T15:15:34.425" v="4109" actId="26606"/>
          <ac:spMkLst>
            <pc:docMk/>
            <pc:sldMk cId="3612808472" sldId="275"/>
            <ac:spMk id="8" creationId="{23962611-DFD5-4092-AAFD-559E3DFCE2C9}"/>
          </ac:spMkLst>
        </pc:spChg>
        <pc:picChg chg="add del">
          <ac:chgData name="Chris Peter Ashmead (1902167)" userId="798f9cf3-3d29-4f73-ad2e-dff5b8e05a69" providerId="ADAL" clId="{C8D34F50-536B-9043-8413-416D71477367}" dt="2021-01-08T15:15:34.425" v="4109" actId="26606"/>
          <ac:picMkLst>
            <pc:docMk/>
            <pc:sldMk cId="3612808472" sldId="275"/>
            <ac:picMk id="10" creationId="{2270F1FA-0425-408F-9861-80BF5AFB276D}"/>
          </ac:picMkLst>
        </pc:picChg>
      </pc:sldChg>
      <pc:sldChg chg="addSp delSp modSp new mod setBg">
        <pc:chgData name="Chris Peter Ashmead (1902167)" userId="798f9cf3-3d29-4f73-ad2e-dff5b8e05a69" providerId="ADAL" clId="{C8D34F50-536B-9043-8413-416D71477367}" dt="2021-01-08T15:19:08.878" v="4135" actId="14100"/>
        <pc:sldMkLst>
          <pc:docMk/>
          <pc:sldMk cId="3305558701" sldId="276"/>
        </pc:sldMkLst>
        <pc:spChg chg="mod">
          <ac:chgData name="Chris Peter Ashmead (1902167)" userId="798f9cf3-3d29-4f73-ad2e-dff5b8e05a69" providerId="ADAL" clId="{C8D34F50-536B-9043-8413-416D71477367}" dt="2021-01-08T15:19:00.533" v="4134" actId="255"/>
          <ac:spMkLst>
            <pc:docMk/>
            <pc:sldMk cId="3305558701" sldId="276"/>
            <ac:spMk id="2" creationId="{84F79E64-9AA5-3C4E-89D8-6BB892628F4D}"/>
          </ac:spMkLst>
        </pc:spChg>
        <pc:spChg chg="del">
          <ac:chgData name="Chris Peter Ashmead (1902167)" userId="798f9cf3-3d29-4f73-ad2e-dff5b8e05a69" providerId="ADAL" clId="{C8D34F50-536B-9043-8413-416D71477367}" dt="2021-01-08T15:18:09.913" v="4125"/>
          <ac:spMkLst>
            <pc:docMk/>
            <pc:sldMk cId="3305558701" sldId="276"/>
            <ac:spMk id="3" creationId="{D953AFC2-60D5-6E45-9A83-C93FEC671504}"/>
          </ac:spMkLst>
        </pc:spChg>
        <pc:spChg chg="add del">
          <ac:chgData name="Chris Peter Ashmead (1902167)" userId="798f9cf3-3d29-4f73-ad2e-dff5b8e05a69" providerId="ADAL" clId="{C8D34F50-536B-9043-8413-416D71477367}" dt="2021-01-08T15:18:27.337" v="4128" actId="478"/>
          <ac:spMkLst>
            <pc:docMk/>
            <pc:sldMk cId="3305558701" sldId="276"/>
            <ac:spMk id="8" creationId="{C9D4075A-1EAE-4EC5-A197-8E93F7F10CEC}"/>
          </ac:spMkLst>
        </pc:spChg>
        <pc:spChg chg="add">
          <ac:chgData name="Chris Peter Ashmead (1902167)" userId="798f9cf3-3d29-4f73-ad2e-dff5b8e05a69" providerId="ADAL" clId="{C8D34F50-536B-9043-8413-416D71477367}" dt="2021-01-08T15:18:23.575" v="4127" actId="26606"/>
          <ac:spMkLst>
            <pc:docMk/>
            <pc:sldMk cId="3305558701" sldId="276"/>
            <ac:spMk id="11" creationId="{EBF87945-A001-489F-9D9B-7D9435F0B9CA}"/>
          </ac:spMkLst>
        </pc:spChg>
        <pc:picChg chg="add mod">
          <ac:chgData name="Chris Peter Ashmead (1902167)" userId="798f9cf3-3d29-4f73-ad2e-dff5b8e05a69" providerId="ADAL" clId="{C8D34F50-536B-9043-8413-416D71477367}" dt="2021-01-08T15:19:08.878" v="4135" actId="14100"/>
          <ac:picMkLst>
            <pc:docMk/>
            <pc:sldMk cId="3305558701" sldId="276"/>
            <ac:picMk id="4" creationId="{DF6260C2-B7ED-044A-8BBA-BD3981C6B3DA}"/>
          </ac:picMkLst>
        </pc:picChg>
      </pc:sldChg>
      <pc:sldMasterChg chg="add del addSldLayout delSldLayout">
        <pc:chgData name="Chris Peter Ashmead (1902167)" userId="798f9cf3-3d29-4f73-ad2e-dff5b8e05a69" providerId="ADAL" clId="{C8D34F50-536B-9043-8413-416D71477367}" dt="2020-12-27T10:01:16.743" v="44" actId="26606"/>
        <pc:sldMasterMkLst>
          <pc:docMk/>
          <pc:sldMasterMk cId="3681541279" sldId="2147483648"/>
        </pc:sldMasterMkLst>
        <pc:sldLayoutChg chg="add del">
          <pc:chgData name="Chris Peter Ashmead (1902167)" userId="798f9cf3-3d29-4f73-ad2e-dff5b8e05a69" providerId="ADAL" clId="{C8D34F50-536B-9043-8413-416D71477367}" dt="2020-12-27T10:01:16.743" v="44" actId="26606"/>
          <pc:sldLayoutMkLst>
            <pc:docMk/>
            <pc:sldMasterMk cId="3681541279" sldId="2147483648"/>
            <pc:sldLayoutMk cId="2323108537" sldId="2147483649"/>
          </pc:sldLayoutMkLst>
        </pc:sldLayoutChg>
        <pc:sldLayoutChg chg="add del">
          <pc:chgData name="Chris Peter Ashmead (1902167)" userId="798f9cf3-3d29-4f73-ad2e-dff5b8e05a69" providerId="ADAL" clId="{C8D34F50-536B-9043-8413-416D71477367}" dt="2020-12-27T10:01:16.743" v="44" actId="26606"/>
          <pc:sldLayoutMkLst>
            <pc:docMk/>
            <pc:sldMasterMk cId="3681541279" sldId="2147483648"/>
            <pc:sldLayoutMk cId="4224988015" sldId="2147483650"/>
          </pc:sldLayoutMkLst>
        </pc:sldLayoutChg>
        <pc:sldLayoutChg chg="add del">
          <pc:chgData name="Chris Peter Ashmead (1902167)" userId="798f9cf3-3d29-4f73-ad2e-dff5b8e05a69" providerId="ADAL" clId="{C8D34F50-536B-9043-8413-416D71477367}" dt="2020-12-27T10:01:16.743" v="44" actId="26606"/>
          <pc:sldLayoutMkLst>
            <pc:docMk/>
            <pc:sldMasterMk cId="3681541279" sldId="2147483648"/>
            <pc:sldLayoutMk cId="2847610784" sldId="2147483651"/>
          </pc:sldLayoutMkLst>
        </pc:sldLayoutChg>
        <pc:sldLayoutChg chg="add del">
          <pc:chgData name="Chris Peter Ashmead (1902167)" userId="798f9cf3-3d29-4f73-ad2e-dff5b8e05a69" providerId="ADAL" clId="{C8D34F50-536B-9043-8413-416D71477367}" dt="2020-12-27T10:01:16.743" v="44" actId="26606"/>
          <pc:sldLayoutMkLst>
            <pc:docMk/>
            <pc:sldMasterMk cId="3681541279" sldId="2147483648"/>
            <pc:sldLayoutMk cId="577713242" sldId="2147483652"/>
          </pc:sldLayoutMkLst>
        </pc:sldLayoutChg>
        <pc:sldLayoutChg chg="add del">
          <pc:chgData name="Chris Peter Ashmead (1902167)" userId="798f9cf3-3d29-4f73-ad2e-dff5b8e05a69" providerId="ADAL" clId="{C8D34F50-536B-9043-8413-416D71477367}" dt="2020-12-27T10:01:16.743" v="44" actId="26606"/>
          <pc:sldLayoutMkLst>
            <pc:docMk/>
            <pc:sldMasterMk cId="3681541279" sldId="2147483648"/>
            <pc:sldLayoutMk cId="1188604149" sldId="2147483653"/>
          </pc:sldLayoutMkLst>
        </pc:sldLayoutChg>
        <pc:sldLayoutChg chg="add del">
          <pc:chgData name="Chris Peter Ashmead (1902167)" userId="798f9cf3-3d29-4f73-ad2e-dff5b8e05a69" providerId="ADAL" clId="{C8D34F50-536B-9043-8413-416D71477367}" dt="2020-12-27T10:01:16.743" v="44" actId="26606"/>
          <pc:sldLayoutMkLst>
            <pc:docMk/>
            <pc:sldMasterMk cId="3681541279" sldId="2147483648"/>
            <pc:sldLayoutMk cId="1217737826" sldId="2147483654"/>
          </pc:sldLayoutMkLst>
        </pc:sldLayoutChg>
        <pc:sldLayoutChg chg="add del">
          <pc:chgData name="Chris Peter Ashmead (1902167)" userId="798f9cf3-3d29-4f73-ad2e-dff5b8e05a69" providerId="ADAL" clId="{C8D34F50-536B-9043-8413-416D71477367}" dt="2020-12-27T10:01:16.743" v="44" actId="26606"/>
          <pc:sldLayoutMkLst>
            <pc:docMk/>
            <pc:sldMasterMk cId="3681541279" sldId="2147483648"/>
            <pc:sldLayoutMk cId="1524304331" sldId="2147483655"/>
          </pc:sldLayoutMkLst>
        </pc:sldLayoutChg>
        <pc:sldLayoutChg chg="add del">
          <pc:chgData name="Chris Peter Ashmead (1902167)" userId="798f9cf3-3d29-4f73-ad2e-dff5b8e05a69" providerId="ADAL" clId="{C8D34F50-536B-9043-8413-416D71477367}" dt="2020-12-27T10:01:16.743" v="44" actId="26606"/>
          <pc:sldLayoutMkLst>
            <pc:docMk/>
            <pc:sldMasterMk cId="3681541279" sldId="2147483648"/>
            <pc:sldLayoutMk cId="1813731866" sldId="2147483656"/>
          </pc:sldLayoutMkLst>
        </pc:sldLayoutChg>
        <pc:sldLayoutChg chg="add del">
          <pc:chgData name="Chris Peter Ashmead (1902167)" userId="798f9cf3-3d29-4f73-ad2e-dff5b8e05a69" providerId="ADAL" clId="{C8D34F50-536B-9043-8413-416D71477367}" dt="2020-12-27T10:01:16.743" v="44" actId="26606"/>
          <pc:sldLayoutMkLst>
            <pc:docMk/>
            <pc:sldMasterMk cId="3681541279" sldId="2147483648"/>
            <pc:sldLayoutMk cId="1289077637" sldId="2147483657"/>
          </pc:sldLayoutMkLst>
        </pc:sldLayoutChg>
        <pc:sldLayoutChg chg="add del">
          <pc:chgData name="Chris Peter Ashmead (1902167)" userId="798f9cf3-3d29-4f73-ad2e-dff5b8e05a69" providerId="ADAL" clId="{C8D34F50-536B-9043-8413-416D71477367}" dt="2020-12-27T10:01:16.743" v="44" actId="26606"/>
          <pc:sldLayoutMkLst>
            <pc:docMk/>
            <pc:sldMasterMk cId="3681541279" sldId="2147483648"/>
            <pc:sldLayoutMk cId="209314022" sldId="2147483658"/>
          </pc:sldLayoutMkLst>
        </pc:sldLayoutChg>
        <pc:sldLayoutChg chg="add del">
          <pc:chgData name="Chris Peter Ashmead (1902167)" userId="798f9cf3-3d29-4f73-ad2e-dff5b8e05a69" providerId="ADAL" clId="{C8D34F50-536B-9043-8413-416D71477367}" dt="2020-12-27T10:01:16.743" v="44" actId="26606"/>
          <pc:sldLayoutMkLst>
            <pc:docMk/>
            <pc:sldMasterMk cId="3681541279" sldId="2147483648"/>
            <pc:sldLayoutMk cId="3091472629" sldId="2147483659"/>
          </pc:sldLayoutMkLst>
        </pc:sldLayoutChg>
      </pc:sldMasterChg>
      <pc:sldMasterChg chg="add del addSldLayout delSldLayout">
        <pc:chgData name="Chris Peter Ashmead (1902167)" userId="798f9cf3-3d29-4f73-ad2e-dff5b8e05a69" providerId="ADAL" clId="{C8D34F50-536B-9043-8413-416D71477367}" dt="2020-12-27T10:01:16.743" v="44" actId="26606"/>
        <pc:sldMasterMkLst>
          <pc:docMk/>
          <pc:sldMasterMk cId="3458816141" sldId="2147483738"/>
        </pc:sldMasterMkLst>
        <pc:sldLayoutChg chg="add del">
          <pc:chgData name="Chris Peter Ashmead (1902167)" userId="798f9cf3-3d29-4f73-ad2e-dff5b8e05a69" providerId="ADAL" clId="{C8D34F50-536B-9043-8413-416D71477367}" dt="2020-12-27T10:01:16.743" v="44" actId="26606"/>
          <pc:sldLayoutMkLst>
            <pc:docMk/>
            <pc:sldMasterMk cId="3458816141" sldId="2147483738"/>
            <pc:sldLayoutMk cId="654017067" sldId="2147483727"/>
          </pc:sldLayoutMkLst>
        </pc:sldLayoutChg>
        <pc:sldLayoutChg chg="add del">
          <pc:chgData name="Chris Peter Ashmead (1902167)" userId="798f9cf3-3d29-4f73-ad2e-dff5b8e05a69" providerId="ADAL" clId="{C8D34F50-536B-9043-8413-416D71477367}" dt="2020-12-27T10:01:16.743" v="44" actId="26606"/>
          <pc:sldLayoutMkLst>
            <pc:docMk/>
            <pc:sldMasterMk cId="3458816141" sldId="2147483738"/>
            <pc:sldLayoutMk cId="2708228173" sldId="2147483728"/>
          </pc:sldLayoutMkLst>
        </pc:sldLayoutChg>
        <pc:sldLayoutChg chg="add del">
          <pc:chgData name="Chris Peter Ashmead (1902167)" userId="798f9cf3-3d29-4f73-ad2e-dff5b8e05a69" providerId="ADAL" clId="{C8D34F50-536B-9043-8413-416D71477367}" dt="2020-12-27T10:01:16.743" v="44" actId="26606"/>
          <pc:sldLayoutMkLst>
            <pc:docMk/>
            <pc:sldMasterMk cId="3458816141" sldId="2147483738"/>
            <pc:sldLayoutMk cId="2500764744" sldId="2147483729"/>
          </pc:sldLayoutMkLst>
        </pc:sldLayoutChg>
        <pc:sldLayoutChg chg="add del">
          <pc:chgData name="Chris Peter Ashmead (1902167)" userId="798f9cf3-3d29-4f73-ad2e-dff5b8e05a69" providerId="ADAL" clId="{C8D34F50-536B-9043-8413-416D71477367}" dt="2020-12-27T10:01:16.743" v="44" actId="26606"/>
          <pc:sldLayoutMkLst>
            <pc:docMk/>
            <pc:sldMasterMk cId="3458816141" sldId="2147483738"/>
            <pc:sldLayoutMk cId="659746188" sldId="2147483730"/>
          </pc:sldLayoutMkLst>
        </pc:sldLayoutChg>
        <pc:sldLayoutChg chg="add del">
          <pc:chgData name="Chris Peter Ashmead (1902167)" userId="798f9cf3-3d29-4f73-ad2e-dff5b8e05a69" providerId="ADAL" clId="{C8D34F50-536B-9043-8413-416D71477367}" dt="2020-12-27T10:01:16.743" v="44" actId="26606"/>
          <pc:sldLayoutMkLst>
            <pc:docMk/>
            <pc:sldMasterMk cId="3458816141" sldId="2147483738"/>
            <pc:sldLayoutMk cId="2273281829" sldId="2147483731"/>
          </pc:sldLayoutMkLst>
        </pc:sldLayoutChg>
        <pc:sldLayoutChg chg="add del">
          <pc:chgData name="Chris Peter Ashmead (1902167)" userId="798f9cf3-3d29-4f73-ad2e-dff5b8e05a69" providerId="ADAL" clId="{C8D34F50-536B-9043-8413-416D71477367}" dt="2020-12-27T10:01:16.743" v="44" actId="26606"/>
          <pc:sldLayoutMkLst>
            <pc:docMk/>
            <pc:sldMasterMk cId="3458816141" sldId="2147483738"/>
            <pc:sldLayoutMk cId="3194447735" sldId="2147483732"/>
          </pc:sldLayoutMkLst>
        </pc:sldLayoutChg>
        <pc:sldLayoutChg chg="add del">
          <pc:chgData name="Chris Peter Ashmead (1902167)" userId="798f9cf3-3d29-4f73-ad2e-dff5b8e05a69" providerId="ADAL" clId="{C8D34F50-536B-9043-8413-416D71477367}" dt="2020-12-27T10:01:16.743" v="44" actId="26606"/>
          <pc:sldLayoutMkLst>
            <pc:docMk/>
            <pc:sldMasterMk cId="3458816141" sldId="2147483738"/>
            <pc:sldLayoutMk cId="1369754741" sldId="2147483733"/>
          </pc:sldLayoutMkLst>
        </pc:sldLayoutChg>
        <pc:sldLayoutChg chg="add del">
          <pc:chgData name="Chris Peter Ashmead (1902167)" userId="798f9cf3-3d29-4f73-ad2e-dff5b8e05a69" providerId="ADAL" clId="{C8D34F50-536B-9043-8413-416D71477367}" dt="2020-12-27T10:01:16.743" v="44" actId="26606"/>
          <pc:sldLayoutMkLst>
            <pc:docMk/>
            <pc:sldMasterMk cId="3458816141" sldId="2147483738"/>
            <pc:sldLayoutMk cId="144274324" sldId="2147483734"/>
          </pc:sldLayoutMkLst>
        </pc:sldLayoutChg>
        <pc:sldLayoutChg chg="add del">
          <pc:chgData name="Chris Peter Ashmead (1902167)" userId="798f9cf3-3d29-4f73-ad2e-dff5b8e05a69" providerId="ADAL" clId="{C8D34F50-536B-9043-8413-416D71477367}" dt="2020-12-27T10:01:16.743" v="44" actId="26606"/>
          <pc:sldLayoutMkLst>
            <pc:docMk/>
            <pc:sldMasterMk cId="3458816141" sldId="2147483738"/>
            <pc:sldLayoutMk cId="893547628" sldId="2147483735"/>
          </pc:sldLayoutMkLst>
        </pc:sldLayoutChg>
        <pc:sldLayoutChg chg="add del">
          <pc:chgData name="Chris Peter Ashmead (1902167)" userId="798f9cf3-3d29-4f73-ad2e-dff5b8e05a69" providerId="ADAL" clId="{C8D34F50-536B-9043-8413-416D71477367}" dt="2020-12-27T10:01:16.743" v="44" actId="26606"/>
          <pc:sldLayoutMkLst>
            <pc:docMk/>
            <pc:sldMasterMk cId="3458816141" sldId="2147483738"/>
            <pc:sldLayoutMk cId="1438742701" sldId="2147483736"/>
          </pc:sldLayoutMkLst>
        </pc:sldLayoutChg>
        <pc:sldLayoutChg chg="add del">
          <pc:chgData name="Chris Peter Ashmead (1902167)" userId="798f9cf3-3d29-4f73-ad2e-dff5b8e05a69" providerId="ADAL" clId="{C8D34F50-536B-9043-8413-416D71477367}" dt="2020-12-27T10:01:16.743" v="44" actId="26606"/>
          <pc:sldLayoutMkLst>
            <pc:docMk/>
            <pc:sldMasterMk cId="3458816141" sldId="2147483738"/>
            <pc:sldLayoutMk cId="2269304638" sldId="2147483737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D14D37-74AF-A64C-8948-A26F46BF8B3F}" type="datetimeFigureOut">
              <a:rPr lang="en-US" smtClean="0"/>
              <a:t>1/6/21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0209D2-FEF6-F442-8C6D-EC5DC4334F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11839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0209D2-FEF6-F442-8C6D-EC5DC4334F63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33633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4F1CE-68BD-E84E-9C36-B893292FB1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90DB31-9FF1-D947-AB5F-4ADE9FDA4ED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2EEFD8-AB99-174D-B7BF-57C92A666C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C7F8E-2D38-3148-991C-929D337590C8}" type="datetimeFigureOut">
              <a:rPr lang="en-US" smtClean="0"/>
              <a:t>1/6/21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E24EE6-28D4-404C-BE3A-F3FBCA9F78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105B6C-F95D-AA45-B755-17FEE9BF56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7614D-58A7-8F40-9050-CABE2709B9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31085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3AD144-762D-8640-A1A4-51A9B56504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38B1AD-6BCB-1C4B-B843-E444841C30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FA08A9-2C76-2045-A42F-56F2BD6E9A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C7F8E-2D38-3148-991C-929D337590C8}" type="datetimeFigureOut">
              <a:rPr lang="en-US" smtClean="0"/>
              <a:t>1/6/21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59672B-CAC4-664D-BFF0-C78BB735F2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971530-C7C6-5F43-A80F-87296299D3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7614D-58A7-8F40-9050-CABE2709B9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4988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6E5139-98B3-944F-BB45-186263443B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AB9D44-1A34-6D43-BB8B-9F12B960F4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95732B-DAB1-E647-BC31-E273D59556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C7F8E-2D38-3148-991C-929D337590C8}" type="datetimeFigureOut">
              <a:rPr lang="en-US" smtClean="0"/>
              <a:t>1/6/21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18B124-2C6E-6040-A9B8-811BEE6D65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26292A-7D4D-5045-962C-9D0E481E59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7614D-58A7-8F40-9050-CABE2709B9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76107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AAFAE-2050-084D-95E0-BD496210F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EB0AF7-8F2A-C141-8E7F-EAC56B3205D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EF675F-266F-884C-B4FE-913EBA2F84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BDCF99-EEC8-4941-99A5-52686057AC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C7F8E-2D38-3148-991C-929D337590C8}" type="datetimeFigureOut">
              <a:rPr lang="en-US" smtClean="0"/>
              <a:t>1/6/21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AA55D4-7CF5-F34E-8D26-DF58661323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32C270-21ED-8945-89C0-6324D67069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7614D-58A7-8F40-9050-CABE2709B9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77132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5DE29E-BB8E-734B-B0EA-76B5474911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143C69-CC3F-0C4A-87A2-9BF8D97802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4DCAD3-2850-8F45-8741-B2CBE1FE42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3A24F75-CB56-094A-865D-B4DD4FB55B4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7FB64F3-87A3-FE4E-870F-590CC439786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B700E85-7445-F74D-AF6E-413FD7FD33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C7F8E-2D38-3148-991C-929D337590C8}" type="datetimeFigureOut">
              <a:rPr lang="en-US" smtClean="0"/>
              <a:t>1/6/21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51A875D-6D7B-5148-901A-5C9DA92A7C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E766F85-9D53-A84F-87F0-2F563A8E72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7614D-58A7-8F40-9050-CABE2709B9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86041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709796-BD3F-EC48-A323-B72094F39A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8838E3F-7F1F-3546-A65F-A08C3AFE34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C7F8E-2D38-3148-991C-929D337590C8}" type="datetimeFigureOut">
              <a:rPr lang="en-US" smtClean="0"/>
              <a:t>1/6/21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946E8A1-BE97-AA41-8012-406E3B91BA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D6AEC6-07C8-C44C-B000-0919CD0B5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7614D-58A7-8F40-9050-CABE2709B9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77378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267688A-9C7F-B845-995B-7979C623D2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C7F8E-2D38-3148-991C-929D337590C8}" type="datetimeFigureOut">
              <a:rPr lang="en-US" smtClean="0"/>
              <a:t>1/6/21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42A7C48-0C69-0048-AADA-E30E1E8699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2C1533-4201-C04D-AE8E-121F0FC32F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7614D-58A7-8F40-9050-CABE2709B9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43043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85A8D5-CEBF-EE44-ACDE-154430F232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C4E6E-0489-674A-8CE5-E8EB1E4A73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2E8D6C-4EAE-E545-B174-416DE2DB3C9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71145B-7603-D24B-A39A-EAF60E7674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C7F8E-2D38-3148-991C-929D337590C8}" type="datetimeFigureOut">
              <a:rPr lang="en-US" smtClean="0"/>
              <a:t>1/6/21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0B1ADC-9072-C34F-9FED-573FE5A2C0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CA9A3E-F4FC-9F47-8BF1-DDB65FB966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7614D-58A7-8F40-9050-CABE2709B9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3731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0768A1-E923-5048-A630-6E184CD67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E3F7541-32E4-5343-A786-725EBC10753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E0E9EB-DCB0-334B-940C-E307F23742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3A70F0-B520-0D4C-89B3-34A60634C7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C7F8E-2D38-3148-991C-929D337590C8}" type="datetimeFigureOut">
              <a:rPr lang="en-US" smtClean="0"/>
              <a:t>1/6/21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F87917-0D54-F84E-8204-82A72021EE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A09622-A276-9741-A7B1-8700C1CB26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7614D-58A7-8F40-9050-CABE2709B9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90776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7D9F5-65C2-8E43-BC71-ABCB82258B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A2C126E-C5C2-CB44-9AE7-1EDF538BFE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A70315-B863-CB42-8329-B75789B4D2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C7F8E-2D38-3148-991C-929D337590C8}" type="datetimeFigureOut">
              <a:rPr lang="en-US" smtClean="0"/>
              <a:t>1/6/21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06B50A-6121-9149-98D6-E95D1CF641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752BFB-5BE4-FB45-B3FD-9A2703C759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7614D-58A7-8F40-9050-CABE2709B9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140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0328CA1-726B-F24B-AACB-49BF9E19E89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68FC3EA-0C7F-854C-A874-29AC134126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B29C25-A0BD-9540-AEFE-773A3E0BEB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C7F8E-2D38-3148-991C-929D337590C8}" type="datetimeFigureOut">
              <a:rPr lang="en-US" smtClean="0"/>
              <a:t>1/6/21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D39CB2-38AF-9E4E-AB98-68173B7E39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7247D7-77FF-5F44-AF9B-134DCCBA63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7614D-58A7-8F40-9050-CABE2709B9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14726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3456C55-1BF6-C542-B3DD-F6D5A660C9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F957FF-B143-7749-A334-CDE5B63ACD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95918A-F9F6-914A-80CB-6A74B923BE7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AC7F8E-2D38-3148-991C-929D337590C8}" type="datetimeFigureOut">
              <a:rPr lang="en-US" smtClean="0"/>
              <a:t>1/6/21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D11DA6-E0FF-244C-AD56-9BA59B3530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A6F1A8-7E02-594D-94C2-26884059D16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C7614D-58A7-8F40-9050-CABE2709B9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15412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jpe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3.png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3.png"/><Relationship Id="rId4" Type="http://schemas.openxmlformats.org/officeDocument/2006/relationships/image" Target="../media/image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3.png"/><Relationship Id="rId4" Type="http://schemas.openxmlformats.org/officeDocument/2006/relationships/image" Target="../media/image9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3.png"/><Relationship Id="rId4" Type="http://schemas.openxmlformats.org/officeDocument/2006/relationships/image" Target="../media/image10.tiff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Freeform: Shape 191">
            <a:extLst>
              <a:ext uri="{FF2B5EF4-FFF2-40B4-BE49-F238E27FC236}">
                <a16:creationId xmlns:a16="http://schemas.microsoft.com/office/drawing/2014/main" id="{6DB7ADBC-26DA-450D-A8BF-E1ACCB4663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0234" y="0"/>
            <a:ext cx="6488456" cy="3036711"/>
          </a:xfrm>
          <a:custGeom>
            <a:avLst/>
            <a:gdLst>
              <a:gd name="connsiteX0" fmla="*/ 0 w 6488456"/>
              <a:gd name="connsiteY0" fmla="*/ 0 h 3036711"/>
              <a:gd name="connsiteX1" fmla="*/ 6488456 w 6488456"/>
              <a:gd name="connsiteY1" fmla="*/ 0 h 3036711"/>
              <a:gd name="connsiteX2" fmla="*/ 6482686 w 6488456"/>
              <a:gd name="connsiteY2" fmla="*/ 114279 h 3036711"/>
              <a:gd name="connsiteX3" fmla="*/ 3244228 w 6488456"/>
              <a:gd name="connsiteY3" fmla="*/ 3036711 h 3036711"/>
              <a:gd name="connsiteX4" fmla="*/ 5771 w 6488456"/>
              <a:gd name="connsiteY4" fmla="*/ 114279 h 30367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488456" h="3036711">
                <a:moveTo>
                  <a:pt x="0" y="0"/>
                </a:moveTo>
                <a:lnTo>
                  <a:pt x="6488456" y="0"/>
                </a:lnTo>
                <a:lnTo>
                  <a:pt x="6482686" y="114279"/>
                </a:lnTo>
                <a:cubicBezTo>
                  <a:pt x="6315984" y="1755766"/>
                  <a:pt x="4929697" y="3036711"/>
                  <a:pt x="3244228" y="3036711"/>
                </a:cubicBezTo>
                <a:cubicBezTo>
                  <a:pt x="1558760" y="3036711"/>
                  <a:pt x="172473" y="1755766"/>
                  <a:pt x="5771" y="114279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3" name="Freeform: Shape 192">
            <a:extLst>
              <a:ext uri="{FF2B5EF4-FFF2-40B4-BE49-F238E27FC236}">
                <a16:creationId xmlns:a16="http://schemas.microsoft.com/office/drawing/2014/main" id="{5E3C0EDB-60D3-4CEF-8B80-C6D01E08DE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900758"/>
            <a:ext cx="5198011" cy="3957242"/>
          </a:xfrm>
          <a:custGeom>
            <a:avLst/>
            <a:gdLst>
              <a:gd name="connsiteX0" fmla="*/ 1942747 w 5198011"/>
              <a:gd name="connsiteY0" fmla="*/ 0 h 3957242"/>
              <a:gd name="connsiteX1" fmla="*/ 5198011 w 5198011"/>
              <a:gd name="connsiteY1" fmla="*/ 3255264 h 3957242"/>
              <a:gd name="connsiteX2" fmla="*/ 5131876 w 5198011"/>
              <a:gd name="connsiteY2" fmla="*/ 3911314 h 3957242"/>
              <a:gd name="connsiteX3" fmla="*/ 5120066 w 5198011"/>
              <a:gd name="connsiteY3" fmla="*/ 3957242 h 3957242"/>
              <a:gd name="connsiteX4" fmla="*/ 0 w 5198011"/>
              <a:gd name="connsiteY4" fmla="*/ 3957242 h 3957242"/>
              <a:gd name="connsiteX5" fmla="*/ 0 w 5198011"/>
              <a:gd name="connsiteY5" fmla="*/ 647700 h 3957242"/>
              <a:gd name="connsiteX6" fmla="*/ 122698 w 5198011"/>
              <a:gd name="connsiteY6" fmla="*/ 555948 h 3957242"/>
              <a:gd name="connsiteX7" fmla="*/ 1942747 w 5198011"/>
              <a:gd name="connsiteY7" fmla="*/ 0 h 39572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198011" h="3957242">
                <a:moveTo>
                  <a:pt x="1942747" y="0"/>
                </a:moveTo>
                <a:cubicBezTo>
                  <a:pt x="3740580" y="0"/>
                  <a:pt x="5198011" y="1457431"/>
                  <a:pt x="5198011" y="3255264"/>
                </a:cubicBezTo>
                <a:cubicBezTo>
                  <a:pt x="5198011" y="3479993"/>
                  <a:pt x="5175239" y="3699404"/>
                  <a:pt x="5131876" y="3911314"/>
                </a:cubicBezTo>
                <a:lnTo>
                  <a:pt x="5120066" y="3957242"/>
                </a:lnTo>
                <a:lnTo>
                  <a:pt x="0" y="3957242"/>
                </a:lnTo>
                <a:lnTo>
                  <a:pt x="0" y="647700"/>
                </a:lnTo>
                <a:lnTo>
                  <a:pt x="122698" y="555948"/>
                </a:lnTo>
                <a:cubicBezTo>
                  <a:pt x="642241" y="204951"/>
                  <a:pt x="1268560" y="0"/>
                  <a:pt x="1942747" y="0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4" name="Freeform: Shape 193">
            <a:extLst>
              <a:ext uri="{FF2B5EF4-FFF2-40B4-BE49-F238E27FC236}">
                <a16:creationId xmlns:a16="http://schemas.microsoft.com/office/drawing/2014/main" id="{40C269CE-FB56-4D68-8CFB-1CFD5F3505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63375" y="500244"/>
            <a:ext cx="6428625" cy="6357756"/>
          </a:xfrm>
          <a:custGeom>
            <a:avLst/>
            <a:gdLst>
              <a:gd name="connsiteX0" fmla="*/ 4279392 w 6428625"/>
              <a:gd name="connsiteY0" fmla="*/ 0 h 6357756"/>
              <a:gd name="connsiteX1" fmla="*/ 6319204 w 6428625"/>
              <a:gd name="connsiteY1" fmla="*/ 516500 h 6357756"/>
              <a:gd name="connsiteX2" fmla="*/ 6428625 w 6428625"/>
              <a:gd name="connsiteY2" fmla="*/ 579415 h 6357756"/>
              <a:gd name="connsiteX3" fmla="*/ 6428625 w 6428625"/>
              <a:gd name="connsiteY3" fmla="*/ 6357756 h 6357756"/>
              <a:gd name="connsiteX4" fmla="*/ 539921 w 6428625"/>
              <a:gd name="connsiteY4" fmla="*/ 6357756 h 6357756"/>
              <a:gd name="connsiteX5" fmla="*/ 516500 w 6428625"/>
              <a:gd name="connsiteY5" fmla="*/ 6319205 h 6357756"/>
              <a:gd name="connsiteX6" fmla="*/ 0 w 6428625"/>
              <a:gd name="connsiteY6" fmla="*/ 4279392 h 6357756"/>
              <a:gd name="connsiteX7" fmla="*/ 4279392 w 6428625"/>
              <a:gd name="connsiteY7" fmla="*/ 0 h 63577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28625" h="6357756">
                <a:moveTo>
                  <a:pt x="4279392" y="0"/>
                </a:moveTo>
                <a:cubicBezTo>
                  <a:pt x="5017968" y="0"/>
                  <a:pt x="5712843" y="187105"/>
                  <a:pt x="6319204" y="516500"/>
                </a:cubicBezTo>
                <a:lnTo>
                  <a:pt x="6428625" y="579415"/>
                </a:lnTo>
                <a:lnTo>
                  <a:pt x="6428625" y="6357756"/>
                </a:lnTo>
                <a:lnTo>
                  <a:pt x="539921" y="6357756"/>
                </a:lnTo>
                <a:lnTo>
                  <a:pt x="516500" y="6319205"/>
                </a:lnTo>
                <a:cubicBezTo>
                  <a:pt x="187105" y="5712844"/>
                  <a:pt x="0" y="5017968"/>
                  <a:pt x="0" y="4279392"/>
                </a:cubicBezTo>
                <a:cubicBezTo>
                  <a:pt x="0" y="1915949"/>
                  <a:pt x="1915949" y="0"/>
                  <a:pt x="4279392" y="0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5" name="Freeform: Shape 194">
            <a:extLst>
              <a:ext uri="{FF2B5EF4-FFF2-40B4-BE49-F238E27FC236}">
                <a16:creationId xmlns:a16="http://schemas.microsoft.com/office/drawing/2014/main" id="{A6ED7E7F-75F7-4581-A930-C4DEBC2A84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27967" y="664836"/>
            <a:ext cx="6264033" cy="6193164"/>
          </a:xfrm>
          <a:custGeom>
            <a:avLst/>
            <a:gdLst>
              <a:gd name="connsiteX0" fmla="*/ 4114800 w 6264033"/>
              <a:gd name="connsiteY0" fmla="*/ 0 h 6193164"/>
              <a:gd name="connsiteX1" fmla="*/ 6248473 w 6264033"/>
              <a:gd name="connsiteY1" fmla="*/ 595714 h 6193164"/>
              <a:gd name="connsiteX2" fmla="*/ 6264033 w 6264033"/>
              <a:gd name="connsiteY2" fmla="*/ 605689 h 6193164"/>
              <a:gd name="connsiteX3" fmla="*/ 6264033 w 6264033"/>
              <a:gd name="connsiteY3" fmla="*/ 6193164 h 6193164"/>
              <a:gd name="connsiteX4" fmla="*/ 567718 w 6264033"/>
              <a:gd name="connsiteY4" fmla="*/ 6193164 h 6193164"/>
              <a:gd name="connsiteX5" fmla="*/ 496635 w 6264033"/>
              <a:gd name="connsiteY5" fmla="*/ 6076158 h 6193164"/>
              <a:gd name="connsiteX6" fmla="*/ 0 w 6264033"/>
              <a:gd name="connsiteY6" fmla="*/ 4114800 h 6193164"/>
              <a:gd name="connsiteX7" fmla="*/ 4114800 w 6264033"/>
              <a:gd name="connsiteY7" fmla="*/ 0 h 619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264033" h="6193164">
                <a:moveTo>
                  <a:pt x="4114800" y="0"/>
                </a:moveTo>
                <a:cubicBezTo>
                  <a:pt x="4895986" y="0"/>
                  <a:pt x="5626328" y="217689"/>
                  <a:pt x="6248473" y="595714"/>
                </a:cubicBezTo>
                <a:lnTo>
                  <a:pt x="6264033" y="605689"/>
                </a:lnTo>
                <a:lnTo>
                  <a:pt x="6264033" y="6193164"/>
                </a:lnTo>
                <a:lnTo>
                  <a:pt x="567718" y="6193164"/>
                </a:lnTo>
                <a:lnTo>
                  <a:pt x="496635" y="6076158"/>
                </a:lnTo>
                <a:cubicBezTo>
                  <a:pt x="179909" y="5493119"/>
                  <a:pt x="0" y="4824969"/>
                  <a:pt x="0" y="4114800"/>
                </a:cubicBezTo>
                <a:cubicBezTo>
                  <a:pt x="0" y="1842259"/>
                  <a:pt x="1842259" y="0"/>
                  <a:pt x="4114800" y="0"/>
                </a:cubicBezTo>
                <a:close/>
              </a:path>
            </a:pathLst>
          </a:custGeom>
          <a:solidFill>
            <a:srgbClr val="5C342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1D0ABE-51E4-014D-A20A-15F609E15F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36230" y="2416798"/>
            <a:ext cx="4996329" cy="2024404"/>
          </a:xfrm>
        </p:spPr>
        <p:txBody>
          <a:bodyPr>
            <a:normAutofit/>
          </a:bodyPr>
          <a:lstStyle/>
          <a:p>
            <a:r>
              <a:rPr lang="en-US" sz="47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COVID 19 and the Digital Revolution</a:t>
            </a:r>
          </a:p>
        </p:txBody>
      </p:sp>
      <p:pic>
        <p:nvPicPr>
          <p:cNvPr id="1028" name="Picture 4" descr="Coronavirus (COVID-19) - update on VOA services - GOV.UK">
            <a:extLst>
              <a:ext uri="{FF2B5EF4-FFF2-40B4-BE49-F238E27FC236}">
                <a16:creationId xmlns:a16="http://schemas.microsoft.com/office/drawing/2014/main" id="{C7AC8B2A-AE35-1A4F-AFBA-C855E5BADF3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561" r="1" b="23127"/>
          <a:stretch/>
        </p:blipFill>
        <p:spPr bwMode="auto">
          <a:xfrm>
            <a:off x="979868" y="10"/>
            <a:ext cx="6069184" cy="2839773"/>
          </a:xfrm>
          <a:custGeom>
            <a:avLst/>
            <a:gdLst/>
            <a:ahLst/>
            <a:cxnLst/>
            <a:rect l="l" t="t" r="r" b="b"/>
            <a:pathLst>
              <a:path w="6069184" h="2839783">
                <a:moveTo>
                  <a:pt x="0" y="0"/>
                </a:moveTo>
                <a:lnTo>
                  <a:pt x="6069184" y="0"/>
                </a:lnTo>
                <a:lnTo>
                  <a:pt x="6063824" y="106160"/>
                </a:lnTo>
                <a:cubicBezTo>
                  <a:pt x="5907892" y="1641596"/>
                  <a:pt x="4611168" y="2839783"/>
                  <a:pt x="3034592" y="2839783"/>
                </a:cubicBezTo>
                <a:cubicBezTo>
                  <a:pt x="1458016" y="2839783"/>
                  <a:pt x="161293" y="1641596"/>
                  <a:pt x="5361" y="10616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How companies must adapt to the digital revolution - Information Age">
            <a:extLst>
              <a:ext uri="{FF2B5EF4-FFF2-40B4-BE49-F238E27FC236}">
                <a16:creationId xmlns:a16="http://schemas.microsoft.com/office/drawing/2014/main" id="{69EEA43A-77C0-6443-8518-AAD459C0A53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171"/>
          <a:stretch/>
        </p:blipFill>
        <p:spPr bwMode="auto">
          <a:xfrm>
            <a:off x="3" y="3124786"/>
            <a:ext cx="5001415" cy="3733214"/>
          </a:xfrm>
          <a:custGeom>
            <a:avLst/>
            <a:gdLst/>
            <a:ahLst/>
            <a:cxnLst/>
            <a:rect l="l" t="t" r="r" b="b"/>
            <a:pathLst>
              <a:path w="5001415" h="3733214">
                <a:moveTo>
                  <a:pt x="1956463" y="0"/>
                </a:moveTo>
                <a:cubicBezTo>
                  <a:pt x="3638144" y="0"/>
                  <a:pt x="5001415" y="1363271"/>
                  <a:pt x="5001415" y="3044952"/>
                </a:cubicBezTo>
                <a:cubicBezTo>
                  <a:pt x="5001415" y="3255162"/>
                  <a:pt x="4980114" y="3460397"/>
                  <a:pt x="4939553" y="3658617"/>
                </a:cubicBezTo>
                <a:lnTo>
                  <a:pt x="4920372" y="3733214"/>
                </a:lnTo>
                <a:lnTo>
                  <a:pt x="0" y="3733214"/>
                </a:lnTo>
                <a:lnTo>
                  <a:pt x="0" y="713124"/>
                </a:lnTo>
                <a:lnTo>
                  <a:pt x="19591" y="695319"/>
                </a:lnTo>
                <a:cubicBezTo>
                  <a:pt x="545938" y="260939"/>
                  <a:pt x="1220728" y="0"/>
                  <a:pt x="1956463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356E029-2A56-E746-92AC-E5F25CB35513}"/>
              </a:ext>
            </a:extLst>
          </p:cNvPr>
          <p:cNvSpPr txBox="1"/>
          <p:nvPr/>
        </p:nvSpPr>
        <p:spPr>
          <a:xfrm>
            <a:off x="7575588" y="5931554"/>
            <a:ext cx="38612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</a:rPr>
              <a:t>By Chris Ashmead</a:t>
            </a: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537286C4-B859-5849-8C33-4A38EC4E9A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27916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3358"/>
    </mc:Choice>
    <mc:Fallback>
      <p:transition spd="slow" advTm="833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Rectangle 134">
            <a:extLst>
              <a:ext uri="{FF2B5EF4-FFF2-40B4-BE49-F238E27FC236}">
                <a16:creationId xmlns:a16="http://schemas.microsoft.com/office/drawing/2014/main" id="{6F66A575-7835-4400-BEDE-89F2EF0340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6854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FD0193-5A3F-044B-87B9-34EBECB311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629" y="421967"/>
            <a:ext cx="4225290" cy="557881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Immediate reaction of COVID 19 on consumer behaviour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4DD02F-DC37-9E4B-A59C-C9C4E48296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1784" y="1547386"/>
            <a:ext cx="4630346" cy="3158837"/>
          </a:xfrm>
        </p:spPr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Hoarding</a:t>
            </a:r>
          </a:p>
          <a:p>
            <a:pPr marL="0" indent="0">
              <a:buNone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Improvisation </a:t>
            </a:r>
          </a:p>
          <a:p>
            <a:pPr marL="0" indent="0">
              <a:buNone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Incorporation of new technologies  </a:t>
            </a:r>
          </a:p>
          <a:p>
            <a:endParaRPr lang="en-US" dirty="0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6E72CAD9-B658-A146-8AB5-FA06AEA8A65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39943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0851"/>
    </mc:Choice>
    <mc:Fallback>
      <p:transition spd="slow" advTm="1108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3">
            <a:extLst>
              <a:ext uri="{FF2B5EF4-FFF2-40B4-BE49-F238E27FC236}">
                <a16:creationId xmlns:a16="http://schemas.microsoft.com/office/drawing/2014/main" id="{E35A04CF-97D4-4FF7-B359-C546B1F6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25">
            <a:extLst>
              <a:ext uri="{FF2B5EF4-FFF2-40B4-BE49-F238E27FC236}">
                <a16:creationId xmlns:a16="http://schemas.microsoft.com/office/drawing/2014/main" id="{1DE7243B-5109-444B-8FAF-7437C66BC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21332" cy="6858000"/>
          </a:xfrm>
          <a:custGeom>
            <a:avLst/>
            <a:gdLst>
              <a:gd name="connsiteX0" fmla="*/ 4421332 w 4421332"/>
              <a:gd name="connsiteY0" fmla="*/ 0 h 6858000"/>
              <a:gd name="connsiteX1" fmla="*/ 69075 w 4421332"/>
              <a:gd name="connsiteY1" fmla="*/ 0 h 6858000"/>
              <a:gd name="connsiteX2" fmla="*/ 35131 w 4421332"/>
              <a:gd name="connsiteY2" fmla="*/ 267128 h 6858000"/>
              <a:gd name="connsiteX3" fmla="*/ 0 w 4421332"/>
              <a:gd name="connsiteY3" fmla="*/ 962845 h 6858000"/>
              <a:gd name="connsiteX4" fmla="*/ 3276103 w 4421332"/>
              <a:gd name="connsiteY4" fmla="*/ 6782205 h 6858000"/>
              <a:gd name="connsiteX5" fmla="*/ 3407923 w 4421332"/>
              <a:gd name="connsiteY5" fmla="*/ 6858000 h 6858000"/>
              <a:gd name="connsiteX6" fmla="*/ 4421332 w 4421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21332" h="6858000">
                <a:moveTo>
                  <a:pt x="442133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442133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4C5D6221-DA7B-4611-AA26-7D8E349FD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232227" cy="6858000"/>
          </a:xfrm>
          <a:custGeom>
            <a:avLst/>
            <a:gdLst>
              <a:gd name="connsiteX0" fmla="*/ 0 w 4232227"/>
              <a:gd name="connsiteY0" fmla="*/ 0 h 6858000"/>
              <a:gd name="connsiteX1" fmla="*/ 4161853 w 4232227"/>
              <a:gd name="connsiteY1" fmla="*/ 0 h 6858000"/>
              <a:gd name="connsiteX2" fmla="*/ 4197953 w 4232227"/>
              <a:gd name="connsiteY2" fmla="*/ 284091 h 6858000"/>
              <a:gd name="connsiteX3" fmla="*/ 4232227 w 4232227"/>
              <a:gd name="connsiteY3" fmla="*/ 962844 h 6858000"/>
              <a:gd name="connsiteX4" fmla="*/ 758007 w 4232227"/>
              <a:gd name="connsiteY4" fmla="*/ 6800152 h 6858000"/>
              <a:gd name="connsiteX5" fmla="*/ 645060 w 4232227"/>
              <a:gd name="connsiteY5" fmla="*/ 6858000 h 6858000"/>
              <a:gd name="connsiteX6" fmla="*/ 0 w 423222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2227" h="6858000">
                <a:moveTo>
                  <a:pt x="0" y="0"/>
                </a:moveTo>
                <a:lnTo>
                  <a:pt x="4161853" y="0"/>
                </a:lnTo>
                <a:lnTo>
                  <a:pt x="4197953" y="284091"/>
                </a:lnTo>
                <a:cubicBezTo>
                  <a:pt x="4220617" y="507260"/>
                  <a:pt x="4232227" y="733696"/>
                  <a:pt x="4232227" y="962844"/>
                </a:cubicBezTo>
                <a:cubicBezTo>
                  <a:pt x="4232227" y="3483472"/>
                  <a:pt x="2827409" y="5675986"/>
                  <a:pt x="758007" y="6800152"/>
                </a:cubicBezTo>
                <a:lnTo>
                  <a:pt x="64506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23CFF0-FA62-4249-BD19-FA56F6A166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2189" y="1788007"/>
            <a:ext cx="2871095" cy="2317300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/>
            <a:r>
              <a:rPr lang="en-US" sz="32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3200" kern="12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Immediate reaction of COVID 19 on consumer behaviour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1B9053-7DC4-0646-BB63-1DFCE5EAA5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98992" y="1412489"/>
            <a:ext cx="6334639" cy="4363844"/>
          </a:xfrm>
        </p:spPr>
        <p:txBody>
          <a:bodyPr vert="horz" lIns="91440" tIns="45720" rIns="91440" bIns="45720" rtlCol="0">
            <a:normAutofit/>
          </a:bodyPr>
          <a:lstStyle/>
          <a:p>
            <a:pPr marL="0"/>
            <a:endParaRPr lang="en-US" sz="2000"/>
          </a:p>
          <a:p>
            <a:endParaRPr lang="en-US" sz="20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6949F6A-6323-6D40-91E7-B85055355519}"/>
              </a:ext>
            </a:extLst>
          </p:cNvPr>
          <p:cNvSpPr txBox="1"/>
          <p:nvPr/>
        </p:nvSpPr>
        <p:spPr>
          <a:xfrm>
            <a:off x="5746172" y="2068156"/>
            <a:ext cx="5602526" cy="225217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Stores come home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changing of work and life boundaries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CB827ADF-33F3-6642-9E2E-86504A567FB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45551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5794"/>
    </mc:Choice>
    <mc:Fallback>
      <p:transition spd="slow" advTm="1257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F87945-A001-489F-9D9B-7D9435F0B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639" y="347471"/>
            <a:ext cx="11100816" cy="1801368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F79E64-9AA5-3C4E-89D8-6BB892628F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5216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sz="48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Acceleration of Ecommerce</a:t>
            </a:r>
            <a:endParaRPr lang="en-US" sz="4800" dirty="0">
              <a:solidFill>
                <a:srgbClr val="FFFFFF"/>
              </a:solidFill>
            </a:endParaRPr>
          </a:p>
        </p:txBody>
      </p:sp>
      <p:pic>
        <p:nvPicPr>
          <p:cNvPr id="4" name="Picture 4" descr="Chart shows the March, April, May, June, July and August retail sales as a proportion of February 2020 where February sales equal 100%.">
            <a:extLst>
              <a:ext uri="{FF2B5EF4-FFF2-40B4-BE49-F238E27FC236}">
                <a16:creationId xmlns:a16="http://schemas.microsoft.com/office/drawing/2014/main" id="{DF6260C2-B7ED-044A-8BBA-BD3981C6B3D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79" r="-1" b="-1"/>
          <a:stretch/>
        </p:blipFill>
        <p:spPr bwMode="auto">
          <a:xfrm>
            <a:off x="1988729" y="2386585"/>
            <a:ext cx="7958799" cy="3886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55587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CDA1A2E9-63FE-408D-A803-8E306ECAB4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059" y="450222"/>
            <a:ext cx="3902420" cy="4235636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933A801-B0E7-8249-B745-672CEBB54B7E}"/>
              </a:ext>
            </a:extLst>
          </p:cNvPr>
          <p:cNvSpPr txBox="1"/>
          <p:nvPr/>
        </p:nvSpPr>
        <p:spPr>
          <a:xfrm>
            <a:off x="734664" y="930530"/>
            <a:ext cx="3361677" cy="32750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6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significant rise of video calling platforms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BE9F90C-C163-435B-9A68-D15C92D1CF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058" y="4843002"/>
            <a:ext cx="2391411" cy="1564776"/>
          </a:xfrm>
          <a:prstGeom prst="rect">
            <a:avLst/>
          </a:prstGeom>
          <a:solidFill>
            <a:schemeClr val="accent5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A882A9F-F4E9-4E23-8F0B-20B5DF42E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13417" y="4843002"/>
            <a:ext cx="1351062" cy="1568472"/>
          </a:xfrm>
          <a:prstGeom prst="rect">
            <a:avLst/>
          </a:prstGeom>
          <a:solidFill>
            <a:srgbClr val="583F47"/>
          </a:solidFill>
          <a:ln w="25400">
            <a:solidFill>
              <a:srgbClr val="583F4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1B1B1B"/>
              </a:solidFill>
            </a:endParaRPr>
          </a:p>
        </p:txBody>
      </p:sp>
      <p:pic>
        <p:nvPicPr>
          <p:cNvPr id="12" name="Content Placeholder 11" descr="Chart&#10;&#10;Description automatically generated">
            <a:extLst>
              <a:ext uri="{FF2B5EF4-FFF2-40B4-BE49-F238E27FC236}">
                <a16:creationId xmlns:a16="http://schemas.microsoft.com/office/drawing/2014/main" id="{78708D4F-9F8B-4949-9EDE-0184689171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l="2525" r="3761"/>
          <a:stretch/>
        </p:blipFill>
        <p:spPr>
          <a:xfrm>
            <a:off x="4517401" y="450221"/>
            <a:ext cx="7203993" cy="5957557"/>
          </a:xfrm>
          <a:prstGeom prst="rect">
            <a:avLst/>
          </a:prstGeom>
        </p:spPr>
      </p:pic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8925400B-A952-594F-9BDE-387E3A60D5D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95828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1945"/>
    </mc:Choice>
    <mc:Fallback>
      <p:transition spd="slow" advTm="319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6EFD3D9-44F0-4267-BCC1-1613E79D82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6">
            <a:extLst>
              <a:ext uri="{FF2B5EF4-FFF2-40B4-BE49-F238E27FC236}">
                <a16:creationId xmlns:a16="http://schemas.microsoft.com/office/drawing/2014/main" id="{A779A851-95D6-41AF-937A-B0E4B7F6FA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2164" y="900814"/>
            <a:ext cx="759618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953FB2E7-B6CB-429C-81EB-D9516D6D5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4437" y="633165"/>
            <a:ext cx="482654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2EC40DB1-B719-4A13-9A4D-0966B4B27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4621" y="636723"/>
            <a:ext cx="4000062" cy="5257799"/>
          </a:xfrm>
          <a:custGeom>
            <a:avLst/>
            <a:gdLst>
              <a:gd name="connsiteX0" fmla="*/ 0 w 4634682"/>
              <a:gd name="connsiteY0" fmla="*/ 0 h 5257799"/>
              <a:gd name="connsiteX1" fmla="*/ 4634682 w 4634682"/>
              <a:gd name="connsiteY1" fmla="*/ 0 h 5257799"/>
              <a:gd name="connsiteX2" fmla="*/ 4634682 w 4634682"/>
              <a:gd name="connsiteY2" fmla="*/ 5257799 h 5257799"/>
              <a:gd name="connsiteX3" fmla="*/ 0 w 4634682"/>
              <a:gd name="connsiteY3" fmla="*/ 5257799 h 52577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634682" h="5257799">
                <a:moveTo>
                  <a:pt x="0" y="0"/>
                </a:moveTo>
                <a:lnTo>
                  <a:pt x="4634682" y="0"/>
                </a:lnTo>
                <a:lnTo>
                  <a:pt x="4634682" y="5257799"/>
                </a:lnTo>
                <a:lnTo>
                  <a:pt x="0" y="5257799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8DB911-9DFB-3945-A62F-A0A31961C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0442" y="1289903"/>
            <a:ext cx="3388419" cy="4033224"/>
          </a:xfrm>
        </p:spPr>
        <p:txBody>
          <a:bodyPr>
            <a:normAutofit/>
          </a:bodyPr>
          <a:lstStyle/>
          <a:p>
            <a:pPr algn="ctr"/>
            <a:r>
              <a:rPr lang="en-US" sz="40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shift in new buyer behaviours in the new normal</a:t>
            </a:r>
          </a:p>
        </p:txBody>
      </p:sp>
      <p:sp>
        <p:nvSpPr>
          <p:cNvPr id="16" name="Rectangle 8">
            <a:extLst>
              <a:ext uri="{FF2B5EF4-FFF2-40B4-BE49-F238E27FC236}">
                <a16:creationId xmlns:a16="http://schemas.microsoft.com/office/drawing/2014/main" id="{82211336-CFF3-412D-868A-6679C1004C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901782" y="1352302"/>
            <a:ext cx="6655597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64A98A-FF15-0A41-BD0C-F01E36EAA7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1862" y="1719618"/>
            <a:ext cx="5948831" cy="4334629"/>
          </a:xfrm>
        </p:spPr>
        <p:txBody>
          <a:bodyPr anchor="ctr">
            <a:normAutofit/>
          </a:bodyPr>
          <a:lstStyle/>
          <a:p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Ever increasing focus on health</a:t>
            </a:r>
          </a:p>
          <a:p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rise in conscious consumption</a:t>
            </a:r>
          </a:p>
          <a:p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growing love for localized products and services</a:t>
            </a:r>
          </a:p>
        </p:txBody>
      </p:sp>
      <p:pic>
        <p:nvPicPr>
          <p:cNvPr id="27" name="Audio 26">
            <a:hlinkClick r:id="" action="ppaction://media"/>
            <a:extLst>
              <a:ext uri="{FF2B5EF4-FFF2-40B4-BE49-F238E27FC236}">
                <a16:creationId xmlns:a16="http://schemas.microsoft.com/office/drawing/2014/main" id="{E7E37594-7CDC-D144-A231-8DFAAAF2E50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27824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2046"/>
    </mc:Choice>
    <mc:Fallback>
      <p:transition spd="slow" advTm="1320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9E6EFEE-6516-482C-B143-F97F9BF89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DF0D2C0-CD0C-470C-8851-D8B2CC417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2748766" y="3248002"/>
            <a:ext cx="5688917" cy="19138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Content Placeholder 3" descr="Chart, bar chart&#10;&#10;Description automatically generated">
            <a:extLst>
              <a:ext uri="{FF2B5EF4-FFF2-40B4-BE49-F238E27FC236}">
                <a16:creationId xmlns:a16="http://schemas.microsoft.com/office/drawing/2014/main" id="{FB33CC47-25E6-EC44-A8EF-0025D332D440}"/>
              </a:ext>
            </a:extLst>
          </p:cNvPr>
          <p:cNvPicPr>
            <a:picLocks noGrp="1"/>
          </p:cNvPicPr>
          <p:nvPr>
            <p:ph idx="1"/>
          </p:nvPr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2639"/>
          <a:stretch/>
        </p:blipFill>
        <p:spPr>
          <a:xfrm>
            <a:off x="583656" y="499236"/>
            <a:ext cx="11024687" cy="5688918"/>
          </a:xfrm>
          <a:prstGeom prst="rect">
            <a:avLst/>
          </a:prstGeom>
        </p:spPr>
      </p:pic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512E483E-5B18-0C42-B1E8-B35C053FE4A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6523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6129"/>
    </mc:Choice>
    <mc:Fallback>
      <p:transition spd="slow" advTm="361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7B5F03-0FCE-6B41-87C9-1CC0C39978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225" y="1599227"/>
            <a:ext cx="3201366" cy="3569679"/>
          </a:xfrm>
        </p:spPr>
        <p:txBody>
          <a:bodyPr anchor="t">
            <a:normAutofit fontScale="90000"/>
          </a:bodyPr>
          <a:lstStyle/>
          <a:p>
            <a:pPr algn="ctr"/>
            <a:r>
              <a:rPr lang="en-US" sz="40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effects of COVID-19  consumer behaviours on  the logistics industry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5BF515-0639-104B-BE9D-2E0F595F67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9543" y="2288243"/>
            <a:ext cx="6483757" cy="3318762"/>
          </a:xfrm>
        </p:spPr>
        <p:txBody>
          <a:bodyPr anchor="ctr">
            <a:normAutofit/>
          </a:bodyPr>
          <a:lstStyle/>
          <a:p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Soaring demand for last mile delivery</a:t>
            </a:r>
          </a:p>
          <a:p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Ulitising pop up warehouses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D37FAA9C-B99B-DA42-B84B-5D4F0E4C4EA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84268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1624"/>
    </mc:Choice>
    <mc:Fallback>
      <p:transition spd="slow" advTm="1316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57423C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AF25BA-A18B-D942-A3CE-02C9B9DBDB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ctr"/>
            <a:r>
              <a:rPr lang="en-US" u="sng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Progressing to a post covid-19 world</a:t>
            </a:r>
          </a:p>
        </p:txBody>
      </p:sp>
      <p:pic>
        <p:nvPicPr>
          <p:cNvPr id="3074" name="Picture 2" descr="Futures and foresight to help picture a post-COVID world - Inspired |  Inspired">
            <a:extLst>
              <a:ext uri="{FF2B5EF4-FFF2-40B4-BE49-F238E27FC236}">
                <a16:creationId xmlns:a16="http://schemas.microsoft.com/office/drawing/2014/main" id="{DB55D877-7033-7D43-9C40-87397C59D56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51" r="6993" b="1"/>
          <a:stretch/>
        </p:blipFill>
        <p:spPr bwMode="auto">
          <a:xfrm>
            <a:off x="327547" y="321733"/>
            <a:ext cx="7058306" cy="4107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4C97CD-BF35-9944-9A8F-58F3D93FCA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6248" y="1391243"/>
            <a:ext cx="3871496" cy="4075511"/>
          </a:xfrm>
        </p:spPr>
        <p:txBody>
          <a:bodyPr anchor="ctr">
            <a:noAutofit/>
          </a:bodyPr>
          <a:lstStyle/>
          <a:p>
            <a:r>
              <a:rPr lang="en-US" sz="32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Substituting efficiency for greater resilience</a:t>
            </a:r>
          </a:p>
          <a:p>
            <a:r>
              <a:rPr lang="en-US" sz="32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change–over from supply chains to supply networks </a:t>
            </a:r>
          </a:p>
          <a:p>
            <a:r>
              <a:rPr lang="en-US" sz="32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Shifting to local and regional networks </a:t>
            </a:r>
          </a:p>
        </p:txBody>
      </p:sp>
      <p:pic>
        <p:nvPicPr>
          <p:cNvPr id="21" name="Audio 20">
            <a:hlinkClick r:id="" action="ppaction://media"/>
            <a:extLst>
              <a:ext uri="{FF2B5EF4-FFF2-40B4-BE49-F238E27FC236}">
                <a16:creationId xmlns:a16="http://schemas.microsoft.com/office/drawing/2014/main" id="{3C997339-D94C-404A-A635-661F1E8AB60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21624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8145"/>
    </mc:Choice>
    <mc:Fallback>
      <p:transition spd="slow" advTm="2781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99A2ED-7FED-7144-BA5A-75AB031430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US" sz="54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Progressing to a post covid-19 world (cont.)</a:t>
            </a:r>
            <a:endParaRPr lang="en-US" sz="5400" dirty="0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929531-B37E-4B4D-8253-5B92C499BA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0850" y="2144980"/>
            <a:ext cx="6224335" cy="2568039"/>
          </a:xfrm>
        </p:spPr>
        <p:txBody>
          <a:bodyPr anchor="ctr">
            <a:normAutofit/>
          </a:bodyPr>
          <a:lstStyle/>
          <a:p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Application of autonomous processes</a:t>
            </a:r>
          </a:p>
          <a:p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Focusing attention towards digitalization</a:t>
            </a:r>
            <a:endParaRPr lang="en-US" sz="3600" dirty="0"/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BF516936-B3A4-E74E-B10B-FBB24C4915D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66419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2576"/>
    </mc:Choice>
    <mc:Fallback>
      <p:transition spd="slow" advTm="1425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Freeform 5">
            <a:extLst>
              <a:ext uri="{FF2B5EF4-FFF2-40B4-BE49-F238E27FC236}">
                <a16:creationId xmlns:a16="http://schemas.microsoft.com/office/drawing/2014/main" id="{07322A9E-F1EC-405E-8971-BA906EFFCC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329674" y="1290909"/>
            <a:ext cx="9702800" cy="5573512"/>
          </a:xfrm>
          <a:custGeom>
            <a:avLst/>
            <a:gdLst>
              <a:gd name="T0" fmla="*/ 1752 w 2038"/>
              <a:gd name="T1" fmla="*/ 1169 h 1169"/>
              <a:gd name="T2" fmla="*/ 1487 w 2038"/>
              <a:gd name="T3" fmla="*/ 334 h 1169"/>
              <a:gd name="T4" fmla="*/ 860 w 2038"/>
              <a:gd name="T5" fmla="*/ 22 h 1169"/>
              <a:gd name="T6" fmla="*/ 199 w 2038"/>
              <a:gd name="T7" fmla="*/ 318 h 1169"/>
              <a:gd name="T8" fmla="*/ 399 w 2038"/>
              <a:gd name="T9" fmla="*/ 1165 h 11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38" h="1169">
                <a:moveTo>
                  <a:pt x="1752" y="1169"/>
                </a:moveTo>
                <a:cubicBezTo>
                  <a:pt x="2038" y="928"/>
                  <a:pt x="1673" y="513"/>
                  <a:pt x="1487" y="334"/>
                </a:cubicBezTo>
                <a:cubicBezTo>
                  <a:pt x="1316" y="170"/>
                  <a:pt x="1099" y="43"/>
                  <a:pt x="860" y="22"/>
                </a:cubicBezTo>
                <a:cubicBezTo>
                  <a:pt x="621" y="0"/>
                  <a:pt x="341" y="128"/>
                  <a:pt x="199" y="318"/>
                </a:cubicBezTo>
                <a:cubicBezTo>
                  <a:pt x="0" y="586"/>
                  <a:pt x="184" y="965"/>
                  <a:pt x="399" y="1165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6" name="Freeform 6">
            <a:extLst>
              <a:ext uri="{FF2B5EF4-FFF2-40B4-BE49-F238E27FC236}">
                <a16:creationId xmlns:a16="http://schemas.microsoft.com/office/drawing/2014/main" id="{A5704422-1118-4FD1-95AD-29A064EB8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70451" y="2010741"/>
            <a:ext cx="7373938" cy="4848892"/>
          </a:xfrm>
          <a:custGeom>
            <a:avLst/>
            <a:gdLst>
              <a:gd name="T0" fmla="*/ 1025 w 1549"/>
              <a:gd name="T1" fmla="*/ 1016 h 1017"/>
              <a:gd name="T2" fmla="*/ 1443 w 1549"/>
              <a:gd name="T3" fmla="*/ 592 h 1017"/>
              <a:gd name="T4" fmla="*/ 782 w 1549"/>
              <a:gd name="T5" fmla="*/ 53 h 1017"/>
              <a:gd name="T6" fmla="*/ 150 w 1549"/>
              <a:gd name="T7" fmla="*/ 329 h 1017"/>
              <a:gd name="T8" fmla="*/ 477 w 1549"/>
              <a:gd name="T9" fmla="*/ 1017 h 101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549" h="1017">
                <a:moveTo>
                  <a:pt x="1025" y="1016"/>
                </a:moveTo>
                <a:cubicBezTo>
                  <a:pt x="1223" y="971"/>
                  <a:pt x="1549" y="857"/>
                  <a:pt x="1443" y="592"/>
                </a:cubicBezTo>
                <a:cubicBezTo>
                  <a:pt x="1344" y="344"/>
                  <a:pt x="1041" y="111"/>
                  <a:pt x="782" y="53"/>
                </a:cubicBezTo>
                <a:cubicBezTo>
                  <a:pt x="545" y="0"/>
                  <a:pt x="275" y="117"/>
                  <a:pt x="150" y="329"/>
                </a:cubicBezTo>
                <a:cubicBezTo>
                  <a:pt x="0" y="584"/>
                  <a:pt x="243" y="911"/>
                  <a:pt x="477" y="1017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8" name="Freeform 7">
            <a:extLst>
              <a:ext uri="{FF2B5EF4-FFF2-40B4-BE49-F238E27FC236}">
                <a16:creationId xmlns:a16="http://schemas.microsoft.com/office/drawing/2014/main" id="{A88B2AAA-B805-498E-A9E6-98B8858554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51351" y="1780905"/>
            <a:ext cx="8035925" cy="5083516"/>
          </a:xfrm>
          <a:custGeom>
            <a:avLst/>
            <a:gdLst>
              <a:gd name="T0" fmla="*/ 1302 w 1688"/>
              <a:gd name="T1" fmla="*/ 1066 h 1066"/>
              <a:gd name="T2" fmla="*/ 1613 w 1688"/>
              <a:gd name="T3" fmla="*/ 850 h 1066"/>
              <a:gd name="T4" fmla="*/ 1517 w 1688"/>
              <a:gd name="T5" fmla="*/ 471 h 1066"/>
              <a:gd name="T6" fmla="*/ 798 w 1688"/>
              <a:gd name="T7" fmla="*/ 28 h 1066"/>
              <a:gd name="T8" fmla="*/ 181 w 1688"/>
              <a:gd name="T9" fmla="*/ 333 h 1066"/>
              <a:gd name="T10" fmla="*/ 420 w 1688"/>
              <a:gd name="T11" fmla="*/ 1066 h 106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688" h="1066">
                <a:moveTo>
                  <a:pt x="1302" y="1066"/>
                </a:moveTo>
                <a:cubicBezTo>
                  <a:pt x="1416" y="1024"/>
                  <a:pt x="1551" y="962"/>
                  <a:pt x="1613" y="850"/>
                </a:cubicBezTo>
                <a:cubicBezTo>
                  <a:pt x="1688" y="715"/>
                  <a:pt x="1606" y="575"/>
                  <a:pt x="1517" y="471"/>
                </a:cubicBezTo>
                <a:cubicBezTo>
                  <a:pt x="1336" y="258"/>
                  <a:pt x="1084" y="62"/>
                  <a:pt x="798" y="28"/>
                </a:cubicBezTo>
                <a:cubicBezTo>
                  <a:pt x="559" y="0"/>
                  <a:pt x="317" y="138"/>
                  <a:pt x="181" y="333"/>
                </a:cubicBezTo>
                <a:cubicBezTo>
                  <a:pt x="0" y="592"/>
                  <a:pt x="191" y="907"/>
                  <a:pt x="420" y="1066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0" name="Freeform 8">
            <a:extLst>
              <a:ext uri="{FF2B5EF4-FFF2-40B4-BE49-F238E27FC236}">
                <a16:creationId xmlns:a16="http://schemas.microsoft.com/office/drawing/2014/main" id="{9B8051E0-19D7-43E1-BFD9-E6DBFEB3A3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542347"/>
            <a:ext cx="10334625" cy="6322075"/>
          </a:xfrm>
          <a:custGeom>
            <a:avLst/>
            <a:gdLst>
              <a:gd name="T0" fmla="*/ 1873 w 2171"/>
              <a:gd name="T1" fmla="*/ 1326 h 1326"/>
              <a:gd name="T2" fmla="*/ 1609 w 2171"/>
              <a:gd name="T3" fmla="*/ 473 h 1326"/>
              <a:gd name="T4" fmla="*/ 880 w 2171"/>
              <a:gd name="T5" fmla="*/ 63 h 1326"/>
              <a:gd name="T6" fmla="*/ 0 w 2171"/>
              <a:gd name="T7" fmla="*/ 423 h 13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71" h="1326">
                <a:moveTo>
                  <a:pt x="1873" y="1326"/>
                </a:moveTo>
                <a:cubicBezTo>
                  <a:pt x="2171" y="1045"/>
                  <a:pt x="1825" y="678"/>
                  <a:pt x="1609" y="473"/>
                </a:cubicBezTo>
                <a:cubicBezTo>
                  <a:pt x="1406" y="281"/>
                  <a:pt x="1159" y="116"/>
                  <a:pt x="880" y="63"/>
                </a:cubicBezTo>
                <a:cubicBezTo>
                  <a:pt x="545" y="0"/>
                  <a:pt x="214" y="161"/>
                  <a:pt x="0" y="423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2" name="Freeform 9">
            <a:extLst>
              <a:ext uri="{FF2B5EF4-FFF2-40B4-BE49-F238E27FC236}">
                <a16:creationId xmlns:a16="http://schemas.microsoft.com/office/drawing/2014/main" id="{4EDB2B02-86A2-46F5-A4BE-B7D9B10411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701" y="6178751"/>
            <a:ext cx="504825" cy="681527"/>
          </a:xfrm>
          <a:custGeom>
            <a:avLst/>
            <a:gdLst>
              <a:gd name="T0" fmla="*/ 0 w 106"/>
              <a:gd name="T1" fmla="*/ 0 h 143"/>
              <a:gd name="T2" fmla="*/ 106 w 106"/>
              <a:gd name="T3" fmla="*/ 143 h 143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06" h="143">
                <a:moveTo>
                  <a:pt x="0" y="0"/>
                </a:moveTo>
                <a:cubicBezTo>
                  <a:pt x="35" y="54"/>
                  <a:pt x="70" y="101"/>
                  <a:pt x="106" y="143"/>
                </a:cubicBezTo>
              </a:path>
            </a:pathLst>
          </a:custGeom>
          <a:noFill/>
          <a:ln w="4763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4" name="Freeform 10">
            <a:extLst>
              <a:ext uri="{FF2B5EF4-FFF2-40B4-BE49-F238E27FC236}">
                <a16:creationId xmlns:a16="http://schemas.microsoft.com/office/drawing/2014/main" id="{43954639-FB5D-41F4-9560-6F6DFE7784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59376"/>
            <a:ext cx="11091863" cy="6923796"/>
          </a:xfrm>
          <a:custGeom>
            <a:avLst/>
            <a:gdLst>
              <a:gd name="T0" fmla="*/ 2046 w 2330"/>
              <a:gd name="T1" fmla="*/ 1452 h 1452"/>
              <a:gd name="T2" fmla="*/ 1813 w 2330"/>
              <a:gd name="T3" fmla="*/ 601 h 1452"/>
              <a:gd name="T4" fmla="*/ 956 w 2330"/>
              <a:gd name="T5" fmla="*/ 97 h 1452"/>
              <a:gd name="T6" fmla="*/ 0 w 2330"/>
              <a:gd name="T7" fmla="*/ 366 h 145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30" h="1452">
                <a:moveTo>
                  <a:pt x="2046" y="1452"/>
                </a:moveTo>
                <a:cubicBezTo>
                  <a:pt x="2330" y="1153"/>
                  <a:pt x="2049" y="821"/>
                  <a:pt x="1813" y="601"/>
                </a:cubicBezTo>
                <a:cubicBezTo>
                  <a:pt x="1569" y="375"/>
                  <a:pt x="1282" y="179"/>
                  <a:pt x="956" y="97"/>
                </a:cubicBezTo>
                <a:cubicBezTo>
                  <a:pt x="572" y="0"/>
                  <a:pt x="292" y="101"/>
                  <a:pt x="0" y="366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6" name="Freeform 12">
            <a:extLst>
              <a:ext uri="{FF2B5EF4-FFF2-40B4-BE49-F238E27FC236}">
                <a16:creationId xmlns:a16="http://schemas.microsoft.com/office/drawing/2014/main" id="{E898931C-0323-41FA-A036-20F818B1FF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1916"/>
            <a:ext cx="1057275" cy="614491"/>
          </a:xfrm>
          <a:custGeom>
            <a:avLst/>
            <a:gdLst>
              <a:gd name="T0" fmla="*/ 222 w 222"/>
              <a:gd name="T1" fmla="*/ 0 h 129"/>
              <a:gd name="T2" fmla="*/ 0 w 222"/>
              <a:gd name="T3" fmla="*/ 129 h 12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22" h="129">
                <a:moveTo>
                  <a:pt x="222" y="0"/>
                </a:moveTo>
                <a:cubicBezTo>
                  <a:pt x="152" y="35"/>
                  <a:pt x="76" y="78"/>
                  <a:pt x="0" y="129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8" name="Freeform 14">
            <a:extLst>
              <a:ext uri="{FF2B5EF4-FFF2-40B4-BE49-F238E27FC236}">
                <a16:creationId xmlns:a16="http://schemas.microsoft.com/office/drawing/2014/main" id="{89AFE9DD-0792-4B98-B4EB-97ACA17E6A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701" y="-6705"/>
            <a:ext cx="595313" cy="352734"/>
          </a:xfrm>
          <a:custGeom>
            <a:avLst/>
            <a:gdLst>
              <a:gd name="T0" fmla="*/ 125 w 125"/>
              <a:gd name="T1" fmla="*/ 0 h 74"/>
              <a:gd name="T2" fmla="*/ 0 w 125"/>
              <a:gd name="T3" fmla="*/ 74 h 74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25" h="74">
                <a:moveTo>
                  <a:pt x="125" y="0"/>
                </a:moveTo>
                <a:cubicBezTo>
                  <a:pt x="85" y="22"/>
                  <a:pt x="43" y="47"/>
                  <a:pt x="0" y="74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0" name="Freeform 16">
            <a:extLst>
              <a:ext uri="{FF2B5EF4-FFF2-40B4-BE49-F238E27FC236}">
                <a16:creationId xmlns:a16="http://schemas.microsoft.com/office/drawing/2014/main" id="{3981F5C4-9AE1-404E-AF44-A4E6DB374F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1916"/>
            <a:ext cx="357188" cy="213875"/>
          </a:xfrm>
          <a:custGeom>
            <a:avLst/>
            <a:gdLst>
              <a:gd name="T0" fmla="*/ 75 w 75"/>
              <a:gd name="T1" fmla="*/ 0 h 45"/>
              <a:gd name="T2" fmla="*/ 0 w 75"/>
              <a:gd name="T3" fmla="*/ 45 h 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5" h="45">
                <a:moveTo>
                  <a:pt x="75" y="0"/>
                </a:moveTo>
                <a:cubicBezTo>
                  <a:pt x="50" y="14"/>
                  <a:pt x="25" y="29"/>
                  <a:pt x="0" y="45"/>
                </a:cubicBezTo>
              </a:path>
            </a:pathLst>
          </a:custGeom>
          <a:noFill/>
          <a:ln w="12700" cap="flat">
            <a:solidFill>
              <a:schemeClr val="tx1">
                <a:alpha val="20000"/>
              </a:schemeClr>
            </a:solidFill>
            <a:prstDash val="dash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2" name="Freeform 11">
            <a:extLst>
              <a:ext uri="{FF2B5EF4-FFF2-40B4-BE49-F238E27FC236}">
                <a16:creationId xmlns:a16="http://schemas.microsoft.com/office/drawing/2014/main" id="{763C1781-8726-4FAC-8C45-FF40376BE4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26601" y="-1916"/>
            <a:ext cx="5788025" cy="6847184"/>
          </a:xfrm>
          <a:custGeom>
            <a:avLst/>
            <a:gdLst>
              <a:gd name="T0" fmla="*/ 1094 w 1216"/>
              <a:gd name="T1" fmla="*/ 1436 h 1436"/>
              <a:gd name="T2" fmla="*/ 709 w 1216"/>
              <a:gd name="T3" fmla="*/ 551 h 1436"/>
              <a:gd name="T4" fmla="*/ 0 w 1216"/>
              <a:gd name="T5" fmla="*/ 0 h 14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216" h="1436">
                <a:moveTo>
                  <a:pt x="1094" y="1436"/>
                </a:moveTo>
                <a:cubicBezTo>
                  <a:pt x="1216" y="1114"/>
                  <a:pt x="904" y="770"/>
                  <a:pt x="709" y="551"/>
                </a:cubicBezTo>
                <a:cubicBezTo>
                  <a:pt x="509" y="327"/>
                  <a:pt x="274" y="127"/>
                  <a:pt x="0" y="0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4" name="Freeform 21">
            <a:extLst>
              <a:ext uri="{FF2B5EF4-FFF2-40B4-BE49-F238E27FC236}">
                <a16:creationId xmlns:a16="http://schemas.microsoft.com/office/drawing/2014/main" id="{301491B5-56C7-43DC-A3D9-861EECCA05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235014" y="2872"/>
            <a:ext cx="2951163" cy="2555325"/>
          </a:xfrm>
          <a:custGeom>
            <a:avLst/>
            <a:gdLst>
              <a:gd name="T0" fmla="*/ 620 w 620"/>
              <a:gd name="T1" fmla="*/ 536 h 536"/>
              <a:gd name="T2" fmla="*/ 0 w 620"/>
              <a:gd name="T3" fmla="*/ 0 h 536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620" h="536">
                <a:moveTo>
                  <a:pt x="620" y="536"/>
                </a:moveTo>
                <a:cubicBezTo>
                  <a:pt x="404" y="314"/>
                  <a:pt x="196" y="138"/>
                  <a:pt x="0" y="0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FEBB87-28AE-E440-B47D-E4F1B39079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42248" y="1481328"/>
            <a:ext cx="2926080" cy="246888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/>
              <a:t>DIGITAL REVOLUTION</a:t>
            </a:r>
          </a:p>
        </p:txBody>
      </p:sp>
      <p:sp>
        <p:nvSpPr>
          <p:cNvPr id="96" name="Freeform 22">
            <a:extLst>
              <a:ext uri="{FF2B5EF4-FFF2-40B4-BE49-F238E27FC236}">
                <a16:creationId xmlns:a16="http://schemas.microsoft.com/office/drawing/2014/main" id="{237E2353-22DF-46E0-A200-FB30F8F394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020826" y="-1916"/>
            <a:ext cx="2165350" cy="1358265"/>
          </a:xfrm>
          <a:custGeom>
            <a:avLst/>
            <a:gdLst>
              <a:gd name="T0" fmla="*/ 0 w 455"/>
              <a:gd name="T1" fmla="*/ 0 h 285"/>
              <a:gd name="T2" fmla="*/ 455 w 455"/>
              <a:gd name="T3" fmla="*/ 285 h 28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55" h="285">
                <a:moveTo>
                  <a:pt x="0" y="0"/>
                </a:moveTo>
                <a:cubicBezTo>
                  <a:pt x="153" y="85"/>
                  <a:pt x="308" y="180"/>
                  <a:pt x="455" y="285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8" name="Freeform 23">
            <a:extLst>
              <a:ext uri="{FF2B5EF4-FFF2-40B4-BE49-F238E27FC236}">
                <a16:creationId xmlns:a16="http://schemas.microsoft.com/office/drawing/2014/main" id="{DD6138DB-057B-45F7-A5F4-E7BFDA20D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90826" y="-1916"/>
            <a:ext cx="895350" cy="534687"/>
          </a:xfrm>
          <a:custGeom>
            <a:avLst/>
            <a:gdLst>
              <a:gd name="T0" fmla="*/ 0 w 188"/>
              <a:gd name="T1" fmla="*/ 0 h 112"/>
              <a:gd name="T2" fmla="*/ 188 w 188"/>
              <a:gd name="T3" fmla="*/ 112 h 112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88" h="112">
                <a:moveTo>
                  <a:pt x="0" y="0"/>
                </a:moveTo>
                <a:cubicBezTo>
                  <a:pt x="63" y="36"/>
                  <a:pt x="126" y="73"/>
                  <a:pt x="188" y="112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0" name="Freeform: Shape 99">
            <a:extLst>
              <a:ext uri="{FF2B5EF4-FFF2-40B4-BE49-F238E27FC236}">
                <a16:creationId xmlns:a16="http://schemas.microsoft.com/office/drawing/2014/main" id="{79A54AB1-B64F-4843-BFAB-81CB74E66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31529">
            <a:off x="752078" y="2218040"/>
            <a:ext cx="4418757" cy="4259609"/>
          </a:xfrm>
          <a:custGeom>
            <a:avLst/>
            <a:gdLst>
              <a:gd name="connsiteX0" fmla="*/ 404107 w 4507111"/>
              <a:gd name="connsiteY0" fmla="*/ 0 h 4344781"/>
              <a:gd name="connsiteX1" fmla="*/ 371857 w 4507111"/>
              <a:gd name="connsiteY1" fmla="*/ 117359 h 4344781"/>
              <a:gd name="connsiteX2" fmla="*/ 307833 w 4507111"/>
              <a:gd name="connsiteY2" fmla="*/ 632970 h 4344781"/>
              <a:gd name="connsiteX3" fmla="*/ 3569418 w 4507111"/>
              <a:gd name="connsiteY3" fmla="*/ 4141149 h 4344781"/>
              <a:gd name="connsiteX4" fmla="*/ 4440861 w 4507111"/>
              <a:gd name="connsiteY4" fmla="*/ 4332480 h 4344781"/>
              <a:gd name="connsiteX5" fmla="*/ 4507111 w 4507111"/>
              <a:gd name="connsiteY5" fmla="*/ 4341752 h 4344781"/>
              <a:gd name="connsiteX6" fmla="*/ 4296045 w 4507111"/>
              <a:gd name="connsiteY6" fmla="*/ 4344781 h 4344781"/>
              <a:gd name="connsiteX7" fmla="*/ 3749565 w 4507111"/>
              <a:gd name="connsiteY7" fmla="*/ 4321853 h 4344781"/>
              <a:gd name="connsiteX8" fmla="*/ 36764 w 4507111"/>
              <a:gd name="connsiteY8" fmla="*/ 1629794 h 4344781"/>
              <a:gd name="connsiteX9" fmla="*/ 300069 w 4507111"/>
              <a:gd name="connsiteY9" fmla="*/ 144750 h 43447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507111" h="4344781">
                <a:moveTo>
                  <a:pt x="404107" y="0"/>
                </a:moveTo>
                <a:lnTo>
                  <a:pt x="371857" y="117359"/>
                </a:lnTo>
                <a:cubicBezTo>
                  <a:pt x="333827" y="278567"/>
                  <a:pt x="311875" y="450459"/>
                  <a:pt x="307833" y="632970"/>
                </a:cubicBezTo>
                <a:cubicBezTo>
                  <a:pt x="264711" y="2579752"/>
                  <a:pt x="2253987" y="3769243"/>
                  <a:pt x="3569418" y="4141149"/>
                </a:cubicBezTo>
                <a:cubicBezTo>
                  <a:pt x="3816061" y="4210881"/>
                  <a:pt x="4114807" y="4279754"/>
                  <a:pt x="4440861" y="4332480"/>
                </a:cubicBezTo>
                <a:lnTo>
                  <a:pt x="4507111" y="4341752"/>
                </a:lnTo>
                <a:lnTo>
                  <a:pt x="4296045" y="4344781"/>
                </a:lnTo>
                <a:cubicBezTo>
                  <a:pt x="4097363" y="4343711"/>
                  <a:pt x="3912623" y="4335104"/>
                  <a:pt x="3749565" y="4321853"/>
                </a:cubicBezTo>
                <a:cubicBezTo>
                  <a:pt x="2445102" y="4215850"/>
                  <a:pt x="356405" y="3466499"/>
                  <a:pt x="36764" y="1629794"/>
                </a:cubicBezTo>
                <a:cubicBezTo>
                  <a:pt x="-63123" y="1055823"/>
                  <a:pt x="45741" y="555869"/>
                  <a:pt x="300069" y="144750"/>
                </a:cubicBezTo>
                <a:close/>
              </a:path>
            </a:pathLst>
          </a:cu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2050" name="Picture 2" descr="What Was The Digital Revolution? - WorldAtlas">
            <a:extLst>
              <a:ext uri="{FF2B5EF4-FFF2-40B4-BE49-F238E27FC236}">
                <a16:creationId xmlns:a16="http://schemas.microsoft.com/office/drawing/2014/main" id="{BE463E5C-CE0E-724B-A89A-FCD89335C4B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4" r="-1" b="-1"/>
          <a:stretch/>
        </p:blipFill>
        <p:spPr bwMode="auto">
          <a:xfrm>
            <a:off x="921910" y="465243"/>
            <a:ext cx="7761924" cy="5343065"/>
          </a:xfrm>
          <a:custGeom>
            <a:avLst/>
            <a:gdLst/>
            <a:ahLst/>
            <a:cxnLst/>
            <a:rect l="l" t="t" r="r" b="b"/>
            <a:pathLst>
              <a:path w="7761924" h="5343065">
                <a:moveTo>
                  <a:pt x="3025687" y="76"/>
                </a:moveTo>
                <a:cubicBezTo>
                  <a:pt x="3140786" y="756"/>
                  <a:pt x="3256631" y="6055"/>
                  <a:pt x="3372722" y="16088"/>
                </a:cubicBezTo>
                <a:cubicBezTo>
                  <a:pt x="5230178" y="176616"/>
                  <a:pt x="7761924" y="1424594"/>
                  <a:pt x="7761924" y="3316816"/>
                </a:cubicBezTo>
                <a:cubicBezTo>
                  <a:pt x="7646022" y="5237647"/>
                  <a:pt x="4988715" y="5423921"/>
                  <a:pt x="3701109" y="5320611"/>
                </a:cubicBezTo>
                <a:cubicBezTo>
                  <a:pt x="2413504" y="5217301"/>
                  <a:pt x="351800" y="4486992"/>
                  <a:pt x="36290" y="2696959"/>
                </a:cubicBezTo>
                <a:cubicBezTo>
                  <a:pt x="-259500" y="1018804"/>
                  <a:pt x="1299198" y="-10133"/>
                  <a:pt x="3025687" y="76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94D9185C-D6B3-9E4C-9CF2-22E0D59CC10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18968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837"/>
    </mc:Choice>
    <mc:Fallback>
      <p:transition spd="slow" advTm="168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9B76D444-2756-434F-AE61-96D69830C1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443BF9-4562-2F49-9EAE-E2A4D1AFE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385763"/>
            <a:ext cx="4887685" cy="2324617"/>
          </a:xfrm>
        </p:spPr>
        <p:txBody>
          <a:bodyPr anchor="b">
            <a:noAutofit/>
          </a:bodyPr>
          <a:lstStyle/>
          <a:p>
            <a:pPr algn="ctr"/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COVID-19 is propelling  digitalisation in the logistics industry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3857C4-D284-A24C-A53B-BDC18AE823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2894530"/>
            <a:ext cx="4887685" cy="3209544"/>
          </a:xfrm>
        </p:spPr>
        <p:txBody>
          <a:bodyPr anchor="t">
            <a:normAutofit fontScale="92500"/>
          </a:bodyPr>
          <a:lstStyle/>
          <a:p>
            <a:endParaRPr lang="en-US" sz="2000" dirty="0"/>
          </a:p>
          <a:p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Ultising RFID tagging to improve business operations</a:t>
            </a:r>
          </a:p>
          <a:p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Maneuvering within a challenging environment </a:t>
            </a:r>
          </a:p>
        </p:txBody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CF8F36E2-BBE5-43FE-822F-AD8CAE08C0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8597" y="1417320"/>
            <a:ext cx="0" cy="402336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Digitalisation of logistics processes in the Port of Bari, Italy-Projects -  Regional Policy - European Commission">
            <a:extLst>
              <a:ext uri="{FF2B5EF4-FFF2-40B4-BE49-F238E27FC236}">
                <a16:creationId xmlns:a16="http://schemas.microsoft.com/office/drawing/2014/main" id="{8FF006D8-3928-E049-95DE-CFC88FAE0E7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14" r="8853" b="-1"/>
          <a:stretch/>
        </p:blipFill>
        <p:spPr bwMode="auto">
          <a:xfrm>
            <a:off x="6749145" y="573678"/>
            <a:ext cx="5103206" cy="5710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Audio 25">
            <a:hlinkClick r:id="" action="ppaction://media"/>
            <a:extLst>
              <a:ext uri="{FF2B5EF4-FFF2-40B4-BE49-F238E27FC236}">
                <a16:creationId xmlns:a16="http://schemas.microsoft.com/office/drawing/2014/main" id="{824B4A78-F8E0-634C-B3D8-740391439DF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58936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275943"/>
    </mc:Choice>
    <mc:Fallback>
      <p:transition spd="slow" advTm="2759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AutoShape 8" descr="The End Has Come - Sojourn Into Exile">
            <a:extLst>
              <a:ext uri="{FF2B5EF4-FFF2-40B4-BE49-F238E27FC236}">
                <a16:creationId xmlns:a16="http://schemas.microsoft.com/office/drawing/2014/main" id="{725F5D54-682D-9C45-ACC2-2DB4988C0D82}"/>
              </a:ext>
            </a:extLst>
          </p:cNvPr>
          <p:cNvSpPr>
            <a:spLocks noGrp="1" noChangeAspect="1" noChangeArrowheads="1"/>
          </p:cNvSpPr>
          <p:nvPr>
            <p:ph idx="1"/>
          </p:nvPr>
        </p:nvSpPr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31B0B38-1C6E-8C43-9594-EB4A47A0F1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5654AEC5-C959-F44B-AC7D-E47ECA188B4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61034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742"/>
    </mc:Choice>
    <mc:Fallback>
      <p:transition spd="slow" advTm="257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56B1C6-9AFC-DB41-8014-EBC30E4308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E82569-1AE5-404D-90B1-C9683D23A6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dirty="0"/>
              <a:t> </a:t>
            </a:r>
          </a:p>
          <a:p>
            <a:r>
              <a:rPr lang="en-GB" dirty="0"/>
              <a:t>Deloitte, 2020. COVID-19 - Cargo transport’s nimble new future. p.8.</a:t>
            </a:r>
          </a:p>
          <a:p>
            <a:r>
              <a:rPr lang="en-GB" dirty="0"/>
              <a:t>Food, J., 2020. </a:t>
            </a:r>
            <a:r>
              <a:rPr lang="en-GB" i="1" dirty="0"/>
              <a:t>Demand for local food to last beyond Covid-19</a:t>
            </a:r>
            <a:r>
              <a:rPr lang="en-GB" dirty="0"/>
              <a:t>. [online] Available at: &lt;https://</a:t>
            </a:r>
            <a:r>
              <a:rPr lang="en-GB" dirty="0" err="1"/>
              <a:t>www.just-food.com</a:t>
            </a:r>
            <a:r>
              <a:rPr lang="en-GB" dirty="0"/>
              <a:t>/comment/demand-for-local-food-to-last-beyond-covid-19_id144185.aspx&gt; [Accessed 8 Jan. 2021].</a:t>
            </a:r>
          </a:p>
          <a:p>
            <a:r>
              <a:rPr lang="en-GB" dirty="0"/>
              <a:t>Magazine, S. food, 2020. </a:t>
            </a:r>
            <a:r>
              <a:rPr lang="en-GB" i="1" dirty="0"/>
              <a:t>Coronavirus leads to rise in locally-conscious consumer | News</a:t>
            </a:r>
            <a:r>
              <a:rPr lang="en-GB" dirty="0"/>
              <a:t>. [online] Speciality Food Magazine. Available at: &lt;https://</a:t>
            </a:r>
            <a:r>
              <a:rPr lang="en-GB" dirty="0" err="1"/>
              <a:t>www.specialityfoodmagazine.com</a:t>
            </a:r>
            <a:r>
              <a:rPr lang="en-GB" dirty="0"/>
              <a:t>/news/coronavirus-leads-to-rise-in-locally-conscious-consumer&gt; [Accessed 8 Jan. 2021].</a:t>
            </a:r>
          </a:p>
          <a:p>
            <a:r>
              <a:rPr lang="en-GB" dirty="0"/>
              <a:t>ONS, 2021. </a:t>
            </a:r>
            <a:r>
              <a:rPr lang="en-GB" i="1" dirty="0"/>
              <a:t>Coronavirus and homeworking in the UK - Office for National Statistics</a:t>
            </a:r>
            <a:r>
              <a:rPr lang="en-GB" dirty="0"/>
              <a:t>. [online] Available at: &lt;https://</a:t>
            </a:r>
            <a:r>
              <a:rPr lang="en-GB" dirty="0" err="1"/>
              <a:t>www.ons.gov.uk</a:t>
            </a:r>
            <a:r>
              <a:rPr lang="en-GB" dirty="0"/>
              <a:t>/</a:t>
            </a:r>
            <a:r>
              <a:rPr lang="en-GB" dirty="0" err="1"/>
              <a:t>employmentandlabourmarket</a:t>
            </a:r>
            <a:r>
              <a:rPr lang="en-GB" dirty="0"/>
              <a:t>/</a:t>
            </a:r>
            <a:r>
              <a:rPr lang="en-GB" dirty="0" err="1"/>
              <a:t>peopleinwork</a:t>
            </a:r>
            <a:r>
              <a:rPr lang="en-GB" dirty="0"/>
              <a:t>/</a:t>
            </a:r>
            <a:r>
              <a:rPr lang="en-GB" dirty="0" err="1"/>
              <a:t>employmentandemployeetypes</a:t>
            </a:r>
            <a:r>
              <a:rPr lang="en-GB" dirty="0"/>
              <a:t>/bulletins/</a:t>
            </a:r>
            <a:r>
              <a:rPr lang="en-GB" dirty="0" err="1"/>
              <a:t>coronavirusandhomeworkingintheuk</a:t>
            </a:r>
            <a:r>
              <a:rPr lang="en-GB" dirty="0"/>
              <a:t>/april2020&gt; [Accessed 8 Jan. 2021].</a:t>
            </a:r>
          </a:p>
          <a:p>
            <a:r>
              <a:rPr lang="en-GB" dirty="0" err="1"/>
              <a:t>Optac</a:t>
            </a:r>
            <a:r>
              <a:rPr lang="en-GB" dirty="0"/>
              <a:t>, 2020. </a:t>
            </a:r>
            <a:r>
              <a:rPr lang="en-GB" i="1" dirty="0"/>
              <a:t>How COVID-19 is driving digitalisation in the logistics sector</a:t>
            </a:r>
            <a:r>
              <a:rPr lang="en-GB" dirty="0"/>
              <a:t>. [online] OPTAC UK. Available at: &lt;https://</a:t>
            </a:r>
            <a:r>
              <a:rPr lang="en-GB" dirty="0" err="1"/>
              <a:t>www.optac.info</a:t>
            </a:r>
            <a:r>
              <a:rPr lang="en-GB" dirty="0"/>
              <a:t>/</a:t>
            </a:r>
            <a:r>
              <a:rPr lang="en-GB" dirty="0" err="1"/>
              <a:t>uk</a:t>
            </a:r>
            <a:r>
              <a:rPr lang="en-GB" dirty="0"/>
              <a:t>/digitalisation-in-the-logistics-sector/&gt; [Accessed 6 Jan. 2021].</a:t>
            </a:r>
          </a:p>
          <a:p>
            <a:r>
              <a:rPr lang="en-GB" dirty="0" err="1"/>
              <a:t>Poinski</a:t>
            </a:r>
            <a:r>
              <a:rPr lang="en-GB" dirty="0"/>
              <a:t>, M., 2020. </a:t>
            </a:r>
            <a:r>
              <a:rPr lang="en-GB" i="1" dirty="0"/>
              <a:t>Consumer trends shifting toward health and wellness, ADM finds | Food Dive</a:t>
            </a:r>
            <a:r>
              <a:rPr lang="en-GB" dirty="0"/>
              <a:t>. [online] Available at: &lt;https://</a:t>
            </a:r>
            <a:r>
              <a:rPr lang="en-GB" dirty="0" err="1"/>
              <a:t>www.fooddive.com</a:t>
            </a:r>
            <a:r>
              <a:rPr lang="en-GB" dirty="0"/>
              <a:t>/news/consumer-trends-shifting-toward-health-and-wellness-</a:t>
            </a:r>
            <a:r>
              <a:rPr lang="en-GB" dirty="0" err="1"/>
              <a:t>adm</a:t>
            </a:r>
            <a:r>
              <a:rPr lang="en-GB" dirty="0"/>
              <a:t>-finds/584388/&gt; [Accessed 8 Jan. 2021].</a:t>
            </a:r>
          </a:p>
          <a:p>
            <a:r>
              <a:rPr lang="en-GB" dirty="0" err="1"/>
              <a:t>Sheth</a:t>
            </a:r>
            <a:r>
              <a:rPr lang="en-GB" dirty="0"/>
              <a:t>, J., 2020. Impact of Covid-19 on consumer </a:t>
            </a:r>
            <a:r>
              <a:rPr lang="en-GB" dirty="0" err="1"/>
              <a:t>behavior</a:t>
            </a:r>
            <a:r>
              <a:rPr lang="en-GB" dirty="0"/>
              <a:t>: Will the old habits return or die? </a:t>
            </a:r>
            <a:r>
              <a:rPr lang="en-GB" i="1" dirty="0"/>
              <a:t>Journal of Business Research</a:t>
            </a:r>
            <a:r>
              <a:rPr lang="en-GB" dirty="0"/>
              <a:t>, 117, pp.280–283.</a:t>
            </a:r>
          </a:p>
          <a:p>
            <a:r>
              <a:rPr lang="en-GB" dirty="0"/>
              <a:t>Tucker, R., 2020. </a:t>
            </a:r>
            <a:r>
              <a:rPr lang="en-GB" i="1" dirty="0"/>
              <a:t>How has COVID-19 changed consumer behaviour?</a:t>
            </a:r>
            <a:r>
              <a:rPr lang="en-GB" dirty="0"/>
              <a:t> [online] Available at: &lt;https://</a:t>
            </a:r>
            <a:r>
              <a:rPr lang="en-GB" dirty="0" err="1"/>
              <a:t>www.mixmove.io</a:t>
            </a:r>
            <a:r>
              <a:rPr lang="en-GB" dirty="0"/>
              <a:t>/blog/how-has-covid-19-changed-consumer-behaviour&gt; [Accessed 20 Dec. 2020].</a:t>
            </a:r>
          </a:p>
          <a:p>
            <a:r>
              <a:rPr lang="en-GB" dirty="0"/>
              <a:t>Zach, T., 2020. </a:t>
            </a:r>
            <a:r>
              <a:rPr lang="en-GB" i="1" dirty="0"/>
              <a:t>Pop-Up Distribution </a:t>
            </a:r>
            <a:r>
              <a:rPr lang="en-GB" i="1" dirty="0" err="1"/>
              <a:t>Centers</a:t>
            </a:r>
            <a:r>
              <a:rPr lang="en-GB" i="1" dirty="0"/>
              <a:t> Overcome Last-Mile Delivery Obstacles Amid COVID-19 | Supply and Demand Chain Executive</a:t>
            </a:r>
            <a:r>
              <a:rPr lang="en-GB" dirty="0"/>
              <a:t>. [online] Available at: &lt;https://</a:t>
            </a:r>
            <a:r>
              <a:rPr lang="en-GB" dirty="0" err="1"/>
              <a:t>www.sdcexec.com</a:t>
            </a:r>
            <a:r>
              <a:rPr lang="en-GB" dirty="0"/>
              <a:t>/3pl-4pl/article/21131174/popup-distribution-centers-overcome-lastmile-delivery-obstacles-amid-covid19&gt; [Accessed 8 Jan. 2021].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28084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322</TotalTime>
  <Words>546</Words>
  <Application>Microsoft Macintosh PowerPoint</Application>
  <PresentationFormat>Widescreen</PresentationFormat>
  <Paragraphs>45</Paragraphs>
  <Slides>14</Slides>
  <Notes>1</Notes>
  <HiddenSlides>0</HiddenSlides>
  <MMClips>12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Calibri Light</vt:lpstr>
      <vt:lpstr>Rockwell</vt:lpstr>
      <vt:lpstr>Times New Roman</vt:lpstr>
      <vt:lpstr>Office Theme</vt:lpstr>
      <vt:lpstr>COVID 19 and the Digital Revolution</vt:lpstr>
      <vt:lpstr>The Immediate reaction of COVID 19 on consumer behaviour</vt:lpstr>
      <vt:lpstr>The Immediate reaction of COVID 19 on consumer behaviour</vt:lpstr>
      <vt:lpstr>Acceleration of Ecommerce</vt:lpstr>
      <vt:lpstr>PowerPoint Presentation</vt:lpstr>
      <vt:lpstr>A shift in new buyer behaviours in the new normal</vt:lpstr>
      <vt:lpstr>PowerPoint Presentation</vt:lpstr>
      <vt:lpstr>The effects of COVID-19  consumer behaviours on  the logistics industry </vt:lpstr>
      <vt:lpstr>Progressing to a post covid-19 world</vt:lpstr>
      <vt:lpstr>Progressing to a post covid-19 world (cont.)</vt:lpstr>
      <vt:lpstr>DIGITAL REVOLUTION</vt:lpstr>
      <vt:lpstr>How COVID-19 is propelling  digitalisation in the logistics industry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COVID 19 and the Digital Revolution</dc:title>
  <dc:creator>Chris Peter Ashmead (1902167)</dc:creator>
  <cp:lastModifiedBy>Chris Peter Ashmead (1902167)</cp:lastModifiedBy>
  <cp:revision>1</cp:revision>
  <dcterms:created xsi:type="dcterms:W3CDTF">2021-01-08T15:18:23Z</dcterms:created>
  <dcterms:modified xsi:type="dcterms:W3CDTF">2021-01-08T20:40:52Z</dcterms:modified>
</cp:coreProperties>
</file>