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4837" autoAdjust="0"/>
  </p:normalViewPr>
  <p:slideViewPr>
    <p:cSldViewPr snapToGrid="0">
      <p:cViewPr varScale="1">
        <p:scale>
          <a:sx n="41" d="100"/>
          <a:sy n="41" d="100"/>
        </p:scale>
        <p:origin x="75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 Rafael" userId="319090e4ad81157c" providerId="LiveId" clId="{3B0FEA2A-1EAD-4D54-B26E-920E7C80C64A}"/>
    <pc:docChg chg="undo custSel modSld">
      <pc:chgData name="Ramon Rafael" userId="319090e4ad81157c" providerId="LiveId" clId="{3B0FEA2A-1EAD-4D54-B26E-920E7C80C64A}" dt="2026-07-27T13:30:19.225" v="12" actId="26606"/>
      <pc:docMkLst>
        <pc:docMk/>
      </pc:docMkLst>
      <pc:sldChg chg="addSp modSp mod modMedia setBg">
        <pc:chgData name="Ramon Rafael" userId="319090e4ad81157c" providerId="LiveId" clId="{3B0FEA2A-1EAD-4D54-B26E-920E7C80C64A}" dt="2026-07-27T13:29:43.775" v="2"/>
        <pc:sldMkLst>
          <pc:docMk/>
          <pc:sldMk cId="2239791138" sldId="256"/>
        </pc:sldMkLst>
        <pc:spChg chg="mod">
          <ac:chgData name="Ramon Rafael" userId="319090e4ad81157c" providerId="LiveId" clId="{3B0FEA2A-1EAD-4D54-B26E-920E7C80C64A}" dt="2026-07-27T13:29:38.694" v="0" actId="26606"/>
          <ac:spMkLst>
            <pc:docMk/>
            <pc:sldMk cId="2239791138" sldId="256"/>
            <ac:spMk id="2" creationId="{02015D46-F012-0033-41D6-FE568046608B}"/>
          </ac:spMkLst>
        </pc:spChg>
        <pc:spChg chg="mod">
          <ac:chgData name="Ramon Rafael" userId="319090e4ad81157c" providerId="LiveId" clId="{3B0FEA2A-1EAD-4D54-B26E-920E7C80C64A}" dt="2026-07-27T13:29:38.694" v="0" actId="26606"/>
          <ac:spMkLst>
            <pc:docMk/>
            <pc:sldMk cId="2239791138" sldId="256"/>
            <ac:spMk id="3" creationId="{BA0D321E-A74F-C519-A8A6-FEC0FB85F598}"/>
          </ac:spMkLst>
        </pc:spChg>
        <pc:spChg chg="add">
          <ac:chgData name="Ramon Rafael" userId="319090e4ad81157c" providerId="LiveId" clId="{3B0FEA2A-1EAD-4D54-B26E-920E7C80C64A}" dt="2026-07-27T13:29:38.694" v="0" actId="26606"/>
          <ac:spMkLst>
            <pc:docMk/>
            <pc:sldMk cId="2239791138" sldId="256"/>
            <ac:spMk id="9" creationId="{E0AE394F-AFF1-4485-AF1F-7387A2F041AA}"/>
          </ac:spMkLst>
        </pc:spChg>
        <pc:spChg chg="add">
          <ac:chgData name="Ramon Rafael" userId="319090e4ad81157c" providerId="LiveId" clId="{3B0FEA2A-1EAD-4D54-B26E-920E7C80C64A}" dt="2026-07-27T13:29:38.694" v="0" actId="26606"/>
          <ac:spMkLst>
            <pc:docMk/>
            <pc:sldMk cId="2239791138" sldId="256"/>
            <ac:spMk id="11" creationId="{5683D043-25BB-4AC9-8130-641179672614}"/>
          </ac:spMkLst>
        </pc:spChg>
        <pc:spChg chg="add">
          <ac:chgData name="Ramon Rafael" userId="319090e4ad81157c" providerId="LiveId" clId="{3B0FEA2A-1EAD-4D54-B26E-920E7C80C64A}" dt="2026-07-27T13:29:38.694" v="0" actId="26606"/>
          <ac:spMkLst>
            <pc:docMk/>
            <pc:sldMk cId="2239791138" sldId="256"/>
            <ac:spMk id="13" creationId="{AA61CCAC-6875-474C-8E9E-F57ABF078C2B}"/>
          </ac:spMkLst>
        </pc:spChg>
        <pc:picChg chg="add mod">
          <ac:chgData name="Ramon Rafael" userId="319090e4ad81157c" providerId="LiveId" clId="{3B0FEA2A-1EAD-4D54-B26E-920E7C80C64A}" dt="2026-07-27T13:29:43.775" v="2"/>
          <ac:picMkLst>
            <pc:docMk/>
            <pc:sldMk cId="2239791138" sldId="256"/>
            <ac:picMk id="5" creationId="{E95E9113-A2BF-E4CF-C19F-9C2265FD8776}"/>
          </ac:picMkLst>
        </pc:picChg>
      </pc:sldChg>
      <pc:sldChg chg="addSp delSp modSp mod setBg">
        <pc:chgData name="Ramon Rafael" userId="319090e4ad81157c" providerId="LiveId" clId="{3B0FEA2A-1EAD-4D54-B26E-920E7C80C64A}" dt="2026-07-27T13:29:53.559" v="7" actId="26606"/>
        <pc:sldMkLst>
          <pc:docMk/>
          <pc:sldMk cId="3262804532" sldId="257"/>
        </pc:sldMkLst>
        <pc:spChg chg="mod">
          <ac:chgData name="Ramon Rafael" userId="319090e4ad81157c" providerId="LiveId" clId="{3B0FEA2A-1EAD-4D54-B26E-920E7C80C64A}" dt="2026-07-27T13:29:53.559" v="7" actId="26606"/>
          <ac:spMkLst>
            <pc:docMk/>
            <pc:sldMk cId="3262804532" sldId="257"/>
            <ac:spMk id="2" creationId="{EC8A328A-161C-F6CC-0A6D-66CFE1BF91E7}"/>
          </ac:spMkLst>
        </pc:spChg>
        <pc:spChg chg="add del">
          <ac:chgData name="Ramon Rafael" userId="319090e4ad81157c" providerId="LiveId" clId="{3B0FEA2A-1EAD-4D54-B26E-920E7C80C64A}" dt="2026-07-27T13:29:53.559" v="7" actId="26606"/>
          <ac:spMkLst>
            <pc:docMk/>
            <pc:sldMk cId="3262804532" sldId="257"/>
            <ac:spMk id="3" creationId="{EEE6C032-B44D-FE25-4450-077E08714F78}"/>
          </ac:spMkLst>
        </pc:spChg>
        <pc:spChg chg="add del">
          <ac:chgData name="Ramon Rafael" userId="319090e4ad81157c" providerId="LiveId" clId="{3B0FEA2A-1EAD-4D54-B26E-920E7C80C64A}" dt="2026-07-27T13:29:51.202" v="4" actId="26606"/>
          <ac:spMkLst>
            <pc:docMk/>
            <pc:sldMk cId="3262804532" sldId="257"/>
            <ac:spMk id="9" creationId="{BACC6370-2D7E-4714-9D71-7542949D7D5D}"/>
          </ac:spMkLst>
        </pc:spChg>
        <pc:spChg chg="add">
          <ac:chgData name="Ramon Rafael" userId="319090e4ad81157c" providerId="LiveId" clId="{3B0FEA2A-1EAD-4D54-B26E-920E7C80C64A}" dt="2026-07-27T13:29:53.559" v="7" actId="26606"/>
          <ac:spMkLst>
            <pc:docMk/>
            <pc:sldMk cId="3262804532" sldId="257"/>
            <ac:spMk id="10" creationId="{E51BA4DF-2BD4-4EC2-B1DB-B27C8AC71864}"/>
          </ac:spMkLst>
        </pc:spChg>
        <pc:spChg chg="add del">
          <ac:chgData name="Ramon Rafael" userId="319090e4ad81157c" providerId="LiveId" clId="{3B0FEA2A-1EAD-4D54-B26E-920E7C80C64A}" dt="2026-07-27T13:29:51.202" v="4" actId="26606"/>
          <ac:spMkLst>
            <pc:docMk/>
            <pc:sldMk cId="3262804532" sldId="257"/>
            <ac:spMk id="11" creationId="{F68B3F68-107C-434F-AA38-110D5EA91B85}"/>
          </ac:spMkLst>
        </pc:spChg>
        <pc:spChg chg="add del">
          <ac:chgData name="Ramon Rafael" userId="319090e4ad81157c" providerId="LiveId" clId="{3B0FEA2A-1EAD-4D54-B26E-920E7C80C64A}" dt="2026-07-27T13:29:51.202" v="4" actId="26606"/>
          <ac:spMkLst>
            <pc:docMk/>
            <pc:sldMk cId="3262804532" sldId="257"/>
            <ac:spMk id="13" creationId="{AAD0DBB9-1A4B-4391-81D4-CB19F9AB918A}"/>
          </ac:spMkLst>
        </pc:spChg>
        <pc:spChg chg="add del">
          <ac:chgData name="Ramon Rafael" userId="319090e4ad81157c" providerId="LiveId" clId="{3B0FEA2A-1EAD-4D54-B26E-920E7C80C64A}" dt="2026-07-27T13:29:51.202" v="4" actId="26606"/>
          <ac:spMkLst>
            <pc:docMk/>
            <pc:sldMk cId="3262804532" sldId="257"/>
            <ac:spMk id="15" creationId="{063BBA22-50EA-4C4D-BE05-F1CE4E63AA56}"/>
          </ac:spMkLst>
        </pc:spChg>
        <pc:spChg chg="add del">
          <ac:chgData name="Ramon Rafael" userId="319090e4ad81157c" providerId="LiveId" clId="{3B0FEA2A-1EAD-4D54-B26E-920E7C80C64A}" dt="2026-07-27T13:29:53.515" v="6" actId="26606"/>
          <ac:spMkLst>
            <pc:docMk/>
            <pc:sldMk cId="3262804532" sldId="257"/>
            <ac:spMk id="17" creationId="{C05CBC3C-2E5A-4839-8B9B-2E5A6ADF0F58}"/>
          </ac:spMkLst>
        </pc:spChg>
        <pc:spChg chg="add del">
          <ac:chgData name="Ramon Rafael" userId="319090e4ad81157c" providerId="LiveId" clId="{3B0FEA2A-1EAD-4D54-B26E-920E7C80C64A}" dt="2026-07-27T13:29:53.515" v="6" actId="26606"/>
          <ac:spMkLst>
            <pc:docMk/>
            <pc:sldMk cId="3262804532" sldId="257"/>
            <ac:spMk id="18" creationId="{DB5B423A-57CC-4C58-AA26-8E2E862B03A0}"/>
          </ac:spMkLst>
        </pc:spChg>
        <pc:graphicFrameChg chg="add del">
          <ac:chgData name="Ramon Rafael" userId="319090e4ad81157c" providerId="LiveId" clId="{3B0FEA2A-1EAD-4D54-B26E-920E7C80C64A}" dt="2026-07-27T13:29:51.202" v="4" actId="26606"/>
          <ac:graphicFrameMkLst>
            <pc:docMk/>
            <pc:sldMk cId="3262804532" sldId="257"/>
            <ac:graphicFrameMk id="5" creationId="{25189A85-15D0-121E-88C5-D8EA4F3385CD}"/>
          </ac:graphicFrameMkLst>
        </pc:graphicFrameChg>
        <pc:graphicFrameChg chg="add del">
          <ac:chgData name="Ramon Rafael" userId="319090e4ad81157c" providerId="LiveId" clId="{3B0FEA2A-1EAD-4D54-B26E-920E7C80C64A}" dt="2026-07-27T13:29:53.515" v="6" actId="26606"/>
          <ac:graphicFrameMkLst>
            <pc:docMk/>
            <pc:sldMk cId="3262804532" sldId="257"/>
            <ac:graphicFrameMk id="19" creationId="{FBA61B6A-EE04-A75E-AE1F-C7CFBD6D93BD}"/>
          </ac:graphicFrameMkLst>
        </pc:graphicFrameChg>
        <pc:graphicFrameChg chg="add">
          <ac:chgData name="Ramon Rafael" userId="319090e4ad81157c" providerId="LiveId" clId="{3B0FEA2A-1EAD-4D54-B26E-920E7C80C64A}" dt="2026-07-27T13:29:53.559" v="7" actId="26606"/>
          <ac:graphicFrameMkLst>
            <pc:docMk/>
            <pc:sldMk cId="3262804532" sldId="257"/>
            <ac:graphicFrameMk id="21" creationId="{1538F637-C2BC-0D16-C9B2-39CA87494332}"/>
          </ac:graphicFrameMkLst>
        </pc:graphicFrameChg>
        <pc:picChg chg="add">
          <ac:chgData name="Ramon Rafael" userId="319090e4ad81157c" providerId="LiveId" clId="{3B0FEA2A-1EAD-4D54-B26E-920E7C80C64A}" dt="2026-07-27T13:29:53.559" v="7" actId="26606"/>
          <ac:picMkLst>
            <pc:docMk/>
            <pc:sldMk cId="3262804532" sldId="257"/>
            <ac:picMk id="6" creationId="{78EF5952-83D9-FDFA-8DB8-D87F0F794D25}"/>
          </ac:picMkLst>
        </pc:picChg>
      </pc:sldChg>
      <pc:sldChg chg="addSp delSp modSp mod setBg">
        <pc:chgData name="Ramon Rafael" userId="319090e4ad81157c" providerId="LiveId" clId="{3B0FEA2A-1EAD-4D54-B26E-920E7C80C64A}" dt="2026-07-27T13:30:00.286" v="8" actId="26606"/>
        <pc:sldMkLst>
          <pc:docMk/>
          <pc:sldMk cId="2357641999" sldId="258"/>
        </pc:sldMkLst>
        <pc:spChg chg="mod">
          <ac:chgData name="Ramon Rafael" userId="319090e4ad81157c" providerId="LiveId" clId="{3B0FEA2A-1EAD-4D54-B26E-920E7C80C64A}" dt="2026-07-27T13:30:00.286" v="8" actId="26606"/>
          <ac:spMkLst>
            <pc:docMk/>
            <pc:sldMk cId="2357641999" sldId="258"/>
            <ac:spMk id="2" creationId="{30C6D470-4789-3FEC-E20F-03003625C39D}"/>
          </ac:spMkLst>
        </pc:spChg>
        <pc:spChg chg="del">
          <ac:chgData name="Ramon Rafael" userId="319090e4ad81157c" providerId="LiveId" clId="{3B0FEA2A-1EAD-4D54-B26E-920E7C80C64A}" dt="2026-07-27T13:30:00.286" v="8" actId="26606"/>
          <ac:spMkLst>
            <pc:docMk/>
            <pc:sldMk cId="2357641999" sldId="258"/>
            <ac:spMk id="3" creationId="{9515F571-78FD-7FF8-8D76-C3446B90394C}"/>
          </ac:spMkLst>
        </pc:spChg>
        <pc:spChg chg="add">
          <ac:chgData name="Ramon Rafael" userId="319090e4ad81157c" providerId="LiveId" clId="{3B0FEA2A-1EAD-4D54-B26E-920E7C80C64A}" dt="2026-07-27T13:30:00.286" v="8" actId="26606"/>
          <ac:spMkLst>
            <pc:docMk/>
            <pc:sldMk cId="2357641999" sldId="258"/>
            <ac:spMk id="9" creationId="{BACC6370-2D7E-4714-9D71-7542949D7D5D}"/>
          </ac:spMkLst>
        </pc:spChg>
        <pc:spChg chg="add">
          <ac:chgData name="Ramon Rafael" userId="319090e4ad81157c" providerId="LiveId" clId="{3B0FEA2A-1EAD-4D54-B26E-920E7C80C64A}" dt="2026-07-27T13:30:00.286" v="8" actId="26606"/>
          <ac:spMkLst>
            <pc:docMk/>
            <pc:sldMk cId="2357641999" sldId="258"/>
            <ac:spMk id="11" creationId="{256B2C21-A230-48C0-8DF1-C46611373C44}"/>
          </ac:spMkLst>
        </pc:spChg>
        <pc:spChg chg="add">
          <ac:chgData name="Ramon Rafael" userId="319090e4ad81157c" providerId="LiveId" clId="{3B0FEA2A-1EAD-4D54-B26E-920E7C80C64A}" dt="2026-07-27T13:30:00.286" v="8" actId="26606"/>
          <ac:spMkLst>
            <pc:docMk/>
            <pc:sldMk cId="2357641999" sldId="258"/>
            <ac:spMk id="13" creationId="{3847E18C-932D-4C95-AABA-FEC7C9499AD7}"/>
          </ac:spMkLst>
        </pc:spChg>
        <pc:spChg chg="add">
          <ac:chgData name="Ramon Rafael" userId="319090e4ad81157c" providerId="LiveId" clId="{3B0FEA2A-1EAD-4D54-B26E-920E7C80C64A}" dt="2026-07-27T13:30:00.286" v="8" actId="26606"/>
          <ac:spMkLst>
            <pc:docMk/>
            <pc:sldMk cId="2357641999" sldId="258"/>
            <ac:spMk id="15" creationId="{3150CB11-0C61-439E-910F-5787759E72A0}"/>
          </ac:spMkLst>
        </pc:spChg>
        <pc:spChg chg="add">
          <ac:chgData name="Ramon Rafael" userId="319090e4ad81157c" providerId="LiveId" clId="{3B0FEA2A-1EAD-4D54-B26E-920E7C80C64A}" dt="2026-07-27T13:30:00.286" v="8" actId="26606"/>
          <ac:spMkLst>
            <pc:docMk/>
            <pc:sldMk cId="2357641999" sldId="258"/>
            <ac:spMk id="17" creationId="{43F8A58B-5155-44CE-A5FF-7647B47D0A7A}"/>
          </ac:spMkLst>
        </pc:spChg>
        <pc:spChg chg="add">
          <ac:chgData name="Ramon Rafael" userId="319090e4ad81157c" providerId="LiveId" clId="{3B0FEA2A-1EAD-4D54-B26E-920E7C80C64A}" dt="2026-07-27T13:30:00.286" v="8" actId="26606"/>
          <ac:spMkLst>
            <pc:docMk/>
            <pc:sldMk cId="2357641999" sldId="258"/>
            <ac:spMk id="19" creationId="{443F2ACA-E6D6-4028-82DD-F03C262D5DE6}"/>
          </ac:spMkLst>
        </pc:spChg>
        <pc:graphicFrameChg chg="add">
          <ac:chgData name="Ramon Rafael" userId="319090e4ad81157c" providerId="LiveId" clId="{3B0FEA2A-1EAD-4D54-B26E-920E7C80C64A}" dt="2026-07-27T13:30:00.286" v="8" actId="26606"/>
          <ac:graphicFrameMkLst>
            <pc:docMk/>
            <pc:sldMk cId="2357641999" sldId="258"/>
            <ac:graphicFrameMk id="5" creationId="{C4A4863C-94A7-7561-3011-26B87D8FB6D0}"/>
          </ac:graphicFrameMkLst>
        </pc:graphicFrameChg>
      </pc:sldChg>
      <pc:sldChg chg="addSp delSp modSp mod setBg">
        <pc:chgData name="Ramon Rafael" userId="319090e4ad81157c" providerId="LiveId" clId="{3B0FEA2A-1EAD-4D54-B26E-920E7C80C64A}" dt="2026-07-27T13:30:05.631" v="9" actId="26606"/>
        <pc:sldMkLst>
          <pc:docMk/>
          <pc:sldMk cId="1736654646" sldId="259"/>
        </pc:sldMkLst>
        <pc:spChg chg="mod">
          <ac:chgData name="Ramon Rafael" userId="319090e4ad81157c" providerId="LiveId" clId="{3B0FEA2A-1EAD-4D54-B26E-920E7C80C64A}" dt="2026-07-27T13:30:05.631" v="9" actId="26606"/>
          <ac:spMkLst>
            <pc:docMk/>
            <pc:sldMk cId="1736654646" sldId="259"/>
            <ac:spMk id="2" creationId="{37909799-A05E-FBEC-57E2-1CFBADB8FA2F}"/>
          </ac:spMkLst>
        </pc:spChg>
        <pc:spChg chg="del">
          <ac:chgData name="Ramon Rafael" userId="319090e4ad81157c" providerId="LiveId" clId="{3B0FEA2A-1EAD-4D54-B26E-920E7C80C64A}" dt="2026-07-27T13:30:05.631" v="9" actId="26606"/>
          <ac:spMkLst>
            <pc:docMk/>
            <pc:sldMk cId="1736654646" sldId="259"/>
            <ac:spMk id="3" creationId="{B18358F0-8C56-86F3-BB69-D4E647226FD9}"/>
          </ac:spMkLst>
        </pc:spChg>
        <pc:spChg chg="add">
          <ac:chgData name="Ramon Rafael" userId="319090e4ad81157c" providerId="LiveId" clId="{3B0FEA2A-1EAD-4D54-B26E-920E7C80C64A}" dt="2026-07-27T13:30:05.631" v="9" actId="26606"/>
          <ac:spMkLst>
            <pc:docMk/>
            <pc:sldMk cId="1736654646" sldId="259"/>
            <ac:spMk id="9" creationId="{BACC6370-2D7E-4714-9D71-7542949D7D5D}"/>
          </ac:spMkLst>
        </pc:spChg>
        <pc:spChg chg="add">
          <ac:chgData name="Ramon Rafael" userId="319090e4ad81157c" providerId="LiveId" clId="{3B0FEA2A-1EAD-4D54-B26E-920E7C80C64A}" dt="2026-07-27T13:30:05.631" v="9" actId="26606"/>
          <ac:spMkLst>
            <pc:docMk/>
            <pc:sldMk cId="1736654646" sldId="259"/>
            <ac:spMk id="11" creationId="{256B2C21-A230-48C0-8DF1-C46611373C44}"/>
          </ac:spMkLst>
        </pc:spChg>
        <pc:spChg chg="add">
          <ac:chgData name="Ramon Rafael" userId="319090e4ad81157c" providerId="LiveId" clId="{3B0FEA2A-1EAD-4D54-B26E-920E7C80C64A}" dt="2026-07-27T13:30:05.631" v="9" actId="26606"/>
          <ac:spMkLst>
            <pc:docMk/>
            <pc:sldMk cId="1736654646" sldId="259"/>
            <ac:spMk id="13" creationId="{3847E18C-932D-4C95-AABA-FEC7C9499AD7}"/>
          </ac:spMkLst>
        </pc:spChg>
        <pc:spChg chg="add">
          <ac:chgData name="Ramon Rafael" userId="319090e4ad81157c" providerId="LiveId" clId="{3B0FEA2A-1EAD-4D54-B26E-920E7C80C64A}" dt="2026-07-27T13:30:05.631" v="9" actId="26606"/>
          <ac:spMkLst>
            <pc:docMk/>
            <pc:sldMk cId="1736654646" sldId="259"/>
            <ac:spMk id="15" creationId="{3150CB11-0C61-439E-910F-5787759E72A0}"/>
          </ac:spMkLst>
        </pc:spChg>
        <pc:spChg chg="add">
          <ac:chgData name="Ramon Rafael" userId="319090e4ad81157c" providerId="LiveId" clId="{3B0FEA2A-1EAD-4D54-B26E-920E7C80C64A}" dt="2026-07-27T13:30:05.631" v="9" actId="26606"/>
          <ac:spMkLst>
            <pc:docMk/>
            <pc:sldMk cId="1736654646" sldId="259"/>
            <ac:spMk id="17" creationId="{43F8A58B-5155-44CE-A5FF-7647B47D0A7A}"/>
          </ac:spMkLst>
        </pc:spChg>
        <pc:spChg chg="add">
          <ac:chgData name="Ramon Rafael" userId="319090e4ad81157c" providerId="LiveId" clId="{3B0FEA2A-1EAD-4D54-B26E-920E7C80C64A}" dt="2026-07-27T13:30:05.631" v="9" actId="26606"/>
          <ac:spMkLst>
            <pc:docMk/>
            <pc:sldMk cId="1736654646" sldId="259"/>
            <ac:spMk id="19" creationId="{443F2ACA-E6D6-4028-82DD-F03C262D5DE6}"/>
          </ac:spMkLst>
        </pc:spChg>
        <pc:graphicFrameChg chg="add">
          <ac:chgData name="Ramon Rafael" userId="319090e4ad81157c" providerId="LiveId" clId="{3B0FEA2A-1EAD-4D54-B26E-920E7C80C64A}" dt="2026-07-27T13:30:05.631" v="9" actId="26606"/>
          <ac:graphicFrameMkLst>
            <pc:docMk/>
            <pc:sldMk cId="1736654646" sldId="259"/>
            <ac:graphicFrameMk id="5" creationId="{D1BF9BA4-4E7C-FE31-3E56-832176571B07}"/>
          </ac:graphicFrameMkLst>
        </pc:graphicFrameChg>
      </pc:sldChg>
      <pc:sldChg chg="addSp delSp modSp mod setBg">
        <pc:chgData name="Ramon Rafael" userId="319090e4ad81157c" providerId="LiveId" clId="{3B0FEA2A-1EAD-4D54-B26E-920E7C80C64A}" dt="2026-07-27T13:30:10.270" v="10" actId="26606"/>
        <pc:sldMkLst>
          <pc:docMk/>
          <pc:sldMk cId="98280667" sldId="260"/>
        </pc:sldMkLst>
        <pc:spChg chg="mod">
          <ac:chgData name="Ramon Rafael" userId="319090e4ad81157c" providerId="LiveId" clId="{3B0FEA2A-1EAD-4D54-B26E-920E7C80C64A}" dt="2026-07-27T13:30:10.270" v="10" actId="26606"/>
          <ac:spMkLst>
            <pc:docMk/>
            <pc:sldMk cId="98280667" sldId="260"/>
            <ac:spMk id="2" creationId="{072BADF0-AD49-0765-4407-90A1EAF0C7DC}"/>
          </ac:spMkLst>
        </pc:spChg>
        <pc:spChg chg="del">
          <ac:chgData name="Ramon Rafael" userId="319090e4ad81157c" providerId="LiveId" clId="{3B0FEA2A-1EAD-4D54-B26E-920E7C80C64A}" dt="2026-07-27T13:30:10.270" v="10" actId="26606"/>
          <ac:spMkLst>
            <pc:docMk/>
            <pc:sldMk cId="98280667" sldId="260"/>
            <ac:spMk id="3" creationId="{9F18916D-BF86-E3AF-B615-81816774EEBE}"/>
          </ac:spMkLst>
        </pc:spChg>
        <pc:spChg chg="add">
          <ac:chgData name="Ramon Rafael" userId="319090e4ad81157c" providerId="LiveId" clId="{3B0FEA2A-1EAD-4D54-B26E-920E7C80C64A}" dt="2026-07-27T13:30:10.270" v="10" actId="26606"/>
          <ac:spMkLst>
            <pc:docMk/>
            <pc:sldMk cId="98280667" sldId="260"/>
            <ac:spMk id="9" creationId="{BACC6370-2D7E-4714-9D71-7542949D7D5D}"/>
          </ac:spMkLst>
        </pc:spChg>
        <pc:spChg chg="add">
          <ac:chgData name="Ramon Rafael" userId="319090e4ad81157c" providerId="LiveId" clId="{3B0FEA2A-1EAD-4D54-B26E-920E7C80C64A}" dt="2026-07-27T13:30:10.270" v="10" actId="26606"/>
          <ac:spMkLst>
            <pc:docMk/>
            <pc:sldMk cId="98280667" sldId="260"/>
            <ac:spMk id="11" creationId="{256B2C21-A230-48C0-8DF1-C46611373C44}"/>
          </ac:spMkLst>
        </pc:spChg>
        <pc:spChg chg="add">
          <ac:chgData name="Ramon Rafael" userId="319090e4ad81157c" providerId="LiveId" clId="{3B0FEA2A-1EAD-4D54-B26E-920E7C80C64A}" dt="2026-07-27T13:30:10.270" v="10" actId="26606"/>
          <ac:spMkLst>
            <pc:docMk/>
            <pc:sldMk cId="98280667" sldId="260"/>
            <ac:spMk id="13" creationId="{3847E18C-932D-4C95-AABA-FEC7C9499AD7}"/>
          </ac:spMkLst>
        </pc:spChg>
        <pc:spChg chg="add">
          <ac:chgData name="Ramon Rafael" userId="319090e4ad81157c" providerId="LiveId" clId="{3B0FEA2A-1EAD-4D54-B26E-920E7C80C64A}" dt="2026-07-27T13:30:10.270" v="10" actId="26606"/>
          <ac:spMkLst>
            <pc:docMk/>
            <pc:sldMk cId="98280667" sldId="260"/>
            <ac:spMk id="15" creationId="{3150CB11-0C61-439E-910F-5787759E72A0}"/>
          </ac:spMkLst>
        </pc:spChg>
        <pc:spChg chg="add">
          <ac:chgData name="Ramon Rafael" userId="319090e4ad81157c" providerId="LiveId" clId="{3B0FEA2A-1EAD-4D54-B26E-920E7C80C64A}" dt="2026-07-27T13:30:10.270" v="10" actId="26606"/>
          <ac:spMkLst>
            <pc:docMk/>
            <pc:sldMk cId="98280667" sldId="260"/>
            <ac:spMk id="17" creationId="{43F8A58B-5155-44CE-A5FF-7647B47D0A7A}"/>
          </ac:spMkLst>
        </pc:spChg>
        <pc:spChg chg="add">
          <ac:chgData name="Ramon Rafael" userId="319090e4ad81157c" providerId="LiveId" clId="{3B0FEA2A-1EAD-4D54-B26E-920E7C80C64A}" dt="2026-07-27T13:30:10.270" v="10" actId="26606"/>
          <ac:spMkLst>
            <pc:docMk/>
            <pc:sldMk cId="98280667" sldId="260"/>
            <ac:spMk id="19" creationId="{443F2ACA-E6D6-4028-82DD-F03C262D5DE6}"/>
          </ac:spMkLst>
        </pc:spChg>
        <pc:graphicFrameChg chg="add">
          <ac:chgData name="Ramon Rafael" userId="319090e4ad81157c" providerId="LiveId" clId="{3B0FEA2A-1EAD-4D54-B26E-920E7C80C64A}" dt="2026-07-27T13:30:10.270" v="10" actId="26606"/>
          <ac:graphicFrameMkLst>
            <pc:docMk/>
            <pc:sldMk cId="98280667" sldId="260"/>
            <ac:graphicFrameMk id="5" creationId="{D8034208-25FF-8CFC-31A0-15D17B86538E}"/>
          </ac:graphicFrameMkLst>
        </pc:graphicFrameChg>
      </pc:sldChg>
      <pc:sldChg chg="addSp delSp modSp mod setBg">
        <pc:chgData name="Ramon Rafael" userId="319090e4ad81157c" providerId="LiveId" clId="{3B0FEA2A-1EAD-4D54-B26E-920E7C80C64A}" dt="2026-07-27T13:30:14.423" v="11" actId="26606"/>
        <pc:sldMkLst>
          <pc:docMk/>
          <pc:sldMk cId="1561920868" sldId="261"/>
        </pc:sldMkLst>
        <pc:spChg chg="mod">
          <ac:chgData name="Ramon Rafael" userId="319090e4ad81157c" providerId="LiveId" clId="{3B0FEA2A-1EAD-4D54-B26E-920E7C80C64A}" dt="2026-07-27T13:30:14.423" v="11" actId="26606"/>
          <ac:spMkLst>
            <pc:docMk/>
            <pc:sldMk cId="1561920868" sldId="261"/>
            <ac:spMk id="2" creationId="{381CA3C0-C584-C277-1B00-025F4CA1DA08}"/>
          </ac:spMkLst>
        </pc:spChg>
        <pc:spChg chg="del">
          <ac:chgData name="Ramon Rafael" userId="319090e4ad81157c" providerId="LiveId" clId="{3B0FEA2A-1EAD-4D54-B26E-920E7C80C64A}" dt="2026-07-27T13:30:14.423" v="11" actId="26606"/>
          <ac:spMkLst>
            <pc:docMk/>
            <pc:sldMk cId="1561920868" sldId="261"/>
            <ac:spMk id="3" creationId="{6E4B7819-6016-B058-D87C-8300E7FB4D75}"/>
          </ac:spMkLst>
        </pc:spChg>
        <pc:spChg chg="add">
          <ac:chgData name="Ramon Rafael" userId="319090e4ad81157c" providerId="LiveId" clId="{3B0FEA2A-1EAD-4D54-B26E-920E7C80C64A}" dt="2026-07-27T13:30:14.423" v="11" actId="26606"/>
          <ac:spMkLst>
            <pc:docMk/>
            <pc:sldMk cId="1561920868" sldId="261"/>
            <ac:spMk id="9" creationId="{BACC6370-2D7E-4714-9D71-7542949D7D5D}"/>
          </ac:spMkLst>
        </pc:spChg>
        <pc:spChg chg="add">
          <ac:chgData name="Ramon Rafael" userId="319090e4ad81157c" providerId="LiveId" clId="{3B0FEA2A-1EAD-4D54-B26E-920E7C80C64A}" dt="2026-07-27T13:30:14.423" v="11" actId="26606"/>
          <ac:spMkLst>
            <pc:docMk/>
            <pc:sldMk cId="1561920868" sldId="261"/>
            <ac:spMk id="11" creationId="{256B2C21-A230-48C0-8DF1-C46611373C44}"/>
          </ac:spMkLst>
        </pc:spChg>
        <pc:spChg chg="add">
          <ac:chgData name="Ramon Rafael" userId="319090e4ad81157c" providerId="LiveId" clId="{3B0FEA2A-1EAD-4D54-B26E-920E7C80C64A}" dt="2026-07-27T13:30:14.423" v="11" actId="26606"/>
          <ac:spMkLst>
            <pc:docMk/>
            <pc:sldMk cId="1561920868" sldId="261"/>
            <ac:spMk id="13" creationId="{3847E18C-932D-4C95-AABA-FEC7C9499AD7}"/>
          </ac:spMkLst>
        </pc:spChg>
        <pc:spChg chg="add">
          <ac:chgData name="Ramon Rafael" userId="319090e4ad81157c" providerId="LiveId" clId="{3B0FEA2A-1EAD-4D54-B26E-920E7C80C64A}" dt="2026-07-27T13:30:14.423" v="11" actId="26606"/>
          <ac:spMkLst>
            <pc:docMk/>
            <pc:sldMk cId="1561920868" sldId="261"/>
            <ac:spMk id="15" creationId="{3150CB11-0C61-439E-910F-5787759E72A0}"/>
          </ac:spMkLst>
        </pc:spChg>
        <pc:spChg chg="add">
          <ac:chgData name="Ramon Rafael" userId="319090e4ad81157c" providerId="LiveId" clId="{3B0FEA2A-1EAD-4D54-B26E-920E7C80C64A}" dt="2026-07-27T13:30:14.423" v="11" actId="26606"/>
          <ac:spMkLst>
            <pc:docMk/>
            <pc:sldMk cId="1561920868" sldId="261"/>
            <ac:spMk id="17" creationId="{43F8A58B-5155-44CE-A5FF-7647B47D0A7A}"/>
          </ac:spMkLst>
        </pc:spChg>
        <pc:spChg chg="add">
          <ac:chgData name="Ramon Rafael" userId="319090e4ad81157c" providerId="LiveId" clId="{3B0FEA2A-1EAD-4D54-B26E-920E7C80C64A}" dt="2026-07-27T13:30:14.423" v="11" actId="26606"/>
          <ac:spMkLst>
            <pc:docMk/>
            <pc:sldMk cId="1561920868" sldId="261"/>
            <ac:spMk id="19" creationId="{443F2ACA-E6D6-4028-82DD-F03C262D5DE6}"/>
          </ac:spMkLst>
        </pc:spChg>
        <pc:graphicFrameChg chg="add">
          <ac:chgData name="Ramon Rafael" userId="319090e4ad81157c" providerId="LiveId" clId="{3B0FEA2A-1EAD-4D54-B26E-920E7C80C64A}" dt="2026-07-27T13:30:14.423" v="11" actId="26606"/>
          <ac:graphicFrameMkLst>
            <pc:docMk/>
            <pc:sldMk cId="1561920868" sldId="261"/>
            <ac:graphicFrameMk id="5" creationId="{EA4EE384-7CE5-29A6-1902-109A6C38513A}"/>
          </ac:graphicFrameMkLst>
        </pc:graphicFrameChg>
      </pc:sldChg>
      <pc:sldChg chg="addSp delSp modSp mod setBg">
        <pc:chgData name="Ramon Rafael" userId="319090e4ad81157c" providerId="LiveId" clId="{3B0FEA2A-1EAD-4D54-B26E-920E7C80C64A}" dt="2026-07-27T13:30:19.225" v="12" actId="26606"/>
        <pc:sldMkLst>
          <pc:docMk/>
          <pc:sldMk cId="2455155456" sldId="262"/>
        </pc:sldMkLst>
        <pc:spChg chg="mod">
          <ac:chgData name="Ramon Rafael" userId="319090e4ad81157c" providerId="LiveId" clId="{3B0FEA2A-1EAD-4D54-B26E-920E7C80C64A}" dt="2026-07-27T13:30:19.225" v="12" actId="26606"/>
          <ac:spMkLst>
            <pc:docMk/>
            <pc:sldMk cId="2455155456" sldId="262"/>
            <ac:spMk id="2" creationId="{9AACFF2A-6BC1-B0EC-C32D-164F3009819D}"/>
          </ac:spMkLst>
        </pc:spChg>
        <pc:spChg chg="del">
          <ac:chgData name="Ramon Rafael" userId="319090e4ad81157c" providerId="LiveId" clId="{3B0FEA2A-1EAD-4D54-B26E-920E7C80C64A}" dt="2026-07-27T13:30:19.225" v="12" actId="26606"/>
          <ac:spMkLst>
            <pc:docMk/>
            <pc:sldMk cId="2455155456" sldId="262"/>
            <ac:spMk id="3" creationId="{D4D48732-1B51-D3D3-85BF-47B7630A0D6F}"/>
          </ac:spMkLst>
        </pc:spChg>
        <pc:spChg chg="add">
          <ac:chgData name="Ramon Rafael" userId="319090e4ad81157c" providerId="LiveId" clId="{3B0FEA2A-1EAD-4D54-B26E-920E7C80C64A}" dt="2026-07-27T13:30:19.225" v="12" actId="26606"/>
          <ac:spMkLst>
            <pc:docMk/>
            <pc:sldMk cId="2455155456" sldId="262"/>
            <ac:spMk id="9" creationId="{BACC6370-2D7E-4714-9D71-7542949D7D5D}"/>
          </ac:spMkLst>
        </pc:spChg>
        <pc:spChg chg="add">
          <ac:chgData name="Ramon Rafael" userId="319090e4ad81157c" providerId="LiveId" clId="{3B0FEA2A-1EAD-4D54-B26E-920E7C80C64A}" dt="2026-07-27T13:30:19.225" v="12" actId="26606"/>
          <ac:spMkLst>
            <pc:docMk/>
            <pc:sldMk cId="2455155456" sldId="262"/>
            <ac:spMk id="11" creationId="{256B2C21-A230-48C0-8DF1-C46611373C44}"/>
          </ac:spMkLst>
        </pc:spChg>
        <pc:spChg chg="add">
          <ac:chgData name="Ramon Rafael" userId="319090e4ad81157c" providerId="LiveId" clId="{3B0FEA2A-1EAD-4D54-B26E-920E7C80C64A}" dt="2026-07-27T13:30:19.225" v="12" actId="26606"/>
          <ac:spMkLst>
            <pc:docMk/>
            <pc:sldMk cId="2455155456" sldId="262"/>
            <ac:spMk id="13" creationId="{3847E18C-932D-4C95-AABA-FEC7C9499AD7}"/>
          </ac:spMkLst>
        </pc:spChg>
        <pc:spChg chg="add">
          <ac:chgData name="Ramon Rafael" userId="319090e4ad81157c" providerId="LiveId" clId="{3B0FEA2A-1EAD-4D54-B26E-920E7C80C64A}" dt="2026-07-27T13:30:19.225" v="12" actId="26606"/>
          <ac:spMkLst>
            <pc:docMk/>
            <pc:sldMk cId="2455155456" sldId="262"/>
            <ac:spMk id="15" creationId="{3150CB11-0C61-439E-910F-5787759E72A0}"/>
          </ac:spMkLst>
        </pc:spChg>
        <pc:spChg chg="add">
          <ac:chgData name="Ramon Rafael" userId="319090e4ad81157c" providerId="LiveId" clId="{3B0FEA2A-1EAD-4D54-B26E-920E7C80C64A}" dt="2026-07-27T13:30:19.225" v="12" actId="26606"/>
          <ac:spMkLst>
            <pc:docMk/>
            <pc:sldMk cId="2455155456" sldId="262"/>
            <ac:spMk id="17" creationId="{43F8A58B-5155-44CE-A5FF-7647B47D0A7A}"/>
          </ac:spMkLst>
        </pc:spChg>
        <pc:spChg chg="add">
          <ac:chgData name="Ramon Rafael" userId="319090e4ad81157c" providerId="LiveId" clId="{3B0FEA2A-1EAD-4D54-B26E-920E7C80C64A}" dt="2026-07-27T13:30:19.225" v="12" actId="26606"/>
          <ac:spMkLst>
            <pc:docMk/>
            <pc:sldMk cId="2455155456" sldId="262"/>
            <ac:spMk id="19" creationId="{443F2ACA-E6D6-4028-82DD-F03C262D5DE6}"/>
          </ac:spMkLst>
        </pc:spChg>
        <pc:graphicFrameChg chg="add">
          <ac:chgData name="Ramon Rafael" userId="319090e4ad81157c" providerId="LiveId" clId="{3B0FEA2A-1EAD-4D54-B26E-920E7C80C64A}" dt="2026-07-27T13:30:19.225" v="12" actId="26606"/>
          <ac:graphicFrameMkLst>
            <pc:docMk/>
            <pc:sldMk cId="2455155456" sldId="262"/>
            <ac:graphicFrameMk id="5" creationId="{F5A084A4-CAA8-77D2-B259-0BA00173F11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33B57D-6F01-413A-A3E6-B7EC77DFBF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9D41BD6-2F9E-4BA8-90AD-2BED8EA3D8E9}">
      <dgm:prSet/>
      <dgm:spPr/>
      <dgm:t>
        <a:bodyPr/>
        <a:lstStyle/>
        <a:p>
          <a:r>
            <a:rPr lang="en-US"/>
            <a:t>This presentation analyzes an academic source on the subject of time management and student success. </a:t>
          </a:r>
        </a:p>
      </dgm:t>
    </dgm:pt>
    <dgm:pt modelId="{808E20FB-3D60-4BBA-9A4F-4722927E1D89}" type="parTrans" cxnId="{F7B8ABAA-3046-404F-A260-DADA6E6A35D9}">
      <dgm:prSet/>
      <dgm:spPr/>
      <dgm:t>
        <a:bodyPr/>
        <a:lstStyle/>
        <a:p>
          <a:endParaRPr lang="en-US"/>
        </a:p>
      </dgm:t>
    </dgm:pt>
    <dgm:pt modelId="{0B6999AF-EB1E-4C75-9600-74371DFB5876}" type="sibTrans" cxnId="{F7B8ABAA-3046-404F-A260-DADA6E6A35D9}">
      <dgm:prSet/>
      <dgm:spPr/>
      <dgm:t>
        <a:bodyPr/>
        <a:lstStyle/>
        <a:p>
          <a:endParaRPr lang="en-US"/>
        </a:p>
      </dgm:t>
    </dgm:pt>
    <dgm:pt modelId="{AB06C298-9D93-4B7B-BDC1-8D06F08DE138}">
      <dgm:prSet/>
      <dgm:spPr/>
      <dgm:t>
        <a:bodyPr/>
        <a:lstStyle/>
        <a:p>
          <a:r>
            <a:rPr lang="en-US"/>
            <a:t>The focus will be on the source’s relevance, credibility, and reliability, as well as the recency of the source. </a:t>
          </a:r>
        </a:p>
      </dgm:t>
    </dgm:pt>
    <dgm:pt modelId="{72DA169F-8F50-4D18-9032-A04ACFC0EF53}" type="parTrans" cxnId="{D55E917D-3AF9-449B-894C-29F718D46EF7}">
      <dgm:prSet/>
      <dgm:spPr/>
      <dgm:t>
        <a:bodyPr/>
        <a:lstStyle/>
        <a:p>
          <a:endParaRPr lang="en-US"/>
        </a:p>
      </dgm:t>
    </dgm:pt>
    <dgm:pt modelId="{8E142840-9D6B-4E5B-817A-D2AA206495A1}" type="sibTrans" cxnId="{D55E917D-3AF9-449B-894C-29F718D46EF7}">
      <dgm:prSet/>
      <dgm:spPr/>
      <dgm:t>
        <a:bodyPr/>
        <a:lstStyle/>
        <a:p>
          <a:endParaRPr lang="en-US"/>
        </a:p>
      </dgm:t>
    </dgm:pt>
    <dgm:pt modelId="{206CA9BB-AC35-465D-8BC2-747788064910}">
      <dgm:prSet/>
      <dgm:spPr/>
      <dgm:t>
        <a:bodyPr/>
        <a:lstStyle/>
        <a:p>
          <a:r>
            <a:rPr lang="en-US"/>
            <a:t>The selection of the source for academic research is explained.</a:t>
          </a:r>
        </a:p>
      </dgm:t>
    </dgm:pt>
    <dgm:pt modelId="{66E27AE8-CD2B-4D98-AA47-D3F1EE2824F1}" type="parTrans" cxnId="{FD6BC0DF-A48F-43B6-AF5B-7B31F4079710}">
      <dgm:prSet/>
      <dgm:spPr/>
      <dgm:t>
        <a:bodyPr/>
        <a:lstStyle/>
        <a:p>
          <a:endParaRPr lang="en-US"/>
        </a:p>
      </dgm:t>
    </dgm:pt>
    <dgm:pt modelId="{47C49CFD-CE1E-4E69-980A-D860D15A6A4E}" type="sibTrans" cxnId="{FD6BC0DF-A48F-43B6-AF5B-7B31F4079710}">
      <dgm:prSet/>
      <dgm:spPr/>
      <dgm:t>
        <a:bodyPr/>
        <a:lstStyle/>
        <a:p>
          <a:endParaRPr lang="en-US"/>
        </a:p>
      </dgm:t>
    </dgm:pt>
    <dgm:pt modelId="{B5A10E57-28EA-4C76-8597-660D33AB1696}">
      <dgm:prSet/>
      <dgm:spPr/>
      <dgm:t>
        <a:bodyPr/>
        <a:lstStyle/>
        <a:p>
          <a:r>
            <a:rPr lang="en-US"/>
            <a:t>The presentation ultimately determines the source's trustworthiness and its suitability to academia. </a:t>
          </a:r>
        </a:p>
      </dgm:t>
    </dgm:pt>
    <dgm:pt modelId="{DAE6BCE7-39B5-4583-BD5C-4FDD720EA2BD}" type="parTrans" cxnId="{C9F82112-18F7-4464-9287-BCAB84AB5032}">
      <dgm:prSet/>
      <dgm:spPr/>
      <dgm:t>
        <a:bodyPr/>
        <a:lstStyle/>
        <a:p>
          <a:endParaRPr lang="en-US"/>
        </a:p>
      </dgm:t>
    </dgm:pt>
    <dgm:pt modelId="{82BD8EF8-C97D-40D4-890A-F19314322863}" type="sibTrans" cxnId="{C9F82112-18F7-4464-9287-BCAB84AB5032}">
      <dgm:prSet/>
      <dgm:spPr/>
      <dgm:t>
        <a:bodyPr/>
        <a:lstStyle/>
        <a:p>
          <a:endParaRPr lang="en-US"/>
        </a:p>
      </dgm:t>
    </dgm:pt>
    <dgm:pt modelId="{10A685B0-1469-4E22-9460-852FA84BF62E}" type="pres">
      <dgm:prSet presAssocID="{5B33B57D-6F01-413A-A3E6-B7EC77DFBF33}" presName="linear" presStyleCnt="0">
        <dgm:presLayoutVars>
          <dgm:animLvl val="lvl"/>
          <dgm:resizeHandles val="exact"/>
        </dgm:presLayoutVars>
      </dgm:prSet>
      <dgm:spPr/>
    </dgm:pt>
    <dgm:pt modelId="{64210F47-FAEB-472E-ABA3-56C2530DF163}" type="pres">
      <dgm:prSet presAssocID="{09D41BD6-2F9E-4BA8-90AD-2BED8EA3D8E9}" presName="parentText" presStyleLbl="node1" presStyleIdx="0" presStyleCnt="4">
        <dgm:presLayoutVars>
          <dgm:chMax val="0"/>
          <dgm:bulletEnabled val="1"/>
        </dgm:presLayoutVars>
      </dgm:prSet>
      <dgm:spPr/>
    </dgm:pt>
    <dgm:pt modelId="{E36B0282-FEFE-4712-B872-24F7C0C8F44D}" type="pres">
      <dgm:prSet presAssocID="{0B6999AF-EB1E-4C75-9600-74371DFB5876}" presName="spacer" presStyleCnt="0"/>
      <dgm:spPr/>
    </dgm:pt>
    <dgm:pt modelId="{0C262BCB-07C5-4E12-9D20-88387C0C2150}" type="pres">
      <dgm:prSet presAssocID="{AB06C298-9D93-4B7B-BDC1-8D06F08DE138}" presName="parentText" presStyleLbl="node1" presStyleIdx="1" presStyleCnt="4">
        <dgm:presLayoutVars>
          <dgm:chMax val="0"/>
          <dgm:bulletEnabled val="1"/>
        </dgm:presLayoutVars>
      </dgm:prSet>
      <dgm:spPr/>
    </dgm:pt>
    <dgm:pt modelId="{DF86A86E-B12E-4F99-9731-E48368FECBFF}" type="pres">
      <dgm:prSet presAssocID="{8E142840-9D6B-4E5B-817A-D2AA206495A1}" presName="spacer" presStyleCnt="0"/>
      <dgm:spPr/>
    </dgm:pt>
    <dgm:pt modelId="{DDCD52E7-6D78-4E1E-B8DF-6F856A083270}" type="pres">
      <dgm:prSet presAssocID="{206CA9BB-AC35-465D-8BC2-747788064910}" presName="parentText" presStyleLbl="node1" presStyleIdx="2" presStyleCnt="4">
        <dgm:presLayoutVars>
          <dgm:chMax val="0"/>
          <dgm:bulletEnabled val="1"/>
        </dgm:presLayoutVars>
      </dgm:prSet>
      <dgm:spPr/>
    </dgm:pt>
    <dgm:pt modelId="{0F258518-60BC-487F-B602-4DEBAF0BA873}" type="pres">
      <dgm:prSet presAssocID="{47C49CFD-CE1E-4E69-980A-D860D15A6A4E}" presName="spacer" presStyleCnt="0"/>
      <dgm:spPr/>
    </dgm:pt>
    <dgm:pt modelId="{CA15C009-5FB8-4F81-BC69-60B8C12DD902}" type="pres">
      <dgm:prSet presAssocID="{B5A10E57-28EA-4C76-8597-660D33AB1696}" presName="parentText" presStyleLbl="node1" presStyleIdx="3" presStyleCnt="4">
        <dgm:presLayoutVars>
          <dgm:chMax val="0"/>
          <dgm:bulletEnabled val="1"/>
        </dgm:presLayoutVars>
      </dgm:prSet>
      <dgm:spPr/>
    </dgm:pt>
  </dgm:ptLst>
  <dgm:cxnLst>
    <dgm:cxn modelId="{5D5E8708-0B3E-4C85-8090-26D1847E8282}" type="presOf" srcId="{5B33B57D-6F01-413A-A3E6-B7EC77DFBF33}" destId="{10A685B0-1469-4E22-9460-852FA84BF62E}" srcOrd="0" destOrd="0" presId="urn:microsoft.com/office/officeart/2005/8/layout/vList2"/>
    <dgm:cxn modelId="{C9F82112-18F7-4464-9287-BCAB84AB5032}" srcId="{5B33B57D-6F01-413A-A3E6-B7EC77DFBF33}" destId="{B5A10E57-28EA-4C76-8597-660D33AB1696}" srcOrd="3" destOrd="0" parTransId="{DAE6BCE7-39B5-4583-BD5C-4FDD720EA2BD}" sibTransId="{82BD8EF8-C97D-40D4-890A-F19314322863}"/>
    <dgm:cxn modelId="{DB62746B-06A2-4FAC-904E-87B37B1D06E4}" type="presOf" srcId="{AB06C298-9D93-4B7B-BDC1-8D06F08DE138}" destId="{0C262BCB-07C5-4E12-9D20-88387C0C2150}" srcOrd="0" destOrd="0" presId="urn:microsoft.com/office/officeart/2005/8/layout/vList2"/>
    <dgm:cxn modelId="{1484344E-1632-42B3-920B-71FEB4E5E823}" type="presOf" srcId="{B5A10E57-28EA-4C76-8597-660D33AB1696}" destId="{CA15C009-5FB8-4F81-BC69-60B8C12DD902}" srcOrd="0" destOrd="0" presId="urn:microsoft.com/office/officeart/2005/8/layout/vList2"/>
    <dgm:cxn modelId="{D55E917D-3AF9-449B-894C-29F718D46EF7}" srcId="{5B33B57D-6F01-413A-A3E6-B7EC77DFBF33}" destId="{AB06C298-9D93-4B7B-BDC1-8D06F08DE138}" srcOrd="1" destOrd="0" parTransId="{72DA169F-8F50-4D18-9032-A04ACFC0EF53}" sibTransId="{8E142840-9D6B-4E5B-817A-D2AA206495A1}"/>
    <dgm:cxn modelId="{AC801AA8-4338-4AC5-9075-6D602D532140}" type="presOf" srcId="{09D41BD6-2F9E-4BA8-90AD-2BED8EA3D8E9}" destId="{64210F47-FAEB-472E-ABA3-56C2530DF163}" srcOrd="0" destOrd="0" presId="urn:microsoft.com/office/officeart/2005/8/layout/vList2"/>
    <dgm:cxn modelId="{F7B8ABAA-3046-404F-A260-DADA6E6A35D9}" srcId="{5B33B57D-6F01-413A-A3E6-B7EC77DFBF33}" destId="{09D41BD6-2F9E-4BA8-90AD-2BED8EA3D8E9}" srcOrd="0" destOrd="0" parTransId="{808E20FB-3D60-4BBA-9A4F-4722927E1D89}" sibTransId="{0B6999AF-EB1E-4C75-9600-74371DFB5876}"/>
    <dgm:cxn modelId="{9AA2D4DB-1984-43BD-A55D-7768D61CF824}" type="presOf" srcId="{206CA9BB-AC35-465D-8BC2-747788064910}" destId="{DDCD52E7-6D78-4E1E-B8DF-6F856A083270}" srcOrd="0" destOrd="0" presId="urn:microsoft.com/office/officeart/2005/8/layout/vList2"/>
    <dgm:cxn modelId="{FD6BC0DF-A48F-43B6-AF5B-7B31F4079710}" srcId="{5B33B57D-6F01-413A-A3E6-B7EC77DFBF33}" destId="{206CA9BB-AC35-465D-8BC2-747788064910}" srcOrd="2" destOrd="0" parTransId="{66E27AE8-CD2B-4D98-AA47-D3F1EE2824F1}" sibTransId="{47C49CFD-CE1E-4E69-980A-D860D15A6A4E}"/>
    <dgm:cxn modelId="{310FE2E5-77E3-4897-8317-5E977C1FBDA7}" type="presParOf" srcId="{10A685B0-1469-4E22-9460-852FA84BF62E}" destId="{64210F47-FAEB-472E-ABA3-56C2530DF163}" srcOrd="0" destOrd="0" presId="urn:microsoft.com/office/officeart/2005/8/layout/vList2"/>
    <dgm:cxn modelId="{04D4C118-4B14-4DF9-B58D-5953FBEDAE4B}" type="presParOf" srcId="{10A685B0-1469-4E22-9460-852FA84BF62E}" destId="{E36B0282-FEFE-4712-B872-24F7C0C8F44D}" srcOrd="1" destOrd="0" presId="urn:microsoft.com/office/officeart/2005/8/layout/vList2"/>
    <dgm:cxn modelId="{27DECC0E-DB65-4926-8AAD-09F6F3F9D02E}" type="presParOf" srcId="{10A685B0-1469-4E22-9460-852FA84BF62E}" destId="{0C262BCB-07C5-4E12-9D20-88387C0C2150}" srcOrd="2" destOrd="0" presId="urn:microsoft.com/office/officeart/2005/8/layout/vList2"/>
    <dgm:cxn modelId="{CB83138A-C847-45BD-85D4-4A2707CD7AA8}" type="presParOf" srcId="{10A685B0-1469-4E22-9460-852FA84BF62E}" destId="{DF86A86E-B12E-4F99-9731-E48368FECBFF}" srcOrd="3" destOrd="0" presId="urn:microsoft.com/office/officeart/2005/8/layout/vList2"/>
    <dgm:cxn modelId="{C0E5BFB4-7340-4003-8A8D-D3AB0BBF4E12}" type="presParOf" srcId="{10A685B0-1469-4E22-9460-852FA84BF62E}" destId="{DDCD52E7-6D78-4E1E-B8DF-6F856A083270}" srcOrd="4" destOrd="0" presId="urn:microsoft.com/office/officeart/2005/8/layout/vList2"/>
    <dgm:cxn modelId="{4610717D-3E79-4EB6-A2DF-BF7DA274AA82}" type="presParOf" srcId="{10A685B0-1469-4E22-9460-852FA84BF62E}" destId="{0F258518-60BC-487F-B602-4DEBAF0BA873}" srcOrd="5" destOrd="0" presId="urn:microsoft.com/office/officeart/2005/8/layout/vList2"/>
    <dgm:cxn modelId="{45C5F666-0C52-4BCF-B093-E1680478905A}" type="presParOf" srcId="{10A685B0-1469-4E22-9460-852FA84BF62E}" destId="{CA15C009-5FB8-4F81-BC69-60B8C12DD90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897606-A4E3-414B-8ECF-6070D31D0AF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6CDE6C6-D203-462A-9AEE-07A9F91A90BD}">
      <dgm:prSet/>
      <dgm:spPr/>
      <dgm:t>
        <a:bodyPr/>
        <a:lstStyle/>
        <a:p>
          <a:r>
            <a:rPr lang="en-US"/>
            <a:t>Selected article investigates time management in relation to academic performance of academic students in current times.</a:t>
          </a:r>
        </a:p>
      </dgm:t>
    </dgm:pt>
    <dgm:pt modelId="{D1692539-B888-4DFF-876D-C98C5DA36C0E}" type="parTrans" cxnId="{75E052FE-704E-492B-B11D-8DFBC4348AE3}">
      <dgm:prSet/>
      <dgm:spPr/>
      <dgm:t>
        <a:bodyPr/>
        <a:lstStyle/>
        <a:p>
          <a:endParaRPr lang="en-US"/>
        </a:p>
      </dgm:t>
    </dgm:pt>
    <dgm:pt modelId="{96DE2C1B-5398-482E-B490-9F8CBB897F3C}" type="sibTrans" cxnId="{75E052FE-704E-492B-B11D-8DFBC4348AE3}">
      <dgm:prSet/>
      <dgm:spPr/>
      <dgm:t>
        <a:bodyPr/>
        <a:lstStyle/>
        <a:p>
          <a:endParaRPr lang="en-US"/>
        </a:p>
      </dgm:t>
    </dgm:pt>
    <dgm:pt modelId="{69BB11C7-3461-44AD-B052-7042B688C6DE}">
      <dgm:prSet/>
      <dgm:spPr/>
      <dgm:t>
        <a:bodyPr/>
        <a:lstStyle/>
        <a:p>
          <a:r>
            <a:rPr lang="en-US"/>
            <a:t>The study’s author is Theresa Macan and the study dates back to 1994.</a:t>
          </a:r>
        </a:p>
      </dgm:t>
    </dgm:pt>
    <dgm:pt modelId="{7B26F356-D443-40D5-A393-F2A6FDB13F35}" type="parTrans" cxnId="{EF05C00A-6316-4204-B0F0-30ECDB44502D}">
      <dgm:prSet/>
      <dgm:spPr/>
      <dgm:t>
        <a:bodyPr/>
        <a:lstStyle/>
        <a:p>
          <a:endParaRPr lang="en-US"/>
        </a:p>
      </dgm:t>
    </dgm:pt>
    <dgm:pt modelId="{730DFC9C-439A-405E-B157-979C179D8285}" type="sibTrans" cxnId="{EF05C00A-6316-4204-B0F0-30ECDB44502D}">
      <dgm:prSet/>
      <dgm:spPr/>
      <dgm:t>
        <a:bodyPr/>
        <a:lstStyle/>
        <a:p>
          <a:endParaRPr lang="en-US"/>
        </a:p>
      </dgm:t>
    </dgm:pt>
    <dgm:pt modelId="{46BC809A-B095-4532-AA0F-2D5204C49A1F}">
      <dgm:prSet/>
      <dgm:spPr/>
      <dgm:t>
        <a:bodyPr/>
        <a:lstStyle/>
        <a:p>
          <a:r>
            <a:rPr lang="en-US"/>
            <a:t>It is a study in the Journal of Applied Psychology, a peer-reviewed and globally acknowledged journal.</a:t>
          </a:r>
        </a:p>
      </dgm:t>
    </dgm:pt>
    <dgm:pt modelId="{0F509AFC-2970-4F3F-9E83-1F62ED9DA0D2}" type="parTrans" cxnId="{E6C7FF57-ED58-4B46-88E3-BC706E8D6E3D}">
      <dgm:prSet/>
      <dgm:spPr/>
      <dgm:t>
        <a:bodyPr/>
        <a:lstStyle/>
        <a:p>
          <a:endParaRPr lang="en-US"/>
        </a:p>
      </dgm:t>
    </dgm:pt>
    <dgm:pt modelId="{26483533-EF45-4960-8BF6-41F45F17084B}" type="sibTrans" cxnId="{E6C7FF57-ED58-4B46-88E3-BC706E8D6E3D}">
      <dgm:prSet/>
      <dgm:spPr/>
      <dgm:t>
        <a:bodyPr/>
        <a:lstStyle/>
        <a:p>
          <a:endParaRPr lang="en-US"/>
        </a:p>
      </dgm:t>
    </dgm:pt>
    <dgm:pt modelId="{6DCF7BC0-F1F1-4CC3-A52E-79CD42677A8E}">
      <dgm:prSet/>
      <dgm:spPr/>
      <dgm:t>
        <a:bodyPr/>
        <a:lstStyle/>
        <a:p>
          <a:r>
            <a:rPr lang="en-US"/>
            <a:t>This study will assist in the following critical presentation evaluation exercise.</a:t>
          </a:r>
        </a:p>
      </dgm:t>
    </dgm:pt>
    <dgm:pt modelId="{4871108B-C028-4582-BA6C-2085CE140B47}" type="parTrans" cxnId="{040FCE3C-2245-446D-8EA9-06A06400EC26}">
      <dgm:prSet/>
      <dgm:spPr/>
      <dgm:t>
        <a:bodyPr/>
        <a:lstStyle/>
        <a:p>
          <a:endParaRPr lang="en-US"/>
        </a:p>
      </dgm:t>
    </dgm:pt>
    <dgm:pt modelId="{B5EBC589-1289-4116-B5CE-4F6E820D0105}" type="sibTrans" cxnId="{040FCE3C-2245-446D-8EA9-06A06400EC26}">
      <dgm:prSet/>
      <dgm:spPr/>
      <dgm:t>
        <a:bodyPr/>
        <a:lstStyle/>
        <a:p>
          <a:endParaRPr lang="en-US"/>
        </a:p>
      </dgm:t>
    </dgm:pt>
    <dgm:pt modelId="{17D9ABA9-33A2-4AE3-8B8A-BB243D25BFDB}" type="pres">
      <dgm:prSet presAssocID="{E9897606-A4E3-414B-8ECF-6070D31D0AFE}" presName="linear" presStyleCnt="0">
        <dgm:presLayoutVars>
          <dgm:animLvl val="lvl"/>
          <dgm:resizeHandles val="exact"/>
        </dgm:presLayoutVars>
      </dgm:prSet>
      <dgm:spPr/>
    </dgm:pt>
    <dgm:pt modelId="{E01AB488-F337-47D6-8019-2DBA61987378}" type="pres">
      <dgm:prSet presAssocID="{C6CDE6C6-D203-462A-9AEE-07A9F91A90BD}" presName="parentText" presStyleLbl="node1" presStyleIdx="0" presStyleCnt="4">
        <dgm:presLayoutVars>
          <dgm:chMax val="0"/>
          <dgm:bulletEnabled val="1"/>
        </dgm:presLayoutVars>
      </dgm:prSet>
      <dgm:spPr/>
    </dgm:pt>
    <dgm:pt modelId="{B99E1399-9345-45DB-9C62-DF593AFC0CE5}" type="pres">
      <dgm:prSet presAssocID="{96DE2C1B-5398-482E-B490-9F8CBB897F3C}" presName="spacer" presStyleCnt="0"/>
      <dgm:spPr/>
    </dgm:pt>
    <dgm:pt modelId="{F3186FFF-7A56-4F56-B942-0E0187B2732E}" type="pres">
      <dgm:prSet presAssocID="{69BB11C7-3461-44AD-B052-7042B688C6DE}" presName="parentText" presStyleLbl="node1" presStyleIdx="1" presStyleCnt="4">
        <dgm:presLayoutVars>
          <dgm:chMax val="0"/>
          <dgm:bulletEnabled val="1"/>
        </dgm:presLayoutVars>
      </dgm:prSet>
      <dgm:spPr/>
    </dgm:pt>
    <dgm:pt modelId="{8C312BE6-C12F-48AA-B586-D40F54507682}" type="pres">
      <dgm:prSet presAssocID="{730DFC9C-439A-405E-B157-979C179D8285}" presName="spacer" presStyleCnt="0"/>
      <dgm:spPr/>
    </dgm:pt>
    <dgm:pt modelId="{DA129599-3A27-4E09-916A-63FCB92BE3B3}" type="pres">
      <dgm:prSet presAssocID="{46BC809A-B095-4532-AA0F-2D5204C49A1F}" presName="parentText" presStyleLbl="node1" presStyleIdx="2" presStyleCnt="4">
        <dgm:presLayoutVars>
          <dgm:chMax val="0"/>
          <dgm:bulletEnabled val="1"/>
        </dgm:presLayoutVars>
      </dgm:prSet>
      <dgm:spPr/>
    </dgm:pt>
    <dgm:pt modelId="{CA1C89C1-E39B-4862-B436-5EEB46C736B6}" type="pres">
      <dgm:prSet presAssocID="{26483533-EF45-4960-8BF6-41F45F17084B}" presName="spacer" presStyleCnt="0"/>
      <dgm:spPr/>
    </dgm:pt>
    <dgm:pt modelId="{29627566-B5E1-412C-A94C-F33F2748103D}" type="pres">
      <dgm:prSet presAssocID="{6DCF7BC0-F1F1-4CC3-A52E-79CD42677A8E}" presName="parentText" presStyleLbl="node1" presStyleIdx="3" presStyleCnt="4">
        <dgm:presLayoutVars>
          <dgm:chMax val="0"/>
          <dgm:bulletEnabled val="1"/>
        </dgm:presLayoutVars>
      </dgm:prSet>
      <dgm:spPr/>
    </dgm:pt>
  </dgm:ptLst>
  <dgm:cxnLst>
    <dgm:cxn modelId="{4030A308-2774-48E1-9AD6-7939FC40BD24}" type="presOf" srcId="{46BC809A-B095-4532-AA0F-2D5204C49A1F}" destId="{DA129599-3A27-4E09-916A-63FCB92BE3B3}" srcOrd="0" destOrd="0" presId="urn:microsoft.com/office/officeart/2005/8/layout/vList2"/>
    <dgm:cxn modelId="{EF05C00A-6316-4204-B0F0-30ECDB44502D}" srcId="{E9897606-A4E3-414B-8ECF-6070D31D0AFE}" destId="{69BB11C7-3461-44AD-B052-7042B688C6DE}" srcOrd="1" destOrd="0" parTransId="{7B26F356-D443-40D5-A393-F2A6FDB13F35}" sibTransId="{730DFC9C-439A-405E-B157-979C179D8285}"/>
    <dgm:cxn modelId="{040FCE3C-2245-446D-8EA9-06A06400EC26}" srcId="{E9897606-A4E3-414B-8ECF-6070D31D0AFE}" destId="{6DCF7BC0-F1F1-4CC3-A52E-79CD42677A8E}" srcOrd="3" destOrd="0" parTransId="{4871108B-C028-4582-BA6C-2085CE140B47}" sibTransId="{B5EBC589-1289-4116-B5CE-4F6E820D0105}"/>
    <dgm:cxn modelId="{CB86CE60-D013-4ACA-B629-CD23252889F7}" type="presOf" srcId="{C6CDE6C6-D203-462A-9AEE-07A9F91A90BD}" destId="{E01AB488-F337-47D6-8019-2DBA61987378}" srcOrd="0" destOrd="0" presId="urn:microsoft.com/office/officeart/2005/8/layout/vList2"/>
    <dgm:cxn modelId="{4BBC2C4C-EB48-4D28-B931-27AA8F6B864D}" type="presOf" srcId="{69BB11C7-3461-44AD-B052-7042B688C6DE}" destId="{F3186FFF-7A56-4F56-B942-0E0187B2732E}" srcOrd="0" destOrd="0" presId="urn:microsoft.com/office/officeart/2005/8/layout/vList2"/>
    <dgm:cxn modelId="{E6C7FF57-ED58-4B46-88E3-BC706E8D6E3D}" srcId="{E9897606-A4E3-414B-8ECF-6070D31D0AFE}" destId="{46BC809A-B095-4532-AA0F-2D5204C49A1F}" srcOrd="2" destOrd="0" parTransId="{0F509AFC-2970-4F3F-9E83-1F62ED9DA0D2}" sibTransId="{26483533-EF45-4960-8BF6-41F45F17084B}"/>
    <dgm:cxn modelId="{D83DBB59-329C-49EF-BA79-6D88567E9A2C}" type="presOf" srcId="{6DCF7BC0-F1F1-4CC3-A52E-79CD42677A8E}" destId="{29627566-B5E1-412C-A94C-F33F2748103D}" srcOrd="0" destOrd="0" presId="urn:microsoft.com/office/officeart/2005/8/layout/vList2"/>
    <dgm:cxn modelId="{7C8E887C-AB64-4A5D-9515-F669BC1F0A4D}" type="presOf" srcId="{E9897606-A4E3-414B-8ECF-6070D31D0AFE}" destId="{17D9ABA9-33A2-4AE3-8B8A-BB243D25BFDB}" srcOrd="0" destOrd="0" presId="urn:microsoft.com/office/officeart/2005/8/layout/vList2"/>
    <dgm:cxn modelId="{75E052FE-704E-492B-B11D-8DFBC4348AE3}" srcId="{E9897606-A4E3-414B-8ECF-6070D31D0AFE}" destId="{C6CDE6C6-D203-462A-9AEE-07A9F91A90BD}" srcOrd="0" destOrd="0" parTransId="{D1692539-B888-4DFF-876D-C98C5DA36C0E}" sibTransId="{96DE2C1B-5398-482E-B490-9F8CBB897F3C}"/>
    <dgm:cxn modelId="{FEBF859F-6FBE-44B8-A635-BA9AF58B1A65}" type="presParOf" srcId="{17D9ABA9-33A2-4AE3-8B8A-BB243D25BFDB}" destId="{E01AB488-F337-47D6-8019-2DBA61987378}" srcOrd="0" destOrd="0" presId="urn:microsoft.com/office/officeart/2005/8/layout/vList2"/>
    <dgm:cxn modelId="{5C40A203-0D0A-49E6-84D0-568FED129338}" type="presParOf" srcId="{17D9ABA9-33A2-4AE3-8B8A-BB243D25BFDB}" destId="{B99E1399-9345-45DB-9C62-DF593AFC0CE5}" srcOrd="1" destOrd="0" presId="urn:microsoft.com/office/officeart/2005/8/layout/vList2"/>
    <dgm:cxn modelId="{EA2C3B0A-F59A-4858-A200-3A674D6F669F}" type="presParOf" srcId="{17D9ABA9-33A2-4AE3-8B8A-BB243D25BFDB}" destId="{F3186FFF-7A56-4F56-B942-0E0187B2732E}" srcOrd="2" destOrd="0" presId="urn:microsoft.com/office/officeart/2005/8/layout/vList2"/>
    <dgm:cxn modelId="{45677411-8D0B-4559-B9F9-43155EF64468}" type="presParOf" srcId="{17D9ABA9-33A2-4AE3-8B8A-BB243D25BFDB}" destId="{8C312BE6-C12F-48AA-B586-D40F54507682}" srcOrd="3" destOrd="0" presId="urn:microsoft.com/office/officeart/2005/8/layout/vList2"/>
    <dgm:cxn modelId="{D006ECDB-3574-4BD3-8AD7-E5780F8A60BC}" type="presParOf" srcId="{17D9ABA9-33A2-4AE3-8B8A-BB243D25BFDB}" destId="{DA129599-3A27-4E09-916A-63FCB92BE3B3}" srcOrd="4" destOrd="0" presId="urn:microsoft.com/office/officeart/2005/8/layout/vList2"/>
    <dgm:cxn modelId="{99A72629-EA02-42D1-B817-4753993C2D84}" type="presParOf" srcId="{17D9ABA9-33A2-4AE3-8B8A-BB243D25BFDB}" destId="{CA1C89C1-E39B-4862-B436-5EEB46C736B6}" srcOrd="5" destOrd="0" presId="urn:microsoft.com/office/officeart/2005/8/layout/vList2"/>
    <dgm:cxn modelId="{9FE2AF1A-7D4D-4882-AA90-D142CCE9AC24}" type="presParOf" srcId="{17D9ABA9-33A2-4AE3-8B8A-BB243D25BFDB}" destId="{29627566-B5E1-412C-A94C-F33F2748103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DC0F58-ED9D-49E1-9A76-C2127A003588}"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1336564-9CB0-43A1-B248-2B36C2AD3803}">
      <dgm:prSet/>
      <dgm:spPr/>
      <dgm:t>
        <a:bodyPr/>
        <a:lstStyle/>
        <a:p>
          <a:r>
            <a:rPr lang="en-US"/>
            <a:t>Google Scholar was used to search for an article successfully in this case.</a:t>
          </a:r>
        </a:p>
      </dgm:t>
    </dgm:pt>
    <dgm:pt modelId="{96A14E02-24DB-410C-94DF-27843270AE8E}" type="parTrans" cxnId="{27F3C56B-013F-477D-99FE-7EC0017EFC3E}">
      <dgm:prSet/>
      <dgm:spPr/>
      <dgm:t>
        <a:bodyPr/>
        <a:lstStyle/>
        <a:p>
          <a:endParaRPr lang="en-US"/>
        </a:p>
      </dgm:t>
    </dgm:pt>
    <dgm:pt modelId="{A5320AA4-E9F4-4133-9822-8DC6FC8ACC1F}" type="sibTrans" cxnId="{27F3C56B-013F-477D-99FE-7EC0017EFC3E}">
      <dgm:prSet/>
      <dgm:spPr/>
      <dgm:t>
        <a:bodyPr/>
        <a:lstStyle/>
        <a:p>
          <a:endParaRPr lang="en-US"/>
        </a:p>
      </dgm:t>
    </dgm:pt>
    <dgm:pt modelId="{2704BFE5-B1A5-4603-A067-3D3931A1EBB4}">
      <dgm:prSet/>
      <dgm:spPr/>
      <dgm:t>
        <a:bodyPr/>
        <a:lstStyle/>
        <a:p>
          <a:r>
            <a:rPr lang="en-US"/>
            <a:t>This case used the words time management, academic success, university students, and performance studies today.</a:t>
          </a:r>
        </a:p>
      </dgm:t>
    </dgm:pt>
    <dgm:pt modelId="{3E78B6DC-4FE9-4B94-BBAA-FCCD9D07A212}" type="parTrans" cxnId="{2F619606-1396-4CAD-B757-BE072D51A5BF}">
      <dgm:prSet/>
      <dgm:spPr/>
      <dgm:t>
        <a:bodyPr/>
        <a:lstStyle/>
        <a:p>
          <a:endParaRPr lang="en-US"/>
        </a:p>
      </dgm:t>
    </dgm:pt>
    <dgm:pt modelId="{9F0EB132-1503-4E94-9F9D-83AEDF88136A}" type="sibTrans" cxnId="{2F619606-1396-4CAD-B757-BE072D51A5BF}">
      <dgm:prSet/>
      <dgm:spPr/>
      <dgm:t>
        <a:bodyPr/>
        <a:lstStyle/>
        <a:p>
          <a:endParaRPr lang="en-US"/>
        </a:p>
      </dgm:t>
    </dgm:pt>
    <dgm:pt modelId="{255885E3-28DC-4B80-8959-89BC9E7FD477}">
      <dgm:prSet/>
      <dgm:spPr/>
      <dgm:t>
        <a:bodyPr/>
        <a:lstStyle/>
        <a:p>
          <a:r>
            <a:rPr lang="en-US"/>
            <a:t>The source perfectly matched the topic of the presentation and the requirements of the academic assessment.</a:t>
          </a:r>
        </a:p>
      </dgm:t>
    </dgm:pt>
    <dgm:pt modelId="{5977F72C-17AE-4A83-866A-76F2CC2E9BFB}" type="parTrans" cxnId="{4610A6EC-3628-4116-B94C-703AC72920E4}">
      <dgm:prSet/>
      <dgm:spPr/>
      <dgm:t>
        <a:bodyPr/>
        <a:lstStyle/>
        <a:p>
          <a:endParaRPr lang="en-US"/>
        </a:p>
      </dgm:t>
    </dgm:pt>
    <dgm:pt modelId="{A3A78EF8-CC56-4DD8-AB76-9A813ED44E3B}" type="sibTrans" cxnId="{4610A6EC-3628-4116-B94C-703AC72920E4}">
      <dgm:prSet/>
      <dgm:spPr/>
      <dgm:t>
        <a:bodyPr/>
        <a:lstStyle/>
        <a:p>
          <a:endParaRPr lang="en-US"/>
        </a:p>
      </dgm:t>
    </dgm:pt>
    <dgm:pt modelId="{BDF51E95-27B2-46A5-BB29-96C5CA720297}">
      <dgm:prSet/>
      <dgm:spPr/>
      <dgm:t>
        <a:bodyPr/>
        <a:lstStyle/>
        <a:p>
          <a:r>
            <a:rPr lang="en-US"/>
            <a:t>Its relevance and credibility were justification enough to select it for a detailed critical evaluation.</a:t>
          </a:r>
        </a:p>
      </dgm:t>
    </dgm:pt>
    <dgm:pt modelId="{836740EC-1336-4EAE-8315-E479CFE64D06}" type="parTrans" cxnId="{4AC88450-1904-48D6-9145-95170D833D74}">
      <dgm:prSet/>
      <dgm:spPr/>
      <dgm:t>
        <a:bodyPr/>
        <a:lstStyle/>
        <a:p>
          <a:endParaRPr lang="en-US"/>
        </a:p>
      </dgm:t>
    </dgm:pt>
    <dgm:pt modelId="{28665E3A-9AD1-402A-A20A-E82492050A09}" type="sibTrans" cxnId="{4AC88450-1904-48D6-9145-95170D833D74}">
      <dgm:prSet/>
      <dgm:spPr/>
      <dgm:t>
        <a:bodyPr/>
        <a:lstStyle/>
        <a:p>
          <a:endParaRPr lang="en-US"/>
        </a:p>
      </dgm:t>
    </dgm:pt>
    <dgm:pt modelId="{0C860C0D-3663-4330-B5FE-4438D2498142}" type="pres">
      <dgm:prSet presAssocID="{67DC0F58-ED9D-49E1-9A76-C2127A003588}" presName="vert0" presStyleCnt="0">
        <dgm:presLayoutVars>
          <dgm:dir/>
          <dgm:animOne val="branch"/>
          <dgm:animLvl val="lvl"/>
        </dgm:presLayoutVars>
      </dgm:prSet>
      <dgm:spPr/>
    </dgm:pt>
    <dgm:pt modelId="{F49F30C5-9E53-4F88-85FF-A456E51568FF}" type="pres">
      <dgm:prSet presAssocID="{61336564-9CB0-43A1-B248-2B36C2AD3803}" presName="thickLine" presStyleLbl="alignNode1" presStyleIdx="0" presStyleCnt="4"/>
      <dgm:spPr/>
    </dgm:pt>
    <dgm:pt modelId="{3FCAFB3C-E54F-4C40-89BC-5CD6D244378E}" type="pres">
      <dgm:prSet presAssocID="{61336564-9CB0-43A1-B248-2B36C2AD3803}" presName="horz1" presStyleCnt="0"/>
      <dgm:spPr/>
    </dgm:pt>
    <dgm:pt modelId="{DBFF4E5C-3854-4B15-A71D-07F115E9A39B}" type="pres">
      <dgm:prSet presAssocID="{61336564-9CB0-43A1-B248-2B36C2AD3803}" presName="tx1" presStyleLbl="revTx" presStyleIdx="0" presStyleCnt="4"/>
      <dgm:spPr/>
    </dgm:pt>
    <dgm:pt modelId="{08743439-54BA-4FC5-80F2-4DF8ECBC3D92}" type="pres">
      <dgm:prSet presAssocID="{61336564-9CB0-43A1-B248-2B36C2AD3803}" presName="vert1" presStyleCnt="0"/>
      <dgm:spPr/>
    </dgm:pt>
    <dgm:pt modelId="{41B2ACE4-1CD8-49D5-B693-C1E679E1D226}" type="pres">
      <dgm:prSet presAssocID="{2704BFE5-B1A5-4603-A067-3D3931A1EBB4}" presName="thickLine" presStyleLbl="alignNode1" presStyleIdx="1" presStyleCnt="4"/>
      <dgm:spPr/>
    </dgm:pt>
    <dgm:pt modelId="{61145B9E-C5C3-4C7A-9F83-0FF9F7E46ABC}" type="pres">
      <dgm:prSet presAssocID="{2704BFE5-B1A5-4603-A067-3D3931A1EBB4}" presName="horz1" presStyleCnt="0"/>
      <dgm:spPr/>
    </dgm:pt>
    <dgm:pt modelId="{29AC5A7C-D11D-4FE8-840A-F136227476E6}" type="pres">
      <dgm:prSet presAssocID="{2704BFE5-B1A5-4603-A067-3D3931A1EBB4}" presName="tx1" presStyleLbl="revTx" presStyleIdx="1" presStyleCnt="4"/>
      <dgm:spPr/>
    </dgm:pt>
    <dgm:pt modelId="{7BE4C643-8330-4568-BAAC-891B86E40A77}" type="pres">
      <dgm:prSet presAssocID="{2704BFE5-B1A5-4603-A067-3D3931A1EBB4}" presName="vert1" presStyleCnt="0"/>
      <dgm:spPr/>
    </dgm:pt>
    <dgm:pt modelId="{14316182-E2A5-425C-8995-D9BD84767B71}" type="pres">
      <dgm:prSet presAssocID="{255885E3-28DC-4B80-8959-89BC9E7FD477}" presName="thickLine" presStyleLbl="alignNode1" presStyleIdx="2" presStyleCnt="4"/>
      <dgm:spPr/>
    </dgm:pt>
    <dgm:pt modelId="{95903B08-47FA-4410-AD98-9D450102B644}" type="pres">
      <dgm:prSet presAssocID="{255885E3-28DC-4B80-8959-89BC9E7FD477}" presName="horz1" presStyleCnt="0"/>
      <dgm:spPr/>
    </dgm:pt>
    <dgm:pt modelId="{5A0DB6E9-2400-41BD-AC9E-7465075BC3C7}" type="pres">
      <dgm:prSet presAssocID="{255885E3-28DC-4B80-8959-89BC9E7FD477}" presName="tx1" presStyleLbl="revTx" presStyleIdx="2" presStyleCnt="4"/>
      <dgm:spPr/>
    </dgm:pt>
    <dgm:pt modelId="{86F0DBB5-4CCA-42AE-B4A4-7272E4CCFD87}" type="pres">
      <dgm:prSet presAssocID="{255885E3-28DC-4B80-8959-89BC9E7FD477}" presName="vert1" presStyleCnt="0"/>
      <dgm:spPr/>
    </dgm:pt>
    <dgm:pt modelId="{FA1ACF9A-E514-4EC7-B4E3-1472CDD15D20}" type="pres">
      <dgm:prSet presAssocID="{BDF51E95-27B2-46A5-BB29-96C5CA720297}" presName="thickLine" presStyleLbl="alignNode1" presStyleIdx="3" presStyleCnt="4"/>
      <dgm:spPr/>
    </dgm:pt>
    <dgm:pt modelId="{C4CFB0A2-3E07-4542-A3F0-AE5BD718A407}" type="pres">
      <dgm:prSet presAssocID="{BDF51E95-27B2-46A5-BB29-96C5CA720297}" presName="horz1" presStyleCnt="0"/>
      <dgm:spPr/>
    </dgm:pt>
    <dgm:pt modelId="{D6D9732D-D83D-41B7-8B07-CCC0C6C6AD49}" type="pres">
      <dgm:prSet presAssocID="{BDF51E95-27B2-46A5-BB29-96C5CA720297}" presName="tx1" presStyleLbl="revTx" presStyleIdx="3" presStyleCnt="4"/>
      <dgm:spPr/>
    </dgm:pt>
    <dgm:pt modelId="{5CDFC471-92FA-4448-BDF8-1B76EBC33130}" type="pres">
      <dgm:prSet presAssocID="{BDF51E95-27B2-46A5-BB29-96C5CA720297}" presName="vert1" presStyleCnt="0"/>
      <dgm:spPr/>
    </dgm:pt>
  </dgm:ptLst>
  <dgm:cxnLst>
    <dgm:cxn modelId="{2F619606-1396-4CAD-B757-BE072D51A5BF}" srcId="{67DC0F58-ED9D-49E1-9A76-C2127A003588}" destId="{2704BFE5-B1A5-4603-A067-3D3931A1EBB4}" srcOrd="1" destOrd="0" parTransId="{3E78B6DC-4FE9-4B94-BBAA-FCCD9D07A212}" sibTransId="{9F0EB132-1503-4E94-9F9D-83AEDF88136A}"/>
    <dgm:cxn modelId="{0A337014-FE70-4EB0-BF56-433B52D6165A}" type="presOf" srcId="{2704BFE5-B1A5-4603-A067-3D3931A1EBB4}" destId="{29AC5A7C-D11D-4FE8-840A-F136227476E6}" srcOrd="0" destOrd="0" presId="urn:microsoft.com/office/officeart/2008/layout/LinedList"/>
    <dgm:cxn modelId="{31A31E2D-0D06-41C7-98E1-E22A8FA23062}" type="presOf" srcId="{255885E3-28DC-4B80-8959-89BC9E7FD477}" destId="{5A0DB6E9-2400-41BD-AC9E-7465075BC3C7}" srcOrd="0" destOrd="0" presId="urn:microsoft.com/office/officeart/2008/layout/LinedList"/>
    <dgm:cxn modelId="{75CA7F32-A9E5-4E4D-9197-3C0C39E797A3}" type="presOf" srcId="{BDF51E95-27B2-46A5-BB29-96C5CA720297}" destId="{D6D9732D-D83D-41B7-8B07-CCC0C6C6AD49}" srcOrd="0" destOrd="0" presId="urn:microsoft.com/office/officeart/2008/layout/LinedList"/>
    <dgm:cxn modelId="{27F3C56B-013F-477D-99FE-7EC0017EFC3E}" srcId="{67DC0F58-ED9D-49E1-9A76-C2127A003588}" destId="{61336564-9CB0-43A1-B248-2B36C2AD3803}" srcOrd="0" destOrd="0" parTransId="{96A14E02-24DB-410C-94DF-27843270AE8E}" sibTransId="{A5320AA4-E9F4-4133-9822-8DC6FC8ACC1F}"/>
    <dgm:cxn modelId="{4AC88450-1904-48D6-9145-95170D833D74}" srcId="{67DC0F58-ED9D-49E1-9A76-C2127A003588}" destId="{BDF51E95-27B2-46A5-BB29-96C5CA720297}" srcOrd="3" destOrd="0" parTransId="{836740EC-1336-4EAE-8315-E479CFE64D06}" sibTransId="{28665E3A-9AD1-402A-A20A-E82492050A09}"/>
    <dgm:cxn modelId="{1764D990-6ECF-45E8-8DE4-5026E9E00DEC}" type="presOf" srcId="{67DC0F58-ED9D-49E1-9A76-C2127A003588}" destId="{0C860C0D-3663-4330-B5FE-4438D2498142}" srcOrd="0" destOrd="0" presId="urn:microsoft.com/office/officeart/2008/layout/LinedList"/>
    <dgm:cxn modelId="{D334AEB0-558B-4DC7-A0A9-FE442F4D1477}" type="presOf" srcId="{61336564-9CB0-43A1-B248-2B36C2AD3803}" destId="{DBFF4E5C-3854-4B15-A71D-07F115E9A39B}" srcOrd="0" destOrd="0" presId="urn:microsoft.com/office/officeart/2008/layout/LinedList"/>
    <dgm:cxn modelId="{4610A6EC-3628-4116-B94C-703AC72920E4}" srcId="{67DC0F58-ED9D-49E1-9A76-C2127A003588}" destId="{255885E3-28DC-4B80-8959-89BC9E7FD477}" srcOrd="2" destOrd="0" parTransId="{5977F72C-17AE-4A83-866A-76F2CC2E9BFB}" sibTransId="{A3A78EF8-CC56-4DD8-AB76-9A813ED44E3B}"/>
    <dgm:cxn modelId="{FEB85E1D-22E3-4602-8B68-4D74669A2E21}" type="presParOf" srcId="{0C860C0D-3663-4330-B5FE-4438D2498142}" destId="{F49F30C5-9E53-4F88-85FF-A456E51568FF}" srcOrd="0" destOrd="0" presId="urn:microsoft.com/office/officeart/2008/layout/LinedList"/>
    <dgm:cxn modelId="{0C8037C3-CE7D-4FB8-A939-0A0D9052C460}" type="presParOf" srcId="{0C860C0D-3663-4330-B5FE-4438D2498142}" destId="{3FCAFB3C-E54F-4C40-89BC-5CD6D244378E}" srcOrd="1" destOrd="0" presId="urn:microsoft.com/office/officeart/2008/layout/LinedList"/>
    <dgm:cxn modelId="{EFA17017-DCED-4EB2-B1DB-4E4496C14D6C}" type="presParOf" srcId="{3FCAFB3C-E54F-4C40-89BC-5CD6D244378E}" destId="{DBFF4E5C-3854-4B15-A71D-07F115E9A39B}" srcOrd="0" destOrd="0" presId="urn:microsoft.com/office/officeart/2008/layout/LinedList"/>
    <dgm:cxn modelId="{76FEE4EA-B399-420C-9F3A-9F52F9FD8372}" type="presParOf" srcId="{3FCAFB3C-E54F-4C40-89BC-5CD6D244378E}" destId="{08743439-54BA-4FC5-80F2-4DF8ECBC3D92}" srcOrd="1" destOrd="0" presId="urn:microsoft.com/office/officeart/2008/layout/LinedList"/>
    <dgm:cxn modelId="{79B922E7-D269-4B47-B2D5-BCD1B68F5042}" type="presParOf" srcId="{0C860C0D-3663-4330-B5FE-4438D2498142}" destId="{41B2ACE4-1CD8-49D5-B693-C1E679E1D226}" srcOrd="2" destOrd="0" presId="urn:microsoft.com/office/officeart/2008/layout/LinedList"/>
    <dgm:cxn modelId="{0D8A7041-2279-4517-93F2-95DFE9BFE014}" type="presParOf" srcId="{0C860C0D-3663-4330-B5FE-4438D2498142}" destId="{61145B9E-C5C3-4C7A-9F83-0FF9F7E46ABC}" srcOrd="3" destOrd="0" presId="urn:microsoft.com/office/officeart/2008/layout/LinedList"/>
    <dgm:cxn modelId="{1C573ECB-3A29-4706-B9B2-D8D36F17D2C3}" type="presParOf" srcId="{61145B9E-C5C3-4C7A-9F83-0FF9F7E46ABC}" destId="{29AC5A7C-D11D-4FE8-840A-F136227476E6}" srcOrd="0" destOrd="0" presId="urn:microsoft.com/office/officeart/2008/layout/LinedList"/>
    <dgm:cxn modelId="{11632B97-F98E-483B-A3CF-2D32C390FF0F}" type="presParOf" srcId="{61145B9E-C5C3-4C7A-9F83-0FF9F7E46ABC}" destId="{7BE4C643-8330-4568-BAAC-891B86E40A77}" srcOrd="1" destOrd="0" presId="urn:microsoft.com/office/officeart/2008/layout/LinedList"/>
    <dgm:cxn modelId="{B80F3CA5-D0F4-476D-9BDB-61F24F522DAC}" type="presParOf" srcId="{0C860C0D-3663-4330-B5FE-4438D2498142}" destId="{14316182-E2A5-425C-8995-D9BD84767B71}" srcOrd="4" destOrd="0" presId="urn:microsoft.com/office/officeart/2008/layout/LinedList"/>
    <dgm:cxn modelId="{0922D329-2EC8-464F-A3AF-33765C14C073}" type="presParOf" srcId="{0C860C0D-3663-4330-B5FE-4438D2498142}" destId="{95903B08-47FA-4410-AD98-9D450102B644}" srcOrd="5" destOrd="0" presId="urn:microsoft.com/office/officeart/2008/layout/LinedList"/>
    <dgm:cxn modelId="{3A44F564-0FDB-4B90-A090-4B4DD3E0278A}" type="presParOf" srcId="{95903B08-47FA-4410-AD98-9D450102B644}" destId="{5A0DB6E9-2400-41BD-AC9E-7465075BC3C7}" srcOrd="0" destOrd="0" presId="urn:microsoft.com/office/officeart/2008/layout/LinedList"/>
    <dgm:cxn modelId="{5A8B1E69-88FC-41EB-B970-B3A4ED9CD908}" type="presParOf" srcId="{95903B08-47FA-4410-AD98-9D450102B644}" destId="{86F0DBB5-4CCA-42AE-B4A4-7272E4CCFD87}" srcOrd="1" destOrd="0" presId="urn:microsoft.com/office/officeart/2008/layout/LinedList"/>
    <dgm:cxn modelId="{7563C558-F5C7-45BB-BFA2-23A1BA1BCF51}" type="presParOf" srcId="{0C860C0D-3663-4330-B5FE-4438D2498142}" destId="{FA1ACF9A-E514-4EC7-B4E3-1472CDD15D20}" srcOrd="6" destOrd="0" presId="urn:microsoft.com/office/officeart/2008/layout/LinedList"/>
    <dgm:cxn modelId="{FF11DDB9-5492-4B95-B0F6-D4091BD9F668}" type="presParOf" srcId="{0C860C0D-3663-4330-B5FE-4438D2498142}" destId="{C4CFB0A2-3E07-4542-A3F0-AE5BD718A407}" srcOrd="7" destOrd="0" presId="urn:microsoft.com/office/officeart/2008/layout/LinedList"/>
    <dgm:cxn modelId="{2C71EE6F-836B-4288-8772-E38C6BCABD80}" type="presParOf" srcId="{C4CFB0A2-3E07-4542-A3F0-AE5BD718A407}" destId="{D6D9732D-D83D-41B7-8B07-CCC0C6C6AD49}" srcOrd="0" destOrd="0" presId="urn:microsoft.com/office/officeart/2008/layout/LinedList"/>
    <dgm:cxn modelId="{87C23499-CA7F-4FA3-8987-EABFE84A5821}" type="presParOf" srcId="{C4CFB0A2-3E07-4542-A3F0-AE5BD718A407}" destId="{5CDFC471-92FA-4448-BDF8-1B76EBC3313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63BA3C-276A-4008-8C50-9EC800FEDE1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F00F114-DF20-4FB2-8D80-1E8EBB0AAA38}">
      <dgm:prSet/>
      <dgm:spPr/>
      <dgm:t>
        <a:bodyPr/>
        <a:lstStyle/>
        <a:p>
          <a:r>
            <a:rPr lang="en-US"/>
            <a:t>The article discusses the correlation of time management and academic performance in higher education </a:t>
          </a:r>
        </a:p>
      </dgm:t>
    </dgm:pt>
    <dgm:pt modelId="{12531EC3-8DF5-4402-A589-1E4214A45264}" type="parTrans" cxnId="{C7114534-06C6-4802-A49E-274A92EA5860}">
      <dgm:prSet/>
      <dgm:spPr/>
      <dgm:t>
        <a:bodyPr/>
        <a:lstStyle/>
        <a:p>
          <a:endParaRPr lang="en-US"/>
        </a:p>
      </dgm:t>
    </dgm:pt>
    <dgm:pt modelId="{8C5E774A-16DA-4410-A19F-8B71B08E2D69}" type="sibTrans" cxnId="{C7114534-06C6-4802-A49E-274A92EA5860}">
      <dgm:prSet/>
      <dgm:spPr/>
      <dgm:t>
        <a:bodyPr/>
        <a:lstStyle/>
        <a:p>
          <a:endParaRPr lang="en-US"/>
        </a:p>
      </dgm:t>
    </dgm:pt>
    <dgm:pt modelId="{B24E10E0-B119-4CD1-BAC9-EF7EF0426202}">
      <dgm:prSet/>
      <dgm:spPr/>
      <dgm:t>
        <a:bodyPr/>
        <a:lstStyle/>
        <a:p>
          <a:r>
            <a:rPr lang="en-US"/>
            <a:t>It uses research to help put into perspective effective study habits and the correct learning strategies. </a:t>
          </a:r>
        </a:p>
      </dgm:t>
    </dgm:pt>
    <dgm:pt modelId="{8F30B486-73A3-42CB-9484-A975F093E481}" type="parTrans" cxnId="{72682444-5F00-4E80-A560-433912433E65}">
      <dgm:prSet/>
      <dgm:spPr/>
      <dgm:t>
        <a:bodyPr/>
        <a:lstStyle/>
        <a:p>
          <a:endParaRPr lang="en-US"/>
        </a:p>
      </dgm:t>
    </dgm:pt>
    <dgm:pt modelId="{4D5CF2AA-5CB3-44E6-A06B-1277CAAF07C4}" type="sibTrans" cxnId="{72682444-5F00-4E80-A560-433912433E65}">
      <dgm:prSet/>
      <dgm:spPr/>
      <dgm:t>
        <a:bodyPr/>
        <a:lstStyle/>
        <a:p>
          <a:endParaRPr lang="en-US"/>
        </a:p>
      </dgm:t>
    </dgm:pt>
    <dgm:pt modelId="{B039D214-07C3-4D29-88A7-E770334B43FE}">
      <dgm:prSet/>
      <dgm:spPr/>
      <dgm:t>
        <a:bodyPr/>
        <a:lstStyle/>
        <a:p>
          <a:r>
            <a:rPr lang="en-US"/>
            <a:t>The information directly relates to the presentation and the objectives of the evaluation. </a:t>
          </a:r>
        </a:p>
      </dgm:t>
    </dgm:pt>
    <dgm:pt modelId="{1C092F9A-F34A-4971-A9BE-0D81301407D1}" type="parTrans" cxnId="{69022D87-61E3-41A5-9F66-9FB84B8ED5DB}">
      <dgm:prSet/>
      <dgm:spPr/>
      <dgm:t>
        <a:bodyPr/>
        <a:lstStyle/>
        <a:p>
          <a:endParaRPr lang="en-US"/>
        </a:p>
      </dgm:t>
    </dgm:pt>
    <dgm:pt modelId="{E4756A3B-B527-4099-AF78-C1266DA1A25E}" type="sibTrans" cxnId="{69022D87-61E3-41A5-9F66-9FB84B8ED5DB}">
      <dgm:prSet/>
      <dgm:spPr/>
      <dgm:t>
        <a:bodyPr/>
        <a:lstStyle/>
        <a:p>
          <a:endParaRPr lang="en-US"/>
        </a:p>
      </dgm:t>
    </dgm:pt>
    <dgm:pt modelId="{4B5593B4-4D67-4FB0-A285-974EA08F93FC}">
      <dgm:prSet/>
      <dgm:spPr/>
      <dgm:t>
        <a:bodyPr/>
        <a:lstStyle/>
        <a:p>
          <a:r>
            <a:rPr lang="en-US"/>
            <a:t>The article is a good example for research and helps integrate ideas into academic assignments.</a:t>
          </a:r>
        </a:p>
      </dgm:t>
    </dgm:pt>
    <dgm:pt modelId="{10E649DF-89BB-4D68-AAC8-81BC51750D30}" type="parTrans" cxnId="{FCA025DF-A62A-4E33-8D9D-DD20EAABD5BC}">
      <dgm:prSet/>
      <dgm:spPr/>
      <dgm:t>
        <a:bodyPr/>
        <a:lstStyle/>
        <a:p>
          <a:endParaRPr lang="en-US"/>
        </a:p>
      </dgm:t>
    </dgm:pt>
    <dgm:pt modelId="{7D23ED0A-C488-4534-AE38-F6E9BAC2B433}" type="sibTrans" cxnId="{FCA025DF-A62A-4E33-8D9D-DD20EAABD5BC}">
      <dgm:prSet/>
      <dgm:spPr/>
      <dgm:t>
        <a:bodyPr/>
        <a:lstStyle/>
        <a:p>
          <a:endParaRPr lang="en-US"/>
        </a:p>
      </dgm:t>
    </dgm:pt>
    <dgm:pt modelId="{458C6205-6E16-49B8-AFD5-E465EF3285C8}" type="pres">
      <dgm:prSet presAssocID="{3763BA3C-276A-4008-8C50-9EC800FEDE1B}" presName="linear" presStyleCnt="0">
        <dgm:presLayoutVars>
          <dgm:animLvl val="lvl"/>
          <dgm:resizeHandles val="exact"/>
        </dgm:presLayoutVars>
      </dgm:prSet>
      <dgm:spPr/>
    </dgm:pt>
    <dgm:pt modelId="{93A2F6A6-916E-498A-9DC1-948E99289CE2}" type="pres">
      <dgm:prSet presAssocID="{0F00F114-DF20-4FB2-8D80-1E8EBB0AAA38}" presName="parentText" presStyleLbl="node1" presStyleIdx="0" presStyleCnt="4">
        <dgm:presLayoutVars>
          <dgm:chMax val="0"/>
          <dgm:bulletEnabled val="1"/>
        </dgm:presLayoutVars>
      </dgm:prSet>
      <dgm:spPr/>
    </dgm:pt>
    <dgm:pt modelId="{4AA3000F-B779-4D25-9904-690EB58228C8}" type="pres">
      <dgm:prSet presAssocID="{8C5E774A-16DA-4410-A19F-8B71B08E2D69}" presName="spacer" presStyleCnt="0"/>
      <dgm:spPr/>
    </dgm:pt>
    <dgm:pt modelId="{26A3D009-863C-4C14-A758-6D334835CE3A}" type="pres">
      <dgm:prSet presAssocID="{B24E10E0-B119-4CD1-BAC9-EF7EF0426202}" presName="parentText" presStyleLbl="node1" presStyleIdx="1" presStyleCnt="4">
        <dgm:presLayoutVars>
          <dgm:chMax val="0"/>
          <dgm:bulletEnabled val="1"/>
        </dgm:presLayoutVars>
      </dgm:prSet>
      <dgm:spPr/>
    </dgm:pt>
    <dgm:pt modelId="{51D7916D-FBB6-4E94-8748-A8CCE7ADCF0B}" type="pres">
      <dgm:prSet presAssocID="{4D5CF2AA-5CB3-44E6-A06B-1277CAAF07C4}" presName="spacer" presStyleCnt="0"/>
      <dgm:spPr/>
    </dgm:pt>
    <dgm:pt modelId="{A3E1B7F7-445B-43FA-8D39-907D0F0F15E1}" type="pres">
      <dgm:prSet presAssocID="{B039D214-07C3-4D29-88A7-E770334B43FE}" presName="parentText" presStyleLbl="node1" presStyleIdx="2" presStyleCnt="4">
        <dgm:presLayoutVars>
          <dgm:chMax val="0"/>
          <dgm:bulletEnabled val="1"/>
        </dgm:presLayoutVars>
      </dgm:prSet>
      <dgm:spPr/>
    </dgm:pt>
    <dgm:pt modelId="{8DD09540-060F-4CEB-A07B-3F51AA1EE128}" type="pres">
      <dgm:prSet presAssocID="{E4756A3B-B527-4099-AF78-C1266DA1A25E}" presName="spacer" presStyleCnt="0"/>
      <dgm:spPr/>
    </dgm:pt>
    <dgm:pt modelId="{26B9009D-A259-4F69-BA9A-CB13D37ED8FD}" type="pres">
      <dgm:prSet presAssocID="{4B5593B4-4D67-4FB0-A285-974EA08F93FC}" presName="parentText" presStyleLbl="node1" presStyleIdx="3" presStyleCnt="4">
        <dgm:presLayoutVars>
          <dgm:chMax val="0"/>
          <dgm:bulletEnabled val="1"/>
        </dgm:presLayoutVars>
      </dgm:prSet>
      <dgm:spPr/>
    </dgm:pt>
  </dgm:ptLst>
  <dgm:cxnLst>
    <dgm:cxn modelId="{828ED710-38AB-4B21-982C-462A315D3811}" type="presOf" srcId="{3763BA3C-276A-4008-8C50-9EC800FEDE1B}" destId="{458C6205-6E16-49B8-AFD5-E465EF3285C8}" srcOrd="0" destOrd="0" presId="urn:microsoft.com/office/officeart/2005/8/layout/vList2"/>
    <dgm:cxn modelId="{C7114534-06C6-4802-A49E-274A92EA5860}" srcId="{3763BA3C-276A-4008-8C50-9EC800FEDE1B}" destId="{0F00F114-DF20-4FB2-8D80-1E8EBB0AAA38}" srcOrd="0" destOrd="0" parTransId="{12531EC3-8DF5-4402-A589-1E4214A45264}" sibTransId="{8C5E774A-16DA-4410-A19F-8B71B08E2D69}"/>
    <dgm:cxn modelId="{E8A4985C-E906-427C-AA05-8EF69D2DA838}" type="presOf" srcId="{0F00F114-DF20-4FB2-8D80-1E8EBB0AAA38}" destId="{93A2F6A6-916E-498A-9DC1-948E99289CE2}" srcOrd="0" destOrd="0" presId="urn:microsoft.com/office/officeart/2005/8/layout/vList2"/>
    <dgm:cxn modelId="{72682444-5F00-4E80-A560-433912433E65}" srcId="{3763BA3C-276A-4008-8C50-9EC800FEDE1B}" destId="{B24E10E0-B119-4CD1-BAC9-EF7EF0426202}" srcOrd="1" destOrd="0" parTransId="{8F30B486-73A3-42CB-9484-A975F093E481}" sibTransId="{4D5CF2AA-5CB3-44E6-A06B-1277CAAF07C4}"/>
    <dgm:cxn modelId="{A58FE46D-4B05-463B-9A65-CBFA8252CED5}" type="presOf" srcId="{B24E10E0-B119-4CD1-BAC9-EF7EF0426202}" destId="{26A3D009-863C-4C14-A758-6D334835CE3A}" srcOrd="0" destOrd="0" presId="urn:microsoft.com/office/officeart/2005/8/layout/vList2"/>
    <dgm:cxn modelId="{69022D87-61E3-41A5-9F66-9FB84B8ED5DB}" srcId="{3763BA3C-276A-4008-8C50-9EC800FEDE1B}" destId="{B039D214-07C3-4D29-88A7-E770334B43FE}" srcOrd="2" destOrd="0" parTransId="{1C092F9A-F34A-4971-A9BE-0D81301407D1}" sibTransId="{E4756A3B-B527-4099-AF78-C1266DA1A25E}"/>
    <dgm:cxn modelId="{20067A8F-16A9-4C79-AF70-9DCBA6C27028}" type="presOf" srcId="{4B5593B4-4D67-4FB0-A285-974EA08F93FC}" destId="{26B9009D-A259-4F69-BA9A-CB13D37ED8FD}" srcOrd="0" destOrd="0" presId="urn:microsoft.com/office/officeart/2005/8/layout/vList2"/>
    <dgm:cxn modelId="{4E48B3B6-7415-4E5A-8847-089849701559}" type="presOf" srcId="{B039D214-07C3-4D29-88A7-E770334B43FE}" destId="{A3E1B7F7-445B-43FA-8D39-907D0F0F15E1}" srcOrd="0" destOrd="0" presId="urn:microsoft.com/office/officeart/2005/8/layout/vList2"/>
    <dgm:cxn modelId="{FCA025DF-A62A-4E33-8D9D-DD20EAABD5BC}" srcId="{3763BA3C-276A-4008-8C50-9EC800FEDE1B}" destId="{4B5593B4-4D67-4FB0-A285-974EA08F93FC}" srcOrd="3" destOrd="0" parTransId="{10E649DF-89BB-4D68-AAC8-81BC51750D30}" sibTransId="{7D23ED0A-C488-4534-AE38-F6E9BAC2B433}"/>
    <dgm:cxn modelId="{191D2C2A-4950-4EBE-85A8-02283F444FE0}" type="presParOf" srcId="{458C6205-6E16-49B8-AFD5-E465EF3285C8}" destId="{93A2F6A6-916E-498A-9DC1-948E99289CE2}" srcOrd="0" destOrd="0" presId="urn:microsoft.com/office/officeart/2005/8/layout/vList2"/>
    <dgm:cxn modelId="{3704B9AF-3440-42DD-AC81-1A2165D74BC2}" type="presParOf" srcId="{458C6205-6E16-49B8-AFD5-E465EF3285C8}" destId="{4AA3000F-B779-4D25-9904-690EB58228C8}" srcOrd="1" destOrd="0" presId="urn:microsoft.com/office/officeart/2005/8/layout/vList2"/>
    <dgm:cxn modelId="{D5DE4BF9-F213-40C7-8B83-071822702DD9}" type="presParOf" srcId="{458C6205-6E16-49B8-AFD5-E465EF3285C8}" destId="{26A3D009-863C-4C14-A758-6D334835CE3A}" srcOrd="2" destOrd="0" presId="urn:microsoft.com/office/officeart/2005/8/layout/vList2"/>
    <dgm:cxn modelId="{77EAE44D-776E-420A-89E1-81B9F2F49B1F}" type="presParOf" srcId="{458C6205-6E16-49B8-AFD5-E465EF3285C8}" destId="{51D7916D-FBB6-4E94-8748-A8CCE7ADCF0B}" srcOrd="3" destOrd="0" presId="urn:microsoft.com/office/officeart/2005/8/layout/vList2"/>
    <dgm:cxn modelId="{4FD489F4-BBC1-465F-A077-84E6EE219193}" type="presParOf" srcId="{458C6205-6E16-49B8-AFD5-E465EF3285C8}" destId="{A3E1B7F7-445B-43FA-8D39-907D0F0F15E1}" srcOrd="4" destOrd="0" presId="urn:microsoft.com/office/officeart/2005/8/layout/vList2"/>
    <dgm:cxn modelId="{3AC21B36-2156-4B92-BF05-2C03B66CCD9D}" type="presParOf" srcId="{458C6205-6E16-49B8-AFD5-E465EF3285C8}" destId="{8DD09540-060F-4CEB-A07B-3F51AA1EE128}" srcOrd="5" destOrd="0" presId="urn:microsoft.com/office/officeart/2005/8/layout/vList2"/>
    <dgm:cxn modelId="{9CEBA87F-4DE7-47FE-B3E3-5B3492A40E47}" type="presParOf" srcId="{458C6205-6E16-49B8-AFD5-E465EF3285C8}" destId="{26B9009D-A259-4F69-BA9A-CB13D37ED8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DA48C0-4190-47F6-9D69-D03D871A1081}"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24E5C90-AA42-47F0-9083-0F9297EE517B}">
      <dgm:prSet/>
      <dgm:spPr/>
      <dgm:t>
        <a:bodyPr/>
        <a:lstStyle/>
        <a:p>
          <a:r>
            <a:rPr lang="en-US"/>
            <a:t>Published in 1994, the article is still extensively referenced by researchers today worldwide.</a:t>
          </a:r>
        </a:p>
      </dgm:t>
    </dgm:pt>
    <dgm:pt modelId="{8AA01336-10FA-4D91-875A-197B48FB32EF}" type="parTrans" cxnId="{086D41F4-1B45-4CA1-818F-5FCE6FDD0594}">
      <dgm:prSet/>
      <dgm:spPr/>
      <dgm:t>
        <a:bodyPr/>
        <a:lstStyle/>
        <a:p>
          <a:endParaRPr lang="en-US"/>
        </a:p>
      </dgm:t>
    </dgm:pt>
    <dgm:pt modelId="{42AF9AD9-8E9B-4A0C-B805-8D8F9C177DC3}" type="sibTrans" cxnId="{086D41F4-1B45-4CA1-818F-5FCE6FDD0594}">
      <dgm:prSet/>
      <dgm:spPr/>
      <dgm:t>
        <a:bodyPr/>
        <a:lstStyle/>
        <a:p>
          <a:endParaRPr lang="en-US"/>
        </a:p>
      </dgm:t>
    </dgm:pt>
    <dgm:pt modelId="{A4E82123-CCF2-46D9-9B32-C5E98FD73277}">
      <dgm:prSet/>
      <dgm:spPr/>
      <dgm:t>
        <a:bodyPr/>
        <a:lstStyle/>
        <a:p>
          <a:r>
            <a:rPr lang="en-US"/>
            <a:t>Author Theresa Macan has dedicated much of her career to researching the intersection of psychology, particularly that of a cognitive and experiential nature, and the management of time.</a:t>
          </a:r>
        </a:p>
      </dgm:t>
    </dgm:pt>
    <dgm:pt modelId="{E465982F-0819-4F51-B3E0-C144ADEB2B4A}" type="parTrans" cxnId="{55995277-E231-447F-A1D9-3C456DFDEE77}">
      <dgm:prSet/>
      <dgm:spPr/>
      <dgm:t>
        <a:bodyPr/>
        <a:lstStyle/>
        <a:p>
          <a:endParaRPr lang="en-US"/>
        </a:p>
      </dgm:t>
    </dgm:pt>
    <dgm:pt modelId="{ADB04B5B-A665-4208-ABAD-4C00CCF3C828}" type="sibTrans" cxnId="{55995277-E231-447F-A1D9-3C456DFDEE77}">
      <dgm:prSet/>
      <dgm:spPr/>
      <dgm:t>
        <a:bodyPr/>
        <a:lstStyle/>
        <a:p>
          <a:endParaRPr lang="en-US"/>
        </a:p>
      </dgm:t>
    </dgm:pt>
    <dgm:pt modelId="{82700DC7-177E-4790-9F47-05F8A0823792}">
      <dgm:prSet/>
      <dgm:spPr/>
      <dgm:t>
        <a:bodyPr/>
        <a:lstStyle/>
        <a:p>
          <a:r>
            <a:rPr lang="en-US"/>
            <a:t>The article has secured its settlement in a reputable, peer-reviewed scholarly journal.</a:t>
          </a:r>
        </a:p>
      </dgm:t>
    </dgm:pt>
    <dgm:pt modelId="{C9996CD1-DA4C-4E16-A3DA-FD3098500D5B}" type="parTrans" cxnId="{1CD2A7DC-FBD7-486B-86D2-96E6E881C430}">
      <dgm:prSet/>
      <dgm:spPr/>
      <dgm:t>
        <a:bodyPr/>
        <a:lstStyle/>
        <a:p>
          <a:endParaRPr lang="en-US"/>
        </a:p>
      </dgm:t>
    </dgm:pt>
    <dgm:pt modelId="{B8DFA59E-7058-4751-84F7-87A4C1B35060}" type="sibTrans" cxnId="{1CD2A7DC-FBD7-486B-86D2-96E6E881C430}">
      <dgm:prSet/>
      <dgm:spPr/>
      <dgm:t>
        <a:bodyPr/>
        <a:lstStyle/>
        <a:p>
          <a:endParaRPr lang="en-US"/>
        </a:p>
      </dgm:t>
    </dgm:pt>
    <dgm:pt modelId="{B9D1AF4E-A922-4D2C-8385-4BFB64278AA9}">
      <dgm:prSet/>
      <dgm:spPr/>
      <dgm:t>
        <a:bodyPr/>
        <a:lstStyle/>
        <a:p>
          <a:r>
            <a:rPr lang="en-US"/>
            <a:t>Those characteristics indicate the article's strong credibility, reliability, and its continuing academic appeal to students.</a:t>
          </a:r>
        </a:p>
      </dgm:t>
    </dgm:pt>
    <dgm:pt modelId="{09F9E90B-DBED-4687-882B-F8DEA597D8EB}" type="parTrans" cxnId="{440CD051-6E0C-41D7-8EB4-33626AD13944}">
      <dgm:prSet/>
      <dgm:spPr/>
      <dgm:t>
        <a:bodyPr/>
        <a:lstStyle/>
        <a:p>
          <a:endParaRPr lang="en-US"/>
        </a:p>
      </dgm:t>
    </dgm:pt>
    <dgm:pt modelId="{9A407572-74D2-4818-8CB6-6BE07EBCD482}" type="sibTrans" cxnId="{440CD051-6E0C-41D7-8EB4-33626AD13944}">
      <dgm:prSet/>
      <dgm:spPr/>
      <dgm:t>
        <a:bodyPr/>
        <a:lstStyle/>
        <a:p>
          <a:endParaRPr lang="en-US"/>
        </a:p>
      </dgm:t>
    </dgm:pt>
    <dgm:pt modelId="{11F5CA64-8C03-4B09-A9A5-F769ABABFCAF}" type="pres">
      <dgm:prSet presAssocID="{B8DA48C0-4190-47F6-9D69-D03D871A1081}" presName="vert0" presStyleCnt="0">
        <dgm:presLayoutVars>
          <dgm:dir/>
          <dgm:animOne val="branch"/>
          <dgm:animLvl val="lvl"/>
        </dgm:presLayoutVars>
      </dgm:prSet>
      <dgm:spPr/>
    </dgm:pt>
    <dgm:pt modelId="{F61079C3-D1CA-43F4-9C2D-B14F52FFA264}" type="pres">
      <dgm:prSet presAssocID="{A24E5C90-AA42-47F0-9083-0F9297EE517B}" presName="thickLine" presStyleLbl="alignNode1" presStyleIdx="0" presStyleCnt="4"/>
      <dgm:spPr/>
    </dgm:pt>
    <dgm:pt modelId="{521447CE-FB0C-49D4-AC2A-34FDFF5CE7F5}" type="pres">
      <dgm:prSet presAssocID="{A24E5C90-AA42-47F0-9083-0F9297EE517B}" presName="horz1" presStyleCnt="0"/>
      <dgm:spPr/>
    </dgm:pt>
    <dgm:pt modelId="{5FC6AF40-0048-4A4B-8948-3C5FEC6D12AF}" type="pres">
      <dgm:prSet presAssocID="{A24E5C90-AA42-47F0-9083-0F9297EE517B}" presName="tx1" presStyleLbl="revTx" presStyleIdx="0" presStyleCnt="4"/>
      <dgm:spPr/>
    </dgm:pt>
    <dgm:pt modelId="{C20F8AB3-F807-456C-ACD9-D267EDF62932}" type="pres">
      <dgm:prSet presAssocID="{A24E5C90-AA42-47F0-9083-0F9297EE517B}" presName="vert1" presStyleCnt="0"/>
      <dgm:spPr/>
    </dgm:pt>
    <dgm:pt modelId="{1FC4F7AF-B558-4B09-9218-21FD5775F686}" type="pres">
      <dgm:prSet presAssocID="{A4E82123-CCF2-46D9-9B32-C5E98FD73277}" presName="thickLine" presStyleLbl="alignNode1" presStyleIdx="1" presStyleCnt="4"/>
      <dgm:spPr/>
    </dgm:pt>
    <dgm:pt modelId="{4185EC3A-3224-4A0A-AF8E-1CB5ED811CEA}" type="pres">
      <dgm:prSet presAssocID="{A4E82123-CCF2-46D9-9B32-C5E98FD73277}" presName="horz1" presStyleCnt="0"/>
      <dgm:spPr/>
    </dgm:pt>
    <dgm:pt modelId="{C1897739-AFAB-4E61-845A-250A966A2001}" type="pres">
      <dgm:prSet presAssocID="{A4E82123-CCF2-46D9-9B32-C5E98FD73277}" presName="tx1" presStyleLbl="revTx" presStyleIdx="1" presStyleCnt="4"/>
      <dgm:spPr/>
    </dgm:pt>
    <dgm:pt modelId="{0D4E9114-40DA-47BA-AA40-F7767DB6F91C}" type="pres">
      <dgm:prSet presAssocID="{A4E82123-CCF2-46D9-9B32-C5E98FD73277}" presName="vert1" presStyleCnt="0"/>
      <dgm:spPr/>
    </dgm:pt>
    <dgm:pt modelId="{784B0593-E10F-4016-AADA-B063E9ECF9AF}" type="pres">
      <dgm:prSet presAssocID="{82700DC7-177E-4790-9F47-05F8A0823792}" presName="thickLine" presStyleLbl="alignNode1" presStyleIdx="2" presStyleCnt="4"/>
      <dgm:spPr/>
    </dgm:pt>
    <dgm:pt modelId="{6E27207B-7E92-4031-A115-17201CD48EBF}" type="pres">
      <dgm:prSet presAssocID="{82700DC7-177E-4790-9F47-05F8A0823792}" presName="horz1" presStyleCnt="0"/>
      <dgm:spPr/>
    </dgm:pt>
    <dgm:pt modelId="{DDA031A5-F93F-44C2-87A1-4130C689C3B0}" type="pres">
      <dgm:prSet presAssocID="{82700DC7-177E-4790-9F47-05F8A0823792}" presName="tx1" presStyleLbl="revTx" presStyleIdx="2" presStyleCnt="4"/>
      <dgm:spPr/>
    </dgm:pt>
    <dgm:pt modelId="{F7E857BE-1498-4B9C-AAD7-2A9B7BD2F68F}" type="pres">
      <dgm:prSet presAssocID="{82700DC7-177E-4790-9F47-05F8A0823792}" presName="vert1" presStyleCnt="0"/>
      <dgm:spPr/>
    </dgm:pt>
    <dgm:pt modelId="{2311CF64-F202-4BEC-A959-340BA02FF087}" type="pres">
      <dgm:prSet presAssocID="{B9D1AF4E-A922-4D2C-8385-4BFB64278AA9}" presName="thickLine" presStyleLbl="alignNode1" presStyleIdx="3" presStyleCnt="4"/>
      <dgm:spPr/>
    </dgm:pt>
    <dgm:pt modelId="{96C6A4EE-AE7D-4B75-8EB3-83228AA91C8B}" type="pres">
      <dgm:prSet presAssocID="{B9D1AF4E-A922-4D2C-8385-4BFB64278AA9}" presName="horz1" presStyleCnt="0"/>
      <dgm:spPr/>
    </dgm:pt>
    <dgm:pt modelId="{D5923ADA-544C-435A-9388-8A6A464ACC10}" type="pres">
      <dgm:prSet presAssocID="{B9D1AF4E-A922-4D2C-8385-4BFB64278AA9}" presName="tx1" presStyleLbl="revTx" presStyleIdx="3" presStyleCnt="4"/>
      <dgm:spPr/>
    </dgm:pt>
    <dgm:pt modelId="{6BFB90F9-1FD5-4425-ACA6-B77B6D350FF4}" type="pres">
      <dgm:prSet presAssocID="{B9D1AF4E-A922-4D2C-8385-4BFB64278AA9}" presName="vert1" presStyleCnt="0"/>
      <dgm:spPr/>
    </dgm:pt>
  </dgm:ptLst>
  <dgm:cxnLst>
    <dgm:cxn modelId="{61133639-9C8E-44B7-9FED-33C3E4F104A5}" type="presOf" srcId="{A4E82123-CCF2-46D9-9B32-C5E98FD73277}" destId="{C1897739-AFAB-4E61-845A-250A966A2001}" srcOrd="0" destOrd="0" presId="urn:microsoft.com/office/officeart/2008/layout/LinedList"/>
    <dgm:cxn modelId="{440CD051-6E0C-41D7-8EB4-33626AD13944}" srcId="{B8DA48C0-4190-47F6-9D69-D03D871A1081}" destId="{B9D1AF4E-A922-4D2C-8385-4BFB64278AA9}" srcOrd="3" destOrd="0" parTransId="{09F9E90B-DBED-4687-882B-F8DEA597D8EB}" sibTransId="{9A407572-74D2-4818-8CB6-6BE07EBCD482}"/>
    <dgm:cxn modelId="{55995277-E231-447F-A1D9-3C456DFDEE77}" srcId="{B8DA48C0-4190-47F6-9D69-D03D871A1081}" destId="{A4E82123-CCF2-46D9-9B32-C5E98FD73277}" srcOrd="1" destOrd="0" parTransId="{E465982F-0819-4F51-B3E0-C144ADEB2B4A}" sibTransId="{ADB04B5B-A665-4208-ABAD-4C00CCF3C828}"/>
    <dgm:cxn modelId="{F0C3698A-D6E5-4B2C-81C8-1722592B2C8A}" type="presOf" srcId="{A24E5C90-AA42-47F0-9083-0F9297EE517B}" destId="{5FC6AF40-0048-4A4B-8948-3C5FEC6D12AF}" srcOrd="0" destOrd="0" presId="urn:microsoft.com/office/officeart/2008/layout/LinedList"/>
    <dgm:cxn modelId="{D2A74CBB-D64D-44B2-A832-A2CBCE5E51BB}" type="presOf" srcId="{B8DA48C0-4190-47F6-9D69-D03D871A1081}" destId="{11F5CA64-8C03-4B09-A9A5-F769ABABFCAF}" srcOrd="0" destOrd="0" presId="urn:microsoft.com/office/officeart/2008/layout/LinedList"/>
    <dgm:cxn modelId="{DCC8A0C3-8CBC-4EC6-A07B-19970C8B9B1F}" type="presOf" srcId="{B9D1AF4E-A922-4D2C-8385-4BFB64278AA9}" destId="{D5923ADA-544C-435A-9388-8A6A464ACC10}" srcOrd="0" destOrd="0" presId="urn:microsoft.com/office/officeart/2008/layout/LinedList"/>
    <dgm:cxn modelId="{1CD2A7DC-FBD7-486B-86D2-96E6E881C430}" srcId="{B8DA48C0-4190-47F6-9D69-D03D871A1081}" destId="{82700DC7-177E-4790-9F47-05F8A0823792}" srcOrd="2" destOrd="0" parTransId="{C9996CD1-DA4C-4E16-A3DA-FD3098500D5B}" sibTransId="{B8DFA59E-7058-4751-84F7-87A4C1B35060}"/>
    <dgm:cxn modelId="{3A7621F3-5113-4F1F-8A38-6CEAC006DBE3}" type="presOf" srcId="{82700DC7-177E-4790-9F47-05F8A0823792}" destId="{DDA031A5-F93F-44C2-87A1-4130C689C3B0}" srcOrd="0" destOrd="0" presId="urn:microsoft.com/office/officeart/2008/layout/LinedList"/>
    <dgm:cxn modelId="{086D41F4-1B45-4CA1-818F-5FCE6FDD0594}" srcId="{B8DA48C0-4190-47F6-9D69-D03D871A1081}" destId="{A24E5C90-AA42-47F0-9083-0F9297EE517B}" srcOrd="0" destOrd="0" parTransId="{8AA01336-10FA-4D91-875A-197B48FB32EF}" sibTransId="{42AF9AD9-8E9B-4A0C-B805-8D8F9C177DC3}"/>
    <dgm:cxn modelId="{C9D264C6-9EC9-4DA2-9BD3-87F1DD53D4E1}" type="presParOf" srcId="{11F5CA64-8C03-4B09-A9A5-F769ABABFCAF}" destId="{F61079C3-D1CA-43F4-9C2D-B14F52FFA264}" srcOrd="0" destOrd="0" presId="urn:microsoft.com/office/officeart/2008/layout/LinedList"/>
    <dgm:cxn modelId="{1B8E42A9-0545-4C99-A5AB-E8E59DAA6011}" type="presParOf" srcId="{11F5CA64-8C03-4B09-A9A5-F769ABABFCAF}" destId="{521447CE-FB0C-49D4-AC2A-34FDFF5CE7F5}" srcOrd="1" destOrd="0" presId="urn:microsoft.com/office/officeart/2008/layout/LinedList"/>
    <dgm:cxn modelId="{21D2E18D-4156-4471-A6F8-FB8182F9951A}" type="presParOf" srcId="{521447CE-FB0C-49D4-AC2A-34FDFF5CE7F5}" destId="{5FC6AF40-0048-4A4B-8948-3C5FEC6D12AF}" srcOrd="0" destOrd="0" presId="urn:microsoft.com/office/officeart/2008/layout/LinedList"/>
    <dgm:cxn modelId="{7C4FB27F-0D17-4D5F-A570-5EE16EF43A9E}" type="presParOf" srcId="{521447CE-FB0C-49D4-AC2A-34FDFF5CE7F5}" destId="{C20F8AB3-F807-456C-ACD9-D267EDF62932}" srcOrd="1" destOrd="0" presId="urn:microsoft.com/office/officeart/2008/layout/LinedList"/>
    <dgm:cxn modelId="{450319C9-C4EF-46EC-9D56-9305C8828703}" type="presParOf" srcId="{11F5CA64-8C03-4B09-A9A5-F769ABABFCAF}" destId="{1FC4F7AF-B558-4B09-9218-21FD5775F686}" srcOrd="2" destOrd="0" presId="urn:microsoft.com/office/officeart/2008/layout/LinedList"/>
    <dgm:cxn modelId="{79CEA682-3257-42BF-BE59-40D3945F1A82}" type="presParOf" srcId="{11F5CA64-8C03-4B09-A9A5-F769ABABFCAF}" destId="{4185EC3A-3224-4A0A-AF8E-1CB5ED811CEA}" srcOrd="3" destOrd="0" presId="urn:microsoft.com/office/officeart/2008/layout/LinedList"/>
    <dgm:cxn modelId="{E58689AB-72A3-4240-AAB7-B3F94AEFF224}" type="presParOf" srcId="{4185EC3A-3224-4A0A-AF8E-1CB5ED811CEA}" destId="{C1897739-AFAB-4E61-845A-250A966A2001}" srcOrd="0" destOrd="0" presId="urn:microsoft.com/office/officeart/2008/layout/LinedList"/>
    <dgm:cxn modelId="{2CFFCC73-D50A-4C42-9539-ECC6AF547688}" type="presParOf" srcId="{4185EC3A-3224-4A0A-AF8E-1CB5ED811CEA}" destId="{0D4E9114-40DA-47BA-AA40-F7767DB6F91C}" srcOrd="1" destOrd="0" presId="urn:microsoft.com/office/officeart/2008/layout/LinedList"/>
    <dgm:cxn modelId="{62DF34C8-B421-4CDC-ACE0-C5691CCEECD8}" type="presParOf" srcId="{11F5CA64-8C03-4B09-A9A5-F769ABABFCAF}" destId="{784B0593-E10F-4016-AADA-B063E9ECF9AF}" srcOrd="4" destOrd="0" presId="urn:microsoft.com/office/officeart/2008/layout/LinedList"/>
    <dgm:cxn modelId="{99CC8FF8-F7AD-4A97-B7F4-95E9FAC7A0F4}" type="presParOf" srcId="{11F5CA64-8C03-4B09-A9A5-F769ABABFCAF}" destId="{6E27207B-7E92-4031-A115-17201CD48EBF}" srcOrd="5" destOrd="0" presId="urn:microsoft.com/office/officeart/2008/layout/LinedList"/>
    <dgm:cxn modelId="{BE151BA6-1CE7-4F59-A706-02C82AC53C55}" type="presParOf" srcId="{6E27207B-7E92-4031-A115-17201CD48EBF}" destId="{DDA031A5-F93F-44C2-87A1-4130C689C3B0}" srcOrd="0" destOrd="0" presId="urn:microsoft.com/office/officeart/2008/layout/LinedList"/>
    <dgm:cxn modelId="{03C3D308-E4C4-4F15-B913-14429011A003}" type="presParOf" srcId="{6E27207B-7E92-4031-A115-17201CD48EBF}" destId="{F7E857BE-1498-4B9C-AAD7-2A9B7BD2F68F}" srcOrd="1" destOrd="0" presId="urn:microsoft.com/office/officeart/2008/layout/LinedList"/>
    <dgm:cxn modelId="{11517C80-1451-4337-A69B-257E28979555}" type="presParOf" srcId="{11F5CA64-8C03-4B09-A9A5-F769ABABFCAF}" destId="{2311CF64-F202-4BEC-A959-340BA02FF087}" srcOrd="6" destOrd="0" presId="urn:microsoft.com/office/officeart/2008/layout/LinedList"/>
    <dgm:cxn modelId="{8E4F785C-C907-47CF-8B79-0CC44BD472B5}" type="presParOf" srcId="{11F5CA64-8C03-4B09-A9A5-F769ABABFCAF}" destId="{96C6A4EE-AE7D-4B75-8EB3-83228AA91C8B}" srcOrd="7" destOrd="0" presId="urn:microsoft.com/office/officeart/2008/layout/LinedList"/>
    <dgm:cxn modelId="{9CF62789-075B-41EE-9EA7-DA017FDFBAB1}" type="presParOf" srcId="{96C6A4EE-AE7D-4B75-8EB3-83228AA91C8B}" destId="{D5923ADA-544C-435A-9388-8A6A464ACC10}" srcOrd="0" destOrd="0" presId="urn:microsoft.com/office/officeart/2008/layout/LinedList"/>
    <dgm:cxn modelId="{B7B93C9C-A7C2-4D94-8960-27B710934F25}" type="presParOf" srcId="{96C6A4EE-AE7D-4B75-8EB3-83228AA91C8B}" destId="{6BFB90F9-1FD5-4425-ACA6-B77B6D350FF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659962-4092-4DA4-975F-BFE854807EB3}"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86FDAA1E-BF7A-423D-8BE5-66EA678C0D0A}">
      <dgm:prSet/>
      <dgm:spPr/>
      <dgm:t>
        <a:bodyPr/>
        <a:lstStyle/>
        <a:p>
          <a:r>
            <a:rPr lang="en-GB"/>
            <a:t>Britton, B.K. and Tesser, A. (1991) ‘Effects of time-management practices on college grades’, </a:t>
          </a:r>
          <a:r>
            <a:rPr lang="en-GB" i="1"/>
            <a:t>Journal of Educational Psychology</a:t>
          </a:r>
          <a:r>
            <a:rPr lang="en-GB"/>
            <a:t>, 83(3), pp. 405–410.</a:t>
          </a:r>
          <a:endParaRPr lang="en-US"/>
        </a:p>
      </dgm:t>
    </dgm:pt>
    <dgm:pt modelId="{1CD64254-420A-4DEB-8A48-A78211C5E32D}" type="parTrans" cxnId="{C915B0BE-D6E5-433A-8E6C-9F96D0FA5D1E}">
      <dgm:prSet/>
      <dgm:spPr/>
      <dgm:t>
        <a:bodyPr/>
        <a:lstStyle/>
        <a:p>
          <a:endParaRPr lang="en-US"/>
        </a:p>
      </dgm:t>
    </dgm:pt>
    <dgm:pt modelId="{47B226EB-2B9B-4F7D-B3C8-302BE10D0A52}" type="sibTrans" cxnId="{C915B0BE-D6E5-433A-8E6C-9F96D0FA5D1E}">
      <dgm:prSet/>
      <dgm:spPr/>
      <dgm:t>
        <a:bodyPr/>
        <a:lstStyle/>
        <a:p>
          <a:endParaRPr lang="en-US"/>
        </a:p>
      </dgm:t>
    </dgm:pt>
    <dgm:pt modelId="{78635FBC-4E91-45EF-A31A-9B13698E3DC8}">
      <dgm:prSet/>
      <dgm:spPr/>
      <dgm:t>
        <a:bodyPr/>
        <a:lstStyle/>
        <a:p>
          <a:r>
            <a:rPr lang="en-GB"/>
            <a:t>Claessens, B.J.C., van Eerde, W., Rutte, C.G. and Roe, R.A. (2007) ‘A review of the time management literature’, </a:t>
          </a:r>
          <a:r>
            <a:rPr lang="en-GB" i="1"/>
            <a:t>Personnel Review</a:t>
          </a:r>
          <a:r>
            <a:rPr lang="en-GB"/>
            <a:t>, 36(2), pp. 255–276.</a:t>
          </a:r>
          <a:endParaRPr lang="en-US"/>
        </a:p>
      </dgm:t>
    </dgm:pt>
    <dgm:pt modelId="{93F82F6F-884D-4AA1-A44C-18A9DAD84C9E}" type="parTrans" cxnId="{C3846CAC-6796-49B9-854B-BAB5EB40F988}">
      <dgm:prSet/>
      <dgm:spPr/>
      <dgm:t>
        <a:bodyPr/>
        <a:lstStyle/>
        <a:p>
          <a:endParaRPr lang="en-US"/>
        </a:p>
      </dgm:t>
    </dgm:pt>
    <dgm:pt modelId="{1C88280F-EE10-41CD-9176-8666057377E9}" type="sibTrans" cxnId="{C3846CAC-6796-49B9-854B-BAB5EB40F988}">
      <dgm:prSet/>
      <dgm:spPr/>
      <dgm:t>
        <a:bodyPr/>
        <a:lstStyle/>
        <a:p>
          <a:endParaRPr lang="en-US"/>
        </a:p>
      </dgm:t>
    </dgm:pt>
    <dgm:pt modelId="{C307AEB9-1D7E-4EE7-84B6-3C7804824E7A}">
      <dgm:prSet/>
      <dgm:spPr/>
      <dgm:t>
        <a:bodyPr/>
        <a:lstStyle/>
        <a:p>
          <a:r>
            <a:rPr lang="en-GB"/>
            <a:t>Cottrell, S. (2019) </a:t>
          </a:r>
          <a:r>
            <a:rPr lang="en-GB" i="1"/>
            <a:t>The Study Skills Handbook</a:t>
          </a:r>
          <a:r>
            <a:rPr lang="en-GB"/>
            <a:t>. 5th edn. London: Red Globe Press.</a:t>
          </a:r>
          <a:endParaRPr lang="en-US"/>
        </a:p>
      </dgm:t>
    </dgm:pt>
    <dgm:pt modelId="{94845ECD-CB9D-4223-B27B-BC735A61A5E5}" type="parTrans" cxnId="{D11C6488-6E6E-460B-AB75-FAE94D8A684A}">
      <dgm:prSet/>
      <dgm:spPr/>
      <dgm:t>
        <a:bodyPr/>
        <a:lstStyle/>
        <a:p>
          <a:endParaRPr lang="en-US"/>
        </a:p>
      </dgm:t>
    </dgm:pt>
    <dgm:pt modelId="{BCF243B6-46BA-45E8-9520-F638BF64F696}" type="sibTrans" cxnId="{D11C6488-6E6E-460B-AB75-FAE94D8A684A}">
      <dgm:prSet/>
      <dgm:spPr/>
      <dgm:t>
        <a:bodyPr/>
        <a:lstStyle/>
        <a:p>
          <a:endParaRPr lang="en-US"/>
        </a:p>
      </dgm:t>
    </dgm:pt>
    <dgm:pt modelId="{DC801471-4D67-4C9D-9259-C16FD07E451C}">
      <dgm:prSet/>
      <dgm:spPr/>
      <dgm:t>
        <a:bodyPr/>
        <a:lstStyle/>
        <a:p>
          <a:r>
            <a:rPr lang="en-GB"/>
            <a:t>Macan, T.H. (1994) ‘Time management: Test of a process model’, </a:t>
          </a:r>
          <a:r>
            <a:rPr lang="en-GB" i="1"/>
            <a:t>Journal of Applied Psychology</a:t>
          </a:r>
          <a:r>
            <a:rPr lang="en-GB"/>
            <a:t>, 79(3), pp. 381–391.</a:t>
          </a:r>
          <a:endParaRPr lang="en-US"/>
        </a:p>
      </dgm:t>
    </dgm:pt>
    <dgm:pt modelId="{A2305249-FE6C-47CC-88E2-D9076E8F3DFF}" type="parTrans" cxnId="{B84FD43F-6917-4285-9458-C3B4A5740AEC}">
      <dgm:prSet/>
      <dgm:spPr/>
      <dgm:t>
        <a:bodyPr/>
        <a:lstStyle/>
        <a:p>
          <a:endParaRPr lang="en-US"/>
        </a:p>
      </dgm:t>
    </dgm:pt>
    <dgm:pt modelId="{9E68A10F-F6EA-4360-861E-52801791E142}" type="sibTrans" cxnId="{B84FD43F-6917-4285-9458-C3B4A5740AEC}">
      <dgm:prSet/>
      <dgm:spPr/>
      <dgm:t>
        <a:bodyPr/>
        <a:lstStyle/>
        <a:p>
          <a:endParaRPr lang="en-US"/>
        </a:p>
      </dgm:t>
    </dgm:pt>
    <dgm:pt modelId="{F4D00362-6F2C-4310-9DE5-686B976CEB10}">
      <dgm:prSet/>
      <dgm:spPr/>
      <dgm:t>
        <a:bodyPr/>
        <a:lstStyle/>
        <a:p>
          <a:r>
            <a:rPr lang="en-GB"/>
            <a:t>Moon, J.A. (2004) </a:t>
          </a:r>
          <a:r>
            <a:rPr lang="en-GB" i="1"/>
            <a:t>A Handbook of Reflective and Experiential Learning</a:t>
          </a:r>
          <a:r>
            <a:rPr lang="en-GB"/>
            <a:t>. London: Routledge.</a:t>
          </a:r>
          <a:endParaRPr lang="en-US"/>
        </a:p>
      </dgm:t>
    </dgm:pt>
    <dgm:pt modelId="{2BAC9C36-CBB3-4810-AEF1-3F7B606F0F5D}" type="parTrans" cxnId="{D50689C3-DE4C-4CD3-B2CF-97AA5342B136}">
      <dgm:prSet/>
      <dgm:spPr/>
      <dgm:t>
        <a:bodyPr/>
        <a:lstStyle/>
        <a:p>
          <a:endParaRPr lang="en-US"/>
        </a:p>
      </dgm:t>
    </dgm:pt>
    <dgm:pt modelId="{287479F2-CEB6-47A0-B898-83B28C407FD8}" type="sibTrans" cxnId="{D50689C3-DE4C-4CD3-B2CF-97AA5342B136}">
      <dgm:prSet/>
      <dgm:spPr/>
      <dgm:t>
        <a:bodyPr/>
        <a:lstStyle/>
        <a:p>
          <a:endParaRPr lang="en-US"/>
        </a:p>
      </dgm:t>
    </dgm:pt>
    <dgm:pt modelId="{B1472F30-0415-4D5F-88A0-146DCE525590}">
      <dgm:prSet/>
      <dgm:spPr/>
      <dgm:t>
        <a:bodyPr/>
        <a:lstStyle/>
        <a:p>
          <a:r>
            <a:rPr lang="en-GB"/>
            <a:t>Pintrich, P.R. (2004) ‘A conceptual framework for assessing motivation and self-regulated learning in college students’, </a:t>
          </a:r>
          <a:r>
            <a:rPr lang="en-GB" i="1"/>
            <a:t>Educational Psychology Review</a:t>
          </a:r>
          <a:r>
            <a:rPr lang="en-GB"/>
            <a:t>, 16(4), pp. 385–407.</a:t>
          </a:r>
          <a:endParaRPr lang="en-US"/>
        </a:p>
      </dgm:t>
    </dgm:pt>
    <dgm:pt modelId="{BBB82225-72E2-4F0A-BEE2-A8F4FB9F737D}" type="parTrans" cxnId="{0CB46823-CF2A-45F6-905D-8739BEDC74BC}">
      <dgm:prSet/>
      <dgm:spPr/>
      <dgm:t>
        <a:bodyPr/>
        <a:lstStyle/>
        <a:p>
          <a:endParaRPr lang="en-US"/>
        </a:p>
      </dgm:t>
    </dgm:pt>
    <dgm:pt modelId="{CC8C5146-6854-4952-8921-086FA17DBE06}" type="sibTrans" cxnId="{0CB46823-CF2A-45F6-905D-8739BEDC74BC}">
      <dgm:prSet/>
      <dgm:spPr/>
      <dgm:t>
        <a:bodyPr/>
        <a:lstStyle/>
        <a:p>
          <a:endParaRPr lang="en-US"/>
        </a:p>
      </dgm:t>
    </dgm:pt>
    <dgm:pt modelId="{BFFEBFCB-DF61-47C7-A33F-3B277D772A12}">
      <dgm:prSet/>
      <dgm:spPr/>
      <dgm:t>
        <a:bodyPr/>
        <a:lstStyle/>
        <a:p>
          <a:r>
            <a:rPr lang="en-GB"/>
            <a:t>Race, P. (2019) </a:t>
          </a:r>
          <a:r>
            <a:rPr lang="en-GB" i="1"/>
            <a:t>The Lecturer’s Toolkit: A Practical Guide to Learning, Teaching and Assessment</a:t>
          </a:r>
          <a:r>
            <a:rPr lang="en-GB"/>
            <a:t>. 5th edn. London: Routledge.</a:t>
          </a:r>
          <a:endParaRPr lang="en-US"/>
        </a:p>
      </dgm:t>
    </dgm:pt>
    <dgm:pt modelId="{715D23A3-7080-4873-9C0D-9A54B7394A31}" type="parTrans" cxnId="{014DE7A5-9298-4B73-868F-89F796F51A4F}">
      <dgm:prSet/>
      <dgm:spPr/>
      <dgm:t>
        <a:bodyPr/>
        <a:lstStyle/>
        <a:p>
          <a:endParaRPr lang="en-US"/>
        </a:p>
      </dgm:t>
    </dgm:pt>
    <dgm:pt modelId="{803D1CEC-991D-4566-B1F7-D5FEE74C8D90}" type="sibTrans" cxnId="{014DE7A5-9298-4B73-868F-89F796F51A4F}">
      <dgm:prSet/>
      <dgm:spPr/>
      <dgm:t>
        <a:bodyPr/>
        <a:lstStyle/>
        <a:p>
          <a:endParaRPr lang="en-US"/>
        </a:p>
      </dgm:t>
    </dgm:pt>
    <dgm:pt modelId="{320B0485-8916-482A-9860-D659AD01F041}">
      <dgm:prSet/>
      <dgm:spPr/>
      <dgm:t>
        <a:bodyPr/>
        <a:lstStyle/>
        <a:p>
          <a:r>
            <a:rPr lang="en-GB"/>
            <a:t>Schunk, D.H. and Greene, J.A. (2018) </a:t>
          </a:r>
          <a:r>
            <a:rPr lang="en-GB" i="1"/>
            <a:t>Handbook of Self-Regulation of Learning and Performance</a:t>
          </a:r>
          <a:r>
            <a:rPr lang="en-GB"/>
            <a:t>. 2nd edn. New York: Routledge.</a:t>
          </a:r>
          <a:endParaRPr lang="en-US"/>
        </a:p>
      </dgm:t>
    </dgm:pt>
    <dgm:pt modelId="{1A8AF45F-7EAB-4218-8997-E26E9C869C06}" type="parTrans" cxnId="{95FB1395-7141-4C4F-95C8-30DA7F8ACE82}">
      <dgm:prSet/>
      <dgm:spPr/>
      <dgm:t>
        <a:bodyPr/>
        <a:lstStyle/>
        <a:p>
          <a:endParaRPr lang="en-US"/>
        </a:p>
      </dgm:t>
    </dgm:pt>
    <dgm:pt modelId="{35844CA8-B7DF-43DA-8A9F-E28A461F4AF4}" type="sibTrans" cxnId="{95FB1395-7141-4C4F-95C8-30DA7F8ACE82}">
      <dgm:prSet/>
      <dgm:spPr/>
      <dgm:t>
        <a:bodyPr/>
        <a:lstStyle/>
        <a:p>
          <a:endParaRPr lang="en-US"/>
        </a:p>
      </dgm:t>
    </dgm:pt>
    <dgm:pt modelId="{5CCBF769-1373-4BA2-ABA4-1306AE837F2F}">
      <dgm:prSet/>
      <dgm:spPr/>
      <dgm:t>
        <a:bodyPr/>
        <a:lstStyle/>
        <a:p>
          <a:r>
            <a:rPr lang="en-GB"/>
            <a:t>Zimmerman, B.J. (2002) ‘Becoming a self-regulated learner: An overview’, </a:t>
          </a:r>
          <a:r>
            <a:rPr lang="en-GB" i="1"/>
            <a:t>Theory Into Practice</a:t>
          </a:r>
          <a:r>
            <a:rPr lang="en-GB"/>
            <a:t>, 41(2), pp. 64–70.</a:t>
          </a:r>
          <a:endParaRPr lang="en-US"/>
        </a:p>
      </dgm:t>
    </dgm:pt>
    <dgm:pt modelId="{34FDD6BD-0067-4ACF-90F3-1485DA1B2709}" type="parTrans" cxnId="{0208D11C-9C0B-409B-940F-9257E641F58D}">
      <dgm:prSet/>
      <dgm:spPr/>
      <dgm:t>
        <a:bodyPr/>
        <a:lstStyle/>
        <a:p>
          <a:endParaRPr lang="en-US"/>
        </a:p>
      </dgm:t>
    </dgm:pt>
    <dgm:pt modelId="{968D4512-780E-49EC-852B-531C0C9E2248}" type="sibTrans" cxnId="{0208D11C-9C0B-409B-940F-9257E641F58D}">
      <dgm:prSet/>
      <dgm:spPr/>
      <dgm:t>
        <a:bodyPr/>
        <a:lstStyle/>
        <a:p>
          <a:endParaRPr lang="en-US"/>
        </a:p>
      </dgm:t>
    </dgm:pt>
    <dgm:pt modelId="{50E431DB-2FC4-4C7B-9C79-BEA85720F647}" type="pres">
      <dgm:prSet presAssocID="{89659962-4092-4DA4-975F-BFE854807EB3}" presName="vert0" presStyleCnt="0">
        <dgm:presLayoutVars>
          <dgm:dir/>
          <dgm:animOne val="branch"/>
          <dgm:animLvl val="lvl"/>
        </dgm:presLayoutVars>
      </dgm:prSet>
      <dgm:spPr/>
    </dgm:pt>
    <dgm:pt modelId="{88FA6D1C-F6BD-4812-B4A6-4B28D64DA5A3}" type="pres">
      <dgm:prSet presAssocID="{86FDAA1E-BF7A-423D-8BE5-66EA678C0D0A}" presName="thickLine" presStyleLbl="alignNode1" presStyleIdx="0" presStyleCnt="9"/>
      <dgm:spPr/>
    </dgm:pt>
    <dgm:pt modelId="{BC348C60-2B49-44D4-A620-343C1A21792E}" type="pres">
      <dgm:prSet presAssocID="{86FDAA1E-BF7A-423D-8BE5-66EA678C0D0A}" presName="horz1" presStyleCnt="0"/>
      <dgm:spPr/>
    </dgm:pt>
    <dgm:pt modelId="{5038C98B-A3A6-46A1-B722-1D4C359D650C}" type="pres">
      <dgm:prSet presAssocID="{86FDAA1E-BF7A-423D-8BE5-66EA678C0D0A}" presName="tx1" presStyleLbl="revTx" presStyleIdx="0" presStyleCnt="9"/>
      <dgm:spPr/>
    </dgm:pt>
    <dgm:pt modelId="{F3F3F8A1-B112-4AFC-8405-C778B1423EE7}" type="pres">
      <dgm:prSet presAssocID="{86FDAA1E-BF7A-423D-8BE5-66EA678C0D0A}" presName="vert1" presStyleCnt="0"/>
      <dgm:spPr/>
    </dgm:pt>
    <dgm:pt modelId="{1838F08D-CD97-4DE8-88D0-285934EF729B}" type="pres">
      <dgm:prSet presAssocID="{78635FBC-4E91-45EF-A31A-9B13698E3DC8}" presName="thickLine" presStyleLbl="alignNode1" presStyleIdx="1" presStyleCnt="9"/>
      <dgm:spPr/>
    </dgm:pt>
    <dgm:pt modelId="{AD22460C-37F2-4B3C-A9D4-D518C5B57D40}" type="pres">
      <dgm:prSet presAssocID="{78635FBC-4E91-45EF-A31A-9B13698E3DC8}" presName="horz1" presStyleCnt="0"/>
      <dgm:spPr/>
    </dgm:pt>
    <dgm:pt modelId="{F207284B-79F5-4ABA-8567-DBA9F201E578}" type="pres">
      <dgm:prSet presAssocID="{78635FBC-4E91-45EF-A31A-9B13698E3DC8}" presName="tx1" presStyleLbl="revTx" presStyleIdx="1" presStyleCnt="9"/>
      <dgm:spPr/>
    </dgm:pt>
    <dgm:pt modelId="{27E31C9A-5E0E-4A74-86F8-79418C614E8F}" type="pres">
      <dgm:prSet presAssocID="{78635FBC-4E91-45EF-A31A-9B13698E3DC8}" presName="vert1" presStyleCnt="0"/>
      <dgm:spPr/>
    </dgm:pt>
    <dgm:pt modelId="{A8D08DC8-0F2E-485E-817D-A170D8590514}" type="pres">
      <dgm:prSet presAssocID="{C307AEB9-1D7E-4EE7-84B6-3C7804824E7A}" presName="thickLine" presStyleLbl="alignNode1" presStyleIdx="2" presStyleCnt="9"/>
      <dgm:spPr/>
    </dgm:pt>
    <dgm:pt modelId="{289D08DC-8981-451C-A44D-56C681908F5F}" type="pres">
      <dgm:prSet presAssocID="{C307AEB9-1D7E-4EE7-84B6-3C7804824E7A}" presName="horz1" presStyleCnt="0"/>
      <dgm:spPr/>
    </dgm:pt>
    <dgm:pt modelId="{D7D519CB-4D96-40D4-8B60-A4CEA89A765E}" type="pres">
      <dgm:prSet presAssocID="{C307AEB9-1D7E-4EE7-84B6-3C7804824E7A}" presName="tx1" presStyleLbl="revTx" presStyleIdx="2" presStyleCnt="9"/>
      <dgm:spPr/>
    </dgm:pt>
    <dgm:pt modelId="{B60D15FC-EF42-406A-91E8-1D609AED4CB3}" type="pres">
      <dgm:prSet presAssocID="{C307AEB9-1D7E-4EE7-84B6-3C7804824E7A}" presName="vert1" presStyleCnt="0"/>
      <dgm:spPr/>
    </dgm:pt>
    <dgm:pt modelId="{CEA8A717-E522-4BA9-83D6-674C7B9A8598}" type="pres">
      <dgm:prSet presAssocID="{DC801471-4D67-4C9D-9259-C16FD07E451C}" presName="thickLine" presStyleLbl="alignNode1" presStyleIdx="3" presStyleCnt="9"/>
      <dgm:spPr/>
    </dgm:pt>
    <dgm:pt modelId="{5D7E47D8-1A5F-4B3F-8501-6CD3C5622301}" type="pres">
      <dgm:prSet presAssocID="{DC801471-4D67-4C9D-9259-C16FD07E451C}" presName="horz1" presStyleCnt="0"/>
      <dgm:spPr/>
    </dgm:pt>
    <dgm:pt modelId="{2EC44C98-2268-4C7D-A153-4121A6244A6E}" type="pres">
      <dgm:prSet presAssocID="{DC801471-4D67-4C9D-9259-C16FD07E451C}" presName="tx1" presStyleLbl="revTx" presStyleIdx="3" presStyleCnt="9"/>
      <dgm:spPr/>
    </dgm:pt>
    <dgm:pt modelId="{487E3581-959B-4FF2-B06E-DD1DF3309A35}" type="pres">
      <dgm:prSet presAssocID="{DC801471-4D67-4C9D-9259-C16FD07E451C}" presName="vert1" presStyleCnt="0"/>
      <dgm:spPr/>
    </dgm:pt>
    <dgm:pt modelId="{6C5CA38F-6F9D-42AE-8FED-041D7CBE7EEB}" type="pres">
      <dgm:prSet presAssocID="{F4D00362-6F2C-4310-9DE5-686B976CEB10}" presName="thickLine" presStyleLbl="alignNode1" presStyleIdx="4" presStyleCnt="9"/>
      <dgm:spPr/>
    </dgm:pt>
    <dgm:pt modelId="{DD264410-4E25-4E90-B1F4-5B29C8C3B9CF}" type="pres">
      <dgm:prSet presAssocID="{F4D00362-6F2C-4310-9DE5-686B976CEB10}" presName="horz1" presStyleCnt="0"/>
      <dgm:spPr/>
    </dgm:pt>
    <dgm:pt modelId="{A6A32497-5781-4FFA-90B7-F951F75EEC92}" type="pres">
      <dgm:prSet presAssocID="{F4D00362-6F2C-4310-9DE5-686B976CEB10}" presName="tx1" presStyleLbl="revTx" presStyleIdx="4" presStyleCnt="9"/>
      <dgm:spPr/>
    </dgm:pt>
    <dgm:pt modelId="{C04E6483-9BB8-45FE-9D87-E3DB8A376C4D}" type="pres">
      <dgm:prSet presAssocID="{F4D00362-6F2C-4310-9DE5-686B976CEB10}" presName="vert1" presStyleCnt="0"/>
      <dgm:spPr/>
    </dgm:pt>
    <dgm:pt modelId="{7AA98241-933D-4118-9981-5549CDC4A4DA}" type="pres">
      <dgm:prSet presAssocID="{B1472F30-0415-4D5F-88A0-146DCE525590}" presName="thickLine" presStyleLbl="alignNode1" presStyleIdx="5" presStyleCnt="9"/>
      <dgm:spPr/>
    </dgm:pt>
    <dgm:pt modelId="{A856A4AD-5742-4DA8-BF77-AB4292201E5A}" type="pres">
      <dgm:prSet presAssocID="{B1472F30-0415-4D5F-88A0-146DCE525590}" presName="horz1" presStyleCnt="0"/>
      <dgm:spPr/>
    </dgm:pt>
    <dgm:pt modelId="{6A51136B-B286-44C0-94CB-5A13D67EE9AF}" type="pres">
      <dgm:prSet presAssocID="{B1472F30-0415-4D5F-88A0-146DCE525590}" presName="tx1" presStyleLbl="revTx" presStyleIdx="5" presStyleCnt="9"/>
      <dgm:spPr/>
    </dgm:pt>
    <dgm:pt modelId="{4B54487E-159F-4969-847D-FCC9773C3BE0}" type="pres">
      <dgm:prSet presAssocID="{B1472F30-0415-4D5F-88A0-146DCE525590}" presName="vert1" presStyleCnt="0"/>
      <dgm:spPr/>
    </dgm:pt>
    <dgm:pt modelId="{B59FF0EA-34CF-4F98-9B4A-2DB1DDE4367F}" type="pres">
      <dgm:prSet presAssocID="{BFFEBFCB-DF61-47C7-A33F-3B277D772A12}" presName="thickLine" presStyleLbl="alignNode1" presStyleIdx="6" presStyleCnt="9"/>
      <dgm:spPr/>
    </dgm:pt>
    <dgm:pt modelId="{66AB06C3-5FE7-47DB-8FEC-725DB7BD6F99}" type="pres">
      <dgm:prSet presAssocID="{BFFEBFCB-DF61-47C7-A33F-3B277D772A12}" presName="horz1" presStyleCnt="0"/>
      <dgm:spPr/>
    </dgm:pt>
    <dgm:pt modelId="{44AEB1E7-5DA3-4458-AF80-78C8874C0C6D}" type="pres">
      <dgm:prSet presAssocID="{BFFEBFCB-DF61-47C7-A33F-3B277D772A12}" presName="tx1" presStyleLbl="revTx" presStyleIdx="6" presStyleCnt="9"/>
      <dgm:spPr/>
    </dgm:pt>
    <dgm:pt modelId="{266CA454-9459-4FC7-80B9-E04DBC1C578C}" type="pres">
      <dgm:prSet presAssocID="{BFFEBFCB-DF61-47C7-A33F-3B277D772A12}" presName="vert1" presStyleCnt="0"/>
      <dgm:spPr/>
    </dgm:pt>
    <dgm:pt modelId="{32192624-0464-4472-9B4C-E11AA949A9E0}" type="pres">
      <dgm:prSet presAssocID="{320B0485-8916-482A-9860-D659AD01F041}" presName="thickLine" presStyleLbl="alignNode1" presStyleIdx="7" presStyleCnt="9"/>
      <dgm:spPr/>
    </dgm:pt>
    <dgm:pt modelId="{723167F5-7DCB-4F33-ABFA-0F7BCD38DF53}" type="pres">
      <dgm:prSet presAssocID="{320B0485-8916-482A-9860-D659AD01F041}" presName="horz1" presStyleCnt="0"/>
      <dgm:spPr/>
    </dgm:pt>
    <dgm:pt modelId="{BB87618A-812D-4FB4-8421-0DEB91EA2C9A}" type="pres">
      <dgm:prSet presAssocID="{320B0485-8916-482A-9860-D659AD01F041}" presName="tx1" presStyleLbl="revTx" presStyleIdx="7" presStyleCnt="9"/>
      <dgm:spPr/>
    </dgm:pt>
    <dgm:pt modelId="{4B9554F0-AC78-483B-BFD0-573A29FD2BC2}" type="pres">
      <dgm:prSet presAssocID="{320B0485-8916-482A-9860-D659AD01F041}" presName="vert1" presStyleCnt="0"/>
      <dgm:spPr/>
    </dgm:pt>
    <dgm:pt modelId="{8F79F60B-CBF6-481F-AB50-1390155672B3}" type="pres">
      <dgm:prSet presAssocID="{5CCBF769-1373-4BA2-ABA4-1306AE837F2F}" presName="thickLine" presStyleLbl="alignNode1" presStyleIdx="8" presStyleCnt="9"/>
      <dgm:spPr/>
    </dgm:pt>
    <dgm:pt modelId="{7932FB75-9E51-40BE-8252-F37ACE99CF37}" type="pres">
      <dgm:prSet presAssocID="{5CCBF769-1373-4BA2-ABA4-1306AE837F2F}" presName="horz1" presStyleCnt="0"/>
      <dgm:spPr/>
    </dgm:pt>
    <dgm:pt modelId="{5D69E325-8D15-48FC-84F3-0A695C4BBC41}" type="pres">
      <dgm:prSet presAssocID="{5CCBF769-1373-4BA2-ABA4-1306AE837F2F}" presName="tx1" presStyleLbl="revTx" presStyleIdx="8" presStyleCnt="9"/>
      <dgm:spPr/>
    </dgm:pt>
    <dgm:pt modelId="{A388FFC8-B056-493B-9F89-C2EEAB515CD8}" type="pres">
      <dgm:prSet presAssocID="{5CCBF769-1373-4BA2-ABA4-1306AE837F2F}" presName="vert1" presStyleCnt="0"/>
      <dgm:spPr/>
    </dgm:pt>
  </dgm:ptLst>
  <dgm:cxnLst>
    <dgm:cxn modelId="{8D027214-9D65-4B18-8C25-45EB4E7FD794}" type="presOf" srcId="{F4D00362-6F2C-4310-9DE5-686B976CEB10}" destId="{A6A32497-5781-4FFA-90B7-F951F75EEC92}" srcOrd="0" destOrd="0" presId="urn:microsoft.com/office/officeart/2008/layout/LinedList"/>
    <dgm:cxn modelId="{0208D11C-9C0B-409B-940F-9257E641F58D}" srcId="{89659962-4092-4DA4-975F-BFE854807EB3}" destId="{5CCBF769-1373-4BA2-ABA4-1306AE837F2F}" srcOrd="8" destOrd="0" parTransId="{34FDD6BD-0067-4ACF-90F3-1485DA1B2709}" sibTransId="{968D4512-780E-49EC-852B-531C0C9E2248}"/>
    <dgm:cxn modelId="{0CB46823-CF2A-45F6-905D-8739BEDC74BC}" srcId="{89659962-4092-4DA4-975F-BFE854807EB3}" destId="{B1472F30-0415-4D5F-88A0-146DCE525590}" srcOrd="5" destOrd="0" parTransId="{BBB82225-72E2-4F0A-BEE2-A8F4FB9F737D}" sibTransId="{CC8C5146-6854-4952-8921-086FA17DBE06}"/>
    <dgm:cxn modelId="{B84FD43F-6917-4285-9458-C3B4A5740AEC}" srcId="{89659962-4092-4DA4-975F-BFE854807EB3}" destId="{DC801471-4D67-4C9D-9259-C16FD07E451C}" srcOrd="3" destOrd="0" parTransId="{A2305249-FE6C-47CC-88E2-D9076E8F3DFF}" sibTransId="{9E68A10F-F6EA-4360-861E-52801791E142}"/>
    <dgm:cxn modelId="{8828D042-7F67-4DCC-BA26-A189043DC53F}" type="presOf" srcId="{86FDAA1E-BF7A-423D-8BE5-66EA678C0D0A}" destId="{5038C98B-A3A6-46A1-B722-1D4C359D650C}" srcOrd="0" destOrd="0" presId="urn:microsoft.com/office/officeart/2008/layout/LinedList"/>
    <dgm:cxn modelId="{D8AC1187-8E4A-4468-B38C-CAE4CB72100F}" type="presOf" srcId="{C307AEB9-1D7E-4EE7-84B6-3C7804824E7A}" destId="{D7D519CB-4D96-40D4-8B60-A4CEA89A765E}" srcOrd="0" destOrd="0" presId="urn:microsoft.com/office/officeart/2008/layout/LinedList"/>
    <dgm:cxn modelId="{D11C6488-6E6E-460B-AB75-FAE94D8A684A}" srcId="{89659962-4092-4DA4-975F-BFE854807EB3}" destId="{C307AEB9-1D7E-4EE7-84B6-3C7804824E7A}" srcOrd="2" destOrd="0" parTransId="{94845ECD-CB9D-4223-B27B-BC735A61A5E5}" sibTransId="{BCF243B6-46BA-45E8-9520-F638BF64F696}"/>
    <dgm:cxn modelId="{95FB1395-7141-4C4F-95C8-30DA7F8ACE82}" srcId="{89659962-4092-4DA4-975F-BFE854807EB3}" destId="{320B0485-8916-482A-9860-D659AD01F041}" srcOrd="7" destOrd="0" parTransId="{1A8AF45F-7EAB-4218-8997-E26E9C869C06}" sibTransId="{35844CA8-B7DF-43DA-8A9F-E28A461F4AF4}"/>
    <dgm:cxn modelId="{49383BA3-1040-4CC1-9CAA-3D578169C5C6}" type="presOf" srcId="{320B0485-8916-482A-9860-D659AD01F041}" destId="{BB87618A-812D-4FB4-8421-0DEB91EA2C9A}" srcOrd="0" destOrd="0" presId="urn:microsoft.com/office/officeart/2008/layout/LinedList"/>
    <dgm:cxn modelId="{014DE7A5-9298-4B73-868F-89F796F51A4F}" srcId="{89659962-4092-4DA4-975F-BFE854807EB3}" destId="{BFFEBFCB-DF61-47C7-A33F-3B277D772A12}" srcOrd="6" destOrd="0" parTransId="{715D23A3-7080-4873-9C0D-9A54B7394A31}" sibTransId="{803D1CEC-991D-4566-B1F7-D5FEE74C8D90}"/>
    <dgm:cxn modelId="{C3846CAC-6796-49B9-854B-BAB5EB40F988}" srcId="{89659962-4092-4DA4-975F-BFE854807EB3}" destId="{78635FBC-4E91-45EF-A31A-9B13698E3DC8}" srcOrd="1" destOrd="0" parTransId="{93F82F6F-884D-4AA1-A44C-18A9DAD84C9E}" sibTransId="{1C88280F-EE10-41CD-9176-8666057377E9}"/>
    <dgm:cxn modelId="{C915B0BE-D6E5-433A-8E6C-9F96D0FA5D1E}" srcId="{89659962-4092-4DA4-975F-BFE854807EB3}" destId="{86FDAA1E-BF7A-423D-8BE5-66EA678C0D0A}" srcOrd="0" destOrd="0" parTransId="{1CD64254-420A-4DEB-8A48-A78211C5E32D}" sibTransId="{47B226EB-2B9B-4F7D-B3C8-302BE10D0A52}"/>
    <dgm:cxn modelId="{2B6AD8C2-DEAE-4745-A035-C07309422374}" type="presOf" srcId="{5CCBF769-1373-4BA2-ABA4-1306AE837F2F}" destId="{5D69E325-8D15-48FC-84F3-0A695C4BBC41}" srcOrd="0" destOrd="0" presId="urn:microsoft.com/office/officeart/2008/layout/LinedList"/>
    <dgm:cxn modelId="{B7F1E4C2-9656-45EC-ABC9-F09B3407A823}" type="presOf" srcId="{89659962-4092-4DA4-975F-BFE854807EB3}" destId="{50E431DB-2FC4-4C7B-9C79-BEA85720F647}" srcOrd="0" destOrd="0" presId="urn:microsoft.com/office/officeart/2008/layout/LinedList"/>
    <dgm:cxn modelId="{D50689C3-DE4C-4CD3-B2CF-97AA5342B136}" srcId="{89659962-4092-4DA4-975F-BFE854807EB3}" destId="{F4D00362-6F2C-4310-9DE5-686B976CEB10}" srcOrd="4" destOrd="0" parTransId="{2BAC9C36-CBB3-4810-AEF1-3F7B606F0F5D}" sibTransId="{287479F2-CEB6-47A0-B898-83B28C407FD8}"/>
    <dgm:cxn modelId="{F48466DF-CDB8-4907-A95C-6A34370DD5D9}" type="presOf" srcId="{B1472F30-0415-4D5F-88A0-146DCE525590}" destId="{6A51136B-B286-44C0-94CB-5A13D67EE9AF}" srcOrd="0" destOrd="0" presId="urn:microsoft.com/office/officeart/2008/layout/LinedList"/>
    <dgm:cxn modelId="{C5F72CE3-DCAB-40AD-985D-31219DDA8242}" type="presOf" srcId="{BFFEBFCB-DF61-47C7-A33F-3B277D772A12}" destId="{44AEB1E7-5DA3-4458-AF80-78C8874C0C6D}" srcOrd="0" destOrd="0" presId="urn:microsoft.com/office/officeart/2008/layout/LinedList"/>
    <dgm:cxn modelId="{0BF4C6EA-57A6-444C-8084-357A939760C7}" type="presOf" srcId="{DC801471-4D67-4C9D-9259-C16FD07E451C}" destId="{2EC44C98-2268-4C7D-A153-4121A6244A6E}" srcOrd="0" destOrd="0" presId="urn:microsoft.com/office/officeart/2008/layout/LinedList"/>
    <dgm:cxn modelId="{73AF02F0-8BEE-42A3-B5BE-4A3353368CBA}" type="presOf" srcId="{78635FBC-4E91-45EF-A31A-9B13698E3DC8}" destId="{F207284B-79F5-4ABA-8567-DBA9F201E578}" srcOrd="0" destOrd="0" presId="urn:microsoft.com/office/officeart/2008/layout/LinedList"/>
    <dgm:cxn modelId="{4F9B6E69-C975-4C14-9CB8-D4B94A832B10}" type="presParOf" srcId="{50E431DB-2FC4-4C7B-9C79-BEA85720F647}" destId="{88FA6D1C-F6BD-4812-B4A6-4B28D64DA5A3}" srcOrd="0" destOrd="0" presId="urn:microsoft.com/office/officeart/2008/layout/LinedList"/>
    <dgm:cxn modelId="{3CF1696C-FA1D-4D00-AB9A-84712904E6D6}" type="presParOf" srcId="{50E431DB-2FC4-4C7B-9C79-BEA85720F647}" destId="{BC348C60-2B49-44D4-A620-343C1A21792E}" srcOrd="1" destOrd="0" presId="urn:microsoft.com/office/officeart/2008/layout/LinedList"/>
    <dgm:cxn modelId="{47906F38-F4E3-45D4-8A54-CB9C2FF5FE06}" type="presParOf" srcId="{BC348C60-2B49-44D4-A620-343C1A21792E}" destId="{5038C98B-A3A6-46A1-B722-1D4C359D650C}" srcOrd="0" destOrd="0" presId="urn:microsoft.com/office/officeart/2008/layout/LinedList"/>
    <dgm:cxn modelId="{8CC16492-0102-4094-8CDF-4DE5D7E67D99}" type="presParOf" srcId="{BC348C60-2B49-44D4-A620-343C1A21792E}" destId="{F3F3F8A1-B112-4AFC-8405-C778B1423EE7}" srcOrd="1" destOrd="0" presId="urn:microsoft.com/office/officeart/2008/layout/LinedList"/>
    <dgm:cxn modelId="{8CECE9E1-D785-4049-80A1-53CDEA313951}" type="presParOf" srcId="{50E431DB-2FC4-4C7B-9C79-BEA85720F647}" destId="{1838F08D-CD97-4DE8-88D0-285934EF729B}" srcOrd="2" destOrd="0" presId="urn:microsoft.com/office/officeart/2008/layout/LinedList"/>
    <dgm:cxn modelId="{F071F071-DDE8-40B2-A3F9-B16E65BA00DA}" type="presParOf" srcId="{50E431DB-2FC4-4C7B-9C79-BEA85720F647}" destId="{AD22460C-37F2-4B3C-A9D4-D518C5B57D40}" srcOrd="3" destOrd="0" presId="urn:microsoft.com/office/officeart/2008/layout/LinedList"/>
    <dgm:cxn modelId="{EF86506D-2533-4C42-AF20-3AD188EB3041}" type="presParOf" srcId="{AD22460C-37F2-4B3C-A9D4-D518C5B57D40}" destId="{F207284B-79F5-4ABA-8567-DBA9F201E578}" srcOrd="0" destOrd="0" presId="urn:microsoft.com/office/officeart/2008/layout/LinedList"/>
    <dgm:cxn modelId="{94FBF44B-189D-4E6F-911A-6B36D8595BB1}" type="presParOf" srcId="{AD22460C-37F2-4B3C-A9D4-D518C5B57D40}" destId="{27E31C9A-5E0E-4A74-86F8-79418C614E8F}" srcOrd="1" destOrd="0" presId="urn:microsoft.com/office/officeart/2008/layout/LinedList"/>
    <dgm:cxn modelId="{59625C10-FF5A-42C0-9E4D-F18C5F538C3B}" type="presParOf" srcId="{50E431DB-2FC4-4C7B-9C79-BEA85720F647}" destId="{A8D08DC8-0F2E-485E-817D-A170D8590514}" srcOrd="4" destOrd="0" presId="urn:microsoft.com/office/officeart/2008/layout/LinedList"/>
    <dgm:cxn modelId="{4A5188CE-8646-48C2-870C-4FD4A937029D}" type="presParOf" srcId="{50E431DB-2FC4-4C7B-9C79-BEA85720F647}" destId="{289D08DC-8981-451C-A44D-56C681908F5F}" srcOrd="5" destOrd="0" presId="urn:microsoft.com/office/officeart/2008/layout/LinedList"/>
    <dgm:cxn modelId="{87A04834-A899-4B1B-92C2-20402A1530FD}" type="presParOf" srcId="{289D08DC-8981-451C-A44D-56C681908F5F}" destId="{D7D519CB-4D96-40D4-8B60-A4CEA89A765E}" srcOrd="0" destOrd="0" presId="urn:microsoft.com/office/officeart/2008/layout/LinedList"/>
    <dgm:cxn modelId="{8E8A86D0-7D78-4D55-8CCB-B53990567D19}" type="presParOf" srcId="{289D08DC-8981-451C-A44D-56C681908F5F}" destId="{B60D15FC-EF42-406A-91E8-1D609AED4CB3}" srcOrd="1" destOrd="0" presId="urn:microsoft.com/office/officeart/2008/layout/LinedList"/>
    <dgm:cxn modelId="{CA9E0982-5D30-49BC-A6A5-C17A46C77798}" type="presParOf" srcId="{50E431DB-2FC4-4C7B-9C79-BEA85720F647}" destId="{CEA8A717-E522-4BA9-83D6-674C7B9A8598}" srcOrd="6" destOrd="0" presId="urn:microsoft.com/office/officeart/2008/layout/LinedList"/>
    <dgm:cxn modelId="{E7FD8AEC-E119-49D6-BF9B-C7EB1DAC5D1D}" type="presParOf" srcId="{50E431DB-2FC4-4C7B-9C79-BEA85720F647}" destId="{5D7E47D8-1A5F-4B3F-8501-6CD3C5622301}" srcOrd="7" destOrd="0" presId="urn:microsoft.com/office/officeart/2008/layout/LinedList"/>
    <dgm:cxn modelId="{DBBFF4ED-FA46-45B3-9459-7F6E22C965E8}" type="presParOf" srcId="{5D7E47D8-1A5F-4B3F-8501-6CD3C5622301}" destId="{2EC44C98-2268-4C7D-A153-4121A6244A6E}" srcOrd="0" destOrd="0" presId="urn:microsoft.com/office/officeart/2008/layout/LinedList"/>
    <dgm:cxn modelId="{5E13661E-DBC7-4043-B4D9-30A8A2BFEC15}" type="presParOf" srcId="{5D7E47D8-1A5F-4B3F-8501-6CD3C5622301}" destId="{487E3581-959B-4FF2-B06E-DD1DF3309A35}" srcOrd="1" destOrd="0" presId="urn:microsoft.com/office/officeart/2008/layout/LinedList"/>
    <dgm:cxn modelId="{B6551CB2-6E12-4CB7-B752-C7EA2A3DB78F}" type="presParOf" srcId="{50E431DB-2FC4-4C7B-9C79-BEA85720F647}" destId="{6C5CA38F-6F9D-42AE-8FED-041D7CBE7EEB}" srcOrd="8" destOrd="0" presId="urn:microsoft.com/office/officeart/2008/layout/LinedList"/>
    <dgm:cxn modelId="{CE4577DD-1FDA-4985-A918-B3C8AB4F2C83}" type="presParOf" srcId="{50E431DB-2FC4-4C7B-9C79-BEA85720F647}" destId="{DD264410-4E25-4E90-B1F4-5B29C8C3B9CF}" srcOrd="9" destOrd="0" presId="urn:microsoft.com/office/officeart/2008/layout/LinedList"/>
    <dgm:cxn modelId="{5A830977-20FB-465D-9CE0-66E641D36C5A}" type="presParOf" srcId="{DD264410-4E25-4E90-B1F4-5B29C8C3B9CF}" destId="{A6A32497-5781-4FFA-90B7-F951F75EEC92}" srcOrd="0" destOrd="0" presId="urn:microsoft.com/office/officeart/2008/layout/LinedList"/>
    <dgm:cxn modelId="{280AB0F2-ABD8-49E1-BF69-D5D8BB09072C}" type="presParOf" srcId="{DD264410-4E25-4E90-B1F4-5B29C8C3B9CF}" destId="{C04E6483-9BB8-45FE-9D87-E3DB8A376C4D}" srcOrd="1" destOrd="0" presId="urn:microsoft.com/office/officeart/2008/layout/LinedList"/>
    <dgm:cxn modelId="{6F4A5FED-18A9-4FAA-873A-B849DDC7CE50}" type="presParOf" srcId="{50E431DB-2FC4-4C7B-9C79-BEA85720F647}" destId="{7AA98241-933D-4118-9981-5549CDC4A4DA}" srcOrd="10" destOrd="0" presId="urn:microsoft.com/office/officeart/2008/layout/LinedList"/>
    <dgm:cxn modelId="{C4BB115E-89CB-4FD3-9813-8AAFF7A9EA8F}" type="presParOf" srcId="{50E431DB-2FC4-4C7B-9C79-BEA85720F647}" destId="{A856A4AD-5742-4DA8-BF77-AB4292201E5A}" srcOrd="11" destOrd="0" presId="urn:microsoft.com/office/officeart/2008/layout/LinedList"/>
    <dgm:cxn modelId="{B7E0F506-10DF-42D6-A3EF-F271C7BACB4E}" type="presParOf" srcId="{A856A4AD-5742-4DA8-BF77-AB4292201E5A}" destId="{6A51136B-B286-44C0-94CB-5A13D67EE9AF}" srcOrd="0" destOrd="0" presId="urn:microsoft.com/office/officeart/2008/layout/LinedList"/>
    <dgm:cxn modelId="{86D83D43-698F-4E0C-B483-243D5C05CFE1}" type="presParOf" srcId="{A856A4AD-5742-4DA8-BF77-AB4292201E5A}" destId="{4B54487E-159F-4969-847D-FCC9773C3BE0}" srcOrd="1" destOrd="0" presId="urn:microsoft.com/office/officeart/2008/layout/LinedList"/>
    <dgm:cxn modelId="{20480AD6-CA6C-44BB-B6D1-15982A902E86}" type="presParOf" srcId="{50E431DB-2FC4-4C7B-9C79-BEA85720F647}" destId="{B59FF0EA-34CF-4F98-9B4A-2DB1DDE4367F}" srcOrd="12" destOrd="0" presId="urn:microsoft.com/office/officeart/2008/layout/LinedList"/>
    <dgm:cxn modelId="{C140C46F-01FA-48A9-AC91-4E2FE46AE0DC}" type="presParOf" srcId="{50E431DB-2FC4-4C7B-9C79-BEA85720F647}" destId="{66AB06C3-5FE7-47DB-8FEC-725DB7BD6F99}" srcOrd="13" destOrd="0" presId="urn:microsoft.com/office/officeart/2008/layout/LinedList"/>
    <dgm:cxn modelId="{B842C5D0-BE9E-4A28-9F2F-25C08E551E8C}" type="presParOf" srcId="{66AB06C3-5FE7-47DB-8FEC-725DB7BD6F99}" destId="{44AEB1E7-5DA3-4458-AF80-78C8874C0C6D}" srcOrd="0" destOrd="0" presId="urn:microsoft.com/office/officeart/2008/layout/LinedList"/>
    <dgm:cxn modelId="{11444A01-3207-45BD-A8FA-FBA1F8CF2797}" type="presParOf" srcId="{66AB06C3-5FE7-47DB-8FEC-725DB7BD6F99}" destId="{266CA454-9459-4FC7-80B9-E04DBC1C578C}" srcOrd="1" destOrd="0" presId="urn:microsoft.com/office/officeart/2008/layout/LinedList"/>
    <dgm:cxn modelId="{2D8497F0-D8B9-40E4-B846-64A458218817}" type="presParOf" srcId="{50E431DB-2FC4-4C7B-9C79-BEA85720F647}" destId="{32192624-0464-4472-9B4C-E11AA949A9E0}" srcOrd="14" destOrd="0" presId="urn:microsoft.com/office/officeart/2008/layout/LinedList"/>
    <dgm:cxn modelId="{CB8EE5AA-A185-4325-ABFF-6DF43861507F}" type="presParOf" srcId="{50E431DB-2FC4-4C7B-9C79-BEA85720F647}" destId="{723167F5-7DCB-4F33-ABFA-0F7BCD38DF53}" srcOrd="15" destOrd="0" presId="urn:microsoft.com/office/officeart/2008/layout/LinedList"/>
    <dgm:cxn modelId="{D3764061-E2BB-4E3E-917C-C5C0485B3136}" type="presParOf" srcId="{723167F5-7DCB-4F33-ABFA-0F7BCD38DF53}" destId="{BB87618A-812D-4FB4-8421-0DEB91EA2C9A}" srcOrd="0" destOrd="0" presId="urn:microsoft.com/office/officeart/2008/layout/LinedList"/>
    <dgm:cxn modelId="{06A08EE1-6CDE-4963-8EFA-CBD520A300B3}" type="presParOf" srcId="{723167F5-7DCB-4F33-ABFA-0F7BCD38DF53}" destId="{4B9554F0-AC78-483B-BFD0-573A29FD2BC2}" srcOrd="1" destOrd="0" presId="urn:microsoft.com/office/officeart/2008/layout/LinedList"/>
    <dgm:cxn modelId="{A712F322-DC5B-4AAD-8694-329D0659739C}" type="presParOf" srcId="{50E431DB-2FC4-4C7B-9C79-BEA85720F647}" destId="{8F79F60B-CBF6-481F-AB50-1390155672B3}" srcOrd="16" destOrd="0" presId="urn:microsoft.com/office/officeart/2008/layout/LinedList"/>
    <dgm:cxn modelId="{7C07BDDB-9018-4E47-977B-8A19A6DDCA16}" type="presParOf" srcId="{50E431DB-2FC4-4C7B-9C79-BEA85720F647}" destId="{7932FB75-9E51-40BE-8252-F37ACE99CF37}" srcOrd="17" destOrd="0" presId="urn:microsoft.com/office/officeart/2008/layout/LinedList"/>
    <dgm:cxn modelId="{E583BD32-94FB-4F83-9205-E3755490DA6E}" type="presParOf" srcId="{7932FB75-9E51-40BE-8252-F37ACE99CF37}" destId="{5D69E325-8D15-48FC-84F3-0A695C4BBC41}" srcOrd="0" destOrd="0" presId="urn:microsoft.com/office/officeart/2008/layout/LinedList"/>
    <dgm:cxn modelId="{BE3A9E1F-E9B5-4865-A4B2-CB22165D29AB}" type="presParOf" srcId="{7932FB75-9E51-40BE-8252-F37ACE99CF37}" destId="{A388FFC8-B056-493B-9F89-C2EEAB515C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10F47-FAEB-472E-ABA3-56C2530DF163}">
      <dsp:nvSpPr>
        <dsp:cNvPr id="0" name=""/>
        <dsp:cNvSpPr/>
      </dsp:nvSpPr>
      <dsp:spPr>
        <a:xfrm>
          <a:off x="0" y="7248"/>
          <a:ext cx="6798539" cy="8751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This presentation analyzes an academic source on the subject of time management and student success. </a:t>
          </a:r>
        </a:p>
      </dsp:txBody>
      <dsp:txXfrm>
        <a:off x="42722" y="49970"/>
        <a:ext cx="6713095" cy="789716"/>
      </dsp:txXfrm>
    </dsp:sp>
    <dsp:sp modelId="{0C262BCB-07C5-4E12-9D20-88387C0C2150}">
      <dsp:nvSpPr>
        <dsp:cNvPr id="0" name=""/>
        <dsp:cNvSpPr/>
      </dsp:nvSpPr>
      <dsp:spPr>
        <a:xfrm>
          <a:off x="0" y="945768"/>
          <a:ext cx="6798539" cy="87516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focus will be on the source’s relevance, credibility, and reliability, as well as the recency of the source. </a:t>
          </a:r>
        </a:p>
      </dsp:txBody>
      <dsp:txXfrm>
        <a:off x="42722" y="988490"/>
        <a:ext cx="6713095" cy="789716"/>
      </dsp:txXfrm>
    </dsp:sp>
    <dsp:sp modelId="{DDCD52E7-6D78-4E1E-B8DF-6F856A083270}">
      <dsp:nvSpPr>
        <dsp:cNvPr id="0" name=""/>
        <dsp:cNvSpPr/>
      </dsp:nvSpPr>
      <dsp:spPr>
        <a:xfrm>
          <a:off x="0" y="1884288"/>
          <a:ext cx="6798539" cy="87516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selection of the source for academic research is explained.</a:t>
          </a:r>
        </a:p>
      </dsp:txBody>
      <dsp:txXfrm>
        <a:off x="42722" y="1927010"/>
        <a:ext cx="6713095" cy="789716"/>
      </dsp:txXfrm>
    </dsp:sp>
    <dsp:sp modelId="{CA15C009-5FB8-4F81-BC69-60B8C12DD902}">
      <dsp:nvSpPr>
        <dsp:cNvPr id="0" name=""/>
        <dsp:cNvSpPr/>
      </dsp:nvSpPr>
      <dsp:spPr>
        <a:xfrm>
          <a:off x="0" y="2822808"/>
          <a:ext cx="6798539" cy="8751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presentation ultimately determines the source's trustworthiness and its suitability to academia. </a:t>
          </a:r>
        </a:p>
      </dsp:txBody>
      <dsp:txXfrm>
        <a:off x="42722" y="2865530"/>
        <a:ext cx="6713095" cy="789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AB488-F337-47D6-8019-2DBA61987378}">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Selected article investigates time management in relation to academic performance of academic students in current times.</a:t>
          </a:r>
        </a:p>
      </dsp:txBody>
      <dsp:txXfrm>
        <a:off x="61741" y="159800"/>
        <a:ext cx="6543351" cy="1141288"/>
      </dsp:txXfrm>
    </dsp:sp>
    <dsp:sp modelId="{F3186FFF-7A56-4F56-B942-0E0187B2732E}">
      <dsp:nvSpPr>
        <dsp:cNvPr id="0" name=""/>
        <dsp:cNvSpPr/>
      </dsp:nvSpPr>
      <dsp:spPr>
        <a:xfrm>
          <a:off x="0" y="1429069"/>
          <a:ext cx="6666833" cy="126477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study’s author is Theresa Macan and the study dates back to 1994.</a:t>
          </a:r>
        </a:p>
      </dsp:txBody>
      <dsp:txXfrm>
        <a:off x="61741" y="1490810"/>
        <a:ext cx="6543351" cy="1141288"/>
      </dsp:txXfrm>
    </dsp:sp>
    <dsp:sp modelId="{DA129599-3A27-4E09-916A-63FCB92BE3B3}">
      <dsp:nvSpPr>
        <dsp:cNvPr id="0" name=""/>
        <dsp:cNvSpPr/>
      </dsp:nvSpPr>
      <dsp:spPr>
        <a:xfrm>
          <a:off x="0" y="2760080"/>
          <a:ext cx="6666833" cy="126477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It is a study in the Journal of Applied Psychology, a peer-reviewed and globally acknowledged journal.</a:t>
          </a:r>
        </a:p>
      </dsp:txBody>
      <dsp:txXfrm>
        <a:off x="61741" y="2821821"/>
        <a:ext cx="6543351" cy="1141288"/>
      </dsp:txXfrm>
    </dsp:sp>
    <dsp:sp modelId="{29627566-B5E1-412C-A94C-F33F2748103D}">
      <dsp:nvSpPr>
        <dsp:cNvPr id="0" name=""/>
        <dsp:cNvSpPr/>
      </dsp:nvSpPr>
      <dsp:spPr>
        <a:xfrm>
          <a:off x="0" y="4091090"/>
          <a:ext cx="6666833" cy="126477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This study will assist in the following critical presentation evaluation exercise.</a:t>
          </a:r>
        </a:p>
      </dsp:txBody>
      <dsp:txXfrm>
        <a:off x="61741" y="4152831"/>
        <a:ext cx="6543351" cy="11412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F30C5-9E53-4F88-85FF-A456E51568FF}">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FF4E5C-3854-4B15-A71D-07F115E9A39B}">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Google Scholar was used to search for an article successfully in this case.</a:t>
          </a:r>
        </a:p>
      </dsp:txBody>
      <dsp:txXfrm>
        <a:off x="0" y="0"/>
        <a:ext cx="6666833" cy="1363480"/>
      </dsp:txXfrm>
    </dsp:sp>
    <dsp:sp modelId="{41B2ACE4-1CD8-49D5-B693-C1E679E1D226}">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AC5A7C-D11D-4FE8-840A-F136227476E6}">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This case used the words time management, academic success, university students, and performance studies today.</a:t>
          </a:r>
        </a:p>
      </dsp:txBody>
      <dsp:txXfrm>
        <a:off x="0" y="1363480"/>
        <a:ext cx="6666833" cy="1363480"/>
      </dsp:txXfrm>
    </dsp:sp>
    <dsp:sp modelId="{14316182-E2A5-425C-8995-D9BD84767B71}">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0DB6E9-2400-41BD-AC9E-7465075BC3C7}">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source perfectly matched the topic of the presentation and the requirements of the academic assessment.</a:t>
          </a:r>
        </a:p>
      </dsp:txBody>
      <dsp:txXfrm>
        <a:off x="0" y="2726960"/>
        <a:ext cx="6666833" cy="1363480"/>
      </dsp:txXfrm>
    </dsp:sp>
    <dsp:sp modelId="{FA1ACF9A-E514-4EC7-B4E3-1472CDD15D20}">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D9732D-D83D-41B7-8B07-CCC0C6C6AD49}">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Its relevance and credibility were justification enough to select it for a detailed critical evaluation.</a:t>
          </a:r>
        </a:p>
      </dsp:txBody>
      <dsp:txXfrm>
        <a:off x="0" y="4090440"/>
        <a:ext cx="6666833" cy="1363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2F6A6-916E-498A-9DC1-948E99289CE2}">
      <dsp:nvSpPr>
        <dsp:cNvPr id="0" name=""/>
        <dsp:cNvSpPr/>
      </dsp:nvSpPr>
      <dsp:spPr>
        <a:xfrm>
          <a:off x="0" y="98059"/>
          <a:ext cx="6666833"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article discusses the correlation of time management and academic performance in higher education </a:t>
          </a:r>
        </a:p>
      </dsp:txBody>
      <dsp:txXfrm>
        <a:off x="61741" y="159800"/>
        <a:ext cx="6543351" cy="1141288"/>
      </dsp:txXfrm>
    </dsp:sp>
    <dsp:sp modelId="{26A3D009-863C-4C14-A758-6D334835CE3A}">
      <dsp:nvSpPr>
        <dsp:cNvPr id="0" name=""/>
        <dsp:cNvSpPr/>
      </dsp:nvSpPr>
      <dsp:spPr>
        <a:xfrm>
          <a:off x="0" y="1429069"/>
          <a:ext cx="6666833" cy="126477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It uses research to help put into perspective effective study habits and the correct learning strategies. </a:t>
          </a:r>
        </a:p>
      </dsp:txBody>
      <dsp:txXfrm>
        <a:off x="61741" y="1490810"/>
        <a:ext cx="6543351" cy="1141288"/>
      </dsp:txXfrm>
    </dsp:sp>
    <dsp:sp modelId="{A3E1B7F7-445B-43FA-8D39-907D0F0F15E1}">
      <dsp:nvSpPr>
        <dsp:cNvPr id="0" name=""/>
        <dsp:cNvSpPr/>
      </dsp:nvSpPr>
      <dsp:spPr>
        <a:xfrm>
          <a:off x="0" y="2760080"/>
          <a:ext cx="6666833" cy="126477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information directly relates to the presentation and the objectives of the evaluation. </a:t>
          </a:r>
        </a:p>
      </dsp:txBody>
      <dsp:txXfrm>
        <a:off x="61741" y="2821821"/>
        <a:ext cx="6543351" cy="1141288"/>
      </dsp:txXfrm>
    </dsp:sp>
    <dsp:sp modelId="{26B9009D-A259-4F69-BA9A-CB13D37ED8FD}">
      <dsp:nvSpPr>
        <dsp:cNvPr id="0" name=""/>
        <dsp:cNvSpPr/>
      </dsp:nvSpPr>
      <dsp:spPr>
        <a:xfrm>
          <a:off x="0" y="4091090"/>
          <a:ext cx="6666833" cy="126477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article is a good example for research and helps integrate ideas into academic assignments.</a:t>
          </a:r>
        </a:p>
      </dsp:txBody>
      <dsp:txXfrm>
        <a:off x="61741" y="4152831"/>
        <a:ext cx="6543351" cy="11412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079C3-D1CA-43F4-9C2D-B14F52FFA264}">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FC6AF40-0048-4A4B-8948-3C5FEC6D12AF}">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Published in 1994, the article is still extensively referenced by researchers today worldwide.</a:t>
          </a:r>
        </a:p>
      </dsp:txBody>
      <dsp:txXfrm>
        <a:off x="0" y="0"/>
        <a:ext cx="6666833" cy="1363480"/>
      </dsp:txXfrm>
    </dsp:sp>
    <dsp:sp modelId="{1FC4F7AF-B558-4B09-9218-21FD5775F686}">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897739-AFAB-4E61-845A-250A966A2001}">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Author Theresa Macan has dedicated much of her career to researching the intersection of psychology, particularly that of a cognitive and experiential nature, and the management of time.</a:t>
          </a:r>
        </a:p>
      </dsp:txBody>
      <dsp:txXfrm>
        <a:off x="0" y="1363480"/>
        <a:ext cx="6666833" cy="1363480"/>
      </dsp:txXfrm>
    </dsp:sp>
    <dsp:sp modelId="{784B0593-E10F-4016-AADA-B063E9ECF9AF}">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A031A5-F93F-44C2-87A1-4130C689C3B0}">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article has secured its settlement in a reputable, peer-reviewed scholarly journal.</a:t>
          </a:r>
        </a:p>
      </dsp:txBody>
      <dsp:txXfrm>
        <a:off x="0" y="2726960"/>
        <a:ext cx="6666833" cy="1363480"/>
      </dsp:txXfrm>
    </dsp:sp>
    <dsp:sp modelId="{2311CF64-F202-4BEC-A959-340BA02FF087}">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5923ADA-544C-435A-9388-8A6A464ACC10}">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Those characteristics indicate the article's strong credibility, reliability, and its continuing academic appeal to students.</a:t>
          </a:r>
        </a:p>
      </dsp:txBody>
      <dsp:txXfrm>
        <a:off x="0" y="4090440"/>
        <a:ext cx="6666833" cy="1363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FA6D1C-F6BD-4812-B4A6-4B28D64DA5A3}">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038C98B-A3A6-46A1-B722-1D4C359D650C}">
      <dsp:nvSpPr>
        <dsp:cNvPr id="0" name=""/>
        <dsp:cNvSpPr/>
      </dsp:nvSpPr>
      <dsp:spPr>
        <a:xfrm>
          <a:off x="0" y="66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Britton, B.K. and Tesser, A. (1991) ‘Effects of time-management practices on college grades’, </a:t>
          </a:r>
          <a:r>
            <a:rPr lang="en-GB" sz="1300" i="1" kern="1200"/>
            <a:t>Journal of Educational Psychology</a:t>
          </a:r>
          <a:r>
            <a:rPr lang="en-GB" sz="1300" kern="1200"/>
            <a:t>, 83(3), pp. 405–410.</a:t>
          </a:r>
          <a:endParaRPr lang="en-US" sz="1300" kern="1200"/>
        </a:p>
      </dsp:txBody>
      <dsp:txXfrm>
        <a:off x="0" y="665"/>
        <a:ext cx="6666833" cy="605843"/>
      </dsp:txXfrm>
    </dsp:sp>
    <dsp:sp modelId="{1838F08D-CD97-4DE8-88D0-285934EF729B}">
      <dsp:nvSpPr>
        <dsp:cNvPr id="0" name=""/>
        <dsp:cNvSpPr/>
      </dsp:nvSpPr>
      <dsp:spPr>
        <a:xfrm>
          <a:off x="0" y="60650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207284B-79F5-4ABA-8567-DBA9F201E578}">
      <dsp:nvSpPr>
        <dsp:cNvPr id="0" name=""/>
        <dsp:cNvSpPr/>
      </dsp:nvSpPr>
      <dsp:spPr>
        <a:xfrm>
          <a:off x="0" y="60650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Claessens, B.J.C., van Eerde, W., Rutte, C.G. and Roe, R.A. (2007) ‘A review of the time management literature’, </a:t>
          </a:r>
          <a:r>
            <a:rPr lang="en-GB" sz="1300" i="1" kern="1200"/>
            <a:t>Personnel Review</a:t>
          </a:r>
          <a:r>
            <a:rPr lang="en-GB" sz="1300" kern="1200"/>
            <a:t>, 36(2), pp. 255–276.</a:t>
          </a:r>
          <a:endParaRPr lang="en-US" sz="1300" kern="1200"/>
        </a:p>
      </dsp:txBody>
      <dsp:txXfrm>
        <a:off x="0" y="606508"/>
        <a:ext cx="6666833" cy="605843"/>
      </dsp:txXfrm>
    </dsp:sp>
    <dsp:sp modelId="{A8D08DC8-0F2E-485E-817D-A170D8590514}">
      <dsp:nvSpPr>
        <dsp:cNvPr id="0" name=""/>
        <dsp:cNvSpPr/>
      </dsp:nvSpPr>
      <dsp:spPr>
        <a:xfrm>
          <a:off x="0" y="121235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D519CB-4D96-40D4-8B60-A4CEA89A765E}">
      <dsp:nvSpPr>
        <dsp:cNvPr id="0" name=""/>
        <dsp:cNvSpPr/>
      </dsp:nvSpPr>
      <dsp:spPr>
        <a:xfrm>
          <a:off x="0" y="1212352"/>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Cottrell, S. (2019) </a:t>
          </a:r>
          <a:r>
            <a:rPr lang="en-GB" sz="1300" i="1" kern="1200"/>
            <a:t>The Study Skills Handbook</a:t>
          </a:r>
          <a:r>
            <a:rPr lang="en-GB" sz="1300" kern="1200"/>
            <a:t>. 5th edn. London: Red Globe Press.</a:t>
          </a:r>
          <a:endParaRPr lang="en-US" sz="1300" kern="1200"/>
        </a:p>
      </dsp:txBody>
      <dsp:txXfrm>
        <a:off x="0" y="1212352"/>
        <a:ext cx="6666833" cy="605843"/>
      </dsp:txXfrm>
    </dsp:sp>
    <dsp:sp modelId="{CEA8A717-E522-4BA9-83D6-674C7B9A8598}">
      <dsp:nvSpPr>
        <dsp:cNvPr id="0" name=""/>
        <dsp:cNvSpPr/>
      </dsp:nvSpPr>
      <dsp:spPr>
        <a:xfrm>
          <a:off x="0" y="181819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C44C98-2268-4C7D-A153-4121A6244A6E}">
      <dsp:nvSpPr>
        <dsp:cNvPr id="0" name=""/>
        <dsp:cNvSpPr/>
      </dsp:nvSpPr>
      <dsp:spPr>
        <a:xfrm>
          <a:off x="0" y="181819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Macan, T.H. (1994) ‘Time management: Test of a process model’, </a:t>
          </a:r>
          <a:r>
            <a:rPr lang="en-GB" sz="1300" i="1" kern="1200"/>
            <a:t>Journal of Applied Psychology</a:t>
          </a:r>
          <a:r>
            <a:rPr lang="en-GB" sz="1300" kern="1200"/>
            <a:t>, 79(3), pp. 381–391.</a:t>
          </a:r>
          <a:endParaRPr lang="en-US" sz="1300" kern="1200"/>
        </a:p>
      </dsp:txBody>
      <dsp:txXfrm>
        <a:off x="0" y="1818195"/>
        <a:ext cx="6666833" cy="605843"/>
      </dsp:txXfrm>
    </dsp:sp>
    <dsp:sp modelId="{6C5CA38F-6F9D-42AE-8FED-041D7CBE7EEB}">
      <dsp:nvSpPr>
        <dsp:cNvPr id="0" name=""/>
        <dsp:cNvSpPr/>
      </dsp:nvSpPr>
      <dsp:spPr>
        <a:xfrm>
          <a:off x="0" y="242403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A32497-5781-4FFA-90B7-F951F75EEC92}">
      <dsp:nvSpPr>
        <dsp:cNvPr id="0" name=""/>
        <dsp:cNvSpPr/>
      </dsp:nvSpPr>
      <dsp:spPr>
        <a:xfrm>
          <a:off x="0" y="242403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Moon, J.A. (2004) </a:t>
          </a:r>
          <a:r>
            <a:rPr lang="en-GB" sz="1300" i="1" kern="1200"/>
            <a:t>A Handbook of Reflective and Experiential Learning</a:t>
          </a:r>
          <a:r>
            <a:rPr lang="en-GB" sz="1300" kern="1200"/>
            <a:t>. London: Routledge.</a:t>
          </a:r>
          <a:endParaRPr lang="en-US" sz="1300" kern="1200"/>
        </a:p>
      </dsp:txBody>
      <dsp:txXfrm>
        <a:off x="0" y="2424038"/>
        <a:ext cx="6666833" cy="605843"/>
      </dsp:txXfrm>
    </dsp:sp>
    <dsp:sp modelId="{7AA98241-933D-4118-9981-5549CDC4A4DA}">
      <dsp:nvSpPr>
        <dsp:cNvPr id="0" name=""/>
        <dsp:cNvSpPr/>
      </dsp:nvSpPr>
      <dsp:spPr>
        <a:xfrm>
          <a:off x="0" y="302988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51136B-B286-44C0-94CB-5A13D67EE9AF}">
      <dsp:nvSpPr>
        <dsp:cNvPr id="0" name=""/>
        <dsp:cNvSpPr/>
      </dsp:nvSpPr>
      <dsp:spPr>
        <a:xfrm>
          <a:off x="0" y="302988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Pintrich, P.R. (2004) ‘A conceptual framework for assessing motivation and self-regulated learning in college students’, </a:t>
          </a:r>
          <a:r>
            <a:rPr lang="en-GB" sz="1300" i="1" kern="1200"/>
            <a:t>Educational Psychology Review</a:t>
          </a:r>
          <a:r>
            <a:rPr lang="en-GB" sz="1300" kern="1200"/>
            <a:t>, 16(4), pp. 385–407.</a:t>
          </a:r>
          <a:endParaRPr lang="en-US" sz="1300" kern="1200"/>
        </a:p>
      </dsp:txBody>
      <dsp:txXfrm>
        <a:off x="0" y="3029881"/>
        <a:ext cx="6666833" cy="605843"/>
      </dsp:txXfrm>
    </dsp:sp>
    <dsp:sp modelId="{B59FF0EA-34CF-4F98-9B4A-2DB1DDE4367F}">
      <dsp:nvSpPr>
        <dsp:cNvPr id="0" name=""/>
        <dsp:cNvSpPr/>
      </dsp:nvSpPr>
      <dsp:spPr>
        <a:xfrm>
          <a:off x="0" y="3635724"/>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4AEB1E7-5DA3-4458-AF80-78C8874C0C6D}">
      <dsp:nvSpPr>
        <dsp:cNvPr id="0" name=""/>
        <dsp:cNvSpPr/>
      </dsp:nvSpPr>
      <dsp:spPr>
        <a:xfrm>
          <a:off x="0" y="3635724"/>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Race, P. (2019) </a:t>
          </a:r>
          <a:r>
            <a:rPr lang="en-GB" sz="1300" i="1" kern="1200"/>
            <a:t>The Lecturer’s Toolkit: A Practical Guide to Learning, Teaching and Assessment</a:t>
          </a:r>
          <a:r>
            <a:rPr lang="en-GB" sz="1300" kern="1200"/>
            <a:t>. 5th edn. London: Routledge.</a:t>
          </a:r>
          <a:endParaRPr lang="en-US" sz="1300" kern="1200"/>
        </a:p>
      </dsp:txBody>
      <dsp:txXfrm>
        <a:off x="0" y="3635724"/>
        <a:ext cx="6666833" cy="605843"/>
      </dsp:txXfrm>
    </dsp:sp>
    <dsp:sp modelId="{32192624-0464-4472-9B4C-E11AA949A9E0}">
      <dsp:nvSpPr>
        <dsp:cNvPr id="0" name=""/>
        <dsp:cNvSpPr/>
      </dsp:nvSpPr>
      <dsp:spPr>
        <a:xfrm>
          <a:off x="0" y="424156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87618A-812D-4FB4-8421-0DEB91EA2C9A}">
      <dsp:nvSpPr>
        <dsp:cNvPr id="0" name=""/>
        <dsp:cNvSpPr/>
      </dsp:nvSpPr>
      <dsp:spPr>
        <a:xfrm>
          <a:off x="0" y="4241567"/>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Schunk, D.H. and Greene, J.A. (2018) </a:t>
          </a:r>
          <a:r>
            <a:rPr lang="en-GB" sz="1300" i="1" kern="1200"/>
            <a:t>Handbook of Self-Regulation of Learning and Performance</a:t>
          </a:r>
          <a:r>
            <a:rPr lang="en-GB" sz="1300" kern="1200"/>
            <a:t>. 2nd edn. New York: Routledge.</a:t>
          </a:r>
          <a:endParaRPr lang="en-US" sz="1300" kern="1200"/>
        </a:p>
      </dsp:txBody>
      <dsp:txXfrm>
        <a:off x="0" y="4241567"/>
        <a:ext cx="6666833" cy="605843"/>
      </dsp:txXfrm>
    </dsp:sp>
    <dsp:sp modelId="{8F79F60B-CBF6-481F-AB50-1390155672B3}">
      <dsp:nvSpPr>
        <dsp:cNvPr id="0" name=""/>
        <dsp:cNvSpPr/>
      </dsp:nvSpPr>
      <dsp:spPr>
        <a:xfrm>
          <a:off x="0" y="484741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69E325-8D15-48FC-84F3-0A695C4BBC41}">
      <dsp:nvSpPr>
        <dsp:cNvPr id="0" name=""/>
        <dsp:cNvSpPr/>
      </dsp:nvSpPr>
      <dsp:spPr>
        <a:xfrm>
          <a:off x="0" y="484741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Zimmerman, B.J. (2002) ‘Becoming a self-regulated learner: An overview’, </a:t>
          </a:r>
          <a:r>
            <a:rPr lang="en-GB" sz="1300" i="1" kern="1200"/>
            <a:t>Theory Into Practice</a:t>
          </a:r>
          <a:r>
            <a:rPr lang="en-GB" sz="1300" kern="1200"/>
            <a:t>, 41(2), pp. 64–70.</a:t>
          </a:r>
          <a:endParaRPr lang="en-US" sz="1300" kern="1200"/>
        </a:p>
      </dsp:txBody>
      <dsp:txXfrm>
        <a:off x="0" y="4847411"/>
        <a:ext cx="6666833" cy="6058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D17C0F-E8B1-43FC-A7B5-E6A87D420619}" type="datetimeFigureOut">
              <a:rPr lang="en-GB" smtClean="0"/>
              <a:t>27/07/2026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F2F20F-D12D-4C34-9BE2-DB2BA00B9232}" type="slidenum">
              <a:rPr lang="en-GB" smtClean="0"/>
              <a:t>‹#›</a:t>
            </a:fld>
            <a:endParaRPr lang="en-GB"/>
          </a:p>
        </p:txBody>
      </p:sp>
    </p:spTree>
    <p:extLst>
      <p:ext uri="{BB962C8B-B14F-4D97-AF65-F5344CB8AC3E}">
        <p14:creationId xmlns:p14="http://schemas.microsoft.com/office/powerpoint/2010/main" val="2569924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analyzes an academic source that connects time management to academic success. Evaluating sources is an essential skill that enables students to examine and filter the information they intend to use for academic purposes. A source should never be accepted the way it is published. The authors’ qualifications should be considered, as well as the recency of the source, the reputation of the publisher, and the quality of supporting evidence. For the selected article, I will consider all these aspects and determine the extent to which it is suited for academic research and writing (Cottrell, 2019; Race, 2019).</a:t>
            </a:r>
            <a:endParaRPr lang="en-GB" dirty="0"/>
          </a:p>
        </p:txBody>
      </p:sp>
      <p:sp>
        <p:nvSpPr>
          <p:cNvPr id="4" name="Slide Number Placeholder 3"/>
          <p:cNvSpPr>
            <a:spLocks noGrp="1"/>
          </p:cNvSpPr>
          <p:nvPr>
            <p:ph type="sldNum" sz="quarter" idx="5"/>
          </p:nvPr>
        </p:nvSpPr>
        <p:spPr/>
        <p:txBody>
          <a:bodyPr/>
          <a:lstStyle/>
          <a:p>
            <a:fld id="{10F2F20F-D12D-4C34-9BE2-DB2BA00B9232}" type="slidenum">
              <a:rPr lang="en-GB" smtClean="0"/>
              <a:t>2</a:t>
            </a:fld>
            <a:endParaRPr lang="en-GB"/>
          </a:p>
        </p:txBody>
      </p:sp>
    </p:spTree>
    <p:extLst>
      <p:ext uri="{BB962C8B-B14F-4D97-AF65-F5344CB8AC3E}">
        <p14:creationId xmlns:p14="http://schemas.microsoft.com/office/powerpoint/2010/main" val="1028432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article on Macan (1994) Time Management: Test of a Process Model published in the Journal of Applied Psychology, is an academic article selected for the presentation. This article is almost about 30 years old but is the most popular reference and one of the most prominent articles in this field. It covers a popular and much reliable journal. I selected this article as it focused on the impact of time management on time management, and is very relevant to the academic success. (Macan, 1994; Claessens et al., 2007).</a:t>
            </a:r>
            <a:endParaRPr lang="en-GB" dirty="0"/>
          </a:p>
        </p:txBody>
      </p:sp>
      <p:sp>
        <p:nvSpPr>
          <p:cNvPr id="4" name="Slide Number Placeholder 3"/>
          <p:cNvSpPr>
            <a:spLocks noGrp="1"/>
          </p:cNvSpPr>
          <p:nvPr>
            <p:ph type="sldNum" sz="quarter" idx="5"/>
          </p:nvPr>
        </p:nvSpPr>
        <p:spPr/>
        <p:txBody>
          <a:bodyPr/>
          <a:lstStyle/>
          <a:p>
            <a:fld id="{10F2F20F-D12D-4C34-9BE2-DB2BA00B9232}" type="slidenum">
              <a:rPr lang="en-GB" smtClean="0"/>
              <a:t>3</a:t>
            </a:fld>
            <a:endParaRPr lang="en-GB"/>
          </a:p>
        </p:txBody>
      </p:sp>
    </p:spTree>
    <p:extLst>
      <p:ext uri="{BB962C8B-B14F-4D97-AF65-F5344CB8AC3E}">
        <p14:creationId xmlns:p14="http://schemas.microsoft.com/office/powerpoint/2010/main" val="2936249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Scholar was used to identify a source, a common academic search engine that organizes books, articles and conference papers. The relevant words used were time management, academic success and university students. </a:t>
            </a:r>
            <a:r>
              <a:rPr lang="en-US" dirty="0" err="1"/>
              <a:t>Mecan's</a:t>
            </a:r>
            <a:r>
              <a:rPr lang="en-US" dirty="0"/>
              <a:t> (1994) article was chosen as it pertained to the topic of the presentation and was cited by many other researchers, thereby proving its currency. Also, the article was published in a peer-reviewed and therefore respected journal. Thus, the article was a credible and justifiable source for academic research and university assignments (Macan, 1994; Cottrell, 2019).</a:t>
            </a:r>
            <a:endParaRPr lang="en-GB" dirty="0"/>
          </a:p>
        </p:txBody>
      </p:sp>
      <p:sp>
        <p:nvSpPr>
          <p:cNvPr id="4" name="Slide Number Placeholder 3"/>
          <p:cNvSpPr>
            <a:spLocks noGrp="1"/>
          </p:cNvSpPr>
          <p:nvPr>
            <p:ph type="sldNum" sz="quarter" idx="5"/>
          </p:nvPr>
        </p:nvSpPr>
        <p:spPr/>
        <p:txBody>
          <a:bodyPr/>
          <a:lstStyle/>
          <a:p>
            <a:fld id="{10F2F20F-D12D-4C34-9BE2-DB2BA00B9232}" type="slidenum">
              <a:rPr lang="en-GB" smtClean="0"/>
              <a:t>4</a:t>
            </a:fld>
            <a:endParaRPr lang="en-GB"/>
          </a:p>
        </p:txBody>
      </p:sp>
    </p:spTree>
    <p:extLst>
      <p:ext uri="{BB962C8B-B14F-4D97-AF65-F5344CB8AC3E}">
        <p14:creationId xmlns:p14="http://schemas.microsoft.com/office/powerpoint/2010/main" val="122290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article is directly relevant to academic success as it discusses time management and performance. This research looks at how effective time management and organization increases productivity and decreases stress, so it is relevant to higher education students. The research also looks at self-regulated learning and study skills, so the article has increased contextual value. Overall, the source helps support learning strategies to strengthen academic arguments and add value to university assignments. (Macan, 1994; Zimmerman, 2002)</a:t>
            </a:r>
            <a:endParaRPr lang="en-GB" dirty="0"/>
          </a:p>
        </p:txBody>
      </p:sp>
      <p:sp>
        <p:nvSpPr>
          <p:cNvPr id="4" name="Slide Number Placeholder 3"/>
          <p:cNvSpPr>
            <a:spLocks noGrp="1"/>
          </p:cNvSpPr>
          <p:nvPr>
            <p:ph type="sldNum" sz="quarter" idx="5"/>
          </p:nvPr>
        </p:nvSpPr>
        <p:spPr/>
        <p:txBody>
          <a:bodyPr/>
          <a:lstStyle/>
          <a:p>
            <a:fld id="{10F2F20F-D12D-4C34-9BE2-DB2BA00B9232}" type="slidenum">
              <a:rPr lang="en-GB" smtClean="0"/>
              <a:t>5</a:t>
            </a:fld>
            <a:endParaRPr lang="en-GB"/>
          </a:p>
        </p:txBody>
      </p:sp>
    </p:spTree>
    <p:extLst>
      <p:ext uri="{BB962C8B-B14F-4D97-AF65-F5344CB8AC3E}">
        <p14:creationId xmlns:p14="http://schemas.microsoft.com/office/powerpoint/2010/main" val="379143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fact that this article continues to be cited almost thirty years after it's publication, means that this was a highly significant piece of time management research. While older sources are often considered obsolete, it is sometimes the case that they are in fact seminal pieces of research in a discipline. In the case of this article, Theresa Macan has successfully built a career as a researcher in the psychology of organizations and as an expert in the management of time, so the author’s credibility is strong. Furthermore, the article has been published in the Journal of Applied Psychology, a reputable peer-reviewed journal, which applies rigorous quality standards for publication. Those factors proceed to indicate that the article is an authoritative source, and it is appropriate to cite in research (Macan, 1994; Claessens et al., 2007).</a:t>
            </a:r>
            <a:endParaRPr lang="en-GB" dirty="0"/>
          </a:p>
        </p:txBody>
      </p:sp>
      <p:sp>
        <p:nvSpPr>
          <p:cNvPr id="4" name="Slide Number Placeholder 3"/>
          <p:cNvSpPr>
            <a:spLocks noGrp="1"/>
          </p:cNvSpPr>
          <p:nvPr>
            <p:ph type="sldNum" sz="quarter" idx="5"/>
          </p:nvPr>
        </p:nvSpPr>
        <p:spPr/>
        <p:txBody>
          <a:bodyPr/>
          <a:lstStyle/>
          <a:p>
            <a:fld id="{10F2F20F-D12D-4C34-9BE2-DB2BA00B9232}" type="slidenum">
              <a:rPr lang="en-GB" smtClean="0"/>
              <a:t>6</a:t>
            </a:fld>
            <a:endParaRPr lang="en-GB"/>
          </a:p>
        </p:txBody>
      </p:sp>
    </p:spTree>
    <p:extLst>
      <p:ext uri="{BB962C8B-B14F-4D97-AF65-F5344CB8AC3E}">
        <p14:creationId xmlns:p14="http://schemas.microsoft.com/office/powerpoint/2010/main" val="3058193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8A94F-F30C-F411-D141-A661904E0E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6E40E2-7D6E-53E4-7ED8-1245141BB4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464B40-EDA1-DB2C-ADF9-7D7EB8A14C79}"/>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5" name="Footer Placeholder 4">
            <a:extLst>
              <a:ext uri="{FF2B5EF4-FFF2-40B4-BE49-F238E27FC236}">
                <a16:creationId xmlns:a16="http://schemas.microsoft.com/office/drawing/2014/main" id="{AAD37058-1039-7A47-0A80-789EE3D154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19A011-3096-B429-B274-BCC31923C369}"/>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1207130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1DC25-8B94-C4C7-15D4-F90275148E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82DB47-577D-33F8-AB57-A704DAF703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991D09-10E6-01CF-7884-5557F000E3F1}"/>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5" name="Footer Placeholder 4">
            <a:extLst>
              <a:ext uri="{FF2B5EF4-FFF2-40B4-BE49-F238E27FC236}">
                <a16:creationId xmlns:a16="http://schemas.microsoft.com/office/drawing/2014/main" id="{68907D2C-1E23-8523-A4BA-CA073604CD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6D1FB-4760-C5A1-D896-66B5D466342F}"/>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589787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ECB5-B9CD-9FD9-AAF0-0AEC6C770F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815B3E-A3C3-3FF9-85F3-4BCAE1037C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7378A4-2744-74AB-1D09-6719322511DD}"/>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5" name="Footer Placeholder 4">
            <a:extLst>
              <a:ext uri="{FF2B5EF4-FFF2-40B4-BE49-F238E27FC236}">
                <a16:creationId xmlns:a16="http://schemas.microsoft.com/office/drawing/2014/main" id="{24294549-F8AB-6831-6B71-05A7B927B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4EFA7-2D2B-9542-F248-3060D88CE390}"/>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4043206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7993-0213-2EDE-95D9-8796161CBF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1E5958-C0BF-96BB-614F-7216014B06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71D1C4-DEBB-B116-93EB-FA4339CAB4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D549BE-9B42-8E51-A1B0-97A78DD397FD}"/>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6" name="Footer Placeholder 5">
            <a:extLst>
              <a:ext uri="{FF2B5EF4-FFF2-40B4-BE49-F238E27FC236}">
                <a16:creationId xmlns:a16="http://schemas.microsoft.com/office/drawing/2014/main" id="{1AB0B487-0A88-10C5-B289-02E487E8EF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DA3485-9EB9-CB5E-0175-3437FCE98D02}"/>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98794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F87C-2996-BEF3-510A-B44456E5CD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24BD62-7AC0-10C3-388E-2E592B547E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2B006A-4E6D-4859-1C6D-DF7307D294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B8DAC4-774B-CC14-B3E8-BDB5658C30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009EF3-7245-47F7-EC99-ECB08C582E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650B35-8D8C-F026-F2AB-CFE6A24429CB}"/>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8" name="Footer Placeholder 7">
            <a:extLst>
              <a:ext uri="{FF2B5EF4-FFF2-40B4-BE49-F238E27FC236}">
                <a16:creationId xmlns:a16="http://schemas.microsoft.com/office/drawing/2014/main" id="{BD829535-4043-C536-CF8F-F62E7AFC8B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A99B42-16A3-A02E-619C-05D0A92B319D}"/>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358481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92063-5F5A-5530-03ED-B3C69649B9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B73F99-DC15-5A46-BC9E-C6FF62B8C51C}"/>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4" name="Footer Placeholder 3">
            <a:extLst>
              <a:ext uri="{FF2B5EF4-FFF2-40B4-BE49-F238E27FC236}">
                <a16:creationId xmlns:a16="http://schemas.microsoft.com/office/drawing/2014/main" id="{EF55EB54-5C15-D5A5-E3CF-49D4BD6A65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3E17AC-D2C7-4100-2A32-345C758C4C92}"/>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1615527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B94946-8292-C988-BC20-D12C272DF9D2}"/>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3" name="Footer Placeholder 2">
            <a:extLst>
              <a:ext uri="{FF2B5EF4-FFF2-40B4-BE49-F238E27FC236}">
                <a16:creationId xmlns:a16="http://schemas.microsoft.com/office/drawing/2014/main" id="{714EEE1F-0163-F85D-2DAB-FC6E8FCF90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E53474-DEF0-9F68-A76D-45E991A355AE}"/>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1012681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CE2A1-DF13-ED27-CEB2-1531D2174B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E31F58-02EB-E908-E64A-AA61B2A0E9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99AF42-24A4-EE1B-F9EF-281715BDE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BBA4CA-5338-D821-3E9E-1BE76C5FD9D1}"/>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6" name="Footer Placeholder 5">
            <a:extLst>
              <a:ext uri="{FF2B5EF4-FFF2-40B4-BE49-F238E27FC236}">
                <a16:creationId xmlns:a16="http://schemas.microsoft.com/office/drawing/2014/main" id="{03753C73-C9A5-FEC1-4F9F-71AA57F350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BD4D8-1FE8-D8DC-8572-58665EB42D3C}"/>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3340804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B4A40-7A37-65C7-6B29-39595723AF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703055-C6C8-8EE0-4AFE-7F73889C83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73CA23-4138-12A8-2485-632141A29A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422B5C-B3D5-A6EF-5E8C-B79EC2BEA3C5}"/>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6" name="Footer Placeholder 5">
            <a:extLst>
              <a:ext uri="{FF2B5EF4-FFF2-40B4-BE49-F238E27FC236}">
                <a16:creationId xmlns:a16="http://schemas.microsoft.com/office/drawing/2014/main" id="{D6EF577D-3ABB-7AA7-06FC-9EE16717D9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3B01DE-2753-211F-3E9F-12669F4B9E6B}"/>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2859420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3839D-B104-65B6-5C79-8BBB64FDC3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B2E272-EF16-1564-9D9D-3478ABE100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DC5E86-7944-173D-76E7-29545BD2A4DC}"/>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5" name="Footer Placeholder 4">
            <a:extLst>
              <a:ext uri="{FF2B5EF4-FFF2-40B4-BE49-F238E27FC236}">
                <a16:creationId xmlns:a16="http://schemas.microsoft.com/office/drawing/2014/main" id="{94346BF5-2731-8757-D5D9-616074ED3C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A008D-C0E2-A61B-B85F-0F3848010A9A}"/>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4138361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1CFB60-1C5F-CDE2-0729-6DCAAFCD45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2296C7-11B8-D36D-89ED-7548572987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9ED90-AC3C-24AD-D435-F9DEA78D1AC4}"/>
              </a:ext>
            </a:extLst>
          </p:cNvPr>
          <p:cNvSpPr>
            <a:spLocks noGrp="1"/>
          </p:cNvSpPr>
          <p:nvPr>
            <p:ph type="dt" sz="half" idx="10"/>
          </p:nvPr>
        </p:nvSpPr>
        <p:spPr/>
        <p:txBody>
          <a:bodyPr/>
          <a:lstStyle/>
          <a:p>
            <a:fld id="{0B581157-A922-4232-B384-E5554256BD7E}" type="datetimeFigureOut">
              <a:rPr lang="en-GB" smtClean="0"/>
              <a:t>27/07/2026</a:t>
            </a:fld>
            <a:endParaRPr lang="en-GB"/>
          </a:p>
        </p:txBody>
      </p:sp>
      <p:sp>
        <p:nvSpPr>
          <p:cNvPr id="5" name="Footer Placeholder 4">
            <a:extLst>
              <a:ext uri="{FF2B5EF4-FFF2-40B4-BE49-F238E27FC236}">
                <a16:creationId xmlns:a16="http://schemas.microsoft.com/office/drawing/2014/main" id="{A49E1B26-C150-3086-2BCD-7E669168D9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6CB0E-5DAD-D4EC-79D4-7814CAC5FFC3}"/>
              </a:ext>
            </a:extLst>
          </p:cNvPr>
          <p:cNvSpPr>
            <a:spLocks noGrp="1"/>
          </p:cNvSpPr>
          <p:nvPr>
            <p:ph type="sldNum" sz="quarter" idx="12"/>
          </p:nvPr>
        </p:nvSpPr>
        <p:spPr/>
        <p:txBody>
          <a:bodyPr/>
          <a:lstStyle/>
          <a:p>
            <a:fld id="{2DF6AF78-9608-4D75-8B87-8521C2C640E7}" type="slidenum">
              <a:rPr lang="en-GB" smtClean="0"/>
              <a:t>‹#›</a:t>
            </a:fld>
            <a:endParaRPr lang="en-GB"/>
          </a:p>
        </p:txBody>
      </p:sp>
    </p:spTree>
    <p:extLst>
      <p:ext uri="{BB962C8B-B14F-4D97-AF65-F5344CB8AC3E}">
        <p14:creationId xmlns:p14="http://schemas.microsoft.com/office/powerpoint/2010/main" val="2910331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9BC326-71AC-7357-F5A0-6B83BCEDE0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BF68E0-12E6-DF2F-D562-643548210A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9B7A1-A809-3111-08A0-C8345B5175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581157-A922-4232-B384-E5554256BD7E}" type="datetimeFigureOut">
              <a:rPr lang="en-GB" smtClean="0"/>
              <a:t>27/07/2026</a:t>
            </a:fld>
            <a:endParaRPr lang="en-GB"/>
          </a:p>
        </p:txBody>
      </p:sp>
      <p:sp>
        <p:nvSpPr>
          <p:cNvPr id="5" name="Footer Placeholder 4">
            <a:extLst>
              <a:ext uri="{FF2B5EF4-FFF2-40B4-BE49-F238E27FC236}">
                <a16:creationId xmlns:a16="http://schemas.microsoft.com/office/drawing/2014/main" id="{4B4397C9-8419-88DD-15F5-E335F263B7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D75FCA-E3F1-D582-6705-5806537B42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F6AF78-9608-4D75-8B87-8521C2C640E7}" type="slidenum">
              <a:rPr lang="en-GB" smtClean="0"/>
              <a:t>‹#›</a:t>
            </a:fld>
            <a:endParaRPr lang="en-GB"/>
          </a:p>
        </p:txBody>
      </p:sp>
    </p:spTree>
    <p:extLst>
      <p:ext uri="{BB962C8B-B14F-4D97-AF65-F5344CB8AC3E}">
        <p14:creationId xmlns:p14="http://schemas.microsoft.com/office/powerpoint/2010/main" val="29316972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loating Numbers And Letters On Top Of A Book">
            <a:extLst>
              <a:ext uri="{FF2B5EF4-FFF2-40B4-BE49-F238E27FC236}">
                <a16:creationId xmlns:a16="http://schemas.microsoft.com/office/drawing/2014/main" id="{E95E9113-A2BF-E4CF-C19F-9C2265FD877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15D46-F012-0033-41D6-FE568046608B}"/>
              </a:ext>
            </a:extLst>
          </p:cNvPr>
          <p:cNvSpPr>
            <a:spLocks noGrp="1"/>
          </p:cNvSpPr>
          <p:nvPr>
            <p:ph type="ctrTitle"/>
          </p:nvPr>
        </p:nvSpPr>
        <p:spPr>
          <a:xfrm>
            <a:off x="321733" y="554845"/>
            <a:ext cx="10656891" cy="3902673"/>
          </a:xfrm>
        </p:spPr>
        <p:txBody>
          <a:bodyPr anchor="t">
            <a:normAutofit/>
          </a:bodyPr>
          <a:lstStyle/>
          <a:p>
            <a:pPr algn="l"/>
            <a:br>
              <a:rPr lang="en-US" sz="5200">
                <a:solidFill>
                  <a:srgbClr val="FFFFFF"/>
                </a:solidFill>
              </a:rPr>
            </a:br>
            <a:r>
              <a:rPr lang="en-US" sz="5200">
                <a:solidFill>
                  <a:srgbClr val="FFFFFF"/>
                </a:solidFill>
              </a:rPr>
              <a:t>Academic Skills </a:t>
            </a:r>
            <a:br>
              <a:rPr lang="en-US" sz="5200">
                <a:solidFill>
                  <a:srgbClr val="FFFFFF"/>
                </a:solidFill>
              </a:rPr>
            </a:br>
            <a:r>
              <a:rPr lang="en-US" sz="5200">
                <a:solidFill>
                  <a:srgbClr val="FFFFFF"/>
                </a:solidFill>
              </a:rPr>
              <a:t>Evaluating an Academic Source on Time Management for Student Success</a:t>
            </a:r>
            <a:endParaRPr lang="en-GB" sz="520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A0D321E-A74F-C519-A8A6-FEC0FB85F598}"/>
              </a:ext>
            </a:extLst>
          </p:cNvPr>
          <p:cNvSpPr>
            <a:spLocks noGrp="1"/>
          </p:cNvSpPr>
          <p:nvPr>
            <p:ph type="subTitle" idx="1"/>
          </p:nvPr>
        </p:nvSpPr>
        <p:spPr>
          <a:xfrm>
            <a:off x="315523" y="4718033"/>
            <a:ext cx="10678296" cy="1175039"/>
          </a:xfrm>
        </p:spPr>
        <p:txBody>
          <a:bodyPr anchor="b">
            <a:normAutofit/>
          </a:bodyPr>
          <a:lstStyle/>
          <a:p>
            <a:pPr algn="l"/>
            <a:r>
              <a:rPr lang="en-US">
                <a:solidFill>
                  <a:srgbClr val="FFFFFF"/>
                </a:solidFill>
              </a:rPr>
              <a:t>Student Name: Cezar Petre </a:t>
            </a:r>
          </a:p>
          <a:p>
            <a:pPr algn="l"/>
            <a:r>
              <a:rPr lang="en-US">
                <a:solidFill>
                  <a:srgbClr val="FFFFFF"/>
                </a:solidFill>
              </a:rPr>
              <a:t>Student ID:2545354</a:t>
            </a:r>
            <a:endParaRPr lang="en-GB">
              <a:solidFill>
                <a:srgbClr val="FFFFFF"/>
              </a:solidFill>
            </a:endParaRPr>
          </a:p>
        </p:txBody>
      </p:sp>
    </p:spTree>
    <p:extLst>
      <p:ext uri="{BB962C8B-B14F-4D97-AF65-F5344CB8AC3E}">
        <p14:creationId xmlns:p14="http://schemas.microsoft.com/office/powerpoint/2010/main" val="2239791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A328A-161C-F6CC-0A6D-66CFE1BF91E7}"/>
              </a:ext>
            </a:extLst>
          </p:cNvPr>
          <p:cNvSpPr>
            <a:spLocks noGrp="1"/>
          </p:cNvSpPr>
          <p:nvPr>
            <p:ph type="title"/>
          </p:nvPr>
        </p:nvSpPr>
        <p:spPr>
          <a:xfrm>
            <a:off x="4553733" y="548464"/>
            <a:ext cx="6798541" cy="1675623"/>
          </a:xfrm>
        </p:spPr>
        <p:txBody>
          <a:bodyPr anchor="b">
            <a:normAutofit/>
          </a:bodyPr>
          <a:lstStyle/>
          <a:p>
            <a:r>
              <a:rPr lang="en-GB" sz="4000"/>
              <a:t>Introduction</a:t>
            </a:r>
          </a:p>
        </p:txBody>
      </p:sp>
      <p:pic>
        <p:nvPicPr>
          <p:cNvPr id="6" name="Picture 5">
            <a:extLst>
              <a:ext uri="{FF2B5EF4-FFF2-40B4-BE49-F238E27FC236}">
                <a16:creationId xmlns:a16="http://schemas.microsoft.com/office/drawing/2014/main" id="{78EF5952-83D9-FDFA-8DB8-D87F0F794D25}"/>
              </a:ext>
            </a:extLst>
          </p:cNvPr>
          <p:cNvPicPr>
            <a:picLocks noChangeAspect="1"/>
          </p:cNvPicPr>
          <p:nvPr/>
        </p:nvPicPr>
        <p:blipFill>
          <a:blip r:embed="rId3"/>
          <a:srcRect l="4431" r="54723" b="-1"/>
          <a:stretch>
            <a:fillRect/>
          </a:stretch>
        </p:blipFill>
        <p:spPr>
          <a:xfrm>
            <a:off x="1" y="10"/>
            <a:ext cx="4196496" cy="6857990"/>
          </a:xfrm>
          <a:prstGeom prst="rect">
            <a:avLst/>
          </a:prstGeom>
          <a:effectLst/>
        </p:spPr>
      </p:pic>
      <p:graphicFrame>
        <p:nvGraphicFramePr>
          <p:cNvPr id="21" name="Content Placeholder 2">
            <a:extLst>
              <a:ext uri="{FF2B5EF4-FFF2-40B4-BE49-F238E27FC236}">
                <a16:creationId xmlns:a16="http://schemas.microsoft.com/office/drawing/2014/main" id="{1538F637-C2BC-0D16-C9B2-39CA87494332}"/>
              </a:ext>
            </a:extLst>
          </p:cNvPr>
          <p:cNvGraphicFramePr>
            <a:graphicFrameLocks noGrp="1"/>
          </p:cNvGraphicFramePr>
          <p:nvPr>
            <p:ph idx="1"/>
            <p:extLst>
              <p:ext uri="{D42A27DB-BD31-4B8C-83A1-F6EECF244321}">
                <p14:modId xmlns:p14="http://schemas.microsoft.com/office/powerpoint/2010/main" val="522671155"/>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2804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6D470-4789-3FEC-E20F-03003625C39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Selected Academic Source</a:t>
            </a:r>
          </a:p>
        </p:txBody>
      </p:sp>
      <p:graphicFrame>
        <p:nvGraphicFramePr>
          <p:cNvPr id="5" name="Content Placeholder 2">
            <a:extLst>
              <a:ext uri="{FF2B5EF4-FFF2-40B4-BE49-F238E27FC236}">
                <a16:creationId xmlns:a16="http://schemas.microsoft.com/office/drawing/2014/main" id="{C4A4863C-94A7-7561-3011-26B87D8FB6D0}"/>
              </a:ext>
            </a:extLst>
          </p:cNvPr>
          <p:cNvGraphicFramePr>
            <a:graphicFrameLocks noGrp="1"/>
          </p:cNvGraphicFramePr>
          <p:nvPr>
            <p:ph idx="1"/>
            <p:extLst>
              <p:ext uri="{D42A27DB-BD31-4B8C-83A1-F6EECF244321}">
                <p14:modId xmlns:p14="http://schemas.microsoft.com/office/powerpoint/2010/main" val="23309626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7641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09799-A05E-FBEC-57E2-1CFBADB8FA2F}"/>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Finding and Choosing the Source</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1BF9BA4-4E7C-FE31-3E56-832176571B07}"/>
              </a:ext>
            </a:extLst>
          </p:cNvPr>
          <p:cNvGraphicFramePr>
            <a:graphicFrameLocks noGrp="1"/>
          </p:cNvGraphicFramePr>
          <p:nvPr>
            <p:ph idx="1"/>
            <p:extLst>
              <p:ext uri="{D42A27DB-BD31-4B8C-83A1-F6EECF244321}">
                <p14:modId xmlns:p14="http://schemas.microsoft.com/office/powerpoint/2010/main" val="294169858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6654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BADF0-AD49-0765-4407-90A1EAF0C7D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Relevance and Usefulness</a:t>
            </a:r>
          </a:p>
        </p:txBody>
      </p:sp>
      <p:graphicFrame>
        <p:nvGraphicFramePr>
          <p:cNvPr id="5" name="Content Placeholder 2">
            <a:extLst>
              <a:ext uri="{FF2B5EF4-FFF2-40B4-BE49-F238E27FC236}">
                <a16:creationId xmlns:a16="http://schemas.microsoft.com/office/drawing/2014/main" id="{D8034208-25FF-8CFC-31A0-15D17B86538E}"/>
              </a:ext>
            </a:extLst>
          </p:cNvPr>
          <p:cNvGraphicFramePr>
            <a:graphicFrameLocks noGrp="1"/>
          </p:cNvGraphicFramePr>
          <p:nvPr>
            <p:ph idx="1"/>
            <p:extLst>
              <p:ext uri="{D42A27DB-BD31-4B8C-83A1-F6EECF244321}">
                <p14:modId xmlns:p14="http://schemas.microsoft.com/office/powerpoint/2010/main" val="37246880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280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CA3C0-C584-C277-1B00-025F4CA1DA0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Currency, Credibility and Reliability</a:t>
            </a:r>
          </a:p>
        </p:txBody>
      </p:sp>
      <p:graphicFrame>
        <p:nvGraphicFramePr>
          <p:cNvPr id="5" name="Content Placeholder 2">
            <a:extLst>
              <a:ext uri="{FF2B5EF4-FFF2-40B4-BE49-F238E27FC236}">
                <a16:creationId xmlns:a16="http://schemas.microsoft.com/office/drawing/2014/main" id="{EA4EE384-7CE5-29A6-1902-109A6C38513A}"/>
              </a:ext>
            </a:extLst>
          </p:cNvPr>
          <p:cNvGraphicFramePr>
            <a:graphicFrameLocks noGrp="1"/>
          </p:cNvGraphicFramePr>
          <p:nvPr>
            <p:ph idx="1"/>
            <p:extLst>
              <p:ext uri="{D42A27DB-BD31-4B8C-83A1-F6EECF244321}">
                <p14:modId xmlns:p14="http://schemas.microsoft.com/office/powerpoint/2010/main" val="4606907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1920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CFF2A-6BC1-B0EC-C32D-164F3009819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Reference List </a:t>
            </a:r>
          </a:p>
        </p:txBody>
      </p:sp>
      <p:graphicFrame>
        <p:nvGraphicFramePr>
          <p:cNvPr id="5" name="Content Placeholder 2">
            <a:extLst>
              <a:ext uri="{FF2B5EF4-FFF2-40B4-BE49-F238E27FC236}">
                <a16:creationId xmlns:a16="http://schemas.microsoft.com/office/drawing/2014/main" id="{F5A084A4-CAA8-77D2-B259-0BA00173F11C}"/>
              </a:ext>
            </a:extLst>
          </p:cNvPr>
          <p:cNvGraphicFramePr>
            <a:graphicFrameLocks noGrp="1"/>
          </p:cNvGraphicFramePr>
          <p:nvPr>
            <p:ph idx="1"/>
            <p:extLst>
              <p:ext uri="{D42A27DB-BD31-4B8C-83A1-F6EECF244321}">
                <p14:modId xmlns:p14="http://schemas.microsoft.com/office/powerpoint/2010/main" val="30863412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5155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1212</Words>
  <PresentationFormat>Widescreen</PresentationFormat>
  <Paragraphs>48</Paragraphs>
  <Slides>7</Slides>
  <Notes>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 Academic Skills  Evaluating an Academic Source on Time Management for Student Success</vt:lpstr>
      <vt:lpstr>Introduction</vt:lpstr>
      <vt:lpstr>Selected Academic Source</vt:lpstr>
      <vt:lpstr>Finding and Choosing the Source</vt:lpstr>
      <vt:lpstr>Relevance and Usefulness</vt:lpstr>
      <vt:lpstr>Currency, Credibility and Reliability</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2026-07-27T10:33:15Z</dcterms:created>
  <dcterms:modified xsi:type="dcterms:W3CDTF">2026-07-27T13:30:22Z</dcterms:modified>
</cp:coreProperties>
</file>