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8" r:id="rId1"/>
  </p:sldMasterIdLst>
  <p:notesMasterIdLst>
    <p:notesMasterId r:id="rId12"/>
  </p:notesMasterIdLst>
  <p:sldIdLst>
    <p:sldId id="256" r:id="rId2"/>
    <p:sldId id="259" r:id="rId3"/>
    <p:sldId id="260" r:id="rId4"/>
    <p:sldId id="265" r:id="rId5"/>
    <p:sldId id="266" r:id="rId6"/>
    <p:sldId id="261" r:id="rId7"/>
    <p:sldId id="262" r:id="rId8"/>
    <p:sldId id="263" r:id="rId9"/>
    <p:sldId id="257"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y Drewett" initials="AD" lastIdx="2" clrIdx="0">
    <p:extLst>
      <p:ext uri="{19B8F6BF-5375-455C-9EA6-DF929625EA0E}">
        <p15:presenceInfo xmlns:p15="http://schemas.microsoft.com/office/powerpoint/2012/main" userId="77709bd32c5a551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C5A5FC-2D7D-408D-A768-D25B22B6E484}" v="318" dt="2021-04-17T12:42:24.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77010" autoAdjust="0"/>
  </p:normalViewPr>
  <p:slideViewPr>
    <p:cSldViewPr snapToGrid="0">
      <p:cViewPr>
        <p:scale>
          <a:sx n="90" d="100"/>
          <a:sy n="90" d="100"/>
        </p:scale>
        <p:origin x="235"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Drewett" userId="77709bd32c5a5517" providerId="LiveId" clId="{6DC5A5FC-2D7D-408D-A768-D25B22B6E484}"/>
    <pc:docChg chg="undo redo custSel addSld delSld modSld sldOrd modMainMaster">
      <pc:chgData name="Amy Drewett" userId="77709bd32c5a5517" providerId="LiveId" clId="{6DC5A5FC-2D7D-408D-A768-D25B22B6E484}" dt="2021-04-17T13:17:48.419" v="14707" actId="20577"/>
      <pc:docMkLst>
        <pc:docMk/>
      </pc:docMkLst>
      <pc:sldChg chg="addSp delSp modSp mod setBg addAnim delAnim setClrOvrMap delDesignElem modNotesTx">
        <pc:chgData name="Amy Drewett" userId="77709bd32c5a5517" providerId="LiveId" clId="{6DC5A5FC-2D7D-408D-A768-D25B22B6E484}" dt="2021-04-17T13:17:48.419" v="14707" actId="20577"/>
        <pc:sldMkLst>
          <pc:docMk/>
          <pc:sldMk cId="814582709" sldId="256"/>
        </pc:sldMkLst>
        <pc:spChg chg="mod ord">
          <ac:chgData name="Amy Drewett" userId="77709bd32c5a5517" providerId="LiveId" clId="{6DC5A5FC-2D7D-408D-A768-D25B22B6E484}" dt="2021-04-17T13:17:48.419" v="14707" actId="20577"/>
          <ac:spMkLst>
            <pc:docMk/>
            <pc:sldMk cId="814582709" sldId="256"/>
            <ac:spMk id="2" creationId="{2D8AD2D3-8333-4678-B6F9-4564F93D1380}"/>
          </ac:spMkLst>
        </pc:spChg>
        <pc:spChg chg="mod">
          <ac:chgData name="Amy Drewett" userId="77709bd32c5a5517" providerId="LiveId" clId="{6DC5A5FC-2D7D-408D-A768-D25B22B6E484}" dt="2021-04-17T05:35:23.423" v="10467" actId="20577"/>
          <ac:spMkLst>
            <pc:docMk/>
            <pc:sldMk cId="814582709" sldId="256"/>
            <ac:spMk id="3" creationId="{1298F87B-B289-48D0-B91C-3FD23BA84517}"/>
          </ac:spMkLst>
        </pc:spChg>
        <pc:spChg chg="add del">
          <ac:chgData name="Amy Drewett" userId="77709bd32c5a5517" providerId="LiveId" clId="{6DC5A5FC-2D7D-408D-A768-D25B22B6E484}" dt="2021-04-12T18:44:47.386" v="6720" actId="26606"/>
          <ac:spMkLst>
            <pc:docMk/>
            <pc:sldMk cId="814582709" sldId="256"/>
            <ac:spMk id="5" creationId="{864672EB-02A8-48AB-BCFB-00B78DBA6A1E}"/>
          </ac:spMkLst>
        </pc:spChg>
        <pc:spChg chg="add del">
          <ac:chgData name="Amy Drewett" userId="77709bd32c5a5517" providerId="LiveId" clId="{6DC5A5FC-2D7D-408D-A768-D25B22B6E484}" dt="2021-04-12T18:44:47.386" v="6720" actId="26606"/>
          <ac:spMkLst>
            <pc:docMk/>
            <pc:sldMk cId="814582709" sldId="256"/>
            <ac:spMk id="6" creationId="{7255A803-13A1-44E9-ACA9-889A5CC39BB5}"/>
          </ac:spMkLst>
        </pc:spChg>
        <pc:spChg chg="add del">
          <ac:chgData name="Amy Drewett" userId="77709bd32c5a5517" providerId="LiveId" clId="{6DC5A5FC-2D7D-408D-A768-D25B22B6E484}" dt="2021-04-12T18:44:47.386" v="6720" actId="26606"/>
          <ac:spMkLst>
            <pc:docMk/>
            <pc:sldMk cId="814582709" sldId="256"/>
            <ac:spMk id="7" creationId="{BC82C52F-0333-430E-AF00-FA48A518A1A5}"/>
          </ac:spMkLst>
        </pc:spChg>
        <pc:spChg chg="add del">
          <ac:chgData name="Amy Drewett" userId="77709bd32c5a5517" providerId="LiveId" clId="{6DC5A5FC-2D7D-408D-A768-D25B22B6E484}" dt="2021-04-12T18:42:13.901" v="6691"/>
          <ac:spMkLst>
            <pc:docMk/>
            <pc:sldMk cId="814582709" sldId="256"/>
            <ac:spMk id="8" creationId="{6DDA8CE9-E0A6-4FF2-823D-D08607606DC2}"/>
          </ac:spMkLst>
        </pc:spChg>
        <pc:spChg chg="add del">
          <ac:chgData name="Amy Drewett" userId="77709bd32c5a5517" providerId="LiveId" clId="{6DC5A5FC-2D7D-408D-A768-D25B22B6E484}" dt="2021-04-12T18:42:13.901" v="6691"/>
          <ac:spMkLst>
            <pc:docMk/>
            <pc:sldMk cId="814582709" sldId="256"/>
            <ac:spMk id="10" creationId="{11195564-33B9-434B-9641-764F5905A56F}"/>
          </ac:spMkLst>
        </pc:spChg>
        <pc:spChg chg="add del">
          <ac:chgData name="Amy Drewett" userId="77709bd32c5a5517" providerId="LiveId" clId="{6DC5A5FC-2D7D-408D-A768-D25B22B6E484}" dt="2021-04-12T18:45:20.728" v="6734" actId="26606"/>
          <ac:spMkLst>
            <pc:docMk/>
            <pc:sldMk cId="814582709" sldId="256"/>
            <ac:spMk id="11" creationId="{1C69834E-5EEE-4D61-833E-04928896454C}"/>
          </ac:spMkLst>
        </pc:spChg>
        <pc:spChg chg="add del">
          <ac:chgData name="Amy Drewett" userId="77709bd32c5a5517" providerId="LiveId" clId="{6DC5A5FC-2D7D-408D-A768-D25B22B6E484}" dt="2021-04-12T18:45:20.728" v="6734" actId="26606"/>
          <ac:spMkLst>
            <pc:docMk/>
            <pc:sldMk cId="814582709" sldId="256"/>
            <ac:spMk id="13" creationId="{58E5D9BA-46E7-4BFA-9C74-75495BF6F54D}"/>
          </ac:spMkLst>
        </pc:spChg>
        <pc:spChg chg="add del">
          <ac:chgData name="Amy Drewett" userId="77709bd32c5a5517" providerId="LiveId" clId="{6DC5A5FC-2D7D-408D-A768-D25B22B6E484}" dt="2021-04-12T18:45:20.728" v="6734" actId="26606"/>
          <ac:spMkLst>
            <pc:docMk/>
            <pc:sldMk cId="814582709" sldId="256"/>
            <ac:spMk id="15" creationId="{5B033D76-5800-44B6-AFE9-EE2106935115}"/>
          </ac:spMkLst>
        </pc:spChg>
        <pc:spChg chg="add del">
          <ac:chgData name="Amy Drewett" userId="77709bd32c5a5517" providerId="LiveId" clId="{6DC5A5FC-2D7D-408D-A768-D25B22B6E484}" dt="2021-04-12T18:45:20.728" v="6734" actId="26606"/>
          <ac:spMkLst>
            <pc:docMk/>
            <pc:sldMk cId="814582709" sldId="256"/>
            <ac:spMk id="17" creationId="{522D6F85-FFBA-4F81-AEE5-AAA17CB7AA98}"/>
          </ac:spMkLst>
        </pc:spChg>
        <pc:spChg chg="add del">
          <ac:chgData name="Amy Drewett" userId="77709bd32c5a5517" providerId="LiveId" clId="{6DC5A5FC-2D7D-408D-A768-D25B22B6E484}" dt="2021-04-12T18:45:20.728" v="6734" actId="26606"/>
          <ac:spMkLst>
            <pc:docMk/>
            <pc:sldMk cId="814582709" sldId="256"/>
            <ac:spMk id="19" creationId="{13B31514-E6DF-4357-9EEA-EFB7983080DA}"/>
          </ac:spMkLst>
        </pc:spChg>
        <pc:spChg chg="add del">
          <ac:chgData name="Amy Drewett" userId="77709bd32c5a5517" providerId="LiveId" clId="{6DC5A5FC-2D7D-408D-A768-D25B22B6E484}" dt="2021-04-12T18:41:31.875" v="6683" actId="26606"/>
          <ac:spMkLst>
            <pc:docMk/>
            <pc:sldMk cId="814582709" sldId="256"/>
            <ac:spMk id="23" creationId="{2A8AA5BC-4F7A-4226-8F99-6D824B226A97}"/>
          </ac:spMkLst>
        </pc:spChg>
        <pc:spChg chg="add del">
          <ac:chgData name="Amy Drewett" userId="77709bd32c5a5517" providerId="LiveId" clId="{6DC5A5FC-2D7D-408D-A768-D25B22B6E484}" dt="2021-04-12T18:41:31.875" v="6683" actId="26606"/>
          <ac:spMkLst>
            <pc:docMk/>
            <pc:sldMk cId="814582709" sldId="256"/>
            <ac:spMk id="25" creationId="{5BC87C3E-1040-4EE4-9BDB-9537F7A1B335}"/>
          </ac:spMkLst>
        </pc:spChg>
        <pc:spChg chg="add del">
          <ac:chgData name="Amy Drewett" userId="77709bd32c5a5517" providerId="LiveId" clId="{6DC5A5FC-2D7D-408D-A768-D25B22B6E484}" dt="2021-04-12T18:41:03.898" v="6681" actId="26606"/>
          <ac:spMkLst>
            <pc:docMk/>
            <pc:sldMk cId="814582709" sldId="256"/>
            <ac:spMk id="26" creationId="{2A8AA5BC-4F7A-4226-8F99-6D824B226A97}"/>
          </ac:spMkLst>
        </pc:spChg>
        <pc:spChg chg="add del">
          <ac:chgData name="Amy Drewett" userId="77709bd32c5a5517" providerId="LiveId" clId="{6DC5A5FC-2D7D-408D-A768-D25B22B6E484}" dt="2021-04-12T18:41:03.898" v="6681" actId="26606"/>
          <ac:spMkLst>
            <pc:docMk/>
            <pc:sldMk cId="814582709" sldId="256"/>
            <ac:spMk id="30" creationId="{5BC87C3E-1040-4EE4-9BDB-9537F7A1B335}"/>
          </ac:spMkLst>
        </pc:spChg>
        <pc:spChg chg="add del">
          <ac:chgData name="Amy Drewett" userId="77709bd32c5a5517" providerId="LiveId" clId="{6DC5A5FC-2D7D-408D-A768-D25B22B6E484}" dt="2021-04-12T18:41:44.478" v="6685" actId="26606"/>
          <ac:spMkLst>
            <pc:docMk/>
            <pc:sldMk cId="814582709" sldId="256"/>
            <ac:spMk id="31" creationId="{6F9EB9F2-07E2-4D64-BBD8-BB5B217F1218}"/>
          </ac:spMkLst>
        </pc:spChg>
        <pc:spChg chg="add del">
          <ac:chgData name="Amy Drewett" userId="77709bd32c5a5517" providerId="LiveId" clId="{6DC5A5FC-2D7D-408D-A768-D25B22B6E484}" dt="2021-04-12T19:28:37.371" v="7363"/>
          <ac:spMkLst>
            <pc:docMk/>
            <pc:sldMk cId="814582709" sldId="256"/>
            <ac:spMk id="35" creationId="{30C74CD3-A7BA-4F2E-BC3B-C9E8353C9F83}"/>
          </ac:spMkLst>
        </pc:spChg>
        <pc:spChg chg="add del">
          <ac:chgData name="Amy Drewett" userId="77709bd32c5a5517" providerId="LiveId" clId="{6DC5A5FC-2D7D-408D-A768-D25B22B6E484}" dt="2021-04-12T19:28:37.371" v="7363"/>
          <ac:spMkLst>
            <pc:docMk/>
            <pc:sldMk cId="814582709" sldId="256"/>
            <ac:spMk id="36" creationId="{03965C84-D76E-4618-9E0B-CD6F15D103E7}"/>
          </ac:spMkLst>
        </pc:spChg>
        <pc:spChg chg="add del">
          <ac:chgData name="Amy Drewett" userId="77709bd32c5a5517" providerId="LiveId" clId="{6DC5A5FC-2D7D-408D-A768-D25B22B6E484}" dt="2021-04-12T19:28:37.371" v="7363"/>
          <ac:spMkLst>
            <pc:docMk/>
            <pc:sldMk cId="814582709" sldId="256"/>
            <ac:spMk id="37" creationId="{52AEC266-7735-48E3-ADBD-EC9024CFD410}"/>
          </ac:spMkLst>
        </pc:spChg>
        <pc:spChg chg="add del">
          <ac:chgData name="Amy Drewett" userId="77709bd32c5a5517" providerId="LiveId" clId="{6DC5A5FC-2D7D-408D-A768-D25B22B6E484}" dt="2021-04-12T19:28:37.371" v="7363"/>
          <ac:spMkLst>
            <pc:docMk/>
            <pc:sldMk cId="814582709" sldId="256"/>
            <ac:spMk id="38" creationId="{799190E8-5D18-4262-9BCD-ED6E6DB6EE3A}"/>
          </ac:spMkLst>
        </pc:spChg>
        <pc:spChg chg="add del">
          <ac:chgData name="Amy Drewett" userId="77709bd32c5a5517" providerId="LiveId" clId="{6DC5A5FC-2D7D-408D-A768-D25B22B6E484}" dt="2021-04-12T19:28:37.371" v="7363"/>
          <ac:spMkLst>
            <pc:docMk/>
            <pc:sldMk cId="814582709" sldId="256"/>
            <ac:spMk id="39" creationId="{4C8210C6-EC0C-4277-ACE3-B3BFB1E294C8}"/>
          </ac:spMkLst>
        </pc:spChg>
        <pc:spChg chg="add del">
          <ac:chgData name="Amy Drewett" userId="77709bd32c5a5517" providerId="LiveId" clId="{6DC5A5FC-2D7D-408D-A768-D25B22B6E484}" dt="2021-04-12T19:29:04.974" v="7367" actId="26606"/>
          <ac:spMkLst>
            <pc:docMk/>
            <pc:sldMk cId="814582709" sldId="256"/>
            <ac:spMk id="43" creationId="{1C69834E-5EEE-4D61-833E-04928896454C}"/>
          </ac:spMkLst>
        </pc:spChg>
        <pc:spChg chg="add del">
          <ac:chgData name="Amy Drewett" userId="77709bd32c5a5517" providerId="LiveId" clId="{6DC5A5FC-2D7D-408D-A768-D25B22B6E484}" dt="2021-04-12T19:29:04.974" v="7367" actId="26606"/>
          <ac:spMkLst>
            <pc:docMk/>
            <pc:sldMk cId="814582709" sldId="256"/>
            <ac:spMk id="44" creationId="{58E5D9BA-46E7-4BFA-9C74-75495BF6F54D}"/>
          </ac:spMkLst>
        </pc:spChg>
        <pc:spChg chg="add del">
          <ac:chgData name="Amy Drewett" userId="77709bd32c5a5517" providerId="LiveId" clId="{6DC5A5FC-2D7D-408D-A768-D25B22B6E484}" dt="2021-04-12T19:29:04.974" v="7367" actId="26606"/>
          <ac:spMkLst>
            <pc:docMk/>
            <pc:sldMk cId="814582709" sldId="256"/>
            <ac:spMk id="45" creationId="{5B033D76-5800-44B6-AFE9-EE2106935115}"/>
          </ac:spMkLst>
        </pc:spChg>
        <pc:spChg chg="add del">
          <ac:chgData name="Amy Drewett" userId="77709bd32c5a5517" providerId="LiveId" clId="{6DC5A5FC-2D7D-408D-A768-D25B22B6E484}" dt="2021-04-12T19:29:04.974" v="7367" actId="26606"/>
          <ac:spMkLst>
            <pc:docMk/>
            <pc:sldMk cId="814582709" sldId="256"/>
            <ac:spMk id="46" creationId="{522D6F85-FFBA-4F81-AEE5-AAA17CB7AA98}"/>
          </ac:spMkLst>
        </pc:spChg>
        <pc:spChg chg="add del">
          <ac:chgData name="Amy Drewett" userId="77709bd32c5a5517" providerId="LiveId" clId="{6DC5A5FC-2D7D-408D-A768-D25B22B6E484}" dt="2021-04-12T19:29:04.974" v="7367" actId="26606"/>
          <ac:spMkLst>
            <pc:docMk/>
            <pc:sldMk cId="814582709" sldId="256"/>
            <ac:spMk id="47" creationId="{13B31514-E6DF-4357-9EEA-EFB7983080DA}"/>
          </ac:spMkLst>
        </pc:spChg>
        <pc:spChg chg="add del">
          <ac:chgData name="Amy Drewett" userId="77709bd32c5a5517" providerId="LiveId" clId="{6DC5A5FC-2D7D-408D-A768-D25B22B6E484}" dt="2021-04-12T19:33:09.963" v="7427" actId="26606"/>
          <ac:spMkLst>
            <pc:docMk/>
            <pc:sldMk cId="814582709" sldId="256"/>
            <ac:spMk id="50" creationId="{1C69834E-5EEE-4D61-833E-04928896454C}"/>
          </ac:spMkLst>
        </pc:spChg>
        <pc:spChg chg="add del">
          <ac:chgData name="Amy Drewett" userId="77709bd32c5a5517" providerId="LiveId" clId="{6DC5A5FC-2D7D-408D-A768-D25B22B6E484}" dt="2021-04-12T19:29:18.832" v="7370"/>
          <ac:spMkLst>
            <pc:docMk/>
            <pc:sldMk cId="814582709" sldId="256"/>
            <ac:spMk id="51" creationId="{1BF0792A-0F2B-4A2E-AB38-0A4F18A3072D}"/>
          </ac:spMkLst>
        </pc:spChg>
        <pc:spChg chg="add del">
          <ac:chgData name="Amy Drewett" userId="77709bd32c5a5517" providerId="LiveId" clId="{6DC5A5FC-2D7D-408D-A768-D25B22B6E484}" dt="2021-04-12T19:29:18.832" v="7370"/>
          <ac:spMkLst>
            <pc:docMk/>
            <pc:sldMk cId="814582709" sldId="256"/>
            <ac:spMk id="52" creationId="{F57DB18D-C2F1-4C8C-8808-9C01ECE6834E}"/>
          </ac:spMkLst>
        </pc:spChg>
        <pc:spChg chg="add del">
          <ac:chgData name="Amy Drewett" userId="77709bd32c5a5517" providerId="LiveId" clId="{6DC5A5FC-2D7D-408D-A768-D25B22B6E484}" dt="2021-04-12T19:33:09.963" v="7427" actId="26606"/>
          <ac:spMkLst>
            <pc:docMk/>
            <pc:sldMk cId="814582709" sldId="256"/>
            <ac:spMk id="59" creationId="{58E5D9BA-46E7-4BFA-9C74-75495BF6F54D}"/>
          </ac:spMkLst>
        </pc:spChg>
        <pc:spChg chg="add del">
          <ac:chgData name="Amy Drewett" userId="77709bd32c5a5517" providerId="LiveId" clId="{6DC5A5FC-2D7D-408D-A768-D25B22B6E484}" dt="2021-04-12T19:33:09.963" v="7427" actId="26606"/>
          <ac:spMkLst>
            <pc:docMk/>
            <pc:sldMk cId="814582709" sldId="256"/>
            <ac:spMk id="60" creationId="{5B033D76-5800-44B6-AFE9-EE2106935115}"/>
          </ac:spMkLst>
        </pc:spChg>
        <pc:spChg chg="add del">
          <ac:chgData name="Amy Drewett" userId="77709bd32c5a5517" providerId="LiveId" clId="{6DC5A5FC-2D7D-408D-A768-D25B22B6E484}" dt="2021-04-12T19:33:09.963" v="7427" actId="26606"/>
          <ac:spMkLst>
            <pc:docMk/>
            <pc:sldMk cId="814582709" sldId="256"/>
            <ac:spMk id="61" creationId="{522D6F85-FFBA-4F81-AEE5-AAA17CB7AA98}"/>
          </ac:spMkLst>
        </pc:spChg>
        <pc:spChg chg="add del">
          <ac:chgData name="Amy Drewett" userId="77709bd32c5a5517" providerId="LiveId" clId="{6DC5A5FC-2D7D-408D-A768-D25B22B6E484}" dt="2021-04-12T19:33:09.963" v="7427" actId="26606"/>
          <ac:spMkLst>
            <pc:docMk/>
            <pc:sldMk cId="814582709" sldId="256"/>
            <ac:spMk id="62" creationId="{13B31514-E6DF-4357-9EEA-EFB7983080DA}"/>
          </ac:spMkLst>
        </pc:spChg>
        <pc:spChg chg="add del">
          <ac:chgData name="Amy Drewett" userId="77709bd32c5a5517" providerId="LiveId" clId="{6DC5A5FC-2D7D-408D-A768-D25B22B6E484}" dt="2021-04-17T12:18:04.133" v="14150"/>
          <ac:spMkLst>
            <pc:docMk/>
            <pc:sldMk cId="814582709" sldId="256"/>
            <ac:spMk id="66" creationId="{30C74CD3-A7BA-4F2E-BC3B-C9E8353C9F83}"/>
          </ac:spMkLst>
        </pc:spChg>
        <pc:spChg chg="add del">
          <ac:chgData name="Amy Drewett" userId="77709bd32c5a5517" providerId="LiveId" clId="{6DC5A5FC-2D7D-408D-A768-D25B22B6E484}" dt="2021-04-17T12:18:04.133" v="14150"/>
          <ac:spMkLst>
            <pc:docMk/>
            <pc:sldMk cId="814582709" sldId="256"/>
            <ac:spMk id="67" creationId="{03965C84-D76E-4618-9E0B-CD6F15D103E7}"/>
          </ac:spMkLst>
        </pc:spChg>
        <pc:spChg chg="add del">
          <ac:chgData name="Amy Drewett" userId="77709bd32c5a5517" providerId="LiveId" clId="{6DC5A5FC-2D7D-408D-A768-D25B22B6E484}" dt="2021-04-17T12:18:04.133" v="14150"/>
          <ac:spMkLst>
            <pc:docMk/>
            <pc:sldMk cId="814582709" sldId="256"/>
            <ac:spMk id="68" creationId="{52AEC266-7735-48E3-ADBD-EC9024CFD410}"/>
          </ac:spMkLst>
        </pc:spChg>
        <pc:spChg chg="add del">
          <ac:chgData name="Amy Drewett" userId="77709bd32c5a5517" providerId="LiveId" clId="{6DC5A5FC-2D7D-408D-A768-D25B22B6E484}" dt="2021-04-17T12:18:04.133" v="14150"/>
          <ac:spMkLst>
            <pc:docMk/>
            <pc:sldMk cId="814582709" sldId="256"/>
            <ac:spMk id="69" creationId="{799190E8-5D18-4262-9BCD-ED6E6DB6EE3A}"/>
          </ac:spMkLst>
        </pc:spChg>
        <pc:spChg chg="add del">
          <ac:chgData name="Amy Drewett" userId="77709bd32c5a5517" providerId="LiveId" clId="{6DC5A5FC-2D7D-408D-A768-D25B22B6E484}" dt="2021-04-17T12:18:04.133" v="14150"/>
          <ac:spMkLst>
            <pc:docMk/>
            <pc:sldMk cId="814582709" sldId="256"/>
            <ac:spMk id="70" creationId="{4C8210C6-EC0C-4277-ACE3-B3BFB1E294C8}"/>
          </ac:spMkLst>
        </pc:spChg>
        <pc:grpChg chg="add del">
          <ac:chgData name="Amy Drewett" userId="77709bd32c5a5517" providerId="LiveId" clId="{6DC5A5FC-2D7D-408D-A768-D25B22B6E484}" dt="2021-04-12T18:42:13.901" v="6691"/>
          <ac:grpSpMkLst>
            <pc:docMk/>
            <pc:sldMk cId="814582709" sldId="256"/>
            <ac:grpSpMk id="12" creationId="{1D18C537-E336-47C4-836B-C342A230F8F3}"/>
          </ac:grpSpMkLst>
        </pc:grpChg>
        <pc:grpChg chg="add del">
          <ac:chgData name="Amy Drewett" userId="77709bd32c5a5517" providerId="LiveId" clId="{6DC5A5FC-2D7D-408D-A768-D25B22B6E484}" dt="2021-04-12T18:42:13.901" v="6691"/>
          <ac:grpSpMkLst>
            <pc:docMk/>
            <pc:sldMk cId="814582709" sldId="256"/>
            <ac:grpSpMk id="18" creationId="{5A1259D8-0C3A-4069-A22F-537BBBB61A9C}"/>
          </ac:grpSpMkLst>
        </pc:grpChg>
        <pc:grpChg chg="add del">
          <ac:chgData name="Amy Drewett" userId="77709bd32c5a5517" providerId="LiveId" clId="{6DC5A5FC-2D7D-408D-A768-D25B22B6E484}" dt="2021-04-12T19:29:18.832" v="7370"/>
          <ac:grpSpMkLst>
            <pc:docMk/>
            <pc:sldMk cId="814582709" sldId="256"/>
            <ac:grpSpMk id="53" creationId="{E5D935FA-3336-4941-9214-E250A5727F40}"/>
          </ac:grpSpMkLst>
        </pc:grpChg>
        <pc:picChg chg="add del">
          <ac:chgData name="Amy Drewett" userId="77709bd32c5a5517" providerId="LiveId" clId="{6DC5A5FC-2D7D-408D-A768-D25B22B6E484}" dt="2021-04-12T18:44:47.386" v="6720" actId="26606"/>
          <ac:picMkLst>
            <pc:docMk/>
            <pc:sldMk cId="814582709" sldId="256"/>
            <ac:picMk id="9" creationId="{5316A1D8-3445-4B94-B595-2285C05EEEBE}"/>
          </ac:picMkLst>
        </pc:picChg>
        <pc:picChg chg="add del">
          <ac:chgData name="Amy Drewett" userId="77709bd32c5a5517" providerId="LiveId" clId="{6DC5A5FC-2D7D-408D-A768-D25B22B6E484}" dt="2021-04-12T18:44:47.386" v="6720" actId="26606"/>
          <ac:picMkLst>
            <pc:docMk/>
            <pc:sldMk cId="814582709" sldId="256"/>
            <ac:picMk id="14" creationId="{BE9CCFFE-A385-4D35-8504-960F050EF7F8}"/>
          </ac:picMkLst>
        </pc:picChg>
        <pc:picChg chg="add del">
          <ac:chgData name="Amy Drewett" userId="77709bd32c5a5517" providerId="LiveId" clId="{6DC5A5FC-2D7D-408D-A768-D25B22B6E484}" dt="2021-04-12T18:44:47.386" v="6720" actId="26606"/>
          <ac:picMkLst>
            <pc:docMk/>
            <pc:sldMk cId="814582709" sldId="256"/>
            <ac:picMk id="16" creationId="{1AD41804-3572-46FD-8124-D3079B642712}"/>
          </ac:picMkLst>
        </pc:picChg>
        <pc:picChg chg="add del">
          <ac:chgData name="Amy Drewett" userId="77709bd32c5a5517" providerId="LiveId" clId="{6DC5A5FC-2D7D-408D-A768-D25B22B6E484}" dt="2021-04-12T18:44:47.386" v="6720" actId="26606"/>
          <ac:picMkLst>
            <pc:docMk/>
            <pc:sldMk cId="814582709" sldId="256"/>
            <ac:picMk id="20" creationId="{2FA7483C-C90B-453F-AB53-60D8FDE6D3F6}"/>
          </ac:picMkLst>
        </pc:picChg>
        <pc:picChg chg="add del">
          <ac:chgData name="Amy Drewett" userId="77709bd32c5a5517" providerId="LiveId" clId="{6DC5A5FC-2D7D-408D-A768-D25B22B6E484}" dt="2021-04-12T18:45:20.728" v="6734" actId="26606"/>
          <ac:picMkLst>
            <pc:docMk/>
            <pc:sldMk cId="814582709" sldId="256"/>
            <ac:picMk id="21" creationId="{4C401D57-600A-4C91-AC9A-14CA1ED6F7D8}"/>
          </ac:picMkLst>
        </pc:picChg>
        <pc:picChg chg="add del">
          <ac:chgData name="Amy Drewett" userId="77709bd32c5a5517" providerId="LiveId" clId="{6DC5A5FC-2D7D-408D-A768-D25B22B6E484}" dt="2021-04-12T19:28:37.371" v="7363"/>
          <ac:picMkLst>
            <pc:docMk/>
            <pc:sldMk cId="814582709" sldId="256"/>
            <ac:picMk id="42" creationId="{E1F61204-3411-4FA8-A4B1-FC1FBF130574}"/>
          </ac:picMkLst>
        </pc:picChg>
        <pc:picChg chg="add del">
          <ac:chgData name="Amy Drewett" userId="77709bd32c5a5517" providerId="LiveId" clId="{6DC5A5FC-2D7D-408D-A768-D25B22B6E484}" dt="2021-04-12T19:29:04.974" v="7367" actId="26606"/>
          <ac:picMkLst>
            <pc:docMk/>
            <pc:sldMk cId="814582709" sldId="256"/>
            <ac:picMk id="48" creationId="{4C401D57-600A-4C91-AC9A-14CA1ED6F7D8}"/>
          </ac:picMkLst>
        </pc:picChg>
        <pc:picChg chg="add del">
          <ac:chgData name="Amy Drewett" userId="77709bd32c5a5517" providerId="LiveId" clId="{6DC5A5FC-2D7D-408D-A768-D25B22B6E484}" dt="2021-04-12T19:29:18.832" v="7370"/>
          <ac:picMkLst>
            <pc:docMk/>
            <pc:sldMk cId="814582709" sldId="256"/>
            <ac:picMk id="58" creationId="{75CC23F7-9F20-4C4B-8608-BD4DE9728FA5}"/>
          </ac:picMkLst>
        </pc:picChg>
        <pc:picChg chg="add del">
          <ac:chgData name="Amy Drewett" userId="77709bd32c5a5517" providerId="LiveId" clId="{6DC5A5FC-2D7D-408D-A768-D25B22B6E484}" dt="2021-04-12T19:33:09.963" v="7427" actId="26606"/>
          <ac:picMkLst>
            <pc:docMk/>
            <pc:sldMk cId="814582709" sldId="256"/>
            <ac:picMk id="63" creationId="{4C401D57-600A-4C91-AC9A-14CA1ED6F7D8}"/>
          </ac:picMkLst>
        </pc:picChg>
        <pc:picChg chg="add del">
          <ac:chgData name="Amy Drewett" userId="77709bd32c5a5517" providerId="LiveId" clId="{6DC5A5FC-2D7D-408D-A768-D25B22B6E484}" dt="2021-04-17T12:18:04.133" v="14150"/>
          <ac:picMkLst>
            <pc:docMk/>
            <pc:sldMk cId="814582709" sldId="256"/>
            <ac:picMk id="73" creationId="{E1F61204-3411-4FA8-A4B1-FC1FBF130574}"/>
          </ac:picMkLst>
        </pc:picChg>
        <pc:cxnChg chg="add del">
          <ac:chgData name="Amy Drewett" userId="77709bd32c5a5517" providerId="LiveId" clId="{6DC5A5FC-2D7D-408D-A768-D25B22B6E484}" dt="2021-04-12T18:45:20.728" v="6734" actId="26606"/>
          <ac:cxnSpMkLst>
            <pc:docMk/>
            <pc:sldMk cId="814582709" sldId="256"/>
            <ac:cxnSpMk id="22" creationId="{412BDC66-00FA-4A3F-9BC7-BE05FF7705F8}"/>
          </ac:cxnSpMkLst>
        </pc:cxnChg>
        <pc:cxnChg chg="add del">
          <ac:chgData name="Amy Drewett" userId="77709bd32c5a5517" providerId="LiveId" clId="{6DC5A5FC-2D7D-408D-A768-D25B22B6E484}" dt="2021-04-12T18:41:31.875" v="6683" actId="26606"/>
          <ac:cxnSpMkLst>
            <pc:docMk/>
            <pc:sldMk cId="814582709" sldId="256"/>
            <ac:cxnSpMk id="24" creationId="{911DBBF1-3229-4BD9-B3D1-B4CA571E7431}"/>
          </ac:cxnSpMkLst>
        </pc:cxnChg>
        <pc:cxnChg chg="add del">
          <ac:chgData name="Amy Drewett" userId="77709bd32c5a5517" providerId="LiveId" clId="{6DC5A5FC-2D7D-408D-A768-D25B22B6E484}" dt="2021-04-12T18:41:31.875" v="6683" actId="26606"/>
          <ac:cxnSpMkLst>
            <pc:docMk/>
            <pc:sldMk cId="814582709" sldId="256"/>
            <ac:cxnSpMk id="27" creationId="{42CDBECE-872A-4C73-9DC1-BB4E805E2CF5}"/>
          </ac:cxnSpMkLst>
        </pc:cxnChg>
        <pc:cxnChg chg="add del">
          <ac:chgData name="Amy Drewett" userId="77709bd32c5a5517" providerId="LiveId" clId="{6DC5A5FC-2D7D-408D-A768-D25B22B6E484}" dt="2021-04-12T18:41:03.898" v="6681" actId="26606"/>
          <ac:cxnSpMkLst>
            <pc:docMk/>
            <pc:sldMk cId="814582709" sldId="256"/>
            <ac:cxnSpMk id="28" creationId="{911DBBF1-3229-4BD9-B3D1-B4CA571E7431}"/>
          </ac:cxnSpMkLst>
        </pc:cxnChg>
        <pc:cxnChg chg="add del">
          <ac:chgData name="Amy Drewett" userId="77709bd32c5a5517" providerId="LiveId" clId="{6DC5A5FC-2D7D-408D-A768-D25B22B6E484}" dt="2021-04-12T18:41:31.875" v="6683" actId="26606"/>
          <ac:cxnSpMkLst>
            <pc:docMk/>
            <pc:sldMk cId="814582709" sldId="256"/>
            <ac:cxnSpMk id="29" creationId="{F5CD5A0B-CDD7-427C-AA42-2EECFDFA1811}"/>
          </ac:cxnSpMkLst>
        </pc:cxnChg>
        <pc:cxnChg chg="add del">
          <ac:chgData name="Amy Drewett" userId="77709bd32c5a5517" providerId="LiveId" clId="{6DC5A5FC-2D7D-408D-A768-D25B22B6E484}" dt="2021-04-12T18:41:03.898" v="6681" actId="26606"/>
          <ac:cxnSpMkLst>
            <pc:docMk/>
            <pc:sldMk cId="814582709" sldId="256"/>
            <ac:cxnSpMk id="32" creationId="{42CDBECE-872A-4C73-9DC1-BB4E805E2CF5}"/>
          </ac:cxnSpMkLst>
        </pc:cxnChg>
        <pc:cxnChg chg="add del">
          <ac:chgData name="Amy Drewett" userId="77709bd32c5a5517" providerId="LiveId" clId="{6DC5A5FC-2D7D-408D-A768-D25B22B6E484}" dt="2021-04-12T18:41:44.478" v="6685" actId="26606"/>
          <ac:cxnSpMkLst>
            <pc:docMk/>
            <pc:sldMk cId="814582709" sldId="256"/>
            <ac:cxnSpMk id="33" creationId="{F0C57C7C-DFE9-4A1E-B7A9-DF40E63366BB}"/>
          </ac:cxnSpMkLst>
        </pc:cxnChg>
        <pc:cxnChg chg="add del">
          <ac:chgData name="Amy Drewett" userId="77709bd32c5a5517" providerId="LiveId" clId="{6DC5A5FC-2D7D-408D-A768-D25B22B6E484}" dt="2021-04-12T18:41:03.898" v="6681" actId="26606"/>
          <ac:cxnSpMkLst>
            <pc:docMk/>
            <pc:sldMk cId="814582709" sldId="256"/>
            <ac:cxnSpMk id="34" creationId="{F5CD5A0B-CDD7-427C-AA42-2EECFDFA1811}"/>
          </ac:cxnSpMkLst>
        </pc:cxnChg>
        <pc:cxnChg chg="add del">
          <ac:chgData name="Amy Drewett" userId="77709bd32c5a5517" providerId="LiveId" clId="{6DC5A5FC-2D7D-408D-A768-D25B22B6E484}" dt="2021-04-12T19:28:37.371" v="7363"/>
          <ac:cxnSpMkLst>
            <pc:docMk/>
            <pc:sldMk cId="814582709" sldId="256"/>
            <ac:cxnSpMk id="40" creationId="{07705AC7-A0E4-4672-9669-A00D64BC8554}"/>
          </ac:cxnSpMkLst>
        </pc:cxnChg>
        <pc:cxnChg chg="add del">
          <ac:chgData name="Amy Drewett" userId="77709bd32c5a5517" providerId="LiveId" clId="{6DC5A5FC-2D7D-408D-A768-D25B22B6E484}" dt="2021-04-12T19:28:37.371" v="7363"/>
          <ac:cxnSpMkLst>
            <pc:docMk/>
            <pc:sldMk cId="814582709" sldId="256"/>
            <ac:cxnSpMk id="41" creationId="{B18CD888-FFE1-4CD1-A6BF-44D1EFEA4969}"/>
          </ac:cxnSpMkLst>
        </pc:cxnChg>
        <pc:cxnChg chg="add del">
          <ac:chgData name="Amy Drewett" userId="77709bd32c5a5517" providerId="LiveId" clId="{6DC5A5FC-2D7D-408D-A768-D25B22B6E484}" dt="2021-04-12T19:29:04.974" v="7367" actId="26606"/>
          <ac:cxnSpMkLst>
            <pc:docMk/>
            <pc:sldMk cId="814582709" sldId="256"/>
            <ac:cxnSpMk id="49" creationId="{412BDC66-00FA-4A3F-9BC7-BE05FF7705F8}"/>
          </ac:cxnSpMkLst>
        </pc:cxnChg>
        <pc:cxnChg chg="add del">
          <ac:chgData name="Amy Drewett" userId="77709bd32c5a5517" providerId="LiveId" clId="{6DC5A5FC-2D7D-408D-A768-D25B22B6E484}" dt="2021-04-12T19:29:18.832" v="7370"/>
          <ac:cxnSpMkLst>
            <pc:docMk/>
            <pc:sldMk cId="814582709" sldId="256"/>
            <ac:cxnSpMk id="56" creationId="{87F797D1-251E-41FE-9FF8-AD487DEF28AC}"/>
          </ac:cxnSpMkLst>
        </pc:cxnChg>
        <pc:cxnChg chg="add del">
          <ac:chgData name="Amy Drewett" userId="77709bd32c5a5517" providerId="LiveId" clId="{6DC5A5FC-2D7D-408D-A768-D25B22B6E484}" dt="2021-04-12T19:29:18.832" v="7370"/>
          <ac:cxnSpMkLst>
            <pc:docMk/>
            <pc:sldMk cId="814582709" sldId="256"/>
            <ac:cxnSpMk id="57" creationId="{09A0CE28-0E59-4F4D-9855-8A8DCE9A8EFE}"/>
          </ac:cxnSpMkLst>
        </pc:cxnChg>
        <pc:cxnChg chg="add del">
          <ac:chgData name="Amy Drewett" userId="77709bd32c5a5517" providerId="LiveId" clId="{6DC5A5FC-2D7D-408D-A768-D25B22B6E484}" dt="2021-04-12T19:33:09.963" v="7427" actId="26606"/>
          <ac:cxnSpMkLst>
            <pc:docMk/>
            <pc:sldMk cId="814582709" sldId="256"/>
            <ac:cxnSpMk id="64" creationId="{412BDC66-00FA-4A3F-9BC7-BE05FF7705F8}"/>
          </ac:cxnSpMkLst>
        </pc:cxnChg>
        <pc:cxnChg chg="add del">
          <ac:chgData name="Amy Drewett" userId="77709bd32c5a5517" providerId="LiveId" clId="{6DC5A5FC-2D7D-408D-A768-D25B22B6E484}" dt="2021-04-17T12:18:04.133" v="14150"/>
          <ac:cxnSpMkLst>
            <pc:docMk/>
            <pc:sldMk cId="814582709" sldId="256"/>
            <ac:cxnSpMk id="71" creationId="{07705AC7-A0E4-4672-9669-A00D64BC8554}"/>
          </ac:cxnSpMkLst>
        </pc:cxnChg>
        <pc:cxnChg chg="add del">
          <ac:chgData name="Amy Drewett" userId="77709bd32c5a5517" providerId="LiveId" clId="{6DC5A5FC-2D7D-408D-A768-D25B22B6E484}" dt="2021-04-17T12:18:04.133" v="14150"/>
          <ac:cxnSpMkLst>
            <pc:docMk/>
            <pc:sldMk cId="814582709" sldId="256"/>
            <ac:cxnSpMk id="72" creationId="{B18CD888-FFE1-4CD1-A6BF-44D1EFEA4969}"/>
          </ac:cxnSpMkLst>
        </pc:cxnChg>
      </pc:sldChg>
      <pc:sldChg chg="addSp delSp modSp mod setBg delDesignElem modNotesTx">
        <pc:chgData name="Amy Drewett" userId="77709bd32c5a5517" providerId="LiveId" clId="{6DC5A5FC-2D7D-408D-A768-D25B22B6E484}" dt="2021-04-17T13:09:38.030" v="14687" actId="20577"/>
        <pc:sldMkLst>
          <pc:docMk/>
          <pc:sldMk cId="1509385964" sldId="257"/>
        </pc:sldMkLst>
        <pc:spChg chg="mod">
          <ac:chgData name="Amy Drewett" userId="77709bd32c5a5517" providerId="LiveId" clId="{6DC5A5FC-2D7D-408D-A768-D25B22B6E484}" dt="2021-04-17T13:09:38.030" v="14687" actId="20577"/>
          <ac:spMkLst>
            <pc:docMk/>
            <pc:sldMk cId="1509385964" sldId="257"/>
            <ac:spMk id="3" creationId="{1ACC3750-3F09-4686-8AB8-455884328AE7}"/>
          </ac:spMkLst>
        </pc:spChg>
        <pc:spChg chg="add del">
          <ac:chgData name="Amy Drewett" userId="77709bd32c5a5517" providerId="LiveId" clId="{6DC5A5FC-2D7D-408D-A768-D25B22B6E484}" dt="2021-04-12T19:28:37.371" v="7363"/>
          <ac:spMkLst>
            <pc:docMk/>
            <pc:sldMk cId="1509385964" sldId="257"/>
            <ac:spMk id="5" creationId="{23522FE7-5A29-4EF6-B1EF-2CA55748A772}"/>
          </ac:spMkLst>
        </pc:spChg>
        <pc:spChg chg="add del">
          <ac:chgData name="Amy Drewett" userId="77709bd32c5a5517" providerId="LiveId" clId="{6DC5A5FC-2D7D-408D-A768-D25B22B6E484}" dt="2021-04-07T06:08:40.909" v="4973" actId="26606"/>
          <ac:spMkLst>
            <pc:docMk/>
            <pc:sldMk cId="1509385964" sldId="257"/>
            <ac:spMk id="8" creationId="{FA3C7DEA-BCC2-4295-8850-147993296189}"/>
          </ac:spMkLst>
        </pc:spChg>
        <pc:spChg chg="add del">
          <ac:chgData name="Amy Drewett" userId="77709bd32c5a5517" providerId="LiveId" clId="{6DC5A5FC-2D7D-408D-A768-D25B22B6E484}" dt="2021-04-12T19:28:37.371" v="7363"/>
          <ac:spMkLst>
            <pc:docMk/>
            <pc:sldMk cId="1509385964" sldId="257"/>
            <ac:spMk id="9" creationId="{38F9F37E-D3CF-4F3D-96C2-25307819DF2D}"/>
          </ac:spMkLst>
        </pc:spChg>
        <pc:spChg chg="add del">
          <ac:chgData name="Amy Drewett" userId="77709bd32c5a5517" providerId="LiveId" clId="{6DC5A5FC-2D7D-408D-A768-D25B22B6E484}" dt="2021-04-07T06:08:40.909" v="4973" actId="26606"/>
          <ac:spMkLst>
            <pc:docMk/>
            <pc:sldMk cId="1509385964" sldId="257"/>
            <ac:spMk id="10" creationId="{C289949D-B9F6-468A-86FE-2694DC5AE773}"/>
          </ac:spMkLst>
        </pc:spChg>
        <pc:spChg chg="add del">
          <ac:chgData name="Amy Drewett" userId="77709bd32c5a5517" providerId="LiveId" clId="{6DC5A5FC-2D7D-408D-A768-D25B22B6E484}" dt="2021-04-12T19:28:37.371" v="7363"/>
          <ac:spMkLst>
            <pc:docMk/>
            <pc:sldMk cId="1509385964" sldId="257"/>
            <ac:spMk id="11" creationId="{C8C53F47-DF50-454F-A5A6-6B969748D972}"/>
          </ac:spMkLst>
        </pc:spChg>
        <pc:spChg chg="add del">
          <ac:chgData name="Amy Drewett" userId="77709bd32c5a5517" providerId="LiveId" clId="{6DC5A5FC-2D7D-408D-A768-D25B22B6E484}" dt="2021-04-12T19:28:37.371" v="7363"/>
          <ac:spMkLst>
            <pc:docMk/>
            <pc:sldMk cId="1509385964" sldId="257"/>
            <ac:spMk id="16" creationId="{FD6EDB49-211E-499D-9A08-6C5FF3D060F7}"/>
          </ac:spMkLst>
        </pc:spChg>
        <pc:spChg chg="add del">
          <ac:chgData name="Amy Drewett" userId="77709bd32c5a5517" providerId="LiveId" clId="{6DC5A5FC-2D7D-408D-A768-D25B22B6E484}" dt="2021-04-12T19:28:37.371" v="7363"/>
          <ac:spMkLst>
            <pc:docMk/>
            <pc:sldMk cId="1509385964" sldId="257"/>
            <ac:spMk id="20" creationId="{C5FFF17D-767C-40E7-8C89-962F1F54BCD0}"/>
          </ac:spMkLst>
        </pc:spChg>
        <pc:spChg chg="add del">
          <ac:chgData name="Amy Drewett" userId="77709bd32c5a5517" providerId="LiveId" clId="{6DC5A5FC-2D7D-408D-A768-D25B22B6E484}" dt="2021-04-12T19:28:37.371" v="7363"/>
          <ac:spMkLst>
            <pc:docMk/>
            <pc:sldMk cId="1509385964" sldId="257"/>
            <ac:spMk id="22" creationId="{E69F39E1-619D-4D9E-8823-8BD8CC3206B6}"/>
          </ac:spMkLst>
        </pc:spChg>
        <pc:spChg chg="add del">
          <ac:chgData name="Amy Drewett" userId="77709bd32c5a5517" providerId="LiveId" clId="{6DC5A5FC-2D7D-408D-A768-D25B22B6E484}" dt="2021-04-12T18:42:13.901" v="6691"/>
          <ac:spMkLst>
            <pc:docMk/>
            <pc:sldMk cId="1509385964" sldId="257"/>
            <ac:spMk id="23" creationId="{4BC99CB9-DDAD-44A2-8A1C-E3AF4E72DF5C}"/>
          </ac:spMkLst>
        </pc:spChg>
        <pc:spChg chg="add del">
          <ac:chgData name="Amy Drewett" userId="77709bd32c5a5517" providerId="LiveId" clId="{6DC5A5FC-2D7D-408D-A768-D25B22B6E484}" dt="2021-04-12T18:42:13.901" v="6691"/>
          <ac:spMkLst>
            <pc:docMk/>
            <pc:sldMk cId="1509385964" sldId="257"/>
            <ac:spMk id="24" creationId="{64053CBF-3932-45FF-8285-EE5146085F3A}"/>
          </ac:spMkLst>
        </pc:spChg>
        <pc:grpChg chg="add del">
          <ac:chgData name="Amy Drewett" userId="77709bd32c5a5517" providerId="LiveId" clId="{6DC5A5FC-2D7D-408D-A768-D25B22B6E484}" dt="2021-04-07T06:08:40.909" v="4973" actId="26606"/>
          <ac:grpSpMkLst>
            <pc:docMk/>
            <pc:sldMk cId="1509385964" sldId="257"/>
            <ac:grpSpMk id="12" creationId="{E4DF0958-0C87-4C28-9554-2FADC788C2B1}"/>
          </ac:grpSpMkLst>
        </pc:grpChg>
        <pc:grpChg chg="add del">
          <ac:chgData name="Amy Drewett" userId="77709bd32c5a5517" providerId="LiveId" clId="{6DC5A5FC-2D7D-408D-A768-D25B22B6E484}" dt="2021-04-12T18:42:13.901" v="6691"/>
          <ac:grpSpMkLst>
            <pc:docMk/>
            <pc:sldMk cId="1509385964" sldId="257"/>
            <ac:grpSpMk id="18" creationId="{B63ACBA3-DEFD-4C6D-BBA0-64468FA99C2D}"/>
          </ac:grpSpMkLst>
        </pc:grpChg>
        <pc:grpChg chg="add del">
          <ac:chgData name="Amy Drewett" userId="77709bd32c5a5517" providerId="LiveId" clId="{6DC5A5FC-2D7D-408D-A768-D25B22B6E484}" dt="2021-04-12T18:42:13.901" v="6691"/>
          <ac:grpSpMkLst>
            <pc:docMk/>
            <pc:sldMk cId="1509385964" sldId="257"/>
            <ac:grpSpMk id="25" creationId="{2E751C04-BEA6-446B-A678-9C74819EBD4C}"/>
          </ac:grpSpMkLst>
        </pc:grpChg>
        <pc:picChg chg="add del">
          <ac:chgData name="Amy Drewett" userId="77709bd32c5a5517" providerId="LiveId" clId="{6DC5A5FC-2D7D-408D-A768-D25B22B6E484}" dt="2021-04-12T19:28:37.371" v="7363"/>
          <ac:picMkLst>
            <pc:docMk/>
            <pc:sldMk cId="1509385964" sldId="257"/>
            <ac:picMk id="6" creationId="{C2192E09-EBC7-416C-B887-DFF915D7F43D}"/>
          </ac:picMkLst>
        </pc:picChg>
        <pc:picChg chg="add del">
          <ac:chgData name="Amy Drewett" userId="77709bd32c5a5517" providerId="LiveId" clId="{6DC5A5FC-2D7D-408D-A768-D25B22B6E484}" dt="2021-04-12T19:28:37.371" v="7363"/>
          <ac:picMkLst>
            <pc:docMk/>
            <pc:sldMk cId="1509385964" sldId="257"/>
            <ac:picMk id="26" creationId="{6A26901A-BC62-4A3A-A07A-65E1F3DDDEC6}"/>
          </ac:picMkLst>
        </pc:picChg>
        <pc:cxnChg chg="add del">
          <ac:chgData name="Amy Drewett" userId="77709bd32c5a5517" providerId="LiveId" clId="{6DC5A5FC-2D7D-408D-A768-D25B22B6E484}" dt="2021-04-12T19:28:37.371" v="7363"/>
          <ac:cxnSpMkLst>
            <pc:docMk/>
            <pc:sldMk cId="1509385964" sldId="257"/>
            <ac:cxnSpMk id="7" creationId="{2924498D-E084-44BE-A196-CFCE35564350}"/>
          </ac:cxnSpMkLst>
        </pc:cxnChg>
        <pc:cxnChg chg="add del">
          <ac:chgData name="Amy Drewett" userId="77709bd32c5a5517" providerId="LiveId" clId="{6DC5A5FC-2D7D-408D-A768-D25B22B6E484}" dt="2021-04-12T19:28:37.371" v="7363"/>
          <ac:cxnSpMkLst>
            <pc:docMk/>
            <pc:sldMk cId="1509385964" sldId="257"/>
            <ac:cxnSpMk id="14" creationId="{14C12901-9FCC-461E-A64A-89B4791235E9}"/>
          </ac:cxnSpMkLst>
        </pc:cxnChg>
      </pc:sldChg>
      <pc:sldChg chg="addSp modSp new mod setBg modNotesTx">
        <pc:chgData name="Amy Drewett" userId="77709bd32c5a5517" providerId="LiveId" clId="{6DC5A5FC-2D7D-408D-A768-D25B22B6E484}" dt="2021-04-17T13:10:17.235" v="14696" actId="2711"/>
        <pc:sldMkLst>
          <pc:docMk/>
          <pc:sldMk cId="2832267790" sldId="258"/>
        </pc:sldMkLst>
        <pc:spChg chg="add mod">
          <ac:chgData name="Amy Drewett" userId="77709bd32c5a5517" providerId="LiveId" clId="{6DC5A5FC-2D7D-408D-A768-D25B22B6E484}" dt="2021-04-17T13:10:17.235" v="14696" actId="2711"/>
          <ac:spMkLst>
            <pc:docMk/>
            <pc:sldMk cId="2832267790" sldId="258"/>
            <ac:spMk id="3" creationId="{AE9C2322-34FE-4DB8-86ED-834F0DB34CD2}"/>
          </ac:spMkLst>
        </pc:spChg>
      </pc:sldChg>
      <pc:sldChg chg="addSp delSp modSp new mod setBg delDesignElem modNotesTx">
        <pc:chgData name="Amy Drewett" userId="77709bd32c5a5517" providerId="LiveId" clId="{6DC5A5FC-2D7D-408D-A768-D25B22B6E484}" dt="2021-04-17T11:24:54.254" v="13728" actId="20577"/>
        <pc:sldMkLst>
          <pc:docMk/>
          <pc:sldMk cId="3250920577" sldId="259"/>
        </pc:sldMkLst>
        <pc:spChg chg="add mod">
          <ac:chgData name="Amy Drewett" userId="77709bd32c5a5517" providerId="LiveId" clId="{6DC5A5FC-2D7D-408D-A768-D25B22B6E484}" dt="2021-04-14T18:20:54.301" v="7838" actId="255"/>
          <ac:spMkLst>
            <pc:docMk/>
            <pc:sldMk cId="3250920577" sldId="259"/>
            <ac:spMk id="2" creationId="{94FF3AED-41B8-464D-9985-E4ED5E37FDC2}"/>
          </ac:spMkLst>
        </pc:spChg>
        <pc:spChg chg="add mod">
          <ac:chgData name="Amy Drewett" userId="77709bd32c5a5517" providerId="LiveId" clId="{6DC5A5FC-2D7D-408D-A768-D25B22B6E484}" dt="2021-03-29T18:55:52.545" v="1088" actId="1076"/>
          <ac:spMkLst>
            <pc:docMk/>
            <pc:sldMk cId="3250920577" sldId="259"/>
            <ac:spMk id="3" creationId="{24A1ABD9-DDD4-4D2A-9D89-58979D89F288}"/>
          </ac:spMkLst>
        </pc:spChg>
        <pc:spChg chg="add mod">
          <ac:chgData name="Amy Drewett" userId="77709bd32c5a5517" providerId="LiveId" clId="{6DC5A5FC-2D7D-408D-A768-D25B22B6E484}" dt="2021-03-29T18:55:56.240" v="1089" actId="1076"/>
          <ac:spMkLst>
            <pc:docMk/>
            <pc:sldMk cId="3250920577" sldId="259"/>
            <ac:spMk id="4" creationId="{B62588E4-4DA3-46D4-80E9-0D512CDFE8A8}"/>
          </ac:spMkLst>
        </pc:spChg>
        <pc:spChg chg="add mod">
          <ac:chgData name="Amy Drewett" userId="77709bd32c5a5517" providerId="LiveId" clId="{6DC5A5FC-2D7D-408D-A768-D25B22B6E484}" dt="2021-03-29T18:56:18.732" v="1092" actId="1076"/>
          <ac:spMkLst>
            <pc:docMk/>
            <pc:sldMk cId="3250920577" sldId="259"/>
            <ac:spMk id="5" creationId="{423D0E20-7AF5-4603-A0A8-5729F31EF40B}"/>
          </ac:spMkLst>
        </pc:spChg>
        <pc:spChg chg="add mod">
          <ac:chgData name="Amy Drewett" userId="77709bd32c5a5517" providerId="LiveId" clId="{6DC5A5FC-2D7D-408D-A768-D25B22B6E484}" dt="2021-03-29T18:56:11.124" v="1091" actId="1076"/>
          <ac:spMkLst>
            <pc:docMk/>
            <pc:sldMk cId="3250920577" sldId="259"/>
            <ac:spMk id="6" creationId="{CD84D38A-62BF-4D69-9B4F-1D19D34F6364}"/>
          </ac:spMkLst>
        </pc:spChg>
        <pc:spChg chg="add del mod">
          <ac:chgData name="Amy Drewett" userId="77709bd32c5a5517" providerId="LiveId" clId="{6DC5A5FC-2D7D-408D-A768-D25B22B6E484}" dt="2021-03-29T18:50:58.257" v="956" actId="478"/>
          <ac:spMkLst>
            <pc:docMk/>
            <pc:sldMk cId="3250920577" sldId="259"/>
            <ac:spMk id="7" creationId="{5BEC11FC-4317-4B89-AC53-07261C62FA95}"/>
          </ac:spMkLst>
        </pc:spChg>
        <pc:spChg chg="add mod">
          <ac:chgData name="Amy Drewett" userId="77709bd32c5a5517" providerId="LiveId" clId="{6DC5A5FC-2D7D-408D-A768-D25B22B6E484}" dt="2021-03-29T18:56:05.205" v="1090" actId="1076"/>
          <ac:spMkLst>
            <pc:docMk/>
            <pc:sldMk cId="3250920577" sldId="259"/>
            <ac:spMk id="8" creationId="{A927AEF9-76E3-4021-B398-BDF3A712D720}"/>
          </ac:spMkLst>
        </pc:spChg>
        <pc:spChg chg="add mod">
          <ac:chgData name="Amy Drewett" userId="77709bd32c5a5517" providerId="LiveId" clId="{6DC5A5FC-2D7D-408D-A768-D25B22B6E484}" dt="2021-03-29T18:58:58.591" v="1200" actId="1076"/>
          <ac:spMkLst>
            <pc:docMk/>
            <pc:sldMk cId="3250920577" sldId="259"/>
            <ac:spMk id="9" creationId="{A63C329C-929C-4BF6-B7A3-145D1703293E}"/>
          </ac:spMkLst>
        </pc:spChg>
        <pc:spChg chg="add del">
          <ac:chgData name="Amy Drewett" userId="77709bd32c5a5517" providerId="LiveId" clId="{6DC5A5FC-2D7D-408D-A768-D25B22B6E484}" dt="2021-04-12T18:42:13.901" v="6691"/>
          <ac:spMkLst>
            <pc:docMk/>
            <pc:sldMk cId="3250920577" sldId="259"/>
            <ac:spMk id="13" creationId="{4BC99CB9-DDAD-44A2-8A1C-E3AF4E72DF5C}"/>
          </ac:spMkLst>
        </pc:spChg>
        <pc:spChg chg="add del">
          <ac:chgData name="Amy Drewett" userId="77709bd32c5a5517" providerId="LiveId" clId="{6DC5A5FC-2D7D-408D-A768-D25B22B6E484}" dt="2021-04-12T18:42:13.901" v="6691"/>
          <ac:spMkLst>
            <pc:docMk/>
            <pc:sldMk cId="3250920577" sldId="259"/>
            <ac:spMk id="15" creationId="{1561AEE4-4E38-4BAC-976D-E0DE523FC5D1}"/>
          </ac:spMkLst>
        </pc:spChg>
        <pc:grpChg chg="add del">
          <ac:chgData name="Amy Drewett" userId="77709bd32c5a5517" providerId="LiveId" clId="{6DC5A5FC-2D7D-408D-A768-D25B22B6E484}" dt="2021-04-12T18:42:13.901" v="6691"/>
          <ac:grpSpMkLst>
            <pc:docMk/>
            <pc:sldMk cId="3250920577" sldId="259"/>
            <ac:grpSpMk id="17" creationId="{F0BC676B-D19A-44DB-910A-0C0E6D433979}"/>
          </ac:grpSpMkLst>
        </pc:grpChg>
      </pc:sldChg>
      <pc:sldChg chg="addSp delSp modSp new mod setBg setClrOvrMap delDesignElem addCm delCm modNotesTx">
        <pc:chgData name="Amy Drewett" userId="77709bd32c5a5517" providerId="LiveId" clId="{6DC5A5FC-2D7D-408D-A768-D25B22B6E484}" dt="2021-04-17T12:21:31.591" v="14162" actId="478"/>
        <pc:sldMkLst>
          <pc:docMk/>
          <pc:sldMk cId="309976598" sldId="260"/>
        </pc:sldMkLst>
        <pc:spChg chg="add mod">
          <ac:chgData name="Amy Drewett" userId="77709bd32c5a5517" providerId="LiveId" clId="{6DC5A5FC-2D7D-408D-A768-D25B22B6E484}" dt="2021-04-17T12:21:07.409" v="14159" actId="1076"/>
          <ac:spMkLst>
            <pc:docMk/>
            <pc:sldMk cId="309976598" sldId="260"/>
            <ac:spMk id="2" creationId="{F429DB1C-7B21-4018-8A1B-15E59DE61163}"/>
          </ac:spMkLst>
        </pc:spChg>
        <pc:spChg chg="add del mod">
          <ac:chgData name="Amy Drewett" userId="77709bd32c5a5517" providerId="LiveId" clId="{6DC5A5FC-2D7D-408D-A768-D25B22B6E484}" dt="2021-04-06T07:22:49.190" v="2000"/>
          <ac:spMkLst>
            <pc:docMk/>
            <pc:sldMk cId="309976598" sldId="260"/>
            <ac:spMk id="3" creationId="{7C8D5EBA-B3D9-4D87-8F55-C23C3C5C5DFD}"/>
          </ac:spMkLst>
        </pc:spChg>
        <pc:spChg chg="add mod">
          <ac:chgData name="Amy Drewett" userId="77709bd32c5a5517" providerId="LiveId" clId="{6DC5A5FC-2D7D-408D-A768-D25B22B6E484}" dt="2021-04-17T12:21:02.441" v="14158" actId="1076"/>
          <ac:spMkLst>
            <pc:docMk/>
            <pc:sldMk cId="309976598" sldId="260"/>
            <ac:spMk id="4" creationId="{1CDD2013-E626-4EC0-BCF5-1DA25FAE7528}"/>
          </ac:spMkLst>
        </pc:spChg>
        <pc:spChg chg="add mod">
          <ac:chgData name="Amy Drewett" userId="77709bd32c5a5517" providerId="LiveId" clId="{6DC5A5FC-2D7D-408D-A768-D25B22B6E484}" dt="2021-04-17T12:21:14.195" v="14160" actId="1076"/>
          <ac:spMkLst>
            <pc:docMk/>
            <pc:sldMk cId="309976598" sldId="260"/>
            <ac:spMk id="5" creationId="{701C855D-9A6B-4C74-9F52-16390091D78C}"/>
          </ac:spMkLst>
        </pc:spChg>
        <pc:spChg chg="add del mod">
          <ac:chgData name="Amy Drewett" userId="77709bd32c5a5517" providerId="LiveId" clId="{6DC5A5FC-2D7D-408D-A768-D25B22B6E484}" dt="2021-04-06T08:26:24.883" v="3043" actId="478"/>
          <ac:spMkLst>
            <pc:docMk/>
            <pc:sldMk cId="309976598" sldId="260"/>
            <ac:spMk id="7" creationId="{6BCAD986-1DFD-4F20-BCC9-FA4ADAEAA7A1}"/>
          </ac:spMkLst>
        </pc:spChg>
        <pc:spChg chg="add del">
          <ac:chgData name="Amy Drewett" userId="77709bd32c5a5517" providerId="LiveId" clId="{6DC5A5FC-2D7D-408D-A768-D25B22B6E484}" dt="2021-04-06T08:27:19.129" v="3046" actId="26606"/>
          <ac:spMkLst>
            <pc:docMk/>
            <pc:sldMk cId="309976598" sldId="260"/>
            <ac:spMk id="10" creationId="{FA3C7DEA-BCC2-4295-8850-147993296189}"/>
          </ac:spMkLst>
        </pc:spChg>
        <pc:spChg chg="add del">
          <ac:chgData name="Amy Drewett" userId="77709bd32c5a5517" providerId="LiveId" clId="{6DC5A5FC-2D7D-408D-A768-D25B22B6E484}" dt="2021-04-06T08:27:19.129" v="3046" actId="26606"/>
          <ac:spMkLst>
            <pc:docMk/>
            <pc:sldMk cId="309976598" sldId="260"/>
            <ac:spMk id="12" creationId="{C289949D-B9F6-468A-86FE-2694DC5AE773}"/>
          </ac:spMkLst>
        </pc:spChg>
        <pc:spChg chg="add del">
          <ac:chgData name="Amy Drewett" userId="77709bd32c5a5517" providerId="LiveId" clId="{6DC5A5FC-2D7D-408D-A768-D25B22B6E484}" dt="2021-04-06T08:28:32.575" v="3059" actId="26606"/>
          <ac:spMkLst>
            <pc:docMk/>
            <pc:sldMk cId="309976598" sldId="260"/>
            <ac:spMk id="23" creationId="{D038248A-211C-4EEC-8401-C761B929FB52}"/>
          </ac:spMkLst>
        </pc:spChg>
        <pc:spChg chg="add del">
          <ac:chgData name="Amy Drewett" userId="77709bd32c5a5517" providerId="LiveId" clId="{6DC5A5FC-2D7D-408D-A768-D25B22B6E484}" dt="2021-04-06T08:28:32.575" v="3059" actId="26606"/>
          <ac:spMkLst>
            <pc:docMk/>
            <pc:sldMk cId="309976598" sldId="260"/>
            <ac:spMk id="25" creationId="{C30A849F-66D9-40C8-BEC8-35AFF8F4568F}"/>
          </ac:spMkLst>
        </pc:spChg>
        <pc:spChg chg="add del">
          <ac:chgData name="Amy Drewett" userId="77709bd32c5a5517" providerId="LiveId" clId="{6DC5A5FC-2D7D-408D-A768-D25B22B6E484}" dt="2021-04-06T08:28:21.466" v="3054" actId="26606"/>
          <ac:spMkLst>
            <pc:docMk/>
            <pc:sldMk cId="309976598" sldId="260"/>
            <ac:spMk id="42" creationId="{FA3C7DEA-BCC2-4295-8850-147993296189}"/>
          </ac:spMkLst>
        </pc:spChg>
        <pc:spChg chg="add del">
          <ac:chgData name="Amy Drewett" userId="77709bd32c5a5517" providerId="LiveId" clId="{6DC5A5FC-2D7D-408D-A768-D25B22B6E484}" dt="2021-04-06T08:28:21.466" v="3054" actId="26606"/>
          <ac:spMkLst>
            <pc:docMk/>
            <pc:sldMk cId="309976598" sldId="260"/>
            <ac:spMk id="44" creationId="{C289949D-B9F6-468A-86FE-2694DC5AE773}"/>
          </ac:spMkLst>
        </pc:spChg>
        <pc:spChg chg="add del">
          <ac:chgData name="Amy Drewett" userId="77709bd32c5a5517" providerId="LiveId" clId="{6DC5A5FC-2D7D-408D-A768-D25B22B6E484}" dt="2021-04-06T08:28:24.198" v="3056" actId="26606"/>
          <ac:spMkLst>
            <pc:docMk/>
            <pc:sldMk cId="309976598" sldId="260"/>
            <ac:spMk id="57" creationId="{D038248A-211C-4EEC-8401-C761B929FB52}"/>
          </ac:spMkLst>
        </pc:spChg>
        <pc:spChg chg="add del">
          <ac:chgData name="Amy Drewett" userId="77709bd32c5a5517" providerId="LiveId" clId="{6DC5A5FC-2D7D-408D-A768-D25B22B6E484}" dt="2021-04-06T08:28:24.198" v="3056" actId="26606"/>
          <ac:spMkLst>
            <pc:docMk/>
            <pc:sldMk cId="309976598" sldId="260"/>
            <ac:spMk id="58" creationId="{C30A849F-66D9-40C8-BEC8-35AFF8F4568F}"/>
          </ac:spMkLst>
        </pc:spChg>
        <pc:spChg chg="add del">
          <ac:chgData name="Amy Drewett" userId="77709bd32c5a5517" providerId="LiveId" clId="{6DC5A5FC-2D7D-408D-A768-D25B22B6E484}" dt="2021-04-06T08:28:32.533" v="3058" actId="26606"/>
          <ac:spMkLst>
            <pc:docMk/>
            <pc:sldMk cId="309976598" sldId="260"/>
            <ac:spMk id="65" creationId="{D12DDE76-C203-4047-9998-63900085B5E8}"/>
          </ac:spMkLst>
        </pc:spChg>
        <pc:spChg chg="add del">
          <ac:chgData name="Amy Drewett" userId="77709bd32c5a5517" providerId="LiveId" clId="{6DC5A5FC-2D7D-408D-A768-D25B22B6E484}" dt="2021-04-12T18:42:13.901" v="6691"/>
          <ac:spMkLst>
            <pc:docMk/>
            <pc:sldMk cId="309976598" sldId="260"/>
            <ac:spMk id="67" creationId="{D038248A-211C-4EEC-8401-C761B929FB52}"/>
          </ac:spMkLst>
        </pc:spChg>
        <pc:spChg chg="add del">
          <ac:chgData name="Amy Drewett" userId="77709bd32c5a5517" providerId="LiveId" clId="{6DC5A5FC-2D7D-408D-A768-D25B22B6E484}" dt="2021-04-12T18:42:13.901" v="6691"/>
          <ac:spMkLst>
            <pc:docMk/>
            <pc:sldMk cId="309976598" sldId="260"/>
            <ac:spMk id="68" creationId="{C30A849F-66D9-40C8-BEC8-35AFF8F4568F}"/>
          </ac:spMkLst>
        </pc:spChg>
        <pc:spChg chg="add del">
          <ac:chgData name="Amy Drewett" userId="77709bd32c5a5517" providerId="LiveId" clId="{6DC5A5FC-2D7D-408D-A768-D25B22B6E484}" dt="2021-04-15T19:08:31.510" v="10407" actId="26606"/>
          <ac:spMkLst>
            <pc:docMk/>
            <pc:sldMk cId="309976598" sldId="260"/>
            <ac:spMk id="71" creationId="{1CE580D1-F917-4567-AFB4-99AA9B52ADF0}"/>
          </ac:spMkLst>
        </pc:spChg>
        <pc:spChg chg="add del">
          <ac:chgData name="Amy Drewett" userId="77709bd32c5a5517" providerId="LiveId" clId="{6DC5A5FC-2D7D-408D-A768-D25B22B6E484}" dt="2021-04-15T19:08:31.510" v="10407" actId="26606"/>
          <ac:spMkLst>
            <pc:docMk/>
            <pc:sldMk cId="309976598" sldId="260"/>
            <ac:spMk id="79" creationId="{C6870151-9189-4C3A-8379-EF3D95827A0A}"/>
          </ac:spMkLst>
        </pc:spChg>
        <pc:spChg chg="add del">
          <ac:chgData name="Amy Drewett" userId="77709bd32c5a5517" providerId="LiveId" clId="{6DC5A5FC-2D7D-408D-A768-D25B22B6E484}" dt="2021-04-15T19:08:31.510" v="10407" actId="26606"/>
          <ac:spMkLst>
            <pc:docMk/>
            <pc:sldMk cId="309976598" sldId="260"/>
            <ac:spMk id="81" creationId="{123EA69C-102A-4DD0-9547-05DCD271D159}"/>
          </ac:spMkLst>
        </pc:spChg>
        <pc:spChg chg="add del">
          <ac:chgData name="Amy Drewett" userId="77709bd32c5a5517" providerId="LiveId" clId="{6DC5A5FC-2D7D-408D-A768-D25B22B6E484}" dt="2021-04-15T19:08:31.510" v="10407" actId="26606"/>
          <ac:spMkLst>
            <pc:docMk/>
            <pc:sldMk cId="309976598" sldId="260"/>
            <ac:spMk id="83" creationId="{6A862265-5CA3-4C40-8582-7534C3B03C2A}"/>
          </ac:spMkLst>
        </pc:spChg>
        <pc:spChg chg="add del">
          <ac:chgData name="Amy Drewett" userId="77709bd32c5a5517" providerId="LiveId" clId="{6DC5A5FC-2D7D-408D-A768-D25B22B6E484}" dt="2021-04-15T19:08:31.510" v="10407" actId="26606"/>
          <ac:spMkLst>
            <pc:docMk/>
            <pc:sldMk cId="309976598" sldId="260"/>
            <ac:spMk id="85" creationId="{600EF80B-0391-4082-9AF5-F15B091B4CE9}"/>
          </ac:spMkLst>
        </pc:spChg>
        <pc:spChg chg="add del">
          <ac:chgData name="Amy Drewett" userId="77709bd32c5a5517" providerId="LiveId" clId="{6DC5A5FC-2D7D-408D-A768-D25B22B6E484}" dt="2021-04-15T19:08:31.510" v="10407" actId="26606"/>
          <ac:spMkLst>
            <pc:docMk/>
            <pc:sldMk cId="309976598" sldId="260"/>
            <ac:spMk id="89" creationId="{3FBF03E8-C602-4192-9C52-F84B29FDCC88}"/>
          </ac:spMkLst>
        </pc:spChg>
        <pc:spChg chg="add del">
          <ac:chgData name="Amy Drewett" userId="77709bd32c5a5517" providerId="LiveId" clId="{6DC5A5FC-2D7D-408D-A768-D25B22B6E484}" dt="2021-04-15T19:09:31.884" v="10411" actId="26606"/>
          <ac:spMkLst>
            <pc:docMk/>
            <pc:sldMk cId="309976598" sldId="260"/>
            <ac:spMk id="1028" creationId="{1CE580D1-F917-4567-AFB4-99AA9B52ADF0}"/>
          </ac:spMkLst>
        </pc:spChg>
        <pc:grpChg chg="add del">
          <ac:chgData name="Amy Drewett" userId="77709bd32c5a5517" providerId="LiveId" clId="{6DC5A5FC-2D7D-408D-A768-D25B22B6E484}" dt="2021-04-06T08:27:19.129" v="3046" actId="26606"/>
          <ac:grpSpMkLst>
            <pc:docMk/>
            <pc:sldMk cId="309976598" sldId="260"/>
            <ac:grpSpMk id="14" creationId="{E4DF0958-0C87-4C28-9554-2FADC788C2B1}"/>
          </ac:grpSpMkLst>
        </pc:grpChg>
        <pc:grpChg chg="add del">
          <ac:chgData name="Amy Drewett" userId="77709bd32c5a5517" providerId="LiveId" clId="{6DC5A5FC-2D7D-408D-A768-D25B22B6E484}" dt="2021-04-06T08:28:32.575" v="3059" actId="26606"/>
          <ac:grpSpMkLst>
            <pc:docMk/>
            <pc:sldMk cId="309976598" sldId="260"/>
            <ac:grpSpMk id="27" creationId="{04542298-A2B1-480F-A11C-A40EDD19B857}"/>
          </ac:grpSpMkLst>
        </pc:grpChg>
        <pc:grpChg chg="add del">
          <ac:chgData name="Amy Drewett" userId="77709bd32c5a5517" providerId="LiveId" clId="{6DC5A5FC-2D7D-408D-A768-D25B22B6E484}" dt="2021-04-06T08:28:32.575" v="3059" actId="26606"/>
          <ac:grpSpMkLst>
            <pc:docMk/>
            <pc:sldMk cId="309976598" sldId="260"/>
            <ac:grpSpMk id="33" creationId="{2A5C9C35-2375-49EB-B99C-17C87D42FE7C}"/>
          </ac:grpSpMkLst>
        </pc:grpChg>
        <pc:grpChg chg="add del">
          <ac:chgData name="Amy Drewett" userId="77709bd32c5a5517" providerId="LiveId" clId="{6DC5A5FC-2D7D-408D-A768-D25B22B6E484}" dt="2021-04-06T08:28:21.466" v="3054" actId="26606"/>
          <ac:grpSpMkLst>
            <pc:docMk/>
            <pc:sldMk cId="309976598" sldId="260"/>
            <ac:grpSpMk id="46" creationId="{E4DF0958-0C87-4C28-9554-2FADC788C2B1}"/>
          </ac:grpSpMkLst>
        </pc:grpChg>
        <pc:grpChg chg="add del">
          <ac:chgData name="Amy Drewett" userId="77709bd32c5a5517" providerId="LiveId" clId="{6DC5A5FC-2D7D-408D-A768-D25B22B6E484}" dt="2021-04-06T08:28:24.198" v="3056" actId="26606"/>
          <ac:grpSpMkLst>
            <pc:docMk/>
            <pc:sldMk cId="309976598" sldId="260"/>
            <ac:grpSpMk id="52" creationId="{2A5C9C35-2375-49EB-B99C-17C87D42FE7C}"/>
          </ac:grpSpMkLst>
        </pc:grpChg>
        <pc:grpChg chg="add del">
          <ac:chgData name="Amy Drewett" userId="77709bd32c5a5517" providerId="LiveId" clId="{6DC5A5FC-2D7D-408D-A768-D25B22B6E484}" dt="2021-04-06T08:28:24.198" v="3056" actId="26606"/>
          <ac:grpSpMkLst>
            <pc:docMk/>
            <pc:sldMk cId="309976598" sldId="260"/>
            <ac:grpSpMk id="59" creationId="{04542298-A2B1-480F-A11C-A40EDD19B857}"/>
          </ac:grpSpMkLst>
        </pc:grpChg>
        <pc:grpChg chg="add del">
          <ac:chgData name="Amy Drewett" userId="77709bd32c5a5517" providerId="LiveId" clId="{6DC5A5FC-2D7D-408D-A768-D25B22B6E484}" dt="2021-04-12T18:42:13.901" v="6691"/>
          <ac:grpSpMkLst>
            <pc:docMk/>
            <pc:sldMk cId="309976598" sldId="260"/>
            <ac:grpSpMk id="69" creationId="{04542298-A2B1-480F-A11C-A40EDD19B857}"/>
          </ac:grpSpMkLst>
        </pc:grpChg>
        <pc:grpChg chg="add del">
          <ac:chgData name="Amy Drewett" userId="77709bd32c5a5517" providerId="LiveId" clId="{6DC5A5FC-2D7D-408D-A768-D25B22B6E484}" dt="2021-04-12T18:42:13.901" v="6691"/>
          <ac:grpSpMkLst>
            <pc:docMk/>
            <pc:sldMk cId="309976598" sldId="260"/>
            <ac:grpSpMk id="70" creationId="{2A5C9C35-2375-49EB-B99C-17C87D42FE7C}"/>
          </ac:grpSpMkLst>
        </pc:grpChg>
        <pc:grpChg chg="add del">
          <ac:chgData name="Amy Drewett" userId="77709bd32c5a5517" providerId="LiveId" clId="{6DC5A5FC-2D7D-408D-A768-D25B22B6E484}" dt="2021-04-15T19:09:31.884" v="10411" actId="26606"/>
          <ac:grpSpMkLst>
            <pc:docMk/>
            <pc:sldMk cId="309976598" sldId="260"/>
            <ac:grpSpMk id="1032" creationId="{9BBF2CDE-35D9-4B83-8A27-7417A1162321}"/>
          </ac:grpSpMkLst>
        </pc:grpChg>
        <pc:picChg chg="add del">
          <ac:chgData name="Amy Drewett" userId="77709bd32c5a5517" providerId="LiveId" clId="{6DC5A5FC-2D7D-408D-A768-D25B22B6E484}" dt="2021-04-15T19:08:31.510" v="10407" actId="26606"/>
          <ac:picMkLst>
            <pc:docMk/>
            <pc:sldMk cId="309976598" sldId="260"/>
            <ac:picMk id="73" creationId="{1F5620B8-A2D8-4568-B566-F0453A0D9167}"/>
          </ac:picMkLst>
        </pc:picChg>
        <pc:picChg chg="add del mod ord">
          <ac:chgData name="Amy Drewett" userId="77709bd32c5a5517" providerId="LiveId" clId="{6DC5A5FC-2D7D-408D-A768-D25B22B6E484}" dt="2021-04-17T12:21:31.591" v="14162" actId="478"/>
          <ac:picMkLst>
            <pc:docMk/>
            <pc:sldMk cId="309976598" sldId="260"/>
            <ac:picMk id="1026" creationId="{AFA2F6CB-1BF1-44F2-B300-1CED57D65900}"/>
          </ac:picMkLst>
        </pc:picChg>
        <pc:picChg chg="add del">
          <ac:chgData name="Amy Drewett" userId="77709bd32c5a5517" providerId="LiveId" clId="{6DC5A5FC-2D7D-408D-A768-D25B22B6E484}" dt="2021-04-15T19:09:31.884" v="10411" actId="26606"/>
          <ac:picMkLst>
            <pc:docMk/>
            <pc:sldMk cId="309976598" sldId="260"/>
            <ac:picMk id="1029" creationId="{1F5620B8-A2D8-4568-B566-F0453A0D9167}"/>
          </ac:picMkLst>
        </pc:picChg>
        <pc:cxnChg chg="add del">
          <ac:chgData name="Amy Drewett" userId="77709bd32c5a5517" providerId="LiveId" clId="{6DC5A5FC-2D7D-408D-A768-D25B22B6E484}" dt="2021-04-15T19:08:31.510" v="10407" actId="26606"/>
          <ac:cxnSpMkLst>
            <pc:docMk/>
            <pc:sldMk cId="309976598" sldId="260"/>
            <ac:cxnSpMk id="75" creationId="{1C7D2BA4-4B7A-4596-8BCC-5CF715423894}"/>
          </ac:cxnSpMkLst>
        </pc:cxnChg>
        <pc:cxnChg chg="add del">
          <ac:chgData name="Amy Drewett" userId="77709bd32c5a5517" providerId="LiveId" clId="{6DC5A5FC-2D7D-408D-A768-D25B22B6E484}" dt="2021-04-15T19:08:31.510" v="10407" actId="26606"/>
          <ac:cxnSpMkLst>
            <pc:docMk/>
            <pc:sldMk cId="309976598" sldId="260"/>
            <ac:cxnSpMk id="77" creationId="{C9D4B225-18E9-4C5B-94D8-2ABE6D161E4A}"/>
          </ac:cxnSpMkLst>
        </pc:cxnChg>
        <pc:cxnChg chg="add del">
          <ac:chgData name="Amy Drewett" userId="77709bd32c5a5517" providerId="LiveId" clId="{6DC5A5FC-2D7D-408D-A768-D25B22B6E484}" dt="2021-04-15T19:08:31.510" v="10407" actId="26606"/>
          <ac:cxnSpMkLst>
            <pc:docMk/>
            <pc:sldMk cId="309976598" sldId="260"/>
            <ac:cxnSpMk id="87" creationId="{D33AC32D-5F44-45F7-A0BD-7C11A86BED57}"/>
          </ac:cxnSpMkLst>
        </pc:cxnChg>
        <pc:cxnChg chg="add del">
          <ac:chgData name="Amy Drewett" userId="77709bd32c5a5517" providerId="LiveId" clId="{6DC5A5FC-2D7D-408D-A768-D25B22B6E484}" dt="2021-04-15T19:09:31.884" v="10411" actId="26606"/>
          <ac:cxnSpMkLst>
            <pc:docMk/>
            <pc:sldMk cId="309976598" sldId="260"/>
            <ac:cxnSpMk id="1030" creationId="{1C7D2BA4-4B7A-4596-8BCC-5CF715423894}"/>
          </ac:cxnSpMkLst>
        </pc:cxnChg>
        <pc:cxnChg chg="add del">
          <ac:chgData name="Amy Drewett" userId="77709bd32c5a5517" providerId="LiveId" clId="{6DC5A5FC-2D7D-408D-A768-D25B22B6E484}" dt="2021-04-15T19:09:31.884" v="10411" actId="26606"/>
          <ac:cxnSpMkLst>
            <pc:docMk/>
            <pc:sldMk cId="309976598" sldId="260"/>
            <ac:cxnSpMk id="1031" creationId="{C9D4B225-18E9-4C5B-94D8-2ABE6D161E4A}"/>
          </ac:cxnSpMkLst>
        </pc:cxnChg>
      </pc:sldChg>
      <pc:sldChg chg="addSp modSp new mod modNotesTx">
        <pc:chgData name="Amy Drewett" userId="77709bd32c5a5517" providerId="LiveId" clId="{6DC5A5FC-2D7D-408D-A768-D25B22B6E484}" dt="2021-04-17T13:16:50.901" v="14699" actId="20577"/>
        <pc:sldMkLst>
          <pc:docMk/>
          <pc:sldMk cId="2255183035" sldId="261"/>
        </pc:sldMkLst>
        <pc:spChg chg="add mod">
          <ac:chgData name="Amy Drewett" userId="77709bd32c5a5517" providerId="LiveId" clId="{6DC5A5FC-2D7D-408D-A768-D25B22B6E484}" dt="2021-04-14T17:34:51.642" v="7480" actId="14100"/>
          <ac:spMkLst>
            <pc:docMk/>
            <pc:sldMk cId="2255183035" sldId="261"/>
            <ac:spMk id="2" creationId="{79AE7D60-F629-4BC3-9B50-10A9651F6460}"/>
          </ac:spMkLst>
        </pc:spChg>
        <pc:spChg chg="add mod">
          <ac:chgData name="Amy Drewett" userId="77709bd32c5a5517" providerId="LiveId" clId="{6DC5A5FC-2D7D-408D-A768-D25B22B6E484}" dt="2021-04-17T13:16:50.901" v="14699" actId="20577"/>
          <ac:spMkLst>
            <pc:docMk/>
            <pc:sldMk cId="2255183035" sldId="261"/>
            <ac:spMk id="3" creationId="{C8E26A5F-4AD1-4E29-B404-16B3FF6B9003}"/>
          </ac:spMkLst>
        </pc:spChg>
        <pc:spChg chg="add mod">
          <ac:chgData name="Amy Drewett" userId="77709bd32c5a5517" providerId="LiveId" clId="{6DC5A5FC-2D7D-408D-A768-D25B22B6E484}" dt="2021-04-14T18:19:37.346" v="7834" actId="207"/>
          <ac:spMkLst>
            <pc:docMk/>
            <pc:sldMk cId="2255183035" sldId="261"/>
            <ac:spMk id="4" creationId="{CDD87326-19B7-4F51-AE58-FF39C1596811}"/>
          </ac:spMkLst>
        </pc:spChg>
        <pc:spChg chg="add mod">
          <ac:chgData name="Amy Drewett" userId="77709bd32c5a5517" providerId="LiveId" clId="{6DC5A5FC-2D7D-408D-A768-D25B22B6E484}" dt="2021-04-17T12:42:00.654" v="14546" actId="20577"/>
          <ac:spMkLst>
            <pc:docMk/>
            <pc:sldMk cId="2255183035" sldId="261"/>
            <ac:spMk id="5" creationId="{80558B4F-ABB4-4849-BC8C-6080248E5F51}"/>
          </ac:spMkLst>
        </pc:spChg>
        <pc:picChg chg="add mod">
          <ac:chgData name="Amy Drewett" userId="77709bd32c5a5517" providerId="LiveId" clId="{6DC5A5FC-2D7D-408D-A768-D25B22B6E484}" dt="2021-04-14T18:00:27.742" v="7551" actId="1076"/>
          <ac:picMkLst>
            <pc:docMk/>
            <pc:sldMk cId="2255183035" sldId="261"/>
            <ac:picMk id="1026" creationId="{D62787BF-4392-4A7E-9BC3-CD2C8B488524}"/>
          </ac:picMkLst>
        </pc:picChg>
      </pc:sldChg>
      <pc:sldChg chg="addSp delSp modSp new mod modNotesTx">
        <pc:chgData name="Amy Drewett" userId="77709bd32c5a5517" providerId="LiveId" clId="{6DC5A5FC-2D7D-408D-A768-D25B22B6E484}" dt="2021-04-17T13:17:05.116" v="14703" actId="20577"/>
        <pc:sldMkLst>
          <pc:docMk/>
          <pc:sldMk cId="1570517714" sldId="262"/>
        </pc:sldMkLst>
        <pc:spChg chg="add mod">
          <ac:chgData name="Amy Drewett" userId="77709bd32c5a5517" providerId="LiveId" clId="{6DC5A5FC-2D7D-408D-A768-D25B22B6E484}" dt="2021-04-17T06:56:58.494" v="11461" actId="255"/>
          <ac:spMkLst>
            <pc:docMk/>
            <pc:sldMk cId="1570517714" sldId="262"/>
            <ac:spMk id="2" creationId="{3D238847-16C9-49C7-8F81-1F0009B4DDF4}"/>
          </ac:spMkLst>
        </pc:spChg>
        <pc:spChg chg="add del mod">
          <ac:chgData name="Amy Drewett" userId="77709bd32c5a5517" providerId="LiveId" clId="{6DC5A5FC-2D7D-408D-A768-D25B22B6E484}" dt="2021-04-17T06:57:02.856" v="11463"/>
          <ac:spMkLst>
            <pc:docMk/>
            <pc:sldMk cId="1570517714" sldId="262"/>
            <ac:spMk id="3" creationId="{634A3DC9-F521-415E-8F73-ECE07D1E3758}"/>
          </ac:spMkLst>
        </pc:spChg>
        <pc:spChg chg="add mod">
          <ac:chgData name="Amy Drewett" userId="77709bd32c5a5517" providerId="LiveId" clId="{6DC5A5FC-2D7D-408D-A768-D25B22B6E484}" dt="2021-04-17T13:17:05.116" v="14703" actId="20577"/>
          <ac:spMkLst>
            <pc:docMk/>
            <pc:sldMk cId="1570517714" sldId="262"/>
            <ac:spMk id="4" creationId="{A1B1DE53-EB33-48EC-8897-F32D648082DC}"/>
          </ac:spMkLst>
        </pc:spChg>
        <pc:spChg chg="add del mod">
          <ac:chgData name="Amy Drewett" userId="77709bd32c5a5517" providerId="LiveId" clId="{6DC5A5FC-2D7D-408D-A768-D25B22B6E484}" dt="2021-04-17T06:54:00.643" v="11218"/>
          <ac:spMkLst>
            <pc:docMk/>
            <pc:sldMk cId="1570517714" sldId="262"/>
            <ac:spMk id="5" creationId="{9CD0A02D-3648-4AE4-B195-FB0C5C1A1783}"/>
          </ac:spMkLst>
        </pc:spChg>
        <pc:spChg chg="add mod">
          <ac:chgData name="Amy Drewett" userId="77709bd32c5a5517" providerId="LiveId" clId="{6DC5A5FC-2D7D-408D-A768-D25B22B6E484}" dt="2021-04-17T06:56:51.668" v="11460" actId="14100"/>
          <ac:spMkLst>
            <pc:docMk/>
            <pc:sldMk cId="1570517714" sldId="262"/>
            <ac:spMk id="6" creationId="{B57E5054-D811-4B4F-963C-0AA6B43C12FF}"/>
          </ac:spMkLst>
        </pc:spChg>
      </pc:sldChg>
      <pc:sldChg chg="addSp delSp modSp new mod ord setBg delDesignElem modNotesTx">
        <pc:chgData name="Amy Drewett" userId="77709bd32c5a5517" providerId="LiveId" clId="{6DC5A5FC-2D7D-408D-A768-D25B22B6E484}" dt="2021-04-17T12:44:46.198" v="14590" actId="14100"/>
        <pc:sldMkLst>
          <pc:docMk/>
          <pc:sldMk cId="2323233373" sldId="263"/>
        </pc:sldMkLst>
        <pc:spChg chg="add mod">
          <ac:chgData name="Amy Drewett" userId="77709bd32c5a5517" providerId="LiveId" clId="{6DC5A5FC-2D7D-408D-A768-D25B22B6E484}" dt="2021-04-17T12:44:46.198" v="14590" actId="14100"/>
          <ac:spMkLst>
            <pc:docMk/>
            <pc:sldMk cId="2323233373" sldId="263"/>
            <ac:spMk id="2" creationId="{047D12B5-AF14-4D2F-9547-5CB3C36146A2}"/>
          </ac:spMkLst>
        </pc:spChg>
        <pc:spChg chg="add del">
          <ac:chgData name="Amy Drewett" userId="77709bd32c5a5517" providerId="LiveId" clId="{6DC5A5FC-2D7D-408D-A768-D25B22B6E484}" dt="2021-04-17T08:41:34.559" v="13430" actId="26606"/>
          <ac:spMkLst>
            <pc:docMk/>
            <pc:sldMk cId="2323233373" sldId="263"/>
            <ac:spMk id="71" creationId="{B6E6531A-0776-43BA-A852-5FB5C77534D5}"/>
          </ac:spMkLst>
        </pc:spChg>
        <pc:spChg chg="add del">
          <ac:chgData name="Amy Drewett" userId="77709bd32c5a5517" providerId="LiveId" clId="{6DC5A5FC-2D7D-408D-A768-D25B22B6E484}" dt="2021-04-17T08:41:34.559" v="13430" actId="26606"/>
          <ac:spMkLst>
            <pc:docMk/>
            <pc:sldMk cId="2323233373" sldId="263"/>
            <ac:spMk id="73" creationId="{F8C5273F-2B84-46BF-A94F-1A20E13B3AA1}"/>
          </ac:spMkLst>
        </pc:spChg>
        <pc:spChg chg="add del">
          <ac:chgData name="Amy Drewett" userId="77709bd32c5a5517" providerId="LiveId" clId="{6DC5A5FC-2D7D-408D-A768-D25B22B6E484}" dt="2021-04-17T12:18:04.133" v="14150"/>
          <ac:spMkLst>
            <pc:docMk/>
            <pc:sldMk cId="2323233373" sldId="263"/>
            <ac:spMk id="2052" creationId="{F1176DA6-4BBF-42A4-9C94-E6613CCD6B37}"/>
          </ac:spMkLst>
        </pc:spChg>
        <pc:spChg chg="add del">
          <ac:chgData name="Amy Drewett" userId="77709bd32c5a5517" providerId="LiveId" clId="{6DC5A5FC-2D7D-408D-A768-D25B22B6E484}" dt="2021-04-17T12:18:04.133" v="14150"/>
          <ac:spMkLst>
            <pc:docMk/>
            <pc:sldMk cId="2323233373" sldId="263"/>
            <ac:spMk id="2053" creationId="{99AAB0AE-172B-4FB4-80C2-86CD6B824220}"/>
          </ac:spMkLst>
        </pc:spChg>
        <pc:picChg chg="add mod">
          <ac:chgData name="Amy Drewett" userId="77709bd32c5a5517" providerId="LiveId" clId="{6DC5A5FC-2D7D-408D-A768-D25B22B6E484}" dt="2021-04-17T08:41:57.759" v="13433" actId="26606"/>
          <ac:picMkLst>
            <pc:docMk/>
            <pc:sldMk cId="2323233373" sldId="263"/>
            <ac:picMk id="2050" creationId="{9CF0349B-F9D7-408F-B424-C9F7437C1C84}"/>
          </ac:picMkLst>
        </pc:picChg>
      </pc:sldChg>
      <pc:sldChg chg="new del">
        <pc:chgData name="Amy Drewett" userId="77709bd32c5a5517" providerId="LiveId" clId="{6DC5A5FC-2D7D-408D-A768-D25B22B6E484}" dt="2021-04-12T19:34:38.370" v="7430" actId="2696"/>
        <pc:sldMkLst>
          <pc:docMk/>
          <pc:sldMk cId="187582532" sldId="264"/>
        </pc:sldMkLst>
      </pc:sldChg>
      <pc:sldChg chg="addSp delSp modSp new mod setBg addCm modNotesTx">
        <pc:chgData name="Amy Drewett" userId="77709bd32c5a5517" providerId="LiveId" clId="{6DC5A5FC-2D7D-408D-A768-D25B22B6E484}" dt="2021-04-17T12:44:18.421" v="14581" actId="20577"/>
        <pc:sldMkLst>
          <pc:docMk/>
          <pc:sldMk cId="1269308114" sldId="265"/>
        </pc:sldMkLst>
        <pc:spChg chg="add del mod">
          <ac:chgData name="Amy Drewett" userId="77709bd32c5a5517" providerId="LiveId" clId="{6DC5A5FC-2D7D-408D-A768-D25B22B6E484}" dt="2021-04-17T12:26:46.928" v="14253"/>
          <ac:spMkLst>
            <pc:docMk/>
            <pc:sldMk cId="1269308114" sldId="265"/>
            <ac:spMk id="2" creationId="{89FC529B-5D17-4CA3-90A1-524C67346D84}"/>
          </ac:spMkLst>
        </pc:spChg>
        <pc:spChg chg="add del mod">
          <ac:chgData name="Amy Drewett" userId="77709bd32c5a5517" providerId="LiveId" clId="{6DC5A5FC-2D7D-408D-A768-D25B22B6E484}" dt="2021-04-06T08:41:19.564" v="3212" actId="478"/>
          <ac:spMkLst>
            <pc:docMk/>
            <pc:sldMk cId="1269308114" sldId="265"/>
            <ac:spMk id="3" creationId="{276C6F6E-D9D9-4FE3-BC05-7F3D96CE10A5}"/>
          </ac:spMkLst>
        </pc:spChg>
        <pc:spChg chg="add mod">
          <ac:chgData name="Amy Drewett" userId="77709bd32c5a5517" providerId="LiveId" clId="{6DC5A5FC-2D7D-408D-A768-D25B22B6E484}" dt="2021-04-17T12:44:18.421" v="14581" actId="20577"/>
          <ac:spMkLst>
            <pc:docMk/>
            <pc:sldMk cId="1269308114" sldId="265"/>
            <ac:spMk id="3" creationId="{6A76ABD9-722B-4F2F-851E-B408EF546CC0}"/>
          </ac:spMkLst>
        </pc:spChg>
        <pc:spChg chg="add del mod">
          <ac:chgData name="Amy Drewett" userId="77709bd32c5a5517" providerId="LiveId" clId="{6DC5A5FC-2D7D-408D-A768-D25B22B6E484}" dt="2021-04-06T08:42:46.507" v="3227" actId="478"/>
          <ac:spMkLst>
            <pc:docMk/>
            <pc:sldMk cId="1269308114" sldId="265"/>
            <ac:spMk id="4" creationId="{AC91C89A-BE19-4934-BC96-D21C8109A453}"/>
          </ac:spMkLst>
        </pc:spChg>
        <pc:spChg chg="add del mod">
          <ac:chgData name="Amy Drewett" userId="77709bd32c5a5517" providerId="LiveId" clId="{6DC5A5FC-2D7D-408D-A768-D25B22B6E484}" dt="2021-04-06T08:43:19.500" v="3232" actId="478"/>
          <ac:spMkLst>
            <pc:docMk/>
            <pc:sldMk cId="1269308114" sldId="265"/>
            <ac:spMk id="6" creationId="{C3F5B74B-2F65-436E-9356-7E376C137E11}"/>
          </ac:spMkLst>
        </pc:spChg>
        <pc:spChg chg="add del mod">
          <ac:chgData name="Amy Drewett" userId="77709bd32c5a5517" providerId="LiveId" clId="{6DC5A5FC-2D7D-408D-A768-D25B22B6E484}" dt="2021-04-12T19:25:45.255" v="7328" actId="478"/>
          <ac:spMkLst>
            <pc:docMk/>
            <pc:sldMk cId="1269308114" sldId="265"/>
            <ac:spMk id="7" creationId="{07FE255C-9AF4-44F5-AC42-5508CF7145FF}"/>
          </ac:spMkLst>
        </pc:spChg>
        <pc:spChg chg="add del mod">
          <ac:chgData name="Amy Drewett" userId="77709bd32c5a5517" providerId="LiveId" clId="{6DC5A5FC-2D7D-408D-A768-D25B22B6E484}" dt="2021-04-12T19:27:46.901" v="7357" actId="1076"/>
          <ac:spMkLst>
            <pc:docMk/>
            <pc:sldMk cId="1269308114" sldId="265"/>
            <ac:spMk id="8" creationId="{0088E031-CFAD-49FA-A7FD-8A50444E25B2}"/>
          </ac:spMkLst>
        </pc:spChg>
        <pc:spChg chg="add del mod">
          <ac:chgData name="Amy Drewett" userId="77709bd32c5a5517" providerId="LiveId" clId="{6DC5A5FC-2D7D-408D-A768-D25B22B6E484}" dt="2021-04-12T19:25:42.740" v="7327" actId="478"/>
          <ac:spMkLst>
            <pc:docMk/>
            <pc:sldMk cId="1269308114" sldId="265"/>
            <ac:spMk id="9" creationId="{C9BCE09D-D22D-49D4-8F1A-E91118637ECF}"/>
          </ac:spMkLst>
        </pc:spChg>
        <pc:spChg chg="add mod">
          <ac:chgData name="Amy Drewett" userId="77709bd32c5a5517" providerId="LiveId" clId="{6DC5A5FC-2D7D-408D-A768-D25B22B6E484}" dt="2021-04-12T19:27:51.197" v="7358" actId="1076"/>
          <ac:spMkLst>
            <pc:docMk/>
            <pc:sldMk cId="1269308114" sldId="265"/>
            <ac:spMk id="10" creationId="{5B5AF0BF-3CE5-4369-87A9-7E4B4A9A6AD0}"/>
          </ac:spMkLst>
        </pc:spChg>
        <pc:spChg chg="add del mod">
          <ac:chgData name="Amy Drewett" userId="77709bd32c5a5517" providerId="LiveId" clId="{6DC5A5FC-2D7D-408D-A768-D25B22B6E484}" dt="2021-04-12T19:25:47.216" v="7329" actId="478"/>
          <ac:spMkLst>
            <pc:docMk/>
            <pc:sldMk cId="1269308114" sldId="265"/>
            <ac:spMk id="11" creationId="{02B51B87-9E83-4712-AF7E-D845DECDA7BC}"/>
          </ac:spMkLst>
        </pc:spChg>
        <pc:spChg chg="add mod">
          <ac:chgData name="Amy Drewett" userId="77709bd32c5a5517" providerId="LiveId" clId="{6DC5A5FC-2D7D-408D-A768-D25B22B6E484}" dt="2021-04-12T19:27:58.499" v="7359" actId="1076"/>
          <ac:spMkLst>
            <pc:docMk/>
            <pc:sldMk cId="1269308114" sldId="265"/>
            <ac:spMk id="12" creationId="{15F777FF-1F63-4488-B959-E6DDB13D4EAC}"/>
          </ac:spMkLst>
        </pc:spChg>
        <pc:graphicFrameChg chg="add del modGraphic">
          <ac:chgData name="Amy Drewett" userId="77709bd32c5a5517" providerId="LiveId" clId="{6DC5A5FC-2D7D-408D-A768-D25B22B6E484}" dt="2021-04-06T08:51:35.917" v="3745" actId="27309"/>
          <ac:graphicFrameMkLst>
            <pc:docMk/>
            <pc:sldMk cId="1269308114" sldId="265"/>
            <ac:graphicFrameMk id="14" creationId="{D6EE67EB-DFDA-4239-9BE4-0717E71FBD4F}"/>
          </ac:graphicFrameMkLst>
        </pc:graphicFrameChg>
        <pc:picChg chg="add mod">
          <ac:chgData name="Amy Drewett" userId="77709bd32c5a5517" providerId="LiveId" clId="{6DC5A5FC-2D7D-408D-A768-D25B22B6E484}" dt="2021-04-17T12:23:28.680" v="14248" actId="1076"/>
          <ac:picMkLst>
            <pc:docMk/>
            <pc:sldMk cId="1269308114" sldId="265"/>
            <ac:picMk id="5" creationId="{F80F1B57-AEC7-4F3C-A11A-1669A8500C45}"/>
          </ac:picMkLst>
        </pc:picChg>
      </pc:sldChg>
      <pc:sldChg chg="addSp delSp modSp new mod setBg setClrOvrMap delDesignElem modNotesTx">
        <pc:chgData name="Amy Drewett" userId="77709bd32c5a5517" providerId="LiveId" clId="{6DC5A5FC-2D7D-408D-A768-D25B22B6E484}" dt="2021-04-17T13:16:38.186" v="14698" actId="20577"/>
        <pc:sldMkLst>
          <pc:docMk/>
          <pc:sldMk cId="1155394629" sldId="266"/>
        </pc:sldMkLst>
        <pc:spChg chg="add mod ord">
          <ac:chgData name="Amy Drewett" userId="77709bd32c5a5517" providerId="LiveId" clId="{6DC5A5FC-2D7D-408D-A768-D25B22B6E484}" dt="2021-04-17T13:16:38.186" v="14698" actId="20577"/>
          <ac:spMkLst>
            <pc:docMk/>
            <pc:sldMk cId="1155394629" sldId="266"/>
            <ac:spMk id="2" creationId="{0A782902-18B9-4CA2-8AAA-361911BA7FA2}"/>
          </ac:spMkLst>
        </pc:spChg>
        <pc:spChg chg="add mod">
          <ac:chgData name="Amy Drewett" userId="77709bd32c5a5517" providerId="LiveId" clId="{6DC5A5FC-2D7D-408D-A768-D25B22B6E484}" dt="2021-04-12T19:24:09.239" v="7316" actId="26606"/>
          <ac:spMkLst>
            <pc:docMk/>
            <pc:sldMk cId="1155394629" sldId="266"/>
            <ac:spMk id="3" creationId="{0EEBE352-EF8F-4340-8750-CF3F1A77698E}"/>
          </ac:spMkLst>
        </pc:spChg>
        <pc:spChg chg="add del">
          <ac:chgData name="Amy Drewett" userId="77709bd32c5a5517" providerId="LiveId" clId="{6DC5A5FC-2D7D-408D-A768-D25B22B6E484}" dt="2021-04-06T08:51:56.677" v="3748" actId="22"/>
          <ac:spMkLst>
            <pc:docMk/>
            <pc:sldMk cId="1155394629" sldId="266"/>
            <ac:spMk id="3" creationId="{A82C3DA5-FBAE-4E81-BEE6-2858BE8111DB}"/>
          </ac:spMkLst>
        </pc:spChg>
        <pc:spChg chg="add mod">
          <ac:chgData name="Amy Drewett" userId="77709bd32c5a5517" providerId="LiveId" clId="{6DC5A5FC-2D7D-408D-A768-D25B22B6E484}" dt="2021-04-12T19:24:09.132" v="7315" actId="26606"/>
          <ac:spMkLst>
            <pc:docMk/>
            <pc:sldMk cId="1155394629" sldId="266"/>
            <ac:spMk id="4" creationId="{FB9BAA0F-A577-4A33-800F-51EDA65898A4}"/>
          </ac:spMkLst>
        </pc:spChg>
        <pc:spChg chg="add mod">
          <ac:chgData name="Amy Drewett" userId="77709bd32c5a5517" providerId="LiveId" clId="{6DC5A5FC-2D7D-408D-A768-D25B22B6E484}" dt="2021-04-17T12:44:30.503" v="14586" actId="20577"/>
          <ac:spMkLst>
            <pc:docMk/>
            <pc:sldMk cId="1155394629" sldId="266"/>
            <ac:spMk id="5" creationId="{404149EF-A453-4A30-9AD3-327FBA3F00C5}"/>
          </ac:spMkLst>
        </pc:spChg>
        <pc:spChg chg="add del">
          <ac:chgData name="Amy Drewett" userId="77709bd32c5a5517" providerId="LiveId" clId="{6DC5A5FC-2D7D-408D-A768-D25B22B6E484}" dt="2021-04-12T18:36:40.193" v="6664" actId="26606"/>
          <ac:spMkLst>
            <pc:docMk/>
            <pc:sldMk cId="1155394629" sldId="266"/>
            <ac:spMk id="71" creationId="{4038CB10-1F5C-4D54-9DF7-12586DE5B007}"/>
          </ac:spMkLst>
        </pc:spChg>
        <pc:spChg chg="add del">
          <ac:chgData name="Amy Drewett" userId="77709bd32c5a5517" providerId="LiveId" clId="{6DC5A5FC-2D7D-408D-A768-D25B22B6E484}" dt="2021-04-12T18:36:40.193" v="6664" actId="26606"/>
          <ac:spMkLst>
            <pc:docMk/>
            <pc:sldMk cId="1155394629" sldId="266"/>
            <ac:spMk id="73" creationId="{73ED6512-6858-4552-B699-9A97FE9A4EA2}"/>
          </ac:spMkLst>
        </pc:spChg>
        <pc:spChg chg="add del">
          <ac:chgData name="Amy Drewett" userId="77709bd32c5a5517" providerId="LiveId" clId="{6DC5A5FC-2D7D-408D-A768-D25B22B6E484}" dt="2021-04-12T19:24:09.239" v="7316" actId="26606"/>
          <ac:spMkLst>
            <pc:docMk/>
            <pc:sldMk cId="1155394629" sldId="266"/>
            <ac:spMk id="79" creationId="{F2AF0D79-4A1A-4F27-B9F0-CF252C4AC91C}"/>
          </ac:spMkLst>
        </pc:spChg>
        <pc:spChg chg="add del">
          <ac:chgData name="Amy Drewett" userId="77709bd32c5a5517" providerId="LiveId" clId="{6DC5A5FC-2D7D-408D-A768-D25B22B6E484}" dt="2021-04-12T18:37:29.558" v="6665" actId="26606"/>
          <ac:spMkLst>
            <pc:docMk/>
            <pc:sldMk cId="1155394629" sldId="266"/>
            <ac:spMk id="135" creationId="{0E3596DD-156A-473E-9BB3-C6A29F7574E9}"/>
          </ac:spMkLst>
        </pc:spChg>
        <pc:spChg chg="add del">
          <ac:chgData name="Amy Drewett" userId="77709bd32c5a5517" providerId="LiveId" clId="{6DC5A5FC-2D7D-408D-A768-D25B22B6E484}" dt="2021-04-12T18:37:29.558" v="6665" actId="26606"/>
          <ac:spMkLst>
            <pc:docMk/>
            <pc:sldMk cId="1155394629" sldId="266"/>
            <ac:spMk id="137" creationId="{2C46C4D6-C474-4E92-B52E-944C1118F7B6}"/>
          </ac:spMkLst>
        </pc:spChg>
        <pc:spChg chg="add del">
          <ac:chgData name="Amy Drewett" userId="77709bd32c5a5517" providerId="LiveId" clId="{6DC5A5FC-2D7D-408D-A768-D25B22B6E484}" dt="2021-04-12T19:24:00.456" v="7309" actId="26606"/>
          <ac:spMkLst>
            <pc:docMk/>
            <pc:sldMk cId="1155394629" sldId="266"/>
            <ac:spMk id="143" creationId="{1CE580D1-F917-4567-AFB4-99AA9B52ADF0}"/>
          </ac:spMkLst>
        </pc:spChg>
        <pc:spChg chg="add del">
          <ac:chgData name="Amy Drewett" userId="77709bd32c5a5517" providerId="LiveId" clId="{6DC5A5FC-2D7D-408D-A768-D25B22B6E484}" dt="2021-04-12T19:24:00.456" v="7309" actId="26606"/>
          <ac:spMkLst>
            <pc:docMk/>
            <pc:sldMk cId="1155394629" sldId="266"/>
            <ac:spMk id="151" creationId="{F2AF0D79-4A1A-4F27-B9F0-CF252C4AC91C}"/>
          </ac:spMkLst>
        </pc:spChg>
        <pc:spChg chg="add del">
          <ac:chgData name="Amy Drewett" userId="77709bd32c5a5517" providerId="LiveId" clId="{6DC5A5FC-2D7D-408D-A768-D25B22B6E484}" dt="2021-04-12T19:24:04.345" v="7313" actId="26606"/>
          <ac:spMkLst>
            <pc:docMk/>
            <pc:sldMk cId="1155394629" sldId="266"/>
            <ac:spMk id="155" creationId="{6A862265-5CA3-4C40-8582-7534C3B03C2A}"/>
          </ac:spMkLst>
        </pc:spChg>
        <pc:spChg chg="add del">
          <ac:chgData name="Amy Drewett" userId="77709bd32c5a5517" providerId="LiveId" clId="{6DC5A5FC-2D7D-408D-A768-D25B22B6E484}" dt="2021-04-12T19:24:04.345" v="7313" actId="26606"/>
          <ac:spMkLst>
            <pc:docMk/>
            <pc:sldMk cId="1155394629" sldId="266"/>
            <ac:spMk id="157" creationId="{600EF80B-0391-4082-9AF5-F15B091B4CE9}"/>
          </ac:spMkLst>
        </pc:spChg>
        <pc:spChg chg="add del">
          <ac:chgData name="Amy Drewett" userId="77709bd32c5a5517" providerId="LiveId" clId="{6DC5A5FC-2D7D-408D-A768-D25B22B6E484}" dt="2021-04-12T19:24:04.345" v="7313" actId="26606"/>
          <ac:spMkLst>
            <pc:docMk/>
            <pc:sldMk cId="1155394629" sldId="266"/>
            <ac:spMk id="161" creationId="{3FBF03E8-C602-4192-9C52-F84B29FDCC88}"/>
          </ac:spMkLst>
        </pc:spChg>
        <pc:spChg chg="add del">
          <ac:chgData name="Amy Drewett" userId="77709bd32c5a5517" providerId="LiveId" clId="{6DC5A5FC-2D7D-408D-A768-D25B22B6E484}" dt="2021-04-12T18:39:14.820" v="6677" actId="26606"/>
          <ac:spMkLst>
            <pc:docMk/>
            <pc:sldMk cId="1155394629" sldId="266"/>
            <ac:spMk id="192" creationId="{330D6772-5550-42D5-B8BC-CDE28365623B}"/>
          </ac:spMkLst>
        </pc:spChg>
        <pc:spChg chg="add del">
          <ac:chgData name="Amy Drewett" userId="77709bd32c5a5517" providerId="LiveId" clId="{6DC5A5FC-2D7D-408D-A768-D25B22B6E484}" dt="2021-04-12T18:39:14.820" v="6677" actId="26606"/>
          <ac:spMkLst>
            <pc:docMk/>
            <pc:sldMk cId="1155394629" sldId="266"/>
            <ac:spMk id="193" creationId="{97DB0DD1-0F30-4B7E-A6DC-3DDA7D5B351C}"/>
          </ac:spMkLst>
        </pc:spChg>
        <pc:spChg chg="add del">
          <ac:chgData name="Amy Drewett" userId="77709bd32c5a5517" providerId="LiveId" clId="{6DC5A5FC-2D7D-408D-A768-D25B22B6E484}" dt="2021-04-12T18:38:41.503" v="6674" actId="26606"/>
          <ac:spMkLst>
            <pc:docMk/>
            <pc:sldMk cId="1155394629" sldId="266"/>
            <ac:spMk id="1028" creationId="{C5E6CFF1-2F42-4E10-9A97-F116F46F53FE}"/>
          </ac:spMkLst>
        </pc:spChg>
        <pc:spChg chg="add del">
          <ac:chgData name="Amy Drewett" userId="77709bd32c5a5517" providerId="LiveId" clId="{6DC5A5FC-2D7D-408D-A768-D25B22B6E484}" dt="2021-04-12T19:24:09.239" v="7316" actId="26606"/>
          <ac:spMkLst>
            <pc:docMk/>
            <pc:sldMk cId="1155394629" sldId="266"/>
            <ac:spMk id="1029" creationId="{1CE580D1-F917-4567-AFB4-99AA9B52ADF0}"/>
          </ac:spMkLst>
        </pc:spChg>
        <pc:spChg chg="add del">
          <ac:chgData name="Amy Drewett" userId="77709bd32c5a5517" providerId="LiveId" clId="{6DC5A5FC-2D7D-408D-A768-D25B22B6E484}" dt="2021-04-12T18:39:14.751" v="6676" actId="26606"/>
          <ac:spMkLst>
            <pc:docMk/>
            <pc:sldMk cId="1155394629" sldId="266"/>
            <ac:spMk id="1030" creationId="{4038CB10-1F5C-4D54-9DF7-12586DE5B007}"/>
          </ac:spMkLst>
        </pc:spChg>
        <pc:spChg chg="add del">
          <ac:chgData name="Amy Drewett" userId="77709bd32c5a5517" providerId="LiveId" clId="{6DC5A5FC-2D7D-408D-A768-D25B22B6E484}" dt="2021-04-12T18:39:14.751" v="6676" actId="26606"/>
          <ac:spMkLst>
            <pc:docMk/>
            <pc:sldMk cId="1155394629" sldId="266"/>
            <ac:spMk id="1031" creationId="{73ED6512-6858-4552-B699-9A97FE9A4EA2}"/>
          </ac:spMkLst>
        </pc:spChg>
        <pc:spChg chg="add del">
          <ac:chgData name="Amy Drewett" userId="77709bd32c5a5517" providerId="LiveId" clId="{6DC5A5FC-2D7D-408D-A768-D25B22B6E484}" dt="2021-04-12T18:42:13.901" v="6691"/>
          <ac:spMkLst>
            <pc:docMk/>
            <pc:sldMk cId="1155394629" sldId="266"/>
            <ac:spMk id="1033" creationId="{2B1D4F77-A17C-43D7-B7FA-545148E4E93D}"/>
          </ac:spMkLst>
        </pc:spChg>
        <pc:spChg chg="add del">
          <ac:chgData name="Amy Drewett" userId="77709bd32c5a5517" providerId="LiveId" clId="{6DC5A5FC-2D7D-408D-A768-D25B22B6E484}" dt="2021-04-12T19:32:50.607" v="7423"/>
          <ac:spMkLst>
            <pc:docMk/>
            <pc:sldMk cId="1155394629" sldId="266"/>
            <ac:spMk id="1035" creationId="{1CE580D1-F917-4567-AFB4-99AA9B52ADF0}"/>
          </ac:spMkLst>
        </pc:spChg>
        <pc:spChg chg="add del">
          <ac:chgData name="Amy Drewett" userId="77709bd32c5a5517" providerId="LiveId" clId="{6DC5A5FC-2D7D-408D-A768-D25B22B6E484}" dt="2021-04-12T19:24:02.284" v="7311" actId="26606"/>
          <ac:spMkLst>
            <pc:docMk/>
            <pc:sldMk cId="1155394629" sldId="266"/>
            <ac:spMk id="1036" creationId="{1CE580D1-F917-4567-AFB4-99AA9B52ADF0}"/>
          </ac:spMkLst>
        </pc:spChg>
        <pc:spChg chg="add del">
          <ac:chgData name="Amy Drewett" userId="77709bd32c5a5517" providerId="LiveId" clId="{6DC5A5FC-2D7D-408D-A768-D25B22B6E484}" dt="2021-04-12T19:24:04.345" v="7313" actId="26606"/>
          <ac:spMkLst>
            <pc:docMk/>
            <pc:sldMk cId="1155394629" sldId="266"/>
            <ac:spMk id="1043" creationId="{1CE580D1-F917-4567-AFB4-99AA9B52ADF0}"/>
          </ac:spMkLst>
        </pc:spChg>
        <pc:spChg chg="add del">
          <ac:chgData name="Amy Drewett" userId="77709bd32c5a5517" providerId="LiveId" clId="{6DC5A5FC-2D7D-408D-A768-D25B22B6E484}" dt="2021-04-12T19:24:04.345" v="7313" actId="26606"/>
          <ac:spMkLst>
            <pc:docMk/>
            <pc:sldMk cId="1155394629" sldId="266"/>
            <ac:spMk id="1047" creationId="{C6870151-9189-4C3A-8379-EF3D95827A0A}"/>
          </ac:spMkLst>
        </pc:spChg>
        <pc:spChg chg="add del">
          <ac:chgData name="Amy Drewett" userId="77709bd32c5a5517" providerId="LiveId" clId="{6DC5A5FC-2D7D-408D-A768-D25B22B6E484}" dt="2021-04-12T19:24:04.345" v="7313" actId="26606"/>
          <ac:spMkLst>
            <pc:docMk/>
            <pc:sldMk cId="1155394629" sldId="266"/>
            <ac:spMk id="1048" creationId="{123EA69C-102A-4DD0-9547-05DCD271D159}"/>
          </ac:spMkLst>
        </pc:spChg>
        <pc:spChg chg="add del">
          <ac:chgData name="Amy Drewett" userId="77709bd32c5a5517" providerId="LiveId" clId="{6DC5A5FC-2D7D-408D-A768-D25B22B6E484}" dt="2021-04-12T19:24:09.132" v="7315" actId="26606"/>
          <ac:spMkLst>
            <pc:docMk/>
            <pc:sldMk cId="1155394629" sldId="266"/>
            <ac:spMk id="1050" creationId="{1CE580D1-F917-4567-AFB4-99AA9B52ADF0}"/>
          </ac:spMkLst>
        </pc:spChg>
        <pc:spChg chg="add del">
          <ac:chgData name="Amy Drewett" userId="77709bd32c5a5517" providerId="LiveId" clId="{6DC5A5FC-2D7D-408D-A768-D25B22B6E484}" dt="2021-04-12T19:24:09.132" v="7315" actId="26606"/>
          <ac:spMkLst>
            <pc:docMk/>
            <pc:sldMk cId="1155394629" sldId="266"/>
            <ac:spMk id="1054" creationId="{021A4066-B261-49FE-952E-A0FE3EE75CD2}"/>
          </ac:spMkLst>
        </pc:spChg>
        <pc:spChg chg="add del">
          <ac:chgData name="Amy Drewett" userId="77709bd32c5a5517" providerId="LiveId" clId="{6DC5A5FC-2D7D-408D-A768-D25B22B6E484}" dt="2021-04-12T19:24:09.132" v="7315" actId="26606"/>
          <ac:spMkLst>
            <pc:docMk/>
            <pc:sldMk cId="1155394629" sldId="266"/>
            <ac:spMk id="1056" creationId="{81958111-BC13-4D45-AB27-0C2C83F9BA64}"/>
          </ac:spMkLst>
        </pc:spChg>
        <pc:spChg chg="add del">
          <ac:chgData name="Amy Drewett" userId="77709bd32c5a5517" providerId="LiveId" clId="{6DC5A5FC-2D7D-408D-A768-D25B22B6E484}" dt="2021-04-12T19:32:50.607" v="7423"/>
          <ac:spMkLst>
            <pc:docMk/>
            <pc:sldMk cId="1155394629" sldId="266"/>
            <ac:spMk id="1058" creationId="{F2AF0D79-4A1A-4F27-B9F0-CF252C4AC91C}"/>
          </ac:spMkLst>
        </pc:spChg>
        <pc:spChg chg="add del">
          <ac:chgData name="Amy Drewett" userId="77709bd32c5a5517" providerId="LiveId" clId="{6DC5A5FC-2D7D-408D-A768-D25B22B6E484}" dt="2021-04-12T19:28:37.371" v="7363"/>
          <ac:spMkLst>
            <pc:docMk/>
            <pc:sldMk cId="1155394629" sldId="266"/>
            <ac:spMk id="1061" creationId="{1CE580D1-F917-4567-AFB4-99AA9B52ADF0}"/>
          </ac:spMkLst>
        </pc:spChg>
        <pc:spChg chg="add del">
          <ac:chgData name="Amy Drewett" userId="77709bd32c5a5517" providerId="LiveId" clId="{6DC5A5FC-2D7D-408D-A768-D25B22B6E484}" dt="2021-04-12T19:28:37.371" v="7363"/>
          <ac:spMkLst>
            <pc:docMk/>
            <pc:sldMk cId="1155394629" sldId="266"/>
            <ac:spMk id="1065" creationId="{F2AF0D79-4A1A-4F27-B9F0-CF252C4AC91C}"/>
          </ac:spMkLst>
        </pc:spChg>
        <pc:spChg chg="add del">
          <ac:chgData name="Amy Drewett" userId="77709bd32c5a5517" providerId="LiveId" clId="{6DC5A5FC-2D7D-408D-A768-D25B22B6E484}" dt="2021-04-17T12:18:04.133" v="14150"/>
          <ac:spMkLst>
            <pc:docMk/>
            <pc:sldMk cId="1155394629" sldId="266"/>
            <ac:spMk id="1067" creationId="{1CE580D1-F917-4567-AFB4-99AA9B52ADF0}"/>
          </ac:spMkLst>
        </pc:spChg>
        <pc:spChg chg="add del">
          <ac:chgData name="Amy Drewett" userId="77709bd32c5a5517" providerId="LiveId" clId="{6DC5A5FC-2D7D-408D-A768-D25B22B6E484}" dt="2021-04-17T12:18:04.133" v="14150"/>
          <ac:spMkLst>
            <pc:docMk/>
            <pc:sldMk cId="1155394629" sldId="266"/>
            <ac:spMk id="1071" creationId="{F2AF0D79-4A1A-4F27-B9F0-CF252C4AC91C}"/>
          </ac:spMkLst>
        </pc:spChg>
        <pc:grpChg chg="add del">
          <ac:chgData name="Amy Drewett" userId="77709bd32c5a5517" providerId="LiveId" clId="{6DC5A5FC-2D7D-408D-A768-D25B22B6E484}" dt="2021-04-12T19:24:02.284" v="7311" actId="26606"/>
          <ac:grpSpMkLst>
            <pc:docMk/>
            <pc:sldMk cId="1155394629" sldId="266"/>
            <ac:grpSpMk id="1040" creationId="{93401815-9C3D-43EE-B4E4-2504090CEF01}"/>
          </ac:grpSpMkLst>
        </pc:grpChg>
        <pc:grpChg chg="add del">
          <ac:chgData name="Amy Drewett" userId="77709bd32c5a5517" providerId="LiveId" clId="{6DC5A5FC-2D7D-408D-A768-D25B22B6E484}" dt="2021-04-12T19:24:09.132" v="7315" actId="26606"/>
          <ac:grpSpMkLst>
            <pc:docMk/>
            <pc:sldMk cId="1155394629" sldId="266"/>
            <ac:grpSpMk id="1057" creationId="{82188758-E18A-4CE5-9D03-F4BF5D887C3F}"/>
          </ac:grpSpMkLst>
        </pc:grpChg>
        <pc:picChg chg="add del">
          <ac:chgData name="Amy Drewett" userId="77709bd32c5a5517" providerId="LiveId" clId="{6DC5A5FC-2D7D-408D-A768-D25B22B6E484}" dt="2021-04-12T19:24:00.456" v="7309" actId="26606"/>
          <ac:picMkLst>
            <pc:docMk/>
            <pc:sldMk cId="1155394629" sldId="266"/>
            <ac:picMk id="145" creationId="{1F5620B8-A2D8-4568-B566-F0453A0D9167}"/>
          </ac:picMkLst>
        </pc:picChg>
        <pc:picChg chg="add mod ord">
          <ac:chgData name="Amy Drewett" userId="77709bd32c5a5517" providerId="LiveId" clId="{6DC5A5FC-2D7D-408D-A768-D25B22B6E484}" dt="2021-04-12T19:33:20.554" v="7429" actId="26606"/>
          <ac:picMkLst>
            <pc:docMk/>
            <pc:sldMk cId="1155394629" sldId="266"/>
            <ac:picMk id="1026" creationId="{CB792689-E1D0-4D8E-8A7A-77F2EDD9A3F5}"/>
          </ac:picMkLst>
        </pc:picChg>
        <pc:picChg chg="add del">
          <ac:chgData name="Amy Drewett" userId="77709bd32c5a5517" providerId="LiveId" clId="{6DC5A5FC-2D7D-408D-A768-D25B22B6E484}" dt="2021-04-12T19:24:09.239" v="7316" actId="26606"/>
          <ac:picMkLst>
            <pc:docMk/>
            <pc:sldMk cId="1155394629" sldId="266"/>
            <ac:picMk id="1032" creationId="{1F5620B8-A2D8-4568-B566-F0453A0D9167}"/>
          </ac:picMkLst>
        </pc:picChg>
        <pc:picChg chg="add del">
          <ac:chgData name="Amy Drewett" userId="77709bd32c5a5517" providerId="LiveId" clId="{6DC5A5FC-2D7D-408D-A768-D25B22B6E484}" dt="2021-04-12T19:24:02.284" v="7311" actId="26606"/>
          <ac:picMkLst>
            <pc:docMk/>
            <pc:sldMk cId="1155394629" sldId="266"/>
            <ac:picMk id="1037" creationId="{1F5620B8-A2D8-4568-B566-F0453A0D9167}"/>
          </ac:picMkLst>
        </pc:picChg>
        <pc:picChg chg="add del">
          <ac:chgData name="Amy Drewett" userId="77709bd32c5a5517" providerId="LiveId" clId="{6DC5A5FC-2D7D-408D-A768-D25B22B6E484}" dt="2021-04-12T19:32:50.607" v="7423"/>
          <ac:picMkLst>
            <pc:docMk/>
            <pc:sldMk cId="1155394629" sldId="266"/>
            <ac:picMk id="1041" creationId="{1F5620B8-A2D8-4568-B566-F0453A0D9167}"/>
          </ac:picMkLst>
        </pc:picChg>
        <pc:picChg chg="add del">
          <ac:chgData name="Amy Drewett" userId="77709bd32c5a5517" providerId="LiveId" clId="{6DC5A5FC-2D7D-408D-A768-D25B22B6E484}" dt="2021-04-12T19:24:04.345" v="7313" actId="26606"/>
          <ac:picMkLst>
            <pc:docMk/>
            <pc:sldMk cId="1155394629" sldId="266"/>
            <ac:picMk id="1044" creationId="{1F5620B8-A2D8-4568-B566-F0453A0D9167}"/>
          </ac:picMkLst>
        </pc:picChg>
        <pc:picChg chg="add del">
          <ac:chgData name="Amy Drewett" userId="77709bd32c5a5517" providerId="LiveId" clId="{6DC5A5FC-2D7D-408D-A768-D25B22B6E484}" dt="2021-04-12T19:24:09.132" v="7315" actId="26606"/>
          <ac:picMkLst>
            <pc:docMk/>
            <pc:sldMk cId="1155394629" sldId="266"/>
            <ac:picMk id="1051" creationId="{1F5620B8-A2D8-4568-B566-F0453A0D9167}"/>
          </ac:picMkLst>
        </pc:picChg>
        <pc:picChg chg="add del">
          <ac:chgData name="Amy Drewett" userId="77709bd32c5a5517" providerId="LiveId" clId="{6DC5A5FC-2D7D-408D-A768-D25B22B6E484}" dt="2021-04-12T19:24:09.132" v="7315" actId="26606"/>
          <ac:picMkLst>
            <pc:docMk/>
            <pc:sldMk cId="1155394629" sldId="266"/>
            <ac:picMk id="1059" creationId="{D42F4933-2ECF-4EE5-BCE4-F19E3CA609FE}"/>
          </ac:picMkLst>
        </pc:picChg>
        <pc:picChg chg="add del">
          <ac:chgData name="Amy Drewett" userId="77709bd32c5a5517" providerId="LiveId" clId="{6DC5A5FC-2D7D-408D-A768-D25B22B6E484}" dt="2021-04-12T19:28:37.371" v="7363"/>
          <ac:picMkLst>
            <pc:docMk/>
            <pc:sldMk cId="1155394629" sldId="266"/>
            <ac:picMk id="1062" creationId="{1F5620B8-A2D8-4568-B566-F0453A0D9167}"/>
          </ac:picMkLst>
        </pc:picChg>
        <pc:picChg chg="add del">
          <ac:chgData name="Amy Drewett" userId="77709bd32c5a5517" providerId="LiveId" clId="{6DC5A5FC-2D7D-408D-A768-D25B22B6E484}" dt="2021-04-17T12:18:04.133" v="14150"/>
          <ac:picMkLst>
            <pc:docMk/>
            <pc:sldMk cId="1155394629" sldId="266"/>
            <ac:picMk id="1068" creationId="{1F5620B8-A2D8-4568-B566-F0453A0D9167}"/>
          </ac:picMkLst>
        </pc:picChg>
        <pc:cxnChg chg="add del">
          <ac:chgData name="Amy Drewett" userId="77709bd32c5a5517" providerId="LiveId" clId="{6DC5A5FC-2D7D-408D-A768-D25B22B6E484}" dt="2021-04-12T18:38:41.503" v="6674" actId="26606"/>
          <ac:cxnSpMkLst>
            <pc:docMk/>
            <pc:sldMk cId="1155394629" sldId="266"/>
            <ac:cxnSpMk id="75" creationId="{67182200-4859-4C8D-BCBB-55B245C28BA3}"/>
          </ac:cxnSpMkLst>
        </pc:cxnChg>
        <pc:cxnChg chg="add del">
          <ac:chgData name="Amy Drewett" userId="77709bd32c5a5517" providerId="LiveId" clId="{6DC5A5FC-2D7D-408D-A768-D25B22B6E484}" dt="2021-04-12T19:24:09.239" v="7316" actId="26606"/>
          <ac:cxnSpMkLst>
            <pc:docMk/>
            <pc:sldMk cId="1155394629" sldId="266"/>
            <ac:cxnSpMk id="77" creationId="{C9D4B225-18E9-4C5B-94D8-2ABE6D161E4A}"/>
          </ac:cxnSpMkLst>
        </pc:cxnChg>
        <pc:cxnChg chg="add del">
          <ac:chgData name="Amy Drewett" userId="77709bd32c5a5517" providerId="LiveId" clId="{6DC5A5FC-2D7D-408D-A768-D25B22B6E484}" dt="2021-04-12T19:24:09.239" v="7316" actId="26606"/>
          <ac:cxnSpMkLst>
            <pc:docMk/>
            <pc:sldMk cId="1155394629" sldId="266"/>
            <ac:cxnSpMk id="81" creationId="{8E83266B-97F8-4AB9-818F-3A70E8D8580D}"/>
          </ac:cxnSpMkLst>
        </pc:cxnChg>
        <pc:cxnChg chg="add del">
          <ac:chgData name="Amy Drewett" userId="77709bd32c5a5517" providerId="LiveId" clId="{6DC5A5FC-2D7D-408D-A768-D25B22B6E484}" dt="2021-04-12T19:24:00.456" v="7309" actId="26606"/>
          <ac:cxnSpMkLst>
            <pc:docMk/>
            <pc:sldMk cId="1155394629" sldId="266"/>
            <ac:cxnSpMk id="147" creationId="{1C7D2BA4-4B7A-4596-8BCC-5CF715423894}"/>
          </ac:cxnSpMkLst>
        </pc:cxnChg>
        <pc:cxnChg chg="add del">
          <ac:chgData name="Amy Drewett" userId="77709bd32c5a5517" providerId="LiveId" clId="{6DC5A5FC-2D7D-408D-A768-D25B22B6E484}" dt="2021-04-12T19:24:00.456" v="7309" actId="26606"/>
          <ac:cxnSpMkLst>
            <pc:docMk/>
            <pc:sldMk cId="1155394629" sldId="266"/>
            <ac:cxnSpMk id="149" creationId="{C9D4B225-18E9-4C5B-94D8-2ABE6D161E4A}"/>
          </ac:cxnSpMkLst>
        </pc:cxnChg>
        <pc:cxnChg chg="add del">
          <ac:chgData name="Amy Drewett" userId="77709bd32c5a5517" providerId="LiveId" clId="{6DC5A5FC-2D7D-408D-A768-D25B22B6E484}" dt="2021-04-12T19:24:00.456" v="7309" actId="26606"/>
          <ac:cxnSpMkLst>
            <pc:docMk/>
            <pc:sldMk cId="1155394629" sldId="266"/>
            <ac:cxnSpMk id="153" creationId="{8E83266B-97F8-4AB9-818F-3A70E8D8580D}"/>
          </ac:cxnSpMkLst>
        </pc:cxnChg>
        <pc:cxnChg chg="add del">
          <ac:chgData name="Amy Drewett" userId="77709bd32c5a5517" providerId="LiveId" clId="{6DC5A5FC-2D7D-408D-A768-D25B22B6E484}" dt="2021-04-12T19:24:04.345" v="7313" actId="26606"/>
          <ac:cxnSpMkLst>
            <pc:docMk/>
            <pc:sldMk cId="1155394629" sldId="266"/>
            <ac:cxnSpMk id="159" creationId="{D33AC32D-5F44-45F7-A0BD-7C11A86BED57}"/>
          </ac:cxnSpMkLst>
        </pc:cxnChg>
        <pc:cxnChg chg="add del">
          <ac:chgData name="Amy Drewett" userId="77709bd32c5a5517" providerId="LiveId" clId="{6DC5A5FC-2D7D-408D-A768-D25B22B6E484}" dt="2021-04-12T19:24:09.132" v="7315" actId="26606"/>
          <ac:cxnSpMkLst>
            <pc:docMk/>
            <pc:sldMk cId="1155394629" sldId="266"/>
            <ac:cxnSpMk id="163" creationId="{C6FAC23C-014D-4AC5-AD1B-36F7D0E7EF32}"/>
          </ac:cxnSpMkLst>
        </pc:cxnChg>
        <pc:cxnChg chg="add del">
          <ac:chgData name="Amy Drewett" userId="77709bd32c5a5517" providerId="LiveId" clId="{6DC5A5FC-2D7D-408D-A768-D25B22B6E484}" dt="2021-04-12T19:24:09.239" v="7316" actId="26606"/>
          <ac:cxnSpMkLst>
            <pc:docMk/>
            <pc:sldMk cId="1155394629" sldId="266"/>
            <ac:cxnSpMk id="1034" creationId="{1C7D2BA4-4B7A-4596-8BCC-5CF715423894}"/>
          </ac:cxnSpMkLst>
        </pc:cxnChg>
        <pc:cxnChg chg="add del">
          <ac:chgData name="Amy Drewett" userId="77709bd32c5a5517" providerId="LiveId" clId="{6DC5A5FC-2D7D-408D-A768-D25B22B6E484}" dt="2021-04-12T19:24:02.284" v="7311" actId="26606"/>
          <ac:cxnSpMkLst>
            <pc:docMk/>
            <pc:sldMk cId="1155394629" sldId="266"/>
            <ac:cxnSpMk id="1038" creationId="{1C7D2BA4-4B7A-4596-8BCC-5CF715423894}"/>
          </ac:cxnSpMkLst>
        </pc:cxnChg>
        <pc:cxnChg chg="add del">
          <ac:chgData name="Amy Drewett" userId="77709bd32c5a5517" providerId="LiveId" clId="{6DC5A5FC-2D7D-408D-A768-D25B22B6E484}" dt="2021-04-12T19:24:02.284" v="7311" actId="26606"/>
          <ac:cxnSpMkLst>
            <pc:docMk/>
            <pc:sldMk cId="1155394629" sldId="266"/>
            <ac:cxnSpMk id="1039" creationId="{C9D4B225-18E9-4C5B-94D8-2ABE6D161E4A}"/>
          </ac:cxnSpMkLst>
        </pc:cxnChg>
        <pc:cxnChg chg="add del">
          <ac:chgData name="Amy Drewett" userId="77709bd32c5a5517" providerId="LiveId" clId="{6DC5A5FC-2D7D-408D-A768-D25B22B6E484}" dt="2021-04-12T19:32:50.607" v="7423"/>
          <ac:cxnSpMkLst>
            <pc:docMk/>
            <pc:sldMk cId="1155394629" sldId="266"/>
            <ac:cxnSpMk id="1042" creationId="{1C7D2BA4-4B7A-4596-8BCC-5CF715423894}"/>
          </ac:cxnSpMkLst>
        </pc:cxnChg>
        <pc:cxnChg chg="add del">
          <ac:chgData name="Amy Drewett" userId="77709bd32c5a5517" providerId="LiveId" clId="{6DC5A5FC-2D7D-408D-A768-D25B22B6E484}" dt="2021-04-12T19:24:04.345" v="7313" actId="26606"/>
          <ac:cxnSpMkLst>
            <pc:docMk/>
            <pc:sldMk cId="1155394629" sldId="266"/>
            <ac:cxnSpMk id="1045" creationId="{1C7D2BA4-4B7A-4596-8BCC-5CF715423894}"/>
          </ac:cxnSpMkLst>
        </pc:cxnChg>
        <pc:cxnChg chg="add del">
          <ac:chgData name="Amy Drewett" userId="77709bd32c5a5517" providerId="LiveId" clId="{6DC5A5FC-2D7D-408D-A768-D25B22B6E484}" dt="2021-04-12T19:24:04.345" v="7313" actId="26606"/>
          <ac:cxnSpMkLst>
            <pc:docMk/>
            <pc:sldMk cId="1155394629" sldId="266"/>
            <ac:cxnSpMk id="1046" creationId="{C9D4B225-18E9-4C5B-94D8-2ABE6D161E4A}"/>
          </ac:cxnSpMkLst>
        </pc:cxnChg>
        <pc:cxnChg chg="add del">
          <ac:chgData name="Amy Drewett" userId="77709bd32c5a5517" providerId="LiveId" clId="{6DC5A5FC-2D7D-408D-A768-D25B22B6E484}" dt="2021-04-12T19:32:50.607" v="7423"/>
          <ac:cxnSpMkLst>
            <pc:docMk/>
            <pc:sldMk cId="1155394629" sldId="266"/>
            <ac:cxnSpMk id="1049" creationId="{C9D4B225-18E9-4C5B-94D8-2ABE6D161E4A}"/>
          </ac:cxnSpMkLst>
        </pc:cxnChg>
        <pc:cxnChg chg="add del">
          <ac:chgData name="Amy Drewett" userId="77709bd32c5a5517" providerId="LiveId" clId="{6DC5A5FC-2D7D-408D-A768-D25B22B6E484}" dt="2021-04-12T19:24:09.132" v="7315" actId="26606"/>
          <ac:cxnSpMkLst>
            <pc:docMk/>
            <pc:sldMk cId="1155394629" sldId="266"/>
            <ac:cxnSpMk id="1052" creationId="{1C7D2BA4-4B7A-4596-8BCC-5CF715423894}"/>
          </ac:cxnSpMkLst>
        </pc:cxnChg>
        <pc:cxnChg chg="add del">
          <ac:chgData name="Amy Drewett" userId="77709bd32c5a5517" providerId="LiveId" clId="{6DC5A5FC-2D7D-408D-A768-D25B22B6E484}" dt="2021-04-12T19:24:09.132" v="7315" actId="26606"/>
          <ac:cxnSpMkLst>
            <pc:docMk/>
            <pc:sldMk cId="1155394629" sldId="266"/>
            <ac:cxnSpMk id="1053" creationId="{C9D4B225-18E9-4C5B-94D8-2ABE6D161E4A}"/>
          </ac:cxnSpMkLst>
        </pc:cxnChg>
        <pc:cxnChg chg="add del">
          <ac:chgData name="Amy Drewett" userId="77709bd32c5a5517" providerId="LiveId" clId="{6DC5A5FC-2D7D-408D-A768-D25B22B6E484}" dt="2021-04-12T19:24:09.132" v="7315" actId="26606"/>
          <ac:cxnSpMkLst>
            <pc:docMk/>
            <pc:sldMk cId="1155394629" sldId="266"/>
            <ac:cxnSpMk id="1055" creationId="{381B4579-E2EA-4BD7-94FF-0A0BEE135C6B}"/>
          </ac:cxnSpMkLst>
        </pc:cxnChg>
        <pc:cxnChg chg="add del">
          <ac:chgData name="Amy Drewett" userId="77709bd32c5a5517" providerId="LiveId" clId="{6DC5A5FC-2D7D-408D-A768-D25B22B6E484}" dt="2021-04-12T19:32:50.607" v="7423"/>
          <ac:cxnSpMkLst>
            <pc:docMk/>
            <pc:sldMk cId="1155394629" sldId="266"/>
            <ac:cxnSpMk id="1060" creationId="{8E83266B-97F8-4AB9-818F-3A70E8D8580D}"/>
          </ac:cxnSpMkLst>
        </pc:cxnChg>
        <pc:cxnChg chg="add del">
          <ac:chgData name="Amy Drewett" userId="77709bd32c5a5517" providerId="LiveId" clId="{6DC5A5FC-2D7D-408D-A768-D25B22B6E484}" dt="2021-04-12T19:28:37.371" v="7363"/>
          <ac:cxnSpMkLst>
            <pc:docMk/>
            <pc:sldMk cId="1155394629" sldId="266"/>
            <ac:cxnSpMk id="1063" creationId="{1C7D2BA4-4B7A-4596-8BCC-5CF715423894}"/>
          </ac:cxnSpMkLst>
        </pc:cxnChg>
        <pc:cxnChg chg="add del">
          <ac:chgData name="Amy Drewett" userId="77709bd32c5a5517" providerId="LiveId" clId="{6DC5A5FC-2D7D-408D-A768-D25B22B6E484}" dt="2021-04-12T19:28:37.371" v="7363"/>
          <ac:cxnSpMkLst>
            <pc:docMk/>
            <pc:sldMk cId="1155394629" sldId="266"/>
            <ac:cxnSpMk id="1064" creationId="{C9D4B225-18E9-4C5B-94D8-2ABE6D161E4A}"/>
          </ac:cxnSpMkLst>
        </pc:cxnChg>
        <pc:cxnChg chg="add del">
          <ac:chgData name="Amy Drewett" userId="77709bd32c5a5517" providerId="LiveId" clId="{6DC5A5FC-2D7D-408D-A768-D25B22B6E484}" dt="2021-04-12T19:28:37.371" v="7363"/>
          <ac:cxnSpMkLst>
            <pc:docMk/>
            <pc:sldMk cId="1155394629" sldId="266"/>
            <ac:cxnSpMk id="1066" creationId="{8E83266B-97F8-4AB9-818F-3A70E8D8580D}"/>
          </ac:cxnSpMkLst>
        </pc:cxnChg>
        <pc:cxnChg chg="add del">
          <ac:chgData name="Amy Drewett" userId="77709bd32c5a5517" providerId="LiveId" clId="{6DC5A5FC-2D7D-408D-A768-D25B22B6E484}" dt="2021-04-17T12:18:04.133" v="14150"/>
          <ac:cxnSpMkLst>
            <pc:docMk/>
            <pc:sldMk cId="1155394629" sldId="266"/>
            <ac:cxnSpMk id="1069" creationId="{1C7D2BA4-4B7A-4596-8BCC-5CF715423894}"/>
          </ac:cxnSpMkLst>
        </pc:cxnChg>
        <pc:cxnChg chg="add del">
          <ac:chgData name="Amy Drewett" userId="77709bd32c5a5517" providerId="LiveId" clId="{6DC5A5FC-2D7D-408D-A768-D25B22B6E484}" dt="2021-04-17T12:18:04.133" v="14150"/>
          <ac:cxnSpMkLst>
            <pc:docMk/>
            <pc:sldMk cId="1155394629" sldId="266"/>
            <ac:cxnSpMk id="1070" creationId="{C9D4B225-18E9-4C5B-94D8-2ABE6D161E4A}"/>
          </ac:cxnSpMkLst>
        </pc:cxnChg>
        <pc:cxnChg chg="add del">
          <ac:chgData name="Amy Drewett" userId="77709bd32c5a5517" providerId="LiveId" clId="{6DC5A5FC-2D7D-408D-A768-D25B22B6E484}" dt="2021-04-17T12:18:04.133" v="14150"/>
          <ac:cxnSpMkLst>
            <pc:docMk/>
            <pc:sldMk cId="1155394629" sldId="266"/>
            <ac:cxnSpMk id="1072" creationId="{8E83266B-97F8-4AB9-818F-3A70E8D8580D}"/>
          </ac:cxnSpMkLst>
        </pc:cxnChg>
      </pc:sldChg>
      <pc:sldChg chg="new del mod chgLayout">
        <pc:chgData name="Amy Drewett" userId="77709bd32c5a5517" providerId="LiveId" clId="{6DC5A5FC-2D7D-408D-A768-D25B22B6E484}" dt="2021-04-17T12:46:36.597" v="14682" actId="2696"/>
        <pc:sldMkLst>
          <pc:docMk/>
          <pc:sldMk cId="1285885528" sldId="267"/>
        </pc:sldMkLst>
      </pc:sldChg>
      <pc:sldChg chg="new del">
        <pc:chgData name="Amy Drewett" userId="77709bd32c5a5517" providerId="LiveId" clId="{6DC5A5FC-2D7D-408D-A768-D25B22B6E484}" dt="2021-04-12T18:47:29.273" v="6745" actId="2696"/>
        <pc:sldMkLst>
          <pc:docMk/>
          <pc:sldMk cId="1917283390" sldId="267"/>
        </pc:sldMkLst>
      </pc:sldChg>
      <pc:sldChg chg="new del">
        <pc:chgData name="Amy Drewett" userId="77709bd32c5a5517" providerId="LiveId" clId="{6DC5A5FC-2D7D-408D-A768-D25B22B6E484}" dt="2021-04-17T12:46:39.545" v="14683" actId="2696"/>
        <pc:sldMkLst>
          <pc:docMk/>
          <pc:sldMk cId="2248514570" sldId="268"/>
        </pc:sldMkLst>
      </pc:sldChg>
      <pc:sldMasterChg chg="setBg modSldLayout">
        <pc:chgData name="Amy Drewett" userId="77709bd32c5a5517" providerId="LiveId" clId="{6DC5A5FC-2D7D-408D-A768-D25B22B6E484}" dt="2021-03-29T18:41:43.665" v="709"/>
        <pc:sldMasterMkLst>
          <pc:docMk/>
          <pc:sldMasterMk cId="1687350931" sldId="2147483648"/>
        </pc:sldMasterMkLst>
        <pc:sldLayoutChg chg="setBg">
          <pc:chgData name="Amy Drewett" userId="77709bd32c5a5517" providerId="LiveId" clId="{6DC5A5FC-2D7D-408D-A768-D25B22B6E484}" dt="2021-03-29T18:41:43.665" v="709"/>
          <pc:sldLayoutMkLst>
            <pc:docMk/>
            <pc:sldMasterMk cId="1687350931" sldId="2147483648"/>
            <pc:sldLayoutMk cId="1317572667" sldId="2147483649"/>
          </pc:sldLayoutMkLst>
        </pc:sldLayoutChg>
        <pc:sldLayoutChg chg="setBg">
          <pc:chgData name="Amy Drewett" userId="77709bd32c5a5517" providerId="LiveId" clId="{6DC5A5FC-2D7D-408D-A768-D25B22B6E484}" dt="2021-03-29T18:41:43.665" v="709"/>
          <pc:sldLayoutMkLst>
            <pc:docMk/>
            <pc:sldMasterMk cId="1687350931" sldId="2147483648"/>
            <pc:sldLayoutMk cId="3330601515" sldId="2147483650"/>
          </pc:sldLayoutMkLst>
        </pc:sldLayoutChg>
        <pc:sldLayoutChg chg="setBg">
          <pc:chgData name="Amy Drewett" userId="77709bd32c5a5517" providerId="LiveId" clId="{6DC5A5FC-2D7D-408D-A768-D25B22B6E484}" dt="2021-03-29T18:41:43.665" v="709"/>
          <pc:sldLayoutMkLst>
            <pc:docMk/>
            <pc:sldMasterMk cId="1687350931" sldId="2147483648"/>
            <pc:sldLayoutMk cId="1380115858" sldId="2147483651"/>
          </pc:sldLayoutMkLst>
        </pc:sldLayoutChg>
        <pc:sldLayoutChg chg="setBg">
          <pc:chgData name="Amy Drewett" userId="77709bd32c5a5517" providerId="LiveId" clId="{6DC5A5FC-2D7D-408D-A768-D25B22B6E484}" dt="2021-03-29T18:41:43.665" v="709"/>
          <pc:sldLayoutMkLst>
            <pc:docMk/>
            <pc:sldMasterMk cId="1687350931" sldId="2147483648"/>
            <pc:sldLayoutMk cId="1305801171" sldId="2147483652"/>
          </pc:sldLayoutMkLst>
        </pc:sldLayoutChg>
        <pc:sldLayoutChg chg="setBg">
          <pc:chgData name="Amy Drewett" userId="77709bd32c5a5517" providerId="LiveId" clId="{6DC5A5FC-2D7D-408D-A768-D25B22B6E484}" dt="2021-03-29T18:41:43.665" v="709"/>
          <pc:sldLayoutMkLst>
            <pc:docMk/>
            <pc:sldMasterMk cId="1687350931" sldId="2147483648"/>
            <pc:sldLayoutMk cId="1980887433" sldId="2147483653"/>
          </pc:sldLayoutMkLst>
        </pc:sldLayoutChg>
        <pc:sldLayoutChg chg="setBg">
          <pc:chgData name="Amy Drewett" userId="77709bd32c5a5517" providerId="LiveId" clId="{6DC5A5FC-2D7D-408D-A768-D25B22B6E484}" dt="2021-03-29T18:41:43.665" v="709"/>
          <pc:sldLayoutMkLst>
            <pc:docMk/>
            <pc:sldMasterMk cId="1687350931" sldId="2147483648"/>
            <pc:sldLayoutMk cId="1353694000" sldId="2147483654"/>
          </pc:sldLayoutMkLst>
        </pc:sldLayoutChg>
        <pc:sldLayoutChg chg="setBg">
          <pc:chgData name="Amy Drewett" userId="77709bd32c5a5517" providerId="LiveId" clId="{6DC5A5FC-2D7D-408D-A768-D25B22B6E484}" dt="2021-03-29T18:41:43.665" v="709"/>
          <pc:sldLayoutMkLst>
            <pc:docMk/>
            <pc:sldMasterMk cId="1687350931" sldId="2147483648"/>
            <pc:sldLayoutMk cId="2165593295" sldId="2147483655"/>
          </pc:sldLayoutMkLst>
        </pc:sldLayoutChg>
        <pc:sldLayoutChg chg="setBg">
          <pc:chgData name="Amy Drewett" userId="77709bd32c5a5517" providerId="LiveId" clId="{6DC5A5FC-2D7D-408D-A768-D25B22B6E484}" dt="2021-03-29T18:41:43.665" v="709"/>
          <pc:sldLayoutMkLst>
            <pc:docMk/>
            <pc:sldMasterMk cId="1687350931" sldId="2147483648"/>
            <pc:sldLayoutMk cId="3749983758" sldId="2147483656"/>
          </pc:sldLayoutMkLst>
        </pc:sldLayoutChg>
        <pc:sldLayoutChg chg="setBg">
          <pc:chgData name="Amy Drewett" userId="77709bd32c5a5517" providerId="LiveId" clId="{6DC5A5FC-2D7D-408D-A768-D25B22B6E484}" dt="2021-03-29T18:41:43.665" v="709"/>
          <pc:sldLayoutMkLst>
            <pc:docMk/>
            <pc:sldMasterMk cId="1687350931" sldId="2147483648"/>
            <pc:sldLayoutMk cId="1926161955" sldId="2147483657"/>
          </pc:sldLayoutMkLst>
        </pc:sldLayoutChg>
        <pc:sldLayoutChg chg="setBg">
          <pc:chgData name="Amy Drewett" userId="77709bd32c5a5517" providerId="LiveId" clId="{6DC5A5FC-2D7D-408D-A768-D25B22B6E484}" dt="2021-03-29T18:41:43.665" v="709"/>
          <pc:sldLayoutMkLst>
            <pc:docMk/>
            <pc:sldMasterMk cId="1687350931" sldId="2147483648"/>
            <pc:sldLayoutMk cId="3317746579" sldId="2147483658"/>
          </pc:sldLayoutMkLst>
        </pc:sldLayoutChg>
        <pc:sldLayoutChg chg="setBg">
          <pc:chgData name="Amy Drewett" userId="77709bd32c5a5517" providerId="LiveId" clId="{6DC5A5FC-2D7D-408D-A768-D25B22B6E484}" dt="2021-03-29T18:41:43.665" v="709"/>
          <pc:sldLayoutMkLst>
            <pc:docMk/>
            <pc:sldMasterMk cId="1687350931" sldId="2147483648"/>
            <pc:sldLayoutMk cId="3543337131" sldId="2147483659"/>
          </pc:sldLayoutMkLst>
        </pc:sldLayoutChg>
      </pc:sldMaster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4-17T13:23:45.703" idx="2">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859A5-27DD-4D68-906C-68B0D3D9354C}" type="datetimeFigureOut">
              <a:rPr lang="en-GB" smtClean="0"/>
              <a:t>17/04/2021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77B535-102F-480B-A553-BA15DF239B0A}" type="slidenum">
              <a:rPr lang="en-GB" smtClean="0"/>
              <a:t>‹#›</a:t>
            </a:fld>
            <a:endParaRPr lang="en-GB"/>
          </a:p>
        </p:txBody>
      </p:sp>
    </p:spTree>
    <p:extLst>
      <p:ext uri="{BB962C8B-B14F-4D97-AF65-F5344CB8AC3E}">
        <p14:creationId xmlns:p14="http://schemas.microsoft.com/office/powerpoint/2010/main" val="208617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1</a:t>
            </a:fld>
            <a:endParaRPr lang="en-GB"/>
          </a:p>
        </p:txBody>
      </p:sp>
    </p:spTree>
    <p:extLst>
      <p:ext uri="{BB962C8B-B14F-4D97-AF65-F5344CB8AC3E}">
        <p14:creationId xmlns:p14="http://schemas.microsoft.com/office/powerpoint/2010/main" val="1128335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E77B535-102F-480B-A553-BA15DF239B0A}" type="slidenum">
              <a:rPr lang="en-GB" smtClean="0"/>
              <a:t>2</a:t>
            </a:fld>
            <a:endParaRPr lang="en-GB"/>
          </a:p>
        </p:txBody>
      </p:sp>
    </p:spTree>
    <p:extLst>
      <p:ext uri="{BB962C8B-B14F-4D97-AF65-F5344CB8AC3E}">
        <p14:creationId xmlns:p14="http://schemas.microsoft.com/office/powerpoint/2010/main" val="3539222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3</a:t>
            </a:fld>
            <a:endParaRPr lang="en-GB"/>
          </a:p>
        </p:txBody>
      </p:sp>
    </p:spTree>
    <p:extLst>
      <p:ext uri="{BB962C8B-B14F-4D97-AF65-F5344CB8AC3E}">
        <p14:creationId xmlns:p14="http://schemas.microsoft.com/office/powerpoint/2010/main" val="880445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4</a:t>
            </a:fld>
            <a:endParaRPr lang="en-GB"/>
          </a:p>
        </p:txBody>
      </p:sp>
    </p:spTree>
    <p:extLst>
      <p:ext uri="{BB962C8B-B14F-4D97-AF65-F5344CB8AC3E}">
        <p14:creationId xmlns:p14="http://schemas.microsoft.com/office/powerpoint/2010/main" val="2554700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5</a:t>
            </a:fld>
            <a:endParaRPr lang="en-GB"/>
          </a:p>
        </p:txBody>
      </p:sp>
    </p:spTree>
    <p:extLst>
      <p:ext uri="{BB962C8B-B14F-4D97-AF65-F5344CB8AC3E}">
        <p14:creationId xmlns:p14="http://schemas.microsoft.com/office/powerpoint/2010/main" val="396579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1C1D1E"/>
              </a:solidFill>
              <a:effectLst/>
              <a:latin typeface="Open Sans"/>
            </a:endParaRPr>
          </a:p>
        </p:txBody>
      </p:sp>
      <p:sp>
        <p:nvSpPr>
          <p:cNvPr id="4" name="Slide Number Placeholder 3"/>
          <p:cNvSpPr>
            <a:spLocks noGrp="1"/>
          </p:cNvSpPr>
          <p:nvPr>
            <p:ph type="sldNum" sz="quarter" idx="5"/>
          </p:nvPr>
        </p:nvSpPr>
        <p:spPr/>
        <p:txBody>
          <a:bodyPr/>
          <a:lstStyle/>
          <a:p>
            <a:fld id="{7E77B535-102F-480B-A553-BA15DF239B0A}" type="slidenum">
              <a:rPr lang="en-GB" smtClean="0"/>
              <a:t>6</a:t>
            </a:fld>
            <a:endParaRPr lang="en-GB"/>
          </a:p>
        </p:txBody>
      </p:sp>
    </p:spTree>
    <p:extLst>
      <p:ext uri="{BB962C8B-B14F-4D97-AF65-F5344CB8AC3E}">
        <p14:creationId xmlns:p14="http://schemas.microsoft.com/office/powerpoint/2010/main" val="3726312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7</a:t>
            </a:fld>
            <a:endParaRPr lang="en-GB"/>
          </a:p>
        </p:txBody>
      </p:sp>
    </p:spTree>
    <p:extLst>
      <p:ext uri="{BB962C8B-B14F-4D97-AF65-F5344CB8AC3E}">
        <p14:creationId xmlns:p14="http://schemas.microsoft.com/office/powerpoint/2010/main" val="109743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8</a:t>
            </a:fld>
            <a:endParaRPr lang="en-GB"/>
          </a:p>
        </p:txBody>
      </p:sp>
    </p:spTree>
    <p:extLst>
      <p:ext uri="{BB962C8B-B14F-4D97-AF65-F5344CB8AC3E}">
        <p14:creationId xmlns:p14="http://schemas.microsoft.com/office/powerpoint/2010/main" val="1832363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9</a:t>
            </a:fld>
            <a:endParaRPr lang="en-GB"/>
          </a:p>
        </p:txBody>
      </p:sp>
    </p:spTree>
    <p:extLst>
      <p:ext uri="{BB962C8B-B14F-4D97-AF65-F5344CB8AC3E}">
        <p14:creationId xmlns:p14="http://schemas.microsoft.com/office/powerpoint/2010/main" val="1914634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7E77B535-102F-480B-A553-BA15DF239B0A}" type="slidenum">
              <a:rPr lang="en-GB" smtClean="0"/>
              <a:t>10</a:t>
            </a:fld>
            <a:endParaRPr lang="en-GB"/>
          </a:p>
        </p:txBody>
      </p:sp>
    </p:spTree>
    <p:extLst>
      <p:ext uri="{BB962C8B-B14F-4D97-AF65-F5344CB8AC3E}">
        <p14:creationId xmlns:p14="http://schemas.microsoft.com/office/powerpoint/2010/main" val="253732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7DD865-567A-4044-86A3-48DAA0A2210E}" type="datetimeFigureOut">
              <a:rPr lang="en-GB" smtClean="0"/>
              <a:t>17/04/2021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BD2C663-46DE-4C3B-BC9A-D43989ADFD31}"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7084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DD865-567A-4044-86A3-48DAA0A2210E}"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D2C663-46DE-4C3B-BC9A-D43989ADFD31}"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355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7DD865-567A-4044-86A3-48DAA0A2210E}"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D2C663-46DE-4C3B-BC9A-D43989ADFD31}"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6102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7DD865-567A-4044-86A3-48DAA0A2210E}" type="datetimeFigureOut">
              <a:rPr lang="en-GB" smtClean="0"/>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D2C663-46DE-4C3B-BC9A-D43989ADFD31}"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5080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7DD865-567A-4044-86A3-48DAA0A2210E}" type="datetimeFigureOut">
              <a:rPr lang="en-GB" smtClean="0"/>
              <a:t>17/04/2021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D2C663-46DE-4C3B-BC9A-D43989ADFD31}"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9132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7DD865-567A-4044-86A3-48DAA0A2210E}" type="datetimeFigureOut">
              <a:rPr lang="en-GB" smtClean="0"/>
              <a:t>17/04/2021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D2C663-46DE-4C3B-BC9A-D43989ADFD31}"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2727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DD865-567A-4044-86A3-48DAA0A2210E}" type="datetimeFigureOut">
              <a:rPr lang="en-GB" smtClean="0"/>
              <a:t>17/04/2021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D2C663-46DE-4C3B-BC9A-D43989ADFD31}" type="slidenum">
              <a:rPr lang="en-GB" smtClean="0"/>
              <a:t>‹#›</a:t>
            </a:fld>
            <a:endParaRPr lang="en-GB"/>
          </a:p>
        </p:txBody>
      </p:sp>
    </p:spTree>
    <p:extLst>
      <p:ext uri="{BB962C8B-B14F-4D97-AF65-F5344CB8AC3E}">
        <p14:creationId xmlns:p14="http://schemas.microsoft.com/office/powerpoint/2010/main" val="676041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7DD865-567A-4044-86A3-48DAA0A2210E}" type="datetimeFigureOut">
              <a:rPr lang="en-GB" smtClean="0"/>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D2C663-46DE-4C3B-BC9A-D43989ADFD31}"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0578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C7DD865-567A-4044-86A3-48DAA0A2210E}" type="datetimeFigureOut">
              <a:rPr lang="en-GB" smtClean="0"/>
              <a:t>17/04/2021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BD2C663-46DE-4C3B-BC9A-D43989ADFD31}"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0363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DD865-567A-4044-86A3-48DAA0A2210E}"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D2C663-46DE-4C3B-BC9A-D43989ADFD31}"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1521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DD865-567A-4044-86A3-48DAA0A2210E}" type="datetimeFigureOut">
              <a:rPr lang="en-GB" smtClean="0"/>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D2C663-46DE-4C3B-BC9A-D43989ADFD31}"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7306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C7DD865-567A-4044-86A3-48DAA0A2210E}" type="datetimeFigureOut">
              <a:rPr lang="en-GB" smtClean="0"/>
              <a:t>17/04/2021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BD2C663-46DE-4C3B-BC9A-D43989ADFD31}"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3832782"/>
      </p:ext>
    </p:extLst>
  </p:cSld>
  <p:clrMap bg1="lt1" tx1="dk1" bg2="lt2" tx2="dk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dyslexiaaustralia.com.au/DYSWP.pdf"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66" name="Rectangle 7">
            <a:extLst>
              <a:ext uri="{FF2B5EF4-FFF2-40B4-BE49-F238E27FC236}">
                <a16:creationId xmlns:a16="http://schemas.microsoft.com/office/drawing/2014/main" id="{30C74CD3-A7BA-4F2E-BC3B-C9E8353C9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9">
            <a:extLst>
              <a:ext uri="{FF2B5EF4-FFF2-40B4-BE49-F238E27FC236}">
                <a16:creationId xmlns:a16="http://schemas.microsoft.com/office/drawing/2014/main" id="{03965C84-D76E-4618-9E0B-CD6F15D1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 name="Subtitle 2">
            <a:extLst>
              <a:ext uri="{FF2B5EF4-FFF2-40B4-BE49-F238E27FC236}">
                <a16:creationId xmlns:a16="http://schemas.microsoft.com/office/drawing/2014/main" id="{1298F87B-B289-48D0-B91C-3FD23BA84517}"/>
              </a:ext>
            </a:extLst>
          </p:cNvPr>
          <p:cNvSpPr>
            <a:spLocks noGrp="1"/>
          </p:cNvSpPr>
          <p:nvPr>
            <p:ph type="subTitle" idx="1"/>
          </p:nvPr>
        </p:nvSpPr>
        <p:spPr>
          <a:xfrm>
            <a:off x="8512392" y="3103464"/>
            <a:ext cx="3328509" cy="2282000"/>
          </a:xfrm>
        </p:spPr>
        <p:txBody>
          <a:bodyPr>
            <a:normAutofit/>
          </a:bodyPr>
          <a:lstStyle/>
          <a:p>
            <a:r>
              <a:rPr lang="en-GB" sz="2800" dirty="0"/>
              <a:t>By Amy Drewett 2009939</a:t>
            </a:r>
          </a:p>
        </p:txBody>
      </p:sp>
      <p:sp>
        <p:nvSpPr>
          <p:cNvPr id="68" name="Rectangle 11">
            <a:extLst>
              <a:ext uri="{FF2B5EF4-FFF2-40B4-BE49-F238E27FC236}">
                <a16:creationId xmlns:a16="http://schemas.microsoft.com/office/drawing/2014/main" id="{52AEC266-7735-48E3-ADBD-EC9024CF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56" y="481108"/>
            <a:ext cx="7508096" cy="5150164"/>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3">
            <a:extLst>
              <a:ext uri="{FF2B5EF4-FFF2-40B4-BE49-F238E27FC236}">
                <a16:creationId xmlns:a16="http://schemas.microsoft.com/office/drawing/2014/main" id="{799190E8-5D18-4262-9BCD-ED6E6DB6E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284" y="646746"/>
            <a:ext cx="7178040" cy="481888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0" name="Rectangle 15">
            <a:extLst>
              <a:ext uri="{FF2B5EF4-FFF2-40B4-BE49-F238E27FC236}">
                <a16:creationId xmlns:a16="http://schemas.microsoft.com/office/drawing/2014/main" id="{4C8210C6-EC0C-4277-ACE3-B3BFB1E29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9324" y="966786"/>
            <a:ext cx="6537960" cy="4178808"/>
          </a:xfrm>
          <a:prstGeom prst="rect">
            <a:avLst/>
          </a:prstGeom>
          <a:solidFill>
            <a:srgbClr val="FFFFFE"/>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AD2D3-8333-4678-B6F9-4564F93D1380}"/>
              </a:ext>
            </a:extLst>
          </p:cNvPr>
          <p:cNvSpPr>
            <a:spLocks noGrp="1"/>
          </p:cNvSpPr>
          <p:nvPr>
            <p:ph type="ctrTitle"/>
          </p:nvPr>
        </p:nvSpPr>
        <p:spPr>
          <a:xfrm>
            <a:off x="1380039" y="1155806"/>
            <a:ext cx="6116531" cy="3800769"/>
          </a:xfrm>
        </p:spPr>
        <p:txBody>
          <a:bodyPr anchor="ctr">
            <a:normAutofit/>
          </a:bodyPr>
          <a:lstStyle/>
          <a:p>
            <a:pPr algn="ctr"/>
            <a:r>
              <a:rPr lang="en-GB" sz="3700" dirty="0">
                <a:solidFill>
                  <a:srgbClr val="000000"/>
                </a:solidFill>
                <a:effectLst/>
                <a:latin typeface="Bahnschrift" panose="020B0502040204020203" pitchFamily="34" charset="0"/>
                <a:ea typeface="Times New Roman" panose="02020603050405020304" pitchFamily="18" charset="0"/>
                <a:cs typeface="Arial" panose="020B0604020202020204" pitchFamily="34" charset="0"/>
              </a:rPr>
              <a:t>Describe and evaluate a multi-sensory resource to support an individual with Specific Learning </a:t>
            </a:r>
            <a:r>
              <a:rPr lang="en-GB" sz="3700" dirty="0" err="1">
                <a:solidFill>
                  <a:srgbClr val="000000"/>
                </a:solidFill>
                <a:effectLst/>
                <a:latin typeface="Bahnschrift" panose="020B0502040204020203" pitchFamily="34" charset="0"/>
                <a:ea typeface="Times New Roman" panose="02020603050405020304" pitchFamily="18" charset="0"/>
                <a:cs typeface="Arial" panose="020B0604020202020204" pitchFamily="34" charset="0"/>
              </a:rPr>
              <a:t>DifficultY</a:t>
            </a:r>
            <a:r>
              <a:rPr lang="en-GB" sz="3700" dirty="0">
                <a:solidFill>
                  <a:srgbClr val="000000"/>
                </a:solidFill>
                <a:effectLst/>
                <a:latin typeface="Bahnschrift" panose="020B0502040204020203" pitchFamily="34" charset="0"/>
                <a:ea typeface="Times New Roman" panose="02020603050405020304" pitchFamily="18" charset="0"/>
                <a:cs typeface="Arial" panose="020B0604020202020204" pitchFamily="34" charset="0"/>
              </a:rPr>
              <a:t> (</a:t>
            </a:r>
            <a:r>
              <a:rPr lang="en-GB" sz="3700" dirty="0" err="1">
                <a:solidFill>
                  <a:srgbClr val="000000"/>
                </a:solidFill>
                <a:effectLst/>
                <a:latin typeface="Bahnschrift" panose="020B0502040204020203" pitchFamily="34" charset="0"/>
                <a:ea typeface="Times New Roman" panose="02020603050405020304" pitchFamily="18" charset="0"/>
                <a:cs typeface="Arial" panose="020B0604020202020204" pitchFamily="34" charset="0"/>
              </a:rPr>
              <a:t>SpLD</a:t>
            </a:r>
            <a:r>
              <a:rPr lang="en-GB" sz="3700" dirty="0">
                <a:solidFill>
                  <a:srgbClr val="000000"/>
                </a:solidFill>
                <a:effectLst/>
                <a:latin typeface="Bahnschrift" panose="020B0502040204020203" pitchFamily="34" charset="0"/>
                <a:ea typeface="Times New Roman" panose="02020603050405020304" pitchFamily="18" charset="0"/>
                <a:cs typeface="Arial" panose="020B0604020202020204" pitchFamily="34" charset="0"/>
              </a:rPr>
              <a:t>).  </a:t>
            </a:r>
            <a:br>
              <a:rPr lang="en-GB" sz="3700" dirty="0">
                <a:solidFill>
                  <a:srgbClr val="000000"/>
                </a:solidFill>
                <a:effectLst/>
                <a:latin typeface="Times New Roman" panose="02020603050405020304" pitchFamily="18" charset="0"/>
                <a:ea typeface="Times New Roman" panose="02020603050405020304" pitchFamily="18" charset="0"/>
              </a:rPr>
            </a:br>
            <a:endParaRPr lang="en-GB" sz="3700" dirty="0">
              <a:solidFill>
                <a:srgbClr val="000000"/>
              </a:solidFill>
            </a:endParaRPr>
          </a:p>
        </p:txBody>
      </p:sp>
      <p:cxnSp>
        <p:nvCxnSpPr>
          <p:cNvPr id="71" name="Straight Connector 17">
            <a:extLst>
              <a:ext uri="{FF2B5EF4-FFF2-40B4-BE49-F238E27FC236}">
                <a16:creationId xmlns:a16="http://schemas.microsoft.com/office/drawing/2014/main" id="{07705AC7-A0E4-4672-9669-A00D64BC85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0960" y="3056721"/>
            <a:ext cx="284442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72" name="Straight Connector 19">
            <a:extLst>
              <a:ext uri="{FF2B5EF4-FFF2-40B4-BE49-F238E27FC236}">
                <a16:creationId xmlns:a16="http://schemas.microsoft.com/office/drawing/2014/main" id="{B18CD888-FFE1-4CD1-A6BF-44D1EFEA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3" name="Picture 21">
            <a:extLst>
              <a:ext uri="{FF2B5EF4-FFF2-40B4-BE49-F238E27FC236}">
                <a16:creationId xmlns:a16="http://schemas.microsoft.com/office/drawing/2014/main" id="{E1F61204-3411-4FA8-A4B1-FC1FBF1305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814582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94FF3AED-41B8-464D-9985-E4ED5E37FDC2}"/>
              </a:ext>
            </a:extLst>
          </p:cNvPr>
          <p:cNvSpPr/>
          <p:nvPr/>
        </p:nvSpPr>
        <p:spPr>
          <a:xfrm>
            <a:off x="3058410" y="1643514"/>
            <a:ext cx="5709721" cy="2430864"/>
          </a:xfrm>
          <a:prstGeom prst="cloud">
            <a:avLst/>
          </a:prstGeom>
          <a:solidFill>
            <a:schemeClr val="accent1">
              <a:lumMod val="20000"/>
              <a:lumOff val="80000"/>
            </a:schemeClr>
          </a:solidFill>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gn="ctr">
              <a:lnSpc>
                <a:spcPct val="90000"/>
              </a:lnSpc>
              <a:spcAft>
                <a:spcPts val="600"/>
              </a:spcAft>
            </a:pPr>
            <a:endParaRPr lang="en-US" sz="2000" dirty="0">
              <a:solidFill>
                <a:schemeClr val="tx1"/>
              </a:solidFill>
            </a:endParaRPr>
          </a:p>
          <a:p>
            <a:pPr algn="ctr">
              <a:lnSpc>
                <a:spcPct val="90000"/>
              </a:lnSpc>
              <a:spcAft>
                <a:spcPts val="600"/>
              </a:spcAft>
            </a:pPr>
            <a:r>
              <a:rPr lang="en-US" sz="4000" dirty="0">
                <a:solidFill>
                  <a:schemeClr val="tx1"/>
                </a:solidFill>
              </a:rPr>
              <a:t>Specific Learning Difficulty (</a:t>
            </a:r>
            <a:r>
              <a:rPr lang="en-US" sz="4000" dirty="0" err="1">
                <a:solidFill>
                  <a:schemeClr val="tx1"/>
                </a:solidFill>
              </a:rPr>
              <a:t>SpLD</a:t>
            </a:r>
            <a:r>
              <a:rPr lang="en-US" sz="4000" dirty="0">
                <a:solidFill>
                  <a:schemeClr val="tx1"/>
                </a:solidFill>
              </a:rPr>
              <a:t>)</a:t>
            </a:r>
          </a:p>
        </p:txBody>
      </p:sp>
      <p:sp>
        <p:nvSpPr>
          <p:cNvPr id="3" name="TextBox 2">
            <a:extLst>
              <a:ext uri="{FF2B5EF4-FFF2-40B4-BE49-F238E27FC236}">
                <a16:creationId xmlns:a16="http://schemas.microsoft.com/office/drawing/2014/main" id="{24A1ABD9-DDD4-4D2A-9D89-58979D89F288}"/>
              </a:ext>
            </a:extLst>
          </p:cNvPr>
          <p:cNvSpPr txBox="1"/>
          <p:nvPr/>
        </p:nvSpPr>
        <p:spPr>
          <a:xfrm>
            <a:off x="7770834" y="171305"/>
            <a:ext cx="2685327" cy="646331"/>
          </a:xfrm>
          <a:prstGeom prst="rect">
            <a:avLst/>
          </a:prstGeom>
          <a:noFill/>
        </p:spPr>
        <p:txBody>
          <a:bodyPr wrap="square" rtlCol="0">
            <a:spAutoFit/>
          </a:bodyPr>
          <a:lstStyle/>
          <a:p>
            <a:pPr algn="just">
              <a:spcAft>
                <a:spcPts val="600"/>
              </a:spcAft>
            </a:pPr>
            <a:r>
              <a:rPr lang="en-GB" sz="3600" dirty="0">
                <a:solidFill>
                  <a:schemeClr val="tx2"/>
                </a:solidFill>
              </a:rPr>
              <a:t>Dyslexia</a:t>
            </a:r>
          </a:p>
        </p:txBody>
      </p:sp>
      <p:sp>
        <p:nvSpPr>
          <p:cNvPr id="4" name="TextBox 3">
            <a:extLst>
              <a:ext uri="{FF2B5EF4-FFF2-40B4-BE49-F238E27FC236}">
                <a16:creationId xmlns:a16="http://schemas.microsoft.com/office/drawing/2014/main" id="{B62588E4-4DA3-46D4-80E9-0D512CDFE8A8}"/>
              </a:ext>
            </a:extLst>
          </p:cNvPr>
          <p:cNvSpPr txBox="1"/>
          <p:nvPr/>
        </p:nvSpPr>
        <p:spPr>
          <a:xfrm>
            <a:off x="9117258" y="2080932"/>
            <a:ext cx="3032567" cy="646331"/>
          </a:xfrm>
          <a:prstGeom prst="rect">
            <a:avLst/>
          </a:prstGeom>
          <a:noFill/>
        </p:spPr>
        <p:txBody>
          <a:bodyPr wrap="square" rtlCol="0">
            <a:spAutoFit/>
          </a:bodyPr>
          <a:lstStyle/>
          <a:p>
            <a:pPr algn="just">
              <a:spcAft>
                <a:spcPts val="600"/>
              </a:spcAft>
            </a:pPr>
            <a:r>
              <a:rPr lang="en-GB" sz="3600" dirty="0">
                <a:solidFill>
                  <a:schemeClr val="tx2"/>
                </a:solidFill>
              </a:rPr>
              <a:t>Dyscalculia</a:t>
            </a:r>
          </a:p>
        </p:txBody>
      </p:sp>
      <p:sp>
        <p:nvSpPr>
          <p:cNvPr id="5" name="TextBox 4">
            <a:extLst>
              <a:ext uri="{FF2B5EF4-FFF2-40B4-BE49-F238E27FC236}">
                <a16:creationId xmlns:a16="http://schemas.microsoft.com/office/drawing/2014/main" id="{423D0E20-7AF5-4603-A0A8-5729F31EF40B}"/>
              </a:ext>
            </a:extLst>
          </p:cNvPr>
          <p:cNvSpPr txBox="1"/>
          <p:nvPr/>
        </p:nvSpPr>
        <p:spPr>
          <a:xfrm>
            <a:off x="295746" y="2597528"/>
            <a:ext cx="4091058" cy="1754326"/>
          </a:xfrm>
          <a:prstGeom prst="rect">
            <a:avLst/>
          </a:prstGeom>
          <a:noFill/>
        </p:spPr>
        <p:txBody>
          <a:bodyPr wrap="square" rtlCol="0">
            <a:spAutoFit/>
          </a:bodyPr>
          <a:lstStyle/>
          <a:p>
            <a:pPr algn="just">
              <a:spcAft>
                <a:spcPts val="600"/>
              </a:spcAft>
            </a:pPr>
            <a:r>
              <a:rPr lang="en-GB" sz="3600" dirty="0">
                <a:solidFill>
                  <a:schemeClr val="tx2"/>
                </a:solidFill>
              </a:rPr>
              <a:t>Developmental Coordination Disorder (DCD)</a:t>
            </a:r>
          </a:p>
        </p:txBody>
      </p:sp>
      <p:sp>
        <p:nvSpPr>
          <p:cNvPr id="6" name="TextBox 5">
            <a:extLst>
              <a:ext uri="{FF2B5EF4-FFF2-40B4-BE49-F238E27FC236}">
                <a16:creationId xmlns:a16="http://schemas.microsoft.com/office/drawing/2014/main" id="{CD84D38A-62BF-4D69-9B4F-1D19D34F6364}"/>
              </a:ext>
            </a:extLst>
          </p:cNvPr>
          <p:cNvSpPr txBox="1"/>
          <p:nvPr/>
        </p:nvSpPr>
        <p:spPr>
          <a:xfrm>
            <a:off x="961975" y="180897"/>
            <a:ext cx="3935392" cy="1200329"/>
          </a:xfrm>
          <a:prstGeom prst="rect">
            <a:avLst/>
          </a:prstGeom>
          <a:noFill/>
        </p:spPr>
        <p:txBody>
          <a:bodyPr wrap="square" rtlCol="0">
            <a:spAutoFit/>
          </a:bodyPr>
          <a:lstStyle/>
          <a:p>
            <a:pPr>
              <a:spcAft>
                <a:spcPts val="600"/>
              </a:spcAft>
            </a:pPr>
            <a:r>
              <a:rPr lang="en-GB" sz="3600" dirty="0">
                <a:solidFill>
                  <a:schemeClr val="tx2"/>
                </a:solidFill>
              </a:rPr>
              <a:t>Attention Deficit Disorder (ADHD)</a:t>
            </a:r>
          </a:p>
        </p:txBody>
      </p:sp>
      <p:sp>
        <p:nvSpPr>
          <p:cNvPr id="8" name="TextBox 7">
            <a:extLst>
              <a:ext uri="{FF2B5EF4-FFF2-40B4-BE49-F238E27FC236}">
                <a16:creationId xmlns:a16="http://schemas.microsoft.com/office/drawing/2014/main" id="{A927AEF9-76E3-4021-B398-BDF3A712D720}"/>
              </a:ext>
            </a:extLst>
          </p:cNvPr>
          <p:cNvSpPr txBox="1"/>
          <p:nvPr/>
        </p:nvSpPr>
        <p:spPr>
          <a:xfrm>
            <a:off x="8263883" y="3429000"/>
            <a:ext cx="3946968" cy="1200329"/>
          </a:xfrm>
          <a:prstGeom prst="rect">
            <a:avLst/>
          </a:prstGeom>
          <a:noFill/>
        </p:spPr>
        <p:txBody>
          <a:bodyPr wrap="square" rtlCol="0">
            <a:spAutoFit/>
          </a:bodyPr>
          <a:lstStyle/>
          <a:p>
            <a:pPr>
              <a:spcAft>
                <a:spcPts val="600"/>
              </a:spcAft>
            </a:pPr>
            <a:r>
              <a:rPr lang="en-GB" sz="3600" dirty="0">
                <a:solidFill>
                  <a:schemeClr val="tx2"/>
                </a:solidFill>
              </a:rPr>
              <a:t>Specific Language Impairment (SLI)</a:t>
            </a:r>
          </a:p>
        </p:txBody>
      </p:sp>
      <p:sp>
        <p:nvSpPr>
          <p:cNvPr id="9" name="TextBox 8">
            <a:extLst>
              <a:ext uri="{FF2B5EF4-FFF2-40B4-BE49-F238E27FC236}">
                <a16:creationId xmlns:a16="http://schemas.microsoft.com/office/drawing/2014/main" id="{A63C329C-929C-4BF6-B7A3-145D1703293E}"/>
              </a:ext>
            </a:extLst>
          </p:cNvPr>
          <p:cNvSpPr txBox="1"/>
          <p:nvPr/>
        </p:nvSpPr>
        <p:spPr>
          <a:xfrm>
            <a:off x="1102832" y="5063180"/>
            <a:ext cx="9986030" cy="523220"/>
          </a:xfrm>
          <a:prstGeom prst="rect">
            <a:avLst/>
          </a:prstGeom>
          <a:noFill/>
        </p:spPr>
        <p:txBody>
          <a:bodyPr wrap="square" rtlCol="0">
            <a:spAutoFit/>
          </a:bodyPr>
          <a:lstStyle/>
          <a:p>
            <a:r>
              <a:rPr lang="en-GB" sz="2800" dirty="0">
                <a:solidFill>
                  <a:schemeClr val="tx2"/>
                </a:solidFill>
              </a:rPr>
              <a:t>‘Present in up to 15% of the population’ (Welsh Government 2015).</a:t>
            </a:r>
          </a:p>
        </p:txBody>
      </p:sp>
    </p:spTree>
    <p:extLst>
      <p:ext uri="{BB962C8B-B14F-4D97-AF65-F5344CB8AC3E}">
        <p14:creationId xmlns:p14="http://schemas.microsoft.com/office/powerpoint/2010/main" val="3250920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29DB1C-7B21-4018-8A1B-15E59DE61163}"/>
              </a:ext>
            </a:extLst>
          </p:cNvPr>
          <p:cNvSpPr txBox="1"/>
          <p:nvPr/>
        </p:nvSpPr>
        <p:spPr>
          <a:xfrm>
            <a:off x="-73414" y="283711"/>
            <a:ext cx="6245762" cy="99419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ea typeface="+mj-ea"/>
                <a:cs typeface="+mj-cs"/>
              </a:rPr>
              <a:t>What Is </a:t>
            </a:r>
            <a:r>
              <a:rPr lang="en-US" sz="6000" kern="1200" dirty="0" err="1">
                <a:ea typeface="+mj-ea"/>
                <a:cs typeface="+mj-cs"/>
              </a:rPr>
              <a:t>Dysleixa</a:t>
            </a:r>
            <a:r>
              <a:rPr lang="en-US" sz="6000" kern="1200" dirty="0">
                <a:ea typeface="+mj-ea"/>
                <a:cs typeface="+mj-cs"/>
              </a:rPr>
              <a:t>?</a:t>
            </a:r>
          </a:p>
        </p:txBody>
      </p:sp>
      <p:sp>
        <p:nvSpPr>
          <p:cNvPr id="4" name="TextBox 3">
            <a:extLst>
              <a:ext uri="{FF2B5EF4-FFF2-40B4-BE49-F238E27FC236}">
                <a16:creationId xmlns:a16="http://schemas.microsoft.com/office/drawing/2014/main" id="{1CDD2013-E626-4EC0-BCF5-1DA25FAE7528}"/>
              </a:ext>
            </a:extLst>
          </p:cNvPr>
          <p:cNvSpPr txBox="1"/>
          <p:nvPr/>
        </p:nvSpPr>
        <p:spPr>
          <a:xfrm rot="10800000" flipV="1">
            <a:off x="260654" y="2753005"/>
            <a:ext cx="5331214" cy="2443986"/>
          </a:xfrm>
          <a:prstGeom prst="rect">
            <a:avLst/>
          </a:prstGeom>
        </p:spPr>
        <p:txBody>
          <a:bodyPr vert="horz" lIns="91440" tIns="45720" rIns="91440" bIns="45720" rtlCol="0">
            <a:noAutofit/>
          </a:bodyPr>
          <a:lstStyle/>
          <a:p>
            <a:pPr algn="just">
              <a:lnSpc>
                <a:spcPct val="90000"/>
              </a:lnSpc>
              <a:spcAft>
                <a:spcPts val="600"/>
              </a:spcAft>
            </a:pPr>
            <a:r>
              <a:rPr lang="en-US" sz="2000" dirty="0">
                <a:solidFill>
                  <a:schemeClr val="tx2"/>
                </a:solidFill>
              </a:rPr>
              <a:t>‘Dyslexia is a language-based learning disability of neurological origin. It primarily affects the skills involved in accurate and fluent word reading and spelling. It is frequently associated with difficulties in phonological processing. It occurs across the range of intellectual abilities with no distinct cut off points. It is viewed as a lifelong disability that often does not respond as expected to best practice evidence-based classroom methods for teaching reading’. (Coltheart et al 2010)</a:t>
            </a:r>
          </a:p>
        </p:txBody>
      </p:sp>
      <p:sp>
        <p:nvSpPr>
          <p:cNvPr id="5" name="TextBox 4">
            <a:extLst>
              <a:ext uri="{FF2B5EF4-FFF2-40B4-BE49-F238E27FC236}">
                <a16:creationId xmlns:a16="http://schemas.microsoft.com/office/drawing/2014/main" id="{701C855D-9A6B-4C74-9F52-16390091D78C}"/>
              </a:ext>
            </a:extLst>
          </p:cNvPr>
          <p:cNvSpPr txBox="1"/>
          <p:nvPr/>
        </p:nvSpPr>
        <p:spPr>
          <a:xfrm>
            <a:off x="6678266" y="283711"/>
            <a:ext cx="4984099" cy="2862322"/>
          </a:xfrm>
          <a:prstGeom prst="rect">
            <a:avLst/>
          </a:prstGeom>
          <a:noFill/>
        </p:spPr>
        <p:txBody>
          <a:bodyPr wrap="square" rtlCol="0">
            <a:spAutoFit/>
          </a:bodyPr>
          <a:lstStyle/>
          <a:p>
            <a:pPr algn="just">
              <a:spcAft>
                <a:spcPts val="600"/>
              </a:spcAft>
            </a:pPr>
            <a:r>
              <a:rPr lang="en-GB" sz="2000" dirty="0">
                <a:solidFill>
                  <a:schemeClr val="tx2"/>
                </a:solidFill>
              </a:rPr>
              <a:t>‘Dyslexia is evident when accurate and fluent word reading and / or spelling develops very incompletely or with great difficulty. This focuses on literacy learning at the ‘word level’ and implies that the problem is severe and persistent despite appropriate learning opportunities. It provides the basis for a staged process of assessment through teaching’. (BPS 1999)</a:t>
            </a:r>
          </a:p>
        </p:txBody>
      </p:sp>
    </p:spTree>
    <p:extLst>
      <p:ext uri="{BB962C8B-B14F-4D97-AF65-F5344CB8AC3E}">
        <p14:creationId xmlns:p14="http://schemas.microsoft.com/office/powerpoint/2010/main" val="309976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088E031-CFAD-49FA-A7FD-8A50444E25B2}"/>
              </a:ext>
            </a:extLst>
          </p:cNvPr>
          <p:cNvSpPr txBox="1"/>
          <p:nvPr/>
        </p:nvSpPr>
        <p:spPr>
          <a:xfrm>
            <a:off x="916329" y="736223"/>
            <a:ext cx="2581154" cy="1107996"/>
          </a:xfrm>
          <a:prstGeom prst="rect">
            <a:avLst/>
          </a:prstGeom>
          <a:noFill/>
        </p:spPr>
        <p:txBody>
          <a:bodyPr wrap="square" rtlCol="0">
            <a:spAutoFit/>
          </a:bodyPr>
          <a:lstStyle/>
          <a:p>
            <a:pPr algn="just"/>
            <a:r>
              <a:rPr lang="en-GB" sz="6600" dirty="0">
                <a:solidFill>
                  <a:schemeClr val="tx2"/>
                </a:solidFill>
              </a:rPr>
              <a:t>1 in 10</a:t>
            </a:r>
          </a:p>
        </p:txBody>
      </p:sp>
      <p:sp>
        <p:nvSpPr>
          <p:cNvPr id="10" name="TextBox 9">
            <a:extLst>
              <a:ext uri="{FF2B5EF4-FFF2-40B4-BE49-F238E27FC236}">
                <a16:creationId xmlns:a16="http://schemas.microsoft.com/office/drawing/2014/main" id="{5B5AF0BF-3CE5-4369-87A9-7E4B4A9A6AD0}"/>
              </a:ext>
            </a:extLst>
          </p:cNvPr>
          <p:cNvSpPr txBox="1"/>
          <p:nvPr/>
        </p:nvSpPr>
        <p:spPr>
          <a:xfrm>
            <a:off x="3789143" y="1844219"/>
            <a:ext cx="4613714" cy="1107996"/>
          </a:xfrm>
          <a:prstGeom prst="rect">
            <a:avLst/>
          </a:prstGeom>
          <a:noFill/>
        </p:spPr>
        <p:txBody>
          <a:bodyPr wrap="square" rtlCol="0">
            <a:spAutoFit/>
          </a:bodyPr>
          <a:lstStyle/>
          <a:p>
            <a:pPr algn="just"/>
            <a:r>
              <a:rPr lang="en-GB" sz="6600" dirty="0">
                <a:solidFill>
                  <a:schemeClr val="tx2"/>
                </a:solidFill>
              </a:rPr>
              <a:t>10% of UK </a:t>
            </a:r>
          </a:p>
        </p:txBody>
      </p:sp>
      <p:sp>
        <p:nvSpPr>
          <p:cNvPr id="12" name="TextBox 11">
            <a:extLst>
              <a:ext uri="{FF2B5EF4-FFF2-40B4-BE49-F238E27FC236}">
                <a16:creationId xmlns:a16="http://schemas.microsoft.com/office/drawing/2014/main" id="{15F777FF-1F63-4488-B959-E6DDB13D4EAC}"/>
              </a:ext>
            </a:extLst>
          </p:cNvPr>
          <p:cNvSpPr txBox="1"/>
          <p:nvPr/>
        </p:nvSpPr>
        <p:spPr>
          <a:xfrm>
            <a:off x="7079848" y="3091455"/>
            <a:ext cx="4263342" cy="2123658"/>
          </a:xfrm>
          <a:prstGeom prst="rect">
            <a:avLst/>
          </a:prstGeom>
          <a:noFill/>
        </p:spPr>
        <p:txBody>
          <a:bodyPr wrap="square" rtlCol="0">
            <a:spAutoFit/>
          </a:bodyPr>
          <a:lstStyle/>
          <a:p>
            <a:pPr algn="ctr"/>
            <a:r>
              <a:rPr lang="en-GB" sz="6600" b="0" i="0" dirty="0">
                <a:solidFill>
                  <a:schemeClr val="tx2"/>
                </a:solidFill>
                <a:effectLst/>
              </a:rPr>
              <a:t>16% of the population</a:t>
            </a:r>
            <a:endParaRPr lang="en-GB" sz="6600" dirty="0">
              <a:solidFill>
                <a:schemeClr val="tx2"/>
              </a:solidFill>
            </a:endParaRPr>
          </a:p>
        </p:txBody>
      </p:sp>
      <p:pic>
        <p:nvPicPr>
          <p:cNvPr id="5" name="Picture 2" descr="See the source image">
            <a:extLst>
              <a:ext uri="{FF2B5EF4-FFF2-40B4-BE49-F238E27FC236}">
                <a16:creationId xmlns:a16="http://schemas.microsoft.com/office/drawing/2014/main" id="{F80F1B57-AEC7-4F3C-A11A-1669A8500C45}"/>
              </a:ext>
            </a:extLst>
          </p:cNvPr>
          <p:cNvPicPr>
            <a:picLocks noChangeAspect="1" noChangeArrowheads="1"/>
          </p:cNvPicPr>
          <p:nvPr/>
        </p:nvPicPr>
        <p:blipFill>
          <a:blip r:embed="rId3">
            <a:alphaModFix amt="14000"/>
            <a:extLst>
              <a:ext uri="{28A0092B-C50C-407E-A947-70E740481C1C}">
                <a14:useLocalDpi xmlns:a14="http://schemas.microsoft.com/office/drawing/2010/main" val="0"/>
              </a:ext>
            </a:extLst>
          </a:blip>
          <a:srcRect/>
          <a:stretch>
            <a:fillRect/>
          </a:stretch>
        </p:blipFill>
        <p:spPr bwMode="auto">
          <a:xfrm>
            <a:off x="0" y="-201027"/>
            <a:ext cx="12192000" cy="632280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A76ABD9-722B-4F2F-851E-B408EF546CC0}"/>
              </a:ext>
            </a:extLst>
          </p:cNvPr>
          <p:cNvSpPr txBox="1"/>
          <p:nvPr/>
        </p:nvSpPr>
        <p:spPr>
          <a:xfrm>
            <a:off x="186267" y="5706533"/>
            <a:ext cx="2954866" cy="307777"/>
          </a:xfrm>
          <a:prstGeom prst="rect">
            <a:avLst/>
          </a:prstGeom>
          <a:noFill/>
        </p:spPr>
        <p:txBody>
          <a:bodyPr wrap="square" rtlCol="0">
            <a:spAutoFit/>
          </a:bodyPr>
          <a:lstStyle/>
          <a:p>
            <a:r>
              <a:rPr lang="en-GB" sz="1400" dirty="0"/>
              <a:t>(Source: </a:t>
            </a:r>
            <a:r>
              <a:rPr lang="en-GB" sz="1400" dirty="0" err="1"/>
              <a:t>Medindia</a:t>
            </a:r>
            <a:r>
              <a:rPr lang="en-GB" sz="1400" dirty="0"/>
              <a:t>. No date).</a:t>
            </a:r>
          </a:p>
        </p:txBody>
      </p:sp>
    </p:spTree>
    <p:extLst>
      <p:ext uri="{BB962C8B-B14F-4D97-AF65-F5344CB8AC3E}">
        <p14:creationId xmlns:p14="http://schemas.microsoft.com/office/powerpoint/2010/main" val="1269308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67"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68"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69"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70" name="Straight Connector 7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026" name="Picture 2" descr="See the source image">
            <a:extLst>
              <a:ext uri="{FF2B5EF4-FFF2-40B4-BE49-F238E27FC236}">
                <a16:creationId xmlns:a16="http://schemas.microsoft.com/office/drawing/2014/main" id="{CB792689-E1D0-4D8E-8A7A-77F2EDD9A3F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1" r="19194" b="9060"/>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1071" name="Rectangle 78">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B9BAA0F-A577-4A33-800F-51EDA65898A4}"/>
              </a:ext>
            </a:extLst>
          </p:cNvPr>
          <p:cNvSpPr txBox="1"/>
          <p:nvPr/>
        </p:nvSpPr>
        <p:spPr>
          <a:xfrm>
            <a:off x="1304017" y="804520"/>
            <a:ext cx="6815731"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solidFill>
                  <a:srgbClr val="FFFFFE"/>
                </a:solidFill>
                <a:latin typeface="+mj-lt"/>
                <a:ea typeface="+mj-ea"/>
                <a:cs typeface="+mj-cs"/>
              </a:rPr>
              <a:t>How does Dyslexia impact learning?</a:t>
            </a:r>
            <a:endParaRPr lang="en-US" sz="3200" cap="all" dirty="0">
              <a:solidFill>
                <a:srgbClr val="FFFFFE"/>
              </a:solidFill>
              <a:latin typeface="+mj-lt"/>
              <a:ea typeface="+mj-ea"/>
              <a:cs typeface="+mj-cs"/>
            </a:endParaRPr>
          </a:p>
        </p:txBody>
      </p:sp>
      <p:cxnSp>
        <p:nvCxnSpPr>
          <p:cNvPr id="1072" name="Straight Connector 80">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9855AB"/>
            </a:solidFill>
          </a:ln>
        </p:spPr>
        <p:style>
          <a:lnRef idx="3">
            <a:schemeClr val="accent1"/>
          </a:lnRef>
          <a:fillRef idx="0">
            <a:schemeClr val="accent1"/>
          </a:fillRef>
          <a:effectRef idx="2">
            <a:schemeClr val="accent1"/>
          </a:effectRef>
          <a:fontRef idx="minor">
            <a:schemeClr val="tx1"/>
          </a:fontRef>
        </p:style>
      </p:cxnSp>
      <p:sp>
        <p:nvSpPr>
          <p:cNvPr id="2" name="TextBox 1">
            <a:extLst>
              <a:ext uri="{FF2B5EF4-FFF2-40B4-BE49-F238E27FC236}">
                <a16:creationId xmlns:a16="http://schemas.microsoft.com/office/drawing/2014/main" id="{0A782902-18B9-4CA2-8AAA-361911BA7FA2}"/>
              </a:ext>
            </a:extLst>
          </p:cNvPr>
          <p:cNvSpPr txBox="1"/>
          <p:nvPr/>
        </p:nvSpPr>
        <p:spPr>
          <a:xfrm>
            <a:off x="1304017" y="2015733"/>
            <a:ext cx="6815731" cy="4021267"/>
          </a:xfrm>
          <a:prstGeom prst="rect">
            <a:avLst/>
          </a:prstGeom>
        </p:spPr>
        <p:txBody>
          <a:bodyPr vert="horz" lIns="91440" tIns="45720" rIns="91440" bIns="45720" rtlCol="0" anchor="t">
            <a:normAutofit/>
          </a:bodyPr>
          <a:lstStyle/>
          <a:p>
            <a:pPr indent="-228600" defTabSz="914400">
              <a:lnSpc>
                <a:spcPct val="120000"/>
              </a:lnSpc>
              <a:spcAft>
                <a:spcPts val="600"/>
              </a:spcAft>
              <a:buClr>
                <a:srgbClr val="9855AB"/>
              </a:buClr>
              <a:buSzPct val="100000"/>
              <a:buFont typeface="Arial" panose="020B0604020202020204" pitchFamily="34" charset="0"/>
              <a:buChar char="•"/>
            </a:pPr>
            <a:r>
              <a:rPr lang="en-US" dirty="0" err="1">
                <a:solidFill>
                  <a:srgbClr val="FFFFFE"/>
                </a:solidFill>
              </a:rPr>
              <a:t>Phononlogical</a:t>
            </a:r>
            <a:r>
              <a:rPr lang="en-US" dirty="0">
                <a:solidFill>
                  <a:srgbClr val="FFFFFE"/>
                </a:solidFill>
              </a:rPr>
              <a:t> awareness</a:t>
            </a:r>
          </a:p>
          <a:p>
            <a:pPr indent="-228600" defTabSz="914400">
              <a:lnSpc>
                <a:spcPct val="120000"/>
              </a:lnSpc>
              <a:spcAft>
                <a:spcPts val="600"/>
              </a:spcAft>
              <a:buClr>
                <a:srgbClr val="9855AB"/>
              </a:buClr>
              <a:buSzPct val="100000"/>
              <a:buFont typeface="Arial" panose="020B0604020202020204" pitchFamily="34" charset="0"/>
              <a:buChar char="•"/>
            </a:pPr>
            <a:r>
              <a:rPr lang="en-US" dirty="0">
                <a:solidFill>
                  <a:srgbClr val="FFFFFE"/>
                </a:solidFill>
              </a:rPr>
              <a:t>Reading</a:t>
            </a:r>
          </a:p>
          <a:p>
            <a:pPr indent="-228600" defTabSz="914400">
              <a:lnSpc>
                <a:spcPct val="120000"/>
              </a:lnSpc>
              <a:spcAft>
                <a:spcPts val="600"/>
              </a:spcAft>
              <a:buClr>
                <a:srgbClr val="9855AB"/>
              </a:buClr>
              <a:buSzPct val="100000"/>
              <a:buFont typeface="Arial" panose="020B0604020202020204" pitchFamily="34" charset="0"/>
              <a:buChar char="•"/>
            </a:pPr>
            <a:r>
              <a:rPr lang="en-US" dirty="0">
                <a:solidFill>
                  <a:srgbClr val="FFFFFE"/>
                </a:solidFill>
              </a:rPr>
              <a:t>Writing</a:t>
            </a:r>
          </a:p>
          <a:p>
            <a:pPr indent="-228600" defTabSz="914400">
              <a:lnSpc>
                <a:spcPct val="120000"/>
              </a:lnSpc>
              <a:spcAft>
                <a:spcPts val="600"/>
              </a:spcAft>
              <a:buClr>
                <a:srgbClr val="9855AB"/>
              </a:buClr>
              <a:buSzPct val="100000"/>
              <a:buFont typeface="Arial" panose="020B0604020202020204" pitchFamily="34" charset="0"/>
              <a:buChar char="•"/>
            </a:pPr>
            <a:r>
              <a:rPr lang="en-US" dirty="0">
                <a:solidFill>
                  <a:srgbClr val="FFFFFE"/>
                </a:solidFill>
              </a:rPr>
              <a:t>Spelling</a:t>
            </a:r>
          </a:p>
          <a:p>
            <a:pPr indent="-228600" defTabSz="914400">
              <a:lnSpc>
                <a:spcPct val="120000"/>
              </a:lnSpc>
              <a:spcAft>
                <a:spcPts val="600"/>
              </a:spcAft>
              <a:buClr>
                <a:srgbClr val="9855AB"/>
              </a:buClr>
              <a:buSzPct val="100000"/>
              <a:buFont typeface="Arial" panose="020B0604020202020204" pitchFamily="34" charset="0"/>
              <a:buChar char="•"/>
            </a:pPr>
            <a:r>
              <a:rPr lang="en-US" dirty="0">
                <a:solidFill>
                  <a:srgbClr val="FFFFFE"/>
                </a:solidFill>
              </a:rPr>
              <a:t>Sequencing </a:t>
            </a:r>
          </a:p>
          <a:p>
            <a:pPr indent="-228600" defTabSz="914400">
              <a:lnSpc>
                <a:spcPct val="120000"/>
              </a:lnSpc>
              <a:spcAft>
                <a:spcPts val="600"/>
              </a:spcAft>
              <a:buClr>
                <a:srgbClr val="9855AB"/>
              </a:buClr>
              <a:buSzPct val="100000"/>
              <a:buFont typeface="Arial" panose="020B0604020202020204" pitchFamily="34" charset="0"/>
              <a:buChar char="•"/>
            </a:pPr>
            <a:r>
              <a:rPr lang="en-US" dirty="0">
                <a:solidFill>
                  <a:srgbClr val="FFFFFE"/>
                </a:solidFill>
              </a:rPr>
              <a:t>Balance</a:t>
            </a:r>
          </a:p>
          <a:p>
            <a:pPr indent="-228600" defTabSz="914400">
              <a:lnSpc>
                <a:spcPct val="120000"/>
              </a:lnSpc>
              <a:spcAft>
                <a:spcPts val="600"/>
              </a:spcAft>
              <a:buClr>
                <a:srgbClr val="9855AB"/>
              </a:buClr>
              <a:buSzPct val="100000"/>
              <a:buFont typeface="Arial" panose="020B0604020202020204" pitchFamily="34" charset="0"/>
              <a:buChar char="•"/>
            </a:pPr>
            <a:r>
              <a:rPr lang="en-US" dirty="0" err="1">
                <a:solidFill>
                  <a:srgbClr val="FFFFFE"/>
                </a:solidFill>
              </a:rPr>
              <a:t>Organisation</a:t>
            </a:r>
            <a:endParaRPr lang="en-US" dirty="0">
              <a:solidFill>
                <a:srgbClr val="FFFFFE"/>
              </a:solidFill>
            </a:endParaRPr>
          </a:p>
          <a:p>
            <a:pPr indent="-228600" defTabSz="914400">
              <a:lnSpc>
                <a:spcPct val="120000"/>
              </a:lnSpc>
              <a:spcAft>
                <a:spcPts val="600"/>
              </a:spcAft>
              <a:buClr>
                <a:srgbClr val="9855AB"/>
              </a:buClr>
              <a:buSzPct val="100000"/>
              <a:buFont typeface="Arial" panose="020B0604020202020204" pitchFamily="34" charset="0"/>
              <a:buChar char="•"/>
            </a:pPr>
            <a:r>
              <a:rPr lang="en-US" dirty="0">
                <a:solidFill>
                  <a:srgbClr val="FFFFFE"/>
                </a:solidFill>
              </a:rPr>
              <a:t>Misunderstood</a:t>
            </a:r>
          </a:p>
          <a:p>
            <a:pPr indent="-228600" defTabSz="914400">
              <a:lnSpc>
                <a:spcPct val="120000"/>
              </a:lnSpc>
              <a:spcAft>
                <a:spcPts val="600"/>
              </a:spcAft>
              <a:buClr>
                <a:srgbClr val="9855AB"/>
              </a:buClr>
              <a:buSzPct val="100000"/>
              <a:buFont typeface="Arial" panose="020B0604020202020204" pitchFamily="34" charset="0"/>
              <a:buChar char="•"/>
            </a:pPr>
            <a:endParaRPr lang="en-US" dirty="0">
              <a:solidFill>
                <a:srgbClr val="FFFFFE"/>
              </a:solidFill>
            </a:endParaRPr>
          </a:p>
          <a:p>
            <a:pPr indent="-228600" defTabSz="914400">
              <a:lnSpc>
                <a:spcPct val="120000"/>
              </a:lnSpc>
              <a:spcAft>
                <a:spcPts val="600"/>
              </a:spcAft>
              <a:buClr>
                <a:srgbClr val="9855AB"/>
              </a:buClr>
              <a:buSzPct val="100000"/>
              <a:buFont typeface="Arial" panose="020B0604020202020204" pitchFamily="34" charset="0"/>
              <a:buChar char="•"/>
            </a:pPr>
            <a:endParaRPr lang="en-US" dirty="0">
              <a:solidFill>
                <a:srgbClr val="FFFFFE"/>
              </a:solidFill>
            </a:endParaRPr>
          </a:p>
          <a:p>
            <a:pPr indent="-228600" defTabSz="914400">
              <a:lnSpc>
                <a:spcPct val="120000"/>
              </a:lnSpc>
              <a:spcAft>
                <a:spcPts val="600"/>
              </a:spcAft>
              <a:buClr>
                <a:srgbClr val="9855AB"/>
              </a:buClr>
              <a:buSzPct val="100000"/>
              <a:buFont typeface="Arial" panose="020B0604020202020204" pitchFamily="34" charset="0"/>
              <a:buChar char="•"/>
            </a:pPr>
            <a:endParaRPr lang="en-US" dirty="0">
              <a:solidFill>
                <a:srgbClr val="FFFFFE"/>
              </a:solidFill>
            </a:endParaRPr>
          </a:p>
        </p:txBody>
      </p:sp>
      <p:sp>
        <p:nvSpPr>
          <p:cNvPr id="3" name="TextBox 2">
            <a:extLst>
              <a:ext uri="{FF2B5EF4-FFF2-40B4-BE49-F238E27FC236}">
                <a16:creationId xmlns:a16="http://schemas.microsoft.com/office/drawing/2014/main" id="{0EEBE352-EF8F-4340-8750-CF3F1A77698E}"/>
              </a:ext>
            </a:extLst>
          </p:cNvPr>
          <p:cNvSpPr txBox="1"/>
          <p:nvPr/>
        </p:nvSpPr>
        <p:spPr>
          <a:xfrm>
            <a:off x="5310410" y="1847088"/>
            <a:ext cx="2897593" cy="3908762"/>
          </a:xfrm>
          <a:prstGeom prst="rect">
            <a:avLst/>
          </a:prstGeom>
          <a:noFill/>
        </p:spPr>
        <p:txBody>
          <a:bodyPr wrap="square" rtlCol="0">
            <a:spAutoFit/>
          </a:bodyPr>
          <a:lstStyle/>
          <a:p>
            <a:pPr marL="285750" indent="-285750">
              <a:spcAft>
                <a:spcPts val="600"/>
              </a:spcAft>
              <a:buFont typeface="Arial" panose="020B0604020202020204" pitchFamily="34" charset="0"/>
              <a:buChar char="•"/>
            </a:pPr>
            <a:endParaRPr lang="en-GB">
              <a:solidFill>
                <a:schemeClr val="bg1"/>
              </a:solidFill>
            </a:endParaRPr>
          </a:p>
          <a:p>
            <a:pPr marL="285750" indent="-285750">
              <a:spcAft>
                <a:spcPts val="600"/>
              </a:spcAft>
              <a:buFont typeface="Arial" panose="020B0604020202020204" pitchFamily="34" charset="0"/>
              <a:buChar char="•"/>
            </a:pPr>
            <a:r>
              <a:rPr lang="en-GB">
                <a:solidFill>
                  <a:schemeClr val="bg1"/>
                </a:solidFill>
              </a:rPr>
              <a:t>Problem Solvers</a:t>
            </a:r>
          </a:p>
          <a:p>
            <a:pPr>
              <a:spcAft>
                <a:spcPts val="600"/>
              </a:spcAft>
            </a:pPr>
            <a:endParaRPr lang="en-GB">
              <a:solidFill>
                <a:schemeClr val="bg1"/>
              </a:solidFill>
            </a:endParaRPr>
          </a:p>
          <a:p>
            <a:pPr marL="285750" indent="-285750">
              <a:spcAft>
                <a:spcPts val="600"/>
              </a:spcAft>
              <a:buFont typeface="Arial" panose="020B0604020202020204" pitchFamily="34" charset="0"/>
              <a:buChar char="•"/>
            </a:pPr>
            <a:r>
              <a:rPr lang="en-GB">
                <a:solidFill>
                  <a:schemeClr val="bg1"/>
                </a:solidFill>
              </a:rPr>
              <a:t>Creative</a:t>
            </a:r>
          </a:p>
          <a:p>
            <a:pPr marL="285750" indent="-285750">
              <a:spcAft>
                <a:spcPts val="600"/>
              </a:spcAft>
              <a:buFont typeface="Arial" panose="020B0604020202020204" pitchFamily="34" charset="0"/>
              <a:buChar char="•"/>
            </a:pPr>
            <a:endParaRPr lang="en-GB">
              <a:solidFill>
                <a:schemeClr val="bg1"/>
              </a:solidFill>
            </a:endParaRPr>
          </a:p>
          <a:p>
            <a:pPr marL="285750" indent="-285750">
              <a:spcAft>
                <a:spcPts val="600"/>
              </a:spcAft>
              <a:buFont typeface="Arial" panose="020B0604020202020204" pitchFamily="34" charset="0"/>
              <a:buChar char="•"/>
            </a:pPr>
            <a:r>
              <a:rPr lang="en-GB">
                <a:solidFill>
                  <a:schemeClr val="bg1"/>
                </a:solidFill>
              </a:rPr>
              <a:t>Sharper peripheral vision</a:t>
            </a:r>
          </a:p>
          <a:p>
            <a:pPr marL="285750" indent="-285750">
              <a:spcAft>
                <a:spcPts val="600"/>
              </a:spcAft>
              <a:buFont typeface="Arial" panose="020B0604020202020204" pitchFamily="34" charset="0"/>
              <a:buChar char="•"/>
            </a:pPr>
            <a:endParaRPr lang="en-GB">
              <a:solidFill>
                <a:schemeClr val="bg1"/>
              </a:solidFill>
            </a:endParaRPr>
          </a:p>
          <a:p>
            <a:pPr marL="285750" indent="-285750">
              <a:spcAft>
                <a:spcPts val="600"/>
              </a:spcAft>
              <a:buFont typeface="Arial" panose="020B0604020202020204" pitchFamily="34" charset="0"/>
              <a:buChar char="•"/>
            </a:pPr>
            <a:r>
              <a:rPr lang="en-GB">
                <a:solidFill>
                  <a:schemeClr val="bg1"/>
                </a:solidFill>
              </a:rPr>
              <a:t>Bigger Picuture</a:t>
            </a:r>
          </a:p>
          <a:p>
            <a:pPr marL="285750" indent="-285750">
              <a:spcAft>
                <a:spcPts val="600"/>
              </a:spcAft>
              <a:buFont typeface="Arial" panose="020B0604020202020204" pitchFamily="34" charset="0"/>
              <a:buChar char="•"/>
            </a:pPr>
            <a:endParaRPr lang="en-GB">
              <a:solidFill>
                <a:schemeClr val="bg1"/>
              </a:solidFill>
            </a:endParaRPr>
          </a:p>
          <a:p>
            <a:pPr marL="285750" indent="-285750">
              <a:spcAft>
                <a:spcPts val="600"/>
              </a:spcAft>
              <a:buFont typeface="Arial" panose="020B0604020202020204" pitchFamily="34" charset="0"/>
              <a:buChar char="•"/>
            </a:pPr>
            <a:r>
              <a:rPr lang="en-GB">
                <a:solidFill>
                  <a:schemeClr val="bg1"/>
                </a:solidFill>
              </a:rPr>
              <a:t>Picture thinkers</a:t>
            </a:r>
          </a:p>
          <a:p>
            <a:pPr marL="285750" indent="-285750">
              <a:spcAft>
                <a:spcPts val="600"/>
              </a:spcAft>
              <a:buFont typeface="Arial" panose="020B0604020202020204" pitchFamily="34" charset="0"/>
              <a:buChar char="•"/>
            </a:pPr>
            <a:endParaRPr lang="en-GB"/>
          </a:p>
        </p:txBody>
      </p:sp>
      <p:sp>
        <p:nvSpPr>
          <p:cNvPr id="5" name="TextBox 4">
            <a:extLst>
              <a:ext uri="{FF2B5EF4-FFF2-40B4-BE49-F238E27FC236}">
                <a16:creationId xmlns:a16="http://schemas.microsoft.com/office/drawing/2014/main" id="{404149EF-A453-4A30-9AD3-327FBA3F00C5}"/>
              </a:ext>
            </a:extLst>
          </p:cNvPr>
          <p:cNvSpPr txBox="1"/>
          <p:nvPr/>
        </p:nvSpPr>
        <p:spPr>
          <a:xfrm>
            <a:off x="0" y="6431158"/>
            <a:ext cx="2954866" cy="338554"/>
          </a:xfrm>
          <a:prstGeom prst="rect">
            <a:avLst/>
          </a:prstGeom>
          <a:noFill/>
        </p:spPr>
        <p:txBody>
          <a:bodyPr wrap="square" rtlCol="0">
            <a:spAutoFit/>
          </a:bodyPr>
          <a:lstStyle/>
          <a:p>
            <a:r>
              <a:rPr lang="en-GB" sz="1600" dirty="0"/>
              <a:t>(Source: Bing Images. No date. a).</a:t>
            </a:r>
          </a:p>
        </p:txBody>
      </p:sp>
    </p:spTree>
    <p:extLst>
      <p:ext uri="{BB962C8B-B14F-4D97-AF65-F5344CB8AC3E}">
        <p14:creationId xmlns:p14="http://schemas.microsoft.com/office/powerpoint/2010/main" val="1155394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AE7D60-F629-4BC3-9B50-10A9651F6460}"/>
              </a:ext>
            </a:extLst>
          </p:cNvPr>
          <p:cNvSpPr txBox="1"/>
          <p:nvPr/>
        </p:nvSpPr>
        <p:spPr>
          <a:xfrm>
            <a:off x="362013" y="63096"/>
            <a:ext cx="2902047" cy="1200329"/>
          </a:xfrm>
          <a:prstGeom prst="rect">
            <a:avLst/>
          </a:prstGeom>
          <a:noFill/>
        </p:spPr>
        <p:txBody>
          <a:bodyPr wrap="square" rtlCol="0">
            <a:spAutoFit/>
          </a:bodyPr>
          <a:lstStyle/>
          <a:p>
            <a:r>
              <a:rPr lang="en-GB" sz="7200" dirty="0"/>
              <a:t>Nessy</a:t>
            </a:r>
            <a:r>
              <a:rPr lang="en-GB" sz="3600" dirty="0"/>
              <a:t> </a:t>
            </a:r>
          </a:p>
        </p:txBody>
      </p:sp>
      <p:pic>
        <p:nvPicPr>
          <p:cNvPr id="1026" name="Picture 2" descr="Nessy">
            <a:extLst>
              <a:ext uri="{FF2B5EF4-FFF2-40B4-BE49-F238E27FC236}">
                <a16:creationId xmlns:a16="http://schemas.microsoft.com/office/drawing/2014/main" id="{D62787BF-4392-4A7E-9BC3-CD2C8B488524}"/>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2482768" y="160294"/>
            <a:ext cx="5891513" cy="57700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E26A5F-4AD1-4E29-B404-16B3FF6B9003}"/>
              </a:ext>
            </a:extLst>
          </p:cNvPr>
          <p:cNvSpPr txBox="1"/>
          <p:nvPr/>
        </p:nvSpPr>
        <p:spPr>
          <a:xfrm>
            <a:off x="39728" y="1038316"/>
            <a:ext cx="6282158" cy="4216539"/>
          </a:xfrm>
          <a:prstGeom prst="rect">
            <a:avLst/>
          </a:prstGeom>
          <a:noFill/>
        </p:spPr>
        <p:txBody>
          <a:bodyPr wrap="square" rtlCol="0">
            <a:spAutoFit/>
          </a:bodyPr>
          <a:lstStyle/>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dirty="0">
                <a:latin typeface="+mj-lt"/>
              </a:rPr>
              <a:t>Computer Assisted Reading Intervention (CARI).</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b="0" i="0" dirty="0">
                <a:effectLst/>
                <a:latin typeface="+mj-lt"/>
              </a:rPr>
              <a:t>Structured synthetic phonics (SSP) program.</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r>
              <a:rPr lang="en-GB" sz="2400" b="0" i="0" dirty="0">
                <a:effectLst/>
                <a:latin typeface="+mj-lt"/>
              </a:rPr>
              <a:t>Evidence-based.</a:t>
            </a:r>
          </a:p>
          <a:p>
            <a:endParaRPr lang="en-GB" sz="2400" dirty="0">
              <a:latin typeface="+mj-lt"/>
            </a:endParaRPr>
          </a:p>
          <a:p>
            <a:pPr marL="285750" indent="-285750">
              <a:buFont typeface="Arial" panose="020B0604020202020204" pitchFamily="34" charset="0"/>
              <a:buChar char="•"/>
            </a:pPr>
            <a:r>
              <a:rPr lang="en-GB" sz="2400" b="0" i="0" dirty="0">
                <a:effectLst/>
                <a:latin typeface="+mj-lt"/>
              </a:rPr>
              <a:t>Orton-Gillingham.</a:t>
            </a:r>
          </a:p>
          <a:p>
            <a:pPr marL="285750" indent="-285750">
              <a:buFont typeface="Arial" panose="020B0604020202020204" pitchFamily="34" charset="0"/>
              <a:buChar char="•"/>
            </a:pPr>
            <a:endParaRPr lang="en-GB" sz="2400" dirty="0">
              <a:latin typeface="+mj-lt"/>
            </a:endParaRPr>
          </a:p>
          <a:p>
            <a:pPr marL="285750" indent="-285750">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CDD87326-19B7-4F51-AE58-FF39C1596811}"/>
              </a:ext>
            </a:extLst>
          </p:cNvPr>
          <p:cNvSpPr txBox="1"/>
          <p:nvPr/>
        </p:nvSpPr>
        <p:spPr>
          <a:xfrm>
            <a:off x="7177626" y="-36476"/>
            <a:ext cx="4666524" cy="6524863"/>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P</a:t>
            </a:r>
            <a:r>
              <a:rPr lang="en-GB" sz="2000" b="0" i="0" dirty="0">
                <a:effectLst/>
              </a:rPr>
              <a:t>honological awareness </a:t>
            </a:r>
          </a:p>
          <a:p>
            <a:pPr marL="342900" indent="-342900" algn="just">
              <a:buFont typeface="Arial" panose="020B0604020202020204" pitchFamily="34" charset="0"/>
              <a:buChar char="•"/>
            </a:pPr>
            <a:endParaRPr lang="en-GB" sz="2000" b="0" i="0" dirty="0">
              <a:effectLst/>
            </a:endParaRPr>
          </a:p>
          <a:p>
            <a:pPr marL="342900" indent="-342900" algn="just">
              <a:buFont typeface="Arial" panose="020B0604020202020204" pitchFamily="34" charset="0"/>
              <a:buChar char="•"/>
            </a:pPr>
            <a:r>
              <a:rPr lang="en-GB" sz="2000" b="0" i="0" dirty="0">
                <a:effectLst/>
              </a:rPr>
              <a:t>Phonemic awareness using explicit instruction with structured, systematic, synthetic phonics.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P</a:t>
            </a:r>
            <a:r>
              <a:rPr lang="en-GB" sz="2000" b="0" i="0" dirty="0">
                <a:effectLst/>
              </a:rPr>
              <a:t>rogresses to an advanced multi-syllabic level, developing solid literacy skills with fluency, morphology, vocabulary and comprehension</a:t>
            </a:r>
          </a:p>
          <a:p>
            <a:pPr marL="342900" indent="-342900" algn="just">
              <a:buFont typeface="Arial" panose="020B0604020202020204" pitchFamily="34" charset="0"/>
              <a:buChar char="•"/>
            </a:pPr>
            <a:endParaRPr lang="en-GB" sz="2000" b="0" i="0" dirty="0">
              <a:effectLst/>
            </a:endParaRPr>
          </a:p>
          <a:p>
            <a:pPr marL="342900" indent="-342900" algn="just">
              <a:buFont typeface="Arial" panose="020B0604020202020204" pitchFamily="34" charset="0"/>
              <a:buChar char="•"/>
            </a:pPr>
            <a:r>
              <a:rPr lang="en-GB" sz="2000" b="0" i="0" dirty="0">
                <a:effectLst/>
              </a:rPr>
              <a:t>Spelling, including teaching of sight words, is linked to the reading instruction. </a:t>
            </a:r>
          </a:p>
          <a:p>
            <a:pPr marL="342900" indent="-342900" algn="just">
              <a:buFont typeface="Arial" panose="020B0604020202020204" pitchFamily="34" charset="0"/>
              <a:buChar char="•"/>
            </a:pPr>
            <a:endParaRPr lang="en-GB" sz="2000" b="0" i="0" dirty="0">
              <a:effectLst/>
            </a:endParaRPr>
          </a:p>
          <a:p>
            <a:pPr marL="342900" indent="-342900" algn="just">
              <a:buFont typeface="Arial" panose="020B0604020202020204" pitchFamily="34" charset="0"/>
              <a:buChar char="•"/>
            </a:pPr>
            <a:r>
              <a:rPr lang="en-GB" sz="2000" b="0" i="0" dirty="0">
                <a:effectLst/>
              </a:rPr>
              <a:t>Game-based learning activities are designed to build correct pathways, providing the student appropriate error correction and feedback. (Nessy No Date a).</a:t>
            </a:r>
          </a:p>
          <a:p>
            <a:pPr algn="just"/>
            <a:r>
              <a:rPr lang="en-GB" b="0" i="0" dirty="0">
                <a:solidFill>
                  <a:srgbClr val="003466"/>
                </a:solidFill>
                <a:effectLst/>
                <a:latin typeface="Arial" panose="020B0604020202020204" pitchFamily="34" charset="0"/>
              </a:rPr>
              <a:t> </a:t>
            </a:r>
          </a:p>
        </p:txBody>
      </p:sp>
      <p:sp>
        <p:nvSpPr>
          <p:cNvPr id="5" name="TextBox 4">
            <a:extLst>
              <a:ext uri="{FF2B5EF4-FFF2-40B4-BE49-F238E27FC236}">
                <a16:creationId xmlns:a16="http://schemas.microsoft.com/office/drawing/2014/main" id="{80558B4F-ABB4-4849-BC8C-6080248E5F51}"/>
              </a:ext>
            </a:extLst>
          </p:cNvPr>
          <p:cNvSpPr txBox="1"/>
          <p:nvPr/>
        </p:nvSpPr>
        <p:spPr>
          <a:xfrm>
            <a:off x="2734521" y="5761056"/>
            <a:ext cx="2731625" cy="307777"/>
          </a:xfrm>
          <a:prstGeom prst="rect">
            <a:avLst/>
          </a:prstGeom>
          <a:noFill/>
        </p:spPr>
        <p:txBody>
          <a:bodyPr wrap="square" rtlCol="0">
            <a:spAutoFit/>
          </a:bodyPr>
          <a:lstStyle/>
          <a:p>
            <a:r>
              <a:rPr lang="en-GB" sz="1400" dirty="0"/>
              <a:t>(Source: Nessy No Date b).</a:t>
            </a:r>
          </a:p>
        </p:txBody>
      </p:sp>
    </p:spTree>
    <p:extLst>
      <p:ext uri="{BB962C8B-B14F-4D97-AF65-F5344CB8AC3E}">
        <p14:creationId xmlns:p14="http://schemas.microsoft.com/office/powerpoint/2010/main" val="2255183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B1DE53-EB33-48EC-8897-F32D648082DC}"/>
              </a:ext>
            </a:extLst>
          </p:cNvPr>
          <p:cNvSpPr txBox="1"/>
          <p:nvPr/>
        </p:nvSpPr>
        <p:spPr>
          <a:xfrm>
            <a:off x="428262" y="405114"/>
            <a:ext cx="10139423" cy="646331"/>
          </a:xfrm>
          <a:prstGeom prst="rect">
            <a:avLst/>
          </a:prstGeom>
          <a:noFill/>
        </p:spPr>
        <p:txBody>
          <a:bodyPr wrap="square" rtlCol="0">
            <a:spAutoFit/>
          </a:bodyPr>
          <a:lstStyle/>
          <a:p>
            <a:r>
              <a:rPr lang="en-GB" sz="3600" dirty="0"/>
              <a:t>Does Nessy Help or Hinder Learners with Dyslexia??</a:t>
            </a:r>
          </a:p>
        </p:txBody>
      </p:sp>
      <p:sp>
        <p:nvSpPr>
          <p:cNvPr id="2" name="TextBox 1">
            <a:extLst>
              <a:ext uri="{FF2B5EF4-FFF2-40B4-BE49-F238E27FC236}">
                <a16:creationId xmlns:a16="http://schemas.microsoft.com/office/drawing/2014/main" id="{3D238847-16C9-49C7-8F81-1F0009B4DDF4}"/>
              </a:ext>
            </a:extLst>
          </p:cNvPr>
          <p:cNvSpPr txBox="1"/>
          <p:nvPr/>
        </p:nvSpPr>
        <p:spPr>
          <a:xfrm>
            <a:off x="787078" y="1747777"/>
            <a:ext cx="5046563" cy="3754874"/>
          </a:xfrm>
          <a:prstGeom prst="rect">
            <a:avLst/>
          </a:prstGeom>
          <a:noFill/>
        </p:spPr>
        <p:txBody>
          <a:bodyPr wrap="square" rtlCol="0">
            <a:spAutoFit/>
          </a:bodyPr>
          <a:lstStyle/>
          <a:p>
            <a:pPr marL="285750" indent="-285750">
              <a:buFont typeface="Arial" panose="020B0604020202020204" pitchFamily="34" charset="0"/>
              <a:buChar char="•"/>
            </a:pPr>
            <a:r>
              <a:rPr lang="en-GB" sz="2000" dirty="0"/>
              <a:t>Tailored to suit learners needs and abilities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Multi sensory – Visual, Auditory, Kinesthetics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Structured systematic phonics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Sequential, cumulative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Instant feedback and results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Integrative, fun and colourful</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B57E5054-D811-4B4F-963C-0AA6B43C12FF}"/>
              </a:ext>
            </a:extLst>
          </p:cNvPr>
          <p:cNvSpPr txBox="1"/>
          <p:nvPr/>
        </p:nvSpPr>
        <p:spPr>
          <a:xfrm>
            <a:off x="6620719" y="1747777"/>
            <a:ext cx="4051139" cy="3416320"/>
          </a:xfrm>
          <a:prstGeom prst="rect">
            <a:avLst/>
          </a:prstGeom>
          <a:noFill/>
        </p:spPr>
        <p:txBody>
          <a:bodyPr wrap="square" rtlCol="0">
            <a:spAutoFit/>
          </a:bodyPr>
          <a:lstStyle/>
          <a:p>
            <a:pPr marL="285750" indent="-285750">
              <a:buFont typeface="Arial" panose="020B0604020202020204" pitchFamily="34" charset="0"/>
              <a:buChar char="•"/>
            </a:pPr>
            <a:r>
              <a:rPr lang="en-GB" sz="2000" dirty="0"/>
              <a:t>Not all enjoy using a computer</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Whole school approach</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Needs to be used regularly </a:t>
            </a:r>
          </a:p>
          <a:p>
            <a:pPr marL="285750" indent="-285750" algn="just">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Teachers need to be onboard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Learners may find it repetitive </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570517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72">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9A4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9CF0349B-F9D7-408F-B424-C9F7437C1C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96510" y="643467"/>
            <a:ext cx="6198979"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47D12B5-AF14-4D2F-9547-5CB3C36146A2}"/>
              </a:ext>
            </a:extLst>
          </p:cNvPr>
          <p:cNvSpPr txBox="1"/>
          <p:nvPr/>
        </p:nvSpPr>
        <p:spPr>
          <a:xfrm>
            <a:off x="477011" y="6377940"/>
            <a:ext cx="2706455" cy="307777"/>
          </a:xfrm>
          <a:prstGeom prst="rect">
            <a:avLst/>
          </a:prstGeom>
          <a:noFill/>
        </p:spPr>
        <p:txBody>
          <a:bodyPr wrap="square" rtlCol="0">
            <a:spAutoFit/>
          </a:bodyPr>
          <a:lstStyle/>
          <a:p>
            <a:r>
              <a:rPr lang="en-GB" sz="1400" dirty="0"/>
              <a:t>(Source: Bing Images. No Date. b).</a:t>
            </a:r>
          </a:p>
        </p:txBody>
      </p:sp>
    </p:spTree>
    <p:extLst>
      <p:ext uri="{BB962C8B-B14F-4D97-AF65-F5344CB8AC3E}">
        <p14:creationId xmlns:p14="http://schemas.microsoft.com/office/powerpoint/2010/main" val="2323233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CC3750-3F09-4686-8AB8-455884328AE7}"/>
              </a:ext>
            </a:extLst>
          </p:cNvPr>
          <p:cNvSpPr txBox="1"/>
          <p:nvPr/>
        </p:nvSpPr>
        <p:spPr>
          <a:xfrm>
            <a:off x="1358110" y="1862587"/>
            <a:ext cx="9405891" cy="2403571"/>
          </a:xfrm>
          <a:prstGeom prst="rect">
            <a:avLst/>
          </a:prstGeom>
        </p:spPr>
        <p:txBody>
          <a:bodyPr vert="horz" lIns="91440" tIns="45720" rIns="91440" bIns="45720" rtlCol="0" anchor="t">
            <a:normAutofit fontScale="92500" lnSpcReduction="10000"/>
          </a:bodyPr>
          <a:lstStyle/>
          <a:p>
            <a:pPr defTabSz="914400">
              <a:lnSpc>
                <a:spcPct val="120000"/>
              </a:lnSpc>
              <a:spcAft>
                <a:spcPts val="600"/>
              </a:spcAft>
              <a:buClr>
                <a:schemeClr val="accent1"/>
              </a:buClr>
              <a:buSzPct val="100000"/>
            </a:pPr>
            <a:r>
              <a:rPr lang="en-US" sz="3200" b="0" i="0" dirty="0"/>
              <a:t>Inclusion can be defined as ‘a shared vision which is one of developing relationships and a curriculum that ensures that everyone feels valued, respected and reaches a high level of achievement’ (Ainscow, 1999).</a:t>
            </a:r>
            <a:br>
              <a:rPr lang="en-US" dirty="0"/>
            </a:br>
            <a:endParaRPr lang="en-US" dirty="0"/>
          </a:p>
        </p:txBody>
      </p:sp>
    </p:spTree>
    <p:extLst>
      <p:ext uri="{BB962C8B-B14F-4D97-AF65-F5344CB8AC3E}">
        <p14:creationId xmlns:p14="http://schemas.microsoft.com/office/powerpoint/2010/main" val="1509385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9C2322-34FE-4DB8-86ED-834F0DB34CD2}"/>
              </a:ext>
            </a:extLst>
          </p:cNvPr>
          <p:cNvSpPr txBox="1"/>
          <p:nvPr/>
        </p:nvSpPr>
        <p:spPr>
          <a:xfrm>
            <a:off x="0" y="249301"/>
            <a:ext cx="12192000" cy="5372625"/>
          </a:xfrm>
          <a:prstGeom prst="rect">
            <a:avLst/>
          </a:prstGeom>
          <a:noFill/>
        </p:spPr>
        <p:txBody>
          <a:bodyPr wrap="square">
            <a:spAutoFit/>
          </a:bodyPr>
          <a:lstStyle/>
          <a:p>
            <a:pPr>
              <a:lnSpc>
                <a:spcPct val="107000"/>
              </a:lnSpc>
              <a:spcAft>
                <a:spcPts val="800"/>
              </a:spcAft>
            </a:pPr>
            <a:r>
              <a:rPr lang="en-GB" sz="1200" dirty="0">
                <a:latin typeface="Times New Roman" panose="02020603050405020304" pitchFamily="18" charset="0"/>
                <a:cs typeface="Times New Roman" panose="02020603050405020304" pitchFamily="18" charset="0"/>
              </a:rPr>
              <a:t>Ainscow, M. (1999.) </a:t>
            </a:r>
            <a:r>
              <a:rPr lang="en-GB" sz="1200" i="1" dirty="0">
                <a:latin typeface="Times New Roman" panose="02020603050405020304" pitchFamily="18" charset="0"/>
                <a:cs typeface="Times New Roman" panose="02020603050405020304" pitchFamily="18" charset="0"/>
              </a:rPr>
              <a:t>Understanding the development of inclusive schools</a:t>
            </a:r>
            <a:r>
              <a:rPr lang="en-GB" sz="1200" dirty="0">
                <a:latin typeface="Times New Roman" panose="02020603050405020304" pitchFamily="18" charset="0"/>
                <a:cs typeface="Times New Roman" panose="02020603050405020304" pitchFamily="18" charset="0"/>
              </a:rPr>
              <a:t>. London: Falmer Press.</a:t>
            </a:r>
            <a:endParaRPr lang="en-GB" sz="1200" b="0" i="0" dirty="0">
              <a:solidFill>
                <a:srgbClr val="343434"/>
              </a:solidFill>
              <a:effectLst/>
              <a:latin typeface="Times New Roman" panose="02020603050405020304" pitchFamily="18" charset="0"/>
              <a:cs typeface="Times New Roman" panose="02020603050405020304" pitchFamily="18" charset="0"/>
            </a:endParaRPr>
          </a:p>
          <a:p>
            <a:pPr>
              <a:lnSpc>
                <a:spcPct val="107000"/>
              </a:lnSpc>
              <a:spcAft>
                <a:spcPts val="800"/>
              </a:spcAft>
            </a:pPr>
            <a:r>
              <a:rPr lang="en-GB" sz="1200" b="0" i="0" dirty="0">
                <a:solidFill>
                  <a:srgbClr val="343434"/>
                </a:solidFill>
                <a:effectLst/>
                <a:latin typeface="Times New Roman" panose="02020603050405020304" pitchFamily="18" charset="0"/>
                <a:cs typeface="Times New Roman" panose="02020603050405020304" pitchFamily="18" charset="0"/>
              </a:rPr>
              <a:t>Bing Images. (No date)a. Available at: http://i.huffpost.com/gen/2436956/images/o-DYSLEXIA-facebook.jpg (Accessed 17</a:t>
            </a:r>
            <a:r>
              <a:rPr lang="en-GB" sz="1200" b="0" i="0" baseline="30000" dirty="0">
                <a:solidFill>
                  <a:srgbClr val="343434"/>
                </a:solidFill>
                <a:effectLst/>
                <a:latin typeface="Times New Roman" panose="02020603050405020304" pitchFamily="18" charset="0"/>
                <a:cs typeface="Times New Roman" panose="02020603050405020304" pitchFamily="18" charset="0"/>
              </a:rPr>
              <a:t>th</a:t>
            </a:r>
            <a:r>
              <a:rPr lang="en-GB" sz="1200" b="0" i="0" dirty="0">
                <a:solidFill>
                  <a:srgbClr val="343434"/>
                </a:solidFill>
                <a:effectLst/>
                <a:latin typeface="Times New Roman" panose="02020603050405020304" pitchFamily="18" charset="0"/>
                <a:cs typeface="Times New Roman" panose="02020603050405020304" pitchFamily="18" charset="0"/>
              </a:rPr>
              <a:t> April 2021). </a:t>
            </a:r>
          </a:p>
          <a:p>
            <a:pPr>
              <a:lnSpc>
                <a:spcPct val="107000"/>
              </a:lnSpc>
              <a:spcAft>
                <a:spcPts val="800"/>
              </a:spcAft>
            </a:pPr>
            <a:r>
              <a:rPr lang="en-GB" sz="1200" dirty="0">
                <a:solidFill>
                  <a:srgbClr val="343434"/>
                </a:solidFill>
                <a:latin typeface="Times New Roman" panose="02020603050405020304" pitchFamily="18" charset="0"/>
                <a:cs typeface="Times New Roman" panose="02020603050405020304" pitchFamily="18" charset="0"/>
              </a:rPr>
              <a:t>Bing Images. (No date)b. Available at: cdn2.hubspot.net/</a:t>
            </a:r>
            <a:r>
              <a:rPr lang="en-GB" sz="1200" dirty="0" err="1">
                <a:solidFill>
                  <a:srgbClr val="343434"/>
                </a:solidFill>
                <a:latin typeface="Times New Roman" panose="02020603050405020304" pitchFamily="18" charset="0"/>
                <a:cs typeface="Times New Roman" panose="02020603050405020304" pitchFamily="18" charset="0"/>
              </a:rPr>
              <a:t>hubfs</a:t>
            </a:r>
            <a:r>
              <a:rPr lang="en-GB" sz="1200" dirty="0">
                <a:solidFill>
                  <a:srgbClr val="343434"/>
                </a:solidFill>
                <a:latin typeface="Times New Roman" panose="02020603050405020304" pitchFamily="18" charset="0"/>
                <a:cs typeface="Times New Roman" panose="02020603050405020304" pitchFamily="18" charset="0"/>
              </a:rPr>
              <a:t>/886168/Publications/</a:t>
            </a:r>
            <a:r>
              <a:rPr lang="en-GB" sz="1200" dirty="0" err="1">
                <a:solidFill>
                  <a:srgbClr val="343434"/>
                </a:solidFill>
                <a:latin typeface="Times New Roman" panose="02020603050405020304" pitchFamily="18" charset="0"/>
                <a:cs typeface="Times New Roman" panose="02020603050405020304" pitchFamily="18" charset="0"/>
              </a:rPr>
              <a:t>Move_to_Learn</a:t>
            </a:r>
            <a:r>
              <a:rPr lang="en-GB" sz="1200" dirty="0">
                <a:solidFill>
                  <a:srgbClr val="343434"/>
                </a:solidFill>
                <a:latin typeface="Times New Roman" panose="02020603050405020304" pitchFamily="18" charset="0"/>
                <a:cs typeface="Times New Roman" panose="02020603050405020304" pitchFamily="18" charset="0"/>
              </a:rPr>
              <a:t>/Multiple_Intellegences.png (Accessed 17</a:t>
            </a:r>
            <a:r>
              <a:rPr lang="en-GB" sz="1200" baseline="30000" dirty="0">
                <a:solidFill>
                  <a:srgbClr val="343434"/>
                </a:solidFill>
                <a:latin typeface="Times New Roman" panose="02020603050405020304" pitchFamily="18" charset="0"/>
                <a:cs typeface="Times New Roman" panose="02020603050405020304" pitchFamily="18" charset="0"/>
              </a:rPr>
              <a:t>th</a:t>
            </a:r>
            <a:r>
              <a:rPr lang="en-GB" sz="1200" dirty="0">
                <a:solidFill>
                  <a:srgbClr val="343434"/>
                </a:solidFill>
                <a:latin typeface="Times New Roman" panose="02020603050405020304" pitchFamily="18" charset="0"/>
                <a:cs typeface="Times New Roman" panose="02020603050405020304" pitchFamily="18" charset="0"/>
              </a:rPr>
              <a:t> April 2021).</a:t>
            </a:r>
            <a:endParaRPr lang="en-GB" sz="1200" b="0" i="0" dirty="0">
              <a:solidFill>
                <a:srgbClr val="343434"/>
              </a:solidFill>
              <a:effectLst/>
              <a:latin typeface="Times New Roman" panose="02020603050405020304" pitchFamily="18" charset="0"/>
              <a:cs typeface="Times New Roman" panose="02020603050405020304" pitchFamily="18" charset="0"/>
            </a:endParaRPr>
          </a:p>
          <a:p>
            <a:pPr>
              <a:lnSpc>
                <a:spcPct val="107000"/>
              </a:lnSpc>
              <a:spcAft>
                <a:spcPts val="800"/>
              </a:spcAft>
            </a:pPr>
            <a:r>
              <a:rPr lang="en-GB" sz="1200" b="0" i="0" dirty="0">
                <a:solidFill>
                  <a:srgbClr val="343434"/>
                </a:solidFill>
                <a:effectLst/>
                <a:latin typeface="Times New Roman" panose="02020603050405020304" pitchFamily="18" charset="0"/>
                <a:cs typeface="Times New Roman" panose="02020603050405020304" pitchFamily="18" charset="0"/>
              </a:rPr>
              <a:t>British Dyslexia Association. (2018). Available at: https://www.bdadyslexia.org.uk/ (Accessed 2</a:t>
            </a:r>
            <a:r>
              <a:rPr lang="en-GB" sz="1200" b="0" i="0" baseline="30000" dirty="0">
                <a:solidFill>
                  <a:srgbClr val="343434"/>
                </a:solidFill>
                <a:effectLst/>
                <a:latin typeface="Times New Roman" panose="02020603050405020304" pitchFamily="18" charset="0"/>
                <a:cs typeface="Times New Roman" panose="02020603050405020304" pitchFamily="18" charset="0"/>
              </a:rPr>
              <a:t>nd</a:t>
            </a:r>
            <a:r>
              <a:rPr lang="en-GB" sz="1200" b="0" i="0" dirty="0">
                <a:solidFill>
                  <a:srgbClr val="343434"/>
                </a:solidFill>
                <a:effectLst/>
                <a:latin typeface="Times New Roman" panose="02020603050405020304" pitchFamily="18" charset="0"/>
                <a:cs typeface="Times New Roman" panose="02020603050405020304" pitchFamily="18" charset="0"/>
              </a:rPr>
              <a:t> April 2021).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British Psychological Society (1999: reprinted 2005).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Dyslexia, Literacy and Psychology Assessment. Leicester: BPS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Coltheart, M. </a:t>
            </a:r>
            <a:r>
              <a:rPr lang="en-GB" sz="1200" dirty="0">
                <a:latin typeface="Times New Roman" panose="02020603050405020304" pitchFamily="18" charset="0"/>
                <a:ea typeface="Calibri" panose="020F0502020204030204" pitchFamily="34" charset="0"/>
                <a:cs typeface="Times New Roman" panose="02020603050405020304" pitchFamily="18" charset="0"/>
              </a:rPr>
              <a:t>Bond, J. Connell, T et al. (2010). </a:t>
            </a:r>
            <a:r>
              <a:rPr lang="en-GB" sz="1200" i="1" dirty="0">
                <a:latin typeface="Times New Roman" panose="02020603050405020304" pitchFamily="18" charset="0"/>
                <a:ea typeface="Calibri" panose="020F0502020204030204" pitchFamily="34" charset="0"/>
                <a:cs typeface="Times New Roman" panose="02020603050405020304" pitchFamily="18" charset="0"/>
              </a:rPr>
              <a:t>Helping people with dyslexia: a national action agenda. </a:t>
            </a:r>
            <a:r>
              <a:rPr lang="en-GB" sz="1200" dirty="0">
                <a:latin typeface="Times New Roman" panose="02020603050405020304" pitchFamily="18" charset="0"/>
                <a:ea typeface="Calibri" panose="020F0502020204030204" pitchFamily="34"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hlinkClick r:id="rId3"/>
              </a:rPr>
              <a:t> </a:t>
            </a:r>
            <a:r>
              <a:rPr lang="en-GB" sz="1200" dirty="0">
                <a:latin typeface="Times New Roman" panose="02020603050405020304" pitchFamily="18" charset="0"/>
                <a:cs typeface="Times New Roman" panose="02020603050405020304" pitchFamily="18" charset="0"/>
              </a:rPr>
              <a:t>dyslexiaaustralia.com.au/DYSWP.pdf. </a:t>
            </a:r>
            <a:r>
              <a:rPr lang="en-GB" sz="1200" dirty="0">
                <a:latin typeface="Times New Roman" panose="02020603050405020304" pitchFamily="18" charset="0"/>
                <a:ea typeface="Calibri" panose="020F0502020204030204" pitchFamily="34" charset="0"/>
                <a:cs typeface="Times New Roman" panose="02020603050405020304" pitchFamily="18" charset="0"/>
              </a:rPr>
              <a:t>Accessed 6</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April 2021.</a:t>
            </a: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Department for Education. (2015). </a:t>
            </a:r>
            <a:r>
              <a:rPr lang="en-GB" sz="1200" i="1" dirty="0">
                <a:latin typeface="Times New Roman" panose="02020603050405020304" pitchFamily="18" charset="0"/>
                <a:cs typeface="Times New Roman" panose="02020603050405020304" pitchFamily="18" charset="0"/>
              </a:rPr>
              <a:t>Special educational needs and disability code of practice: 0 to 25 years. </a:t>
            </a:r>
            <a:r>
              <a:rPr lang="en-GB" sz="1200" dirty="0">
                <a:latin typeface="Times New Roman" panose="02020603050405020304" pitchFamily="18" charset="0"/>
                <a:cs typeface="Times New Roman" panose="02020603050405020304" pitchFamily="18" charset="0"/>
              </a:rPr>
              <a:t>DOI: assets.publishing.service.gov.uk/government/uploads/system/uploads/</a:t>
            </a:r>
            <a:r>
              <a:rPr lang="en-GB" sz="1200" dirty="0" err="1">
                <a:latin typeface="Times New Roman" panose="02020603050405020304" pitchFamily="18" charset="0"/>
                <a:cs typeface="Times New Roman" panose="02020603050405020304" pitchFamily="18" charset="0"/>
              </a:rPr>
              <a:t>attachment_data</a:t>
            </a:r>
            <a:r>
              <a:rPr lang="en-GB" sz="1200" dirty="0">
                <a:latin typeface="Times New Roman" panose="02020603050405020304" pitchFamily="18" charset="0"/>
                <a:cs typeface="Times New Roman" panose="02020603050405020304" pitchFamily="18" charset="0"/>
              </a:rPr>
              <a:t>/file/398815/SEND_Code_of_Practice_January_2015.pdf. (Accessed 12</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April 2021).</a:t>
            </a:r>
            <a:r>
              <a:rPr lang="en-GB" sz="1200" baseline="30000" dirty="0">
                <a:latin typeface="Times New Roman" panose="02020603050405020304" pitchFamily="18" charset="0"/>
                <a:cs typeface="Times New Roman" panose="02020603050405020304" pitchFamily="18" charset="0"/>
              </a:rPr>
              <a:t>  </a:t>
            </a:r>
          </a:p>
          <a:p>
            <a:pPr>
              <a:lnSpc>
                <a:spcPct val="107000"/>
              </a:lnSpc>
              <a:spcAft>
                <a:spcPts val="800"/>
              </a:spcAft>
            </a:pPr>
            <a:r>
              <a:rPr lang="en-GB" sz="1200" baseline="300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ERS research and consultancy (2015). </a:t>
            </a:r>
            <a:r>
              <a:rPr lang="en-GB" sz="1200" i="1" dirty="0">
                <a:latin typeface="Times New Roman" panose="02020603050405020304" pitchFamily="18" charset="0"/>
                <a:cs typeface="Times New Roman" panose="02020603050405020304" pitchFamily="18" charset="0"/>
              </a:rPr>
              <a:t>Nessy Reading Pilot Case Studies - Initial Findings. </a:t>
            </a:r>
            <a:r>
              <a:rPr lang="en-GB" sz="1200" i="0" dirty="0">
                <a:latin typeface="Times New Roman" panose="02020603050405020304" pitchFamily="18" charset="0"/>
                <a:cs typeface="Times New Roman" panose="02020603050405020304" pitchFamily="18" charset="0"/>
              </a:rPr>
              <a:t>DOI: </a:t>
            </a:r>
            <a:r>
              <a:rPr lang="en-GB" sz="1200" dirty="0">
                <a:latin typeface="Times New Roman" panose="02020603050405020304" pitchFamily="18" charset="0"/>
                <a:cs typeface="Times New Roman" panose="02020603050405020304" pitchFamily="18" charset="0"/>
              </a:rPr>
              <a:t>nessylearning.staging.wpengine.com/us/files/2020/05/Nessy-Reading-and-Spelling-Case-Studies-2015.pdf</a:t>
            </a:r>
            <a:endParaRPr lang="en-GB" sz="1200" i="1"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Gardner, Howard. (2006).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Multiple intelligences</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New York, NY: Basic Books</a:t>
            </a:r>
          </a:p>
          <a:p>
            <a:pPr>
              <a:lnSpc>
                <a:spcPct val="107000"/>
              </a:lnSpc>
              <a:spcAft>
                <a:spcPts val="800"/>
              </a:spcAft>
            </a:pPr>
            <a:r>
              <a:rPr lang="en-GB" sz="1200" b="0" i="0" dirty="0">
                <a:solidFill>
                  <a:srgbClr val="1C1D1E"/>
                </a:solidFill>
                <a:effectLst/>
                <a:latin typeface="Times New Roman" panose="02020603050405020304" pitchFamily="18" charset="0"/>
                <a:cs typeface="Times New Roman" panose="02020603050405020304" pitchFamily="18" charset="0"/>
              </a:rPr>
              <a:t>Gillingham, A. &amp; Stillman, B. W. (1997) </a:t>
            </a:r>
            <a:r>
              <a:rPr lang="en-GB" sz="1200" b="0" i="1" dirty="0">
                <a:solidFill>
                  <a:srgbClr val="1C1D1E"/>
                </a:solidFill>
                <a:effectLst/>
                <a:latin typeface="Times New Roman" panose="02020603050405020304" pitchFamily="18" charset="0"/>
                <a:cs typeface="Times New Roman" panose="02020603050405020304" pitchFamily="18" charset="0"/>
              </a:rPr>
              <a:t>The Gillingham Manual: remedial training for students with specific disability in reading, spelling, and penmanship</a:t>
            </a:r>
            <a:r>
              <a:rPr lang="en-GB" sz="1200" b="0" i="0" dirty="0">
                <a:solidFill>
                  <a:srgbClr val="1C1D1E"/>
                </a:solidFill>
                <a:effectLst/>
                <a:latin typeface="Times New Roman" panose="02020603050405020304" pitchFamily="18" charset="0"/>
                <a:cs typeface="Times New Roman" panose="02020603050405020304" pitchFamily="18" charset="0"/>
              </a:rPr>
              <a:t>. Cambridge, MA: Educators Publishing Service, Inc.</a:t>
            </a:r>
          </a:p>
          <a:p>
            <a:pPr>
              <a:lnSpc>
                <a:spcPct val="107000"/>
              </a:lnSpc>
              <a:spcAft>
                <a:spcPts val="800"/>
              </a:spcAft>
            </a:pPr>
            <a:r>
              <a:rPr lang="en-GB" sz="1200" dirty="0" err="1">
                <a:solidFill>
                  <a:srgbClr val="1C1D1E"/>
                </a:solidFill>
                <a:latin typeface="Times New Roman" panose="02020603050405020304" pitchFamily="18" charset="0"/>
                <a:ea typeface="Calibri" panose="020F0502020204030204" pitchFamily="34" charset="0"/>
                <a:cs typeface="Times New Roman" panose="02020603050405020304" pitchFamily="18" charset="0"/>
              </a:rPr>
              <a:t>Medindia</a:t>
            </a:r>
            <a:r>
              <a:rPr lang="en-GB" sz="1200" dirty="0">
                <a:solidFill>
                  <a:srgbClr val="1C1D1E"/>
                </a:solidFill>
                <a:latin typeface="Times New Roman" panose="02020603050405020304" pitchFamily="18" charset="0"/>
                <a:ea typeface="Calibri" panose="020F0502020204030204" pitchFamily="34" charset="0"/>
                <a:cs typeface="Times New Roman" panose="02020603050405020304" pitchFamily="18" charset="0"/>
              </a:rPr>
              <a:t>. (No date). Available at: medindia.net/images/common/</a:t>
            </a:r>
            <a:r>
              <a:rPr lang="en-GB" sz="1200" dirty="0" err="1">
                <a:solidFill>
                  <a:srgbClr val="1C1D1E"/>
                </a:solidFill>
                <a:latin typeface="Times New Roman" panose="02020603050405020304" pitchFamily="18" charset="0"/>
                <a:ea typeface="Calibri" panose="020F0502020204030204" pitchFamily="34" charset="0"/>
                <a:cs typeface="Times New Roman" panose="02020603050405020304" pitchFamily="18" charset="0"/>
              </a:rPr>
              <a:t>patientinfo</a:t>
            </a:r>
            <a:r>
              <a:rPr lang="en-GB" sz="1200" dirty="0">
                <a:solidFill>
                  <a:srgbClr val="1C1D1E"/>
                </a:solidFill>
                <a:latin typeface="Times New Roman" panose="02020603050405020304" pitchFamily="18" charset="0"/>
                <a:ea typeface="Calibri" panose="020F0502020204030204" pitchFamily="34" charset="0"/>
                <a:cs typeface="Times New Roman" panose="02020603050405020304" pitchFamily="18" charset="0"/>
              </a:rPr>
              <a:t>/950_400/causes-of-dyslexia-brain-impairment.jpg (Accessed 7</a:t>
            </a:r>
            <a:r>
              <a:rPr lang="en-GB" sz="1200" baseline="30000" dirty="0">
                <a:solidFill>
                  <a:srgbClr val="1C1D1E"/>
                </a:solidFill>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1C1D1E"/>
                </a:solidFill>
                <a:latin typeface="Times New Roman" panose="02020603050405020304" pitchFamily="18" charset="0"/>
                <a:ea typeface="Calibri" panose="020F0502020204030204" pitchFamily="34" charset="0"/>
                <a:cs typeface="Times New Roman" panose="02020603050405020304" pitchFamily="18" charset="0"/>
              </a:rPr>
              <a:t> April 2021).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Nessy (No date)a.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Research evidence. </a:t>
            </a:r>
            <a:r>
              <a:rPr lang="en-GB" sz="1200" dirty="0">
                <a:latin typeface="Times New Roman" panose="02020603050405020304" pitchFamily="18" charset="0"/>
                <a:ea typeface="Calibri" panose="020F0502020204030204" pitchFamily="34" charset="0"/>
                <a:cs typeface="Times New Roman" panose="02020603050405020304" pitchFamily="18" charset="0"/>
              </a:rPr>
              <a:t>Available at: nessy.com/</a:t>
            </a:r>
            <a:r>
              <a:rPr lang="en-GB" sz="1200" dirty="0" err="1">
                <a:latin typeface="Times New Roman" panose="02020603050405020304" pitchFamily="18" charset="0"/>
                <a:ea typeface="Calibri" panose="020F0502020204030204" pitchFamily="34" charset="0"/>
                <a:cs typeface="Times New Roman" panose="02020603050405020304" pitchFamily="18" charset="0"/>
              </a:rPr>
              <a:t>uk</a:t>
            </a:r>
            <a:r>
              <a:rPr lang="en-GB" sz="1200" dirty="0">
                <a:latin typeface="Times New Roman" panose="02020603050405020304" pitchFamily="18" charset="0"/>
                <a:ea typeface="Calibri" panose="020F0502020204030204" pitchFamily="34" charset="0"/>
                <a:cs typeface="Times New Roman" panose="02020603050405020304" pitchFamily="18" charset="0"/>
              </a:rPr>
              <a:t>/research-testimonials/research-evidence/ (Accessed 12</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April 2021).</a:t>
            </a: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Nessy (No date)b. </a:t>
            </a:r>
            <a:r>
              <a:rPr lang="en-GB" sz="1200" dirty="0">
                <a:latin typeface="Times New Roman" panose="02020603050405020304" pitchFamily="18" charset="0"/>
                <a:ea typeface="Calibri" panose="020F0502020204030204" pitchFamily="34" charset="0"/>
                <a:cs typeface="Times New Roman" panose="02020603050405020304" pitchFamily="18" charset="0"/>
              </a:rPr>
              <a:t>Available at: nessy.com/</a:t>
            </a:r>
            <a:r>
              <a:rPr lang="en-GB" sz="1200" dirty="0" err="1">
                <a:latin typeface="Times New Roman" panose="02020603050405020304" pitchFamily="18" charset="0"/>
                <a:ea typeface="Calibri" panose="020F0502020204030204" pitchFamily="34" charset="0"/>
                <a:cs typeface="Times New Roman" panose="02020603050405020304" pitchFamily="18" charset="0"/>
              </a:rPr>
              <a:t>uk</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12</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April 2021).</a:t>
            </a: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NHS. 2018. </a:t>
            </a:r>
            <a:r>
              <a:rPr lang="en-GB" sz="1200" i="1" dirty="0">
                <a:latin typeface="Times New Roman" panose="02020603050405020304" pitchFamily="18" charset="0"/>
                <a:ea typeface="Calibri" panose="020F0502020204030204" pitchFamily="34" charset="0"/>
                <a:cs typeface="Times New Roman" panose="02020603050405020304" pitchFamily="18" charset="0"/>
              </a:rPr>
              <a:t>Overview – Dyslexia. </a:t>
            </a:r>
            <a:r>
              <a:rPr lang="en-GB" sz="1200" dirty="0">
                <a:latin typeface="Times New Roman" panose="02020603050405020304" pitchFamily="18" charset="0"/>
                <a:ea typeface="Calibri" panose="020F0502020204030204" pitchFamily="34" charset="0"/>
                <a:cs typeface="Times New Roman" panose="02020603050405020304" pitchFamily="18" charset="0"/>
              </a:rPr>
              <a:t>Available at www.nhs.uk/conditions/dyslexia. (Accessed 12</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April 2021).</a:t>
            </a: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Rose, J. (2006). </a:t>
            </a:r>
            <a:r>
              <a:rPr lang="en-GB" sz="1200" i="1" dirty="0">
                <a:latin typeface="Times New Roman" panose="02020603050405020304" pitchFamily="18" charset="0"/>
                <a:ea typeface="Calibri" panose="020F0502020204030204" pitchFamily="34" charset="0"/>
                <a:cs typeface="Times New Roman" panose="02020603050405020304" pitchFamily="18" charset="0"/>
              </a:rPr>
              <a:t>Independent Review of the teaching of early reading. </a:t>
            </a:r>
            <a:r>
              <a:rPr lang="en-GB" sz="1200" dirty="0">
                <a:latin typeface="Times New Roman" panose="02020603050405020304" pitchFamily="18" charset="0"/>
                <a:ea typeface="Calibri" panose="020F0502020204030204" pitchFamily="34" charset="0"/>
                <a:cs typeface="Times New Roman" panose="02020603050405020304" pitchFamily="18" charset="0"/>
              </a:rPr>
              <a:t>Nottingham: DfES Publications.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Welsh Government (2015).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Screening, assessment, and intervention.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gov.wales</a:t>
            </a:r>
            <a:r>
              <a:rPr lang="en-GB" sz="1200" dirty="0">
                <a:latin typeface="Times New Roman" panose="02020603050405020304" pitchFamily="18" charset="0"/>
                <a:ea typeface="Calibri" panose="020F0502020204030204" pitchFamily="34" charset="0"/>
                <a:cs typeface="Times New Roman" panose="02020603050405020304" pitchFamily="18" charset="0"/>
              </a:rPr>
              <a:t>. nessy.com/</a:t>
            </a:r>
            <a:r>
              <a:rPr lang="en-GB" sz="1200" dirty="0" err="1">
                <a:latin typeface="Times New Roman" panose="02020603050405020304" pitchFamily="18" charset="0"/>
                <a:ea typeface="Calibri" panose="020F0502020204030204" pitchFamily="34" charset="0"/>
                <a:cs typeface="Times New Roman" panose="02020603050405020304" pitchFamily="18" charset="0"/>
              </a:rPr>
              <a:t>uk</a:t>
            </a:r>
            <a:r>
              <a:rPr lang="en-GB" sz="1200" dirty="0">
                <a:latin typeface="Times New Roman" panose="02020603050405020304" pitchFamily="18" charset="0"/>
                <a:ea typeface="Calibri" panose="020F0502020204030204" pitchFamily="34" charset="0"/>
                <a:cs typeface="Times New Roman" panose="02020603050405020304" pitchFamily="18" charset="0"/>
              </a:rPr>
              <a:t>/research-testimonials/research-evidence/.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March 2021). </a:t>
            </a:r>
          </a:p>
        </p:txBody>
      </p:sp>
    </p:spTree>
    <p:extLst>
      <p:ext uri="{BB962C8B-B14F-4D97-AF65-F5344CB8AC3E}">
        <p14:creationId xmlns:p14="http://schemas.microsoft.com/office/powerpoint/2010/main" val="283226779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20221</TotalTime>
  <Words>1006</Words>
  <Application>Microsoft Office PowerPoint</Application>
  <PresentationFormat>Widescreen</PresentationFormat>
  <Paragraphs>107</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Bahnschrift</vt:lpstr>
      <vt:lpstr>Calibri</vt:lpstr>
      <vt:lpstr>Gill Sans MT</vt:lpstr>
      <vt:lpstr>Open Sans</vt:lpstr>
      <vt:lpstr>Times New Roman</vt:lpstr>
      <vt:lpstr>Gallery</vt:lpstr>
      <vt:lpstr>Describe and evaluate a multi-sensory resource to support an individual with Specific Learning DifficultY (SpLD).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Drewett</dc:creator>
  <cp:lastModifiedBy>Amy Drewett</cp:lastModifiedBy>
  <cp:revision>1</cp:revision>
  <dcterms:created xsi:type="dcterms:W3CDTF">2021-03-23T19:46:14Z</dcterms:created>
  <dcterms:modified xsi:type="dcterms:W3CDTF">2021-04-17T13:17:58Z</dcterms:modified>
</cp:coreProperties>
</file>