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6858000" cy="9906000" type="A4"/>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38AEDE-2AC1-A93E-31DB-811FA1F628E6}" v="149" dt="2026-02-24T14:20:18.9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324040" y="1624584"/>
            <a:ext cx="6208205" cy="4583176"/>
          </a:xfrm>
        </p:spPr>
        <p:txBody>
          <a:bodyPr anchor="b">
            <a:normAutofit/>
          </a:bodyPr>
          <a:lstStyle>
            <a:lvl1pPr algn="l">
              <a:defRPr sz="5538"/>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324040" y="6828536"/>
            <a:ext cx="6208205" cy="2139696"/>
          </a:xfrm>
        </p:spPr>
        <p:txBody>
          <a:bodyPr>
            <a:normAutofit/>
          </a:bodyPr>
          <a:lstStyle>
            <a:lvl1pPr marL="0" indent="0" algn="l">
              <a:buNone/>
              <a:defRPr sz="1938"/>
            </a:lvl1pPr>
            <a:lvl2pPr marL="316520" indent="0" algn="ctr">
              <a:buNone/>
              <a:defRPr sz="1385"/>
            </a:lvl2pPr>
            <a:lvl3pPr marL="633039" indent="0" algn="ctr">
              <a:buNone/>
              <a:defRPr sz="1246"/>
            </a:lvl3pPr>
            <a:lvl4pPr marL="949559" indent="0" algn="ctr">
              <a:buNone/>
              <a:defRPr sz="1108"/>
            </a:lvl4pPr>
            <a:lvl5pPr marL="1266078" indent="0" algn="ctr">
              <a:buNone/>
              <a:defRPr sz="1108"/>
            </a:lvl5pPr>
            <a:lvl6pPr marL="1582598" indent="0" algn="ctr">
              <a:buNone/>
              <a:defRPr sz="1108"/>
            </a:lvl6pPr>
            <a:lvl7pPr marL="1899117" indent="0" algn="ctr">
              <a:buNone/>
              <a:defRPr sz="1108"/>
            </a:lvl7pPr>
            <a:lvl8pPr marL="2215637" indent="0" algn="ctr">
              <a:buNone/>
              <a:defRPr sz="1108"/>
            </a:lvl8pPr>
            <a:lvl9pPr marL="2532156" indent="0" algn="ctr">
              <a:buNone/>
              <a:defRPr sz="1108"/>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324041" y="9181395"/>
            <a:ext cx="1543050" cy="527403"/>
          </a:xfrm>
        </p:spPr>
        <p:txBody>
          <a:bodyPr/>
          <a:lstStyle/>
          <a:p>
            <a:fld id="{965A7A7B-B71A-428D-833F-0F3507A6DB13}" type="datetimeFigureOut">
              <a:rPr lang="en-US" dirty="0"/>
              <a:t>2/24/2026</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4989195" y="9181395"/>
            <a:ext cx="1543050" cy="527403"/>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417853" y="811403"/>
            <a:ext cx="211328" cy="3960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325492" y="6501735"/>
            <a:ext cx="6207017" cy="26416"/>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13257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313993" y="0"/>
            <a:ext cx="6281689" cy="2916053"/>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318897" y="0"/>
            <a:ext cx="6275070" cy="290576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280594" y="1137286"/>
            <a:ext cx="72009" cy="10170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627507" y="792480"/>
            <a:ext cx="5719572" cy="1703832"/>
          </a:xfrm>
        </p:spPr>
        <p:txBody>
          <a:bodyPr>
            <a:normAutofit/>
          </a:bodyPr>
          <a:lstStyle>
            <a:lvl1pPr>
              <a:defRPr sz="2769"/>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627507" y="3579368"/>
            <a:ext cx="5719572" cy="533603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627507" y="9181395"/>
            <a:ext cx="1543050" cy="527403"/>
          </a:xfrm>
        </p:spPr>
        <p:txBody>
          <a:bodyPr/>
          <a:lstStyle/>
          <a:p>
            <a:fld id="{5CF65307-640F-4AE7-B0BE-50C709AD86C5}" type="datetimeFigureOut">
              <a:rPr lang="en-US" dirty="0"/>
              <a:t>2/24/2026</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4804029" y="9181395"/>
            <a:ext cx="1543050" cy="527403"/>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9614661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313993" y="7195386"/>
            <a:ext cx="6263413" cy="118872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280594" y="7393506"/>
            <a:ext cx="82296" cy="7924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313753" y="924560"/>
            <a:ext cx="6125909" cy="5943600"/>
          </a:xfrm>
        </p:spPr>
        <p:txBody>
          <a:bodyPr anchor="b">
            <a:normAutofit/>
          </a:bodyPr>
          <a:lstStyle>
            <a:lvl1pPr>
              <a:defRPr sz="4569"/>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473202" y="7370064"/>
            <a:ext cx="5966460" cy="845312"/>
          </a:xfrm>
        </p:spPr>
        <p:txBody>
          <a:bodyPr anchor="ctr">
            <a:normAutofit/>
          </a:bodyPr>
          <a:lstStyle>
            <a:lvl1pPr marL="0" indent="0">
              <a:buNone/>
              <a:defRPr sz="1385">
                <a:solidFill>
                  <a:schemeClr val="tx1"/>
                </a:solidFill>
              </a:defRPr>
            </a:lvl1pPr>
            <a:lvl2pPr marL="316520" indent="0">
              <a:buNone/>
              <a:defRPr sz="1385">
                <a:solidFill>
                  <a:schemeClr val="tx1">
                    <a:tint val="75000"/>
                  </a:schemeClr>
                </a:solidFill>
              </a:defRPr>
            </a:lvl2pPr>
            <a:lvl3pPr marL="633039" indent="0">
              <a:buNone/>
              <a:defRPr sz="1246">
                <a:solidFill>
                  <a:schemeClr val="tx1">
                    <a:tint val="75000"/>
                  </a:schemeClr>
                </a:solidFill>
              </a:defRPr>
            </a:lvl3pPr>
            <a:lvl4pPr marL="949559" indent="0">
              <a:buNone/>
              <a:defRPr sz="1108">
                <a:solidFill>
                  <a:schemeClr val="tx1">
                    <a:tint val="75000"/>
                  </a:schemeClr>
                </a:solidFill>
              </a:defRPr>
            </a:lvl4pPr>
            <a:lvl5pPr marL="1266078" indent="0">
              <a:buNone/>
              <a:defRPr sz="1108">
                <a:solidFill>
                  <a:schemeClr val="tx1">
                    <a:tint val="75000"/>
                  </a:schemeClr>
                </a:solidFill>
              </a:defRPr>
            </a:lvl5pPr>
            <a:lvl6pPr marL="1582598" indent="0">
              <a:buNone/>
              <a:defRPr sz="1108">
                <a:solidFill>
                  <a:schemeClr val="tx1">
                    <a:tint val="75000"/>
                  </a:schemeClr>
                </a:solidFill>
              </a:defRPr>
            </a:lvl6pPr>
            <a:lvl7pPr marL="1899117" indent="0">
              <a:buNone/>
              <a:defRPr sz="1108">
                <a:solidFill>
                  <a:schemeClr val="tx1">
                    <a:tint val="75000"/>
                  </a:schemeClr>
                </a:solidFill>
              </a:defRPr>
            </a:lvl7pPr>
            <a:lvl8pPr marL="2215637" indent="0">
              <a:buNone/>
              <a:defRPr sz="1108">
                <a:solidFill>
                  <a:schemeClr val="tx1">
                    <a:tint val="75000"/>
                  </a:schemeClr>
                </a:solidFill>
              </a:defRPr>
            </a:lvl8pPr>
            <a:lvl9pPr marL="2532156" indent="0">
              <a:buNone/>
              <a:defRPr sz="1108">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2/24/2026</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2148825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313993" y="0"/>
            <a:ext cx="6281689" cy="2916053"/>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318897" y="0"/>
            <a:ext cx="6275070" cy="290576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280594" y="1137286"/>
            <a:ext cx="72009" cy="10170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627507" y="792480"/>
            <a:ext cx="5719572" cy="1703832"/>
          </a:xfrm>
        </p:spPr>
        <p:txBody>
          <a:bodyPr>
            <a:normAutofit/>
          </a:bodyPr>
          <a:lstStyle>
            <a:lvl1pPr>
              <a:defRPr sz="2769"/>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627507" y="3579368"/>
            <a:ext cx="2777490" cy="533603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3569589" y="3579368"/>
            <a:ext cx="2777490" cy="533603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627507" y="9181395"/>
            <a:ext cx="1543050" cy="527403"/>
          </a:xfrm>
        </p:spPr>
        <p:txBody>
          <a:bodyPr/>
          <a:lstStyle/>
          <a:p>
            <a:fld id="{202278E8-5F4B-47D5-A617-8CCDF75D6A33}" type="datetimeFigureOut">
              <a:rPr lang="en-US" dirty="0"/>
              <a:t>2/24/2026</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4804029" y="9181395"/>
            <a:ext cx="1543050" cy="527403"/>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5370925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313993" y="0"/>
            <a:ext cx="6281689" cy="2916053"/>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318897" y="0"/>
            <a:ext cx="6275070" cy="290576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280594" y="1137286"/>
            <a:ext cx="72009" cy="10170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627507" y="792480"/>
            <a:ext cx="5719572" cy="1703832"/>
          </a:xfrm>
        </p:spPr>
        <p:txBody>
          <a:bodyPr>
            <a:normAutofit/>
          </a:bodyPr>
          <a:lstStyle>
            <a:lvl1pPr>
              <a:defRPr sz="2769"/>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627507" y="3427161"/>
            <a:ext cx="2777490" cy="1190095"/>
          </a:xfrm>
        </p:spPr>
        <p:txBody>
          <a:bodyPr anchor="b"/>
          <a:lstStyle>
            <a:lvl1pPr marL="0" indent="0">
              <a:buNone/>
              <a:defRPr sz="1662" b="1" cap="none" baseline="0"/>
            </a:lvl1pPr>
            <a:lvl2pPr marL="316520" indent="0">
              <a:buNone/>
              <a:defRPr sz="1385" b="1"/>
            </a:lvl2pPr>
            <a:lvl3pPr marL="633039" indent="0">
              <a:buNone/>
              <a:defRPr sz="1246" b="1"/>
            </a:lvl3pPr>
            <a:lvl4pPr marL="949559" indent="0">
              <a:buNone/>
              <a:defRPr sz="1108" b="1"/>
            </a:lvl4pPr>
            <a:lvl5pPr marL="1266078" indent="0">
              <a:buNone/>
              <a:defRPr sz="1108" b="1"/>
            </a:lvl5pPr>
            <a:lvl6pPr marL="1582598" indent="0">
              <a:buNone/>
              <a:defRPr sz="1108" b="1"/>
            </a:lvl6pPr>
            <a:lvl7pPr marL="1899117" indent="0">
              <a:buNone/>
              <a:defRPr sz="1108" b="1"/>
            </a:lvl7pPr>
            <a:lvl8pPr marL="2215637" indent="0">
              <a:buNone/>
              <a:defRPr sz="1108" b="1"/>
            </a:lvl8pPr>
            <a:lvl9pPr marL="2532156" indent="0">
              <a:buNone/>
              <a:defRPr sz="1108"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627507" y="4627549"/>
            <a:ext cx="2777490" cy="4287851"/>
          </a:xfrm>
        </p:spPr>
        <p:txBody>
          <a:bodyPr/>
          <a:lstStyle>
            <a:lvl1pPr>
              <a:defRPr sz="1662"/>
            </a:lvl1pPr>
            <a:lvl2pPr>
              <a:defRPr sz="1385"/>
            </a:lvl2pPr>
            <a:lvl3pPr>
              <a:defRPr sz="1246"/>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3569589" y="3427161"/>
            <a:ext cx="2777490" cy="1190095"/>
          </a:xfrm>
        </p:spPr>
        <p:txBody>
          <a:bodyPr anchor="b"/>
          <a:lstStyle>
            <a:lvl1pPr marL="0" indent="0">
              <a:buNone/>
              <a:defRPr sz="1662" b="1" cap="none" baseline="0"/>
            </a:lvl1pPr>
            <a:lvl2pPr marL="316520" indent="0">
              <a:buNone/>
              <a:defRPr sz="1385" b="1"/>
            </a:lvl2pPr>
            <a:lvl3pPr marL="633039" indent="0">
              <a:buNone/>
              <a:defRPr sz="1246" b="1"/>
            </a:lvl3pPr>
            <a:lvl4pPr marL="949559" indent="0">
              <a:buNone/>
              <a:defRPr sz="1108" b="1"/>
            </a:lvl4pPr>
            <a:lvl5pPr marL="1266078" indent="0">
              <a:buNone/>
              <a:defRPr sz="1108" b="1"/>
            </a:lvl5pPr>
            <a:lvl6pPr marL="1582598" indent="0">
              <a:buNone/>
              <a:defRPr sz="1108" b="1"/>
            </a:lvl6pPr>
            <a:lvl7pPr marL="1899117" indent="0">
              <a:buNone/>
              <a:defRPr sz="1108" b="1"/>
            </a:lvl7pPr>
            <a:lvl8pPr marL="2215637" indent="0">
              <a:buNone/>
              <a:defRPr sz="1108" b="1"/>
            </a:lvl8pPr>
            <a:lvl9pPr marL="2532156" indent="0">
              <a:buNone/>
              <a:defRPr sz="1108"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3569589" y="4627549"/>
            <a:ext cx="2777490" cy="4287849"/>
          </a:xfrm>
        </p:spPr>
        <p:txBody>
          <a:bodyPr/>
          <a:lstStyle>
            <a:lvl1pPr>
              <a:defRPr sz="1662"/>
            </a:lvl1pPr>
            <a:lvl2pPr>
              <a:defRPr sz="1385"/>
            </a:lvl2pPr>
            <a:lvl3pPr>
              <a:defRPr sz="1246"/>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627507" y="9181395"/>
            <a:ext cx="1543050" cy="527403"/>
          </a:xfrm>
        </p:spPr>
        <p:txBody>
          <a:bodyPr/>
          <a:lstStyle/>
          <a:p>
            <a:fld id="{16AAFA52-7A21-407F-8339-40DF182D7460}" type="datetimeFigureOut">
              <a:rPr lang="en-US" dirty="0"/>
              <a:t>2/24/2026</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4804029" y="9181395"/>
            <a:ext cx="1543050" cy="527403"/>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032827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374543" y="2215092"/>
            <a:ext cx="6140848" cy="547581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342610" y="4292597"/>
            <a:ext cx="72009" cy="132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606933" y="2800096"/>
            <a:ext cx="5724716" cy="4319016"/>
          </a:xfrm>
        </p:spPr>
        <p:txBody>
          <a:bodyPr>
            <a:normAutofit/>
          </a:bodyPr>
          <a:lstStyle>
            <a:lvl1pPr>
              <a:defRPr sz="3738"/>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2/24/2026</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8859400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2/24/2026</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551296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313993" y="1678492"/>
            <a:ext cx="2104166" cy="6707052"/>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280594" y="2337653"/>
            <a:ext cx="8229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488632" y="2469896"/>
            <a:ext cx="1743647" cy="2469896"/>
          </a:xfrm>
        </p:spPr>
        <p:txBody>
          <a:bodyPr tIns="45720" anchor="t">
            <a:normAutofit/>
          </a:bodyPr>
          <a:lstStyle>
            <a:lvl1pPr>
              <a:lnSpc>
                <a:spcPct val="100000"/>
              </a:lnSpc>
              <a:defRPr sz="2354"/>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2792921" y="2469896"/>
            <a:ext cx="3785616" cy="5917184"/>
          </a:xfrm>
        </p:spPr>
        <p:txBody>
          <a:bodyPr/>
          <a:lstStyle>
            <a:lvl1pPr>
              <a:defRPr sz="1938"/>
            </a:lvl1pPr>
            <a:lvl2pPr>
              <a:defRPr sz="1662"/>
            </a:lvl2pPr>
            <a:lvl3pPr>
              <a:defRPr sz="1385"/>
            </a:lvl3pPr>
            <a:lvl4pPr>
              <a:defRPr sz="1385"/>
            </a:lvl4pPr>
            <a:lvl5pPr>
              <a:defRPr sz="1385"/>
            </a:lvl5pPr>
            <a:lvl6pPr>
              <a:defRPr sz="1385"/>
            </a:lvl6pPr>
            <a:lvl7pPr>
              <a:defRPr sz="1385"/>
            </a:lvl7pPr>
            <a:lvl8pPr>
              <a:defRPr sz="1385"/>
            </a:lvl8pPr>
            <a:lvl9pPr>
              <a:defRPr sz="1385"/>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488632" y="4953000"/>
            <a:ext cx="1743647" cy="2985008"/>
          </a:xfrm>
        </p:spPr>
        <p:txBody>
          <a:bodyPr>
            <a:normAutofit/>
          </a:bodyPr>
          <a:lstStyle>
            <a:lvl1pPr marL="0" indent="0">
              <a:buNone/>
              <a:defRPr sz="1246"/>
            </a:lvl1pPr>
            <a:lvl2pPr marL="316520" indent="0">
              <a:buNone/>
              <a:defRPr sz="969"/>
            </a:lvl2pPr>
            <a:lvl3pPr marL="633039" indent="0">
              <a:buNone/>
              <a:defRPr sz="831"/>
            </a:lvl3pPr>
            <a:lvl4pPr marL="949559" indent="0">
              <a:buNone/>
              <a:defRPr sz="692"/>
            </a:lvl4pPr>
            <a:lvl5pPr marL="1266078" indent="0">
              <a:buNone/>
              <a:defRPr sz="692"/>
            </a:lvl5pPr>
            <a:lvl6pPr marL="1582598" indent="0">
              <a:buNone/>
              <a:defRPr sz="692"/>
            </a:lvl6pPr>
            <a:lvl7pPr marL="1899117" indent="0">
              <a:buNone/>
              <a:defRPr sz="692"/>
            </a:lvl7pPr>
            <a:lvl8pPr marL="2215637" indent="0">
              <a:buNone/>
              <a:defRPr sz="692"/>
            </a:lvl8pPr>
            <a:lvl9pPr marL="2532156" indent="0">
              <a:buNone/>
              <a:defRPr sz="692"/>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488633" y="9181395"/>
            <a:ext cx="1543050" cy="527403"/>
          </a:xfrm>
        </p:spPr>
        <p:txBody>
          <a:bodyPr/>
          <a:lstStyle/>
          <a:p>
            <a:fld id="{6E6483A1-31A8-47A2-AB0A-53A7803D5EBF}" type="datetimeFigureOut">
              <a:rPr lang="en-US" dirty="0"/>
              <a:t>2/24/2026</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043134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313993" y="1678492"/>
            <a:ext cx="2104166" cy="6707052"/>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280594" y="2337653"/>
            <a:ext cx="8229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488632" y="2469896"/>
            <a:ext cx="1743647" cy="2469896"/>
          </a:xfrm>
        </p:spPr>
        <p:txBody>
          <a:bodyPr tIns="45720" anchor="t">
            <a:normAutofit/>
          </a:bodyPr>
          <a:lstStyle>
            <a:lvl1pPr>
              <a:lnSpc>
                <a:spcPct val="100000"/>
              </a:lnSpc>
              <a:defRPr sz="2354"/>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2792921" y="1677416"/>
            <a:ext cx="3785616" cy="6709664"/>
          </a:xfrm>
        </p:spPr>
        <p:txBody>
          <a:bodyPr anchor="t">
            <a:normAutofit/>
          </a:bodyPr>
          <a:lstStyle>
            <a:lvl1pPr marL="0" indent="0">
              <a:buNone/>
              <a:defRPr sz="1938"/>
            </a:lvl1pPr>
            <a:lvl2pPr marL="316520" indent="0">
              <a:buNone/>
              <a:defRPr sz="1938"/>
            </a:lvl2pPr>
            <a:lvl3pPr marL="633039" indent="0">
              <a:buNone/>
              <a:defRPr sz="1662"/>
            </a:lvl3pPr>
            <a:lvl4pPr marL="949559" indent="0">
              <a:buNone/>
              <a:defRPr sz="1385"/>
            </a:lvl4pPr>
            <a:lvl5pPr marL="1266078" indent="0">
              <a:buNone/>
              <a:defRPr sz="1385"/>
            </a:lvl5pPr>
            <a:lvl6pPr marL="1582598" indent="0">
              <a:buNone/>
              <a:defRPr sz="1385"/>
            </a:lvl6pPr>
            <a:lvl7pPr marL="1899117" indent="0">
              <a:buNone/>
              <a:defRPr sz="1385"/>
            </a:lvl7pPr>
            <a:lvl8pPr marL="2215637" indent="0">
              <a:buNone/>
              <a:defRPr sz="1385"/>
            </a:lvl8pPr>
            <a:lvl9pPr marL="2532156" indent="0">
              <a:buNone/>
              <a:defRPr sz="1385"/>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488632" y="4966208"/>
            <a:ext cx="1743647" cy="2971800"/>
          </a:xfrm>
        </p:spPr>
        <p:txBody>
          <a:bodyPr>
            <a:normAutofit/>
          </a:bodyPr>
          <a:lstStyle>
            <a:lvl1pPr marL="0" indent="0">
              <a:buNone/>
              <a:defRPr sz="1246"/>
            </a:lvl1pPr>
            <a:lvl2pPr marL="316520" indent="0">
              <a:buNone/>
              <a:defRPr sz="969"/>
            </a:lvl2pPr>
            <a:lvl3pPr marL="633039" indent="0">
              <a:buNone/>
              <a:defRPr sz="831"/>
            </a:lvl3pPr>
            <a:lvl4pPr marL="949559" indent="0">
              <a:buNone/>
              <a:defRPr sz="692"/>
            </a:lvl4pPr>
            <a:lvl5pPr marL="1266078" indent="0">
              <a:buNone/>
              <a:defRPr sz="692"/>
            </a:lvl5pPr>
            <a:lvl6pPr marL="1582598" indent="0">
              <a:buNone/>
              <a:defRPr sz="692"/>
            </a:lvl6pPr>
            <a:lvl7pPr marL="1899117" indent="0">
              <a:buNone/>
              <a:defRPr sz="692"/>
            </a:lvl7pPr>
            <a:lvl8pPr marL="2215637" indent="0">
              <a:buNone/>
              <a:defRPr sz="692"/>
            </a:lvl8pPr>
            <a:lvl9pPr marL="2532156" indent="0">
              <a:buNone/>
              <a:defRPr sz="692"/>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488633" y="9181395"/>
            <a:ext cx="1543050" cy="527403"/>
          </a:xfrm>
        </p:spPr>
        <p:txBody>
          <a:bodyPr/>
          <a:lstStyle/>
          <a:p>
            <a:fld id="{6D8810B9-2C7C-4CAF-99E2-617AE20BA331}" type="datetimeFigureOut">
              <a:rPr lang="en-US" dirty="0"/>
              <a:t>2/24/2026</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0319603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2/24/2026</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447130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4907756" y="527403"/>
            <a:ext cx="1478756" cy="839487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471487" y="527403"/>
            <a:ext cx="4350544" cy="839487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2/24/2026</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80227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471488" y="527404"/>
            <a:ext cx="5915025" cy="1914702"/>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471488" y="9181395"/>
            <a:ext cx="1543050" cy="527403"/>
          </a:xfrm>
          <a:prstGeom prst="rect">
            <a:avLst/>
          </a:prstGeom>
        </p:spPr>
        <p:txBody>
          <a:bodyPr vert="horz" lIns="91440" tIns="45720" rIns="91440" bIns="45720" rtlCol="0" anchor="ctr"/>
          <a:lstStyle>
            <a:lvl1pPr algn="l">
              <a:defRPr sz="831">
                <a:solidFill>
                  <a:schemeClr val="tx1">
                    <a:tint val="75000"/>
                  </a:schemeClr>
                </a:solidFill>
              </a:defRPr>
            </a:lvl1pPr>
          </a:lstStyle>
          <a:p>
            <a:fld id="{37E93E0A-5177-400C-87C9-C93AF466EC49}" type="datetimeFigureOut">
              <a:rPr lang="en-US" dirty="0"/>
              <a:t>2/24/2026</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2271713" y="9181395"/>
            <a:ext cx="2314575" cy="527403"/>
          </a:xfrm>
          <a:prstGeom prst="rect">
            <a:avLst/>
          </a:prstGeom>
        </p:spPr>
        <p:txBody>
          <a:bodyPr vert="horz" lIns="91440" tIns="45720" rIns="91440" bIns="45720" rtlCol="0" anchor="ctr"/>
          <a:lstStyle>
            <a:lvl1pPr algn="ctr">
              <a:defRPr sz="831">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4843463" y="9181395"/>
            <a:ext cx="1543050" cy="527403"/>
          </a:xfrm>
          <a:prstGeom prst="rect">
            <a:avLst/>
          </a:prstGeom>
        </p:spPr>
        <p:txBody>
          <a:bodyPr vert="horz" lIns="91440" tIns="45720" rIns="91440" bIns="45720" rtlCol="0" anchor="ctr"/>
          <a:lstStyle>
            <a:lvl1pPr algn="r">
              <a:defRPr sz="831">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229354570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youtu.be/bYkUuaA63vc?si=DcUWwMUfgNDaiNjf"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49326" y="-4486"/>
            <a:ext cx="5143500" cy="430381"/>
          </a:xfrm>
          <a:solidFill>
            <a:schemeClr val="accent2">
              <a:lumMod val="20000"/>
              <a:lumOff val="80000"/>
            </a:schemeClr>
          </a:solidFill>
          <a:ln>
            <a:solidFill>
              <a:srgbClr val="4472C4"/>
            </a:solidFill>
          </a:ln>
        </p:spPr>
        <p:style>
          <a:lnRef idx="2">
            <a:schemeClr val="accent1"/>
          </a:lnRef>
          <a:fillRef idx="1">
            <a:schemeClr val="lt1"/>
          </a:fillRef>
          <a:effectRef idx="0">
            <a:schemeClr val="accent1"/>
          </a:effectRef>
          <a:fontRef idx="minor">
            <a:schemeClr val="dk1"/>
          </a:fontRef>
        </p:style>
        <p:txBody>
          <a:bodyPr>
            <a:normAutofit/>
          </a:bodyPr>
          <a:lstStyle/>
          <a:p>
            <a:r>
              <a:rPr lang="en-US" sz="1800" b="1">
                <a:latin typeface="Avenir Next LT Pro"/>
                <a:cs typeface="Times New Roman"/>
              </a:rPr>
              <a:t>How to Insert Hyperlinks in a PowerPoint</a:t>
            </a:r>
            <a:endParaRPr lang="en-US" sz="5500" b="1">
              <a:latin typeface="Avenir Next LT Pro"/>
            </a:endParaRPr>
          </a:p>
        </p:txBody>
      </p:sp>
      <p:sp>
        <p:nvSpPr>
          <p:cNvPr id="3" name="Subtitle 2"/>
          <p:cNvSpPr>
            <a:spLocks noGrp="1"/>
          </p:cNvSpPr>
          <p:nvPr>
            <p:ph type="subTitle" idx="1"/>
          </p:nvPr>
        </p:nvSpPr>
        <p:spPr>
          <a:xfrm>
            <a:off x="1051404" y="9465981"/>
            <a:ext cx="4524879" cy="436779"/>
          </a:xfr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fontScale="92500"/>
          </a:bodyPr>
          <a:lstStyle/>
          <a:p>
            <a:r>
              <a:rPr lang="en-GB" sz="1900" dirty="0">
                <a:hlinkClick r:id="rId2"/>
              </a:rPr>
              <a:t>How to Insert Hyperlinks in a PowerPoint</a:t>
            </a:r>
            <a:endParaRPr lang="en-GB"/>
          </a:p>
        </p:txBody>
      </p:sp>
      <p:sp>
        <p:nvSpPr>
          <p:cNvPr id="5" name="TextBox 4">
            <a:extLst>
              <a:ext uri="{FF2B5EF4-FFF2-40B4-BE49-F238E27FC236}">
                <a16:creationId xmlns:a16="http://schemas.microsoft.com/office/drawing/2014/main" id="{6951756B-E989-B813-C57E-63A6B3AC6539}"/>
              </a:ext>
            </a:extLst>
          </p:cNvPr>
          <p:cNvSpPr txBox="1"/>
          <p:nvPr/>
        </p:nvSpPr>
        <p:spPr>
          <a:xfrm>
            <a:off x="-3795" y="2595369"/>
            <a:ext cx="3436905" cy="6869681"/>
          </a:xfrm>
          <a:prstGeom prst="rect">
            <a:avLst/>
          </a:prstGeom>
          <a:solidFill>
            <a:schemeClr val="accent2">
              <a:lumMod val="40000"/>
              <a:lumOff val="60000"/>
            </a:schemeClr>
          </a:solidFill>
          <a:ln>
            <a:solidFill>
              <a:srgbClr val="4472C4"/>
            </a:solid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3707C7DE-890C-41A7-64ED-C241CBA51211}"/>
              </a:ext>
            </a:extLst>
          </p:cNvPr>
          <p:cNvSpPr txBox="1"/>
          <p:nvPr/>
        </p:nvSpPr>
        <p:spPr>
          <a:xfrm>
            <a:off x="401420" y="848715"/>
            <a:ext cx="149098" cy="802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AE295C52-5FC1-73DD-6861-84F73E8EA360}"/>
              </a:ext>
            </a:extLst>
          </p:cNvPr>
          <p:cNvSpPr txBox="1"/>
          <p:nvPr/>
        </p:nvSpPr>
        <p:spPr>
          <a:xfrm>
            <a:off x="3436801" y="2594972"/>
            <a:ext cx="3416190" cy="6861002"/>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A692ADE3-D778-9557-7D80-A84E20CC8BE0}"/>
              </a:ext>
            </a:extLst>
          </p:cNvPr>
          <p:cNvSpPr txBox="1"/>
          <p:nvPr/>
        </p:nvSpPr>
        <p:spPr>
          <a:xfrm>
            <a:off x="-46" y="571688"/>
            <a:ext cx="6855877" cy="2031325"/>
          </a:xfrm>
          <a:prstGeom prst="rect">
            <a:avLst/>
          </a:prstGeom>
          <a:ln>
            <a:noFill/>
          </a:ln>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US" dirty="0">
                <a:highlight>
                  <a:srgbClr val="FFFFFF"/>
                </a:highlight>
                <a:latin typeface="Avenir Next LT Pro Demi"/>
                <a:cs typeface="Times New Roman"/>
              </a:rPr>
              <a:t>Hyperlinks in PowerPoint are an effective way to connect slides to websites, email addresses, documents, or other slides within the same presentation. They are widely used in workplace presentations to improve navigation and allow quick access to additional information. Learning how to insert hyperlinks correctly helps presenters create more interactive, </a:t>
            </a:r>
            <a:r>
              <a:rPr lang="en-US" dirty="0" err="1">
                <a:highlight>
                  <a:srgbClr val="FFFFFF"/>
                </a:highlight>
                <a:latin typeface="Avenir Next LT Pro Demi"/>
                <a:cs typeface="Times New Roman"/>
              </a:rPr>
              <a:t>organised</a:t>
            </a:r>
            <a:r>
              <a:rPr lang="en-US" dirty="0">
                <a:highlight>
                  <a:srgbClr val="FFFFFF"/>
                </a:highlight>
                <a:latin typeface="Avenir Next LT Pro Demi"/>
                <a:cs typeface="Times New Roman"/>
              </a:rPr>
              <a:t>, and professional slides</a:t>
            </a:r>
          </a:p>
        </p:txBody>
      </p:sp>
      <p:sp>
        <p:nvSpPr>
          <p:cNvPr id="6" name="Call-out: Down Arrow 5">
            <a:extLst>
              <a:ext uri="{FF2B5EF4-FFF2-40B4-BE49-F238E27FC236}">
                <a16:creationId xmlns:a16="http://schemas.microsoft.com/office/drawing/2014/main" id="{FA3AAC23-6C98-7094-9BF1-C87FCC5C8A8B}"/>
              </a:ext>
            </a:extLst>
          </p:cNvPr>
          <p:cNvSpPr/>
          <p:nvPr/>
        </p:nvSpPr>
        <p:spPr>
          <a:xfrm>
            <a:off x="783" y="5263711"/>
            <a:ext cx="3426664" cy="1961388"/>
          </a:xfrm>
          <a:prstGeom prst="roundRect">
            <a:avLst/>
          </a:prstGeom>
          <a:ln/>
        </p:spPr>
        <p:style>
          <a:lnRef idx="2">
            <a:schemeClr val="accent2"/>
          </a:lnRef>
          <a:fillRef idx="1">
            <a:schemeClr val="lt1"/>
          </a:fillRef>
          <a:effectRef idx="0">
            <a:schemeClr val="accent2"/>
          </a:effectRef>
          <a:fontRef idx="minor">
            <a:schemeClr val="dk1"/>
          </a:fontRef>
        </p:style>
        <p:txBody>
          <a:bodyPr lIns="91440" tIns="45720" rIns="91440" bIns="45720" rtlCol="0" anchor="ctr"/>
          <a:lstStyle/>
          <a:p>
            <a:pPr rtl="0">
              <a:lnSpc>
                <a:spcPts val="1350"/>
              </a:lnSpc>
            </a:pPr>
            <a:r>
              <a:rPr lang="en-US" sz="1600" b="1" dirty="0">
                <a:latin typeface="Times New Roman"/>
                <a:ea typeface="Segoe UI"/>
                <a:cs typeface="Times New Roman"/>
              </a:rPr>
              <a:t>Step 2: Insert the link</a:t>
            </a:r>
            <a:r>
              <a:rPr lang="en-US" sz="1600" b="1" dirty="0">
                <a:latin typeface="Times New Roman"/>
                <a:ea typeface="Times New Roman"/>
                <a:cs typeface="Times New Roman"/>
              </a:rPr>
              <a:t> </a:t>
            </a:r>
          </a:p>
          <a:p>
            <a:pPr rtl="0">
              <a:lnSpc>
                <a:spcPts val="1350"/>
              </a:lnSpc>
            </a:pPr>
            <a:r>
              <a:rPr lang="en-US" sz="1600" b="1">
                <a:latin typeface="Times New Roman"/>
                <a:ea typeface="Segoe UI"/>
                <a:cs typeface="Times New Roman"/>
              </a:rPr>
              <a:t>Right-click on the selected object and choose the “Link” or “Insert Link” option from the menu. A new window will open.</a:t>
            </a:r>
            <a:endParaRPr lang="en-US" sz="1600" b="1">
              <a:latin typeface="Times New Roman"/>
              <a:cs typeface="Times New Roman"/>
            </a:endParaRPr>
          </a:p>
        </p:txBody>
      </p:sp>
      <p:sp>
        <p:nvSpPr>
          <p:cNvPr id="4" name="TextBox 3">
            <a:extLst>
              <a:ext uri="{FF2B5EF4-FFF2-40B4-BE49-F238E27FC236}">
                <a16:creationId xmlns:a16="http://schemas.microsoft.com/office/drawing/2014/main" id="{5EE06EA3-7540-6A35-84D1-93F0622847CD}"/>
              </a:ext>
            </a:extLst>
          </p:cNvPr>
          <p:cNvSpPr txBox="1"/>
          <p:nvPr/>
        </p:nvSpPr>
        <p:spPr>
          <a:xfrm>
            <a:off x="-5683" y="2599481"/>
            <a:ext cx="3440380" cy="2553891"/>
          </a:xfrm>
          <a:prstGeom prst="roundRect">
            <a:avLst/>
          </a:prstGeom>
          <a:ln/>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1600" b="1" dirty="0">
              <a:highlight>
                <a:srgbClr val="FFFFFF"/>
              </a:highlight>
              <a:latin typeface="Calibri"/>
              <a:ea typeface="Calibri"/>
              <a:cs typeface="Calibri"/>
            </a:endParaRPr>
          </a:p>
          <a:p>
            <a:r>
              <a:rPr lang="en-US" sz="1600" b="1" dirty="0">
                <a:highlight>
                  <a:srgbClr val="FFFFFF"/>
                </a:highlight>
                <a:latin typeface="Calibri"/>
                <a:ea typeface="Calibri"/>
                <a:cs typeface="Calibri"/>
              </a:rPr>
              <a:t>Step-by-Step Guide</a:t>
            </a:r>
            <a:endParaRPr lang="en-GB" sz="1600" b="1" dirty="0">
              <a:highlight>
                <a:srgbClr val="FFFFFF"/>
              </a:highlight>
              <a:latin typeface="Calibri"/>
              <a:ea typeface="Calibri"/>
              <a:cs typeface="Calibri"/>
            </a:endParaRPr>
          </a:p>
          <a:p>
            <a:r>
              <a:rPr lang="en-US" sz="1600" b="1" dirty="0">
                <a:highlight>
                  <a:srgbClr val="FFFFFF"/>
                </a:highlight>
                <a:latin typeface="Calibri"/>
                <a:ea typeface="Calibri"/>
                <a:cs typeface="Calibri"/>
              </a:rPr>
              <a:t>Step 1: Select text or image</a:t>
            </a:r>
            <a:endParaRPr lang="en-GB" sz="1600" b="1" dirty="0">
              <a:highlight>
                <a:srgbClr val="FFFFFF"/>
              </a:highlight>
              <a:latin typeface="Calibri"/>
              <a:ea typeface="Calibri"/>
              <a:cs typeface="Calibri"/>
            </a:endParaRPr>
          </a:p>
          <a:p>
            <a:r>
              <a:rPr lang="en-US" sz="1600" b="1" dirty="0">
                <a:highlight>
                  <a:srgbClr val="FFFFFF"/>
                </a:highlight>
                <a:latin typeface="Calibri"/>
                <a:ea typeface="Calibri"/>
                <a:cs typeface="Calibri"/>
              </a:rPr>
              <a:t>Open your PowerPoint slide and choose the text, image, or shape that you want to turn into a hyperlink. This object will become clickable during the presentation.</a:t>
            </a:r>
            <a:endParaRPr lang="en-GB" sz="1600" b="1" dirty="0">
              <a:highlight>
                <a:srgbClr val="FFFFFF"/>
              </a:highlight>
              <a:latin typeface="Calibri"/>
              <a:ea typeface="Calibri"/>
              <a:cs typeface="Calibri"/>
            </a:endParaRPr>
          </a:p>
          <a:p>
            <a:endParaRPr lang="en-GB" sz="1600" b="1" dirty="0">
              <a:latin typeface="Calibri"/>
              <a:ea typeface="Calibri"/>
              <a:cs typeface="Calibri"/>
            </a:endParaRPr>
          </a:p>
        </p:txBody>
      </p:sp>
      <p:sp>
        <p:nvSpPr>
          <p:cNvPr id="12" name="Call-out: Down Arrow 11">
            <a:extLst>
              <a:ext uri="{FF2B5EF4-FFF2-40B4-BE49-F238E27FC236}">
                <a16:creationId xmlns:a16="http://schemas.microsoft.com/office/drawing/2014/main" id="{9CB24D0E-13C7-6F7C-AFA2-CF2784C06B43}"/>
              </a:ext>
            </a:extLst>
          </p:cNvPr>
          <p:cNvSpPr/>
          <p:nvPr/>
        </p:nvSpPr>
        <p:spPr>
          <a:xfrm>
            <a:off x="2938" y="7362598"/>
            <a:ext cx="3419208" cy="2103247"/>
          </a:xfrm>
          <a:prstGeom prst="roundRect">
            <a:avLst/>
          </a:prstGeom>
        </p:spPr>
        <p:style>
          <a:lnRef idx="1">
            <a:schemeClr val="accent1"/>
          </a:lnRef>
          <a:fillRef idx="2">
            <a:schemeClr val="accent1"/>
          </a:fillRef>
          <a:effectRef idx="1">
            <a:schemeClr val="accent1"/>
          </a:effectRef>
          <a:fontRef idx="minor">
            <a:schemeClr val="dk1"/>
          </a:fontRef>
        </p:style>
        <p:txBody>
          <a:bodyPr lIns="91440" tIns="45720" rIns="91440" bIns="45720" rtlCol="0" anchor="ctr"/>
          <a:lstStyle/>
          <a:p>
            <a:pPr rtl="0">
              <a:lnSpc>
                <a:spcPts val="1350"/>
              </a:lnSpc>
            </a:pPr>
            <a:r>
              <a:rPr lang="en-US" sz="1600" b="1" dirty="0">
                <a:latin typeface="Times New Roman"/>
                <a:ea typeface="Segoe UI"/>
                <a:cs typeface="Times New Roman"/>
              </a:rPr>
              <a:t>Step 3: Choose link type</a:t>
            </a:r>
            <a:r>
              <a:rPr lang="en-US" sz="1600" b="1" dirty="0">
                <a:latin typeface="Times New Roman"/>
                <a:ea typeface="Times New Roman"/>
                <a:cs typeface="Times New Roman"/>
              </a:rPr>
              <a:t> </a:t>
            </a:r>
          </a:p>
          <a:p>
            <a:pPr rtl="0">
              <a:lnSpc>
                <a:spcPts val="1350"/>
              </a:lnSpc>
            </a:pPr>
            <a:r>
              <a:rPr lang="en-US" sz="1600" b="1">
                <a:latin typeface="Times New Roman"/>
                <a:ea typeface="Segoe UI"/>
                <a:cs typeface="Times New Roman"/>
              </a:rPr>
              <a:t>In the link window, add a website address, select an email address, or link to another slide within the presentation. Make sure the correct destination is selected.</a:t>
            </a:r>
            <a:r>
              <a:rPr lang="en-US" sz="1600" b="1" dirty="0">
                <a:latin typeface="Times New Roman"/>
                <a:ea typeface="Times New Roman"/>
                <a:cs typeface="Times New Roman"/>
              </a:rPr>
              <a:t> </a:t>
            </a:r>
          </a:p>
          <a:p>
            <a:pPr rtl="0">
              <a:lnSpc>
                <a:spcPts val="1350"/>
              </a:lnSpc>
            </a:pPr>
            <a:endParaRPr lang="en-GB" sz="1600" b="1" dirty="0">
              <a:latin typeface="Times New Roman"/>
              <a:cs typeface="Times New Roman"/>
            </a:endParaRPr>
          </a:p>
        </p:txBody>
      </p:sp>
      <p:sp>
        <p:nvSpPr>
          <p:cNvPr id="15" name="Flowchart: Terminator 14">
            <a:extLst>
              <a:ext uri="{FF2B5EF4-FFF2-40B4-BE49-F238E27FC236}">
                <a16:creationId xmlns:a16="http://schemas.microsoft.com/office/drawing/2014/main" id="{1057616D-4AD5-E814-D8EA-D9A1D2987FF4}"/>
              </a:ext>
            </a:extLst>
          </p:cNvPr>
          <p:cNvSpPr/>
          <p:nvPr/>
        </p:nvSpPr>
        <p:spPr>
          <a:xfrm>
            <a:off x="3431939" y="3142231"/>
            <a:ext cx="3405379" cy="1679318"/>
          </a:xfrm>
          <a:prstGeom prst="flowChartTerminator">
            <a:avLst/>
          </a:prstGeom>
        </p:spPr>
        <p:style>
          <a:lnRef idx="1">
            <a:schemeClr val="accent3"/>
          </a:lnRef>
          <a:fillRef idx="2">
            <a:schemeClr val="accent3"/>
          </a:fillRef>
          <a:effectRef idx="1">
            <a:schemeClr val="accent3"/>
          </a:effectRef>
          <a:fontRef idx="minor">
            <a:schemeClr val="dk1"/>
          </a:fontRef>
        </p:style>
        <p:txBody>
          <a:bodyPr lIns="91440" tIns="45720" rIns="91440" bIns="45720" rtlCol="0" anchor="ctr"/>
          <a:lstStyle/>
          <a:p>
            <a:pPr rtl="0">
              <a:lnSpc>
                <a:spcPts val="1350"/>
              </a:lnSpc>
            </a:pPr>
            <a:r>
              <a:rPr lang="en-US" sz="1600" b="1" dirty="0">
                <a:latin typeface="Calibri"/>
                <a:ea typeface="Calibri"/>
                <a:cs typeface="Calibri"/>
              </a:rPr>
              <a:t>Step 4: Confirm and test </a:t>
            </a:r>
          </a:p>
          <a:p>
            <a:pPr rtl="0">
              <a:lnSpc>
                <a:spcPts val="1350"/>
              </a:lnSpc>
            </a:pPr>
            <a:r>
              <a:rPr lang="en-US" sz="1600" b="1" dirty="0">
                <a:latin typeface="Calibri"/>
                <a:ea typeface="Calibri"/>
                <a:cs typeface="Calibri"/>
              </a:rPr>
              <a:t>Click “OK” to insert the hyperlink. Start the slideshow and test the link to ensure it works correctly. </a:t>
            </a:r>
            <a:endParaRPr lang="en-GB" sz="1600" b="1">
              <a:latin typeface="Calibri"/>
              <a:ea typeface="Calibri"/>
              <a:cs typeface="Calibri"/>
            </a:endParaRPr>
          </a:p>
        </p:txBody>
      </p:sp>
      <p:sp>
        <p:nvSpPr>
          <p:cNvPr id="8" name="Rectangle: Top Corners Rounded 7">
            <a:extLst>
              <a:ext uri="{FF2B5EF4-FFF2-40B4-BE49-F238E27FC236}">
                <a16:creationId xmlns:a16="http://schemas.microsoft.com/office/drawing/2014/main" id="{F5A6B52F-B2E5-16EF-7BCE-7ACED52D8C2C}"/>
              </a:ext>
            </a:extLst>
          </p:cNvPr>
          <p:cNvSpPr/>
          <p:nvPr/>
        </p:nvSpPr>
        <p:spPr>
          <a:xfrm>
            <a:off x="3806126" y="5153073"/>
            <a:ext cx="2942007" cy="2192381"/>
          </a:xfrm>
          <a:prstGeom prst="flowChartAlternateProcess">
            <a:avLst/>
          </a:prstGeom>
          <a:ln>
            <a:solidFill>
              <a:srgbClr val="0070C0"/>
            </a:solidFill>
          </a:ln>
        </p:spPr>
        <p:style>
          <a:lnRef idx="1">
            <a:schemeClr val="accent2"/>
          </a:lnRef>
          <a:fillRef idx="2">
            <a:schemeClr val="accent2"/>
          </a:fillRef>
          <a:effectRef idx="1">
            <a:schemeClr val="accent2"/>
          </a:effectRef>
          <a:fontRef idx="minor">
            <a:schemeClr val="dk1"/>
          </a:fontRef>
        </p:style>
        <p:txBody>
          <a:bodyPr lIns="91440" tIns="45720" rIns="91440" bIns="45720" rtlCol="0" anchor="ctr"/>
          <a:lstStyle/>
          <a:p>
            <a:pPr rtl="0">
              <a:lnSpc>
                <a:spcPts val="1575"/>
              </a:lnSpc>
            </a:pPr>
            <a:r>
              <a:rPr lang="en-US" sz="1600" b="1">
                <a:latin typeface="Calibri"/>
                <a:ea typeface="Calibri"/>
                <a:cs typeface="Calibri"/>
              </a:rPr>
              <a:t>Tips and Common Mistakes</a:t>
            </a:r>
            <a:r>
              <a:rPr lang="en-US" sz="1600" b="1" dirty="0">
                <a:latin typeface="Calibri"/>
                <a:ea typeface="Calibri"/>
                <a:cs typeface="Calibri"/>
              </a:rPr>
              <a:t> </a:t>
            </a:r>
          </a:p>
          <a:p>
            <a:pPr rtl="0">
              <a:lnSpc>
                <a:spcPts val="1350"/>
              </a:lnSpc>
            </a:pPr>
            <a:endParaRPr lang="en-US" sz="1600" b="1" dirty="0">
              <a:latin typeface="Calibri"/>
              <a:ea typeface="Calibri"/>
              <a:cs typeface="Calibri"/>
            </a:endParaRPr>
          </a:p>
          <a:p>
            <a:pPr rtl="0">
              <a:lnSpc>
                <a:spcPts val="1350"/>
              </a:lnSpc>
            </a:pPr>
            <a:r>
              <a:rPr lang="en-US" sz="1600" b="1">
                <a:latin typeface="Calibri"/>
                <a:ea typeface="Calibri"/>
                <a:cs typeface="Calibri"/>
              </a:rPr>
              <a:t>Use clear and meaningful link text so users understand where the link leads. Avoid long URLs as visible text and always test hyperlinks before presenting.</a:t>
            </a:r>
            <a:r>
              <a:rPr lang="en-US" sz="1600" b="1" dirty="0">
                <a:latin typeface="Calibri"/>
                <a:ea typeface="Calibri"/>
                <a:cs typeface="Calibri"/>
              </a:rPr>
              <a:t> </a:t>
            </a:r>
            <a:endParaRPr lang="en-US" sz="1600" b="1">
              <a:highlight>
                <a:srgbClr val="FFFFFF"/>
              </a:highlight>
              <a:latin typeface="Calibri"/>
              <a:ea typeface="Calibri"/>
              <a:cs typeface="Calibri"/>
            </a:endParaRPr>
          </a:p>
        </p:txBody>
      </p:sp>
      <p:sp>
        <p:nvSpPr>
          <p:cNvPr id="10" name="Rectangle: Rounded Corners 9">
            <a:extLst>
              <a:ext uri="{FF2B5EF4-FFF2-40B4-BE49-F238E27FC236}">
                <a16:creationId xmlns:a16="http://schemas.microsoft.com/office/drawing/2014/main" id="{E4FC8E7B-103E-B1CD-764D-D0AB664AC049}"/>
              </a:ext>
            </a:extLst>
          </p:cNvPr>
          <p:cNvSpPr/>
          <p:nvPr/>
        </p:nvSpPr>
        <p:spPr>
          <a:xfrm>
            <a:off x="3730039" y="7396150"/>
            <a:ext cx="2939998" cy="2082817"/>
          </a:xfrm>
          <a:prstGeom prst="round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a:solidFill>
                  <a:srgbClr val="000000"/>
                </a:solidFill>
                <a:highlight>
                  <a:srgbClr val="FFFFFF"/>
                </a:highlight>
                <a:latin typeface="Calibri"/>
                <a:ea typeface="Calibri"/>
                <a:cs typeface="Calibri"/>
              </a:rPr>
              <a:t>In conclusion, inserting hyperlinks in PowerPoint is a simple but valuable workplace skill. It improves navigation, supports clearer communication, and makes presentations more engaging and professional.</a:t>
            </a:r>
            <a:endParaRPr lang="en-GB" sz="1600">
              <a:solidFill>
                <a:srgbClr val="000000"/>
              </a:solidFill>
              <a:highlight>
                <a:srgbClr val="FFFFFF"/>
              </a:highlight>
              <a:latin typeface="Calibri"/>
              <a:ea typeface="Calibri"/>
              <a:cs typeface="Calibri"/>
            </a:endParaRPr>
          </a:p>
        </p:txBody>
      </p:sp>
      <p:sp>
        <p:nvSpPr>
          <p:cNvPr id="13" name="Arrow: Curved Down 12">
            <a:extLst>
              <a:ext uri="{FF2B5EF4-FFF2-40B4-BE49-F238E27FC236}">
                <a16:creationId xmlns:a16="http://schemas.microsoft.com/office/drawing/2014/main" id="{91570560-C91E-A480-0468-42C041AA7268}"/>
              </a:ext>
            </a:extLst>
          </p:cNvPr>
          <p:cNvSpPr/>
          <p:nvPr/>
        </p:nvSpPr>
        <p:spPr>
          <a:xfrm>
            <a:off x="3431989" y="2593985"/>
            <a:ext cx="2149019" cy="765142"/>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Arrow: Curved Right 13">
            <a:extLst>
              <a:ext uri="{FF2B5EF4-FFF2-40B4-BE49-F238E27FC236}">
                <a16:creationId xmlns:a16="http://schemas.microsoft.com/office/drawing/2014/main" id="{7D95BF55-D765-9C4E-734B-460224F65668}"/>
              </a:ext>
            </a:extLst>
          </p:cNvPr>
          <p:cNvSpPr/>
          <p:nvPr/>
        </p:nvSpPr>
        <p:spPr>
          <a:xfrm>
            <a:off x="-312" y="4951217"/>
            <a:ext cx="855602" cy="629491"/>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6" name="Arrow: Curved Right 15">
            <a:extLst>
              <a:ext uri="{FF2B5EF4-FFF2-40B4-BE49-F238E27FC236}">
                <a16:creationId xmlns:a16="http://schemas.microsoft.com/office/drawing/2014/main" id="{F46C412E-D571-9ECD-2BFC-4920F1D4EA33}"/>
              </a:ext>
            </a:extLst>
          </p:cNvPr>
          <p:cNvSpPr/>
          <p:nvPr/>
        </p:nvSpPr>
        <p:spPr>
          <a:xfrm>
            <a:off x="11907" y="6978058"/>
            <a:ext cx="666845" cy="666845"/>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8" name="Arrow: Bent-Up 17">
            <a:extLst>
              <a:ext uri="{FF2B5EF4-FFF2-40B4-BE49-F238E27FC236}">
                <a16:creationId xmlns:a16="http://schemas.microsoft.com/office/drawing/2014/main" id="{97320A4E-5AC3-7C2C-DFDE-53587EA33652}"/>
              </a:ext>
            </a:extLst>
          </p:cNvPr>
          <p:cNvSpPr/>
          <p:nvPr/>
        </p:nvSpPr>
        <p:spPr>
          <a:xfrm>
            <a:off x="3190322" y="4522708"/>
            <a:ext cx="528358" cy="3112777"/>
          </a:xfrm>
          <a:prstGeom prst="ben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A4 Paper (210x297 mm)</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AccentBoxVTI</vt:lpstr>
      <vt:lpstr>How to Insert Hyperlinks in a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291</cp:revision>
  <dcterms:created xsi:type="dcterms:W3CDTF">2026-02-17T20:03:40Z</dcterms:created>
  <dcterms:modified xsi:type="dcterms:W3CDTF">2026-02-24T14:21:12Z</dcterms:modified>
</cp:coreProperties>
</file>