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9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067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931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2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491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48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253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89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365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48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788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13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EBF27-8954-420E-95FF-19747ABA8727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FAD3F-46DF-42F2-8A55-880C2C95A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471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3206" y="27900"/>
            <a:ext cx="9896855" cy="6681737"/>
          </a:xfrm>
          <a:prstGeom prst="rect">
            <a:avLst/>
          </a:prstGeom>
        </p:spPr>
      </p:pic>
      <p:pic>
        <p:nvPicPr>
          <p:cNvPr id="2" name="Awar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45305" y="26885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83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9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Elaine Sharpling</dc:creator>
  <cp:lastModifiedBy>Elaine Sharpling</cp:lastModifiedBy>
  <cp:revision>4</cp:revision>
  <dcterms:created xsi:type="dcterms:W3CDTF">2020-04-02T10:22:13Z</dcterms:created>
  <dcterms:modified xsi:type="dcterms:W3CDTF">2020-04-06T16:13:22Z</dcterms:modified>
</cp:coreProperties>
</file>