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4"/>
  </p:sldMasterIdLst>
  <p:sldIdLst>
    <p:sldId id="256" r:id="rId5"/>
    <p:sldId id="257" r:id="rId6"/>
    <p:sldId id="258"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C147DB-5233-47AD-9099-E90D32B32966}" v="334" dt="2023-02-23T21:22:45.2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3" autoAdjust="0"/>
  </p:normalViewPr>
  <p:slideViewPr>
    <p:cSldViewPr snapToGrid="0">
      <p:cViewPr>
        <p:scale>
          <a:sx n="100" d="100"/>
          <a:sy n="100" d="100"/>
        </p:scale>
        <p:origin x="-29"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relia" userId="839c59a1-2390-44cd-8b41-cd1aa24567d0" providerId="ADAL" clId="{C8C147DB-5233-47AD-9099-E90D32B32966}"/>
    <pc:docChg chg="undo redo custSel addSld delSld modSld addMainMaster delMainMaster">
      <pc:chgData name="Aurelia" userId="839c59a1-2390-44cd-8b41-cd1aa24567d0" providerId="ADAL" clId="{C8C147DB-5233-47AD-9099-E90D32B32966}" dt="2023-02-23T21:22:57.925" v="5286" actId="255"/>
      <pc:docMkLst>
        <pc:docMk/>
      </pc:docMkLst>
      <pc:sldChg chg="addSp delSp modSp mod setBg modClrScheme modAnim delDesignElem chgLayout">
        <pc:chgData name="Aurelia" userId="839c59a1-2390-44cd-8b41-cd1aa24567d0" providerId="ADAL" clId="{C8C147DB-5233-47AD-9099-E90D32B32966}" dt="2023-02-23T20:36:57.205" v="3952"/>
        <pc:sldMkLst>
          <pc:docMk/>
          <pc:sldMk cId="340190614" sldId="256"/>
        </pc:sldMkLst>
        <pc:spChg chg="mod">
          <ac:chgData name="Aurelia" userId="839c59a1-2390-44cd-8b41-cd1aa24567d0" providerId="ADAL" clId="{C8C147DB-5233-47AD-9099-E90D32B32966}" dt="2023-02-23T17:35:29.961" v="211" actId="20577"/>
          <ac:spMkLst>
            <pc:docMk/>
            <pc:sldMk cId="340190614" sldId="256"/>
            <ac:spMk id="2" creationId="{6B16C4FA-C7C0-BC6D-6D64-DDC3E6CF04D2}"/>
          </ac:spMkLst>
        </pc:spChg>
        <pc:spChg chg="mod">
          <ac:chgData name="Aurelia" userId="839c59a1-2390-44cd-8b41-cd1aa24567d0" providerId="ADAL" clId="{C8C147DB-5233-47AD-9099-E90D32B32966}" dt="2023-02-23T17:34:34.656" v="206"/>
          <ac:spMkLst>
            <pc:docMk/>
            <pc:sldMk cId="340190614" sldId="256"/>
            <ac:spMk id="3" creationId="{AF83BD96-4095-46DC-C0CA-38649213726B}"/>
          </ac:spMkLst>
        </pc:spChg>
        <pc:spChg chg="add del">
          <ac:chgData name="Aurelia" userId="839c59a1-2390-44cd-8b41-cd1aa24567d0" providerId="ADAL" clId="{C8C147DB-5233-47AD-9099-E90D32B32966}" dt="2023-02-23T17:27:41.698" v="26" actId="26606"/>
          <ac:spMkLst>
            <pc:docMk/>
            <pc:sldMk cId="340190614" sldId="256"/>
            <ac:spMk id="12" creationId="{ECD84B89-83B1-AA44-B9BE-C68A3A346981}"/>
          </ac:spMkLst>
        </pc:spChg>
        <pc:spChg chg="add del">
          <ac:chgData name="Aurelia" userId="839c59a1-2390-44cd-8b41-cd1aa24567d0" providerId="ADAL" clId="{C8C147DB-5233-47AD-9099-E90D32B32966}" dt="2023-02-23T17:27:41.698" v="26" actId="26606"/>
          <ac:spMkLst>
            <pc:docMk/>
            <pc:sldMk cId="340190614" sldId="256"/>
            <ac:spMk id="14" creationId="{DF3B9D9F-2555-4B2E-AD17-056B66596D5A}"/>
          </ac:spMkLst>
        </pc:spChg>
        <pc:spChg chg="add del">
          <ac:chgData name="Aurelia" userId="839c59a1-2390-44cd-8b41-cd1aa24567d0" providerId="ADAL" clId="{C8C147DB-5233-47AD-9099-E90D32B32966}" dt="2023-02-23T17:27:41.698" v="26" actId="26606"/>
          <ac:spMkLst>
            <pc:docMk/>
            <pc:sldMk cId="340190614" sldId="256"/>
            <ac:spMk id="16" creationId="{98F816C8-664D-4D46-87AC-DD7054006763}"/>
          </ac:spMkLst>
        </pc:spChg>
        <pc:spChg chg="add del">
          <ac:chgData name="Aurelia" userId="839c59a1-2390-44cd-8b41-cd1aa24567d0" providerId="ADAL" clId="{C8C147DB-5233-47AD-9099-E90D32B32966}" dt="2023-02-23T17:25:35.041" v="9" actId="26606"/>
          <ac:spMkLst>
            <pc:docMk/>
            <pc:sldMk cId="340190614" sldId="256"/>
            <ac:spMk id="21" creationId="{26B4480E-B7FF-4481-890E-043A69AE6FE2}"/>
          </ac:spMkLst>
        </pc:spChg>
        <pc:spChg chg="add del">
          <ac:chgData name="Aurelia" userId="839c59a1-2390-44cd-8b41-cd1aa24567d0" providerId="ADAL" clId="{C8C147DB-5233-47AD-9099-E90D32B32966}" dt="2023-02-23T17:25:35.041" v="9" actId="26606"/>
          <ac:spMkLst>
            <pc:docMk/>
            <pc:sldMk cId="340190614" sldId="256"/>
            <ac:spMk id="23" creationId="{64C13BAB-7C00-4D21-A857-E3D41C0A2A66}"/>
          </ac:spMkLst>
        </pc:spChg>
        <pc:spChg chg="add del">
          <ac:chgData name="Aurelia" userId="839c59a1-2390-44cd-8b41-cd1aa24567d0" providerId="ADAL" clId="{C8C147DB-5233-47AD-9099-E90D32B32966}" dt="2023-02-23T17:25:35.041" v="9" actId="26606"/>
          <ac:spMkLst>
            <pc:docMk/>
            <pc:sldMk cId="340190614" sldId="256"/>
            <ac:spMk id="25" creationId="{1F1FF39A-AC3C-4066-9D4C-519AA22812EA}"/>
          </ac:spMkLst>
        </pc:spChg>
        <pc:spChg chg="add del">
          <ac:chgData name="Aurelia" userId="839c59a1-2390-44cd-8b41-cd1aa24567d0" providerId="ADAL" clId="{C8C147DB-5233-47AD-9099-E90D32B32966}" dt="2023-02-23T17:25:58.653" v="11" actId="26606"/>
          <ac:spMkLst>
            <pc:docMk/>
            <pc:sldMk cId="340190614" sldId="256"/>
            <ac:spMk id="27" creationId="{55B419A7-F817-4767-8CCB-FB0E189C4ACD}"/>
          </ac:spMkLst>
        </pc:spChg>
        <pc:spChg chg="add del">
          <ac:chgData name="Aurelia" userId="839c59a1-2390-44cd-8b41-cd1aa24567d0" providerId="ADAL" clId="{C8C147DB-5233-47AD-9099-E90D32B32966}" dt="2023-02-23T17:25:58.653" v="11" actId="26606"/>
          <ac:spMkLst>
            <pc:docMk/>
            <pc:sldMk cId="340190614" sldId="256"/>
            <ac:spMk id="28" creationId="{ADA271CD-3011-4A05-B4A3-80F1794684F2}"/>
          </ac:spMkLst>
        </pc:spChg>
        <pc:spChg chg="add del">
          <ac:chgData name="Aurelia" userId="839c59a1-2390-44cd-8b41-cd1aa24567d0" providerId="ADAL" clId="{C8C147DB-5233-47AD-9099-E90D32B32966}" dt="2023-02-23T17:26:01.164" v="13" actId="26606"/>
          <ac:spMkLst>
            <pc:docMk/>
            <pc:sldMk cId="340190614" sldId="256"/>
            <ac:spMk id="30" creationId="{09F55FD1-95FA-98DA-84AA-145D29A533D7}"/>
          </ac:spMkLst>
        </pc:spChg>
        <pc:spChg chg="add del">
          <ac:chgData name="Aurelia" userId="839c59a1-2390-44cd-8b41-cd1aa24567d0" providerId="ADAL" clId="{C8C147DB-5233-47AD-9099-E90D32B32966}" dt="2023-02-23T17:26:01.164" v="13" actId="26606"/>
          <ac:spMkLst>
            <pc:docMk/>
            <pc:sldMk cId="340190614" sldId="256"/>
            <ac:spMk id="31" creationId="{3AC9EE06-57AF-0FF5-450C-2A606C23B8F6}"/>
          </ac:spMkLst>
        </pc:spChg>
        <pc:spChg chg="add del">
          <ac:chgData name="Aurelia" userId="839c59a1-2390-44cd-8b41-cd1aa24567d0" providerId="ADAL" clId="{C8C147DB-5233-47AD-9099-E90D32B32966}" dt="2023-02-23T17:26:20.745" v="15" actId="26606"/>
          <ac:spMkLst>
            <pc:docMk/>
            <pc:sldMk cId="340190614" sldId="256"/>
            <ac:spMk id="34" creationId="{4EFE82FE-7465-AE46-88DF-34D347E83B84}"/>
          </ac:spMkLst>
        </pc:spChg>
        <pc:spChg chg="add del">
          <ac:chgData name="Aurelia" userId="839c59a1-2390-44cd-8b41-cd1aa24567d0" providerId="ADAL" clId="{C8C147DB-5233-47AD-9099-E90D32B32966}" dt="2023-02-23T17:26:36.010" v="17" actId="26606"/>
          <ac:spMkLst>
            <pc:docMk/>
            <pc:sldMk cId="340190614" sldId="256"/>
            <ac:spMk id="43" creationId="{610334BF-0422-4A9A-BE46-AEB8C348BAC4}"/>
          </ac:spMkLst>
        </pc:spChg>
        <pc:spChg chg="add del">
          <ac:chgData name="Aurelia" userId="839c59a1-2390-44cd-8b41-cd1aa24567d0" providerId="ADAL" clId="{C8C147DB-5233-47AD-9099-E90D32B32966}" dt="2023-02-23T17:26:36.010" v="17" actId="26606"/>
          <ac:spMkLst>
            <pc:docMk/>
            <pc:sldMk cId="340190614" sldId="256"/>
            <ac:spMk id="44" creationId="{C98F2823-0279-49D8-928D-754B222533EF}"/>
          </ac:spMkLst>
        </pc:spChg>
        <pc:spChg chg="add del">
          <ac:chgData name="Aurelia" userId="839c59a1-2390-44cd-8b41-cd1aa24567d0" providerId="ADAL" clId="{C8C147DB-5233-47AD-9099-E90D32B32966}" dt="2023-02-23T17:26:36.010" v="17" actId="26606"/>
          <ac:spMkLst>
            <pc:docMk/>
            <pc:sldMk cId="340190614" sldId="256"/>
            <ac:spMk id="45" creationId="{02E45E95-311C-41C7-A882-6E43F0806865}"/>
          </ac:spMkLst>
        </pc:spChg>
        <pc:spChg chg="add del">
          <ac:chgData name="Aurelia" userId="839c59a1-2390-44cd-8b41-cd1aa24567d0" providerId="ADAL" clId="{C8C147DB-5233-47AD-9099-E90D32B32966}" dt="2023-02-23T17:26:36.010" v="17" actId="26606"/>
          <ac:spMkLst>
            <pc:docMk/>
            <pc:sldMk cId="340190614" sldId="256"/>
            <ac:spMk id="46" creationId="{B7299D5D-ECC5-41EB-B830-C3A35FB35516}"/>
          </ac:spMkLst>
        </pc:spChg>
        <pc:spChg chg="add del">
          <ac:chgData name="Aurelia" userId="839c59a1-2390-44cd-8b41-cd1aa24567d0" providerId="ADAL" clId="{C8C147DB-5233-47AD-9099-E90D32B32966}" dt="2023-02-23T17:26:36.010" v="17" actId="26606"/>
          <ac:spMkLst>
            <pc:docMk/>
            <pc:sldMk cId="340190614" sldId="256"/>
            <ac:spMk id="47" creationId="{88C91735-5EFE-44D1-8CC6-FDF0D11B6F5D}"/>
          </ac:spMkLst>
        </pc:spChg>
        <pc:spChg chg="add del">
          <ac:chgData name="Aurelia" userId="839c59a1-2390-44cd-8b41-cd1aa24567d0" providerId="ADAL" clId="{C8C147DB-5233-47AD-9099-E90D32B32966}" dt="2023-02-23T17:26:36.010" v="17" actId="26606"/>
          <ac:spMkLst>
            <pc:docMk/>
            <pc:sldMk cId="340190614" sldId="256"/>
            <ac:spMk id="48" creationId="{D33F926C-2613-475D-AEE4-CD7D87D3BA2D}"/>
          </ac:spMkLst>
        </pc:spChg>
        <pc:spChg chg="add del">
          <ac:chgData name="Aurelia" userId="839c59a1-2390-44cd-8b41-cd1aa24567d0" providerId="ADAL" clId="{C8C147DB-5233-47AD-9099-E90D32B32966}" dt="2023-02-23T17:26:52.843" v="19" actId="26606"/>
          <ac:spMkLst>
            <pc:docMk/>
            <pc:sldMk cId="340190614" sldId="256"/>
            <ac:spMk id="50" creationId="{09F55FD1-95FA-98DA-84AA-145D29A533D7}"/>
          </ac:spMkLst>
        </pc:spChg>
        <pc:spChg chg="add del">
          <ac:chgData name="Aurelia" userId="839c59a1-2390-44cd-8b41-cd1aa24567d0" providerId="ADAL" clId="{C8C147DB-5233-47AD-9099-E90D32B32966}" dt="2023-02-23T17:26:52.843" v="19" actId="26606"/>
          <ac:spMkLst>
            <pc:docMk/>
            <pc:sldMk cId="340190614" sldId="256"/>
            <ac:spMk id="51" creationId="{3AC9EE06-57AF-0FF5-450C-2A606C23B8F6}"/>
          </ac:spMkLst>
        </pc:spChg>
        <pc:spChg chg="add del">
          <ac:chgData name="Aurelia" userId="839c59a1-2390-44cd-8b41-cd1aa24567d0" providerId="ADAL" clId="{C8C147DB-5233-47AD-9099-E90D32B32966}" dt="2023-02-23T17:26:56.891" v="21" actId="26606"/>
          <ac:spMkLst>
            <pc:docMk/>
            <pc:sldMk cId="340190614" sldId="256"/>
            <ac:spMk id="54" creationId="{26B4480E-B7FF-4481-890E-043A69AE6FE2}"/>
          </ac:spMkLst>
        </pc:spChg>
        <pc:spChg chg="add del">
          <ac:chgData name="Aurelia" userId="839c59a1-2390-44cd-8b41-cd1aa24567d0" providerId="ADAL" clId="{C8C147DB-5233-47AD-9099-E90D32B32966}" dt="2023-02-23T17:26:56.891" v="21" actId="26606"/>
          <ac:spMkLst>
            <pc:docMk/>
            <pc:sldMk cId="340190614" sldId="256"/>
            <ac:spMk id="55" creationId="{64C13BAB-7C00-4D21-A857-E3D41C0A2A66}"/>
          </ac:spMkLst>
        </pc:spChg>
        <pc:spChg chg="add del">
          <ac:chgData name="Aurelia" userId="839c59a1-2390-44cd-8b41-cd1aa24567d0" providerId="ADAL" clId="{C8C147DB-5233-47AD-9099-E90D32B32966}" dt="2023-02-23T17:26:56.891" v="21" actId="26606"/>
          <ac:spMkLst>
            <pc:docMk/>
            <pc:sldMk cId="340190614" sldId="256"/>
            <ac:spMk id="56" creationId="{1F1FF39A-AC3C-4066-9D4C-519AA22812EA}"/>
          </ac:spMkLst>
        </pc:spChg>
        <pc:spChg chg="add del">
          <ac:chgData name="Aurelia" userId="839c59a1-2390-44cd-8b41-cd1aa24567d0" providerId="ADAL" clId="{C8C147DB-5233-47AD-9099-E90D32B32966}" dt="2023-02-23T17:27:05.535" v="23" actId="26606"/>
          <ac:spMkLst>
            <pc:docMk/>
            <pc:sldMk cId="340190614" sldId="256"/>
            <ac:spMk id="58" creationId="{55B419A7-F817-4767-8CCB-FB0E189C4ACD}"/>
          </ac:spMkLst>
        </pc:spChg>
        <pc:spChg chg="add del">
          <ac:chgData name="Aurelia" userId="839c59a1-2390-44cd-8b41-cd1aa24567d0" providerId="ADAL" clId="{C8C147DB-5233-47AD-9099-E90D32B32966}" dt="2023-02-23T17:27:05.535" v="23" actId="26606"/>
          <ac:spMkLst>
            <pc:docMk/>
            <pc:sldMk cId="340190614" sldId="256"/>
            <ac:spMk id="59" creationId="{ADA271CD-3011-4A05-B4A3-80F1794684F2}"/>
          </ac:spMkLst>
        </pc:spChg>
        <pc:spChg chg="add del">
          <ac:chgData name="Aurelia" userId="839c59a1-2390-44cd-8b41-cd1aa24567d0" providerId="ADAL" clId="{C8C147DB-5233-47AD-9099-E90D32B32966}" dt="2023-02-23T17:27:41.557" v="25" actId="26606"/>
          <ac:spMkLst>
            <pc:docMk/>
            <pc:sldMk cId="340190614" sldId="256"/>
            <ac:spMk id="61" creationId="{D2306AB6-9D65-4F8E-9FD7-C3F3A3DE395D}"/>
          </ac:spMkLst>
        </pc:spChg>
        <pc:spChg chg="add del">
          <ac:chgData name="Aurelia" userId="839c59a1-2390-44cd-8b41-cd1aa24567d0" providerId="ADAL" clId="{C8C147DB-5233-47AD-9099-E90D32B32966}" dt="2023-02-23T17:27:41.557" v="25" actId="26606"/>
          <ac:spMkLst>
            <pc:docMk/>
            <pc:sldMk cId="340190614" sldId="256"/>
            <ac:spMk id="62" creationId="{284C940E-7A1D-418E-A9E8-C9852CA8EE57}"/>
          </ac:spMkLst>
        </pc:spChg>
        <pc:spChg chg="add del">
          <ac:chgData name="Aurelia" userId="839c59a1-2390-44cd-8b41-cd1aa24567d0" providerId="ADAL" clId="{C8C147DB-5233-47AD-9099-E90D32B32966}" dt="2023-02-23T17:27:41.557" v="25" actId="26606"/>
          <ac:spMkLst>
            <pc:docMk/>
            <pc:sldMk cId="340190614" sldId="256"/>
            <ac:spMk id="63" creationId="{72E0F698-EDF5-464C-B466-8D34B8AF17C7}"/>
          </ac:spMkLst>
        </pc:spChg>
        <pc:spChg chg="add del">
          <ac:chgData name="Aurelia" userId="839c59a1-2390-44cd-8b41-cd1aa24567d0" providerId="ADAL" clId="{C8C147DB-5233-47AD-9099-E90D32B32966}" dt="2023-02-23T20:36:57.205" v="3952"/>
          <ac:spMkLst>
            <pc:docMk/>
            <pc:sldMk cId="340190614" sldId="256"/>
            <ac:spMk id="65" creationId="{9C51935E-4A08-4AE4-8E13-F40CD3C4F1C4}"/>
          </ac:spMkLst>
        </pc:spChg>
        <pc:spChg chg="add del">
          <ac:chgData name="Aurelia" userId="839c59a1-2390-44cd-8b41-cd1aa24567d0" providerId="ADAL" clId="{C8C147DB-5233-47AD-9099-E90D32B32966}" dt="2023-02-23T20:36:57.205" v="3952"/>
          <ac:spMkLst>
            <pc:docMk/>
            <pc:sldMk cId="340190614" sldId="256"/>
            <ac:spMk id="73" creationId="{8CED433A-4441-4EF2-A360-2D5C19C7F3CD}"/>
          </ac:spMkLst>
        </pc:spChg>
        <pc:spChg chg="add del">
          <ac:chgData name="Aurelia" userId="839c59a1-2390-44cd-8b41-cd1aa24567d0" providerId="ADAL" clId="{C8C147DB-5233-47AD-9099-E90D32B32966}" dt="2023-02-23T17:28:07.914" v="29" actId="26606"/>
          <ac:spMkLst>
            <pc:docMk/>
            <pc:sldMk cId="340190614" sldId="256"/>
            <ac:spMk id="78" creationId="{2FB82883-1DC0-4BE1-A607-009095F3355A}"/>
          </ac:spMkLst>
        </pc:spChg>
        <pc:spChg chg="add del">
          <ac:chgData name="Aurelia" userId="839c59a1-2390-44cd-8b41-cd1aa24567d0" providerId="ADAL" clId="{C8C147DB-5233-47AD-9099-E90D32B32966}" dt="2023-02-23T17:28:07.914" v="29" actId="26606"/>
          <ac:spMkLst>
            <pc:docMk/>
            <pc:sldMk cId="340190614" sldId="256"/>
            <ac:spMk id="80" creationId="{A3473CF9-37EB-43E7-89EF-D2D1C53D1DAC}"/>
          </ac:spMkLst>
        </pc:spChg>
        <pc:spChg chg="add del">
          <ac:chgData name="Aurelia" userId="839c59a1-2390-44cd-8b41-cd1aa24567d0" providerId="ADAL" clId="{C8C147DB-5233-47AD-9099-E90D32B32966}" dt="2023-02-23T17:28:07.914" v="29" actId="26606"/>
          <ac:spMkLst>
            <pc:docMk/>
            <pc:sldMk cId="340190614" sldId="256"/>
            <ac:spMk id="82" creationId="{586B4EF9-43BA-4655-A6FF-1D8E21574C95}"/>
          </ac:spMkLst>
        </pc:spChg>
        <pc:spChg chg="add del">
          <ac:chgData name="Aurelia" userId="839c59a1-2390-44cd-8b41-cd1aa24567d0" providerId="ADAL" clId="{C8C147DB-5233-47AD-9099-E90D32B32966}" dt="2023-02-23T17:28:42.053" v="31" actId="26606"/>
          <ac:spMkLst>
            <pc:docMk/>
            <pc:sldMk cId="340190614" sldId="256"/>
            <ac:spMk id="84" creationId="{B1C3281D-A46F-4842-9340-4CBC29E1B260}"/>
          </ac:spMkLst>
        </pc:spChg>
        <pc:spChg chg="add del">
          <ac:chgData name="Aurelia" userId="839c59a1-2390-44cd-8b41-cd1aa24567d0" providerId="ADAL" clId="{C8C147DB-5233-47AD-9099-E90D32B32966}" dt="2023-02-23T17:29:06.433" v="33" actId="26606"/>
          <ac:spMkLst>
            <pc:docMk/>
            <pc:sldMk cId="340190614" sldId="256"/>
            <ac:spMk id="87" creationId="{659FA55D-DBF3-44BD-8BAA-FC35FD1CE702}"/>
          </ac:spMkLst>
        </pc:spChg>
        <pc:spChg chg="add del">
          <ac:chgData name="Aurelia" userId="839c59a1-2390-44cd-8b41-cd1aa24567d0" providerId="ADAL" clId="{C8C147DB-5233-47AD-9099-E90D32B32966}" dt="2023-02-23T17:29:06.433" v="33" actId="26606"/>
          <ac:spMkLst>
            <pc:docMk/>
            <pc:sldMk cId="340190614" sldId="256"/>
            <ac:spMk id="88" creationId="{81D34478-6122-494B-BC0B-DB0603948E50}"/>
          </ac:spMkLst>
        </pc:spChg>
        <pc:spChg chg="add del">
          <ac:chgData name="Aurelia" userId="839c59a1-2390-44cd-8b41-cd1aa24567d0" providerId="ADAL" clId="{C8C147DB-5233-47AD-9099-E90D32B32966}" dt="2023-02-23T17:29:06.433" v="33" actId="26606"/>
          <ac:spMkLst>
            <pc:docMk/>
            <pc:sldMk cId="340190614" sldId="256"/>
            <ac:spMk id="89" creationId="{C87AACE3-D796-459A-88F7-2091CC177D63}"/>
          </ac:spMkLst>
        </pc:spChg>
        <pc:grpChg chg="add del">
          <ac:chgData name="Aurelia" userId="839c59a1-2390-44cd-8b41-cd1aa24567d0" providerId="ADAL" clId="{C8C147DB-5233-47AD-9099-E90D32B32966}" dt="2023-02-23T17:26:20.745" v="15" actId="26606"/>
          <ac:grpSpMkLst>
            <pc:docMk/>
            <pc:sldMk cId="340190614" sldId="256"/>
            <ac:grpSpMk id="36" creationId="{DE48D4BE-638C-5049-8A9F-D15A86E4EB73}"/>
          </ac:grpSpMkLst>
        </pc:grpChg>
        <pc:grpChg chg="add del">
          <ac:chgData name="Aurelia" userId="839c59a1-2390-44cd-8b41-cd1aa24567d0" providerId="ADAL" clId="{C8C147DB-5233-47AD-9099-E90D32B32966}" dt="2023-02-23T20:36:57.205" v="3952"/>
          <ac:grpSpMkLst>
            <pc:docMk/>
            <pc:sldMk cId="340190614" sldId="256"/>
            <ac:grpSpMk id="37" creationId="{614A0AA1-C9DD-452F-AF3C-8231C0CD8325}"/>
          </ac:grpSpMkLst>
        </pc:grpChg>
        <pc:grpChg chg="add del">
          <ac:chgData name="Aurelia" userId="839c59a1-2390-44cd-8b41-cd1aa24567d0" providerId="ADAL" clId="{C8C147DB-5233-47AD-9099-E90D32B32966}" dt="2023-02-23T20:36:57.205" v="3952"/>
          <ac:grpSpMkLst>
            <pc:docMk/>
            <pc:sldMk cId="340190614" sldId="256"/>
            <ac:grpSpMk id="66" creationId="{6E2935B3-43F9-4F49-AEEE-A09015DDFF57}"/>
          </ac:grpSpMkLst>
        </pc:grpChg>
        <pc:picChg chg="add del mod">
          <ac:chgData name="Aurelia" userId="839c59a1-2390-44cd-8b41-cd1aa24567d0" providerId="ADAL" clId="{C8C147DB-5233-47AD-9099-E90D32B32966}" dt="2023-02-23T17:23:23.707" v="4" actId="931"/>
          <ac:picMkLst>
            <pc:docMk/>
            <pc:sldMk cId="340190614" sldId="256"/>
            <ac:picMk id="5" creationId="{E57C8638-B3A2-11CD-CD07-81806FCA2FED}"/>
          </ac:picMkLst>
        </pc:picChg>
        <pc:picChg chg="add mod ord">
          <ac:chgData name="Aurelia" userId="839c59a1-2390-44cd-8b41-cd1aa24567d0" providerId="ADAL" clId="{C8C147DB-5233-47AD-9099-E90D32B32966}" dt="2023-02-23T17:29:06.433" v="33" actId="26606"/>
          <ac:picMkLst>
            <pc:docMk/>
            <pc:sldMk cId="340190614" sldId="256"/>
            <ac:picMk id="7" creationId="{7F5FA895-86B4-7026-3259-560BD981B0EA}"/>
          </ac:picMkLst>
        </pc:picChg>
        <pc:cxnChg chg="add del">
          <ac:chgData name="Aurelia" userId="839c59a1-2390-44cd-8b41-cd1aa24567d0" providerId="ADAL" clId="{C8C147DB-5233-47AD-9099-E90D32B32966}" dt="2023-02-23T17:26:01.164" v="13" actId="26606"/>
          <ac:cxnSpMkLst>
            <pc:docMk/>
            <pc:sldMk cId="340190614" sldId="256"/>
            <ac:cxnSpMk id="32" creationId="{313FECB8-44EE-4A45-9F7B-66ECF1C3C888}"/>
          </ac:cxnSpMkLst>
        </pc:cxnChg>
        <pc:cxnChg chg="add del">
          <ac:chgData name="Aurelia" userId="839c59a1-2390-44cd-8b41-cd1aa24567d0" providerId="ADAL" clId="{C8C147DB-5233-47AD-9099-E90D32B32966}" dt="2023-02-23T17:26:20.745" v="15" actId="26606"/>
          <ac:cxnSpMkLst>
            <pc:docMk/>
            <pc:sldMk cId="340190614" sldId="256"/>
            <ac:cxnSpMk id="35" creationId="{EEA70831-9A8D-3B4D-8EA5-EE32F93E94E9}"/>
          </ac:cxnSpMkLst>
        </pc:cxnChg>
        <pc:cxnChg chg="add del">
          <ac:chgData name="Aurelia" userId="839c59a1-2390-44cd-8b41-cd1aa24567d0" providerId="ADAL" clId="{C8C147DB-5233-47AD-9099-E90D32B32966}" dt="2023-02-23T17:26:52.843" v="19" actId="26606"/>
          <ac:cxnSpMkLst>
            <pc:docMk/>
            <pc:sldMk cId="340190614" sldId="256"/>
            <ac:cxnSpMk id="52" creationId="{313FECB8-44EE-4A45-9F7B-66ECF1C3C888}"/>
          </ac:cxnSpMkLst>
        </pc:cxnChg>
        <pc:cxnChg chg="add del">
          <ac:chgData name="Aurelia" userId="839c59a1-2390-44cd-8b41-cd1aa24567d0" providerId="ADAL" clId="{C8C147DB-5233-47AD-9099-E90D32B32966}" dt="2023-02-23T17:28:42.053" v="31" actId="26606"/>
          <ac:cxnSpMkLst>
            <pc:docMk/>
            <pc:sldMk cId="340190614" sldId="256"/>
            <ac:cxnSpMk id="85" creationId="{D4EDB048-C82F-4E9B-BCE9-3D1DBE5D59CE}"/>
          </ac:cxnSpMkLst>
        </pc:cxnChg>
      </pc:sldChg>
      <pc:sldChg chg="addSp delSp modSp new del mod setBg">
        <pc:chgData name="Aurelia" userId="839c59a1-2390-44cd-8b41-cd1aa24567d0" providerId="ADAL" clId="{C8C147DB-5233-47AD-9099-E90D32B32966}" dt="2023-02-23T17:47:10.914" v="324" actId="2696"/>
        <pc:sldMkLst>
          <pc:docMk/>
          <pc:sldMk cId="2642636654" sldId="257"/>
        </pc:sldMkLst>
        <pc:spChg chg="mod">
          <ac:chgData name="Aurelia" userId="839c59a1-2390-44cd-8b41-cd1aa24567d0" providerId="ADAL" clId="{C8C147DB-5233-47AD-9099-E90D32B32966}" dt="2023-02-23T17:47:06.411" v="323" actId="26606"/>
          <ac:spMkLst>
            <pc:docMk/>
            <pc:sldMk cId="2642636654" sldId="257"/>
            <ac:spMk id="2" creationId="{D3016D42-CD53-31B1-E17D-E5F93B53987F}"/>
          </ac:spMkLst>
        </pc:spChg>
        <pc:spChg chg="del">
          <ac:chgData name="Aurelia" userId="839c59a1-2390-44cd-8b41-cd1aa24567d0" providerId="ADAL" clId="{C8C147DB-5233-47AD-9099-E90D32B32966}" dt="2023-02-23T17:38:53.590" v="213"/>
          <ac:spMkLst>
            <pc:docMk/>
            <pc:sldMk cId="2642636654" sldId="257"/>
            <ac:spMk id="3" creationId="{469EE1F1-9672-10B1-9EBC-FCEFB7BDE0BF}"/>
          </ac:spMkLst>
        </pc:spChg>
        <pc:spChg chg="add del mod">
          <ac:chgData name="Aurelia" userId="839c59a1-2390-44cd-8b41-cd1aa24567d0" providerId="ADAL" clId="{C8C147DB-5233-47AD-9099-E90D32B32966}" dt="2023-02-23T17:46:45.077" v="315" actId="21"/>
          <ac:spMkLst>
            <pc:docMk/>
            <pc:sldMk cId="2642636654" sldId="257"/>
            <ac:spMk id="6" creationId="{CC3999B1-6F97-3619-6193-0FEBD6919899}"/>
          </ac:spMkLst>
        </pc:spChg>
        <pc:spChg chg="add del">
          <ac:chgData name="Aurelia" userId="839c59a1-2390-44cd-8b41-cd1aa24567d0" providerId="ADAL" clId="{C8C147DB-5233-47AD-9099-E90D32B32966}" dt="2023-02-23T17:46:45.737" v="316" actId="931"/>
          <ac:spMkLst>
            <pc:docMk/>
            <pc:sldMk cId="2642636654" sldId="257"/>
            <ac:spMk id="9" creationId="{1E788201-D345-513C-65C9-E3D51A3AC29F}"/>
          </ac:spMkLst>
        </pc:spChg>
        <pc:spChg chg="add del">
          <ac:chgData name="Aurelia" userId="839c59a1-2390-44cd-8b41-cd1aa24567d0" providerId="ADAL" clId="{C8C147DB-5233-47AD-9099-E90D32B32966}" dt="2023-02-23T17:46:54.567" v="320" actId="26606"/>
          <ac:spMkLst>
            <pc:docMk/>
            <pc:sldMk cId="2642636654" sldId="257"/>
            <ac:spMk id="24" creationId="{DC05F582-AA63-4A8C-915E-66057E4BEEA9}"/>
          </ac:spMkLst>
        </pc:spChg>
        <pc:spChg chg="add del">
          <ac:chgData name="Aurelia" userId="839c59a1-2390-44cd-8b41-cd1aa24567d0" providerId="ADAL" clId="{C8C147DB-5233-47AD-9099-E90D32B32966}" dt="2023-02-23T17:46:54.551" v="319" actId="26606"/>
          <ac:spMkLst>
            <pc:docMk/>
            <pc:sldMk cId="2642636654" sldId="257"/>
            <ac:spMk id="26" creationId="{7D2FD795-8DF5-44F0-8664-4D8F626DD85A}"/>
          </ac:spMkLst>
        </pc:spChg>
        <pc:spChg chg="add del">
          <ac:chgData name="Aurelia" userId="839c59a1-2390-44cd-8b41-cd1aa24567d0" providerId="ADAL" clId="{C8C147DB-5233-47AD-9099-E90D32B32966}" dt="2023-02-23T17:46:28.831" v="309" actId="26606"/>
          <ac:spMkLst>
            <pc:docMk/>
            <pc:sldMk cId="2642636654" sldId="257"/>
            <ac:spMk id="28" creationId="{05042E98-E3A3-7B3B-503D-798CA9233D11}"/>
          </ac:spMkLst>
        </pc:spChg>
        <pc:spChg chg="add del">
          <ac:chgData name="Aurelia" userId="839c59a1-2390-44cd-8b41-cd1aa24567d0" providerId="ADAL" clId="{C8C147DB-5233-47AD-9099-E90D32B32966}" dt="2023-02-23T17:46:28.831" v="309" actId="26606"/>
          <ac:spMkLst>
            <pc:docMk/>
            <pc:sldMk cId="2642636654" sldId="257"/>
            <ac:spMk id="43" creationId="{DC05F582-AA63-4A8C-915E-66057E4BEEA9}"/>
          </ac:spMkLst>
        </pc:spChg>
        <pc:spChg chg="add del">
          <ac:chgData name="Aurelia" userId="839c59a1-2390-44cd-8b41-cd1aa24567d0" providerId="ADAL" clId="{C8C147DB-5233-47AD-9099-E90D32B32966}" dt="2023-02-23T17:46:54.551" v="319" actId="26606"/>
          <ac:spMkLst>
            <pc:docMk/>
            <pc:sldMk cId="2642636654" sldId="257"/>
            <ac:spMk id="45" creationId="{9D8267F7-1115-4F9A-BEF5-BB6664BCF0DB}"/>
          </ac:spMkLst>
        </pc:spChg>
        <pc:spChg chg="add del">
          <ac:chgData name="Aurelia" userId="839c59a1-2390-44cd-8b41-cd1aa24567d0" providerId="ADAL" clId="{C8C147DB-5233-47AD-9099-E90D32B32966}" dt="2023-02-23T17:46:54.551" v="319" actId="26606"/>
          <ac:spMkLst>
            <pc:docMk/>
            <pc:sldMk cId="2642636654" sldId="257"/>
            <ac:spMk id="59" creationId="{697B7A7F-861A-6A3F-C21C-89A640EE41D7}"/>
          </ac:spMkLst>
        </pc:spChg>
        <pc:spChg chg="add del">
          <ac:chgData name="Aurelia" userId="839c59a1-2390-44cd-8b41-cd1aa24567d0" providerId="ADAL" clId="{C8C147DB-5233-47AD-9099-E90D32B32966}" dt="2023-02-23T17:46:17.600" v="299" actId="26606"/>
          <ac:spMkLst>
            <pc:docMk/>
            <pc:sldMk cId="2642636654" sldId="257"/>
            <ac:spMk id="60" creationId="{DC05F582-AA63-4A8C-915E-66057E4BEEA9}"/>
          </ac:spMkLst>
        </pc:spChg>
        <pc:spChg chg="add del">
          <ac:chgData name="Aurelia" userId="839c59a1-2390-44cd-8b41-cd1aa24567d0" providerId="ADAL" clId="{C8C147DB-5233-47AD-9099-E90D32B32966}" dt="2023-02-23T17:47:06.411" v="323" actId="26606"/>
          <ac:spMkLst>
            <pc:docMk/>
            <pc:sldMk cId="2642636654" sldId="257"/>
            <ac:spMk id="64" creationId="{DC05F582-AA63-4A8C-915E-66057E4BEEA9}"/>
          </ac:spMkLst>
        </pc:spChg>
        <pc:spChg chg="add mod">
          <ac:chgData name="Aurelia" userId="839c59a1-2390-44cd-8b41-cd1aa24567d0" providerId="ADAL" clId="{C8C147DB-5233-47AD-9099-E90D32B32966}" dt="2023-02-23T17:47:06.411" v="323" actId="26606"/>
          <ac:spMkLst>
            <pc:docMk/>
            <pc:sldMk cId="2642636654" sldId="257"/>
            <ac:spMk id="65" creationId="{2A9671AA-1342-0A76-4E59-1E244FD675BB}"/>
          </ac:spMkLst>
        </pc:spChg>
        <pc:spChg chg="add del">
          <ac:chgData name="Aurelia" userId="839c59a1-2390-44cd-8b41-cd1aa24567d0" providerId="ADAL" clId="{C8C147DB-5233-47AD-9099-E90D32B32966}" dt="2023-02-23T17:47:06.411" v="323" actId="26606"/>
          <ac:spMkLst>
            <pc:docMk/>
            <pc:sldMk cId="2642636654" sldId="257"/>
            <ac:spMk id="70" creationId="{81C8C0F4-5C44-4C3F-B321-5CB3E2BABC2C}"/>
          </ac:spMkLst>
        </pc:spChg>
        <pc:spChg chg="add del">
          <ac:chgData name="Aurelia" userId="839c59a1-2390-44cd-8b41-cd1aa24567d0" providerId="ADAL" clId="{C8C147DB-5233-47AD-9099-E90D32B32966}" dt="2023-02-23T17:47:06.411" v="323" actId="26606"/>
          <ac:spMkLst>
            <pc:docMk/>
            <pc:sldMk cId="2642636654" sldId="257"/>
            <ac:spMk id="77" creationId="{837F2C8F-CC11-4A18-AA7E-AE8C022CDCC8}"/>
          </ac:spMkLst>
        </pc:spChg>
        <pc:grpChg chg="add del">
          <ac:chgData name="Aurelia" userId="839c59a1-2390-44cd-8b41-cd1aa24567d0" providerId="ADAL" clId="{C8C147DB-5233-47AD-9099-E90D32B32966}" dt="2023-02-23T17:46:54.567" v="320" actId="26606"/>
          <ac:grpSpMkLst>
            <pc:docMk/>
            <pc:sldMk cId="2642636654" sldId="257"/>
            <ac:grpSpMk id="12" creationId="{30D050C3-946A-4155-B469-3FE5492E6E91}"/>
          </ac:grpSpMkLst>
        </pc:grpChg>
        <pc:grpChg chg="add del">
          <ac:chgData name="Aurelia" userId="839c59a1-2390-44cd-8b41-cd1aa24567d0" providerId="ADAL" clId="{C8C147DB-5233-47AD-9099-E90D32B32966}" dt="2023-02-23T17:46:54.551" v="319" actId="26606"/>
          <ac:grpSpMkLst>
            <pc:docMk/>
            <pc:sldMk cId="2642636654" sldId="257"/>
            <ac:grpSpMk id="27" creationId="{7C6B683D-13FA-4605-8648-01FC9C82FEC8}"/>
          </ac:grpSpMkLst>
        </pc:grpChg>
        <pc:grpChg chg="add del">
          <ac:chgData name="Aurelia" userId="839c59a1-2390-44cd-8b41-cd1aa24567d0" providerId="ADAL" clId="{C8C147DB-5233-47AD-9099-E90D32B32966}" dt="2023-02-23T17:46:28.831" v="309" actId="26606"/>
          <ac:grpSpMkLst>
            <pc:docMk/>
            <pc:sldMk cId="2642636654" sldId="257"/>
            <ac:grpSpMk id="31" creationId="{30D050C3-946A-4155-B469-3FE5492E6E91}"/>
          </ac:grpSpMkLst>
        </pc:grpChg>
        <pc:grpChg chg="add del">
          <ac:chgData name="Aurelia" userId="839c59a1-2390-44cd-8b41-cd1aa24567d0" providerId="ADAL" clId="{C8C147DB-5233-47AD-9099-E90D32B32966}" dt="2023-02-23T17:46:17.600" v="299" actId="26606"/>
          <ac:grpSpMkLst>
            <pc:docMk/>
            <pc:sldMk cId="2642636654" sldId="257"/>
            <ac:grpSpMk id="48" creationId="{30D050C3-946A-4155-B469-3FE5492E6E91}"/>
          </ac:grpSpMkLst>
        </pc:grpChg>
        <pc:grpChg chg="add del">
          <ac:chgData name="Aurelia" userId="839c59a1-2390-44cd-8b41-cd1aa24567d0" providerId="ADAL" clId="{C8C147DB-5233-47AD-9099-E90D32B32966}" dt="2023-02-23T17:47:06.411" v="323" actId="26606"/>
          <ac:grpSpMkLst>
            <pc:docMk/>
            <pc:sldMk cId="2642636654" sldId="257"/>
            <ac:grpSpMk id="61" creationId="{30D050C3-946A-4155-B469-3FE5492E6E91}"/>
          </ac:grpSpMkLst>
        </pc:grpChg>
        <pc:grpChg chg="add del">
          <ac:chgData name="Aurelia" userId="839c59a1-2390-44cd-8b41-cd1aa24567d0" providerId="ADAL" clId="{C8C147DB-5233-47AD-9099-E90D32B32966}" dt="2023-02-23T17:47:06.411" v="323" actId="26606"/>
          <ac:grpSpMkLst>
            <pc:docMk/>
            <pc:sldMk cId="2642636654" sldId="257"/>
            <ac:grpSpMk id="72" creationId="{987A62DB-71D7-497D-BE1C-933ECB515A68}"/>
          </ac:grpSpMkLst>
        </pc:grpChg>
        <pc:picChg chg="add del mod">
          <ac:chgData name="Aurelia" userId="839c59a1-2390-44cd-8b41-cd1aa24567d0" providerId="ADAL" clId="{C8C147DB-5233-47AD-9099-E90D32B32966}" dt="2023-02-23T17:46:44.733" v="314" actId="21"/>
          <ac:picMkLst>
            <pc:docMk/>
            <pc:sldMk cId="2642636654" sldId="257"/>
            <ac:picMk id="5" creationId="{9217A0CF-A6D1-A4D1-26F7-017703A2C301}"/>
          </ac:picMkLst>
        </pc:picChg>
        <pc:picChg chg="add del mod ord">
          <ac:chgData name="Aurelia" userId="839c59a1-2390-44cd-8b41-cd1aa24567d0" providerId="ADAL" clId="{C8C147DB-5233-47AD-9099-E90D32B32966}" dt="2023-02-23T17:47:06.411" v="323" actId="26606"/>
          <ac:picMkLst>
            <pc:docMk/>
            <pc:sldMk cId="2642636654" sldId="257"/>
            <ac:picMk id="8" creationId="{ABB4CC06-8B36-801C-F435-406B57A9B962}"/>
          </ac:picMkLst>
        </pc:picChg>
      </pc:sldChg>
      <pc:sldChg chg="addSp delSp modSp new mod setBg modAnim delDesignElem">
        <pc:chgData name="Aurelia" userId="839c59a1-2390-44cd-8b41-cd1aa24567d0" providerId="ADAL" clId="{C8C147DB-5233-47AD-9099-E90D32B32966}" dt="2023-02-23T20:46:42.137" v="4253" actId="20577"/>
        <pc:sldMkLst>
          <pc:docMk/>
          <pc:sldMk cId="3967702098" sldId="257"/>
        </pc:sldMkLst>
        <pc:spChg chg="mod">
          <ac:chgData name="Aurelia" userId="839c59a1-2390-44cd-8b41-cd1aa24567d0" providerId="ADAL" clId="{C8C147DB-5233-47AD-9099-E90D32B32966}" dt="2023-02-23T19:07:35.673" v="1526" actId="26606"/>
          <ac:spMkLst>
            <pc:docMk/>
            <pc:sldMk cId="3967702098" sldId="257"/>
            <ac:spMk id="2" creationId="{2C727136-223B-86C5-0958-C338E529F7C3}"/>
          </ac:spMkLst>
        </pc:spChg>
        <pc:spChg chg="del mod">
          <ac:chgData name="Aurelia" userId="839c59a1-2390-44cd-8b41-cd1aa24567d0" providerId="ADAL" clId="{C8C147DB-5233-47AD-9099-E90D32B32966}" dt="2023-02-23T17:47:38.332" v="331" actId="931"/>
          <ac:spMkLst>
            <pc:docMk/>
            <pc:sldMk cId="3967702098" sldId="257"/>
            <ac:spMk id="3" creationId="{E6415A81-195A-A6E7-D438-D5068C26DB14}"/>
          </ac:spMkLst>
        </pc:spChg>
        <pc:spChg chg="add del mod">
          <ac:chgData name="Aurelia" userId="839c59a1-2390-44cd-8b41-cd1aa24567d0" providerId="ADAL" clId="{C8C147DB-5233-47AD-9099-E90D32B32966}" dt="2023-02-23T18:16:10.100" v="741" actId="11529"/>
          <ac:spMkLst>
            <pc:docMk/>
            <pc:sldMk cId="3967702098" sldId="257"/>
            <ac:spMk id="6" creationId="{A810E92A-31B4-8A31-D6D7-45F8994F0B72}"/>
          </ac:spMkLst>
        </pc:spChg>
        <pc:spChg chg="add del mod">
          <ac:chgData name="Aurelia" userId="839c59a1-2390-44cd-8b41-cd1aa24567d0" providerId="ADAL" clId="{C8C147DB-5233-47AD-9099-E90D32B32966}" dt="2023-02-23T18:16:08.782" v="739"/>
          <ac:spMkLst>
            <pc:docMk/>
            <pc:sldMk cId="3967702098" sldId="257"/>
            <ac:spMk id="7" creationId="{574AB809-28EC-92B4-2E11-6B4C41D7C4D2}"/>
          </ac:spMkLst>
        </pc:spChg>
        <pc:spChg chg="add del">
          <ac:chgData name="Aurelia" userId="839c59a1-2390-44cd-8b41-cd1aa24567d0" providerId="ADAL" clId="{C8C147DB-5233-47AD-9099-E90D32B32966}" dt="2023-02-23T17:47:23.058" v="327" actId="26606"/>
          <ac:spMkLst>
            <pc:docMk/>
            <pc:sldMk cId="3967702098" sldId="257"/>
            <ac:spMk id="8" creationId="{7BA10581-08F2-4D9E-8CB4-07ECFEE95EE6}"/>
          </ac:spMkLst>
        </pc:spChg>
        <pc:spChg chg="add del mod">
          <ac:chgData name="Aurelia" userId="839c59a1-2390-44cd-8b41-cd1aa24567d0" providerId="ADAL" clId="{C8C147DB-5233-47AD-9099-E90D32B32966}" dt="2023-02-23T18:17:56.146" v="756" actId="21"/>
          <ac:spMkLst>
            <pc:docMk/>
            <pc:sldMk cId="3967702098" sldId="257"/>
            <ac:spMk id="9" creationId="{387A6DD7-A3E9-E98F-6D9D-4672F691645B}"/>
          </ac:spMkLst>
        </pc:spChg>
        <pc:spChg chg="add del">
          <ac:chgData name="Aurelia" userId="839c59a1-2390-44cd-8b41-cd1aa24567d0" providerId="ADAL" clId="{C8C147DB-5233-47AD-9099-E90D32B32966}" dt="2023-02-23T17:47:29.271" v="329" actId="26606"/>
          <ac:spMkLst>
            <pc:docMk/>
            <pc:sldMk cId="3967702098" sldId="257"/>
            <ac:spMk id="16" creationId="{A37F6730-8F76-4239-8CBA-B914B02A75AB}"/>
          </ac:spMkLst>
        </pc:spChg>
        <pc:spChg chg="add del mod">
          <ac:chgData name="Aurelia" userId="839c59a1-2390-44cd-8b41-cd1aa24567d0" providerId="ADAL" clId="{C8C147DB-5233-47AD-9099-E90D32B32966}" dt="2023-02-23T18:34:23.926" v="874" actId="21"/>
          <ac:spMkLst>
            <pc:docMk/>
            <pc:sldMk cId="3967702098" sldId="257"/>
            <ac:spMk id="21" creationId="{F113FB6D-05EB-9E43-D498-D5AD87D5C62D}"/>
          </ac:spMkLst>
        </pc:spChg>
        <pc:spChg chg="add del">
          <ac:chgData name="Aurelia" userId="839c59a1-2390-44cd-8b41-cd1aa24567d0" providerId="ADAL" clId="{C8C147DB-5233-47AD-9099-E90D32B32966}" dt="2023-02-23T17:48:17.979" v="343" actId="26606"/>
          <ac:spMkLst>
            <pc:docMk/>
            <pc:sldMk cId="3967702098" sldId="257"/>
            <ac:spMk id="22" creationId="{6C855880-73FA-4B38-B9C9-A24679567ACD}"/>
          </ac:spMkLst>
        </pc:spChg>
        <pc:spChg chg="add mod">
          <ac:chgData name="Aurelia" userId="839c59a1-2390-44cd-8b41-cd1aa24567d0" providerId="ADAL" clId="{C8C147DB-5233-47AD-9099-E90D32B32966}" dt="2023-02-23T20:46:42.137" v="4253" actId="20577"/>
          <ac:spMkLst>
            <pc:docMk/>
            <pc:sldMk cId="3967702098" sldId="257"/>
            <ac:spMk id="24" creationId="{6D0F45CD-11E8-6333-ABE1-8408820E5C18}"/>
          </ac:spMkLst>
        </pc:spChg>
        <pc:spChg chg="add mod">
          <ac:chgData name="Aurelia" userId="839c59a1-2390-44cd-8b41-cd1aa24567d0" providerId="ADAL" clId="{C8C147DB-5233-47AD-9099-E90D32B32966}" dt="2023-02-23T19:34:10.432" v="2245" actId="20577"/>
          <ac:spMkLst>
            <pc:docMk/>
            <pc:sldMk cId="3967702098" sldId="257"/>
            <ac:spMk id="25" creationId="{36CEC746-B89D-C4EF-DA43-B5D95BE0173B}"/>
          </ac:spMkLst>
        </pc:spChg>
        <pc:spChg chg="add del">
          <ac:chgData name="Aurelia" userId="839c59a1-2390-44cd-8b41-cd1aa24567d0" providerId="ADAL" clId="{C8C147DB-5233-47AD-9099-E90D32B32966}" dt="2023-02-23T17:47:47.840" v="336" actId="26606"/>
          <ac:spMkLst>
            <pc:docMk/>
            <pc:sldMk cId="3967702098" sldId="257"/>
            <ac:spMk id="27" creationId="{DD94C39A-7DFE-76C1-0AFE-46ED41832D87}"/>
          </ac:spMkLst>
        </pc:spChg>
        <pc:spChg chg="add del">
          <ac:chgData name="Aurelia" userId="839c59a1-2390-44cd-8b41-cd1aa24567d0" providerId="ADAL" clId="{C8C147DB-5233-47AD-9099-E90D32B32966}" dt="2023-02-23T17:48:17.948" v="342" actId="26606"/>
          <ac:spMkLst>
            <pc:docMk/>
            <pc:sldMk cId="3967702098" sldId="257"/>
            <ac:spMk id="40" creationId="{6DC8E2D9-6729-4614-8667-C1016D3182E4}"/>
          </ac:spMkLst>
        </pc:spChg>
        <pc:spChg chg="add del">
          <ac:chgData name="Aurelia" userId="839c59a1-2390-44cd-8b41-cd1aa24567d0" providerId="ADAL" clId="{C8C147DB-5233-47AD-9099-E90D32B32966}" dt="2023-02-23T17:47:47.840" v="336" actId="26606"/>
          <ac:spMkLst>
            <pc:docMk/>
            <pc:sldMk cId="3967702098" sldId="257"/>
            <ac:spMk id="42" creationId="{DC05F582-AA63-4A8C-915E-66057E4BEEA9}"/>
          </ac:spMkLst>
        </pc:spChg>
        <pc:spChg chg="add del">
          <ac:chgData name="Aurelia" userId="839c59a1-2390-44cd-8b41-cd1aa24567d0" providerId="ADAL" clId="{C8C147DB-5233-47AD-9099-E90D32B32966}" dt="2023-02-23T17:48:05.159" v="338" actId="26606"/>
          <ac:spMkLst>
            <pc:docMk/>
            <pc:sldMk cId="3967702098" sldId="257"/>
            <ac:spMk id="44" creationId="{DC05F582-AA63-4A8C-915E-66057E4BEEA9}"/>
          </ac:spMkLst>
        </pc:spChg>
        <pc:spChg chg="add del">
          <ac:chgData name="Aurelia" userId="839c59a1-2390-44cd-8b41-cd1aa24567d0" providerId="ADAL" clId="{C8C147DB-5233-47AD-9099-E90D32B32966}" dt="2023-02-23T17:48:05.159" v="338" actId="26606"/>
          <ac:spMkLst>
            <pc:docMk/>
            <pc:sldMk cId="3967702098" sldId="257"/>
            <ac:spMk id="45" creationId="{853E39E6-2A74-404E-B4BC-EEC89C01B766}"/>
          </ac:spMkLst>
        </pc:spChg>
        <pc:spChg chg="add del">
          <ac:chgData name="Aurelia" userId="839c59a1-2390-44cd-8b41-cd1aa24567d0" providerId="ADAL" clId="{C8C147DB-5233-47AD-9099-E90D32B32966}" dt="2023-02-23T17:48:05.159" v="338" actId="26606"/>
          <ac:spMkLst>
            <pc:docMk/>
            <pc:sldMk cId="3967702098" sldId="257"/>
            <ac:spMk id="46" creationId="{2D253D93-3319-4E06-B75F-009AE70FCBCA}"/>
          </ac:spMkLst>
        </pc:spChg>
        <pc:spChg chg="add del">
          <ac:chgData name="Aurelia" userId="839c59a1-2390-44cd-8b41-cd1aa24567d0" providerId="ADAL" clId="{C8C147DB-5233-47AD-9099-E90D32B32966}" dt="2023-02-23T17:48:05.159" v="338" actId="26606"/>
          <ac:spMkLst>
            <pc:docMk/>
            <pc:sldMk cId="3967702098" sldId="257"/>
            <ac:spMk id="55" creationId="{5FC06F5B-5F1D-231B-EC73-EDE7D082A13B}"/>
          </ac:spMkLst>
        </pc:spChg>
        <pc:spChg chg="add del">
          <ac:chgData name="Aurelia" userId="839c59a1-2390-44cd-8b41-cd1aa24567d0" providerId="ADAL" clId="{C8C147DB-5233-47AD-9099-E90D32B32966}" dt="2023-02-23T17:48:17.948" v="342" actId="26606"/>
          <ac:spMkLst>
            <pc:docMk/>
            <pc:sldMk cId="3967702098" sldId="257"/>
            <ac:spMk id="56" creationId="{8CED433A-4441-4EF2-A360-2D5C19C7F3CD}"/>
          </ac:spMkLst>
        </pc:spChg>
        <pc:spChg chg="add del">
          <ac:chgData name="Aurelia" userId="839c59a1-2390-44cd-8b41-cd1aa24567d0" providerId="ADAL" clId="{C8C147DB-5233-47AD-9099-E90D32B32966}" dt="2023-02-23T17:48:08.660" v="340" actId="26606"/>
          <ac:spMkLst>
            <pc:docMk/>
            <pc:sldMk cId="3967702098" sldId="257"/>
            <ac:spMk id="57" creationId="{6325661F-9A92-471E-B4A6-1EAAD4C06392}"/>
          </ac:spMkLst>
        </pc:spChg>
        <pc:spChg chg="add del">
          <ac:chgData name="Aurelia" userId="839c59a1-2390-44cd-8b41-cd1aa24567d0" providerId="ADAL" clId="{C8C147DB-5233-47AD-9099-E90D32B32966}" dt="2023-02-23T17:48:08.660" v="340" actId="26606"/>
          <ac:spMkLst>
            <pc:docMk/>
            <pc:sldMk cId="3967702098" sldId="257"/>
            <ac:spMk id="58" creationId="{8B726DDE-0E64-551A-8C3C-991199FAA0DC}"/>
          </ac:spMkLst>
        </pc:spChg>
        <pc:spChg chg="add del">
          <ac:chgData name="Aurelia" userId="839c59a1-2390-44cd-8b41-cd1aa24567d0" providerId="ADAL" clId="{C8C147DB-5233-47AD-9099-E90D32B32966}" dt="2023-02-23T17:48:17.948" v="342" actId="26606"/>
          <ac:spMkLst>
            <pc:docMk/>
            <pc:sldMk cId="3967702098" sldId="257"/>
            <ac:spMk id="65" creationId="{9C51935E-4A08-4AE4-8E13-F40CD3C4F1C4}"/>
          </ac:spMkLst>
        </pc:spChg>
        <pc:spChg chg="add del">
          <ac:chgData name="Aurelia" userId="839c59a1-2390-44cd-8b41-cd1aa24567d0" providerId="ADAL" clId="{C8C147DB-5233-47AD-9099-E90D32B32966}" dt="2023-02-23T17:48:33.913" v="345" actId="26606"/>
          <ac:spMkLst>
            <pc:docMk/>
            <pc:sldMk cId="3967702098" sldId="257"/>
            <ac:spMk id="71" creationId="{6325661F-9A92-471E-B4A6-1EAAD4C06392}"/>
          </ac:spMkLst>
        </pc:spChg>
        <pc:spChg chg="add del">
          <ac:chgData name="Aurelia" userId="839c59a1-2390-44cd-8b41-cd1aa24567d0" providerId="ADAL" clId="{C8C147DB-5233-47AD-9099-E90D32B32966}" dt="2023-02-23T17:48:33.913" v="345" actId="26606"/>
          <ac:spMkLst>
            <pc:docMk/>
            <pc:sldMk cId="3967702098" sldId="257"/>
            <ac:spMk id="75" creationId="{50C45BFF-5013-4DE4-A046-0D7CF000A71B}"/>
          </ac:spMkLst>
        </pc:spChg>
        <pc:spChg chg="add del mod">
          <ac:chgData name="Aurelia" userId="839c59a1-2390-44cd-8b41-cd1aa24567d0" providerId="ADAL" clId="{C8C147DB-5233-47AD-9099-E90D32B32966}" dt="2023-02-23T18:59:57.812" v="1464" actId="26606"/>
          <ac:spMkLst>
            <pc:docMk/>
            <pc:sldMk cId="3967702098" sldId="257"/>
            <ac:spMk id="76" creationId="{1944AEFC-65B9-D04F-90C6-DC71960FE805}"/>
          </ac:spMkLst>
        </pc:spChg>
        <pc:spChg chg="add del">
          <ac:chgData name="Aurelia" userId="839c59a1-2390-44cd-8b41-cd1aa24567d0" providerId="ADAL" clId="{C8C147DB-5233-47AD-9099-E90D32B32966}" dt="2023-02-23T18:19:43.539" v="766" actId="26606"/>
          <ac:spMkLst>
            <pc:docMk/>
            <pc:sldMk cId="3967702098" sldId="257"/>
            <ac:spMk id="81" creationId="{6325661F-9A92-471E-B4A6-1EAAD4C06392}"/>
          </ac:spMkLst>
        </pc:spChg>
        <pc:spChg chg="add del">
          <ac:chgData name="Aurelia" userId="839c59a1-2390-44cd-8b41-cd1aa24567d0" providerId="ADAL" clId="{C8C147DB-5233-47AD-9099-E90D32B32966}" dt="2023-02-23T18:19:43.539" v="766" actId="26606"/>
          <ac:spMkLst>
            <pc:docMk/>
            <pc:sldMk cId="3967702098" sldId="257"/>
            <ac:spMk id="88" creationId="{50C45BFF-5013-4DE4-A046-0D7CF000A71B}"/>
          </ac:spMkLst>
        </pc:spChg>
        <pc:spChg chg="add del">
          <ac:chgData name="Aurelia" userId="839c59a1-2390-44cd-8b41-cd1aa24567d0" providerId="ADAL" clId="{C8C147DB-5233-47AD-9099-E90D32B32966}" dt="2023-02-23T18:21:13.513" v="774" actId="26606"/>
          <ac:spMkLst>
            <pc:docMk/>
            <pc:sldMk cId="3967702098" sldId="257"/>
            <ac:spMk id="93" creationId="{6325661F-9A92-471E-B4A6-1EAAD4C06392}"/>
          </ac:spMkLst>
        </pc:spChg>
        <pc:spChg chg="add del">
          <ac:chgData name="Aurelia" userId="839c59a1-2390-44cd-8b41-cd1aa24567d0" providerId="ADAL" clId="{C8C147DB-5233-47AD-9099-E90D32B32966}" dt="2023-02-23T18:21:13.513" v="774" actId="26606"/>
          <ac:spMkLst>
            <pc:docMk/>
            <pc:sldMk cId="3967702098" sldId="257"/>
            <ac:spMk id="100" creationId="{50C45BFF-5013-4DE4-A046-0D7CF000A71B}"/>
          </ac:spMkLst>
        </pc:spChg>
        <pc:spChg chg="add del">
          <ac:chgData name="Aurelia" userId="839c59a1-2390-44cd-8b41-cd1aa24567d0" providerId="ADAL" clId="{C8C147DB-5233-47AD-9099-E90D32B32966}" dt="2023-02-23T18:21:13.497" v="773" actId="26606"/>
          <ac:spMkLst>
            <pc:docMk/>
            <pc:sldMk cId="3967702098" sldId="257"/>
            <ac:spMk id="105" creationId="{7D2FD795-8DF5-44F0-8664-4D8F626DD85A}"/>
          </ac:spMkLst>
        </pc:spChg>
        <pc:spChg chg="add del">
          <ac:chgData name="Aurelia" userId="839c59a1-2390-44cd-8b41-cd1aa24567d0" providerId="ADAL" clId="{C8C147DB-5233-47AD-9099-E90D32B32966}" dt="2023-02-23T19:07:35.736" v="1527" actId="26606"/>
          <ac:spMkLst>
            <pc:docMk/>
            <pc:sldMk cId="3967702098" sldId="257"/>
            <ac:spMk id="112" creationId="{50C45BFF-5013-4DE4-A046-0D7CF000A71B}"/>
          </ac:spMkLst>
        </pc:spChg>
        <pc:spChg chg="add del">
          <ac:chgData name="Aurelia" userId="839c59a1-2390-44cd-8b41-cd1aa24567d0" providerId="ADAL" clId="{C8C147DB-5233-47AD-9099-E90D32B32966}" dt="2023-02-23T18:21:13.497" v="773" actId="26606"/>
          <ac:spMkLst>
            <pc:docMk/>
            <pc:sldMk cId="3967702098" sldId="257"/>
            <ac:spMk id="119" creationId="{9D8267F7-1115-4F9A-BEF5-BB6664BCF0DB}"/>
          </ac:spMkLst>
        </pc:spChg>
        <pc:spChg chg="add del">
          <ac:chgData name="Aurelia" userId="839c59a1-2390-44cd-8b41-cd1aa24567d0" providerId="ADAL" clId="{C8C147DB-5233-47AD-9099-E90D32B32966}" dt="2023-02-23T19:07:35.736" v="1527" actId="26606"/>
          <ac:spMkLst>
            <pc:docMk/>
            <pc:sldMk cId="3967702098" sldId="257"/>
            <ac:spMk id="121" creationId="{6325661F-9A92-471E-B4A6-1EAAD4C06392}"/>
          </ac:spMkLst>
        </pc:spChg>
        <pc:spChg chg="add del">
          <ac:chgData name="Aurelia" userId="839c59a1-2390-44cd-8b41-cd1aa24567d0" providerId="ADAL" clId="{C8C147DB-5233-47AD-9099-E90D32B32966}" dt="2023-02-23T19:07:28.771" v="1524" actId="26606"/>
          <ac:spMkLst>
            <pc:docMk/>
            <pc:sldMk cId="3967702098" sldId="257"/>
            <ac:spMk id="130" creationId="{6325661F-9A92-471E-B4A6-1EAAD4C06392}"/>
          </ac:spMkLst>
        </pc:spChg>
        <pc:spChg chg="add del">
          <ac:chgData name="Aurelia" userId="839c59a1-2390-44cd-8b41-cd1aa24567d0" providerId="ADAL" clId="{C8C147DB-5233-47AD-9099-E90D32B32966}" dt="2023-02-23T19:07:35.673" v="1526" actId="26606"/>
          <ac:spMkLst>
            <pc:docMk/>
            <pc:sldMk cId="3967702098" sldId="257"/>
            <ac:spMk id="139" creationId="{6325661F-9A92-471E-B4A6-1EAAD4C06392}"/>
          </ac:spMkLst>
        </pc:spChg>
        <pc:spChg chg="add del">
          <ac:chgData name="Aurelia" userId="839c59a1-2390-44cd-8b41-cd1aa24567d0" providerId="ADAL" clId="{C8C147DB-5233-47AD-9099-E90D32B32966}" dt="2023-02-23T18:34:24.868" v="875" actId="26606"/>
          <ac:spMkLst>
            <pc:docMk/>
            <pc:sldMk cId="3967702098" sldId="257"/>
            <ac:spMk id="145" creationId="{50C45BFF-5013-4DE4-A046-0D7CF000A71B}"/>
          </ac:spMkLst>
        </pc:spChg>
        <pc:spChg chg="add del">
          <ac:chgData name="Aurelia" userId="839c59a1-2390-44cd-8b41-cd1aa24567d0" providerId="ADAL" clId="{C8C147DB-5233-47AD-9099-E90D32B32966}" dt="2023-02-23T20:36:57.205" v="3952"/>
          <ac:spMkLst>
            <pc:docMk/>
            <pc:sldMk cId="3967702098" sldId="257"/>
            <ac:spMk id="146" creationId="{6325661F-9A92-471E-B4A6-1EAAD4C06392}"/>
          </ac:spMkLst>
        </pc:spChg>
        <pc:spChg chg="add del">
          <ac:chgData name="Aurelia" userId="839c59a1-2390-44cd-8b41-cd1aa24567d0" providerId="ADAL" clId="{C8C147DB-5233-47AD-9099-E90D32B32966}" dt="2023-02-23T18:28:29.124" v="828" actId="26606"/>
          <ac:spMkLst>
            <pc:docMk/>
            <pc:sldMk cId="3967702098" sldId="257"/>
            <ac:spMk id="150" creationId="{DC05F582-AA63-4A8C-915E-66057E4BEEA9}"/>
          </ac:spMkLst>
        </pc:spChg>
        <pc:spChg chg="add del">
          <ac:chgData name="Aurelia" userId="839c59a1-2390-44cd-8b41-cd1aa24567d0" providerId="ADAL" clId="{C8C147DB-5233-47AD-9099-E90D32B32966}" dt="2023-02-23T18:28:36.118" v="830" actId="26606"/>
          <ac:spMkLst>
            <pc:docMk/>
            <pc:sldMk cId="3967702098" sldId="257"/>
            <ac:spMk id="152" creationId="{9D8267F7-1115-4F9A-BEF5-BB6664BCF0DB}"/>
          </ac:spMkLst>
        </pc:spChg>
        <pc:spChg chg="add del">
          <ac:chgData name="Aurelia" userId="839c59a1-2390-44cd-8b41-cd1aa24567d0" providerId="ADAL" clId="{C8C147DB-5233-47AD-9099-E90D32B32966}" dt="2023-02-23T18:28:36.118" v="830" actId="26606"/>
          <ac:spMkLst>
            <pc:docMk/>
            <pc:sldMk cId="3967702098" sldId="257"/>
            <ac:spMk id="153" creationId="{B4F9B187-EC02-44E0-99C7-5D629D6648DA}"/>
          </ac:spMkLst>
        </pc:spChg>
        <pc:spChg chg="add del">
          <ac:chgData name="Aurelia" userId="839c59a1-2390-44cd-8b41-cd1aa24567d0" providerId="ADAL" clId="{C8C147DB-5233-47AD-9099-E90D32B32966}" dt="2023-02-23T20:36:57.205" v="3952"/>
          <ac:spMkLst>
            <pc:docMk/>
            <pc:sldMk cId="3967702098" sldId="257"/>
            <ac:spMk id="155" creationId="{50C45BFF-5013-4DE4-A046-0D7CF000A71B}"/>
          </ac:spMkLst>
        </pc:spChg>
        <pc:spChg chg="add del">
          <ac:chgData name="Aurelia" userId="839c59a1-2390-44cd-8b41-cd1aa24567d0" providerId="ADAL" clId="{C8C147DB-5233-47AD-9099-E90D32B32966}" dt="2023-02-23T18:28:44.591" v="832" actId="26606"/>
          <ac:spMkLst>
            <pc:docMk/>
            <pc:sldMk cId="3967702098" sldId="257"/>
            <ac:spMk id="170" creationId="{DC05F582-AA63-4A8C-915E-66057E4BEEA9}"/>
          </ac:spMkLst>
        </pc:spChg>
        <pc:spChg chg="add del">
          <ac:chgData name="Aurelia" userId="839c59a1-2390-44cd-8b41-cd1aa24567d0" providerId="ADAL" clId="{C8C147DB-5233-47AD-9099-E90D32B32966}" dt="2023-02-23T18:28:47.242" v="834" actId="26606"/>
          <ac:spMkLst>
            <pc:docMk/>
            <pc:sldMk cId="3967702098" sldId="257"/>
            <ac:spMk id="172" creationId="{B4F9B187-EC02-44E0-99C7-5D629D6648DA}"/>
          </ac:spMkLst>
        </pc:spChg>
        <pc:spChg chg="add del">
          <ac:chgData name="Aurelia" userId="839c59a1-2390-44cd-8b41-cd1aa24567d0" providerId="ADAL" clId="{C8C147DB-5233-47AD-9099-E90D32B32966}" dt="2023-02-23T18:28:47.242" v="834" actId="26606"/>
          <ac:spMkLst>
            <pc:docMk/>
            <pc:sldMk cId="3967702098" sldId="257"/>
            <ac:spMk id="181" creationId="{9D8267F7-1115-4F9A-BEF5-BB6664BCF0DB}"/>
          </ac:spMkLst>
        </pc:spChg>
        <pc:spChg chg="add del">
          <ac:chgData name="Aurelia" userId="839c59a1-2390-44cd-8b41-cd1aa24567d0" providerId="ADAL" clId="{C8C147DB-5233-47AD-9099-E90D32B32966}" dt="2023-02-23T18:28:59.950" v="836" actId="26606"/>
          <ac:spMkLst>
            <pc:docMk/>
            <pc:sldMk cId="3967702098" sldId="257"/>
            <ac:spMk id="187" creationId="{DC05F582-AA63-4A8C-915E-66057E4BEEA9}"/>
          </ac:spMkLst>
        </pc:spChg>
        <pc:spChg chg="add del">
          <ac:chgData name="Aurelia" userId="839c59a1-2390-44cd-8b41-cd1aa24567d0" providerId="ADAL" clId="{C8C147DB-5233-47AD-9099-E90D32B32966}" dt="2023-02-23T18:29:04.280" v="838" actId="26606"/>
          <ac:spMkLst>
            <pc:docMk/>
            <pc:sldMk cId="3967702098" sldId="257"/>
            <ac:spMk id="189" creationId="{7D2FD795-8DF5-44F0-8664-4D8F626DD85A}"/>
          </ac:spMkLst>
        </pc:spChg>
        <pc:spChg chg="add del">
          <ac:chgData name="Aurelia" userId="839c59a1-2390-44cd-8b41-cd1aa24567d0" providerId="ADAL" clId="{C8C147DB-5233-47AD-9099-E90D32B32966}" dt="2023-02-23T18:29:04.280" v="838" actId="26606"/>
          <ac:spMkLst>
            <pc:docMk/>
            <pc:sldMk cId="3967702098" sldId="257"/>
            <ac:spMk id="198" creationId="{9D8267F7-1115-4F9A-BEF5-BB6664BCF0DB}"/>
          </ac:spMkLst>
        </pc:spChg>
        <pc:spChg chg="add del">
          <ac:chgData name="Aurelia" userId="839c59a1-2390-44cd-8b41-cd1aa24567d0" providerId="ADAL" clId="{C8C147DB-5233-47AD-9099-E90D32B32966}" dt="2023-02-23T18:29:11.999" v="840" actId="26606"/>
          <ac:spMkLst>
            <pc:docMk/>
            <pc:sldMk cId="3967702098" sldId="257"/>
            <ac:spMk id="200" creationId="{6325661F-9A92-471E-B4A6-1EAAD4C06392}"/>
          </ac:spMkLst>
        </pc:spChg>
        <pc:spChg chg="add del">
          <ac:chgData name="Aurelia" userId="839c59a1-2390-44cd-8b41-cd1aa24567d0" providerId="ADAL" clId="{C8C147DB-5233-47AD-9099-E90D32B32966}" dt="2023-02-23T18:29:11.999" v="840" actId="26606"/>
          <ac:spMkLst>
            <pc:docMk/>
            <pc:sldMk cId="3967702098" sldId="257"/>
            <ac:spMk id="205" creationId="{50C45BFF-5013-4DE4-A046-0D7CF000A71B}"/>
          </ac:spMkLst>
        </pc:spChg>
        <pc:spChg chg="add del">
          <ac:chgData name="Aurelia" userId="839c59a1-2390-44cd-8b41-cd1aa24567d0" providerId="ADAL" clId="{C8C147DB-5233-47AD-9099-E90D32B32966}" dt="2023-02-23T18:29:24.661" v="842" actId="26606"/>
          <ac:spMkLst>
            <pc:docMk/>
            <pc:sldMk cId="3967702098" sldId="257"/>
            <ac:spMk id="208" creationId="{DC05F582-AA63-4A8C-915E-66057E4BEEA9}"/>
          </ac:spMkLst>
        </pc:spChg>
        <pc:spChg chg="add del">
          <ac:chgData name="Aurelia" userId="839c59a1-2390-44cd-8b41-cd1aa24567d0" providerId="ADAL" clId="{C8C147DB-5233-47AD-9099-E90D32B32966}" dt="2023-02-23T18:29:27.547" v="844" actId="26606"/>
          <ac:spMkLst>
            <pc:docMk/>
            <pc:sldMk cId="3967702098" sldId="257"/>
            <ac:spMk id="210" creationId="{B4F9B187-EC02-44E0-99C7-5D629D6648DA}"/>
          </ac:spMkLst>
        </pc:spChg>
        <pc:spChg chg="add del">
          <ac:chgData name="Aurelia" userId="839c59a1-2390-44cd-8b41-cd1aa24567d0" providerId="ADAL" clId="{C8C147DB-5233-47AD-9099-E90D32B32966}" dt="2023-02-23T18:29:27.547" v="844" actId="26606"/>
          <ac:spMkLst>
            <pc:docMk/>
            <pc:sldMk cId="3967702098" sldId="257"/>
            <ac:spMk id="219" creationId="{9D8267F7-1115-4F9A-BEF5-BB6664BCF0DB}"/>
          </ac:spMkLst>
        </pc:spChg>
        <pc:spChg chg="add del">
          <ac:chgData name="Aurelia" userId="839c59a1-2390-44cd-8b41-cd1aa24567d0" providerId="ADAL" clId="{C8C147DB-5233-47AD-9099-E90D32B32966}" dt="2023-02-23T18:29:33.791" v="846" actId="26606"/>
          <ac:spMkLst>
            <pc:docMk/>
            <pc:sldMk cId="3967702098" sldId="257"/>
            <ac:spMk id="225" creationId="{DC05F582-AA63-4A8C-915E-66057E4BEEA9}"/>
          </ac:spMkLst>
        </pc:spChg>
        <pc:spChg chg="add del">
          <ac:chgData name="Aurelia" userId="839c59a1-2390-44cd-8b41-cd1aa24567d0" providerId="ADAL" clId="{C8C147DB-5233-47AD-9099-E90D32B32966}" dt="2023-02-23T18:29:34.527" v="848" actId="26606"/>
          <ac:spMkLst>
            <pc:docMk/>
            <pc:sldMk cId="3967702098" sldId="257"/>
            <ac:spMk id="236" creationId="{DC05F582-AA63-4A8C-915E-66057E4BEEA9}"/>
          </ac:spMkLst>
        </pc:spChg>
        <pc:spChg chg="add del">
          <ac:chgData name="Aurelia" userId="839c59a1-2390-44cd-8b41-cd1aa24567d0" providerId="ADAL" clId="{C8C147DB-5233-47AD-9099-E90D32B32966}" dt="2023-02-23T18:29:44.632" v="850" actId="26606"/>
          <ac:spMkLst>
            <pc:docMk/>
            <pc:sldMk cId="3967702098" sldId="257"/>
            <ac:spMk id="239" creationId="{DC05F582-AA63-4A8C-915E-66057E4BEEA9}"/>
          </ac:spMkLst>
        </pc:spChg>
        <pc:spChg chg="add del">
          <ac:chgData name="Aurelia" userId="839c59a1-2390-44cd-8b41-cd1aa24567d0" providerId="ADAL" clId="{C8C147DB-5233-47AD-9099-E90D32B32966}" dt="2023-02-23T18:29:46.075" v="852" actId="26606"/>
          <ac:spMkLst>
            <pc:docMk/>
            <pc:sldMk cId="3967702098" sldId="257"/>
            <ac:spMk id="241" creationId="{B4F9B187-EC02-44E0-99C7-5D629D6648DA}"/>
          </ac:spMkLst>
        </pc:spChg>
        <pc:spChg chg="add del">
          <ac:chgData name="Aurelia" userId="839c59a1-2390-44cd-8b41-cd1aa24567d0" providerId="ADAL" clId="{C8C147DB-5233-47AD-9099-E90D32B32966}" dt="2023-02-23T18:29:46.075" v="852" actId="26606"/>
          <ac:spMkLst>
            <pc:docMk/>
            <pc:sldMk cId="3967702098" sldId="257"/>
            <ac:spMk id="250" creationId="{9D8267F7-1115-4F9A-BEF5-BB6664BCF0DB}"/>
          </ac:spMkLst>
        </pc:spChg>
        <pc:spChg chg="add del">
          <ac:chgData name="Aurelia" userId="839c59a1-2390-44cd-8b41-cd1aa24567d0" providerId="ADAL" clId="{C8C147DB-5233-47AD-9099-E90D32B32966}" dt="2023-02-23T18:29:55.175" v="854" actId="26606"/>
          <ac:spMkLst>
            <pc:docMk/>
            <pc:sldMk cId="3967702098" sldId="257"/>
            <ac:spMk id="256" creationId="{DC05F582-AA63-4A8C-915E-66057E4BEEA9}"/>
          </ac:spMkLst>
        </pc:spChg>
        <pc:spChg chg="add del">
          <ac:chgData name="Aurelia" userId="839c59a1-2390-44cd-8b41-cd1aa24567d0" providerId="ADAL" clId="{C8C147DB-5233-47AD-9099-E90D32B32966}" dt="2023-02-23T18:30:03.554" v="856" actId="26606"/>
          <ac:spMkLst>
            <pc:docMk/>
            <pc:sldMk cId="3967702098" sldId="257"/>
            <ac:spMk id="267" creationId="{DC05F582-AA63-4A8C-915E-66057E4BEEA9}"/>
          </ac:spMkLst>
        </pc:spChg>
        <pc:spChg chg="add del">
          <ac:chgData name="Aurelia" userId="839c59a1-2390-44cd-8b41-cd1aa24567d0" providerId="ADAL" clId="{C8C147DB-5233-47AD-9099-E90D32B32966}" dt="2023-02-23T18:30:05.326" v="858" actId="26606"/>
          <ac:spMkLst>
            <pc:docMk/>
            <pc:sldMk cId="3967702098" sldId="257"/>
            <ac:spMk id="269" creationId="{6325661F-9A92-471E-B4A6-1EAAD4C06392}"/>
          </ac:spMkLst>
        </pc:spChg>
        <pc:spChg chg="add del">
          <ac:chgData name="Aurelia" userId="839c59a1-2390-44cd-8b41-cd1aa24567d0" providerId="ADAL" clId="{C8C147DB-5233-47AD-9099-E90D32B32966}" dt="2023-02-23T18:30:05.326" v="858" actId="26606"/>
          <ac:spMkLst>
            <pc:docMk/>
            <pc:sldMk cId="3967702098" sldId="257"/>
            <ac:spMk id="274" creationId="{50C45BFF-5013-4DE4-A046-0D7CF000A71B}"/>
          </ac:spMkLst>
        </pc:spChg>
        <pc:spChg chg="add del">
          <ac:chgData name="Aurelia" userId="839c59a1-2390-44cd-8b41-cd1aa24567d0" providerId="ADAL" clId="{C8C147DB-5233-47AD-9099-E90D32B32966}" dt="2023-02-23T18:30:09.061" v="860" actId="26606"/>
          <ac:spMkLst>
            <pc:docMk/>
            <pc:sldMk cId="3967702098" sldId="257"/>
            <ac:spMk id="276" creationId="{6325661F-9A92-471E-B4A6-1EAAD4C06392}"/>
          </ac:spMkLst>
        </pc:spChg>
        <pc:spChg chg="add del">
          <ac:chgData name="Aurelia" userId="839c59a1-2390-44cd-8b41-cd1aa24567d0" providerId="ADAL" clId="{C8C147DB-5233-47AD-9099-E90D32B32966}" dt="2023-02-23T18:30:09.061" v="860" actId="26606"/>
          <ac:spMkLst>
            <pc:docMk/>
            <pc:sldMk cId="3967702098" sldId="257"/>
            <ac:spMk id="281" creationId="{50C45BFF-5013-4DE4-A046-0D7CF000A71B}"/>
          </ac:spMkLst>
        </pc:spChg>
        <pc:spChg chg="add del">
          <ac:chgData name="Aurelia" userId="839c59a1-2390-44cd-8b41-cd1aa24567d0" providerId="ADAL" clId="{C8C147DB-5233-47AD-9099-E90D32B32966}" dt="2023-02-23T18:32:40.071" v="862" actId="26606"/>
          <ac:spMkLst>
            <pc:docMk/>
            <pc:sldMk cId="3967702098" sldId="257"/>
            <ac:spMk id="283" creationId="{6325661F-9A92-471E-B4A6-1EAAD4C06392}"/>
          </ac:spMkLst>
        </pc:spChg>
        <pc:spChg chg="add del">
          <ac:chgData name="Aurelia" userId="839c59a1-2390-44cd-8b41-cd1aa24567d0" providerId="ADAL" clId="{C8C147DB-5233-47AD-9099-E90D32B32966}" dt="2023-02-23T18:32:40.071" v="862" actId="26606"/>
          <ac:spMkLst>
            <pc:docMk/>
            <pc:sldMk cId="3967702098" sldId="257"/>
            <ac:spMk id="288" creationId="{50C45BFF-5013-4DE4-A046-0D7CF000A71B}"/>
          </ac:spMkLst>
        </pc:spChg>
        <pc:spChg chg="add del">
          <ac:chgData name="Aurelia" userId="839c59a1-2390-44cd-8b41-cd1aa24567d0" providerId="ADAL" clId="{C8C147DB-5233-47AD-9099-E90D32B32966}" dt="2023-02-23T18:34:24.868" v="875" actId="26606"/>
          <ac:spMkLst>
            <pc:docMk/>
            <pc:sldMk cId="3967702098" sldId="257"/>
            <ac:spMk id="290" creationId="{6325661F-9A92-471E-B4A6-1EAAD4C06392}"/>
          </ac:spMkLst>
        </pc:spChg>
        <pc:grpChg chg="add del">
          <ac:chgData name="Aurelia" userId="839c59a1-2390-44cd-8b41-cd1aa24567d0" providerId="ADAL" clId="{C8C147DB-5233-47AD-9099-E90D32B32966}" dt="2023-02-23T17:47:23.058" v="327" actId="26606"/>
          <ac:grpSpMkLst>
            <pc:docMk/>
            <pc:sldMk cId="3967702098" sldId="257"/>
            <ac:grpSpMk id="10" creationId="{59E2092A-4250-4BDD-AC6C-CA57E30DDD57}"/>
          </ac:grpSpMkLst>
        </pc:grpChg>
        <pc:grpChg chg="add del">
          <ac:chgData name="Aurelia" userId="839c59a1-2390-44cd-8b41-cd1aa24567d0" providerId="ADAL" clId="{C8C147DB-5233-47AD-9099-E90D32B32966}" dt="2023-02-23T17:47:29.271" v="329" actId="26606"/>
          <ac:grpSpMkLst>
            <pc:docMk/>
            <pc:sldMk cId="3967702098" sldId="257"/>
            <ac:grpSpMk id="17" creationId="{000A5F84-BD20-4A3E-81BA-9F4444101C16}"/>
          </ac:grpSpMkLst>
        </pc:grpChg>
        <pc:grpChg chg="add del">
          <ac:chgData name="Aurelia" userId="839c59a1-2390-44cd-8b41-cd1aa24567d0" providerId="ADAL" clId="{C8C147DB-5233-47AD-9099-E90D32B32966}" dt="2023-02-23T17:48:17.979" v="343" actId="26606"/>
          <ac:grpSpMkLst>
            <pc:docMk/>
            <pc:sldMk cId="3967702098" sldId="257"/>
            <ac:grpSpMk id="23" creationId="{F6FFF73C-931E-4B14-BB04-1BAB69E7452A}"/>
          </ac:grpSpMkLst>
        </pc:grpChg>
        <pc:grpChg chg="add del">
          <ac:chgData name="Aurelia" userId="839c59a1-2390-44cd-8b41-cd1aa24567d0" providerId="ADAL" clId="{C8C147DB-5233-47AD-9099-E90D32B32966}" dt="2023-02-23T17:48:17.948" v="342" actId="26606"/>
          <ac:grpSpMkLst>
            <pc:docMk/>
            <pc:sldMk cId="3967702098" sldId="257"/>
            <ac:grpSpMk id="28" creationId="{BF4E480B-94D6-46F9-A2B6-B98D311FDC19}"/>
          </ac:grpSpMkLst>
        </pc:grpChg>
        <pc:grpChg chg="add del">
          <ac:chgData name="Aurelia" userId="839c59a1-2390-44cd-8b41-cd1aa24567d0" providerId="ADAL" clId="{C8C147DB-5233-47AD-9099-E90D32B32966}" dt="2023-02-23T17:47:47.840" v="336" actId="26606"/>
          <ac:grpSpMkLst>
            <pc:docMk/>
            <pc:sldMk cId="3967702098" sldId="257"/>
            <ac:grpSpMk id="30" creationId="{30D050C3-946A-4155-B469-3FE5492E6E91}"/>
          </ac:grpSpMkLst>
        </pc:grpChg>
        <pc:grpChg chg="add del">
          <ac:chgData name="Aurelia" userId="839c59a1-2390-44cd-8b41-cd1aa24567d0" providerId="ADAL" clId="{C8C147DB-5233-47AD-9099-E90D32B32966}" dt="2023-02-23T17:48:08.660" v="340" actId="26606"/>
          <ac:grpSpMkLst>
            <pc:docMk/>
            <pc:sldMk cId="3967702098" sldId="257"/>
            <ac:grpSpMk id="32" creationId="{29CAC6BF-498D-4340-90E8-B31574952794}"/>
          </ac:grpSpMkLst>
        </pc:grpChg>
        <pc:grpChg chg="add del">
          <ac:chgData name="Aurelia" userId="839c59a1-2390-44cd-8b41-cd1aa24567d0" providerId="ADAL" clId="{C8C147DB-5233-47AD-9099-E90D32B32966}" dt="2023-02-23T17:48:05.159" v="338" actId="26606"/>
          <ac:grpSpMkLst>
            <pc:docMk/>
            <pc:sldMk cId="3967702098" sldId="257"/>
            <ac:grpSpMk id="47" creationId="{30D050C3-946A-4155-B469-3FE5492E6E91}"/>
          </ac:grpSpMkLst>
        </pc:grpChg>
        <pc:grpChg chg="add del">
          <ac:chgData name="Aurelia" userId="839c59a1-2390-44cd-8b41-cd1aa24567d0" providerId="ADAL" clId="{C8C147DB-5233-47AD-9099-E90D32B32966}" dt="2023-02-23T17:48:17.948" v="342" actId="26606"/>
          <ac:grpSpMkLst>
            <pc:docMk/>
            <pc:sldMk cId="3967702098" sldId="257"/>
            <ac:grpSpMk id="66" creationId="{6E2935B3-43F9-4F49-AEEE-A09015DDFF57}"/>
          </ac:grpSpMkLst>
        </pc:grpChg>
        <pc:grpChg chg="add del">
          <ac:chgData name="Aurelia" userId="839c59a1-2390-44cd-8b41-cd1aa24567d0" providerId="ADAL" clId="{C8C147DB-5233-47AD-9099-E90D32B32966}" dt="2023-02-23T17:48:33.913" v="345" actId="26606"/>
          <ac:grpSpMkLst>
            <pc:docMk/>
            <pc:sldMk cId="3967702098" sldId="257"/>
            <ac:grpSpMk id="72" creationId="{0398FEF6-AD50-4FB1-815C-200E861E2B7C}"/>
          </ac:grpSpMkLst>
        </pc:grpChg>
        <pc:grpChg chg="add del">
          <ac:chgData name="Aurelia" userId="839c59a1-2390-44cd-8b41-cd1aa24567d0" providerId="ADAL" clId="{C8C147DB-5233-47AD-9099-E90D32B32966}" dt="2023-02-23T18:19:43.539" v="766" actId="26606"/>
          <ac:grpSpMkLst>
            <pc:docMk/>
            <pc:sldMk cId="3967702098" sldId="257"/>
            <ac:grpSpMk id="83" creationId="{0398FEF6-AD50-4FB1-815C-200E861E2B7C}"/>
          </ac:grpSpMkLst>
        </pc:grpChg>
        <pc:grpChg chg="add del">
          <ac:chgData name="Aurelia" userId="839c59a1-2390-44cd-8b41-cd1aa24567d0" providerId="ADAL" clId="{C8C147DB-5233-47AD-9099-E90D32B32966}" dt="2023-02-23T18:21:13.513" v="774" actId="26606"/>
          <ac:grpSpMkLst>
            <pc:docMk/>
            <pc:sldMk cId="3967702098" sldId="257"/>
            <ac:grpSpMk id="95" creationId="{0398FEF6-AD50-4FB1-815C-200E861E2B7C}"/>
          </ac:grpSpMkLst>
        </pc:grpChg>
        <pc:grpChg chg="add del">
          <ac:chgData name="Aurelia" userId="839c59a1-2390-44cd-8b41-cd1aa24567d0" providerId="ADAL" clId="{C8C147DB-5233-47AD-9099-E90D32B32966}" dt="2023-02-23T18:21:13.497" v="773" actId="26606"/>
          <ac:grpSpMkLst>
            <pc:docMk/>
            <pc:sldMk cId="3967702098" sldId="257"/>
            <ac:grpSpMk id="107" creationId="{7C6B683D-13FA-4605-8648-01FC9C82FEC8}"/>
          </ac:grpSpMkLst>
        </pc:grpChg>
        <pc:grpChg chg="add del">
          <ac:chgData name="Aurelia" userId="839c59a1-2390-44cd-8b41-cd1aa24567d0" providerId="ADAL" clId="{C8C147DB-5233-47AD-9099-E90D32B32966}" dt="2023-02-23T19:07:35.736" v="1527" actId="26606"/>
          <ac:grpSpMkLst>
            <pc:docMk/>
            <pc:sldMk cId="3967702098" sldId="257"/>
            <ac:grpSpMk id="122" creationId="{0398FEF6-AD50-4FB1-815C-200E861E2B7C}"/>
          </ac:grpSpMkLst>
        </pc:grpChg>
        <pc:grpChg chg="add del">
          <ac:chgData name="Aurelia" userId="839c59a1-2390-44cd-8b41-cd1aa24567d0" providerId="ADAL" clId="{C8C147DB-5233-47AD-9099-E90D32B32966}" dt="2023-02-23T19:07:28.771" v="1524" actId="26606"/>
          <ac:grpSpMkLst>
            <pc:docMk/>
            <pc:sldMk cId="3967702098" sldId="257"/>
            <ac:grpSpMk id="135" creationId="{29CAC6BF-498D-4340-90E8-B31574952794}"/>
          </ac:grpSpMkLst>
        </pc:grpChg>
        <pc:grpChg chg="add del">
          <ac:chgData name="Aurelia" userId="839c59a1-2390-44cd-8b41-cd1aa24567d0" providerId="ADAL" clId="{C8C147DB-5233-47AD-9099-E90D32B32966}" dt="2023-02-23T18:28:29.124" v="828" actId="26606"/>
          <ac:grpSpMkLst>
            <pc:docMk/>
            <pc:sldMk cId="3967702098" sldId="257"/>
            <ac:grpSpMk id="138" creationId="{30D050C3-946A-4155-B469-3FE5492E6E91}"/>
          </ac:grpSpMkLst>
        </pc:grpChg>
        <pc:grpChg chg="add del">
          <ac:chgData name="Aurelia" userId="839c59a1-2390-44cd-8b41-cd1aa24567d0" providerId="ADAL" clId="{C8C147DB-5233-47AD-9099-E90D32B32966}" dt="2023-02-23T18:34:24.868" v="875" actId="26606"/>
          <ac:grpSpMkLst>
            <pc:docMk/>
            <pc:sldMk cId="3967702098" sldId="257"/>
            <ac:grpSpMk id="140" creationId="{0398FEF6-AD50-4FB1-815C-200E861E2B7C}"/>
          </ac:grpSpMkLst>
        </pc:grpChg>
        <pc:grpChg chg="add del">
          <ac:chgData name="Aurelia" userId="839c59a1-2390-44cd-8b41-cd1aa24567d0" providerId="ADAL" clId="{C8C147DB-5233-47AD-9099-E90D32B32966}" dt="2023-02-23T19:07:35.673" v="1526" actId="26606"/>
          <ac:grpSpMkLst>
            <pc:docMk/>
            <pc:sldMk cId="3967702098" sldId="257"/>
            <ac:grpSpMk id="141" creationId="{29CAC6BF-498D-4340-90E8-B31574952794}"/>
          </ac:grpSpMkLst>
        </pc:grpChg>
        <pc:grpChg chg="add del">
          <ac:chgData name="Aurelia" userId="839c59a1-2390-44cd-8b41-cd1aa24567d0" providerId="ADAL" clId="{C8C147DB-5233-47AD-9099-E90D32B32966}" dt="2023-02-23T20:36:57.205" v="3952"/>
          <ac:grpSpMkLst>
            <pc:docMk/>
            <pc:sldMk cId="3967702098" sldId="257"/>
            <ac:grpSpMk id="147" creationId="{0398FEF6-AD50-4FB1-815C-200E861E2B7C}"/>
          </ac:grpSpMkLst>
        </pc:grpChg>
        <pc:grpChg chg="add del">
          <ac:chgData name="Aurelia" userId="839c59a1-2390-44cd-8b41-cd1aa24567d0" providerId="ADAL" clId="{C8C147DB-5233-47AD-9099-E90D32B32966}" dt="2023-02-23T18:28:36.118" v="830" actId="26606"/>
          <ac:grpSpMkLst>
            <pc:docMk/>
            <pc:sldMk cId="3967702098" sldId="257"/>
            <ac:grpSpMk id="154" creationId="{7B4E221E-E4F3-4D25-8DC8-8A3D08C830B4}"/>
          </ac:grpSpMkLst>
        </pc:grpChg>
        <pc:grpChg chg="add del">
          <ac:chgData name="Aurelia" userId="839c59a1-2390-44cd-8b41-cd1aa24567d0" providerId="ADAL" clId="{C8C147DB-5233-47AD-9099-E90D32B32966}" dt="2023-02-23T18:28:36.118" v="830" actId="26606"/>
          <ac:grpSpMkLst>
            <pc:docMk/>
            <pc:sldMk cId="3967702098" sldId="257"/>
            <ac:grpSpMk id="158" creationId="{7C6B683D-13FA-4605-8648-01FC9C82FEC8}"/>
          </ac:grpSpMkLst>
        </pc:grpChg>
        <pc:grpChg chg="add del">
          <ac:chgData name="Aurelia" userId="839c59a1-2390-44cd-8b41-cd1aa24567d0" providerId="ADAL" clId="{C8C147DB-5233-47AD-9099-E90D32B32966}" dt="2023-02-23T18:28:44.591" v="832" actId="26606"/>
          <ac:grpSpMkLst>
            <pc:docMk/>
            <pc:sldMk cId="3967702098" sldId="257"/>
            <ac:grpSpMk id="167" creationId="{30D050C3-946A-4155-B469-3FE5492E6E91}"/>
          </ac:grpSpMkLst>
        </pc:grpChg>
        <pc:grpChg chg="add del">
          <ac:chgData name="Aurelia" userId="839c59a1-2390-44cd-8b41-cd1aa24567d0" providerId="ADAL" clId="{C8C147DB-5233-47AD-9099-E90D32B32966}" dt="2023-02-23T18:28:47.242" v="834" actId="26606"/>
          <ac:grpSpMkLst>
            <pc:docMk/>
            <pc:sldMk cId="3967702098" sldId="257"/>
            <ac:grpSpMk id="173" creationId="{7C6B683D-13FA-4605-8648-01FC9C82FEC8}"/>
          </ac:grpSpMkLst>
        </pc:grpChg>
        <pc:grpChg chg="add del">
          <ac:chgData name="Aurelia" userId="839c59a1-2390-44cd-8b41-cd1aa24567d0" providerId="ADAL" clId="{C8C147DB-5233-47AD-9099-E90D32B32966}" dt="2023-02-23T18:28:47.242" v="834" actId="26606"/>
          <ac:grpSpMkLst>
            <pc:docMk/>
            <pc:sldMk cId="3967702098" sldId="257"/>
            <ac:grpSpMk id="182" creationId="{7B4E221E-E4F3-4D25-8DC8-8A3D08C830B4}"/>
          </ac:grpSpMkLst>
        </pc:grpChg>
        <pc:grpChg chg="add del">
          <ac:chgData name="Aurelia" userId="839c59a1-2390-44cd-8b41-cd1aa24567d0" providerId="ADAL" clId="{C8C147DB-5233-47AD-9099-E90D32B32966}" dt="2023-02-23T18:28:59.950" v="836" actId="26606"/>
          <ac:grpSpMkLst>
            <pc:docMk/>
            <pc:sldMk cId="3967702098" sldId="257"/>
            <ac:grpSpMk id="184" creationId="{30D050C3-946A-4155-B469-3FE5492E6E91}"/>
          </ac:grpSpMkLst>
        </pc:grpChg>
        <pc:grpChg chg="add del">
          <ac:chgData name="Aurelia" userId="839c59a1-2390-44cd-8b41-cd1aa24567d0" providerId="ADAL" clId="{C8C147DB-5233-47AD-9099-E90D32B32966}" dt="2023-02-23T18:29:04.280" v="838" actId="26606"/>
          <ac:grpSpMkLst>
            <pc:docMk/>
            <pc:sldMk cId="3967702098" sldId="257"/>
            <ac:grpSpMk id="190" creationId="{7C6B683D-13FA-4605-8648-01FC9C82FEC8}"/>
          </ac:grpSpMkLst>
        </pc:grpChg>
        <pc:grpChg chg="add del">
          <ac:chgData name="Aurelia" userId="839c59a1-2390-44cd-8b41-cd1aa24567d0" providerId="ADAL" clId="{C8C147DB-5233-47AD-9099-E90D32B32966}" dt="2023-02-23T18:29:11.999" v="840" actId="26606"/>
          <ac:grpSpMkLst>
            <pc:docMk/>
            <pc:sldMk cId="3967702098" sldId="257"/>
            <ac:grpSpMk id="201" creationId="{0398FEF6-AD50-4FB1-815C-200E861E2B7C}"/>
          </ac:grpSpMkLst>
        </pc:grpChg>
        <pc:grpChg chg="add del">
          <ac:chgData name="Aurelia" userId="839c59a1-2390-44cd-8b41-cd1aa24567d0" providerId="ADAL" clId="{C8C147DB-5233-47AD-9099-E90D32B32966}" dt="2023-02-23T18:29:24.661" v="842" actId="26606"/>
          <ac:grpSpMkLst>
            <pc:docMk/>
            <pc:sldMk cId="3967702098" sldId="257"/>
            <ac:grpSpMk id="207" creationId="{30D050C3-946A-4155-B469-3FE5492E6E91}"/>
          </ac:grpSpMkLst>
        </pc:grpChg>
        <pc:grpChg chg="add del">
          <ac:chgData name="Aurelia" userId="839c59a1-2390-44cd-8b41-cd1aa24567d0" providerId="ADAL" clId="{C8C147DB-5233-47AD-9099-E90D32B32966}" dt="2023-02-23T18:29:27.547" v="844" actId="26606"/>
          <ac:grpSpMkLst>
            <pc:docMk/>
            <pc:sldMk cId="3967702098" sldId="257"/>
            <ac:grpSpMk id="211" creationId="{7C6B683D-13FA-4605-8648-01FC9C82FEC8}"/>
          </ac:grpSpMkLst>
        </pc:grpChg>
        <pc:grpChg chg="add del">
          <ac:chgData name="Aurelia" userId="839c59a1-2390-44cd-8b41-cd1aa24567d0" providerId="ADAL" clId="{C8C147DB-5233-47AD-9099-E90D32B32966}" dt="2023-02-23T18:29:27.547" v="844" actId="26606"/>
          <ac:grpSpMkLst>
            <pc:docMk/>
            <pc:sldMk cId="3967702098" sldId="257"/>
            <ac:grpSpMk id="220" creationId="{7B4E221E-E4F3-4D25-8DC8-8A3D08C830B4}"/>
          </ac:grpSpMkLst>
        </pc:grpChg>
        <pc:grpChg chg="add del">
          <ac:chgData name="Aurelia" userId="839c59a1-2390-44cd-8b41-cd1aa24567d0" providerId="ADAL" clId="{C8C147DB-5233-47AD-9099-E90D32B32966}" dt="2023-02-23T18:29:33.791" v="846" actId="26606"/>
          <ac:grpSpMkLst>
            <pc:docMk/>
            <pc:sldMk cId="3967702098" sldId="257"/>
            <ac:grpSpMk id="222" creationId="{30D050C3-946A-4155-B469-3FE5492E6E91}"/>
          </ac:grpSpMkLst>
        </pc:grpChg>
        <pc:grpChg chg="add del">
          <ac:chgData name="Aurelia" userId="839c59a1-2390-44cd-8b41-cd1aa24567d0" providerId="ADAL" clId="{C8C147DB-5233-47AD-9099-E90D32B32966}" dt="2023-02-23T18:29:34.527" v="848" actId="26606"/>
          <ac:grpSpMkLst>
            <pc:docMk/>
            <pc:sldMk cId="3967702098" sldId="257"/>
            <ac:grpSpMk id="227" creationId="{30D050C3-946A-4155-B469-3FE5492E6E91}"/>
          </ac:grpSpMkLst>
        </pc:grpChg>
        <pc:grpChg chg="add del">
          <ac:chgData name="Aurelia" userId="839c59a1-2390-44cd-8b41-cd1aa24567d0" providerId="ADAL" clId="{C8C147DB-5233-47AD-9099-E90D32B32966}" dt="2023-02-23T18:29:44.632" v="850" actId="26606"/>
          <ac:grpSpMkLst>
            <pc:docMk/>
            <pc:sldMk cId="3967702098" sldId="257"/>
            <ac:grpSpMk id="238" creationId="{30D050C3-946A-4155-B469-3FE5492E6E91}"/>
          </ac:grpSpMkLst>
        </pc:grpChg>
        <pc:grpChg chg="add del">
          <ac:chgData name="Aurelia" userId="839c59a1-2390-44cd-8b41-cd1aa24567d0" providerId="ADAL" clId="{C8C147DB-5233-47AD-9099-E90D32B32966}" dt="2023-02-23T18:29:46.075" v="852" actId="26606"/>
          <ac:grpSpMkLst>
            <pc:docMk/>
            <pc:sldMk cId="3967702098" sldId="257"/>
            <ac:grpSpMk id="242" creationId="{7C6B683D-13FA-4605-8648-01FC9C82FEC8}"/>
          </ac:grpSpMkLst>
        </pc:grpChg>
        <pc:grpChg chg="add del">
          <ac:chgData name="Aurelia" userId="839c59a1-2390-44cd-8b41-cd1aa24567d0" providerId="ADAL" clId="{C8C147DB-5233-47AD-9099-E90D32B32966}" dt="2023-02-23T18:29:46.075" v="852" actId="26606"/>
          <ac:grpSpMkLst>
            <pc:docMk/>
            <pc:sldMk cId="3967702098" sldId="257"/>
            <ac:grpSpMk id="251" creationId="{7B4E221E-E4F3-4D25-8DC8-8A3D08C830B4}"/>
          </ac:grpSpMkLst>
        </pc:grpChg>
        <pc:grpChg chg="add del">
          <ac:chgData name="Aurelia" userId="839c59a1-2390-44cd-8b41-cd1aa24567d0" providerId="ADAL" clId="{C8C147DB-5233-47AD-9099-E90D32B32966}" dt="2023-02-23T18:29:55.175" v="854" actId="26606"/>
          <ac:grpSpMkLst>
            <pc:docMk/>
            <pc:sldMk cId="3967702098" sldId="257"/>
            <ac:grpSpMk id="253" creationId="{30D050C3-946A-4155-B469-3FE5492E6E91}"/>
          </ac:grpSpMkLst>
        </pc:grpChg>
        <pc:grpChg chg="add del">
          <ac:chgData name="Aurelia" userId="839c59a1-2390-44cd-8b41-cd1aa24567d0" providerId="ADAL" clId="{C8C147DB-5233-47AD-9099-E90D32B32966}" dt="2023-02-23T18:30:03.554" v="856" actId="26606"/>
          <ac:grpSpMkLst>
            <pc:docMk/>
            <pc:sldMk cId="3967702098" sldId="257"/>
            <ac:grpSpMk id="258" creationId="{30D050C3-946A-4155-B469-3FE5492E6E91}"/>
          </ac:grpSpMkLst>
        </pc:grpChg>
        <pc:grpChg chg="add del">
          <ac:chgData name="Aurelia" userId="839c59a1-2390-44cd-8b41-cd1aa24567d0" providerId="ADAL" clId="{C8C147DB-5233-47AD-9099-E90D32B32966}" dt="2023-02-23T18:30:05.326" v="858" actId="26606"/>
          <ac:grpSpMkLst>
            <pc:docMk/>
            <pc:sldMk cId="3967702098" sldId="257"/>
            <ac:grpSpMk id="270" creationId="{0398FEF6-AD50-4FB1-815C-200E861E2B7C}"/>
          </ac:grpSpMkLst>
        </pc:grpChg>
        <pc:grpChg chg="add del">
          <ac:chgData name="Aurelia" userId="839c59a1-2390-44cd-8b41-cd1aa24567d0" providerId="ADAL" clId="{C8C147DB-5233-47AD-9099-E90D32B32966}" dt="2023-02-23T18:30:09.061" v="860" actId="26606"/>
          <ac:grpSpMkLst>
            <pc:docMk/>
            <pc:sldMk cId="3967702098" sldId="257"/>
            <ac:grpSpMk id="277" creationId="{0398FEF6-AD50-4FB1-815C-200E861E2B7C}"/>
          </ac:grpSpMkLst>
        </pc:grpChg>
        <pc:grpChg chg="add del">
          <ac:chgData name="Aurelia" userId="839c59a1-2390-44cd-8b41-cd1aa24567d0" providerId="ADAL" clId="{C8C147DB-5233-47AD-9099-E90D32B32966}" dt="2023-02-23T18:32:40.071" v="862" actId="26606"/>
          <ac:grpSpMkLst>
            <pc:docMk/>
            <pc:sldMk cId="3967702098" sldId="257"/>
            <ac:grpSpMk id="284" creationId="{0398FEF6-AD50-4FB1-815C-200E861E2B7C}"/>
          </ac:grpSpMkLst>
        </pc:grpChg>
        <pc:graphicFrameChg chg="add del">
          <ac:chgData name="Aurelia" userId="839c59a1-2390-44cd-8b41-cd1aa24567d0" providerId="ADAL" clId="{C8C147DB-5233-47AD-9099-E90D32B32966}" dt="2023-02-23T18:23:46.203" v="820" actId="26606"/>
          <ac:graphicFrameMkLst>
            <pc:docMk/>
            <pc:sldMk cId="3967702098" sldId="257"/>
            <ac:graphicFrameMk id="127" creationId="{A336B352-EFBE-20F1-2270-43F7E00E7B72}"/>
          </ac:graphicFrameMkLst>
        </pc:graphicFrameChg>
        <pc:graphicFrameChg chg="add mod modGraphic">
          <ac:chgData name="Aurelia" userId="839c59a1-2390-44cd-8b41-cd1aa24567d0" providerId="ADAL" clId="{C8C147DB-5233-47AD-9099-E90D32B32966}" dt="2023-02-23T19:09:51.197" v="1547"/>
          <ac:graphicFrameMkLst>
            <pc:docMk/>
            <pc:sldMk cId="3967702098" sldId="257"/>
            <ac:graphicFrameMk id="128" creationId="{AF361CC3-A3BF-4936-8DE0-DF9080506ABE}"/>
          </ac:graphicFrameMkLst>
        </pc:graphicFrameChg>
        <pc:graphicFrameChg chg="add del">
          <ac:chgData name="Aurelia" userId="839c59a1-2390-44cd-8b41-cd1aa24567d0" providerId="ADAL" clId="{C8C147DB-5233-47AD-9099-E90D32B32966}" dt="2023-02-23T18:23:58.643" v="822" actId="26606"/>
          <ac:graphicFrameMkLst>
            <pc:docMk/>
            <pc:sldMk cId="3967702098" sldId="257"/>
            <ac:graphicFrameMk id="129" creationId="{0E32A1D1-D07B-FC7B-843D-200C52C7AA7B}"/>
          </ac:graphicFrameMkLst>
        </pc:graphicFrameChg>
        <pc:graphicFrameChg chg="add del">
          <ac:chgData name="Aurelia" userId="839c59a1-2390-44cd-8b41-cd1aa24567d0" providerId="ADAL" clId="{C8C147DB-5233-47AD-9099-E90D32B32966}" dt="2023-02-23T18:27:10.425" v="824" actId="26606"/>
          <ac:graphicFrameMkLst>
            <pc:docMk/>
            <pc:sldMk cId="3967702098" sldId="257"/>
            <ac:graphicFrameMk id="131" creationId="{A336B352-EFBE-20F1-2270-43F7E00E7B72}"/>
          </ac:graphicFrameMkLst>
        </pc:graphicFrameChg>
        <pc:graphicFrameChg chg="add del mod modGraphic">
          <ac:chgData name="Aurelia" userId="839c59a1-2390-44cd-8b41-cd1aa24567d0" providerId="ADAL" clId="{C8C147DB-5233-47AD-9099-E90D32B32966}" dt="2023-02-23T18:34:25.056" v="876" actId="26606"/>
          <ac:graphicFrameMkLst>
            <pc:docMk/>
            <pc:sldMk cId="3967702098" sldId="257"/>
            <ac:graphicFrameMk id="133" creationId="{B2717037-88F9-D8D3-3D25-7432A382C7BE}"/>
          </ac:graphicFrameMkLst>
        </pc:graphicFrameChg>
        <pc:picChg chg="add mod">
          <ac:chgData name="Aurelia" userId="839c59a1-2390-44cd-8b41-cd1aa24567d0" providerId="ADAL" clId="{C8C147DB-5233-47AD-9099-E90D32B32966}" dt="2023-02-23T19:24:18.591" v="2042" actId="14100"/>
          <ac:picMkLst>
            <pc:docMk/>
            <pc:sldMk cId="3967702098" sldId="257"/>
            <ac:picMk id="5" creationId="{0C6F47F9-8AF3-3554-3B22-889412676472}"/>
          </ac:picMkLst>
        </pc:picChg>
      </pc:sldChg>
      <pc:sldChg chg="addSp delSp modSp new mod setBg modAnim delDesignElem">
        <pc:chgData name="Aurelia" userId="839c59a1-2390-44cd-8b41-cd1aa24567d0" providerId="ADAL" clId="{C8C147DB-5233-47AD-9099-E90D32B32966}" dt="2023-02-23T21:05:03.412" v="4883" actId="20577"/>
        <pc:sldMkLst>
          <pc:docMk/>
          <pc:sldMk cId="2352714459" sldId="258"/>
        </pc:sldMkLst>
        <pc:spChg chg="mod ord">
          <ac:chgData name="Aurelia" userId="839c59a1-2390-44cd-8b41-cd1aa24567d0" providerId="ADAL" clId="{C8C147DB-5233-47AD-9099-E90D32B32966}" dt="2023-02-23T20:15:28.719" v="3448" actId="1076"/>
          <ac:spMkLst>
            <pc:docMk/>
            <pc:sldMk cId="2352714459" sldId="258"/>
            <ac:spMk id="2" creationId="{D02265F3-4351-8107-763C-242239A22A22}"/>
          </ac:spMkLst>
        </pc:spChg>
        <pc:spChg chg="del mod">
          <ac:chgData name="Aurelia" userId="839c59a1-2390-44cd-8b41-cd1aa24567d0" providerId="ADAL" clId="{C8C147DB-5233-47AD-9099-E90D32B32966}" dt="2023-02-23T19:41:08.352" v="2260"/>
          <ac:spMkLst>
            <pc:docMk/>
            <pc:sldMk cId="2352714459" sldId="258"/>
            <ac:spMk id="3" creationId="{F1DFE429-1AF5-8B32-DCE0-FB6427C5EAD1}"/>
          </ac:spMkLst>
        </pc:spChg>
        <pc:spChg chg="add mod">
          <ac:chgData name="Aurelia" userId="839c59a1-2390-44cd-8b41-cd1aa24567d0" providerId="ADAL" clId="{C8C147DB-5233-47AD-9099-E90D32B32966}" dt="2023-02-23T21:05:03.412" v="4883" actId="20577"/>
          <ac:spMkLst>
            <pc:docMk/>
            <pc:sldMk cId="2352714459" sldId="258"/>
            <ac:spMk id="7" creationId="{B23687DF-7144-2EAF-1F5A-41153FD8037A}"/>
          </ac:spMkLst>
        </pc:spChg>
        <pc:spChg chg="add mod">
          <ac:chgData name="Aurelia" userId="839c59a1-2390-44cd-8b41-cd1aa24567d0" providerId="ADAL" clId="{C8C147DB-5233-47AD-9099-E90D32B32966}" dt="2023-02-23T20:51:12.781" v="4463" actId="20577"/>
          <ac:spMkLst>
            <pc:docMk/>
            <pc:sldMk cId="2352714459" sldId="258"/>
            <ac:spMk id="8" creationId="{F209906D-E077-3148-1CC3-30EB5D7CA93B}"/>
          </ac:spMkLst>
        </pc:spChg>
        <pc:spChg chg="add del">
          <ac:chgData name="Aurelia" userId="839c59a1-2390-44cd-8b41-cd1aa24567d0" providerId="ADAL" clId="{C8C147DB-5233-47AD-9099-E90D32B32966}" dt="2023-02-23T18:18:46.839" v="762" actId="26606"/>
          <ac:spMkLst>
            <pc:docMk/>
            <pc:sldMk cId="2352714459" sldId="258"/>
            <ac:spMk id="9" creationId="{97F832D9-9E09-40D4-AD67-47851A25D0B4}"/>
          </ac:spMkLst>
        </pc:spChg>
        <pc:spChg chg="add del">
          <ac:chgData name="Aurelia" userId="839c59a1-2390-44cd-8b41-cd1aa24567d0" providerId="ADAL" clId="{C8C147DB-5233-47AD-9099-E90D32B32966}" dt="2023-02-23T19:42:45.825" v="2270" actId="26606"/>
          <ac:spMkLst>
            <pc:docMk/>
            <pc:sldMk cId="2352714459" sldId="258"/>
            <ac:spMk id="10" creationId="{F127E8E9-A002-CD65-AEF4-E6111DE7391A}"/>
          </ac:spMkLst>
        </pc:spChg>
        <pc:spChg chg="add del">
          <ac:chgData name="Aurelia" userId="839c59a1-2390-44cd-8b41-cd1aa24567d0" providerId="ADAL" clId="{C8C147DB-5233-47AD-9099-E90D32B32966}" dt="2023-02-23T19:46:48.795" v="2286" actId="26606"/>
          <ac:spMkLst>
            <pc:docMk/>
            <pc:sldMk cId="2352714459" sldId="258"/>
            <ac:spMk id="13" creationId="{6325661F-9A92-471E-B4A6-1EAAD4C06392}"/>
          </ac:spMkLst>
        </pc:spChg>
        <pc:spChg chg="add del">
          <ac:chgData name="Aurelia" userId="839c59a1-2390-44cd-8b41-cd1aa24567d0" providerId="ADAL" clId="{C8C147DB-5233-47AD-9099-E90D32B32966}" dt="2023-02-23T19:42:44.288" v="2268" actId="26606"/>
          <ac:spMkLst>
            <pc:docMk/>
            <pc:sldMk cId="2352714459" sldId="258"/>
            <ac:spMk id="23" creationId="{6DC8E2D9-6729-4614-8667-C1016D3182E4}"/>
          </ac:spMkLst>
        </pc:spChg>
        <pc:spChg chg="add del">
          <ac:chgData name="Aurelia" userId="839c59a1-2390-44cd-8b41-cd1aa24567d0" providerId="ADAL" clId="{C8C147DB-5233-47AD-9099-E90D32B32966}" dt="2023-02-23T19:42:44.288" v="2268" actId="26606"/>
          <ac:spMkLst>
            <pc:docMk/>
            <pc:sldMk cId="2352714459" sldId="258"/>
            <ac:spMk id="25" creationId="{9C51935E-4A08-4AE4-8E13-F40CD3C4F1C4}"/>
          </ac:spMkLst>
        </pc:spChg>
        <pc:spChg chg="add del">
          <ac:chgData name="Aurelia" userId="839c59a1-2390-44cd-8b41-cd1aa24567d0" providerId="ADAL" clId="{C8C147DB-5233-47AD-9099-E90D32B32966}" dt="2023-02-23T19:42:45.825" v="2270" actId="26606"/>
          <ac:spMkLst>
            <pc:docMk/>
            <pc:sldMk cId="2352714459" sldId="258"/>
            <ac:spMk id="32" creationId="{6325661F-9A92-471E-B4A6-1EAAD4C06392}"/>
          </ac:spMkLst>
        </pc:spChg>
        <pc:spChg chg="add del">
          <ac:chgData name="Aurelia" userId="839c59a1-2390-44cd-8b41-cd1aa24567d0" providerId="ADAL" clId="{C8C147DB-5233-47AD-9099-E90D32B32966}" dt="2023-02-23T19:42:45.825" v="2270" actId="26606"/>
          <ac:spMkLst>
            <pc:docMk/>
            <pc:sldMk cId="2352714459" sldId="258"/>
            <ac:spMk id="35" creationId="{50C45BFF-5013-4DE4-A046-0D7CF000A71B}"/>
          </ac:spMkLst>
        </pc:spChg>
        <pc:spChg chg="add del">
          <ac:chgData name="Aurelia" userId="839c59a1-2390-44cd-8b41-cd1aa24567d0" providerId="ADAL" clId="{C8C147DB-5233-47AD-9099-E90D32B32966}" dt="2023-02-23T19:46:48.795" v="2286" actId="26606"/>
          <ac:spMkLst>
            <pc:docMk/>
            <pc:sldMk cId="2352714459" sldId="258"/>
            <ac:spMk id="37" creationId="{50C45BFF-5013-4DE4-A046-0D7CF000A71B}"/>
          </ac:spMkLst>
        </pc:spChg>
        <pc:spChg chg="add del mod">
          <ac:chgData name="Aurelia" userId="839c59a1-2390-44cd-8b41-cd1aa24567d0" providerId="ADAL" clId="{C8C147DB-5233-47AD-9099-E90D32B32966}" dt="2023-02-23T19:46:48.795" v="2286" actId="26606"/>
          <ac:spMkLst>
            <pc:docMk/>
            <pc:sldMk cId="2352714459" sldId="258"/>
            <ac:spMk id="38" creationId="{3AEC8C86-C73C-C131-E032-4AF438C98D65}"/>
          </ac:spMkLst>
        </pc:spChg>
        <pc:spChg chg="add del">
          <ac:chgData name="Aurelia" userId="839c59a1-2390-44cd-8b41-cd1aa24567d0" providerId="ADAL" clId="{C8C147DB-5233-47AD-9099-E90D32B32966}" dt="2023-02-23T19:45:49.503" v="2277" actId="26606"/>
          <ac:spMkLst>
            <pc:docMk/>
            <pc:sldMk cId="2352714459" sldId="258"/>
            <ac:spMk id="43" creationId="{81C8C0F4-5C44-4C3F-B321-5CB3E2BABC2C}"/>
          </ac:spMkLst>
        </pc:spChg>
        <pc:spChg chg="add del">
          <ac:chgData name="Aurelia" userId="839c59a1-2390-44cd-8b41-cd1aa24567d0" providerId="ADAL" clId="{C8C147DB-5233-47AD-9099-E90D32B32966}" dt="2023-02-23T19:45:49.503" v="2277" actId="26606"/>
          <ac:spMkLst>
            <pc:docMk/>
            <pc:sldMk cId="2352714459" sldId="258"/>
            <ac:spMk id="50" creationId="{837F2C8F-CC11-4A18-AA7E-AE8C022CDCC8}"/>
          </ac:spMkLst>
        </pc:spChg>
        <pc:spChg chg="add del">
          <ac:chgData name="Aurelia" userId="839c59a1-2390-44cd-8b41-cd1aa24567d0" providerId="ADAL" clId="{C8C147DB-5233-47AD-9099-E90D32B32966}" dt="2023-02-23T19:45:59.730" v="2279" actId="26606"/>
          <ac:spMkLst>
            <pc:docMk/>
            <pc:sldMk cId="2352714459" sldId="258"/>
            <ac:spMk id="52" creationId="{6325661F-9A92-471E-B4A6-1EAAD4C06392}"/>
          </ac:spMkLst>
        </pc:spChg>
        <pc:spChg chg="add del">
          <ac:chgData name="Aurelia" userId="839c59a1-2390-44cd-8b41-cd1aa24567d0" providerId="ADAL" clId="{C8C147DB-5233-47AD-9099-E90D32B32966}" dt="2023-02-23T19:46:39.436" v="2283" actId="26606"/>
          <ac:spMkLst>
            <pc:docMk/>
            <pc:sldMk cId="2352714459" sldId="258"/>
            <ac:spMk id="55" creationId="{6DC8E2D9-6729-4614-8667-C1016D3182E4}"/>
          </ac:spMkLst>
        </pc:spChg>
        <pc:spChg chg="add del">
          <ac:chgData name="Aurelia" userId="839c59a1-2390-44cd-8b41-cd1aa24567d0" providerId="ADAL" clId="{C8C147DB-5233-47AD-9099-E90D32B32966}" dt="2023-02-23T19:46:00.966" v="2281" actId="26606"/>
          <ac:spMkLst>
            <pc:docMk/>
            <pc:sldMk cId="2352714459" sldId="258"/>
            <ac:spMk id="58" creationId="{6325661F-9A92-471E-B4A6-1EAAD4C06392}"/>
          </ac:spMkLst>
        </pc:spChg>
        <pc:spChg chg="add del">
          <ac:chgData name="Aurelia" userId="839c59a1-2390-44cd-8b41-cd1aa24567d0" providerId="ADAL" clId="{C8C147DB-5233-47AD-9099-E90D32B32966}" dt="2023-02-23T19:46:00.966" v="2281" actId="26606"/>
          <ac:spMkLst>
            <pc:docMk/>
            <pc:sldMk cId="2352714459" sldId="258"/>
            <ac:spMk id="60" creationId="{50C45BFF-5013-4DE4-A046-0D7CF000A71B}"/>
          </ac:spMkLst>
        </pc:spChg>
        <pc:spChg chg="add del">
          <ac:chgData name="Aurelia" userId="839c59a1-2390-44cd-8b41-cd1aa24567d0" providerId="ADAL" clId="{C8C147DB-5233-47AD-9099-E90D32B32966}" dt="2023-02-23T19:46:48.779" v="2285" actId="26606"/>
          <ac:spMkLst>
            <pc:docMk/>
            <pc:sldMk cId="2352714459" sldId="258"/>
            <ac:spMk id="81" creationId="{6325661F-9A92-471E-B4A6-1EAAD4C06392}"/>
          </ac:spMkLst>
        </pc:spChg>
        <pc:spChg chg="add del">
          <ac:chgData name="Aurelia" userId="839c59a1-2390-44cd-8b41-cd1aa24567d0" providerId="ADAL" clId="{C8C147DB-5233-47AD-9099-E90D32B32966}" dt="2023-02-23T19:46:48.779" v="2285" actId="26606"/>
          <ac:spMkLst>
            <pc:docMk/>
            <pc:sldMk cId="2352714459" sldId="258"/>
            <ac:spMk id="82" creationId="{50C45BFF-5013-4DE4-A046-0D7CF000A71B}"/>
          </ac:spMkLst>
        </pc:spChg>
        <pc:spChg chg="add del">
          <ac:chgData name="Aurelia" userId="839c59a1-2390-44cd-8b41-cd1aa24567d0" providerId="ADAL" clId="{C8C147DB-5233-47AD-9099-E90D32B32966}" dt="2023-02-23T19:46:48.779" v="2285" actId="26606"/>
          <ac:spMkLst>
            <pc:docMk/>
            <pc:sldMk cId="2352714459" sldId="258"/>
            <ac:spMk id="85" creationId="{3AEC8C86-C73C-C131-E032-4AF438C98D65}"/>
          </ac:spMkLst>
        </pc:spChg>
        <pc:spChg chg="add del">
          <ac:chgData name="Aurelia" userId="839c59a1-2390-44cd-8b41-cd1aa24567d0" providerId="ADAL" clId="{C8C147DB-5233-47AD-9099-E90D32B32966}" dt="2023-02-23T19:47:21.799" v="2291" actId="26606"/>
          <ac:spMkLst>
            <pc:docMk/>
            <pc:sldMk cId="2352714459" sldId="258"/>
            <ac:spMk id="87" creationId="{6325661F-9A92-471E-B4A6-1EAAD4C06392}"/>
          </ac:spMkLst>
        </pc:spChg>
        <pc:spChg chg="add del">
          <ac:chgData name="Aurelia" userId="839c59a1-2390-44cd-8b41-cd1aa24567d0" providerId="ADAL" clId="{C8C147DB-5233-47AD-9099-E90D32B32966}" dt="2023-02-23T19:47:21.799" v="2291" actId="26606"/>
          <ac:spMkLst>
            <pc:docMk/>
            <pc:sldMk cId="2352714459" sldId="258"/>
            <ac:spMk id="88" creationId="{3AEC8C86-C73C-C131-E032-4AF438C98D65}"/>
          </ac:spMkLst>
        </pc:spChg>
        <pc:spChg chg="add del">
          <ac:chgData name="Aurelia" userId="839c59a1-2390-44cd-8b41-cd1aa24567d0" providerId="ADAL" clId="{C8C147DB-5233-47AD-9099-E90D32B32966}" dt="2023-02-23T20:36:57.205" v="3952"/>
          <ac:spMkLst>
            <pc:docMk/>
            <pc:sldMk cId="2352714459" sldId="258"/>
            <ac:spMk id="103" creationId="{50C45BFF-5013-4DE4-A046-0D7CF000A71B}"/>
          </ac:spMkLst>
        </pc:spChg>
        <pc:spChg chg="add del">
          <ac:chgData name="Aurelia" userId="839c59a1-2390-44cd-8b41-cd1aa24567d0" providerId="ADAL" clId="{C8C147DB-5233-47AD-9099-E90D32B32966}" dt="2023-02-23T19:47:09.423" v="2288" actId="26606"/>
          <ac:spMkLst>
            <pc:docMk/>
            <pc:sldMk cId="2352714459" sldId="258"/>
            <ac:spMk id="108" creationId="{6DC8E2D9-6729-4614-8667-C1016D3182E4}"/>
          </ac:spMkLst>
        </pc:spChg>
        <pc:spChg chg="add del">
          <ac:chgData name="Aurelia" userId="839c59a1-2390-44cd-8b41-cd1aa24567d0" providerId="ADAL" clId="{C8C147DB-5233-47AD-9099-E90D32B32966}" dt="2023-02-23T19:47:09.423" v="2288" actId="26606"/>
          <ac:spMkLst>
            <pc:docMk/>
            <pc:sldMk cId="2352714459" sldId="258"/>
            <ac:spMk id="110" creationId="{9C51935E-4A08-4AE4-8E13-F40CD3C4F1C4}"/>
          </ac:spMkLst>
        </pc:spChg>
        <pc:spChg chg="add del">
          <ac:chgData name="Aurelia" userId="839c59a1-2390-44cd-8b41-cd1aa24567d0" providerId="ADAL" clId="{C8C147DB-5233-47AD-9099-E90D32B32966}" dt="2023-02-23T19:47:09.423" v="2288" actId="26606"/>
          <ac:spMkLst>
            <pc:docMk/>
            <pc:sldMk cId="2352714459" sldId="258"/>
            <ac:spMk id="124" creationId="{8CED433A-4441-4EF2-A360-2D5C19C7F3CD}"/>
          </ac:spMkLst>
        </pc:spChg>
        <pc:spChg chg="add del">
          <ac:chgData name="Aurelia" userId="839c59a1-2390-44cd-8b41-cd1aa24567d0" providerId="ADAL" clId="{C8C147DB-5233-47AD-9099-E90D32B32966}" dt="2023-02-23T19:47:21.784" v="2290" actId="26606"/>
          <ac:spMkLst>
            <pc:docMk/>
            <pc:sldMk cId="2352714459" sldId="258"/>
            <ac:spMk id="126" creationId="{6325661F-9A92-471E-B4A6-1EAAD4C06392}"/>
          </ac:spMkLst>
        </pc:spChg>
        <pc:spChg chg="add del">
          <ac:chgData name="Aurelia" userId="839c59a1-2390-44cd-8b41-cd1aa24567d0" providerId="ADAL" clId="{C8C147DB-5233-47AD-9099-E90D32B32966}" dt="2023-02-23T19:47:21.784" v="2290" actId="26606"/>
          <ac:spMkLst>
            <pc:docMk/>
            <pc:sldMk cId="2352714459" sldId="258"/>
            <ac:spMk id="127" creationId="{3AEC8C86-C73C-C131-E032-4AF438C98D65}"/>
          </ac:spMkLst>
        </pc:spChg>
        <pc:spChg chg="add del">
          <ac:chgData name="Aurelia" userId="839c59a1-2390-44cd-8b41-cd1aa24567d0" providerId="ADAL" clId="{C8C147DB-5233-47AD-9099-E90D32B32966}" dt="2023-02-23T20:36:57.205" v="3952"/>
          <ac:spMkLst>
            <pc:docMk/>
            <pc:sldMk cId="2352714459" sldId="258"/>
            <ac:spMk id="131" creationId="{6325661F-9A92-471E-B4A6-1EAAD4C06392}"/>
          </ac:spMkLst>
        </pc:spChg>
        <pc:spChg chg="add mod ord">
          <ac:chgData name="Aurelia" userId="839c59a1-2390-44cd-8b41-cd1aa24567d0" providerId="ADAL" clId="{C8C147DB-5233-47AD-9099-E90D32B32966}" dt="2023-02-23T20:23:00.270" v="3577" actId="14100"/>
          <ac:spMkLst>
            <pc:docMk/>
            <pc:sldMk cId="2352714459" sldId="258"/>
            <ac:spMk id="134" creationId="{3AEC8C86-C73C-C131-E032-4AF438C98D65}"/>
          </ac:spMkLst>
        </pc:spChg>
        <pc:grpChg chg="add del">
          <ac:chgData name="Aurelia" userId="839c59a1-2390-44cd-8b41-cd1aa24567d0" providerId="ADAL" clId="{C8C147DB-5233-47AD-9099-E90D32B32966}" dt="2023-02-23T19:42:44.288" v="2268" actId="26606"/>
          <ac:grpSpMkLst>
            <pc:docMk/>
            <pc:sldMk cId="2352714459" sldId="258"/>
            <ac:grpSpMk id="11" creationId="{BF4E480B-94D6-46F9-A2B6-B98D311FDC19}"/>
          </ac:grpSpMkLst>
        </pc:grpChg>
        <pc:grpChg chg="add del">
          <ac:chgData name="Aurelia" userId="839c59a1-2390-44cd-8b41-cd1aa24567d0" providerId="ADAL" clId="{C8C147DB-5233-47AD-9099-E90D32B32966}" dt="2023-02-23T19:42:45.825" v="2270" actId="26606"/>
          <ac:grpSpMkLst>
            <pc:docMk/>
            <pc:sldMk cId="2352714459" sldId="258"/>
            <ac:grpSpMk id="15" creationId="{0398FEF6-AD50-4FB1-815C-200E861E2B7C}"/>
          </ac:grpSpMkLst>
        </pc:grpChg>
        <pc:grpChg chg="add del">
          <ac:chgData name="Aurelia" userId="839c59a1-2390-44cd-8b41-cd1aa24567d0" providerId="ADAL" clId="{C8C147DB-5233-47AD-9099-E90D32B32966}" dt="2023-02-23T19:46:48.795" v="2286" actId="26606"/>
          <ac:grpSpMkLst>
            <pc:docMk/>
            <pc:sldMk cId="2352714459" sldId="258"/>
            <ac:grpSpMk id="17" creationId="{0398FEF6-AD50-4FB1-815C-200E861E2B7C}"/>
          </ac:grpSpMkLst>
        </pc:grpChg>
        <pc:grpChg chg="add del">
          <ac:chgData name="Aurelia" userId="839c59a1-2390-44cd-8b41-cd1aa24567d0" providerId="ADAL" clId="{C8C147DB-5233-47AD-9099-E90D32B32966}" dt="2023-02-23T19:42:44.288" v="2268" actId="26606"/>
          <ac:grpSpMkLst>
            <pc:docMk/>
            <pc:sldMk cId="2352714459" sldId="258"/>
            <ac:grpSpMk id="27" creationId="{4B7AF231-444C-44D0-B791-BAFE395E36AC}"/>
          </ac:grpSpMkLst>
        </pc:grpChg>
        <pc:grpChg chg="add del">
          <ac:chgData name="Aurelia" userId="839c59a1-2390-44cd-8b41-cd1aa24567d0" providerId="ADAL" clId="{C8C147DB-5233-47AD-9099-E90D32B32966}" dt="2023-02-23T19:45:49.503" v="2277" actId="26606"/>
          <ac:grpSpMkLst>
            <pc:docMk/>
            <pc:sldMk cId="2352714459" sldId="258"/>
            <ac:grpSpMk id="45" creationId="{987A62DB-71D7-497D-BE1C-933ECB515A68}"/>
          </ac:grpSpMkLst>
        </pc:grpChg>
        <pc:grpChg chg="add del">
          <ac:chgData name="Aurelia" userId="839c59a1-2390-44cd-8b41-cd1aa24567d0" providerId="ADAL" clId="{C8C147DB-5233-47AD-9099-E90D32B32966}" dt="2023-02-23T19:46:48.779" v="2285" actId="26606"/>
          <ac:grpSpMkLst>
            <pc:docMk/>
            <pc:sldMk cId="2352714459" sldId="258"/>
            <ac:grpSpMk id="47" creationId="{0398FEF6-AD50-4FB1-815C-200E861E2B7C}"/>
          </ac:grpSpMkLst>
        </pc:grpChg>
        <pc:grpChg chg="add del">
          <ac:chgData name="Aurelia" userId="839c59a1-2390-44cd-8b41-cd1aa24567d0" providerId="ADAL" clId="{C8C147DB-5233-47AD-9099-E90D32B32966}" dt="2023-02-23T19:45:59.730" v="2279" actId="26606"/>
          <ac:grpSpMkLst>
            <pc:docMk/>
            <pc:sldMk cId="2352714459" sldId="258"/>
            <ac:grpSpMk id="53" creationId="{29CAC6BF-498D-4340-90E8-B31574952794}"/>
          </ac:grpSpMkLst>
        </pc:grpChg>
        <pc:grpChg chg="add del">
          <ac:chgData name="Aurelia" userId="839c59a1-2390-44cd-8b41-cd1aa24567d0" providerId="ADAL" clId="{C8C147DB-5233-47AD-9099-E90D32B32966}" dt="2023-02-23T19:46:39.436" v="2283" actId="26606"/>
          <ac:grpSpMkLst>
            <pc:docMk/>
            <pc:sldMk cId="2352714459" sldId="258"/>
            <ac:grpSpMk id="57" creationId="{5697E9DF-ECF5-4EA6-8E3F-160752B8892D}"/>
          </ac:grpSpMkLst>
        </pc:grpChg>
        <pc:grpChg chg="add del">
          <ac:chgData name="Aurelia" userId="839c59a1-2390-44cd-8b41-cd1aa24567d0" providerId="ADAL" clId="{C8C147DB-5233-47AD-9099-E90D32B32966}" dt="2023-02-23T19:46:00.966" v="2281" actId="26606"/>
          <ac:grpSpMkLst>
            <pc:docMk/>
            <pc:sldMk cId="2352714459" sldId="258"/>
            <ac:grpSpMk id="59" creationId="{0398FEF6-AD50-4FB1-815C-200E861E2B7C}"/>
          </ac:grpSpMkLst>
        </pc:grpChg>
        <pc:grpChg chg="add del">
          <ac:chgData name="Aurelia" userId="839c59a1-2390-44cd-8b41-cd1aa24567d0" providerId="ADAL" clId="{C8C147DB-5233-47AD-9099-E90D32B32966}" dt="2023-02-23T19:46:39.436" v="2283" actId="26606"/>
          <ac:grpSpMkLst>
            <pc:docMk/>
            <pc:sldMk cId="2352714459" sldId="258"/>
            <ac:grpSpMk id="69" creationId="{BF4E480B-94D6-46F9-A2B6-B98D311FDC19}"/>
          </ac:grpSpMkLst>
        </pc:grpChg>
        <pc:grpChg chg="add del">
          <ac:chgData name="Aurelia" userId="839c59a1-2390-44cd-8b41-cd1aa24567d0" providerId="ADAL" clId="{C8C147DB-5233-47AD-9099-E90D32B32966}" dt="2023-02-23T19:47:21.799" v="2291" actId="26606"/>
          <ac:grpSpMkLst>
            <pc:docMk/>
            <pc:sldMk cId="2352714459" sldId="258"/>
            <ac:grpSpMk id="89" creationId="{29CAC6BF-498D-4340-90E8-B31574952794}"/>
          </ac:grpSpMkLst>
        </pc:grpChg>
        <pc:grpChg chg="add del">
          <ac:chgData name="Aurelia" userId="839c59a1-2390-44cd-8b41-cd1aa24567d0" providerId="ADAL" clId="{C8C147DB-5233-47AD-9099-E90D32B32966}" dt="2023-02-23T19:47:09.423" v="2288" actId="26606"/>
          <ac:grpSpMkLst>
            <pc:docMk/>
            <pc:sldMk cId="2352714459" sldId="258"/>
            <ac:grpSpMk id="96" creationId="{BF4E480B-94D6-46F9-A2B6-B98D311FDC19}"/>
          </ac:grpSpMkLst>
        </pc:grpChg>
        <pc:grpChg chg="add del">
          <ac:chgData name="Aurelia" userId="839c59a1-2390-44cd-8b41-cd1aa24567d0" providerId="ADAL" clId="{C8C147DB-5233-47AD-9099-E90D32B32966}" dt="2023-02-23T20:36:57.205" v="3952"/>
          <ac:grpSpMkLst>
            <pc:docMk/>
            <pc:sldMk cId="2352714459" sldId="258"/>
            <ac:grpSpMk id="98" creationId="{0398FEF6-AD50-4FB1-815C-200E861E2B7C}"/>
          </ac:grpSpMkLst>
        </pc:grpChg>
        <pc:grpChg chg="add del">
          <ac:chgData name="Aurelia" userId="839c59a1-2390-44cd-8b41-cd1aa24567d0" providerId="ADAL" clId="{C8C147DB-5233-47AD-9099-E90D32B32966}" dt="2023-02-23T19:47:09.423" v="2288" actId="26606"/>
          <ac:grpSpMkLst>
            <pc:docMk/>
            <pc:sldMk cId="2352714459" sldId="258"/>
            <ac:grpSpMk id="112" creationId="{6E2935B3-43F9-4F49-AEEE-A09015DDFF57}"/>
          </ac:grpSpMkLst>
        </pc:grpChg>
        <pc:grpChg chg="add del">
          <ac:chgData name="Aurelia" userId="839c59a1-2390-44cd-8b41-cd1aa24567d0" providerId="ADAL" clId="{C8C147DB-5233-47AD-9099-E90D32B32966}" dt="2023-02-23T19:47:21.784" v="2290" actId="26606"/>
          <ac:grpSpMkLst>
            <pc:docMk/>
            <pc:sldMk cId="2352714459" sldId="258"/>
            <ac:grpSpMk id="128" creationId="{29CAC6BF-498D-4340-90E8-B31574952794}"/>
          </ac:grpSpMkLst>
        </pc:grpChg>
        <pc:graphicFrameChg chg="add del">
          <ac:chgData name="Aurelia" userId="839c59a1-2390-44cd-8b41-cd1aa24567d0" providerId="ADAL" clId="{C8C147DB-5233-47AD-9099-E90D32B32966}" dt="2023-02-23T18:18:46.839" v="762" actId="26606"/>
          <ac:graphicFrameMkLst>
            <pc:docMk/>
            <pc:sldMk cId="2352714459" sldId="258"/>
            <ac:graphicFrameMk id="5" creationId="{E0F40604-6B23-5C20-025A-287135D706AE}"/>
          </ac:graphicFrameMkLst>
        </pc:graphicFrameChg>
        <pc:picChg chg="add mod ord">
          <ac:chgData name="Aurelia" userId="839c59a1-2390-44cd-8b41-cd1aa24567d0" providerId="ADAL" clId="{C8C147DB-5233-47AD-9099-E90D32B32966}" dt="2023-02-23T19:50:20.509" v="2341" actId="1440"/>
          <ac:picMkLst>
            <pc:docMk/>
            <pc:sldMk cId="2352714459" sldId="258"/>
            <ac:picMk id="6" creationId="{27EF76DA-97CA-AE5E-9831-FEDA1F700144}"/>
          </ac:picMkLst>
        </pc:picChg>
      </pc:sldChg>
      <pc:sldChg chg="addSp delSp modSp new mod setBg">
        <pc:chgData name="Aurelia" userId="839c59a1-2390-44cd-8b41-cd1aa24567d0" providerId="ADAL" clId="{C8C147DB-5233-47AD-9099-E90D32B32966}" dt="2023-02-23T21:22:57.925" v="5286" actId="255"/>
        <pc:sldMkLst>
          <pc:docMk/>
          <pc:sldMk cId="3768413610" sldId="259"/>
        </pc:sldMkLst>
        <pc:spChg chg="mod">
          <ac:chgData name="Aurelia" userId="839c59a1-2390-44cd-8b41-cd1aa24567d0" providerId="ADAL" clId="{C8C147DB-5233-47AD-9099-E90D32B32966}" dt="2023-02-23T21:21:58.444" v="5280" actId="26606"/>
          <ac:spMkLst>
            <pc:docMk/>
            <pc:sldMk cId="3768413610" sldId="259"/>
            <ac:spMk id="2" creationId="{82455E2F-9E6B-C615-77D9-8D673B090DF2}"/>
          </ac:spMkLst>
        </pc:spChg>
        <pc:spChg chg="add del mod">
          <ac:chgData name="Aurelia" userId="839c59a1-2390-44cd-8b41-cd1aa24567d0" providerId="ADAL" clId="{C8C147DB-5233-47AD-9099-E90D32B32966}" dt="2023-02-23T21:21:58.444" v="5280" actId="26606"/>
          <ac:spMkLst>
            <pc:docMk/>
            <pc:sldMk cId="3768413610" sldId="259"/>
            <ac:spMk id="3" creationId="{502AE4A9-4E0E-BF08-92DC-D071CBA7EC6E}"/>
          </ac:spMkLst>
        </pc:spChg>
        <pc:spChg chg="add mod">
          <ac:chgData name="Aurelia" userId="839c59a1-2390-44cd-8b41-cd1aa24567d0" providerId="ADAL" clId="{C8C147DB-5233-47AD-9099-E90D32B32966}" dt="2023-02-23T21:22:45.268" v="5285" actId="571"/>
          <ac:spMkLst>
            <pc:docMk/>
            <pc:sldMk cId="3768413610" sldId="259"/>
            <ac:spMk id="4" creationId="{5D5A904E-AE77-B653-7337-C34980E29970}"/>
          </ac:spMkLst>
        </pc:spChg>
        <pc:spChg chg="add del">
          <ac:chgData name="Aurelia" userId="839c59a1-2390-44cd-8b41-cd1aa24567d0" providerId="ADAL" clId="{C8C147DB-5233-47AD-9099-E90D32B32966}" dt="2023-02-23T21:21:52.965" v="5275" actId="26606"/>
          <ac:spMkLst>
            <pc:docMk/>
            <pc:sldMk cId="3768413610" sldId="259"/>
            <ac:spMk id="8" creationId="{7BA10581-08F2-4D9E-8CB4-07ECFEE95EE6}"/>
          </ac:spMkLst>
        </pc:spChg>
        <pc:spChg chg="add del">
          <ac:chgData name="Aurelia" userId="839c59a1-2390-44cd-8b41-cd1aa24567d0" providerId="ADAL" clId="{C8C147DB-5233-47AD-9099-E90D32B32966}" dt="2023-02-23T21:21:54.187" v="5277" actId="26606"/>
          <ac:spMkLst>
            <pc:docMk/>
            <pc:sldMk cId="3768413610" sldId="259"/>
            <ac:spMk id="9" creationId="{612418FA-DACC-47F9-B701-44B7143C9DEF}"/>
          </ac:spMkLst>
        </pc:spChg>
        <pc:spChg chg="add del">
          <ac:chgData name="Aurelia" userId="839c59a1-2390-44cd-8b41-cd1aa24567d0" providerId="ADAL" clId="{C8C147DB-5233-47AD-9099-E90D32B32966}" dt="2023-02-23T21:21:54.187" v="5277" actId="26606"/>
          <ac:spMkLst>
            <pc:docMk/>
            <pc:sldMk cId="3768413610" sldId="259"/>
            <ac:spMk id="23" creationId="{9D8267F7-1115-4F9A-BEF5-BB6664BCF0DB}"/>
          </ac:spMkLst>
        </pc:spChg>
        <pc:spChg chg="add del">
          <ac:chgData name="Aurelia" userId="839c59a1-2390-44cd-8b41-cd1aa24567d0" providerId="ADAL" clId="{C8C147DB-5233-47AD-9099-E90D32B32966}" dt="2023-02-23T21:21:58.413" v="5279" actId="26606"/>
          <ac:spMkLst>
            <pc:docMk/>
            <pc:sldMk cId="3768413610" sldId="259"/>
            <ac:spMk id="28" creationId="{7BA10581-08F2-4D9E-8CB4-07ECFEE95EE6}"/>
          </ac:spMkLst>
        </pc:spChg>
        <pc:spChg chg="add del">
          <ac:chgData name="Aurelia" userId="839c59a1-2390-44cd-8b41-cd1aa24567d0" providerId="ADAL" clId="{C8C147DB-5233-47AD-9099-E90D32B32966}" dt="2023-02-23T21:21:58.413" v="5279" actId="26606"/>
          <ac:spMkLst>
            <pc:docMk/>
            <pc:sldMk cId="3768413610" sldId="259"/>
            <ac:spMk id="30" creationId="{502AE4A9-4E0E-BF08-92DC-D071CBA7EC6E}"/>
          </ac:spMkLst>
        </pc:spChg>
        <pc:spChg chg="add">
          <ac:chgData name="Aurelia" userId="839c59a1-2390-44cd-8b41-cd1aa24567d0" providerId="ADAL" clId="{C8C147DB-5233-47AD-9099-E90D32B32966}" dt="2023-02-23T21:21:58.444" v="5280" actId="26606"/>
          <ac:spMkLst>
            <pc:docMk/>
            <pc:sldMk cId="3768413610" sldId="259"/>
            <ac:spMk id="32" creationId="{7BA10581-08F2-4D9E-8CB4-07ECFEE95EE6}"/>
          </ac:spMkLst>
        </pc:spChg>
        <pc:spChg chg="add mod">
          <ac:chgData name="Aurelia" userId="839c59a1-2390-44cd-8b41-cd1aa24567d0" providerId="ADAL" clId="{C8C147DB-5233-47AD-9099-E90D32B32966}" dt="2023-02-23T21:22:57.925" v="5286" actId="255"/>
          <ac:spMkLst>
            <pc:docMk/>
            <pc:sldMk cId="3768413610" sldId="259"/>
            <ac:spMk id="38" creationId="{502AE4A9-4E0E-BF08-92DC-D071CBA7EC6E}"/>
          </ac:spMkLst>
        </pc:spChg>
        <pc:grpChg chg="add del">
          <ac:chgData name="Aurelia" userId="839c59a1-2390-44cd-8b41-cd1aa24567d0" providerId="ADAL" clId="{C8C147DB-5233-47AD-9099-E90D32B32966}" dt="2023-02-23T21:21:52.965" v="5275" actId="26606"/>
          <ac:grpSpMkLst>
            <pc:docMk/>
            <pc:sldMk cId="3768413610" sldId="259"/>
            <ac:grpSpMk id="10" creationId="{59E2092A-4250-4BDD-AC6C-CA57E30DDD57}"/>
          </ac:grpSpMkLst>
        </pc:grpChg>
        <pc:grpChg chg="add del">
          <ac:chgData name="Aurelia" userId="839c59a1-2390-44cd-8b41-cd1aa24567d0" providerId="ADAL" clId="{C8C147DB-5233-47AD-9099-E90D32B32966}" dt="2023-02-23T21:21:54.187" v="5277" actId="26606"/>
          <ac:grpSpMkLst>
            <pc:docMk/>
            <pc:sldMk cId="3768413610" sldId="259"/>
            <ac:grpSpMk id="22" creationId="{7C6B683D-13FA-4605-8648-01FC9C82FEC8}"/>
          </ac:grpSpMkLst>
        </pc:grpChg>
        <pc:grpChg chg="add del">
          <ac:chgData name="Aurelia" userId="839c59a1-2390-44cd-8b41-cd1aa24567d0" providerId="ADAL" clId="{C8C147DB-5233-47AD-9099-E90D32B32966}" dt="2023-02-23T21:21:58.413" v="5279" actId="26606"/>
          <ac:grpSpMkLst>
            <pc:docMk/>
            <pc:sldMk cId="3768413610" sldId="259"/>
            <ac:grpSpMk id="29" creationId="{59E2092A-4250-4BDD-AC6C-CA57E30DDD57}"/>
          </ac:grpSpMkLst>
        </pc:grpChg>
        <pc:grpChg chg="add">
          <ac:chgData name="Aurelia" userId="839c59a1-2390-44cd-8b41-cd1aa24567d0" providerId="ADAL" clId="{C8C147DB-5233-47AD-9099-E90D32B32966}" dt="2023-02-23T21:21:58.444" v="5280" actId="26606"/>
          <ac:grpSpMkLst>
            <pc:docMk/>
            <pc:sldMk cId="3768413610" sldId="259"/>
            <ac:grpSpMk id="33" creationId="{59E2092A-4250-4BDD-AC6C-CA57E30DDD57}"/>
          </ac:grpSpMkLst>
        </pc:grpChg>
        <pc:graphicFrameChg chg="add del">
          <ac:chgData name="Aurelia" userId="839c59a1-2390-44cd-8b41-cd1aa24567d0" providerId="ADAL" clId="{C8C147DB-5233-47AD-9099-E90D32B32966}" dt="2023-02-23T21:21:54.187" v="5277" actId="26606"/>
          <ac:graphicFrameMkLst>
            <pc:docMk/>
            <pc:sldMk cId="3768413610" sldId="259"/>
            <ac:graphicFrameMk id="5" creationId="{7538C831-2F35-612D-AE29-F92217B1EEA7}"/>
          </ac:graphicFrameMkLst>
        </pc:graphicFrameChg>
      </pc:sldChg>
      <pc:sldMasterChg chg="del delSldLayout">
        <pc:chgData name="Aurelia" userId="839c59a1-2390-44cd-8b41-cd1aa24567d0" providerId="ADAL" clId="{C8C147DB-5233-47AD-9099-E90D32B32966}" dt="2023-02-23T17:25:13.956" v="6" actId="26606"/>
        <pc:sldMasterMkLst>
          <pc:docMk/>
          <pc:sldMasterMk cId="3384237456" sldId="2147483648"/>
        </pc:sldMasterMkLst>
        <pc:sldLayoutChg chg="del">
          <pc:chgData name="Aurelia" userId="839c59a1-2390-44cd-8b41-cd1aa24567d0" providerId="ADAL" clId="{C8C147DB-5233-47AD-9099-E90D32B32966}" dt="2023-02-23T17:25:13.956" v="6" actId="26606"/>
          <pc:sldLayoutMkLst>
            <pc:docMk/>
            <pc:sldMasterMk cId="3384237456" sldId="2147483648"/>
            <pc:sldLayoutMk cId="3189894960" sldId="2147483649"/>
          </pc:sldLayoutMkLst>
        </pc:sldLayoutChg>
        <pc:sldLayoutChg chg="del">
          <pc:chgData name="Aurelia" userId="839c59a1-2390-44cd-8b41-cd1aa24567d0" providerId="ADAL" clId="{C8C147DB-5233-47AD-9099-E90D32B32966}" dt="2023-02-23T17:25:13.956" v="6" actId="26606"/>
          <pc:sldLayoutMkLst>
            <pc:docMk/>
            <pc:sldMasterMk cId="3384237456" sldId="2147483648"/>
            <pc:sldLayoutMk cId="3809787125" sldId="2147483650"/>
          </pc:sldLayoutMkLst>
        </pc:sldLayoutChg>
        <pc:sldLayoutChg chg="del">
          <pc:chgData name="Aurelia" userId="839c59a1-2390-44cd-8b41-cd1aa24567d0" providerId="ADAL" clId="{C8C147DB-5233-47AD-9099-E90D32B32966}" dt="2023-02-23T17:25:13.956" v="6" actId="26606"/>
          <pc:sldLayoutMkLst>
            <pc:docMk/>
            <pc:sldMasterMk cId="3384237456" sldId="2147483648"/>
            <pc:sldLayoutMk cId="3470145722" sldId="2147483651"/>
          </pc:sldLayoutMkLst>
        </pc:sldLayoutChg>
        <pc:sldLayoutChg chg="del">
          <pc:chgData name="Aurelia" userId="839c59a1-2390-44cd-8b41-cd1aa24567d0" providerId="ADAL" clId="{C8C147DB-5233-47AD-9099-E90D32B32966}" dt="2023-02-23T17:25:13.956" v="6" actId="26606"/>
          <pc:sldLayoutMkLst>
            <pc:docMk/>
            <pc:sldMasterMk cId="3384237456" sldId="2147483648"/>
            <pc:sldLayoutMk cId="897065316" sldId="2147483652"/>
          </pc:sldLayoutMkLst>
        </pc:sldLayoutChg>
        <pc:sldLayoutChg chg="del">
          <pc:chgData name="Aurelia" userId="839c59a1-2390-44cd-8b41-cd1aa24567d0" providerId="ADAL" clId="{C8C147DB-5233-47AD-9099-E90D32B32966}" dt="2023-02-23T17:25:13.956" v="6" actId="26606"/>
          <pc:sldLayoutMkLst>
            <pc:docMk/>
            <pc:sldMasterMk cId="3384237456" sldId="2147483648"/>
            <pc:sldLayoutMk cId="3343245673" sldId="2147483653"/>
          </pc:sldLayoutMkLst>
        </pc:sldLayoutChg>
        <pc:sldLayoutChg chg="del">
          <pc:chgData name="Aurelia" userId="839c59a1-2390-44cd-8b41-cd1aa24567d0" providerId="ADAL" clId="{C8C147DB-5233-47AD-9099-E90D32B32966}" dt="2023-02-23T17:25:13.956" v="6" actId="26606"/>
          <pc:sldLayoutMkLst>
            <pc:docMk/>
            <pc:sldMasterMk cId="3384237456" sldId="2147483648"/>
            <pc:sldLayoutMk cId="298283006" sldId="2147483654"/>
          </pc:sldLayoutMkLst>
        </pc:sldLayoutChg>
        <pc:sldLayoutChg chg="del">
          <pc:chgData name="Aurelia" userId="839c59a1-2390-44cd-8b41-cd1aa24567d0" providerId="ADAL" clId="{C8C147DB-5233-47AD-9099-E90D32B32966}" dt="2023-02-23T17:25:13.956" v="6" actId="26606"/>
          <pc:sldLayoutMkLst>
            <pc:docMk/>
            <pc:sldMasterMk cId="3384237456" sldId="2147483648"/>
            <pc:sldLayoutMk cId="3215604690" sldId="2147483655"/>
          </pc:sldLayoutMkLst>
        </pc:sldLayoutChg>
        <pc:sldLayoutChg chg="del">
          <pc:chgData name="Aurelia" userId="839c59a1-2390-44cd-8b41-cd1aa24567d0" providerId="ADAL" clId="{C8C147DB-5233-47AD-9099-E90D32B32966}" dt="2023-02-23T17:25:13.956" v="6" actId="26606"/>
          <pc:sldLayoutMkLst>
            <pc:docMk/>
            <pc:sldMasterMk cId="3384237456" sldId="2147483648"/>
            <pc:sldLayoutMk cId="2586826104" sldId="2147483656"/>
          </pc:sldLayoutMkLst>
        </pc:sldLayoutChg>
        <pc:sldLayoutChg chg="del">
          <pc:chgData name="Aurelia" userId="839c59a1-2390-44cd-8b41-cd1aa24567d0" providerId="ADAL" clId="{C8C147DB-5233-47AD-9099-E90D32B32966}" dt="2023-02-23T17:25:13.956" v="6" actId="26606"/>
          <pc:sldLayoutMkLst>
            <pc:docMk/>
            <pc:sldMasterMk cId="3384237456" sldId="2147483648"/>
            <pc:sldLayoutMk cId="308187281" sldId="2147483657"/>
          </pc:sldLayoutMkLst>
        </pc:sldLayoutChg>
        <pc:sldLayoutChg chg="del">
          <pc:chgData name="Aurelia" userId="839c59a1-2390-44cd-8b41-cd1aa24567d0" providerId="ADAL" clId="{C8C147DB-5233-47AD-9099-E90D32B32966}" dt="2023-02-23T17:25:13.956" v="6" actId="26606"/>
          <pc:sldLayoutMkLst>
            <pc:docMk/>
            <pc:sldMasterMk cId="3384237456" sldId="2147483648"/>
            <pc:sldLayoutMk cId="2004345480" sldId="2147483658"/>
          </pc:sldLayoutMkLst>
        </pc:sldLayoutChg>
        <pc:sldLayoutChg chg="del">
          <pc:chgData name="Aurelia" userId="839c59a1-2390-44cd-8b41-cd1aa24567d0" providerId="ADAL" clId="{C8C147DB-5233-47AD-9099-E90D32B32966}" dt="2023-02-23T17:25:13.956" v="6" actId="26606"/>
          <pc:sldLayoutMkLst>
            <pc:docMk/>
            <pc:sldMasterMk cId="3384237456" sldId="2147483648"/>
            <pc:sldLayoutMk cId="3951195288" sldId="2147483659"/>
          </pc:sldLayoutMkLst>
        </pc:sldLayoutChg>
      </pc:sldMasterChg>
      <pc:sldMasterChg chg="add del addSldLayout delSldLayout">
        <pc:chgData name="Aurelia" userId="839c59a1-2390-44cd-8b41-cd1aa24567d0" providerId="ADAL" clId="{C8C147DB-5233-47AD-9099-E90D32B32966}" dt="2023-02-23T17:27:41.698" v="26" actId="26606"/>
        <pc:sldMasterMkLst>
          <pc:docMk/>
          <pc:sldMasterMk cId="2179379933" sldId="2147483738"/>
        </pc:sldMasterMkLst>
        <pc:sldLayoutChg chg="add del">
          <pc:chgData name="Aurelia" userId="839c59a1-2390-44cd-8b41-cd1aa24567d0" providerId="ADAL" clId="{C8C147DB-5233-47AD-9099-E90D32B32966}" dt="2023-02-23T17:27:41.698" v="26" actId="26606"/>
          <pc:sldLayoutMkLst>
            <pc:docMk/>
            <pc:sldMasterMk cId="2179379933" sldId="2147483738"/>
            <pc:sldLayoutMk cId="2240585484" sldId="2147483727"/>
          </pc:sldLayoutMkLst>
        </pc:sldLayoutChg>
        <pc:sldLayoutChg chg="add del">
          <pc:chgData name="Aurelia" userId="839c59a1-2390-44cd-8b41-cd1aa24567d0" providerId="ADAL" clId="{C8C147DB-5233-47AD-9099-E90D32B32966}" dt="2023-02-23T17:27:41.698" v="26" actId="26606"/>
          <pc:sldLayoutMkLst>
            <pc:docMk/>
            <pc:sldMasterMk cId="2179379933" sldId="2147483738"/>
            <pc:sldLayoutMk cId="3241244355" sldId="2147483728"/>
          </pc:sldLayoutMkLst>
        </pc:sldLayoutChg>
        <pc:sldLayoutChg chg="add del">
          <pc:chgData name="Aurelia" userId="839c59a1-2390-44cd-8b41-cd1aa24567d0" providerId="ADAL" clId="{C8C147DB-5233-47AD-9099-E90D32B32966}" dt="2023-02-23T17:27:41.698" v="26" actId="26606"/>
          <pc:sldLayoutMkLst>
            <pc:docMk/>
            <pc:sldMasterMk cId="2179379933" sldId="2147483738"/>
            <pc:sldLayoutMk cId="1390782581" sldId="2147483729"/>
          </pc:sldLayoutMkLst>
        </pc:sldLayoutChg>
        <pc:sldLayoutChg chg="add del">
          <pc:chgData name="Aurelia" userId="839c59a1-2390-44cd-8b41-cd1aa24567d0" providerId="ADAL" clId="{C8C147DB-5233-47AD-9099-E90D32B32966}" dt="2023-02-23T17:27:41.698" v="26" actId="26606"/>
          <pc:sldLayoutMkLst>
            <pc:docMk/>
            <pc:sldMasterMk cId="2179379933" sldId="2147483738"/>
            <pc:sldLayoutMk cId="1150992034" sldId="2147483730"/>
          </pc:sldLayoutMkLst>
        </pc:sldLayoutChg>
        <pc:sldLayoutChg chg="add del">
          <pc:chgData name="Aurelia" userId="839c59a1-2390-44cd-8b41-cd1aa24567d0" providerId="ADAL" clId="{C8C147DB-5233-47AD-9099-E90D32B32966}" dt="2023-02-23T17:27:41.698" v="26" actId="26606"/>
          <pc:sldLayoutMkLst>
            <pc:docMk/>
            <pc:sldMasterMk cId="2179379933" sldId="2147483738"/>
            <pc:sldLayoutMk cId="3506946534" sldId="2147483731"/>
          </pc:sldLayoutMkLst>
        </pc:sldLayoutChg>
        <pc:sldLayoutChg chg="add del">
          <pc:chgData name="Aurelia" userId="839c59a1-2390-44cd-8b41-cd1aa24567d0" providerId="ADAL" clId="{C8C147DB-5233-47AD-9099-E90D32B32966}" dt="2023-02-23T17:27:41.698" v="26" actId="26606"/>
          <pc:sldLayoutMkLst>
            <pc:docMk/>
            <pc:sldMasterMk cId="2179379933" sldId="2147483738"/>
            <pc:sldLayoutMk cId="3176616489" sldId="2147483732"/>
          </pc:sldLayoutMkLst>
        </pc:sldLayoutChg>
        <pc:sldLayoutChg chg="add del">
          <pc:chgData name="Aurelia" userId="839c59a1-2390-44cd-8b41-cd1aa24567d0" providerId="ADAL" clId="{C8C147DB-5233-47AD-9099-E90D32B32966}" dt="2023-02-23T17:27:41.698" v="26" actId="26606"/>
          <pc:sldLayoutMkLst>
            <pc:docMk/>
            <pc:sldMasterMk cId="2179379933" sldId="2147483738"/>
            <pc:sldLayoutMk cId="308084055" sldId="2147483733"/>
          </pc:sldLayoutMkLst>
        </pc:sldLayoutChg>
        <pc:sldLayoutChg chg="add del">
          <pc:chgData name="Aurelia" userId="839c59a1-2390-44cd-8b41-cd1aa24567d0" providerId="ADAL" clId="{C8C147DB-5233-47AD-9099-E90D32B32966}" dt="2023-02-23T17:27:41.698" v="26" actId="26606"/>
          <pc:sldLayoutMkLst>
            <pc:docMk/>
            <pc:sldMasterMk cId="2179379933" sldId="2147483738"/>
            <pc:sldLayoutMk cId="256335953" sldId="2147483734"/>
          </pc:sldLayoutMkLst>
        </pc:sldLayoutChg>
        <pc:sldLayoutChg chg="add del">
          <pc:chgData name="Aurelia" userId="839c59a1-2390-44cd-8b41-cd1aa24567d0" providerId="ADAL" clId="{C8C147DB-5233-47AD-9099-E90D32B32966}" dt="2023-02-23T17:27:41.698" v="26" actId="26606"/>
          <pc:sldLayoutMkLst>
            <pc:docMk/>
            <pc:sldMasterMk cId="2179379933" sldId="2147483738"/>
            <pc:sldLayoutMk cId="51877871" sldId="2147483735"/>
          </pc:sldLayoutMkLst>
        </pc:sldLayoutChg>
        <pc:sldLayoutChg chg="add del">
          <pc:chgData name="Aurelia" userId="839c59a1-2390-44cd-8b41-cd1aa24567d0" providerId="ADAL" clId="{C8C147DB-5233-47AD-9099-E90D32B32966}" dt="2023-02-23T17:27:41.698" v="26" actId="26606"/>
          <pc:sldLayoutMkLst>
            <pc:docMk/>
            <pc:sldMasterMk cId="2179379933" sldId="2147483738"/>
            <pc:sldLayoutMk cId="489565193" sldId="2147483736"/>
          </pc:sldLayoutMkLst>
        </pc:sldLayoutChg>
        <pc:sldLayoutChg chg="add del">
          <pc:chgData name="Aurelia" userId="839c59a1-2390-44cd-8b41-cd1aa24567d0" providerId="ADAL" clId="{C8C147DB-5233-47AD-9099-E90D32B32966}" dt="2023-02-23T17:27:41.698" v="26" actId="26606"/>
          <pc:sldLayoutMkLst>
            <pc:docMk/>
            <pc:sldMasterMk cId="2179379933" sldId="2147483738"/>
            <pc:sldLayoutMk cId="1526863149" sldId="2147483737"/>
          </pc:sldLayoutMkLst>
        </pc:sldLayoutChg>
      </pc:sldMasterChg>
      <pc:sldMasterChg chg="add del addSldLayout delSldLayout">
        <pc:chgData name="Aurelia" userId="839c59a1-2390-44cd-8b41-cd1aa24567d0" providerId="ADAL" clId="{C8C147DB-5233-47AD-9099-E90D32B32966}" dt="2023-02-23T17:27:41.557" v="25" actId="26606"/>
        <pc:sldMasterMkLst>
          <pc:docMk/>
          <pc:sldMasterMk cId="3785894246" sldId="2147483762"/>
        </pc:sldMasterMkLst>
        <pc:sldLayoutChg chg="add del">
          <pc:chgData name="Aurelia" userId="839c59a1-2390-44cd-8b41-cd1aa24567d0" providerId="ADAL" clId="{C8C147DB-5233-47AD-9099-E90D32B32966}" dt="2023-02-23T17:27:41.557" v="25" actId="26606"/>
          <pc:sldLayoutMkLst>
            <pc:docMk/>
            <pc:sldMasterMk cId="3785894246" sldId="2147483762"/>
            <pc:sldLayoutMk cId="716521725" sldId="2147483751"/>
          </pc:sldLayoutMkLst>
        </pc:sldLayoutChg>
        <pc:sldLayoutChg chg="add del">
          <pc:chgData name="Aurelia" userId="839c59a1-2390-44cd-8b41-cd1aa24567d0" providerId="ADAL" clId="{C8C147DB-5233-47AD-9099-E90D32B32966}" dt="2023-02-23T17:27:41.557" v="25" actId="26606"/>
          <pc:sldLayoutMkLst>
            <pc:docMk/>
            <pc:sldMasterMk cId="3785894246" sldId="2147483762"/>
            <pc:sldLayoutMk cId="2925249010" sldId="2147483752"/>
          </pc:sldLayoutMkLst>
        </pc:sldLayoutChg>
        <pc:sldLayoutChg chg="add del">
          <pc:chgData name="Aurelia" userId="839c59a1-2390-44cd-8b41-cd1aa24567d0" providerId="ADAL" clId="{C8C147DB-5233-47AD-9099-E90D32B32966}" dt="2023-02-23T17:27:41.557" v="25" actId="26606"/>
          <pc:sldLayoutMkLst>
            <pc:docMk/>
            <pc:sldMasterMk cId="3785894246" sldId="2147483762"/>
            <pc:sldLayoutMk cId="3853560626" sldId="2147483753"/>
          </pc:sldLayoutMkLst>
        </pc:sldLayoutChg>
        <pc:sldLayoutChg chg="add del">
          <pc:chgData name="Aurelia" userId="839c59a1-2390-44cd-8b41-cd1aa24567d0" providerId="ADAL" clId="{C8C147DB-5233-47AD-9099-E90D32B32966}" dt="2023-02-23T17:27:41.557" v="25" actId="26606"/>
          <pc:sldLayoutMkLst>
            <pc:docMk/>
            <pc:sldMasterMk cId="3785894246" sldId="2147483762"/>
            <pc:sldLayoutMk cId="2799921576" sldId="2147483754"/>
          </pc:sldLayoutMkLst>
        </pc:sldLayoutChg>
        <pc:sldLayoutChg chg="add del">
          <pc:chgData name="Aurelia" userId="839c59a1-2390-44cd-8b41-cd1aa24567d0" providerId="ADAL" clId="{C8C147DB-5233-47AD-9099-E90D32B32966}" dt="2023-02-23T17:27:41.557" v="25" actId="26606"/>
          <pc:sldLayoutMkLst>
            <pc:docMk/>
            <pc:sldMasterMk cId="3785894246" sldId="2147483762"/>
            <pc:sldLayoutMk cId="3680218012" sldId="2147483755"/>
          </pc:sldLayoutMkLst>
        </pc:sldLayoutChg>
        <pc:sldLayoutChg chg="add del">
          <pc:chgData name="Aurelia" userId="839c59a1-2390-44cd-8b41-cd1aa24567d0" providerId="ADAL" clId="{C8C147DB-5233-47AD-9099-E90D32B32966}" dt="2023-02-23T17:27:41.557" v="25" actId="26606"/>
          <pc:sldLayoutMkLst>
            <pc:docMk/>
            <pc:sldMasterMk cId="3785894246" sldId="2147483762"/>
            <pc:sldLayoutMk cId="1767965867" sldId="2147483756"/>
          </pc:sldLayoutMkLst>
        </pc:sldLayoutChg>
        <pc:sldLayoutChg chg="add del">
          <pc:chgData name="Aurelia" userId="839c59a1-2390-44cd-8b41-cd1aa24567d0" providerId="ADAL" clId="{C8C147DB-5233-47AD-9099-E90D32B32966}" dt="2023-02-23T17:27:41.557" v="25" actId="26606"/>
          <pc:sldLayoutMkLst>
            <pc:docMk/>
            <pc:sldMasterMk cId="3785894246" sldId="2147483762"/>
            <pc:sldLayoutMk cId="1456110612" sldId="2147483757"/>
          </pc:sldLayoutMkLst>
        </pc:sldLayoutChg>
        <pc:sldLayoutChg chg="add del">
          <pc:chgData name="Aurelia" userId="839c59a1-2390-44cd-8b41-cd1aa24567d0" providerId="ADAL" clId="{C8C147DB-5233-47AD-9099-E90D32B32966}" dt="2023-02-23T17:27:41.557" v="25" actId="26606"/>
          <pc:sldLayoutMkLst>
            <pc:docMk/>
            <pc:sldMasterMk cId="3785894246" sldId="2147483762"/>
            <pc:sldLayoutMk cId="1294878718" sldId="2147483758"/>
          </pc:sldLayoutMkLst>
        </pc:sldLayoutChg>
        <pc:sldLayoutChg chg="add del">
          <pc:chgData name="Aurelia" userId="839c59a1-2390-44cd-8b41-cd1aa24567d0" providerId="ADAL" clId="{C8C147DB-5233-47AD-9099-E90D32B32966}" dt="2023-02-23T17:27:41.557" v="25" actId="26606"/>
          <pc:sldLayoutMkLst>
            <pc:docMk/>
            <pc:sldMasterMk cId="3785894246" sldId="2147483762"/>
            <pc:sldLayoutMk cId="2551884196" sldId="2147483759"/>
          </pc:sldLayoutMkLst>
        </pc:sldLayoutChg>
        <pc:sldLayoutChg chg="add del">
          <pc:chgData name="Aurelia" userId="839c59a1-2390-44cd-8b41-cd1aa24567d0" providerId="ADAL" clId="{C8C147DB-5233-47AD-9099-E90D32B32966}" dt="2023-02-23T17:27:41.557" v="25" actId="26606"/>
          <pc:sldLayoutMkLst>
            <pc:docMk/>
            <pc:sldMasterMk cId="3785894246" sldId="2147483762"/>
            <pc:sldLayoutMk cId="1247090508" sldId="2147483760"/>
          </pc:sldLayoutMkLst>
        </pc:sldLayoutChg>
        <pc:sldLayoutChg chg="add del">
          <pc:chgData name="Aurelia" userId="839c59a1-2390-44cd-8b41-cd1aa24567d0" providerId="ADAL" clId="{C8C147DB-5233-47AD-9099-E90D32B32966}" dt="2023-02-23T17:27:41.557" v="25" actId="26606"/>
          <pc:sldLayoutMkLst>
            <pc:docMk/>
            <pc:sldMasterMk cId="3785894246" sldId="2147483762"/>
            <pc:sldLayoutMk cId="3923971285" sldId="2147483761"/>
          </pc:sldLayoutMkLst>
        </pc:sldLayoutChg>
      </pc:sldMasterChg>
      <pc:sldMasterChg chg="add del addSldLayout delSldLayout">
        <pc:chgData name="Aurelia" userId="839c59a1-2390-44cd-8b41-cd1aa24567d0" providerId="ADAL" clId="{C8C147DB-5233-47AD-9099-E90D32B32966}" dt="2023-02-23T17:26:52.843" v="19" actId="26606"/>
        <pc:sldMasterMkLst>
          <pc:docMk/>
          <pc:sldMasterMk cId="2750687716" sldId="2147483775"/>
        </pc:sldMasterMkLst>
        <pc:sldLayoutChg chg="add del">
          <pc:chgData name="Aurelia" userId="839c59a1-2390-44cd-8b41-cd1aa24567d0" providerId="ADAL" clId="{C8C147DB-5233-47AD-9099-E90D32B32966}" dt="2023-02-23T17:26:52.843" v="19" actId="26606"/>
          <pc:sldLayoutMkLst>
            <pc:docMk/>
            <pc:sldMasterMk cId="2750687716" sldId="2147483775"/>
            <pc:sldLayoutMk cId="968900035" sldId="2147483764"/>
          </pc:sldLayoutMkLst>
        </pc:sldLayoutChg>
        <pc:sldLayoutChg chg="add del">
          <pc:chgData name="Aurelia" userId="839c59a1-2390-44cd-8b41-cd1aa24567d0" providerId="ADAL" clId="{C8C147DB-5233-47AD-9099-E90D32B32966}" dt="2023-02-23T17:26:52.843" v="19" actId="26606"/>
          <pc:sldLayoutMkLst>
            <pc:docMk/>
            <pc:sldMasterMk cId="2750687716" sldId="2147483775"/>
            <pc:sldLayoutMk cId="1521419309" sldId="2147483765"/>
          </pc:sldLayoutMkLst>
        </pc:sldLayoutChg>
        <pc:sldLayoutChg chg="add del">
          <pc:chgData name="Aurelia" userId="839c59a1-2390-44cd-8b41-cd1aa24567d0" providerId="ADAL" clId="{C8C147DB-5233-47AD-9099-E90D32B32966}" dt="2023-02-23T17:26:52.843" v="19" actId="26606"/>
          <pc:sldLayoutMkLst>
            <pc:docMk/>
            <pc:sldMasterMk cId="2750687716" sldId="2147483775"/>
            <pc:sldLayoutMk cId="715524930" sldId="2147483766"/>
          </pc:sldLayoutMkLst>
        </pc:sldLayoutChg>
        <pc:sldLayoutChg chg="add del">
          <pc:chgData name="Aurelia" userId="839c59a1-2390-44cd-8b41-cd1aa24567d0" providerId="ADAL" clId="{C8C147DB-5233-47AD-9099-E90D32B32966}" dt="2023-02-23T17:26:52.843" v="19" actId="26606"/>
          <pc:sldLayoutMkLst>
            <pc:docMk/>
            <pc:sldMasterMk cId="2750687716" sldId="2147483775"/>
            <pc:sldLayoutMk cId="2251936089" sldId="2147483767"/>
          </pc:sldLayoutMkLst>
        </pc:sldLayoutChg>
        <pc:sldLayoutChg chg="add del">
          <pc:chgData name="Aurelia" userId="839c59a1-2390-44cd-8b41-cd1aa24567d0" providerId="ADAL" clId="{C8C147DB-5233-47AD-9099-E90D32B32966}" dt="2023-02-23T17:26:52.843" v="19" actId="26606"/>
          <pc:sldLayoutMkLst>
            <pc:docMk/>
            <pc:sldMasterMk cId="2750687716" sldId="2147483775"/>
            <pc:sldLayoutMk cId="1852104449" sldId="2147483768"/>
          </pc:sldLayoutMkLst>
        </pc:sldLayoutChg>
        <pc:sldLayoutChg chg="add del">
          <pc:chgData name="Aurelia" userId="839c59a1-2390-44cd-8b41-cd1aa24567d0" providerId="ADAL" clId="{C8C147DB-5233-47AD-9099-E90D32B32966}" dt="2023-02-23T17:26:52.843" v="19" actId="26606"/>
          <pc:sldLayoutMkLst>
            <pc:docMk/>
            <pc:sldMasterMk cId="2750687716" sldId="2147483775"/>
            <pc:sldLayoutMk cId="3663883163" sldId="2147483769"/>
          </pc:sldLayoutMkLst>
        </pc:sldLayoutChg>
        <pc:sldLayoutChg chg="add del">
          <pc:chgData name="Aurelia" userId="839c59a1-2390-44cd-8b41-cd1aa24567d0" providerId="ADAL" clId="{C8C147DB-5233-47AD-9099-E90D32B32966}" dt="2023-02-23T17:26:52.843" v="19" actId="26606"/>
          <pc:sldLayoutMkLst>
            <pc:docMk/>
            <pc:sldMasterMk cId="2750687716" sldId="2147483775"/>
            <pc:sldLayoutMk cId="1181548131" sldId="2147483770"/>
          </pc:sldLayoutMkLst>
        </pc:sldLayoutChg>
        <pc:sldLayoutChg chg="add del">
          <pc:chgData name="Aurelia" userId="839c59a1-2390-44cd-8b41-cd1aa24567d0" providerId="ADAL" clId="{C8C147DB-5233-47AD-9099-E90D32B32966}" dt="2023-02-23T17:26:52.843" v="19" actId="26606"/>
          <pc:sldLayoutMkLst>
            <pc:docMk/>
            <pc:sldMasterMk cId="2750687716" sldId="2147483775"/>
            <pc:sldLayoutMk cId="2954490191" sldId="2147483771"/>
          </pc:sldLayoutMkLst>
        </pc:sldLayoutChg>
        <pc:sldLayoutChg chg="add del">
          <pc:chgData name="Aurelia" userId="839c59a1-2390-44cd-8b41-cd1aa24567d0" providerId="ADAL" clId="{C8C147DB-5233-47AD-9099-E90D32B32966}" dt="2023-02-23T17:26:52.843" v="19" actId="26606"/>
          <pc:sldLayoutMkLst>
            <pc:docMk/>
            <pc:sldMasterMk cId="2750687716" sldId="2147483775"/>
            <pc:sldLayoutMk cId="2255341483" sldId="2147483772"/>
          </pc:sldLayoutMkLst>
        </pc:sldLayoutChg>
        <pc:sldLayoutChg chg="add del">
          <pc:chgData name="Aurelia" userId="839c59a1-2390-44cd-8b41-cd1aa24567d0" providerId="ADAL" clId="{C8C147DB-5233-47AD-9099-E90D32B32966}" dt="2023-02-23T17:26:52.843" v="19" actId="26606"/>
          <pc:sldLayoutMkLst>
            <pc:docMk/>
            <pc:sldMasterMk cId="2750687716" sldId="2147483775"/>
            <pc:sldLayoutMk cId="1478852550" sldId="2147483773"/>
          </pc:sldLayoutMkLst>
        </pc:sldLayoutChg>
        <pc:sldLayoutChg chg="add del">
          <pc:chgData name="Aurelia" userId="839c59a1-2390-44cd-8b41-cd1aa24567d0" providerId="ADAL" clId="{C8C147DB-5233-47AD-9099-E90D32B32966}" dt="2023-02-23T17:26:52.843" v="19" actId="26606"/>
          <pc:sldLayoutMkLst>
            <pc:docMk/>
            <pc:sldMasterMk cId="2750687716" sldId="2147483775"/>
            <pc:sldLayoutMk cId="44528774" sldId="2147483774"/>
          </pc:sldLayoutMkLst>
        </pc:sldLayoutChg>
      </pc:sldMasterChg>
      <pc:sldMasterChg chg="add del addSldLayout delSldLayout">
        <pc:chgData name="Aurelia" userId="839c59a1-2390-44cd-8b41-cd1aa24567d0" providerId="ADAL" clId="{C8C147DB-5233-47AD-9099-E90D32B32966}" dt="2023-02-23T17:26:56.891" v="21" actId="26606"/>
        <pc:sldMasterMkLst>
          <pc:docMk/>
          <pc:sldMasterMk cId="4189408308" sldId="2147483775"/>
        </pc:sldMasterMkLst>
        <pc:sldLayoutChg chg="add del">
          <pc:chgData name="Aurelia" userId="839c59a1-2390-44cd-8b41-cd1aa24567d0" providerId="ADAL" clId="{C8C147DB-5233-47AD-9099-E90D32B32966}" dt="2023-02-23T17:26:56.891" v="21" actId="26606"/>
          <pc:sldLayoutMkLst>
            <pc:docMk/>
            <pc:sldMasterMk cId="4189408308" sldId="2147483775"/>
            <pc:sldLayoutMk cId="3460955138" sldId="2147483764"/>
          </pc:sldLayoutMkLst>
        </pc:sldLayoutChg>
        <pc:sldLayoutChg chg="add del">
          <pc:chgData name="Aurelia" userId="839c59a1-2390-44cd-8b41-cd1aa24567d0" providerId="ADAL" clId="{C8C147DB-5233-47AD-9099-E90D32B32966}" dt="2023-02-23T17:26:56.891" v="21" actId="26606"/>
          <pc:sldLayoutMkLst>
            <pc:docMk/>
            <pc:sldMasterMk cId="4189408308" sldId="2147483775"/>
            <pc:sldLayoutMk cId="1929165527" sldId="2147483765"/>
          </pc:sldLayoutMkLst>
        </pc:sldLayoutChg>
        <pc:sldLayoutChg chg="add del">
          <pc:chgData name="Aurelia" userId="839c59a1-2390-44cd-8b41-cd1aa24567d0" providerId="ADAL" clId="{C8C147DB-5233-47AD-9099-E90D32B32966}" dt="2023-02-23T17:26:56.891" v="21" actId="26606"/>
          <pc:sldLayoutMkLst>
            <pc:docMk/>
            <pc:sldMasterMk cId="4189408308" sldId="2147483775"/>
            <pc:sldLayoutMk cId="945292676" sldId="2147483766"/>
          </pc:sldLayoutMkLst>
        </pc:sldLayoutChg>
        <pc:sldLayoutChg chg="add del">
          <pc:chgData name="Aurelia" userId="839c59a1-2390-44cd-8b41-cd1aa24567d0" providerId="ADAL" clId="{C8C147DB-5233-47AD-9099-E90D32B32966}" dt="2023-02-23T17:26:56.891" v="21" actId="26606"/>
          <pc:sldLayoutMkLst>
            <pc:docMk/>
            <pc:sldMasterMk cId="4189408308" sldId="2147483775"/>
            <pc:sldLayoutMk cId="1312845603" sldId="2147483767"/>
          </pc:sldLayoutMkLst>
        </pc:sldLayoutChg>
        <pc:sldLayoutChg chg="add del">
          <pc:chgData name="Aurelia" userId="839c59a1-2390-44cd-8b41-cd1aa24567d0" providerId="ADAL" clId="{C8C147DB-5233-47AD-9099-E90D32B32966}" dt="2023-02-23T17:26:56.891" v="21" actId="26606"/>
          <pc:sldLayoutMkLst>
            <pc:docMk/>
            <pc:sldMasterMk cId="4189408308" sldId="2147483775"/>
            <pc:sldLayoutMk cId="2856283535" sldId="2147483768"/>
          </pc:sldLayoutMkLst>
        </pc:sldLayoutChg>
        <pc:sldLayoutChg chg="add del">
          <pc:chgData name="Aurelia" userId="839c59a1-2390-44cd-8b41-cd1aa24567d0" providerId="ADAL" clId="{C8C147DB-5233-47AD-9099-E90D32B32966}" dt="2023-02-23T17:26:56.891" v="21" actId="26606"/>
          <pc:sldLayoutMkLst>
            <pc:docMk/>
            <pc:sldMasterMk cId="4189408308" sldId="2147483775"/>
            <pc:sldLayoutMk cId="1813303509" sldId="2147483769"/>
          </pc:sldLayoutMkLst>
        </pc:sldLayoutChg>
        <pc:sldLayoutChg chg="add del">
          <pc:chgData name="Aurelia" userId="839c59a1-2390-44cd-8b41-cd1aa24567d0" providerId="ADAL" clId="{C8C147DB-5233-47AD-9099-E90D32B32966}" dt="2023-02-23T17:26:56.891" v="21" actId="26606"/>
          <pc:sldLayoutMkLst>
            <pc:docMk/>
            <pc:sldMasterMk cId="4189408308" sldId="2147483775"/>
            <pc:sldLayoutMk cId="2531088542" sldId="2147483770"/>
          </pc:sldLayoutMkLst>
        </pc:sldLayoutChg>
        <pc:sldLayoutChg chg="add del">
          <pc:chgData name="Aurelia" userId="839c59a1-2390-44cd-8b41-cd1aa24567d0" providerId="ADAL" clId="{C8C147DB-5233-47AD-9099-E90D32B32966}" dt="2023-02-23T17:26:56.891" v="21" actId="26606"/>
          <pc:sldLayoutMkLst>
            <pc:docMk/>
            <pc:sldMasterMk cId="4189408308" sldId="2147483775"/>
            <pc:sldLayoutMk cId="3561965723" sldId="2147483771"/>
          </pc:sldLayoutMkLst>
        </pc:sldLayoutChg>
        <pc:sldLayoutChg chg="add del">
          <pc:chgData name="Aurelia" userId="839c59a1-2390-44cd-8b41-cd1aa24567d0" providerId="ADAL" clId="{C8C147DB-5233-47AD-9099-E90D32B32966}" dt="2023-02-23T17:26:56.891" v="21" actId="26606"/>
          <pc:sldLayoutMkLst>
            <pc:docMk/>
            <pc:sldMasterMk cId="4189408308" sldId="2147483775"/>
            <pc:sldLayoutMk cId="3020814810" sldId="2147483772"/>
          </pc:sldLayoutMkLst>
        </pc:sldLayoutChg>
        <pc:sldLayoutChg chg="add del">
          <pc:chgData name="Aurelia" userId="839c59a1-2390-44cd-8b41-cd1aa24567d0" providerId="ADAL" clId="{C8C147DB-5233-47AD-9099-E90D32B32966}" dt="2023-02-23T17:26:56.891" v="21" actId="26606"/>
          <pc:sldLayoutMkLst>
            <pc:docMk/>
            <pc:sldMasterMk cId="4189408308" sldId="2147483775"/>
            <pc:sldLayoutMk cId="3425530337" sldId="2147483773"/>
          </pc:sldLayoutMkLst>
        </pc:sldLayoutChg>
        <pc:sldLayoutChg chg="add del">
          <pc:chgData name="Aurelia" userId="839c59a1-2390-44cd-8b41-cd1aa24567d0" providerId="ADAL" clId="{C8C147DB-5233-47AD-9099-E90D32B32966}" dt="2023-02-23T17:26:56.891" v="21" actId="26606"/>
          <pc:sldLayoutMkLst>
            <pc:docMk/>
            <pc:sldMasterMk cId="4189408308" sldId="2147483775"/>
            <pc:sldLayoutMk cId="110382468" sldId="2147483774"/>
          </pc:sldLayoutMkLst>
        </pc:sldLayoutChg>
      </pc:sldMasterChg>
      <pc:sldMasterChg chg="add del addSldLayout delSldLayout">
        <pc:chgData name="Aurelia" userId="839c59a1-2390-44cd-8b41-cd1aa24567d0" providerId="ADAL" clId="{C8C147DB-5233-47AD-9099-E90D32B32966}" dt="2023-02-23T17:27:05.535" v="23" actId="26606"/>
        <pc:sldMasterMkLst>
          <pc:docMk/>
          <pc:sldMasterMk cId="1859704482" sldId="2147483788"/>
        </pc:sldMasterMkLst>
        <pc:sldLayoutChg chg="add del">
          <pc:chgData name="Aurelia" userId="839c59a1-2390-44cd-8b41-cd1aa24567d0" providerId="ADAL" clId="{C8C147DB-5233-47AD-9099-E90D32B32966}" dt="2023-02-23T17:27:05.535" v="23" actId="26606"/>
          <pc:sldLayoutMkLst>
            <pc:docMk/>
            <pc:sldMasterMk cId="1859704482" sldId="2147483788"/>
            <pc:sldLayoutMk cId="848529628" sldId="2147483777"/>
          </pc:sldLayoutMkLst>
        </pc:sldLayoutChg>
        <pc:sldLayoutChg chg="add del">
          <pc:chgData name="Aurelia" userId="839c59a1-2390-44cd-8b41-cd1aa24567d0" providerId="ADAL" clId="{C8C147DB-5233-47AD-9099-E90D32B32966}" dt="2023-02-23T17:27:05.535" v="23" actId="26606"/>
          <pc:sldLayoutMkLst>
            <pc:docMk/>
            <pc:sldMasterMk cId="1859704482" sldId="2147483788"/>
            <pc:sldLayoutMk cId="1673057289" sldId="2147483778"/>
          </pc:sldLayoutMkLst>
        </pc:sldLayoutChg>
        <pc:sldLayoutChg chg="add del">
          <pc:chgData name="Aurelia" userId="839c59a1-2390-44cd-8b41-cd1aa24567d0" providerId="ADAL" clId="{C8C147DB-5233-47AD-9099-E90D32B32966}" dt="2023-02-23T17:27:05.535" v="23" actId="26606"/>
          <pc:sldLayoutMkLst>
            <pc:docMk/>
            <pc:sldMasterMk cId="1859704482" sldId="2147483788"/>
            <pc:sldLayoutMk cId="3256793334" sldId="2147483779"/>
          </pc:sldLayoutMkLst>
        </pc:sldLayoutChg>
        <pc:sldLayoutChg chg="add del">
          <pc:chgData name="Aurelia" userId="839c59a1-2390-44cd-8b41-cd1aa24567d0" providerId="ADAL" clId="{C8C147DB-5233-47AD-9099-E90D32B32966}" dt="2023-02-23T17:27:05.535" v="23" actId="26606"/>
          <pc:sldLayoutMkLst>
            <pc:docMk/>
            <pc:sldMasterMk cId="1859704482" sldId="2147483788"/>
            <pc:sldLayoutMk cId="979464196" sldId="2147483780"/>
          </pc:sldLayoutMkLst>
        </pc:sldLayoutChg>
        <pc:sldLayoutChg chg="add del">
          <pc:chgData name="Aurelia" userId="839c59a1-2390-44cd-8b41-cd1aa24567d0" providerId="ADAL" clId="{C8C147DB-5233-47AD-9099-E90D32B32966}" dt="2023-02-23T17:27:05.535" v="23" actId="26606"/>
          <pc:sldLayoutMkLst>
            <pc:docMk/>
            <pc:sldMasterMk cId="1859704482" sldId="2147483788"/>
            <pc:sldLayoutMk cId="3415375236" sldId="2147483781"/>
          </pc:sldLayoutMkLst>
        </pc:sldLayoutChg>
        <pc:sldLayoutChg chg="add del">
          <pc:chgData name="Aurelia" userId="839c59a1-2390-44cd-8b41-cd1aa24567d0" providerId="ADAL" clId="{C8C147DB-5233-47AD-9099-E90D32B32966}" dt="2023-02-23T17:27:05.535" v="23" actId="26606"/>
          <pc:sldLayoutMkLst>
            <pc:docMk/>
            <pc:sldMasterMk cId="1859704482" sldId="2147483788"/>
            <pc:sldLayoutMk cId="1415323033" sldId="2147483782"/>
          </pc:sldLayoutMkLst>
        </pc:sldLayoutChg>
        <pc:sldLayoutChg chg="add del">
          <pc:chgData name="Aurelia" userId="839c59a1-2390-44cd-8b41-cd1aa24567d0" providerId="ADAL" clId="{C8C147DB-5233-47AD-9099-E90D32B32966}" dt="2023-02-23T17:27:05.535" v="23" actId="26606"/>
          <pc:sldLayoutMkLst>
            <pc:docMk/>
            <pc:sldMasterMk cId="1859704482" sldId="2147483788"/>
            <pc:sldLayoutMk cId="1499446968" sldId="2147483783"/>
          </pc:sldLayoutMkLst>
        </pc:sldLayoutChg>
        <pc:sldLayoutChg chg="add del">
          <pc:chgData name="Aurelia" userId="839c59a1-2390-44cd-8b41-cd1aa24567d0" providerId="ADAL" clId="{C8C147DB-5233-47AD-9099-E90D32B32966}" dt="2023-02-23T17:27:05.535" v="23" actId="26606"/>
          <pc:sldLayoutMkLst>
            <pc:docMk/>
            <pc:sldMasterMk cId="1859704482" sldId="2147483788"/>
            <pc:sldLayoutMk cId="3337603433" sldId="2147483784"/>
          </pc:sldLayoutMkLst>
        </pc:sldLayoutChg>
        <pc:sldLayoutChg chg="add del">
          <pc:chgData name="Aurelia" userId="839c59a1-2390-44cd-8b41-cd1aa24567d0" providerId="ADAL" clId="{C8C147DB-5233-47AD-9099-E90D32B32966}" dt="2023-02-23T17:27:05.535" v="23" actId="26606"/>
          <pc:sldLayoutMkLst>
            <pc:docMk/>
            <pc:sldMasterMk cId="1859704482" sldId="2147483788"/>
            <pc:sldLayoutMk cId="2519855779" sldId="2147483785"/>
          </pc:sldLayoutMkLst>
        </pc:sldLayoutChg>
        <pc:sldLayoutChg chg="add del">
          <pc:chgData name="Aurelia" userId="839c59a1-2390-44cd-8b41-cd1aa24567d0" providerId="ADAL" clId="{C8C147DB-5233-47AD-9099-E90D32B32966}" dt="2023-02-23T17:27:05.535" v="23" actId="26606"/>
          <pc:sldLayoutMkLst>
            <pc:docMk/>
            <pc:sldMasterMk cId="1859704482" sldId="2147483788"/>
            <pc:sldLayoutMk cId="4015148966" sldId="2147483786"/>
          </pc:sldLayoutMkLst>
        </pc:sldLayoutChg>
        <pc:sldLayoutChg chg="add del">
          <pc:chgData name="Aurelia" userId="839c59a1-2390-44cd-8b41-cd1aa24567d0" providerId="ADAL" clId="{C8C147DB-5233-47AD-9099-E90D32B32966}" dt="2023-02-23T17:27:05.535" v="23" actId="26606"/>
          <pc:sldLayoutMkLst>
            <pc:docMk/>
            <pc:sldMasterMk cId="1859704482" sldId="2147483788"/>
            <pc:sldLayoutMk cId="968367665" sldId="2147483787"/>
          </pc:sldLayoutMkLst>
        </pc:sldLayoutChg>
      </pc:sldMasterChg>
      <pc:sldMasterChg chg="add del addSldLayout delSldLayout">
        <pc:chgData name="Aurelia" userId="839c59a1-2390-44cd-8b41-cd1aa24567d0" providerId="ADAL" clId="{C8C147DB-5233-47AD-9099-E90D32B32966}" dt="2023-02-23T17:26:20.745" v="15" actId="26606"/>
        <pc:sldMasterMkLst>
          <pc:docMk/>
          <pc:sldMasterMk cId="4191917565" sldId="2147483788"/>
        </pc:sldMasterMkLst>
        <pc:sldLayoutChg chg="add del">
          <pc:chgData name="Aurelia" userId="839c59a1-2390-44cd-8b41-cd1aa24567d0" providerId="ADAL" clId="{C8C147DB-5233-47AD-9099-E90D32B32966}" dt="2023-02-23T17:26:20.745" v="15" actId="26606"/>
          <pc:sldLayoutMkLst>
            <pc:docMk/>
            <pc:sldMasterMk cId="4191917565" sldId="2147483788"/>
            <pc:sldLayoutMk cId="1275150919" sldId="2147483777"/>
          </pc:sldLayoutMkLst>
        </pc:sldLayoutChg>
        <pc:sldLayoutChg chg="add del">
          <pc:chgData name="Aurelia" userId="839c59a1-2390-44cd-8b41-cd1aa24567d0" providerId="ADAL" clId="{C8C147DB-5233-47AD-9099-E90D32B32966}" dt="2023-02-23T17:26:20.745" v="15" actId="26606"/>
          <pc:sldLayoutMkLst>
            <pc:docMk/>
            <pc:sldMasterMk cId="4191917565" sldId="2147483788"/>
            <pc:sldLayoutMk cId="3283087357" sldId="2147483778"/>
          </pc:sldLayoutMkLst>
        </pc:sldLayoutChg>
        <pc:sldLayoutChg chg="add del">
          <pc:chgData name="Aurelia" userId="839c59a1-2390-44cd-8b41-cd1aa24567d0" providerId="ADAL" clId="{C8C147DB-5233-47AD-9099-E90D32B32966}" dt="2023-02-23T17:26:20.745" v="15" actId="26606"/>
          <pc:sldLayoutMkLst>
            <pc:docMk/>
            <pc:sldMasterMk cId="4191917565" sldId="2147483788"/>
            <pc:sldLayoutMk cId="186657552" sldId="2147483779"/>
          </pc:sldLayoutMkLst>
        </pc:sldLayoutChg>
        <pc:sldLayoutChg chg="add del">
          <pc:chgData name="Aurelia" userId="839c59a1-2390-44cd-8b41-cd1aa24567d0" providerId="ADAL" clId="{C8C147DB-5233-47AD-9099-E90D32B32966}" dt="2023-02-23T17:26:20.745" v="15" actId="26606"/>
          <pc:sldLayoutMkLst>
            <pc:docMk/>
            <pc:sldMasterMk cId="4191917565" sldId="2147483788"/>
            <pc:sldLayoutMk cId="890189485" sldId="2147483780"/>
          </pc:sldLayoutMkLst>
        </pc:sldLayoutChg>
        <pc:sldLayoutChg chg="add del">
          <pc:chgData name="Aurelia" userId="839c59a1-2390-44cd-8b41-cd1aa24567d0" providerId="ADAL" clId="{C8C147DB-5233-47AD-9099-E90D32B32966}" dt="2023-02-23T17:26:20.745" v="15" actId="26606"/>
          <pc:sldLayoutMkLst>
            <pc:docMk/>
            <pc:sldMasterMk cId="4191917565" sldId="2147483788"/>
            <pc:sldLayoutMk cId="3822116361" sldId="2147483781"/>
          </pc:sldLayoutMkLst>
        </pc:sldLayoutChg>
        <pc:sldLayoutChg chg="add del">
          <pc:chgData name="Aurelia" userId="839c59a1-2390-44cd-8b41-cd1aa24567d0" providerId="ADAL" clId="{C8C147DB-5233-47AD-9099-E90D32B32966}" dt="2023-02-23T17:26:20.745" v="15" actId="26606"/>
          <pc:sldLayoutMkLst>
            <pc:docMk/>
            <pc:sldMasterMk cId="4191917565" sldId="2147483788"/>
            <pc:sldLayoutMk cId="3658459043" sldId="2147483782"/>
          </pc:sldLayoutMkLst>
        </pc:sldLayoutChg>
        <pc:sldLayoutChg chg="add del">
          <pc:chgData name="Aurelia" userId="839c59a1-2390-44cd-8b41-cd1aa24567d0" providerId="ADAL" clId="{C8C147DB-5233-47AD-9099-E90D32B32966}" dt="2023-02-23T17:26:20.745" v="15" actId="26606"/>
          <pc:sldLayoutMkLst>
            <pc:docMk/>
            <pc:sldMasterMk cId="4191917565" sldId="2147483788"/>
            <pc:sldLayoutMk cId="2589273022" sldId="2147483783"/>
          </pc:sldLayoutMkLst>
        </pc:sldLayoutChg>
        <pc:sldLayoutChg chg="add del">
          <pc:chgData name="Aurelia" userId="839c59a1-2390-44cd-8b41-cd1aa24567d0" providerId="ADAL" clId="{C8C147DB-5233-47AD-9099-E90D32B32966}" dt="2023-02-23T17:26:20.745" v="15" actId="26606"/>
          <pc:sldLayoutMkLst>
            <pc:docMk/>
            <pc:sldMasterMk cId="4191917565" sldId="2147483788"/>
            <pc:sldLayoutMk cId="610925628" sldId="2147483784"/>
          </pc:sldLayoutMkLst>
        </pc:sldLayoutChg>
        <pc:sldLayoutChg chg="add del">
          <pc:chgData name="Aurelia" userId="839c59a1-2390-44cd-8b41-cd1aa24567d0" providerId="ADAL" clId="{C8C147DB-5233-47AD-9099-E90D32B32966}" dt="2023-02-23T17:26:20.745" v="15" actId="26606"/>
          <pc:sldLayoutMkLst>
            <pc:docMk/>
            <pc:sldMasterMk cId="4191917565" sldId="2147483788"/>
            <pc:sldLayoutMk cId="2578796994" sldId="2147483785"/>
          </pc:sldLayoutMkLst>
        </pc:sldLayoutChg>
        <pc:sldLayoutChg chg="add del">
          <pc:chgData name="Aurelia" userId="839c59a1-2390-44cd-8b41-cd1aa24567d0" providerId="ADAL" clId="{C8C147DB-5233-47AD-9099-E90D32B32966}" dt="2023-02-23T17:26:20.745" v="15" actId="26606"/>
          <pc:sldLayoutMkLst>
            <pc:docMk/>
            <pc:sldMasterMk cId="4191917565" sldId="2147483788"/>
            <pc:sldLayoutMk cId="1649033378" sldId="2147483786"/>
          </pc:sldLayoutMkLst>
        </pc:sldLayoutChg>
        <pc:sldLayoutChg chg="add del">
          <pc:chgData name="Aurelia" userId="839c59a1-2390-44cd-8b41-cd1aa24567d0" providerId="ADAL" clId="{C8C147DB-5233-47AD-9099-E90D32B32966}" dt="2023-02-23T17:26:20.745" v="15" actId="26606"/>
          <pc:sldLayoutMkLst>
            <pc:docMk/>
            <pc:sldMasterMk cId="4191917565" sldId="2147483788"/>
            <pc:sldLayoutMk cId="2177978522" sldId="2147483787"/>
          </pc:sldLayoutMkLst>
        </pc:sldLayoutChg>
      </pc:sldMasterChg>
      <pc:sldMasterChg chg="add del addSldLayout delSldLayout">
        <pc:chgData name="Aurelia" userId="839c59a1-2390-44cd-8b41-cd1aa24567d0" providerId="ADAL" clId="{C8C147DB-5233-47AD-9099-E90D32B32966}" dt="2023-02-23T17:26:36.010" v="17" actId="26606"/>
        <pc:sldMasterMkLst>
          <pc:docMk/>
          <pc:sldMasterMk cId="3480647123" sldId="2147483801"/>
        </pc:sldMasterMkLst>
        <pc:sldLayoutChg chg="add del">
          <pc:chgData name="Aurelia" userId="839c59a1-2390-44cd-8b41-cd1aa24567d0" providerId="ADAL" clId="{C8C147DB-5233-47AD-9099-E90D32B32966}" dt="2023-02-23T17:26:36.010" v="17" actId="26606"/>
          <pc:sldLayoutMkLst>
            <pc:docMk/>
            <pc:sldMasterMk cId="3480647123" sldId="2147483801"/>
            <pc:sldLayoutMk cId="3606919900" sldId="2147483790"/>
          </pc:sldLayoutMkLst>
        </pc:sldLayoutChg>
        <pc:sldLayoutChg chg="add del">
          <pc:chgData name="Aurelia" userId="839c59a1-2390-44cd-8b41-cd1aa24567d0" providerId="ADAL" clId="{C8C147DB-5233-47AD-9099-E90D32B32966}" dt="2023-02-23T17:26:36.010" v="17" actId="26606"/>
          <pc:sldLayoutMkLst>
            <pc:docMk/>
            <pc:sldMasterMk cId="3480647123" sldId="2147483801"/>
            <pc:sldLayoutMk cId="3117456808" sldId="2147483791"/>
          </pc:sldLayoutMkLst>
        </pc:sldLayoutChg>
        <pc:sldLayoutChg chg="add del">
          <pc:chgData name="Aurelia" userId="839c59a1-2390-44cd-8b41-cd1aa24567d0" providerId="ADAL" clId="{C8C147DB-5233-47AD-9099-E90D32B32966}" dt="2023-02-23T17:26:36.010" v="17" actId="26606"/>
          <pc:sldLayoutMkLst>
            <pc:docMk/>
            <pc:sldMasterMk cId="3480647123" sldId="2147483801"/>
            <pc:sldLayoutMk cId="578234602" sldId="2147483792"/>
          </pc:sldLayoutMkLst>
        </pc:sldLayoutChg>
        <pc:sldLayoutChg chg="add del">
          <pc:chgData name="Aurelia" userId="839c59a1-2390-44cd-8b41-cd1aa24567d0" providerId="ADAL" clId="{C8C147DB-5233-47AD-9099-E90D32B32966}" dt="2023-02-23T17:26:36.010" v="17" actId="26606"/>
          <pc:sldLayoutMkLst>
            <pc:docMk/>
            <pc:sldMasterMk cId="3480647123" sldId="2147483801"/>
            <pc:sldLayoutMk cId="304223279" sldId="2147483793"/>
          </pc:sldLayoutMkLst>
        </pc:sldLayoutChg>
        <pc:sldLayoutChg chg="add del">
          <pc:chgData name="Aurelia" userId="839c59a1-2390-44cd-8b41-cd1aa24567d0" providerId="ADAL" clId="{C8C147DB-5233-47AD-9099-E90D32B32966}" dt="2023-02-23T17:26:36.010" v="17" actId="26606"/>
          <pc:sldLayoutMkLst>
            <pc:docMk/>
            <pc:sldMasterMk cId="3480647123" sldId="2147483801"/>
            <pc:sldLayoutMk cId="4169475604" sldId="2147483794"/>
          </pc:sldLayoutMkLst>
        </pc:sldLayoutChg>
        <pc:sldLayoutChg chg="add del">
          <pc:chgData name="Aurelia" userId="839c59a1-2390-44cd-8b41-cd1aa24567d0" providerId="ADAL" clId="{C8C147DB-5233-47AD-9099-E90D32B32966}" dt="2023-02-23T17:26:36.010" v="17" actId="26606"/>
          <pc:sldLayoutMkLst>
            <pc:docMk/>
            <pc:sldMasterMk cId="3480647123" sldId="2147483801"/>
            <pc:sldLayoutMk cId="3711040435" sldId="2147483795"/>
          </pc:sldLayoutMkLst>
        </pc:sldLayoutChg>
        <pc:sldLayoutChg chg="add del">
          <pc:chgData name="Aurelia" userId="839c59a1-2390-44cd-8b41-cd1aa24567d0" providerId="ADAL" clId="{C8C147DB-5233-47AD-9099-E90D32B32966}" dt="2023-02-23T17:26:36.010" v="17" actId="26606"/>
          <pc:sldLayoutMkLst>
            <pc:docMk/>
            <pc:sldMasterMk cId="3480647123" sldId="2147483801"/>
            <pc:sldLayoutMk cId="502486228" sldId="2147483796"/>
          </pc:sldLayoutMkLst>
        </pc:sldLayoutChg>
        <pc:sldLayoutChg chg="add del">
          <pc:chgData name="Aurelia" userId="839c59a1-2390-44cd-8b41-cd1aa24567d0" providerId="ADAL" clId="{C8C147DB-5233-47AD-9099-E90D32B32966}" dt="2023-02-23T17:26:36.010" v="17" actId="26606"/>
          <pc:sldLayoutMkLst>
            <pc:docMk/>
            <pc:sldMasterMk cId="3480647123" sldId="2147483801"/>
            <pc:sldLayoutMk cId="1458049535" sldId="2147483797"/>
          </pc:sldLayoutMkLst>
        </pc:sldLayoutChg>
        <pc:sldLayoutChg chg="add del">
          <pc:chgData name="Aurelia" userId="839c59a1-2390-44cd-8b41-cd1aa24567d0" providerId="ADAL" clId="{C8C147DB-5233-47AD-9099-E90D32B32966}" dt="2023-02-23T17:26:36.010" v="17" actId="26606"/>
          <pc:sldLayoutMkLst>
            <pc:docMk/>
            <pc:sldMasterMk cId="3480647123" sldId="2147483801"/>
            <pc:sldLayoutMk cId="2407939786" sldId="2147483798"/>
          </pc:sldLayoutMkLst>
        </pc:sldLayoutChg>
        <pc:sldLayoutChg chg="add del">
          <pc:chgData name="Aurelia" userId="839c59a1-2390-44cd-8b41-cd1aa24567d0" providerId="ADAL" clId="{C8C147DB-5233-47AD-9099-E90D32B32966}" dt="2023-02-23T17:26:36.010" v="17" actId="26606"/>
          <pc:sldLayoutMkLst>
            <pc:docMk/>
            <pc:sldMasterMk cId="3480647123" sldId="2147483801"/>
            <pc:sldLayoutMk cId="2232776726" sldId="2147483799"/>
          </pc:sldLayoutMkLst>
        </pc:sldLayoutChg>
        <pc:sldLayoutChg chg="add del">
          <pc:chgData name="Aurelia" userId="839c59a1-2390-44cd-8b41-cd1aa24567d0" providerId="ADAL" clId="{C8C147DB-5233-47AD-9099-E90D32B32966}" dt="2023-02-23T17:26:36.010" v="17" actId="26606"/>
          <pc:sldLayoutMkLst>
            <pc:docMk/>
            <pc:sldMasterMk cId="3480647123" sldId="2147483801"/>
            <pc:sldLayoutMk cId="1840176059" sldId="2147483800"/>
          </pc:sldLayoutMkLst>
        </pc:sldLayoutChg>
      </pc:sldMasterChg>
      <pc:sldMasterChg chg="add del addSldLayout delSldLayout">
        <pc:chgData name="Aurelia" userId="839c59a1-2390-44cd-8b41-cd1aa24567d0" providerId="ADAL" clId="{C8C147DB-5233-47AD-9099-E90D32B32966}" dt="2023-02-23T17:29:06.433" v="33" actId="26606"/>
        <pc:sldMasterMkLst>
          <pc:docMk/>
          <pc:sldMasterMk cId="3778443133" sldId="2147483801"/>
        </pc:sldMasterMkLst>
        <pc:sldLayoutChg chg="add del">
          <pc:chgData name="Aurelia" userId="839c59a1-2390-44cd-8b41-cd1aa24567d0" providerId="ADAL" clId="{C8C147DB-5233-47AD-9099-E90D32B32966}" dt="2023-02-23T17:29:06.433" v="33" actId="26606"/>
          <pc:sldLayoutMkLst>
            <pc:docMk/>
            <pc:sldMasterMk cId="3778443133" sldId="2147483801"/>
            <pc:sldLayoutMk cId="3180693737" sldId="2147483790"/>
          </pc:sldLayoutMkLst>
        </pc:sldLayoutChg>
        <pc:sldLayoutChg chg="add del">
          <pc:chgData name="Aurelia" userId="839c59a1-2390-44cd-8b41-cd1aa24567d0" providerId="ADAL" clId="{C8C147DB-5233-47AD-9099-E90D32B32966}" dt="2023-02-23T17:29:06.433" v="33" actId="26606"/>
          <pc:sldLayoutMkLst>
            <pc:docMk/>
            <pc:sldMasterMk cId="3778443133" sldId="2147483801"/>
            <pc:sldLayoutMk cId="3220462653" sldId="2147483791"/>
          </pc:sldLayoutMkLst>
        </pc:sldLayoutChg>
        <pc:sldLayoutChg chg="add del">
          <pc:chgData name="Aurelia" userId="839c59a1-2390-44cd-8b41-cd1aa24567d0" providerId="ADAL" clId="{C8C147DB-5233-47AD-9099-E90D32B32966}" dt="2023-02-23T17:29:06.433" v="33" actId="26606"/>
          <pc:sldLayoutMkLst>
            <pc:docMk/>
            <pc:sldMasterMk cId="3778443133" sldId="2147483801"/>
            <pc:sldLayoutMk cId="610600882" sldId="2147483792"/>
          </pc:sldLayoutMkLst>
        </pc:sldLayoutChg>
        <pc:sldLayoutChg chg="add del">
          <pc:chgData name="Aurelia" userId="839c59a1-2390-44cd-8b41-cd1aa24567d0" providerId="ADAL" clId="{C8C147DB-5233-47AD-9099-E90D32B32966}" dt="2023-02-23T17:29:06.433" v="33" actId="26606"/>
          <pc:sldLayoutMkLst>
            <pc:docMk/>
            <pc:sldMasterMk cId="3778443133" sldId="2147483801"/>
            <pc:sldLayoutMk cId="767817478" sldId="2147483793"/>
          </pc:sldLayoutMkLst>
        </pc:sldLayoutChg>
        <pc:sldLayoutChg chg="add del">
          <pc:chgData name="Aurelia" userId="839c59a1-2390-44cd-8b41-cd1aa24567d0" providerId="ADAL" clId="{C8C147DB-5233-47AD-9099-E90D32B32966}" dt="2023-02-23T17:29:06.433" v="33" actId="26606"/>
          <pc:sldLayoutMkLst>
            <pc:docMk/>
            <pc:sldMasterMk cId="3778443133" sldId="2147483801"/>
            <pc:sldLayoutMk cId="1138487205" sldId="2147483794"/>
          </pc:sldLayoutMkLst>
        </pc:sldLayoutChg>
        <pc:sldLayoutChg chg="add del">
          <pc:chgData name="Aurelia" userId="839c59a1-2390-44cd-8b41-cd1aa24567d0" providerId="ADAL" clId="{C8C147DB-5233-47AD-9099-E90D32B32966}" dt="2023-02-23T17:29:06.433" v="33" actId="26606"/>
          <pc:sldLayoutMkLst>
            <pc:docMk/>
            <pc:sldMasterMk cId="3778443133" sldId="2147483801"/>
            <pc:sldLayoutMk cId="3232032343" sldId="2147483795"/>
          </pc:sldLayoutMkLst>
        </pc:sldLayoutChg>
        <pc:sldLayoutChg chg="add del">
          <pc:chgData name="Aurelia" userId="839c59a1-2390-44cd-8b41-cd1aa24567d0" providerId="ADAL" clId="{C8C147DB-5233-47AD-9099-E90D32B32966}" dt="2023-02-23T17:29:06.433" v="33" actId="26606"/>
          <pc:sldLayoutMkLst>
            <pc:docMk/>
            <pc:sldMasterMk cId="3778443133" sldId="2147483801"/>
            <pc:sldLayoutMk cId="2378938571" sldId="2147483796"/>
          </pc:sldLayoutMkLst>
        </pc:sldLayoutChg>
        <pc:sldLayoutChg chg="add del">
          <pc:chgData name="Aurelia" userId="839c59a1-2390-44cd-8b41-cd1aa24567d0" providerId="ADAL" clId="{C8C147DB-5233-47AD-9099-E90D32B32966}" dt="2023-02-23T17:29:06.433" v="33" actId="26606"/>
          <pc:sldLayoutMkLst>
            <pc:docMk/>
            <pc:sldMasterMk cId="3778443133" sldId="2147483801"/>
            <pc:sldLayoutMk cId="471386573" sldId="2147483797"/>
          </pc:sldLayoutMkLst>
        </pc:sldLayoutChg>
        <pc:sldLayoutChg chg="add del">
          <pc:chgData name="Aurelia" userId="839c59a1-2390-44cd-8b41-cd1aa24567d0" providerId="ADAL" clId="{C8C147DB-5233-47AD-9099-E90D32B32966}" dt="2023-02-23T17:29:06.433" v="33" actId="26606"/>
          <pc:sldLayoutMkLst>
            <pc:docMk/>
            <pc:sldMasterMk cId="3778443133" sldId="2147483801"/>
            <pc:sldLayoutMk cId="4235374232" sldId="2147483798"/>
          </pc:sldLayoutMkLst>
        </pc:sldLayoutChg>
        <pc:sldLayoutChg chg="add del">
          <pc:chgData name="Aurelia" userId="839c59a1-2390-44cd-8b41-cd1aa24567d0" providerId="ADAL" clId="{C8C147DB-5233-47AD-9099-E90D32B32966}" dt="2023-02-23T17:29:06.433" v="33" actId="26606"/>
          <pc:sldLayoutMkLst>
            <pc:docMk/>
            <pc:sldMasterMk cId="3778443133" sldId="2147483801"/>
            <pc:sldLayoutMk cId="3749275017" sldId="2147483799"/>
          </pc:sldLayoutMkLst>
        </pc:sldLayoutChg>
        <pc:sldLayoutChg chg="add del">
          <pc:chgData name="Aurelia" userId="839c59a1-2390-44cd-8b41-cd1aa24567d0" providerId="ADAL" clId="{C8C147DB-5233-47AD-9099-E90D32B32966}" dt="2023-02-23T17:29:06.433" v="33" actId="26606"/>
          <pc:sldLayoutMkLst>
            <pc:docMk/>
            <pc:sldMasterMk cId="3778443133" sldId="2147483801"/>
            <pc:sldLayoutMk cId="1973780642" sldId="2147483800"/>
          </pc:sldLayoutMkLst>
        </pc:sldLayoutChg>
      </pc:sldMasterChg>
      <pc:sldMasterChg chg="add del addSldLayout delSldLayout">
        <pc:chgData name="Aurelia" userId="839c59a1-2390-44cd-8b41-cd1aa24567d0" providerId="ADAL" clId="{C8C147DB-5233-47AD-9099-E90D32B32966}" dt="2023-02-23T17:28:07.914" v="29" actId="26606"/>
        <pc:sldMasterMkLst>
          <pc:docMk/>
          <pc:sldMasterMk cId="3151737745" sldId="2147483825"/>
        </pc:sldMasterMkLst>
        <pc:sldLayoutChg chg="add del">
          <pc:chgData name="Aurelia" userId="839c59a1-2390-44cd-8b41-cd1aa24567d0" providerId="ADAL" clId="{C8C147DB-5233-47AD-9099-E90D32B32966}" dt="2023-02-23T17:28:07.914" v="29" actId="26606"/>
          <pc:sldLayoutMkLst>
            <pc:docMk/>
            <pc:sldMasterMk cId="3151737745" sldId="2147483825"/>
            <pc:sldLayoutMk cId="2223339998" sldId="2147483814"/>
          </pc:sldLayoutMkLst>
        </pc:sldLayoutChg>
        <pc:sldLayoutChg chg="add del">
          <pc:chgData name="Aurelia" userId="839c59a1-2390-44cd-8b41-cd1aa24567d0" providerId="ADAL" clId="{C8C147DB-5233-47AD-9099-E90D32B32966}" dt="2023-02-23T17:28:07.914" v="29" actId="26606"/>
          <pc:sldLayoutMkLst>
            <pc:docMk/>
            <pc:sldMasterMk cId="3151737745" sldId="2147483825"/>
            <pc:sldLayoutMk cId="2693863745" sldId="2147483815"/>
          </pc:sldLayoutMkLst>
        </pc:sldLayoutChg>
        <pc:sldLayoutChg chg="add del">
          <pc:chgData name="Aurelia" userId="839c59a1-2390-44cd-8b41-cd1aa24567d0" providerId="ADAL" clId="{C8C147DB-5233-47AD-9099-E90D32B32966}" dt="2023-02-23T17:28:07.914" v="29" actId="26606"/>
          <pc:sldLayoutMkLst>
            <pc:docMk/>
            <pc:sldMasterMk cId="3151737745" sldId="2147483825"/>
            <pc:sldLayoutMk cId="2159371768" sldId="2147483816"/>
          </pc:sldLayoutMkLst>
        </pc:sldLayoutChg>
        <pc:sldLayoutChg chg="add del">
          <pc:chgData name="Aurelia" userId="839c59a1-2390-44cd-8b41-cd1aa24567d0" providerId="ADAL" clId="{C8C147DB-5233-47AD-9099-E90D32B32966}" dt="2023-02-23T17:28:07.914" v="29" actId="26606"/>
          <pc:sldLayoutMkLst>
            <pc:docMk/>
            <pc:sldMasterMk cId="3151737745" sldId="2147483825"/>
            <pc:sldLayoutMk cId="1042387636" sldId="2147483817"/>
          </pc:sldLayoutMkLst>
        </pc:sldLayoutChg>
        <pc:sldLayoutChg chg="add del">
          <pc:chgData name="Aurelia" userId="839c59a1-2390-44cd-8b41-cd1aa24567d0" providerId="ADAL" clId="{C8C147DB-5233-47AD-9099-E90D32B32966}" dt="2023-02-23T17:28:07.914" v="29" actId="26606"/>
          <pc:sldLayoutMkLst>
            <pc:docMk/>
            <pc:sldMasterMk cId="3151737745" sldId="2147483825"/>
            <pc:sldLayoutMk cId="3315494937" sldId="2147483818"/>
          </pc:sldLayoutMkLst>
        </pc:sldLayoutChg>
        <pc:sldLayoutChg chg="add del">
          <pc:chgData name="Aurelia" userId="839c59a1-2390-44cd-8b41-cd1aa24567d0" providerId="ADAL" clId="{C8C147DB-5233-47AD-9099-E90D32B32966}" dt="2023-02-23T17:28:07.914" v="29" actId="26606"/>
          <pc:sldLayoutMkLst>
            <pc:docMk/>
            <pc:sldMasterMk cId="3151737745" sldId="2147483825"/>
            <pc:sldLayoutMk cId="798566994" sldId="2147483819"/>
          </pc:sldLayoutMkLst>
        </pc:sldLayoutChg>
        <pc:sldLayoutChg chg="add del">
          <pc:chgData name="Aurelia" userId="839c59a1-2390-44cd-8b41-cd1aa24567d0" providerId="ADAL" clId="{C8C147DB-5233-47AD-9099-E90D32B32966}" dt="2023-02-23T17:28:07.914" v="29" actId="26606"/>
          <pc:sldLayoutMkLst>
            <pc:docMk/>
            <pc:sldMasterMk cId="3151737745" sldId="2147483825"/>
            <pc:sldLayoutMk cId="3098516843" sldId="2147483820"/>
          </pc:sldLayoutMkLst>
        </pc:sldLayoutChg>
        <pc:sldLayoutChg chg="add del">
          <pc:chgData name="Aurelia" userId="839c59a1-2390-44cd-8b41-cd1aa24567d0" providerId="ADAL" clId="{C8C147DB-5233-47AD-9099-E90D32B32966}" dt="2023-02-23T17:28:07.914" v="29" actId="26606"/>
          <pc:sldLayoutMkLst>
            <pc:docMk/>
            <pc:sldMasterMk cId="3151737745" sldId="2147483825"/>
            <pc:sldLayoutMk cId="2007975081" sldId="2147483821"/>
          </pc:sldLayoutMkLst>
        </pc:sldLayoutChg>
        <pc:sldLayoutChg chg="add del">
          <pc:chgData name="Aurelia" userId="839c59a1-2390-44cd-8b41-cd1aa24567d0" providerId="ADAL" clId="{C8C147DB-5233-47AD-9099-E90D32B32966}" dt="2023-02-23T17:28:07.914" v="29" actId="26606"/>
          <pc:sldLayoutMkLst>
            <pc:docMk/>
            <pc:sldMasterMk cId="3151737745" sldId="2147483825"/>
            <pc:sldLayoutMk cId="815584726" sldId="2147483822"/>
          </pc:sldLayoutMkLst>
        </pc:sldLayoutChg>
        <pc:sldLayoutChg chg="add del">
          <pc:chgData name="Aurelia" userId="839c59a1-2390-44cd-8b41-cd1aa24567d0" providerId="ADAL" clId="{C8C147DB-5233-47AD-9099-E90D32B32966}" dt="2023-02-23T17:28:07.914" v="29" actId="26606"/>
          <pc:sldLayoutMkLst>
            <pc:docMk/>
            <pc:sldMasterMk cId="3151737745" sldId="2147483825"/>
            <pc:sldLayoutMk cId="4012236710" sldId="2147483823"/>
          </pc:sldLayoutMkLst>
        </pc:sldLayoutChg>
        <pc:sldLayoutChg chg="add del">
          <pc:chgData name="Aurelia" userId="839c59a1-2390-44cd-8b41-cd1aa24567d0" providerId="ADAL" clId="{C8C147DB-5233-47AD-9099-E90D32B32966}" dt="2023-02-23T17:28:07.914" v="29" actId="26606"/>
          <pc:sldLayoutMkLst>
            <pc:docMk/>
            <pc:sldMasterMk cId="3151737745" sldId="2147483825"/>
            <pc:sldLayoutMk cId="1701152384" sldId="2147483824"/>
          </pc:sldLayoutMkLst>
        </pc:sldLayoutChg>
      </pc:sldMasterChg>
      <pc:sldMasterChg chg="add del addSldLayout delSldLayout">
        <pc:chgData name="Aurelia" userId="839c59a1-2390-44cd-8b41-cd1aa24567d0" providerId="ADAL" clId="{C8C147DB-5233-47AD-9099-E90D32B32966}" dt="2023-02-23T17:29:06.433" v="33" actId="26606"/>
        <pc:sldMasterMkLst>
          <pc:docMk/>
          <pc:sldMasterMk cId="1644134280" sldId="2147483838"/>
        </pc:sldMasterMkLst>
        <pc:sldLayoutChg chg="add del">
          <pc:chgData name="Aurelia" userId="839c59a1-2390-44cd-8b41-cd1aa24567d0" providerId="ADAL" clId="{C8C147DB-5233-47AD-9099-E90D32B32966}" dt="2023-02-23T17:29:06.433" v="33" actId="26606"/>
          <pc:sldLayoutMkLst>
            <pc:docMk/>
            <pc:sldMasterMk cId="1644134280" sldId="2147483838"/>
            <pc:sldLayoutMk cId="3365325089" sldId="2147483827"/>
          </pc:sldLayoutMkLst>
        </pc:sldLayoutChg>
        <pc:sldLayoutChg chg="add del">
          <pc:chgData name="Aurelia" userId="839c59a1-2390-44cd-8b41-cd1aa24567d0" providerId="ADAL" clId="{C8C147DB-5233-47AD-9099-E90D32B32966}" dt="2023-02-23T17:29:06.433" v="33" actId="26606"/>
          <pc:sldLayoutMkLst>
            <pc:docMk/>
            <pc:sldMasterMk cId="1644134280" sldId="2147483838"/>
            <pc:sldLayoutMk cId="1606259717" sldId="2147483828"/>
          </pc:sldLayoutMkLst>
        </pc:sldLayoutChg>
        <pc:sldLayoutChg chg="add del">
          <pc:chgData name="Aurelia" userId="839c59a1-2390-44cd-8b41-cd1aa24567d0" providerId="ADAL" clId="{C8C147DB-5233-47AD-9099-E90D32B32966}" dt="2023-02-23T17:29:06.433" v="33" actId="26606"/>
          <pc:sldLayoutMkLst>
            <pc:docMk/>
            <pc:sldMasterMk cId="1644134280" sldId="2147483838"/>
            <pc:sldLayoutMk cId="1178782302" sldId="2147483829"/>
          </pc:sldLayoutMkLst>
        </pc:sldLayoutChg>
        <pc:sldLayoutChg chg="add del">
          <pc:chgData name="Aurelia" userId="839c59a1-2390-44cd-8b41-cd1aa24567d0" providerId="ADAL" clId="{C8C147DB-5233-47AD-9099-E90D32B32966}" dt="2023-02-23T17:29:06.433" v="33" actId="26606"/>
          <pc:sldLayoutMkLst>
            <pc:docMk/>
            <pc:sldMasterMk cId="1644134280" sldId="2147483838"/>
            <pc:sldLayoutMk cId="2887723829" sldId="2147483830"/>
          </pc:sldLayoutMkLst>
        </pc:sldLayoutChg>
        <pc:sldLayoutChg chg="add del">
          <pc:chgData name="Aurelia" userId="839c59a1-2390-44cd-8b41-cd1aa24567d0" providerId="ADAL" clId="{C8C147DB-5233-47AD-9099-E90D32B32966}" dt="2023-02-23T17:29:06.433" v="33" actId="26606"/>
          <pc:sldLayoutMkLst>
            <pc:docMk/>
            <pc:sldMasterMk cId="1644134280" sldId="2147483838"/>
            <pc:sldLayoutMk cId="1726168131" sldId="2147483831"/>
          </pc:sldLayoutMkLst>
        </pc:sldLayoutChg>
        <pc:sldLayoutChg chg="add del">
          <pc:chgData name="Aurelia" userId="839c59a1-2390-44cd-8b41-cd1aa24567d0" providerId="ADAL" clId="{C8C147DB-5233-47AD-9099-E90D32B32966}" dt="2023-02-23T17:29:06.433" v="33" actId="26606"/>
          <pc:sldLayoutMkLst>
            <pc:docMk/>
            <pc:sldMasterMk cId="1644134280" sldId="2147483838"/>
            <pc:sldLayoutMk cId="1989891675" sldId="2147483832"/>
          </pc:sldLayoutMkLst>
        </pc:sldLayoutChg>
        <pc:sldLayoutChg chg="add del">
          <pc:chgData name="Aurelia" userId="839c59a1-2390-44cd-8b41-cd1aa24567d0" providerId="ADAL" clId="{C8C147DB-5233-47AD-9099-E90D32B32966}" dt="2023-02-23T17:29:06.433" v="33" actId="26606"/>
          <pc:sldLayoutMkLst>
            <pc:docMk/>
            <pc:sldMasterMk cId="1644134280" sldId="2147483838"/>
            <pc:sldLayoutMk cId="930804050" sldId="2147483833"/>
          </pc:sldLayoutMkLst>
        </pc:sldLayoutChg>
        <pc:sldLayoutChg chg="add del">
          <pc:chgData name="Aurelia" userId="839c59a1-2390-44cd-8b41-cd1aa24567d0" providerId="ADAL" clId="{C8C147DB-5233-47AD-9099-E90D32B32966}" dt="2023-02-23T17:29:06.433" v="33" actId="26606"/>
          <pc:sldLayoutMkLst>
            <pc:docMk/>
            <pc:sldMasterMk cId="1644134280" sldId="2147483838"/>
            <pc:sldLayoutMk cId="3341249006" sldId="2147483834"/>
          </pc:sldLayoutMkLst>
        </pc:sldLayoutChg>
        <pc:sldLayoutChg chg="add del">
          <pc:chgData name="Aurelia" userId="839c59a1-2390-44cd-8b41-cd1aa24567d0" providerId="ADAL" clId="{C8C147DB-5233-47AD-9099-E90D32B32966}" dt="2023-02-23T17:29:06.433" v="33" actId="26606"/>
          <pc:sldLayoutMkLst>
            <pc:docMk/>
            <pc:sldMasterMk cId="1644134280" sldId="2147483838"/>
            <pc:sldLayoutMk cId="156320594" sldId="2147483835"/>
          </pc:sldLayoutMkLst>
        </pc:sldLayoutChg>
        <pc:sldLayoutChg chg="add del">
          <pc:chgData name="Aurelia" userId="839c59a1-2390-44cd-8b41-cd1aa24567d0" providerId="ADAL" clId="{C8C147DB-5233-47AD-9099-E90D32B32966}" dt="2023-02-23T17:29:06.433" v="33" actId="26606"/>
          <pc:sldLayoutMkLst>
            <pc:docMk/>
            <pc:sldMasterMk cId="1644134280" sldId="2147483838"/>
            <pc:sldLayoutMk cId="402029523" sldId="2147483836"/>
          </pc:sldLayoutMkLst>
        </pc:sldLayoutChg>
        <pc:sldLayoutChg chg="add del">
          <pc:chgData name="Aurelia" userId="839c59a1-2390-44cd-8b41-cd1aa24567d0" providerId="ADAL" clId="{C8C147DB-5233-47AD-9099-E90D32B32966}" dt="2023-02-23T17:29:06.433" v="33" actId="26606"/>
          <pc:sldLayoutMkLst>
            <pc:docMk/>
            <pc:sldMasterMk cId="1644134280" sldId="2147483838"/>
            <pc:sldLayoutMk cId="1821189109" sldId="2147483837"/>
          </pc:sldLayoutMkLst>
        </pc:sldLayoutChg>
      </pc:sldMasterChg>
      <pc:sldMasterChg chg="add del addSldLayout delSldLayout">
        <pc:chgData name="Aurelia" userId="839c59a1-2390-44cd-8b41-cd1aa24567d0" providerId="ADAL" clId="{C8C147DB-5233-47AD-9099-E90D32B32966}" dt="2023-02-23T17:28:42.053" v="31" actId="26606"/>
        <pc:sldMasterMkLst>
          <pc:docMk/>
          <pc:sldMasterMk cId="333375793" sldId="2147483903"/>
        </pc:sldMasterMkLst>
        <pc:sldLayoutChg chg="add del">
          <pc:chgData name="Aurelia" userId="839c59a1-2390-44cd-8b41-cd1aa24567d0" providerId="ADAL" clId="{C8C147DB-5233-47AD-9099-E90D32B32966}" dt="2023-02-23T17:28:42.053" v="31" actId="26606"/>
          <pc:sldLayoutMkLst>
            <pc:docMk/>
            <pc:sldMasterMk cId="333375793" sldId="2147483903"/>
            <pc:sldLayoutMk cId="2867693569" sldId="2147483892"/>
          </pc:sldLayoutMkLst>
        </pc:sldLayoutChg>
        <pc:sldLayoutChg chg="add del">
          <pc:chgData name="Aurelia" userId="839c59a1-2390-44cd-8b41-cd1aa24567d0" providerId="ADAL" clId="{C8C147DB-5233-47AD-9099-E90D32B32966}" dt="2023-02-23T17:28:42.053" v="31" actId="26606"/>
          <pc:sldLayoutMkLst>
            <pc:docMk/>
            <pc:sldMasterMk cId="333375793" sldId="2147483903"/>
            <pc:sldLayoutMk cId="2442810747" sldId="2147483893"/>
          </pc:sldLayoutMkLst>
        </pc:sldLayoutChg>
        <pc:sldLayoutChg chg="add del">
          <pc:chgData name="Aurelia" userId="839c59a1-2390-44cd-8b41-cd1aa24567d0" providerId="ADAL" clId="{C8C147DB-5233-47AD-9099-E90D32B32966}" dt="2023-02-23T17:28:42.053" v="31" actId="26606"/>
          <pc:sldLayoutMkLst>
            <pc:docMk/>
            <pc:sldMasterMk cId="333375793" sldId="2147483903"/>
            <pc:sldLayoutMk cId="3271312944" sldId="2147483894"/>
          </pc:sldLayoutMkLst>
        </pc:sldLayoutChg>
        <pc:sldLayoutChg chg="add del">
          <pc:chgData name="Aurelia" userId="839c59a1-2390-44cd-8b41-cd1aa24567d0" providerId="ADAL" clId="{C8C147DB-5233-47AD-9099-E90D32B32966}" dt="2023-02-23T17:28:42.053" v="31" actId="26606"/>
          <pc:sldLayoutMkLst>
            <pc:docMk/>
            <pc:sldMasterMk cId="333375793" sldId="2147483903"/>
            <pc:sldLayoutMk cId="2403209489" sldId="2147483895"/>
          </pc:sldLayoutMkLst>
        </pc:sldLayoutChg>
        <pc:sldLayoutChg chg="add del">
          <pc:chgData name="Aurelia" userId="839c59a1-2390-44cd-8b41-cd1aa24567d0" providerId="ADAL" clId="{C8C147DB-5233-47AD-9099-E90D32B32966}" dt="2023-02-23T17:28:42.053" v="31" actId="26606"/>
          <pc:sldLayoutMkLst>
            <pc:docMk/>
            <pc:sldMasterMk cId="333375793" sldId="2147483903"/>
            <pc:sldLayoutMk cId="4079688581" sldId="2147483896"/>
          </pc:sldLayoutMkLst>
        </pc:sldLayoutChg>
        <pc:sldLayoutChg chg="add del">
          <pc:chgData name="Aurelia" userId="839c59a1-2390-44cd-8b41-cd1aa24567d0" providerId="ADAL" clId="{C8C147DB-5233-47AD-9099-E90D32B32966}" dt="2023-02-23T17:28:42.053" v="31" actId="26606"/>
          <pc:sldLayoutMkLst>
            <pc:docMk/>
            <pc:sldMasterMk cId="333375793" sldId="2147483903"/>
            <pc:sldLayoutMk cId="2800640593" sldId="2147483897"/>
          </pc:sldLayoutMkLst>
        </pc:sldLayoutChg>
        <pc:sldLayoutChg chg="add del">
          <pc:chgData name="Aurelia" userId="839c59a1-2390-44cd-8b41-cd1aa24567d0" providerId="ADAL" clId="{C8C147DB-5233-47AD-9099-E90D32B32966}" dt="2023-02-23T17:28:42.053" v="31" actId="26606"/>
          <pc:sldLayoutMkLst>
            <pc:docMk/>
            <pc:sldMasterMk cId="333375793" sldId="2147483903"/>
            <pc:sldLayoutMk cId="1478723378" sldId="2147483898"/>
          </pc:sldLayoutMkLst>
        </pc:sldLayoutChg>
        <pc:sldLayoutChg chg="add del">
          <pc:chgData name="Aurelia" userId="839c59a1-2390-44cd-8b41-cd1aa24567d0" providerId="ADAL" clId="{C8C147DB-5233-47AD-9099-E90D32B32966}" dt="2023-02-23T17:28:42.053" v="31" actId="26606"/>
          <pc:sldLayoutMkLst>
            <pc:docMk/>
            <pc:sldMasterMk cId="333375793" sldId="2147483903"/>
            <pc:sldLayoutMk cId="437693150" sldId="2147483899"/>
          </pc:sldLayoutMkLst>
        </pc:sldLayoutChg>
        <pc:sldLayoutChg chg="add del">
          <pc:chgData name="Aurelia" userId="839c59a1-2390-44cd-8b41-cd1aa24567d0" providerId="ADAL" clId="{C8C147DB-5233-47AD-9099-E90D32B32966}" dt="2023-02-23T17:28:42.053" v="31" actId="26606"/>
          <pc:sldLayoutMkLst>
            <pc:docMk/>
            <pc:sldMasterMk cId="333375793" sldId="2147483903"/>
            <pc:sldLayoutMk cId="2007976294" sldId="2147483900"/>
          </pc:sldLayoutMkLst>
        </pc:sldLayoutChg>
        <pc:sldLayoutChg chg="add del">
          <pc:chgData name="Aurelia" userId="839c59a1-2390-44cd-8b41-cd1aa24567d0" providerId="ADAL" clId="{C8C147DB-5233-47AD-9099-E90D32B32966}" dt="2023-02-23T17:28:42.053" v="31" actId="26606"/>
          <pc:sldLayoutMkLst>
            <pc:docMk/>
            <pc:sldMasterMk cId="333375793" sldId="2147483903"/>
            <pc:sldLayoutMk cId="1740425321" sldId="2147483901"/>
          </pc:sldLayoutMkLst>
        </pc:sldLayoutChg>
        <pc:sldLayoutChg chg="add del">
          <pc:chgData name="Aurelia" userId="839c59a1-2390-44cd-8b41-cd1aa24567d0" providerId="ADAL" clId="{C8C147DB-5233-47AD-9099-E90D32B32966}" dt="2023-02-23T17:28:42.053" v="31" actId="26606"/>
          <pc:sldLayoutMkLst>
            <pc:docMk/>
            <pc:sldMasterMk cId="333375793" sldId="2147483903"/>
            <pc:sldLayoutMk cId="3301821433" sldId="214748390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FE06F9-22F4-41C4-85E3-AA8915582C8A}"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95EF8DE4-411D-4021-B89A-AB61EA2ACBD2}">
      <dgm:prSet custT="1"/>
      <dgm:spPr/>
      <dgm:t>
        <a:bodyPr/>
        <a:lstStyle/>
        <a:p>
          <a:r>
            <a:rPr lang="en-GB" sz="1000" dirty="0"/>
            <a:t>The cardiovascular system is composed by the heart and the circulatory network.</a:t>
          </a:r>
          <a:endParaRPr lang="en-US" sz="1000" dirty="0"/>
        </a:p>
      </dgm:t>
    </dgm:pt>
    <dgm:pt modelId="{9E47AE5D-4FF6-453C-BCD8-BDDD09611BF9}" type="parTrans" cxnId="{6A5D50E0-840E-4ACE-9394-E5FB0D49CBFA}">
      <dgm:prSet/>
      <dgm:spPr/>
      <dgm:t>
        <a:bodyPr/>
        <a:lstStyle/>
        <a:p>
          <a:endParaRPr lang="en-US"/>
        </a:p>
      </dgm:t>
    </dgm:pt>
    <dgm:pt modelId="{D902A980-FE1D-4934-9F46-00CC3A3BB49F}" type="sibTrans" cxnId="{6A5D50E0-840E-4ACE-9394-E5FB0D49CBFA}">
      <dgm:prSet/>
      <dgm:spPr/>
      <dgm:t>
        <a:bodyPr/>
        <a:lstStyle/>
        <a:p>
          <a:endParaRPr lang="en-US"/>
        </a:p>
      </dgm:t>
    </dgm:pt>
    <dgm:pt modelId="{A114DE5F-3273-49A2-91F6-F75E6D58EBAE}">
      <dgm:prSet custT="1"/>
      <dgm:spPr/>
      <dgm:t>
        <a:bodyPr/>
        <a:lstStyle/>
        <a:p>
          <a:r>
            <a:rPr lang="en-GB" sz="1000" dirty="0"/>
            <a:t>The heart is located between the sternum(front) and the spine(back) aria, and the lungs(on the sides) and it rests on the diaphragm.</a:t>
          </a:r>
          <a:endParaRPr lang="en-US" sz="1000" dirty="0"/>
        </a:p>
      </dgm:t>
    </dgm:pt>
    <dgm:pt modelId="{B2043450-FD9D-4304-9475-FA710392909A}" type="parTrans" cxnId="{73C150F1-413B-4987-BA49-94B8249F8FEB}">
      <dgm:prSet/>
      <dgm:spPr/>
      <dgm:t>
        <a:bodyPr/>
        <a:lstStyle/>
        <a:p>
          <a:endParaRPr lang="en-US"/>
        </a:p>
      </dgm:t>
    </dgm:pt>
    <dgm:pt modelId="{0C527E5F-86A9-4C5F-B1B8-2D5E67562291}" type="sibTrans" cxnId="{73C150F1-413B-4987-BA49-94B8249F8FEB}">
      <dgm:prSet/>
      <dgm:spPr/>
      <dgm:t>
        <a:bodyPr/>
        <a:lstStyle/>
        <a:p>
          <a:endParaRPr lang="en-US"/>
        </a:p>
      </dgm:t>
    </dgm:pt>
    <dgm:pt modelId="{9D93711C-B633-4EE6-964B-3E1BC918C946}">
      <dgm:prSet custT="1"/>
      <dgm:spPr/>
      <dgm:t>
        <a:bodyPr/>
        <a:lstStyle/>
        <a:p>
          <a:r>
            <a:rPr lang="en-GB" sz="1000"/>
            <a:t>Fist size organ that pumps blood all over the body.</a:t>
          </a:r>
          <a:endParaRPr lang="en-US" sz="1000"/>
        </a:p>
      </dgm:t>
    </dgm:pt>
    <dgm:pt modelId="{4BF9DBE5-FAD3-4AAC-A991-B373D0552205}" type="parTrans" cxnId="{90963298-2E26-4A4C-A386-C18675107B3F}">
      <dgm:prSet/>
      <dgm:spPr/>
      <dgm:t>
        <a:bodyPr/>
        <a:lstStyle/>
        <a:p>
          <a:endParaRPr lang="en-US"/>
        </a:p>
      </dgm:t>
    </dgm:pt>
    <dgm:pt modelId="{42954008-5F6E-4309-AF10-D6E2C9479AE9}" type="sibTrans" cxnId="{90963298-2E26-4A4C-A386-C18675107B3F}">
      <dgm:prSet/>
      <dgm:spPr/>
      <dgm:t>
        <a:bodyPr/>
        <a:lstStyle/>
        <a:p>
          <a:endParaRPr lang="en-US"/>
        </a:p>
      </dgm:t>
    </dgm:pt>
    <dgm:pt modelId="{9FDC3887-67E2-4E1C-A2CB-4131BE0793EC}">
      <dgm:prSet custT="1"/>
      <dgm:spPr/>
      <dgm:t>
        <a:bodyPr/>
        <a:lstStyle/>
        <a:p>
          <a:r>
            <a:rPr lang="en-GB" sz="1000"/>
            <a:t>Heart Walls: endocardium, myocardium and epicardium. </a:t>
          </a:r>
          <a:endParaRPr lang="en-US" sz="1000" dirty="0"/>
        </a:p>
      </dgm:t>
    </dgm:pt>
    <dgm:pt modelId="{1006783D-90F9-4123-AA3E-FC9ABBD7EA87}" type="parTrans" cxnId="{74C7BAB5-A6A3-475B-80CA-BBF901E11DEE}">
      <dgm:prSet/>
      <dgm:spPr/>
      <dgm:t>
        <a:bodyPr/>
        <a:lstStyle/>
        <a:p>
          <a:endParaRPr lang="en-US"/>
        </a:p>
      </dgm:t>
    </dgm:pt>
    <dgm:pt modelId="{DBA71B4D-11EC-4E88-B3C3-59ABCA5549CE}" type="sibTrans" cxnId="{74C7BAB5-A6A3-475B-80CA-BBF901E11DEE}">
      <dgm:prSet/>
      <dgm:spPr/>
      <dgm:t>
        <a:bodyPr/>
        <a:lstStyle/>
        <a:p>
          <a:endParaRPr lang="en-US"/>
        </a:p>
      </dgm:t>
    </dgm:pt>
    <dgm:pt modelId="{A299179B-FF08-4534-AEF9-3C5ABF2366CC}">
      <dgm:prSet custT="1"/>
      <dgm:spPr/>
      <dgm:t>
        <a:bodyPr/>
        <a:lstStyle/>
        <a:p>
          <a:r>
            <a:rPr lang="en-GB" sz="1100" dirty="0"/>
            <a:t>Chambers: Right atrium, right ventricle, left atrium and left ventricle.</a:t>
          </a:r>
          <a:endParaRPr lang="en-US" sz="1100" dirty="0"/>
        </a:p>
      </dgm:t>
    </dgm:pt>
    <dgm:pt modelId="{7C14BD9C-06AF-40B7-A0E5-9405A38917F6}" type="parTrans" cxnId="{C914F2B5-B7B4-46B1-80F5-26B1BCCEB1D3}">
      <dgm:prSet/>
      <dgm:spPr/>
      <dgm:t>
        <a:bodyPr/>
        <a:lstStyle/>
        <a:p>
          <a:endParaRPr lang="en-US"/>
        </a:p>
      </dgm:t>
    </dgm:pt>
    <dgm:pt modelId="{48738792-AED2-40DF-927E-4DA40C1D3D50}" type="sibTrans" cxnId="{C914F2B5-B7B4-46B1-80F5-26B1BCCEB1D3}">
      <dgm:prSet/>
      <dgm:spPr/>
      <dgm:t>
        <a:bodyPr/>
        <a:lstStyle/>
        <a:p>
          <a:endParaRPr lang="en-US"/>
        </a:p>
      </dgm:t>
    </dgm:pt>
    <dgm:pt modelId="{F447F33D-47E0-4905-A68B-27F274C22DE1}">
      <dgm:prSet custT="1"/>
      <dgm:spPr/>
      <dgm:t>
        <a:bodyPr/>
        <a:lstStyle/>
        <a:p>
          <a:r>
            <a:rPr lang="en-GB" sz="1100"/>
            <a:t>Valves:</a:t>
          </a:r>
          <a:endParaRPr lang="en-US" sz="1100"/>
        </a:p>
      </dgm:t>
    </dgm:pt>
    <dgm:pt modelId="{873BA0A4-2B30-46FC-A018-9476D02CA906}" type="parTrans" cxnId="{97529392-A6E4-44C3-B039-DE47A1A2C1A6}">
      <dgm:prSet/>
      <dgm:spPr/>
      <dgm:t>
        <a:bodyPr/>
        <a:lstStyle/>
        <a:p>
          <a:endParaRPr lang="en-US"/>
        </a:p>
      </dgm:t>
    </dgm:pt>
    <dgm:pt modelId="{7248CA70-9C7F-4DB7-ACE6-D65F4D149FEA}" type="sibTrans" cxnId="{97529392-A6E4-44C3-B039-DE47A1A2C1A6}">
      <dgm:prSet/>
      <dgm:spPr/>
      <dgm:t>
        <a:bodyPr/>
        <a:lstStyle/>
        <a:p>
          <a:endParaRPr lang="en-US"/>
        </a:p>
      </dgm:t>
    </dgm:pt>
    <dgm:pt modelId="{492433EA-548F-4D78-90F6-AFD5FDB83A80}">
      <dgm:prSet custT="1"/>
      <dgm:spPr/>
      <dgm:t>
        <a:bodyPr/>
        <a:lstStyle/>
        <a:p>
          <a:r>
            <a:rPr lang="en-GB" sz="1100"/>
            <a:t>- Tricuspid valve is between the right atrium and the right ventricle.</a:t>
          </a:r>
          <a:endParaRPr lang="en-US" sz="1100" dirty="0"/>
        </a:p>
      </dgm:t>
    </dgm:pt>
    <dgm:pt modelId="{186542F1-7CD7-4EF0-87B6-35B31BBF4FBE}" type="parTrans" cxnId="{4130FE57-92C7-4D27-B6F1-AE3901C81EF7}">
      <dgm:prSet/>
      <dgm:spPr/>
      <dgm:t>
        <a:bodyPr/>
        <a:lstStyle/>
        <a:p>
          <a:endParaRPr lang="en-US"/>
        </a:p>
      </dgm:t>
    </dgm:pt>
    <dgm:pt modelId="{AE89DAF6-342C-4F45-810C-53578ECF2033}" type="sibTrans" cxnId="{4130FE57-92C7-4D27-B6F1-AE3901C81EF7}">
      <dgm:prSet/>
      <dgm:spPr/>
      <dgm:t>
        <a:bodyPr/>
        <a:lstStyle/>
        <a:p>
          <a:endParaRPr lang="en-US"/>
        </a:p>
      </dgm:t>
    </dgm:pt>
    <dgm:pt modelId="{3B5B87C4-16FA-481C-B46A-DA93C1056539}">
      <dgm:prSet custT="1"/>
      <dgm:spPr/>
      <dgm:t>
        <a:bodyPr/>
        <a:lstStyle/>
        <a:p>
          <a:r>
            <a:rPr lang="en-GB" sz="700" dirty="0"/>
            <a:t>-</a:t>
          </a:r>
          <a:r>
            <a:rPr lang="en-GB" sz="1100" dirty="0"/>
            <a:t>The pulmonary valve is between the right ventricle and the pulmonary artery.</a:t>
          </a:r>
          <a:endParaRPr lang="en-US" sz="1100" dirty="0"/>
        </a:p>
      </dgm:t>
    </dgm:pt>
    <dgm:pt modelId="{246B949D-DF49-4D51-9D90-2FC33CA7FCFC}" type="parTrans" cxnId="{9586BDC7-A1CB-4862-A0A5-B85F5F4890F2}">
      <dgm:prSet/>
      <dgm:spPr/>
      <dgm:t>
        <a:bodyPr/>
        <a:lstStyle/>
        <a:p>
          <a:endParaRPr lang="en-US"/>
        </a:p>
      </dgm:t>
    </dgm:pt>
    <dgm:pt modelId="{67525C83-ADDE-4585-A58D-ED3271CACD41}" type="sibTrans" cxnId="{9586BDC7-A1CB-4862-A0A5-B85F5F4890F2}">
      <dgm:prSet/>
      <dgm:spPr/>
      <dgm:t>
        <a:bodyPr/>
        <a:lstStyle/>
        <a:p>
          <a:endParaRPr lang="en-US"/>
        </a:p>
      </dgm:t>
    </dgm:pt>
    <dgm:pt modelId="{F62B9B45-D1C5-4320-BBF3-CFF6E08CABE9}">
      <dgm:prSet custT="1"/>
      <dgm:spPr/>
      <dgm:t>
        <a:bodyPr/>
        <a:lstStyle/>
        <a:p>
          <a:r>
            <a:rPr lang="en-GB" sz="1100"/>
            <a:t>-The mitral valve is between the left atrium and the left ventricle.</a:t>
          </a:r>
          <a:endParaRPr lang="en-US" sz="1100" dirty="0"/>
        </a:p>
      </dgm:t>
    </dgm:pt>
    <dgm:pt modelId="{8F03BB1A-0150-418B-BD23-F1FDCBA9E7A1}" type="parTrans" cxnId="{2A1FA3C8-1060-48A2-9F78-1BC359051517}">
      <dgm:prSet/>
      <dgm:spPr/>
      <dgm:t>
        <a:bodyPr/>
        <a:lstStyle/>
        <a:p>
          <a:endParaRPr lang="en-US"/>
        </a:p>
      </dgm:t>
    </dgm:pt>
    <dgm:pt modelId="{6F1AA0AE-88F6-4E5C-963D-8110C912CE04}" type="sibTrans" cxnId="{2A1FA3C8-1060-48A2-9F78-1BC359051517}">
      <dgm:prSet/>
      <dgm:spPr/>
      <dgm:t>
        <a:bodyPr/>
        <a:lstStyle/>
        <a:p>
          <a:endParaRPr lang="en-US"/>
        </a:p>
      </dgm:t>
    </dgm:pt>
    <dgm:pt modelId="{705636D4-16B0-4CB7-AEE4-D5CECAAC0E56}">
      <dgm:prSet custT="1"/>
      <dgm:spPr/>
      <dgm:t>
        <a:bodyPr/>
        <a:lstStyle/>
        <a:p>
          <a:r>
            <a:rPr lang="en-GB" sz="700"/>
            <a:t>-</a:t>
          </a:r>
          <a:r>
            <a:rPr lang="en-GB" sz="1100"/>
            <a:t>The aortic valve is between the left ventricle and the aorta.</a:t>
          </a:r>
          <a:endParaRPr lang="en-US" sz="1100" dirty="0"/>
        </a:p>
      </dgm:t>
    </dgm:pt>
    <dgm:pt modelId="{63231E17-0DF9-46AD-8884-9AB0B0ADA47C}" type="parTrans" cxnId="{970CF007-1198-429F-BB46-B61949F4AFE8}">
      <dgm:prSet/>
      <dgm:spPr/>
      <dgm:t>
        <a:bodyPr/>
        <a:lstStyle/>
        <a:p>
          <a:endParaRPr lang="en-US"/>
        </a:p>
      </dgm:t>
    </dgm:pt>
    <dgm:pt modelId="{8F14682B-5B9C-4263-89F7-3CA8537B597C}" type="sibTrans" cxnId="{970CF007-1198-429F-BB46-B61949F4AFE8}">
      <dgm:prSet/>
      <dgm:spPr/>
      <dgm:t>
        <a:bodyPr/>
        <a:lstStyle/>
        <a:p>
          <a:endParaRPr lang="en-US"/>
        </a:p>
      </dgm:t>
    </dgm:pt>
    <dgm:pt modelId="{11AE7EB8-B93B-4A6C-A2B6-DAD983A9FE9E}">
      <dgm:prSet custT="1"/>
      <dgm:spPr/>
      <dgm:t>
        <a:bodyPr/>
        <a:lstStyle/>
        <a:p>
          <a:r>
            <a:rPr lang="en-GB" sz="1100" dirty="0"/>
            <a:t>Blood vessels: Superior and Inferior Vena Cava, Pulmonary veins and Pulmonary Artery</a:t>
          </a:r>
          <a:r>
            <a:rPr lang="en-GB" sz="700" dirty="0"/>
            <a:t>.</a:t>
          </a:r>
          <a:endParaRPr lang="en-US" sz="700" dirty="0"/>
        </a:p>
      </dgm:t>
    </dgm:pt>
    <dgm:pt modelId="{495E8F27-CDFC-4D4D-8FD3-A77F5F16014E}" type="parTrans" cxnId="{8288F14C-6CAC-417B-9CB7-30F7EACFD964}">
      <dgm:prSet/>
      <dgm:spPr/>
      <dgm:t>
        <a:bodyPr/>
        <a:lstStyle/>
        <a:p>
          <a:endParaRPr lang="en-US"/>
        </a:p>
      </dgm:t>
    </dgm:pt>
    <dgm:pt modelId="{97C5C706-38BC-4EC6-ABDE-345E2BAA4426}" type="sibTrans" cxnId="{8288F14C-6CAC-417B-9CB7-30F7EACFD964}">
      <dgm:prSet/>
      <dgm:spPr/>
      <dgm:t>
        <a:bodyPr/>
        <a:lstStyle/>
        <a:p>
          <a:endParaRPr lang="en-US"/>
        </a:p>
      </dgm:t>
    </dgm:pt>
    <dgm:pt modelId="{B3468613-606C-45C4-A4BB-7222687FB708}">
      <dgm:prSet custT="1"/>
      <dgm:spPr/>
      <dgm:t>
        <a:bodyPr/>
        <a:lstStyle/>
        <a:p>
          <a:r>
            <a:rPr lang="en-GB" sz="1100" dirty="0"/>
            <a:t>Electrical conduction system: Is a specialized network of cells called the cardiac conduction system or heart's electrical system. The Cells in the cardiac conduction system create electrical impulses and then spread the signal throughout the heart.</a:t>
          </a:r>
          <a:endParaRPr lang="en-US" sz="1100" dirty="0"/>
        </a:p>
      </dgm:t>
    </dgm:pt>
    <dgm:pt modelId="{33576E47-65A3-4EE1-8FAB-5938E8CA8995}" type="parTrans" cxnId="{E04BF46C-DECC-4C2D-BDF4-0EEEA7620DB6}">
      <dgm:prSet/>
      <dgm:spPr/>
      <dgm:t>
        <a:bodyPr/>
        <a:lstStyle/>
        <a:p>
          <a:endParaRPr lang="en-US"/>
        </a:p>
      </dgm:t>
    </dgm:pt>
    <dgm:pt modelId="{BDFB4999-3490-4120-B7DF-B0F44BF88420}" type="sibTrans" cxnId="{E04BF46C-DECC-4C2D-BDF4-0EEEA7620DB6}">
      <dgm:prSet/>
      <dgm:spPr/>
      <dgm:t>
        <a:bodyPr/>
        <a:lstStyle/>
        <a:p>
          <a:endParaRPr lang="en-US"/>
        </a:p>
      </dgm:t>
    </dgm:pt>
    <dgm:pt modelId="{98BC2243-5A2D-4D4C-9553-60DC605A360D}" type="pres">
      <dgm:prSet presAssocID="{44FE06F9-22F4-41C4-85E3-AA8915582C8A}" presName="diagram" presStyleCnt="0">
        <dgm:presLayoutVars>
          <dgm:dir/>
          <dgm:resizeHandles val="exact"/>
        </dgm:presLayoutVars>
      </dgm:prSet>
      <dgm:spPr/>
    </dgm:pt>
    <dgm:pt modelId="{4875750E-C673-41A2-810F-CA686EF20FA0}" type="pres">
      <dgm:prSet presAssocID="{95EF8DE4-411D-4021-B89A-AB61EA2ACBD2}" presName="node" presStyleLbl="node1" presStyleIdx="0" presStyleCnt="12" custLinFactNeighborX="1667" custLinFactNeighborY="-415">
        <dgm:presLayoutVars>
          <dgm:bulletEnabled val="1"/>
        </dgm:presLayoutVars>
      </dgm:prSet>
      <dgm:spPr/>
    </dgm:pt>
    <dgm:pt modelId="{75707F5A-0F8C-4BA1-A840-C846F73F6898}" type="pres">
      <dgm:prSet presAssocID="{D902A980-FE1D-4934-9F46-00CC3A3BB49F}" presName="sibTrans" presStyleLbl="sibTrans2D1" presStyleIdx="0" presStyleCnt="11" custLinFactNeighborX="25828" custLinFactNeighborY="-6596"/>
      <dgm:spPr/>
    </dgm:pt>
    <dgm:pt modelId="{7092CAC4-D9A8-4608-97D5-6E34715CCB14}" type="pres">
      <dgm:prSet presAssocID="{D902A980-FE1D-4934-9F46-00CC3A3BB49F}" presName="connectorText" presStyleLbl="sibTrans2D1" presStyleIdx="0" presStyleCnt="11"/>
      <dgm:spPr/>
    </dgm:pt>
    <dgm:pt modelId="{BC55A801-6E39-41EB-8879-E783A4797B9C}" type="pres">
      <dgm:prSet presAssocID="{A114DE5F-3273-49A2-91F6-F75E6D58EBAE}" presName="node" presStyleLbl="node1" presStyleIdx="1" presStyleCnt="12" custScaleX="146388">
        <dgm:presLayoutVars>
          <dgm:bulletEnabled val="1"/>
        </dgm:presLayoutVars>
      </dgm:prSet>
      <dgm:spPr/>
    </dgm:pt>
    <dgm:pt modelId="{BCF5D7FB-C047-4C24-A986-8D63D42E9C35}" type="pres">
      <dgm:prSet presAssocID="{0C527E5F-86A9-4C5F-B1B8-2D5E67562291}" presName="sibTrans" presStyleLbl="sibTrans2D1" presStyleIdx="1" presStyleCnt="11"/>
      <dgm:spPr/>
    </dgm:pt>
    <dgm:pt modelId="{98F5EE5E-9224-40E7-9411-381978554DC1}" type="pres">
      <dgm:prSet presAssocID="{0C527E5F-86A9-4C5F-B1B8-2D5E67562291}" presName="connectorText" presStyleLbl="sibTrans2D1" presStyleIdx="1" presStyleCnt="11"/>
      <dgm:spPr/>
    </dgm:pt>
    <dgm:pt modelId="{40DC36B8-198B-4D0E-A228-AA1296487D78}" type="pres">
      <dgm:prSet presAssocID="{9D93711C-B633-4EE6-964B-3E1BC918C946}" presName="node" presStyleLbl="node1" presStyleIdx="2" presStyleCnt="12">
        <dgm:presLayoutVars>
          <dgm:bulletEnabled val="1"/>
        </dgm:presLayoutVars>
      </dgm:prSet>
      <dgm:spPr/>
    </dgm:pt>
    <dgm:pt modelId="{0A4640D8-8A62-4593-A2CA-657C8DAA1F72}" type="pres">
      <dgm:prSet presAssocID="{42954008-5F6E-4309-AF10-D6E2C9479AE9}" presName="sibTrans" presStyleLbl="sibTrans2D1" presStyleIdx="2" presStyleCnt="11"/>
      <dgm:spPr/>
    </dgm:pt>
    <dgm:pt modelId="{085283D1-AE02-4B89-8228-BAE4180085DE}" type="pres">
      <dgm:prSet presAssocID="{42954008-5F6E-4309-AF10-D6E2C9479AE9}" presName="connectorText" presStyleLbl="sibTrans2D1" presStyleIdx="2" presStyleCnt="11"/>
      <dgm:spPr/>
    </dgm:pt>
    <dgm:pt modelId="{72871E7A-8E0A-4E73-AF6E-457CD75F8470}" type="pres">
      <dgm:prSet presAssocID="{9FDC3887-67E2-4E1C-A2CB-4131BE0793EC}" presName="node" presStyleLbl="node1" presStyleIdx="3" presStyleCnt="12">
        <dgm:presLayoutVars>
          <dgm:bulletEnabled val="1"/>
        </dgm:presLayoutVars>
      </dgm:prSet>
      <dgm:spPr/>
    </dgm:pt>
    <dgm:pt modelId="{A39A8EF1-3993-4559-A669-2971A44EE6C6}" type="pres">
      <dgm:prSet presAssocID="{DBA71B4D-11EC-4E88-B3C3-59ABCA5549CE}" presName="sibTrans" presStyleLbl="sibTrans2D1" presStyleIdx="3" presStyleCnt="11"/>
      <dgm:spPr/>
    </dgm:pt>
    <dgm:pt modelId="{5B707444-117B-443A-8DF8-0ED08B87E500}" type="pres">
      <dgm:prSet presAssocID="{DBA71B4D-11EC-4E88-B3C3-59ABCA5549CE}" presName="connectorText" presStyleLbl="sibTrans2D1" presStyleIdx="3" presStyleCnt="11"/>
      <dgm:spPr/>
    </dgm:pt>
    <dgm:pt modelId="{CC4A5E3A-3080-45CE-8580-5ABD827B3B9B}" type="pres">
      <dgm:prSet presAssocID="{A299179B-FF08-4534-AEF9-3C5ABF2366CC}" presName="node" presStyleLbl="node1" presStyleIdx="4" presStyleCnt="12">
        <dgm:presLayoutVars>
          <dgm:bulletEnabled val="1"/>
        </dgm:presLayoutVars>
      </dgm:prSet>
      <dgm:spPr/>
    </dgm:pt>
    <dgm:pt modelId="{03BD6522-C9F3-4063-BE07-D18976E98889}" type="pres">
      <dgm:prSet presAssocID="{48738792-AED2-40DF-927E-4DA40C1D3D50}" presName="sibTrans" presStyleLbl="sibTrans2D1" presStyleIdx="4" presStyleCnt="11"/>
      <dgm:spPr/>
    </dgm:pt>
    <dgm:pt modelId="{69E36266-69B0-4574-95C8-732177718E04}" type="pres">
      <dgm:prSet presAssocID="{48738792-AED2-40DF-927E-4DA40C1D3D50}" presName="connectorText" presStyleLbl="sibTrans2D1" presStyleIdx="4" presStyleCnt="11"/>
      <dgm:spPr/>
    </dgm:pt>
    <dgm:pt modelId="{1D24C0FA-5E6F-4BEE-B75A-4267885CAC59}" type="pres">
      <dgm:prSet presAssocID="{F447F33D-47E0-4905-A68B-27F274C22DE1}" presName="node" presStyleLbl="node1" presStyleIdx="5" presStyleCnt="12">
        <dgm:presLayoutVars>
          <dgm:bulletEnabled val="1"/>
        </dgm:presLayoutVars>
      </dgm:prSet>
      <dgm:spPr/>
    </dgm:pt>
    <dgm:pt modelId="{9FAA74F8-4E34-493D-B673-EE8C5E6C0C23}" type="pres">
      <dgm:prSet presAssocID="{7248CA70-9C7F-4DB7-ACE6-D65F4D149FEA}" presName="sibTrans" presStyleLbl="sibTrans2D1" presStyleIdx="5" presStyleCnt="11"/>
      <dgm:spPr/>
    </dgm:pt>
    <dgm:pt modelId="{DFCA306A-E21D-4ACB-B29C-4C25FDF7F665}" type="pres">
      <dgm:prSet presAssocID="{7248CA70-9C7F-4DB7-ACE6-D65F4D149FEA}" presName="connectorText" presStyleLbl="sibTrans2D1" presStyleIdx="5" presStyleCnt="11"/>
      <dgm:spPr/>
    </dgm:pt>
    <dgm:pt modelId="{272A6D69-D660-45C3-8C6D-9D6F052DFF7D}" type="pres">
      <dgm:prSet presAssocID="{492433EA-548F-4D78-90F6-AFD5FDB83A80}" presName="node" presStyleLbl="node1" presStyleIdx="6" presStyleCnt="12">
        <dgm:presLayoutVars>
          <dgm:bulletEnabled val="1"/>
        </dgm:presLayoutVars>
      </dgm:prSet>
      <dgm:spPr/>
    </dgm:pt>
    <dgm:pt modelId="{AE9591A0-A5C2-4AB7-BA1E-8F44EC9926AC}" type="pres">
      <dgm:prSet presAssocID="{AE89DAF6-342C-4F45-810C-53578ECF2033}" presName="sibTrans" presStyleLbl="sibTrans2D1" presStyleIdx="6" presStyleCnt="11"/>
      <dgm:spPr/>
    </dgm:pt>
    <dgm:pt modelId="{AA6ED647-8BD7-4062-8731-3630575438DD}" type="pres">
      <dgm:prSet presAssocID="{AE89DAF6-342C-4F45-810C-53578ECF2033}" presName="connectorText" presStyleLbl="sibTrans2D1" presStyleIdx="6" presStyleCnt="11"/>
      <dgm:spPr/>
    </dgm:pt>
    <dgm:pt modelId="{F6BB0508-E711-4A9B-B431-2A78FA9941BE}" type="pres">
      <dgm:prSet presAssocID="{3B5B87C4-16FA-481C-B46A-DA93C1056539}" presName="node" presStyleLbl="node1" presStyleIdx="7" presStyleCnt="12">
        <dgm:presLayoutVars>
          <dgm:bulletEnabled val="1"/>
        </dgm:presLayoutVars>
      </dgm:prSet>
      <dgm:spPr/>
    </dgm:pt>
    <dgm:pt modelId="{3D6F6AAE-8151-4C75-9118-169AF54C7AC4}" type="pres">
      <dgm:prSet presAssocID="{67525C83-ADDE-4585-A58D-ED3271CACD41}" presName="sibTrans" presStyleLbl="sibTrans2D1" presStyleIdx="7" presStyleCnt="11"/>
      <dgm:spPr/>
    </dgm:pt>
    <dgm:pt modelId="{69BE8B27-ADE4-4B87-B9E6-95BB9DEBE56E}" type="pres">
      <dgm:prSet presAssocID="{67525C83-ADDE-4585-A58D-ED3271CACD41}" presName="connectorText" presStyleLbl="sibTrans2D1" presStyleIdx="7" presStyleCnt="11"/>
      <dgm:spPr/>
    </dgm:pt>
    <dgm:pt modelId="{1E879326-D0AE-4E45-A250-17640A6CEECA}" type="pres">
      <dgm:prSet presAssocID="{F62B9B45-D1C5-4320-BBF3-CFF6E08CABE9}" presName="node" presStyleLbl="node1" presStyleIdx="8" presStyleCnt="12">
        <dgm:presLayoutVars>
          <dgm:bulletEnabled val="1"/>
        </dgm:presLayoutVars>
      </dgm:prSet>
      <dgm:spPr/>
    </dgm:pt>
    <dgm:pt modelId="{4277B850-EA65-4987-8E5C-FE84637B5BEA}" type="pres">
      <dgm:prSet presAssocID="{6F1AA0AE-88F6-4E5C-963D-8110C912CE04}" presName="sibTrans" presStyleLbl="sibTrans2D1" presStyleIdx="8" presStyleCnt="11"/>
      <dgm:spPr/>
    </dgm:pt>
    <dgm:pt modelId="{3A5E776A-0CEA-40AA-B7AE-F293F546715C}" type="pres">
      <dgm:prSet presAssocID="{6F1AA0AE-88F6-4E5C-963D-8110C912CE04}" presName="connectorText" presStyleLbl="sibTrans2D1" presStyleIdx="8" presStyleCnt="11"/>
      <dgm:spPr/>
    </dgm:pt>
    <dgm:pt modelId="{A505681D-98C6-436E-B34B-4B0FE545893C}" type="pres">
      <dgm:prSet presAssocID="{705636D4-16B0-4CB7-AEE4-D5CECAAC0E56}" presName="node" presStyleLbl="node1" presStyleIdx="9" presStyleCnt="12">
        <dgm:presLayoutVars>
          <dgm:bulletEnabled val="1"/>
        </dgm:presLayoutVars>
      </dgm:prSet>
      <dgm:spPr/>
    </dgm:pt>
    <dgm:pt modelId="{631612B2-01FF-43B0-B11A-AD7A4973F497}" type="pres">
      <dgm:prSet presAssocID="{8F14682B-5B9C-4263-89F7-3CA8537B597C}" presName="sibTrans" presStyleLbl="sibTrans2D1" presStyleIdx="9" presStyleCnt="11"/>
      <dgm:spPr/>
    </dgm:pt>
    <dgm:pt modelId="{0BBA20E2-5B09-41FF-BD3A-AA5B34DBCBA9}" type="pres">
      <dgm:prSet presAssocID="{8F14682B-5B9C-4263-89F7-3CA8537B597C}" presName="connectorText" presStyleLbl="sibTrans2D1" presStyleIdx="9" presStyleCnt="11"/>
      <dgm:spPr/>
    </dgm:pt>
    <dgm:pt modelId="{9B72D5F3-CFCF-4E9C-A2F4-C261BF539D0B}" type="pres">
      <dgm:prSet presAssocID="{11AE7EB8-B93B-4A6C-A2B6-DAD983A9FE9E}" presName="node" presStyleLbl="node1" presStyleIdx="10" presStyleCnt="12" custScaleY="144692">
        <dgm:presLayoutVars>
          <dgm:bulletEnabled val="1"/>
        </dgm:presLayoutVars>
      </dgm:prSet>
      <dgm:spPr/>
    </dgm:pt>
    <dgm:pt modelId="{BC7D9177-0331-4DBA-B409-F05E4FF65EF7}" type="pres">
      <dgm:prSet presAssocID="{97C5C706-38BC-4EC6-ABDE-345E2BAA4426}" presName="sibTrans" presStyleLbl="sibTrans2D1" presStyleIdx="10" presStyleCnt="11"/>
      <dgm:spPr/>
    </dgm:pt>
    <dgm:pt modelId="{B4D9E719-C571-4155-899D-4B5E0661AE5E}" type="pres">
      <dgm:prSet presAssocID="{97C5C706-38BC-4EC6-ABDE-345E2BAA4426}" presName="connectorText" presStyleLbl="sibTrans2D1" presStyleIdx="10" presStyleCnt="11"/>
      <dgm:spPr/>
    </dgm:pt>
    <dgm:pt modelId="{518882CB-D588-4C72-8CBE-EB369CDA4A30}" type="pres">
      <dgm:prSet presAssocID="{B3468613-606C-45C4-A4BB-7222687FB708}" presName="node" presStyleLbl="node1" presStyleIdx="11" presStyleCnt="12" custScaleX="121976" custScaleY="330508">
        <dgm:presLayoutVars>
          <dgm:bulletEnabled val="1"/>
        </dgm:presLayoutVars>
      </dgm:prSet>
      <dgm:spPr/>
    </dgm:pt>
  </dgm:ptLst>
  <dgm:cxnLst>
    <dgm:cxn modelId="{3E488500-0D44-45F0-BF40-334ACB1E6146}" type="presOf" srcId="{DBA71B4D-11EC-4E88-B3C3-59ABCA5549CE}" destId="{A39A8EF1-3993-4559-A669-2971A44EE6C6}" srcOrd="0" destOrd="0" presId="urn:microsoft.com/office/officeart/2005/8/layout/process5"/>
    <dgm:cxn modelId="{13285701-2E72-4ED6-A203-85782642EA7C}" type="presOf" srcId="{AE89DAF6-342C-4F45-810C-53578ECF2033}" destId="{AE9591A0-A5C2-4AB7-BA1E-8F44EC9926AC}" srcOrd="0" destOrd="0" presId="urn:microsoft.com/office/officeart/2005/8/layout/process5"/>
    <dgm:cxn modelId="{FE5EF004-62AC-4CE7-A963-308BD407DEE1}" type="presOf" srcId="{0C527E5F-86A9-4C5F-B1B8-2D5E67562291}" destId="{BCF5D7FB-C047-4C24-A986-8D63D42E9C35}" srcOrd="0" destOrd="0" presId="urn:microsoft.com/office/officeart/2005/8/layout/process5"/>
    <dgm:cxn modelId="{970CF007-1198-429F-BB46-B61949F4AFE8}" srcId="{44FE06F9-22F4-41C4-85E3-AA8915582C8A}" destId="{705636D4-16B0-4CB7-AEE4-D5CECAAC0E56}" srcOrd="9" destOrd="0" parTransId="{63231E17-0DF9-46AD-8884-9AB0B0ADA47C}" sibTransId="{8F14682B-5B9C-4263-89F7-3CA8537B597C}"/>
    <dgm:cxn modelId="{5A0B630C-FA16-441A-B6B6-69DC23F76600}" type="presOf" srcId="{F62B9B45-D1C5-4320-BBF3-CFF6E08CABE9}" destId="{1E879326-D0AE-4E45-A250-17640A6CEECA}" srcOrd="0" destOrd="0" presId="urn:microsoft.com/office/officeart/2005/8/layout/process5"/>
    <dgm:cxn modelId="{5897EE17-7BD1-4FC1-94C4-D959A7A0E0C4}" type="presOf" srcId="{9FDC3887-67E2-4E1C-A2CB-4131BE0793EC}" destId="{72871E7A-8E0A-4E73-AF6E-457CD75F8470}" srcOrd="0" destOrd="0" presId="urn:microsoft.com/office/officeart/2005/8/layout/process5"/>
    <dgm:cxn modelId="{FD0E9E22-BCF8-41AE-B0AE-D1B316A0D3A9}" type="presOf" srcId="{42954008-5F6E-4309-AF10-D6E2C9479AE9}" destId="{085283D1-AE02-4B89-8228-BAE4180085DE}" srcOrd="1" destOrd="0" presId="urn:microsoft.com/office/officeart/2005/8/layout/process5"/>
    <dgm:cxn modelId="{2A7BC225-BB9E-4E89-8FAB-E513CD256A49}" type="presOf" srcId="{D902A980-FE1D-4934-9F46-00CC3A3BB49F}" destId="{7092CAC4-D9A8-4608-97D5-6E34715CCB14}" srcOrd="1" destOrd="0" presId="urn:microsoft.com/office/officeart/2005/8/layout/process5"/>
    <dgm:cxn modelId="{6C65E434-F421-4AFC-B02E-6A4F16760270}" type="presOf" srcId="{3B5B87C4-16FA-481C-B46A-DA93C1056539}" destId="{F6BB0508-E711-4A9B-B431-2A78FA9941BE}" srcOrd="0" destOrd="0" presId="urn:microsoft.com/office/officeart/2005/8/layout/process5"/>
    <dgm:cxn modelId="{C8FFA75D-BF7A-4DC5-81D8-07075845A634}" type="presOf" srcId="{7248CA70-9C7F-4DB7-ACE6-D65F4D149FEA}" destId="{9FAA74F8-4E34-493D-B673-EE8C5E6C0C23}" srcOrd="0" destOrd="0" presId="urn:microsoft.com/office/officeart/2005/8/layout/process5"/>
    <dgm:cxn modelId="{C72E0842-7437-4E03-8FB1-74F3BCC7EE24}" type="presOf" srcId="{6F1AA0AE-88F6-4E5C-963D-8110C912CE04}" destId="{4277B850-EA65-4987-8E5C-FE84637B5BEA}" srcOrd="0" destOrd="0" presId="urn:microsoft.com/office/officeart/2005/8/layout/process5"/>
    <dgm:cxn modelId="{86307743-4EA1-4D26-B3CF-89312839EEE4}" type="presOf" srcId="{97C5C706-38BC-4EC6-ABDE-345E2BAA4426}" destId="{BC7D9177-0331-4DBA-B409-F05E4FF65EF7}" srcOrd="0" destOrd="0" presId="urn:microsoft.com/office/officeart/2005/8/layout/process5"/>
    <dgm:cxn modelId="{A8D34746-0F3D-4161-840C-C732434A2E3B}" type="presOf" srcId="{A299179B-FF08-4534-AEF9-3C5ABF2366CC}" destId="{CC4A5E3A-3080-45CE-8580-5ABD827B3B9B}" srcOrd="0" destOrd="0" presId="urn:microsoft.com/office/officeart/2005/8/layout/process5"/>
    <dgm:cxn modelId="{8288F14C-6CAC-417B-9CB7-30F7EACFD964}" srcId="{44FE06F9-22F4-41C4-85E3-AA8915582C8A}" destId="{11AE7EB8-B93B-4A6C-A2B6-DAD983A9FE9E}" srcOrd="10" destOrd="0" parTransId="{495E8F27-CDFC-4D4D-8FD3-A77F5F16014E}" sibTransId="{97C5C706-38BC-4EC6-ABDE-345E2BAA4426}"/>
    <dgm:cxn modelId="{E04BF46C-DECC-4C2D-BDF4-0EEEA7620DB6}" srcId="{44FE06F9-22F4-41C4-85E3-AA8915582C8A}" destId="{B3468613-606C-45C4-A4BB-7222687FB708}" srcOrd="11" destOrd="0" parTransId="{33576E47-65A3-4EE1-8FAB-5938E8CA8995}" sibTransId="{BDFB4999-3490-4120-B7DF-B0F44BF88420}"/>
    <dgm:cxn modelId="{D8B85070-79E0-4DB7-8D58-9BA7360C89F9}" type="presOf" srcId="{705636D4-16B0-4CB7-AEE4-D5CECAAC0E56}" destId="{A505681D-98C6-436E-B34B-4B0FE545893C}" srcOrd="0" destOrd="0" presId="urn:microsoft.com/office/officeart/2005/8/layout/process5"/>
    <dgm:cxn modelId="{A43A2071-148D-4C66-A05A-80FBA1113ECC}" type="presOf" srcId="{D902A980-FE1D-4934-9F46-00CC3A3BB49F}" destId="{75707F5A-0F8C-4BA1-A840-C846F73F6898}" srcOrd="0" destOrd="0" presId="urn:microsoft.com/office/officeart/2005/8/layout/process5"/>
    <dgm:cxn modelId="{4130FE57-92C7-4D27-B6F1-AE3901C81EF7}" srcId="{44FE06F9-22F4-41C4-85E3-AA8915582C8A}" destId="{492433EA-548F-4D78-90F6-AFD5FDB83A80}" srcOrd="6" destOrd="0" parTransId="{186542F1-7CD7-4EF0-87B6-35B31BBF4FBE}" sibTransId="{AE89DAF6-342C-4F45-810C-53578ECF2033}"/>
    <dgm:cxn modelId="{1E367278-9585-4195-85CE-AB986A75CD9A}" type="presOf" srcId="{0C527E5F-86A9-4C5F-B1B8-2D5E67562291}" destId="{98F5EE5E-9224-40E7-9411-381978554DC1}" srcOrd="1" destOrd="0" presId="urn:microsoft.com/office/officeart/2005/8/layout/process5"/>
    <dgm:cxn modelId="{53C0ED7D-9907-4FCC-87D2-721E52150E07}" type="presOf" srcId="{AE89DAF6-342C-4F45-810C-53578ECF2033}" destId="{AA6ED647-8BD7-4062-8731-3630575438DD}" srcOrd="1" destOrd="0" presId="urn:microsoft.com/office/officeart/2005/8/layout/process5"/>
    <dgm:cxn modelId="{6CD4C181-33AF-4A95-BDD4-E846E297660B}" type="presOf" srcId="{11AE7EB8-B93B-4A6C-A2B6-DAD983A9FE9E}" destId="{9B72D5F3-CFCF-4E9C-A2F4-C261BF539D0B}" srcOrd="0" destOrd="0" presId="urn:microsoft.com/office/officeart/2005/8/layout/process5"/>
    <dgm:cxn modelId="{472C0984-5887-4884-9193-34ADC27FAAAB}" type="presOf" srcId="{67525C83-ADDE-4585-A58D-ED3271CACD41}" destId="{3D6F6AAE-8151-4C75-9118-169AF54C7AC4}" srcOrd="0" destOrd="0" presId="urn:microsoft.com/office/officeart/2005/8/layout/process5"/>
    <dgm:cxn modelId="{CBCA6F89-7F23-4187-A306-6CAD65F3EFB7}" type="presOf" srcId="{67525C83-ADDE-4585-A58D-ED3271CACD41}" destId="{69BE8B27-ADE4-4B87-B9E6-95BB9DEBE56E}" srcOrd="1" destOrd="0" presId="urn:microsoft.com/office/officeart/2005/8/layout/process5"/>
    <dgm:cxn modelId="{35B7B48B-3385-4C2F-962D-A5C3180CC08A}" type="presOf" srcId="{95EF8DE4-411D-4021-B89A-AB61EA2ACBD2}" destId="{4875750E-C673-41A2-810F-CA686EF20FA0}" srcOrd="0" destOrd="0" presId="urn:microsoft.com/office/officeart/2005/8/layout/process5"/>
    <dgm:cxn modelId="{8AD5A58C-8FE7-457E-8F24-87CE43AB5628}" type="presOf" srcId="{6F1AA0AE-88F6-4E5C-963D-8110C912CE04}" destId="{3A5E776A-0CEA-40AA-B7AE-F293F546715C}" srcOrd="1" destOrd="0" presId="urn:microsoft.com/office/officeart/2005/8/layout/process5"/>
    <dgm:cxn modelId="{C79E3691-F4B6-4CB1-975F-56802434938B}" type="presOf" srcId="{9D93711C-B633-4EE6-964B-3E1BC918C946}" destId="{40DC36B8-198B-4D0E-A228-AA1296487D78}" srcOrd="0" destOrd="0" presId="urn:microsoft.com/office/officeart/2005/8/layout/process5"/>
    <dgm:cxn modelId="{97529392-A6E4-44C3-B039-DE47A1A2C1A6}" srcId="{44FE06F9-22F4-41C4-85E3-AA8915582C8A}" destId="{F447F33D-47E0-4905-A68B-27F274C22DE1}" srcOrd="5" destOrd="0" parTransId="{873BA0A4-2B30-46FC-A018-9476D02CA906}" sibTransId="{7248CA70-9C7F-4DB7-ACE6-D65F4D149FEA}"/>
    <dgm:cxn modelId="{44A01293-2ADE-4878-A8C6-2CAD9B9E8DF4}" type="presOf" srcId="{F447F33D-47E0-4905-A68B-27F274C22DE1}" destId="{1D24C0FA-5E6F-4BEE-B75A-4267885CAC59}" srcOrd="0" destOrd="0" presId="urn:microsoft.com/office/officeart/2005/8/layout/process5"/>
    <dgm:cxn modelId="{F7CF8996-8956-4CE2-AAAB-2284AC5A0A08}" type="presOf" srcId="{DBA71B4D-11EC-4E88-B3C3-59ABCA5549CE}" destId="{5B707444-117B-443A-8DF8-0ED08B87E500}" srcOrd="1" destOrd="0" presId="urn:microsoft.com/office/officeart/2005/8/layout/process5"/>
    <dgm:cxn modelId="{90963298-2E26-4A4C-A386-C18675107B3F}" srcId="{44FE06F9-22F4-41C4-85E3-AA8915582C8A}" destId="{9D93711C-B633-4EE6-964B-3E1BC918C946}" srcOrd="2" destOrd="0" parTransId="{4BF9DBE5-FAD3-4AAC-A991-B373D0552205}" sibTransId="{42954008-5F6E-4309-AF10-D6E2C9479AE9}"/>
    <dgm:cxn modelId="{ED90909B-3866-495E-B218-5ADF2B7EE964}" type="presOf" srcId="{A114DE5F-3273-49A2-91F6-F75E6D58EBAE}" destId="{BC55A801-6E39-41EB-8879-E783A4797B9C}" srcOrd="0" destOrd="0" presId="urn:microsoft.com/office/officeart/2005/8/layout/process5"/>
    <dgm:cxn modelId="{5A0463AB-8413-4B28-B085-4526F0ABE76A}" type="presOf" srcId="{48738792-AED2-40DF-927E-4DA40C1D3D50}" destId="{69E36266-69B0-4574-95C8-732177718E04}" srcOrd="1" destOrd="0" presId="urn:microsoft.com/office/officeart/2005/8/layout/process5"/>
    <dgm:cxn modelId="{74C7BAB5-A6A3-475B-80CA-BBF901E11DEE}" srcId="{44FE06F9-22F4-41C4-85E3-AA8915582C8A}" destId="{9FDC3887-67E2-4E1C-A2CB-4131BE0793EC}" srcOrd="3" destOrd="0" parTransId="{1006783D-90F9-4123-AA3E-FC9ABBD7EA87}" sibTransId="{DBA71B4D-11EC-4E88-B3C3-59ABCA5549CE}"/>
    <dgm:cxn modelId="{C914F2B5-B7B4-46B1-80F5-26B1BCCEB1D3}" srcId="{44FE06F9-22F4-41C4-85E3-AA8915582C8A}" destId="{A299179B-FF08-4534-AEF9-3C5ABF2366CC}" srcOrd="4" destOrd="0" parTransId="{7C14BD9C-06AF-40B7-A0E5-9405A38917F6}" sibTransId="{48738792-AED2-40DF-927E-4DA40C1D3D50}"/>
    <dgm:cxn modelId="{E757D4B6-A0A7-48A8-AF26-3E558D0D2E9A}" type="presOf" srcId="{44FE06F9-22F4-41C4-85E3-AA8915582C8A}" destId="{98BC2243-5A2D-4D4C-9553-60DC605A360D}" srcOrd="0" destOrd="0" presId="urn:microsoft.com/office/officeart/2005/8/layout/process5"/>
    <dgm:cxn modelId="{4BB696B8-65C0-4E34-8A9F-FCD9803BE375}" type="presOf" srcId="{492433EA-548F-4D78-90F6-AFD5FDB83A80}" destId="{272A6D69-D660-45C3-8C6D-9D6F052DFF7D}" srcOrd="0" destOrd="0" presId="urn:microsoft.com/office/officeart/2005/8/layout/process5"/>
    <dgm:cxn modelId="{128DF0C6-BF8A-4AB0-83B2-3FFBF0DD415C}" type="presOf" srcId="{97C5C706-38BC-4EC6-ABDE-345E2BAA4426}" destId="{B4D9E719-C571-4155-899D-4B5E0661AE5E}" srcOrd="1" destOrd="0" presId="urn:microsoft.com/office/officeart/2005/8/layout/process5"/>
    <dgm:cxn modelId="{9586BDC7-A1CB-4862-A0A5-B85F5F4890F2}" srcId="{44FE06F9-22F4-41C4-85E3-AA8915582C8A}" destId="{3B5B87C4-16FA-481C-B46A-DA93C1056539}" srcOrd="7" destOrd="0" parTransId="{246B949D-DF49-4D51-9D90-2FC33CA7FCFC}" sibTransId="{67525C83-ADDE-4585-A58D-ED3271CACD41}"/>
    <dgm:cxn modelId="{2A1FA3C8-1060-48A2-9F78-1BC359051517}" srcId="{44FE06F9-22F4-41C4-85E3-AA8915582C8A}" destId="{F62B9B45-D1C5-4320-BBF3-CFF6E08CABE9}" srcOrd="8" destOrd="0" parTransId="{8F03BB1A-0150-418B-BD23-F1FDCBA9E7A1}" sibTransId="{6F1AA0AE-88F6-4E5C-963D-8110C912CE04}"/>
    <dgm:cxn modelId="{610D19CE-8D53-419E-A414-746424A5C6DE}" type="presOf" srcId="{8F14682B-5B9C-4263-89F7-3CA8537B597C}" destId="{0BBA20E2-5B09-41FF-BD3A-AA5B34DBCBA9}" srcOrd="1" destOrd="0" presId="urn:microsoft.com/office/officeart/2005/8/layout/process5"/>
    <dgm:cxn modelId="{56EFFBCE-2BA6-4F82-A9CC-73AF0AD425AB}" type="presOf" srcId="{48738792-AED2-40DF-927E-4DA40C1D3D50}" destId="{03BD6522-C9F3-4063-BE07-D18976E98889}" srcOrd="0" destOrd="0" presId="urn:microsoft.com/office/officeart/2005/8/layout/process5"/>
    <dgm:cxn modelId="{770195D8-C40E-45E7-8332-71ACC37065F2}" type="presOf" srcId="{8F14682B-5B9C-4263-89F7-3CA8537B597C}" destId="{631612B2-01FF-43B0-B11A-AD7A4973F497}" srcOrd="0" destOrd="0" presId="urn:microsoft.com/office/officeart/2005/8/layout/process5"/>
    <dgm:cxn modelId="{6A5D50E0-840E-4ACE-9394-E5FB0D49CBFA}" srcId="{44FE06F9-22F4-41C4-85E3-AA8915582C8A}" destId="{95EF8DE4-411D-4021-B89A-AB61EA2ACBD2}" srcOrd="0" destOrd="0" parTransId="{9E47AE5D-4FF6-453C-BCD8-BDDD09611BF9}" sibTransId="{D902A980-FE1D-4934-9F46-00CC3A3BB49F}"/>
    <dgm:cxn modelId="{0257F1ED-0521-46C7-BEF9-64959CFD9405}" type="presOf" srcId="{42954008-5F6E-4309-AF10-D6E2C9479AE9}" destId="{0A4640D8-8A62-4593-A2CA-657C8DAA1F72}" srcOrd="0" destOrd="0" presId="urn:microsoft.com/office/officeart/2005/8/layout/process5"/>
    <dgm:cxn modelId="{73C150F1-413B-4987-BA49-94B8249F8FEB}" srcId="{44FE06F9-22F4-41C4-85E3-AA8915582C8A}" destId="{A114DE5F-3273-49A2-91F6-F75E6D58EBAE}" srcOrd="1" destOrd="0" parTransId="{B2043450-FD9D-4304-9475-FA710392909A}" sibTransId="{0C527E5F-86A9-4C5F-B1B8-2D5E67562291}"/>
    <dgm:cxn modelId="{050123FC-3D44-48FD-9536-A799B2A2C7EE}" type="presOf" srcId="{B3468613-606C-45C4-A4BB-7222687FB708}" destId="{518882CB-D588-4C72-8CBE-EB369CDA4A30}" srcOrd="0" destOrd="0" presId="urn:microsoft.com/office/officeart/2005/8/layout/process5"/>
    <dgm:cxn modelId="{932E07FE-33CA-4696-B6C1-050C40A50CBC}" type="presOf" srcId="{7248CA70-9C7F-4DB7-ACE6-D65F4D149FEA}" destId="{DFCA306A-E21D-4ACB-B29C-4C25FDF7F665}" srcOrd="1" destOrd="0" presId="urn:microsoft.com/office/officeart/2005/8/layout/process5"/>
    <dgm:cxn modelId="{D2B6F265-EE2A-459B-8D84-BA2EDCB409A9}" type="presParOf" srcId="{98BC2243-5A2D-4D4C-9553-60DC605A360D}" destId="{4875750E-C673-41A2-810F-CA686EF20FA0}" srcOrd="0" destOrd="0" presId="urn:microsoft.com/office/officeart/2005/8/layout/process5"/>
    <dgm:cxn modelId="{366BB016-C552-4716-B22B-D873174A5550}" type="presParOf" srcId="{98BC2243-5A2D-4D4C-9553-60DC605A360D}" destId="{75707F5A-0F8C-4BA1-A840-C846F73F6898}" srcOrd="1" destOrd="0" presId="urn:microsoft.com/office/officeart/2005/8/layout/process5"/>
    <dgm:cxn modelId="{E9645FEA-6B1E-470F-8B0E-76B515D083CA}" type="presParOf" srcId="{75707F5A-0F8C-4BA1-A840-C846F73F6898}" destId="{7092CAC4-D9A8-4608-97D5-6E34715CCB14}" srcOrd="0" destOrd="0" presId="urn:microsoft.com/office/officeart/2005/8/layout/process5"/>
    <dgm:cxn modelId="{67298A68-9752-4C5C-9ACF-17A14B998007}" type="presParOf" srcId="{98BC2243-5A2D-4D4C-9553-60DC605A360D}" destId="{BC55A801-6E39-41EB-8879-E783A4797B9C}" srcOrd="2" destOrd="0" presId="urn:microsoft.com/office/officeart/2005/8/layout/process5"/>
    <dgm:cxn modelId="{43D82155-BCFA-46DE-A9C4-19C7D37AAC95}" type="presParOf" srcId="{98BC2243-5A2D-4D4C-9553-60DC605A360D}" destId="{BCF5D7FB-C047-4C24-A986-8D63D42E9C35}" srcOrd="3" destOrd="0" presId="urn:microsoft.com/office/officeart/2005/8/layout/process5"/>
    <dgm:cxn modelId="{BF73E1CD-7EAB-4218-BD3D-7FD4DBDC23E7}" type="presParOf" srcId="{BCF5D7FB-C047-4C24-A986-8D63D42E9C35}" destId="{98F5EE5E-9224-40E7-9411-381978554DC1}" srcOrd="0" destOrd="0" presId="urn:microsoft.com/office/officeart/2005/8/layout/process5"/>
    <dgm:cxn modelId="{50BFB0C6-B639-4D60-B1BD-6E5C5D10F038}" type="presParOf" srcId="{98BC2243-5A2D-4D4C-9553-60DC605A360D}" destId="{40DC36B8-198B-4D0E-A228-AA1296487D78}" srcOrd="4" destOrd="0" presId="urn:microsoft.com/office/officeart/2005/8/layout/process5"/>
    <dgm:cxn modelId="{F4AF71F1-36C6-4CAA-95CB-52E42A094D25}" type="presParOf" srcId="{98BC2243-5A2D-4D4C-9553-60DC605A360D}" destId="{0A4640D8-8A62-4593-A2CA-657C8DAA1F72}" srcOrd="5" destOrd="0" presId="urn:microsoft.com/office/officeart/2005/8/layout/process5"/>
    <dgm:cxn modelId="{E0C86D2F-BD3C-4188-B03D-D10A664E2835}" type="presParOf" srcId="{0A4640D8-8A62-4593-A2CA-657C8DAA1F72}" destId="{085283D1-AE02-4B89-8228-BAE4180085DE}" srcOrd="0" destOrd="0" presId="urn:microsoft.com/office/officeart/2005/8/layout/process5"/>
    <dgm:cxn modelId="{B3E624E4-C89A-4C6E-9B9A-951A78501DA8}" type="presParOf" srcId="{98BC2243-5A2D-4D4C-9553-60DC605A360D}" destId="{72871E7A-8E0A-4E73-AF6E-457CD75F8470}" srcOrd="6" destOrd="0" presId="urn:microsoft.com/office/officeart/2005/8/layout/process5"/>
    <dgm:cxn modelId="{B156095E-63E6-44E9-ADE3-FCA997270A03}" type="presParOf" srcId="{98BC2243-5A2D-4D4C-9553-60DC605A360D}" destId="{A39A8EF1-3993-4559-A669-2971A44EE6C6}" srcOrd="7" destOrd="0" presId="urn:microsoft.com/office/officeart/2005/8/layout/process5"/>
    <dgm:cxn modelId="{7EFE4673-BD2F-4C2A-992B-D8F777A17F5C}" type="presParOf" srcId="{A39A8EF1-3993-4559-A669-2971A44EE6C6}" destId="{5B707444-117B-443A-8DF8-0ED08B87E500}" srcOrd="0" destOrd="0" presId="urn:microsoft.com/office/officeart/2005/8/layout/process5"/>
    <dgm:cxn modelId="{66ED1F22-9698-4328-9E2F-A401C1CDBF52}" type="presParOf" srcId="{98BC2243-5A2D-4D4C-9553-60DC605A360D}" destId="{CC4A5E3A-3080-45CE-8580-5ABD827B3B9B}" srcOrd="8" destOrd="0" presId="urn:microsoft.com/office/officeart/2005/8/layout/process5"/>
    <dgm:cxn modelId="{94597904-207D-41E6-A15E-F2A41771E0C2}" type="presParOf" srcId="{98BC2243-5A2D-4D4C-9553-60DC605A360D}" destId="{03BD6522-C9F3-4063-BE07-D18976E98889}" srcOrd="9" destOrd="0" presId="urn:microsoft.com/office/officeart/2005/8/layout/process5"/>
    <dgm:cxn modelId="{EE9870E6-EB5A-449F-AFC0-C2270CD2E249}" type="presParOf" srcId="{03BD6522-C9F3-4063-BE07-D18976E98889}" destId="{69E36266-69B0-4574-95C8-732177718E04}" srcOrd="0" destOrd="0" presId="urn:microsoft.com/office/officeart/2005/8/layout/process5"/>
    <dgm:cxn modelId="{56EE922A-8764-4914-A0D3-987549DF8246}" type="presParOf" srcId="{98BC2243-5A2D-4D4C-9553-60DC605A360D}" destId="{1D24C0FA-5E6F-4BEE-B75A-4267885CAC59}" srcOrd="10" destOrd="0" presId="urn:microsoft.com/office/officeart/2005/8/layout/process5"/>
    <dgm:cxn modelId="{8DE77655-B925-4737-9F68-D2AC4AD34645}" type="presParOf" srcId="{98BC2243-5A2D-4D4C-9553-60DC605A360D}" destId="{9FAA74F8-4E34-493D-B673-EE8C5E6C0C23}" srcOrd="11" destOrd="0" presId="urn:microsoft.com/office/officeart/2005/8/layout/process5"/>
    <dgm:cxn modelId="{DF1B0070-BE0F-408D-A61C-27D5BBEF43E7}" type="presParOf" srcId="{9FAA74F8-4E34-493D-B673-EE8C5E6C0C23}" destId="{DFCA306A-E21D-4ACB-B29C-4C25FDF7F665}" srcOrd="0" destOrd="0" presId="urn:microsoft.com/office/officeart/2005/8/layout/process5"/>
    <dgm:cxn modelId="{80DEF0BA-0B19-4094-9F64-0642DF0B7735}" type="presParOf" srcId="{98BC2243-5A2D-4D4C-9553-60DC605A360D}" destId="{272A6D69-D660-45C3-8C6D-9D6F052DFF7D}" srcOrd="12" destOrd="0" presId="urn:microsoft.com/office/officeart/2005/8/layout/process5"/>
    <dgm:cxn modelId="{E8D748D5-C264-4412-BF69-403EB9E35ADC}" type="presParOf" srcId="{98BC2243-5A2D-4D4C-9553-60DC605A360D}" destId="{AE9591A0-A5C2-4AB7-BA1E-8F44EC9926AC}" srcOrd="13" destOrd="0" presId="urn:microsoft.com/office/officeart/2005/8/layout/process5"/>
    <dgm:cxn modelId="{7784C59A-C6DF-4FEF-AF35-C651C0BEB0AE}" type="presParOf" srcId="{AE9591A0-A5C2-4AB7-BA1E-8F44EC9926AC}" destId="{AA6ED647-8BD7-4062-8731-3630575438DD}" srcOrd="0" destOrd="0" presId="urn:microsoft.com/office/officeart/2005/8/layout/process5"/>
    <dgm:cxn modelId="{FB3A56A9-B225-4113-AC71-BCDD135EB61B}" type="presParOf" srcId="{98BC2243-5A2D-4D4C-9553-60DC605A360D}" destId="{F6BB0508-E711-4A9B-B431-2A78FA9941BE}" srcOrd="14" destOrd="0" presId="urn:microsoft.com/office/officeart/2005/8/layout/process5"/>
    <dgm:cxn modelId="{424F1692-D7F2-49A7-8CAF-5A0F4DF15A05}" type="presParOf" srcId="{98BC2243-5A2D-4D4C-9553-60DC605A360D}" destId="{3D6F6AAE-8151-4C75-9118-169AF54C7AC4}" srcOrd="15" destOrd="0" presId="urn:microsoft.com/office/officeart/2005/8/layout/process5"/>
    <dgm:cxn modelId="{B6DF4E59-6B17-418E-8E12-8EBE01DCBDB4}" type="presParOf" srcId="{3D6F6AAE-8151-4C75-9118-169AF54C7AC4}" destId="{69BE8B27-ADE4-4B87-B9E6-95BB9DEBE56E}" srcOrd="0" destOrd="0" presId="urn:microsoft.com/office/officeart/2005/8/layout/process5"/>
    <dgm:cxn modelId="{5D9C523E-E381-40C3-8FFB-4B8A479CA2C9}" type="presParOf" srcId="{98BC2243-5A2D-4D4C-9553-60DC605A360D}" destId="{1E879326-D0AE-4E45-A250-17640A6CEECA}" srcOrd="16" destOrd="0" presId="urn:microsoft.com/office/officeart/2005/8/layout/process5"/>
    <dgm:cxn modelId="{C6AD3C3C-7DED-42C9-96CD-3AB439493385}" type="presParOf" srcId="{98BC2243-5A2D-4D4C-9553-60DC605A360D}" destId="{4277B850-EA65-4987-8E5C-FE84637B5BEA}" srcOrd="17" destOrd="0" presId="urn:microsoft.com/office/officeart/2005/8/layout/process5"/>
    <dgm:cxn modelId="{3ED4F5F1-DD23-448B-8E80-960ADD4DA8D6}" type="presParOf" srcId="{4277B850-EA65-4987-8E5C-FE84637B5BEA}" destId="{3A5E776A-0CEA-40AA-B7AE-F293F546715C}" srcOrd="0" destOrd="0" presId="urn:microsoft.com/office/officeart/2005/8/layout/process5"/>
    <dgm:cxn modelId="{BA5946D7-99AB-4FF6-8694-54C2BE1A9A4E}" type="presParOf" srcId="{98BC2243-5A2D-4D4C-9553-60DC605A360D}" destId="{A505681D-98C6-436E-B34B-4B0FE545893C}" srcOrd="18" destOrd="0" presId="urn:microsoft.com/office/officeart/2005/8/layout/process5"/>
    <dgm:cxn modelId="{239EF2C9-D8C1-4417-9BDF-4E883E98BC96}" type="presParOf" srcId="{98BC2243-5A2D-4D4C-9553-60DC605A360D}" destId="{631612B2-01FF-43B0-B11A-AD7A4973F497}" srcOrd="19" destOrd="0" presId="urn:microsoft.com/office/officeart/2005/8/layout/process5"/>
    <dgm:cxn modelId="{231DB090-FB90-43C9-AC27-722DAC99C692}" type="presParOf" srcId="{631612B2-01FF-43B0-B11A-AD7A4973F497}" destId="{0BBA20E2-5B09-41FF-BD3A-AA5B34DBCBA9}" srcOrd="0" destOrd="0" presId="urn:microsoft.com/office/officeart/2005/8/layout/process5"/>
    <dgm:cxn modelId="{D05BC7D7-0923-4543-9551-171DF376E96D}" type="presParOf" srcId="{98BC2243-5A2D-4D4C-9553-60DC605A360D}" destId="{9B72D5F3-CFCF-4E9C-A2F4-C261BF539D0B}" srcOrd="20" destOrd="0" presId="urn:microsoft.com/office/officeart/2005/8/layout/process5"/>
    <dgm:cxn modelId="{5BC35929-127D-4070-AC56-EF4BD4540BAA}" type="presParOf" srcId="{98BC2243-5A2D-4D4C-9553-60DC605A360D}" destId="{BC7D9177-0331-4DBA-B409-F05E4FF65EF7}" srcOrd="21" destOrd="0" presId="urn:microsoft.com/office/officeart/2005/8/layout/process5"/>
    <dgm:cxn modelId="{D253CB42-A6DE-48DD-B2BC-B27A5A9D79A3}" type="presParOf" srcId="{BC7D9177-0331-4DBA-B409-F05E4FF65EF7}" destId="{B4D9E719-C571-4155-899D-4B5E0661AE5E}" srcOrd="0" destOrd="0" presId="urn:microsoft.com/office/officeart/2005/8/layout/process5"/>
    <dgm:cxn modelId="{83DBCFDA-1E01-4ADC-B805-B77A24BC0E4E}" type="presParOf" srcId="{98BC2243-5A2D-4D4C-9553-60DC605A360D}" destId="{518882CB-D588-4C72-8CBE-EB369CDA4A30}" srcOrd="2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75750E-C673-41A2-810F-CA686EF20FA0}">
      <dsp:nvSpPr>
        <dsp:cNvPr id="0" name=""/>
        <dsp:cNvSpPr/>
      </dsp:nvSpPr>
      <dsp:spPr>
        <a:xfrm>
          <a:off x="132704" y="0"/>
          <a:ext cx="1311569" cy="7869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The cardiovascular system is composed by the heart and the circulatory network.</a:t>
          </a:r>
          <a:endParaRPr lang="en-US" sz="1000" kern="1200" dirty="0"/>
        </a:p>
      </dsp:txBody>
      <dsp:txXfrm>
        <a:off x="155753" y="23049"/>
        <a:ext cx="1265471" cy="740843"/>
      </dsp:txXfrm>
    </dsp:sp>
    <dsp:sp modelId="{75707F5A-0F8C-4BA1-A840-C846F73F6898}">
      <dsp:nvSpPr>
        <dsp:cNvPr id="0" name=""/>
        <dsp:cNvSpPr/>
      </dsp:nvSpPr>
      <dsp:spPr>
        <a:xfrm rot="2271">
          <a:off x="1623705" y="209975"/>
          <a:ext cx="266465" cy="3252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623705" y="275003"/>
        <a:ext cx="186526" cy="195161"/>
      </dsp:txXfrm>
    </dsp:sp>
    <dsp:sp modelId="{BC55A801-6E39-41EB-8879-E783A4797B9C}">
      <dsp:nvSpPr>
        <dsp:cNvPr id="0" name=""/>
        <dsp:cNvSpPr/>
      </dsp:nvSpPr>
      <dsp:spPr>
        <a:xfrm>
          <a:off x="1947038" y="1399"/>
          <a:ext cx="1919981" cy="7869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The heart is located between the sternum(front) and the spine(back) aria, and the lungs(on the sides) and it rests on the diaphragm.</a:t>
          </a:r>
          <a:endParaRPr lang="en-US" sz="1000" kern="1200" dirty="0"/>
        </a:p>
      </dsp:txBody>
      <dsp:txXfrm>
        <a:off x="1970087" y="24448"/>
        <a:ext cx="1873883" cy="740843"/>
      </dsp:txXfrm>
    </dsp:sp>
    <dsp:sp modelId="{BCF5D7FB-C047-4C24-A986-8D63D42E9C35}">
      <dsp:nvSpPr>
        <dsp:cNvPr id="0" name=""/>
        <dsp:cNvSpPr/>
      </dsp:nvSpPr>
      <dsp:spPr>
        <a:xfrm>
          <a:off x="3982438" y="232235"/>
          <a:ext cx="278052" cy="3252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982438" y="297289"/>
        <a:ext cx="194636" cy="195161"/>
      </dsp:txXfrm>
    </dsp:sp>
    <dsp:sp modelId="{40DC36B8-198B-4D0E-A228-AA1296487D78}">
      <dsp:nvSpPr>
        <dsp:cNvPr id="0" name=""/>
        <dsp:cNvSpPr/>
      </dsp:nvSpPr>
      <dsp:spPr>
        <a:xfrm>
          <a:off x="4391647" y="1399"/>
          <a:ext cx="1311569" cy="7869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Fist size organ that pumps blood all over the body.</a:t>
          </a:r>
          <a:endParaRPr lang="en-US" sz="1000" kern="1200"/>
        </a:p>
      </dsp:txBody>
      <dsp:txXfrm>
        <a:off x="4414696" y="24448"/>
        <a:ext cx="1265471" cy="740843"/>
      </dsp:txXfrm>
    </dsp:sp>
    <dsp:sp modelId="{0A4640D8-8A62-4593-A2CA-657C8DAA1F72}">
      <dsp:nvSpPr>
        <dsp:cNvPr id="0" name=""/>
        <dsp:cNvSpPr/>
      </dsp:nvSpPr>
      <dsp:spPr>
        <a:xfrm rot="5400000">
          <a:off x="4908406" y="880151"/>
          <a:ext cx="278052" cy="3252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4949852" y="903759"/>
        <a:ext cx="195161" cy="194636"/>
      </dsp:txXfrm>
    </dsp:sp>
    <dsp:sp modelId="{72871E7A-8E0A-4E73-AF6E-457CD75F8470}">
      <dsp:nvSpPr>
        <dsp:cNvPr id="0" name=""/>
        <dsp:cNvSpPr/>
      </dsp:nvSpPr>
      <dsp:spPr>
        <a:xfrm>
          <a:off x="4391647" y="1312969"/>
          <a:ext cx="1311569" cy="7869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Heart Walls: endocardium, myocardium and epicardium. </a:t>
          </a:r>
          <a:endParaRPr lang="en-US" sz="1000" kern="1200" dirty="0"/>
        </a:p>
      </dsp:txBody>
      <dsp:txXfrm>
        <a:off x="4414696" y="1336018"/>
        <a:ext cx="1265471" cy="740843"/>
      </dsp:txXfrm>
    </dsp:sp>
    <dsp:sp modelId="{A39A8EF1-3993-4559-A669-2971A44EE6C6}">
      <dsp:nvSpPr>
        <dsp:cNvPr id="0" name=""/>
        <dsp:cNvSpPr/>
      </dsp:nvSpPr>
      <dsp:spPr>
        <a:xfrm rot="10800000">
          <a:off x="3998177" y="1543805"/>
          <a:ext cx="278052" cy="3252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4081593" y="1608859"/>
        <a:ext cx="194636" cy="195161"/>
      </dsp:txXfrm>
    </dsp:sp>
    <dsp:sp modelId="{CC4A5E3A-3080-45CE-8580-5ABD827B3B9B}">
      <dsp:nvSpPr>
        <dsp:cNvPr id="0" name=""/>
        <dsp:cNvSpPr/>
      </dsp:nvSpPr>
      <dsp:spPr>
        <a:xfrm>
          <a:off x="2555450" y="1312969"/>
          <a:ext cx="1311569" cy="7869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Chambers: Right atrium, right ventricle, left atrium and left ventricle.</a:t>
          </a:r>
          <a:endParaRPr lang="en-US" sz="1100" kern="1200" dirty="0"/>
        </a:p>
      </dsp:txBody>
      <dsp:txXfrm>
        <a:off x="2578499" y="1336018"/>
        <a:ext cx="1265471" cy="740843"/>
      </dsp:txXfrm>
    </dsp:sp>
    <dsp:sp modelId="{03BD6522-C9F3-4063-BE07-D18976E98889}">
      <dsp:nvSpPr>
        <dsp:cNvPr id="0" name=""/>
        <dsp:cNvSpPr/>
      </dsp:nvSpPr>
      <dsp:spPr>
        <a:xfrm rot="10800000">
          <a:off x="2161979" y="1543805"/>
          <a:ext cx="278052" cy="3252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2245395" y="1608859"/>
        <a:ext cx="194636" cy="195161"/>
      </dsp:txXfrm>
    </dsp:sp>
    <dsp:sp modelId="{1D24C0FA-5E6F-4BEE-B75A-4267885CAC59}">
      <dsp:nvSpPr>
        <dsp:cNvPr id="0" name=""/>
        <dsp:cNvSpPr/>
      </dsp:nvSpPr>
      <dsp:spPr>
        <a:xfrm>
          <a:off x="719252" y="1312969"/>
          <a:ext cx="1311569" cy="7869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Valves:</a:t>
          </a:r>
          <a:endParaRPr lang="en-US" sz="1100" kern="1200"/>
        </a:p>
      </dsp:txBody>
      <dsp:txXfrm>
        <a:off x="742301" y="1336018"/>
        <a:ext cx="1265471" cy="740843"/>
      </dsp:txXfrm>
    </dsp:sp>
    <dsp:sp modelId="{9FAA74F8-4E34-493D-B673-EE8C5E6C0C23}">
      <dsp:nvSpPr>
        <dsp:cNvPr id="0" name=""/>
        <dsp:cNvSpPr/>
      </dsp:nvSpPr>
      <dsp:spPr>
        <a:xfrm rot="5400000">
          <a:off x="1236010" y="2191721"/>
          <a:ext cx="278052" cy="3252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1277456" y="2215329"/>
        <a:ext cx="195161" cy="194636"/>
      </dsp:txXfrm>
    </dsp:sp>
    <dsp:sp modelId="{272A6D69-D660-45C3-8C6D-9D6F052DFF7D}">
      <dsp:nvSpPr>
        <dsp:cNvPr id="0" name=""/>
        <dsp:cNvSpPr/>
      </dsp:nvSpPr>
      <dsp:spPr>
        <a:xfrm>
          <a:off x="719252" y="2624539"/>
          <a:ext cx="1311569" cy="7869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 Tricuspid valve is between the right atrium and the right ventricle.</a:t>
          </a:r>
          <a:endParaRPr lang="en-US" sz="1100" kern="1200" dirty="0"/>
        </a:p>
      </dsp:txBody>
      <dsp:txXfrm>
        <a:off x="742301" y="2647588"/>
        <a:ext cx="1265471" cy="740843"/>
      </dsp:txXfrm>
    </dsp:sp>
    <dsp:sp modelId="{AE9591A0-A5C2-4AB7-BA1E-8F44EC9926AC}">
      <dsp:nvSpPr>
        <dsp:cNvPr id="0" name=""/>
        <dsp:cNvSpPr/>
      </dsp:nvSpPr>
      <dsp:spPr>
        <a:xfrm>
          <a:off x="2146240" y="2855375"/>
          <a:ext cx="278052" cy="3252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146240" y="2920429"/>
        <a:ext cx="194636" cy="195161"/>
      </dsp:txXfrm>
    </dsp:sp>
    <dsp:sp modelId="{F6BB0508-E711-4A9B-B431-2A78FA9941BE}">
      <dsp:nvSpPr>
        <dsp:cNvPr id="0" name=""/>
        <dsp:cNvSpPr/>
      </dsp:nvSpPr>
      <dsp:spPr>
        <a:xfrm>
          <a:off x="2555450" y="2624539"/>
          <a:ext cx="1311569" cy="7869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a:t>
          </a:r>
          <a:r>
            <a:rPr lang="en-GB" sz="1100" kern="1200" dirty="0"/>
            <a:t>The pulmonary valve is between the right ventricle and the pulmonary artery.</a:t>
          </a:r>
          <a:endParaRPr lang="en-US" sz="1100" kern="1200" dirty="0"/>
        </a:p>
      </dsp:txBody>
      <dsp:txXfrm>
        <a:off x="2578499" y="2647588"/>
        <a:ext cx="1265471" cy="740843"/>
      </dsp:txXfrm>
    </dsp:sp>
    <dsp:sp modelId="{3D6F6AAE-8151-4C75-9118-169AF54C7AC4}">
      <dsp:nvSpPr>
        <dsp:cNvPr id="0" name=""/>
        <dsp:cNvSpPr/>
      </dsp:nvSpPr>
      <dsp:spPr>
        <a:xfrm>
          <a:off x="3982438" y="2855375"/>
          <a:ext cx="278052" cy="3252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982438" y="2920429"/>
        <a:ext cx="194636" cy="195161"/>
      </dsp:txXfrm>
    </dsp:sp>
    <dsp:sp modelId="{1E879326-D0AE-4E45-A250-17640A6CEECA}">
      <dsp:nvSpPr>
        <dsp:cNvPr id="0" name=""/>
        <dsp:cNvSpPr/>
      </dsp:nvSpPr>
      <dsp:spPr>
        <a:xfrm>
          <a:off x="4391647" y="2624539"/>
          <a:ext cx="1311569" cy="7869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 mitral valve is between the left atrium and the left ventricle.</a:t>
          </a:r>
          <a:endParaRPr lang="en-US" sz="1100" kern="1200" dirty="0"/>
        </a:p>
      </dsp:txBody>
      <dsp:txXfrm>
        <a:off x="4414696" y="2647588"/>
        <a:ext cx="1265471" cy="740843"/>
      </dsp:txXfrm>
    </dsp:sp>
    <dsp:sp modelId="{4277B850-EA65-4987-8E5C-FE84637B5BEA}">
      <dsp:nvSpPr>
        <dsp:cNvPr id="0" name=""/>
        <dsp:cNvSpPr/>
      </dsp:nvSpPr>
      <dsp:spPr>
        <a:xfrm rot="5400000">
          <a:off x="4668056" y="3943177"/>
          <a:ext cx="758753" cy="3252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089150">
            <a:lnSpc>
              <a:spcPct val="90000"/>
            </a:lnSpc>
            <a:spcBef>
              <a:spcPct val="0"/>
            </a:spcBef>
            <a:spcAft>
              <a:spcPct val="35000"/>
            </a:spcAft>
            <a:buNone/>
          </a:pPr>
          <a:endParaRPr lang="en-US" sz="4700" kern="1200"/>
        </a:p>
      </dsp:txBody>
      <dsp:txXfrm rot="-5400000">
        <a:off x="4949852" y="3726436"/>
        <a:ext cx="195161" cy="661172"/>
      </dsp:txXfrm>
    </dsp:sp>
    <dsp:sp modelId="{A505681D-98C6-436E-B34B-4B0FE545893C}">
      <dsp:nvSpPr>
        <dsp:cNvPr id="0" name=""/>
        <dsp:cNvSpPr/>
      </dsp:nvSpPr>
      <dsp:spPr>
        <a:xfrm>
          <a:off x="4391647" y="4843091"/>
          <a:ext cx="1311569" cy="7869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a:t>
          </a:r>
          <a:r>
            <a:rPr lang="en-GB" sz="1100" kern="1200"/>
            <a:t>The aortic valve is between the left ventricle and the aorta.</a:t>
          </a:r>
          <a:endParaRPr lang="en-US" sz="1100" kern="1200" dirty="0"/>
        </a:p>
      </dsp:txBody>
      <dsp:txXfrm>
        <a:off x="4414696" y="4866140"/>
        <a:ext cx="1265471" cy="740843"/>
      </dsp:txXfrm>
    </dsp:sp>
    <dsp:sp modelId="{631612B2-01FF-43B0-B11A-AD7A4973F497}">
      <dsp:nvSpPr>
        <dsp:cNvPr id="0" name=""/>
        <dsp:cNvSpPr/>
      </dsp:nvSpPr>
      <dsp:spPr>
        <a:xfrm rot="10800000">
          <a:off x="3998177" y="5073927"/>
          <a:ext cx="278052" cy="3252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4081593" y="5138981"/>
        <a:ext cx="194636" cy="195161"/>
      </dsp:txXfrm>
    </dsp:sp>
    <dsp:sp modelId="{9B72D5F3-CFCF-4E9C-A2F4-C261BF539D0B}">
      <dsp:nvSpPr>
        <dsp:cNvPr id="0" name=""/>
        <dsp:cNvSpPr/>
      </dsp:nvSpPr>
      <dsp:spPr>
        <a:xfrm>
          <a:off x="2555450" y="4667241"/>
          <a:ext cx="1311569" cy="11386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Blood vessels: Superior and Inferior Vena Cava, Pulmonary veins and Pulmonary Artery</a:t>
          </a:r>
          <a:r>
            <a:rPr lang="en-GB" sz="700" kern="1200" dirty="0"/>
            <a:t>.</a:t>
          </a:r>
          <a:endParaRPr lang="en-US" sz="700" kern="1200" dirty="0"/>
        </a:p>
      </dsp:txBody>
      <dsp:txXfrm>
        <a:off x="2588800" y="4700591"/>
        <a:ext cx="1244869" cy="1071942"/>
      </dsp:txXfrm>
    </dsp:sp>
    <dsp:sp modelId="{BC7D9177-0331-4DBA-B409-F05E4FF65EF7}">
      <dsp:nvSpPr>
        <dsp:cNvPr id="0" name=""/>
        <dsp:cNvSpPr/>
      </dsp:nvSpPr>
      <dsp:spPr>
        <a:xfrm rot="10800000">
          <a:off x="2161979" y="5073927"/>
          <a:ext cx="278052" cy="3252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2245395" y="5138981"/>
        <a:ext cx="194636" cy="195161"/>
      </dsp:txXfrm>
    </dsp:sp>
    <dsp:sp modelId="{518882CB-D588-4C72-8CBE-EB369CDA4A30}">
      <dsp:nvSpPr>
        <dsp:cNvPr id="0" name=""/>
        <dsp:cNvSpPr/>
      </dsp:nvSpPr>
      <dsp:spPr>
        <a:xfrm>
          <a:off x="431021" y="3936109"/>
          <a:ext cx="1599800" cy="26009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Electrical conduction system: Is a specialized network of cells called the cardiac conduction system or heart's electrical system. The Cells in the cardiac conduction system create electrical impulses and then spread the signal throughout the heart.</a:t>
          </a:r>
          <a:endParaRPr lang="en-US" sz="1100" kern="1200" dirty="0"/>
        </a:p>
      </dsp:txBody>
      <dsp:txXfrm>
        <a:off x="477878" y="3982966"/>
        <a:ext cx="1506086" cy="2507192"/>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2/23/2023</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78938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2/23/2023</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71386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2/23/2023</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35374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2/23/2023</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749275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2/23/2023</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73780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2/23/2023</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38487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2/23/2023</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180693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2/23/2023</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20462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2/23/2023</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10600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2/23/2023</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67817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2/23/2023</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32032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2/23/2023</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778443133"/>
      </p:ext>
    </p:extLst>
  </p:cSld>
  <p:clrMap bg1="dk1" tx1="lt1" bg2="dk2" tx2="lt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794" r:id="rId6"/>
    <p:sldLayoutId id="2147483790" r:id="rId7"/>
    <p:sldLayoutId id="2147483791" r:id="rId8"/>
    <p:sldLayoutId id="2147483792" r:id="rId9"/>
    <p:sldLayoutId id="2147483793" r:id="rId10"/>
    <p:sldLayoutId id="2147483795"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mayoclinic.org/diseases-conditions/coronary-artery-disease/diagnosis-treatment/drc-20350619" TargetMode="External"/><Relationship Id="rId3" Type="http://schemas.openxmlformats.org/officeDocument/2006/relationships/hyperlink" Target="https://simplemed.co.uk/subjects/cardiovascular/anatomy-of-the-cardiovascular-system" TargetMode="External"/><Relationship Id="rId7" Type="http://schemas.openxmlformats.org/officeDocument/2006/relationships/hyperlink" Target="https://www.nhs.uk/conditions/coronary-heart-disease/#:~:text=Coronary%20heart%20disease%20is%20the,furred%20up%20with%20fatty%20deposits." TargetMode="External"/><Relationship Id="rId12" Type="http://schemas.openxmlformats.org/officeDocument/2006/relationships/hyperlink" Target="https://www.nhs.uk/conditions/coronary-heart-disease/treatment/" TargetMode="External"/><Relationship Id="rId2" Type="http://schemas.openxmlformats.org/officeDocument/2006/relationships/hyperlink" Target="https://www.nhlbi.nih.gov/health/coronary-heart-disease/treatment" TargetMode="External"/><Relationship Id="rId1" Type="http://schemas.openxmlformats.org/officeDocument/2006/relationships/slideLayout" Target="../slideLayouts/slideLayout2.xml"/><Relationship Id="rId6" Type="http://schemas.openxmlformats.org/officeDocument/2006/relationships/hyperlink" Target="https://my.clevelandclinic.org/health/body/22562-electrical-system-of-the-heart#:~:text=reliable%20and%20effective.-,To%20do%20this%2C%20it%20relies%20on%20a%20specialized%20network%20of,the%20signal%20throughout%20your%20heart." TargetMode="External"/><Relationship Id="rId11" Type="http://schemas.openxmlformats.org/officeDocument/2006/relationships/hyperlink" Target="https://www.cincinnatichildrens.org/health/h/components#:~:text=The%20heart%20wall%20consists%20of,thickest%20layer%20of%20the%20heart." TargetMode="External"/><Relationship Id="rId5" Type="http://schemas.openxmlformats.org/officeDocument/2006/relationships/hyperlink" Target="https://www.hopkinsmedicine.org/health/conditions-and-diseases/anatomy-and-function-of-the-hearts-electrical-system#:~:text=In%20the%20simplest%20terms%2C%20the,various%20chambers%20of%20the%20heart." TargetMode="External"/><Relationship Id="rId10" Type="http://schemas.openxmlformats.org/officeDocument/2006/relationships/hyperlink" Target="https://www.thoughtco.com/cardiovascular-system-373577" TargetMode="External"/><Relationship Id="rId4" Type="http://schemas.openxmlformats.org/officeDocument/2006/relationships/hyperlink" Target="https://www.thekeyholeheartclinic.com/blog/coronary-artery-disease-causes-treatments-and-prevention-methods/" TargetMode="External"/><Relationship Id="rId9" Type="http://schemas.openxmlformats.org/officeDocument/2006/relationships/hyperlink" Target="https://www.bhf.org.uk/informationsupport/conditions/coronary-heart-dise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20">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22">
            <a:extLst>
              <a:ext uri="{FF2B5EF4-FFF2-40B4-BE49-F238E27FC236}">
                <a16:creationId xmlns:a16="http://schemas.microsoft.com/office/drawing/2014/main" id="{6E2935B3-43F9-4F49-AEEE-A09015DDFF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4" name="Rectangle 23">
              <a:extLst>
                <a:ext uri="{FF2B5EF4-FFF2-40B4-BE49-F238E27FC236}">
                  <a16:creationId xmlns:a16="http://schemas.microsoft.com/office/drawing/2014/main" id="{823C3E9F-031F-4D06-B2D1-FBDE7797AEC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24">
              <a:extLst>
                <a:ext uri="{FF2B5EF4-FFF2-40B4-BE49-F238E27FC236}">
                  <a16:creationId xmlns:a16="http://schemas.microsoft.com/office/drawing/2014/main" id="{AD6B24CB-2D97-4762-B34A-9FE40CECA8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72E85C82-5A92-4169-B806-F7A311C1C6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8" name="Group 26">
              <a:extLst>
                <a:ext uri="{FF2B5EF4-FFF2-40B4-BE49-F238E27FC236}">
                  <a16:creationId xmlns:a16="http://schemas.microsoft.com/office/drawing/2014/main" id="{536DD679-1C6F-4F84-9CA0-27B1ABCFD7D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69" name="Rectangle 31">
                <a:extLst>
                  <a:ext uri="{FF2B5EF4-FFF2-40B4-BE49-F238E27FC236}">
                    <a16:creationId xmlns:a16="http://schemas.microsoft.com/office/drawing/2014/main" id="{90EBB60D-86C6-45E0-AB7B-8C952F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06710FE-8C5F-4C9D-AF9E-1A7CDAE4C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0" name="Group 27">
              <a:extLst>
                <a:ext uri="{FF2B5EF4-FFF2-40B4-BE49-F238E27FC236}">
                  <a16:creationId xmlns:a16="http://schemas.microsoft.com/office/drawing/2014/main" id="{38556C1B-E283-4483-ACD0-2808A242AC1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71" name="Rectangle 29">
                <a:extLst>
                  <a:ext uri="{FF2B5EF4-FFF2-40B4-BE49-F238E27FC236}">
                    <a16:creationId xmlns:a16="http://schemas.microsoft.com/office/drawing/2014/main" id="{6575218D-6500-488D-AB87-B8B426C1CC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30">
                <a:extLst>
                  <a:ext uri="{FF2B5EF4-FFF2-40B4-BE49-F238E27FC236}">
                    <a16:creationId xmlns:a16="http://schemas.microsoft.com/office/drawing/2014/main" id="{0859891A-F84B-4F49-B829-12D780F42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2A4DD948-16D9-47F3-880E-69BF40A2CFB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3" name="Rectangle 34">
            <a:extLst>
              <a:ext uri="{FF2B5EF4-FFF2-40B4-BE49-F238E27FC236}">
                <a16:creationId xmlns:a16="http://schemas.microsoft.com/office/drawing/2014/main" id="{8CED433A-4441-4EF2-A360-2D5C19C7F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B16C4FA-C7C0-BC6D-6D64-DDC3E6CF04D2}"/>
              </a:ext>
            </a:extLst>
          </p:cNvPr>
          <p:cNvSpPr>
            <a:spLocks noGrp="1"/>
          </p:cNvSpPr>
          <p:nvPr>
            <p:ph type="ctrTitle"/>
          </p:nvPr>
        </p:nvSpPr>
        <p:spPr>
          <a:xfrm>
            <a:off x="7140575" y="540000"/>
            <a:ext cx="4500561" cy="3429000"/>
          </a:xfrm>
        </p:spPr>
        <p:txBody>
          <a:bodyPr>
            <a:normAutofit/>
          </a:bodyPr>
          <a:lstStyle/>
          <a:p>
            <a:r>
              <a:rPr lang="en-GB" sz="4000" dirty="0"/>
              <a:t>Task 1 -– Individual Academic Poster presentation:</a:t>
            </a:r>
            <a:br>
              <a:rPr lang="en-GB" sz="4000" dirty="0"/>
            </a:br>
            <a:br>
              <a:rPr lang="en-GB" sz="4000" dirty="0"/>
            </a:br>
            <a:r>
              <a:rPr lang="en-GB" sz="4000" dirty="0"/>
              <a:t>Cardiovascular system</a:t>
            </a:r>
          </a:p>
        </p:txBody>
      </p:sp>
      <p:sp>
        <p:nvSpPr>
          <p:cNvPr id="3" name="Subtitle 2">
            <a:extLst>
              <a:ext uri="{FF2B5EF4-FFF2-40B4-BE49-F238E27FC236}">
                <a16:creationId xmlns:a16="http://schemas.microsoft.com/office/drawing/2014/main" id="{AF83BD96-4095-46DC-C0CA-38649213726B}"/>
              </a:ext>
            </a:extLst>
          </p:cNvPr>
          <p:cNvSpPr>
            <a:spLocks noGrp="1"/>
          </p:cNvSpPr>
          <p:nvPr>
            <p:ph type="subTitle" idx="1"/>
          </p:nvPr>
        </p:nvSpPr>
        <p:spPr>
          <a:xfrm>
            <a:off x="7140575" y="4119054"/>
            <a:ext cx="4500561" cy="2467059"/>
          </a:xfrm>
        </p:spPr>
        <p:txBody>
          <a:bodyPr>
            <a:normAutofit/>
          </a:bodyPr>
          <a:lstStyle/>
          <a:p>
            <a:r>
              <a:rPr lang="en-GB" dirty="0"/>
              <a:t>Aurelia Denicu: 2026240,Programme:BSc Health and Social Care, Module: Introduction to Physiology, Module code:BMHP5003_BIRM, lecturer: Rachael Rivers</a:t>
            </a:r>
          </a:p>
        </p:txBody>
      </p:sp>
      <p:grpSp>
        <p:nvGrpSpPr>
          <p:cNvPr id="37" name="Group 36">
            <a:extLst>
              <a:ext uri="{FF2B5EF4-FFF2-40B4-BE49-F238E27FC236}">
                <a16:creationId xmlns:a16="http://schemas.microsoft.com/office/drawing/2014/main" id="{614A0AA1-C9DD-452F-AF3C-8231C0CD8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3600"/>
            <a:ext cx="6854400" cy="6854400"/>
            <a:chOff x="0" y="3600"/>
            <a:chExt cx="6854400" cy="6854400"/>
          </a:xfrm>
        </p:grpSpPr>
        <p:sp>
          <p:nvSpPr>
            <p:cNvPr id="38" name="Oval 37">
              <a:extLst>
                <a:ext uri="{FF2B5EF4-FFF2-40B4-BE49-F238E27FC236}">
                  <a16:creationId xmlns:a16="http://schemas.microsoft.com/office/drawing/2014/main" id="{081A3F73-01DC-494A-B9CC-582418F95AB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0C4A7316-203B-47F8-B448-E54B106DB1E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2DFB6685-5F8D-4A29-9735-BF4667A59C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Picture 6">
            <a:extLst>
              <a:ext uri="{FF2B5EF4-FFF2-40B4-BE49-F238E27FC236}">
                <a16:creationId xmlns:a16="http://schemas.microsoft.com/office/drawing/2014/main" id="{7F5FA895-86B4-7026-3259-560BD981B0EA}"/>
              </a:ext>
            </a:extLst>
          </p:cNvPr>
          <p:cNvPicPr>
            <a:picLocks noChangeAspect="1"/>
          </p:cNvPicPr>
          <p:nvPr/>
        </p:nvPicPr>
        <p:blipFill rotWithShape="1">
          <a:blip r:embed="rId2">
            <a:extLst>
              <a:ext uri="{28A0092B-C50C-407E-A947-70E740481C1C}">
                <a14:useLocalDpi xmlns:a14="http://schemas.microsoft.com/office/drawing/2010/main" val="0"/>
              </a:ext>
            </a:extLst>
          </a:blip>
          <a:srcRect l="22363" r="17888" b="2"/>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40190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6" name="Rectangle 104">
            <a:extLst>
              <a:ext uri="{FF2B5EF4-FFF2-40B4-BE49-F238E27FC236}">
                <a16:creationId xmlns:a16="http://schemas.microsoft.com/office/drawing/2014/main" id="{6325661F-9A92-471E-B4A6-1EAAD4C06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27136-223B-86C5-0958-C338E529F7C3}"/>
              </a:ext>
            </a:extLst>
          </p:cNvPr>
          <p:cNvSpPr>
            <a:spLocks noGrp="1"/>
          </p:cNvSpPr>
          <p:nvPr>
            <p:ph type="title"/>
          </p:nvPr>
        </p:nvSpPr>
        <p:spPr>
          <a:xfrm>
            <a:off x="1888101" y="96065"/>
            <a:ext cx="4554821" cy="1000136"/>
          </a:xfrm>
        </p:spPr>
        <p:txBody>
          <a:bodyPr anchor="b">
            <a:normAutofit/>
          </a:bodyPr>
          <a:lstStyle/>
          <a:p>
            <a:r>
              <a:rPr lang="en-GB" sz="3200"/>
              <a:t>Cardiovascular system- The Heart</a:t>
            </a:r>
            <a:endParaRPr lang="en-GB" sz="3200" dirty="0"/>
          </a:p>
        </p:txBody>
      </p:sp>
      <p:grpSp>
        <p:nvGrpSpPr>
          <p:cNvPr id="147" name="Group 106">
            <a:extLst>
              <a:ext uri="{FF2B5EF4-FFF2-40B4-BE49-F238E27FC236}">
                <a16:creationId xmlns:a16="http://schemas.microsoft.com/office/drawing/2014/main" id="{0398FEF6-AD50-4FB1-815C-200E861E2B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3600"/>
            <a:ext cx="6854400" cy="6854400"/>
            <a:chOff x="0" y="3600"/>
            <a:chExt cx="6854400" cy="6854400"/>
          </a:xfrm>
        </p:grpSpPr>
        <p:sp>
          <p:nvSpPr>
            <p:cNvPr id="148" name="Oval 107">
              <a:extLst>
                <a:ext uri="{FF2B5EF4-FFF2-40B4-BE49-F238E27FC236}">
                  <a16:creationId xmlns:a16="http://schemas.microsoft.com/office/drawing/2014/main" id="{C81E0054-94DD-4654-B1D1-2D2FB7BD9CE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08">
              <a:extLst>
                <a:ext uri="{FF2B5EF4-FFF2-40B4-BE49-F238E27FC236}">
                  <a16:creationId xmlns:a16="http://schemas.microsoft.com/office/drawing/2014/main" id="{A64E2885-DC94-43CD-9FDD-3EF615FED5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Oval 109">
              <a:extLst>
                <a:ext uri="{FF2B5EF4-FFF2-40B4-BE49-F238E27FC236}">
                  <a16:creationId xmlns:a16="http://schemas.microsoft.com/office/drawing/2014/main" id="{3265952E-E4CE-4668-B2FC-C092F8B524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5" name="Freeform: Shape 111">
            <a:extLst>
              <a:ext uri="{FF2B5EF4-FFF2-40B4-BE49-F238E27FC236}">
                <a16:creationId xmlns:a16="http://schemas.microsoft.com/office/drawing/2014/main" id="{50C45BFF-5013-4DE4-A046-0D7CF000A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solidFill>
            <a:srgbClr val="FFFFFF"/>
          </a:solidFill>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0C6F47F9-8AF3-3554-3B22-8894126764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0801" y="1660500"/>
            <a:ext cx="3598100" cy="3535133"/>
          </a:xfrm>
          <a:prstGeom prst="rect">
            <a:avLst/>
          </a:prstGeom>
        </p:spPr>
      </p:pic>
      <p:graphicFrame>
        <p:nvGraphicFramePr>
          <p:cNvPr id="128" name="Content Placeholder 26">
            <a:extLst>
              <a:ext uri="{FF2B5EF4-FFF2-40B4-BE49-F238E27FC236}">
                <a16:creationId xmlns:a16="http://schemas.microsoft.com/office/drawing/2014/main" id="{AF361CC3-A3BF-4936-8DE0-DF9080506ABE}"/>
              </a:ext>
            </a:extLst>
          </p:cNvPr>
          <p:cNvGraphicFramePr>
            <a:graphicFrameLocks noGrp="1"/>
          </p:cNvGraphicFramePr>
          <p:nvPr>
            <p:ph idx="1"/>
            <p:extLst>
              <p:ext uri="{D42A27DB-BD31-4B8C-83A1-F6EECF244321}">
                <p14:modId xmlns:p14="http://schemas.microsoft.com/office/powerpoint/2010/main" val="3690416197"/>
              </p:ext>
            </p:extLst>
          </p:nvPr>
        </p:nvGraphicFramePr>
        <p:xfrm>
          <a:off x="6109842" y="223519"/>
          <a:ext cx="5814059" cy="65384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 name="TextBox 23">
            <a:extLst>
              <a:ext uri="{FF2B5EF4-FFF2-40B4-BE49-F238E27FC236}">
                <a16:creationId xmlns:a16="http://schemas.microsoft.com/office/drawing/2014/main" id="{6D0F45CD-11E8-6333-ABE1-8408820E5C18}"/>
              </a:ext>
            </a:extLst>
          </p:cNvPr>
          <p:cNvSpPr txBox="1"/>
          <p:nvPr/>
        </p:nvSpPr>
        <p:spPr>
          <a:xfrm flipH="1">
            <a:off x="673659" y="5484661"/>
            <a:ext cx="4241801" cy="1277273"/>
          </a:xfrm>
          <a:prstGeom prst="rect">
            <a:avLst/>
          </a:prstGeom>
          <a:noFill/>
        </p:spPr>
        <p:txBody>
          <a:bodyPr wrap="square" rtlCol="0">
            <a:spAutoFit/>
          </a:bodyPr>
          <a:lstStyle/>
          <a:p>
            <a:r>
              <a:rPr lang="en-GB" sz="1100" dirty="0"/>
              <a:t>The deoxygenated blood comes into the heart from the Superior and Inferior Vena Cava into the right Atrium and right Ventricle into the lungs through the Pulmonary Artery, where it exchange gas  and the comes back to the Heart through the Pulmonary Vein into the left Atrium and left Ventricle and then from the heart through the whole body through the Aorta (Burnell and Turner ,2022),</a:t>
            </a:r>
          </a:p>
        </p:txBody>
      </p:sp>
      <p:sp>
        <p:nvSpPr>
          <p:cNvPr id="25" name="TextBox 24">
            <a:extLst>
              <a:ext uri="{FF2B5EF4-FFF2-40B4-BE49-F238E27FC236}">
                <a16:creationId xmlns:a16="http://schemas.microsoft.com/office/drawing/2014/main" id="{36CEC746-B89D-C4EF-DA43-B5D95BE0173B}"/>
              </a:ext>
            </a:extLst>
          </p:cNvPr>
          <p:cNvSpPr txBox="1"/>
          <p:nvPr/>
        </p:nvSpPr>
        <p:spPr>
          <a:xfrm>
            <a:off x="8976231" y="6329681"/>
            <a:ext cx="2542110" cy="553998"/>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(Bailey,2021), (Hopkins,2013),(Cincinnati Children’s,2020) and (Cleveland Clinic, 2022).</a:t>
            </a:r>
          </a:p>
        </p:txBody>
      </p:sp>
    </p:spTree>
    <p:extLst>
      <p:ext uri="{BB962C8B-B14F-4D97-AF65-F5344CB8AC3E}">
        <p14:creationId xmlns:p14="http://schemas.microsoft.com/office/powerpoint/2010/main" val="3967702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alpha val="87000"/>
          </a:schemeClr>
        </a:solidFill>
        <a:effectLst/>
      </p:bgPr>
    </p:bg>
    <p:spTree>
      <p:nvGrpSpPr>
        <p:cNvPr id="1" name=""/>
        <p:cNvGrpSpPr/>
        <p:nvPr/>
      </p:nvGrpSpPr>
      <p:grpSpPr>
        <a:xfrm>
          <a:off x="0" y="0"/>
          <a:ext cx="0" cy="0"/>
          <a:chOff x="0" y="0"/>
          <a:chExt cx="0" cy="0"/>
        </a:xfrm>
      </p:grpSpPr>
      <p:sp useBgFill="1">
        <p:nvSpPr>
          <p:cNvPr id="131" name="Rectangle 95">
            <a:extLst>
              <a:ext uri="{FF2B5EF4-FFF2-40B4-BE49-F238E27FC236}">
                <a16:creationId xmlns:a16="http://schemas.microsoft.com/office/drawing/2014/main" id="{6325661F-9A92-471E-B4A6-1EAAD4C06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2265F3-4351-8107-763C-242239A22A22}"/>
              </a:ext>
            </a:extLst>
          </p:cNvPr>
          <p:cNvSpPr>
            <a:spLocks noGrp="1"/>
          </p:cNvSpPr>
          <p:nvPr>
            <p:ph type="title"/>
          </p:nvPr>
        </p:nvSpPr>
        <p:spPr>
          <a:xfrm>
            <a:off x="1775797" y="242267"/>
            <a:ext cx="5425356" cy="1163043"/>
          </a:xfrm>
        </p:spPr>
        <p:txBody>
          <a:bodyPr anchor="b">
            <a:normAutofit fontScale="90000"/>
          </a:bodyPr>
          <a:lstStyle/>
          <a:p>
            <a:r>
              <a:rPr lang="en-GB" sz="4000" dirty="0"/>
              <a:t>Heart disease- Coronary Artery Disease</a:t>
            </a:r>
          </a:p>
        </p:txBody>
      </p:sp>
      <p:grpSp>
        <p:nvGrpSpPr>
          <p:cNvPr id="98" name="Group 97">
            <a:extLst>
              <a:ext uri="{FF2B5EF4-FFF2-40B4-BE49-F238E27FC236}">
                <a16:creationId xmlns:a16="http://schemas.microsoft.com/office/drawing/2014/main" id="{0398FEF6-AD50-4FB1-815C-200E861E2B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3600"/>
            <a:ext cx="6854400" cy="6854400"/>
            <a:chOff x="0" y="3600"/>
            <a:chExt cx="6854400" cy="6854400"/>
          </a:xfrm>
        </p:grpSpPr>
        <p:sp>
          <p:nvSpPr>
            <p:cNvPr id="99" name="Oval 98">
              <a:extLst>
                <a:ext uri="{FF2B5EF4-FFF2-40B4-BE49-F238E27FC236}">
                  <a16:creationId xmlns:a16="http://schemas.microsoft.com/office/drawing/2014/main" id="{C81E0054-94DD-4654-B1D1-2D2FB7BD9CE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Oval 99">
              <a:extLst>
                <a:ext uri="{FF2B5EF4-FFF2-40B4-BE49-F238E27FC236}">
                  <a16:creationId xmlns:a16="http://schemas.microsoft.com/office/drawing/2014/main" id="{A64E2885-DC94-43CD-9FDD-3EF615FED5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Oval 100">
              <a:extLst>
                <a:ext uri="{FF2B5EF4-FFF2-40B4-BE49-F238E27FC236}">
                  <a16:creationId xmlns:a16="http://schemas.microsoft.com/office/drawing/2014/main" id="{3265952E-E4CE-4668-B2FC-C092F8B524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3" name="Freeform: Shape 102">
            <a:extLst>
              <a:ext uri="{FF2B5EF4-FFF2-40B4-BE49-F238E27FC236}">
                <a16:creationId xmlns:a16="http://schemas.microsoft.com/office/drawing/2014/main" id="{50C45BFF-5013-4DE4-A046-0D7CF000A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solidFill>
            <a:srgbClr val="FFFFFF"/>
          </a:solidFill>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a:extLst>
              <a:ext uri="{FF2B5EF4-FFF2-40B4-BE49-F238E27FC236}">
                <a16:creationId xmlns:a16="http://schemas.microsoft.com/office/drawing/2014/main" id="{27EF76DA-97CA-AE5E-9831-FEDA1F700144}"/>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10290" r="7712" b="2"/>
          <a:stretch/>
        </p:blipFill>
        <p:spPr>
          <a:xfrm>
            <a:off x="1629007" y="1629000"/>
            <a:ext cx="3599985" cy="3600000"/>
          </a:xfrm>
          <a:prstGeom prst="ellipse">
            <a:avLst/>
          </a:prstGeom>
          <a:ln>
            <a:noFill/>
          </a:ln>
          <a:effectLst>
            <a:softEdge rad="112500"/>
          </a:effectLst>
        </p:spPr>
      </p:pic>
      <p:sp>
        <p:nvSpPr>
          <p:cNvPr id="7" name="TextBox 6">
            <a:extLst>
              <a:ext uri="{FF2B5EF4-FFF2-40B4-BE49-F238E27FC236}">
                <a16:creationId xmlns:a16="http://schemas.microsoft.com/office/drawing/2014/main" id="{B23687DF-7144-2EAF-1F5A-41153FD8037A}"/>
              </a:ext>
            </a:extLst>
          </p:cNvPr>
          <p:cNvSpPr txBox="1"/>
          <p:nvPr/>
        </p:nvSpPr>
        <p:spPr>
          <a:xfrm>
            <a:off x="7749890" y="3195447"/>
            <a:ext cx="3187084" cy="3662541"/>
          </a:xfrm>
          <a:prstGeom prst="rect">
            <a:avLst/>
          </a:prstGeom>
          <a:noFill/>
        </p:spPr>
        <p:txBody>
          <a:bodyPr wrap="square" rtlCol="0">
            <a:spAutoFit/>
          </a:bodyPr>
          <a:lstStyle/>
          <a:p>
            <a:r>
              <a:rPr lang="en-GB" sz="1400" dirty="0"/>
              <a:t>What causes Coronary Hearth Disease?</a:t>
            </a:r>
          </a:p>
          <a:p>
            <a:r>
              <a:rPr lang="en-GB" sz="1200" dirty="0"/>
              <a:t>Over the time fatty material (atheroma) can build up inside the coronary arteries, which will make the arteries narrow and will prevent the oxygenated blood to go to the heart. If a piece of atheroma brakes off it can create a blood cloth and can cause a heart attack by cutting the oxygen and blood that goes to the hearth muscle. </a:t>
            </a:r>
          </a:p>
          <a:p>
            <a:r>
              <a:rPr lang="en-GB" sz="1200" dirty="0"/>
              <a:t>Factors that influence the development of CHD are:</a:t>
            </a:r>
          </a:p>
          <a:p>
            <a:pPr marL="171450" indent="-171450">
              <a:buFont typeface="Wingdings" panose="05000000000000000000" pitchFamily="2" charset="2"/>
              <a:buChar char="Ø"/>
            </a:pPr>
            <a:r>
              <a:rPr lang="en-GB" sz="1200" dirty="0"/>
              <a:t>Smoking,</a:t>
            </a:r>
          </a:p>
          <a:p>
            <a:pPr marL="171450" indent="-171450">
              <a:buFont typeface="Wingdings" panose="05000000000000000000" pitchFamily="2" charset="2"/>
              <a:buChar char="Ø"/>
            </a:pPr>
            <a:r>
              <a:rPr lang="en-GB" sz="1200" dirty="0"/>
              <a:t>High cholesterol, </a:t>
            </a:r>
          </a:p>
          <a:p>
            <a:pPr marL="171450" indent="-171450">
              <a:buFont typeface="Wingdings" panose="05000000000000000000" pitchFamily="2" charset="2"/>
              <a:buChar char="Ø"/>
            </a:pPr>
            <a:r>
              <a:rPr lang="en-GB" sz="1200" dirty="0"/>
              <a:t>High blood pressure, </a:t>
            </a:r>
          </a:p>
          <a:p>
            <a:pPr marL="171450" indent="-171450">
              <a:buFont typeface="Wingdings" panose="05000000000000000000" pitchFamily="2" charset="2"/>
              <a:buChar char="Ø"/>
            </a:pPr>
            <a:r>
              <a:rPr lang="en-GB" sz="1200" dirty="0"/>
              <a:t>Diabetes,</a:t>
            </a:r>
          </a:p>
          <a:p>
            <a:pPr marL="171450" indent="-171450">
              <a:buFont typeface="Wingdings" panose="05000000000000000000" pitchFamily="2" charset="2"/>
              <a:buChar char="Ø"/>
            </a:pPr>
            <a:r>
              <a:rPr lang="en-GB" sz="1200" dirty="0"/>
              <a:t>Being overweight</a:t>
            </a:r>
          </a:p>
          <a:p>
            <a:r>
              <a:rPr lang="en-GB" sz="1200" dirty="0"/>
              <a:t>      (British Heart Foundation,2019),(Mayo Clinic,2022)</a:t>
            </a:r>
          </a:p>
        </p:txBody>
      </p:sp>
      <p:sp>
        <p:nvSpPr>
          <p:cNvPr id="134" name="Content Placeholder 9">
            <a:extLst>
              <a:ext uri="{FF2B5EF4-FFF2-40B4-BE49-F238E27FC236}">
                <a16:creationId xmlns:a16="http://schemas.microsoft.com/office/drawing/2014/main" id="{3AEC8C86-C73C-C131-E032-4AF438C98D65}"/>
              </a:ext>
            </a:extLst>
          </p:cNvPr>
          <p:cNvSpPr>
            <a:spLocks noGrp="1"/>
          </p:cNvSpPr>
          <p:nvPr>
            <p:ph idx="1"/>
          </p:nvPr>
        </p:nvSpPr>
        <p:spPr>
          <a:xfrm>
            <a:off x="7428040" y="387975"/>
            <a:ext cx="4537073" cy="2807509"/>
          </a:xfrm>
        </p:spPr>
        <p:txBody>
          <a:bodyPr anchor="t">
            <a:normAutofit lnSpcReduction="10000"/>
          </a:bodyPr>
          <a:lstStyle/>
          <a:p>
            <a:r>
              <a:rPr lang="en-US" sz="1100" dirty="0"/>
              <a:t>Coronary Heart(Artery) Disease is causing a high number of deaths in United Kingdom and around the world.</a:t>
            </a:r>
          </a:p>
          <a:p>
            <a:r>
              <a:rPr lang="en-US" sz="1100" dirty="0"/>
              <a:t>Symptoms of CHD: </a:t>
            </a:r>
          </a:p>
          <a:p>
            <a:pPr algn="just">
              <a:buFont typeface="Wingdings" panose="05000000000000000000" pitchFamily="2" charset="2"/>
              <a:buChar char="Ø"/>
            </a:pPr>
            <a:r>
              <a:rPr lang="en-US" sz="1100" dirty="0"/>
              <a:t> Chest pains(angina)</a:t>
            </a:r>
          </a:p>
          <a:p>
            <a:pPr algn="just">
              <a:buFont typeface="Wingdings" panose="05000000000000000000" pitchFamily="2" charset="2"/>
              <a:buChar char="Ø"/>
            </a:pPr>
            <a:r>
              <a:rPr lang="en-US" sz="1100" dirty="0"/>
              <a:t>Shortness of breath</a:t>
            </a:r>
          </a:p>
          <a:p>
            <a:pPr algn="just">
              <a:buFont typeface="Wingdings" panose="05000000000000000000" pitchFamily="2" charset="2"/>
              <a:buChar char="Ø"/>
            </a:pPr>
            <a:r>
              <a:rPr lang="en-US" sz="1100" dirty="0"/>
              <a:t>Feeling pain through the body</a:t>
            </a:r>
          </a:p>
          <a:p>
            <a:pPr algn="just">
              <a:buFont typeface="Wingdings" panose="05000000000000000000" pitchFamily="2" charset="2"/>
              <a:buChar char="Ø"/>
            </a:pPr>
            <a:r>
              <a:rPr lang="en-US" sz="1100" dirty="0"/>
              <a:t>Feeling faint and nausea.</a:t>
            </a:r>
          </a:p>
          <a:p>
            <a:pPr marL="0" indent="0">
              <a:buNone/>
            </a:pPr>
            <a:r>
              <a:rPr lang="en-US" sz="1100" dirty="0"/>
              <a:t>To detect CHD the doctor will do some tests such as: blood test, treadmill test, CT scan, MRI scan, coronary angiography (NHS,2020).</a:t>
            </a:r>
          </a:p>
          <a:p>
            <a:pPr marL="0" indent="0">
              <a:buNone/>
            </a:pPr>
            <a:endParaRPr lang="en-US" sz="1100" dirty="0"/>
          </a:p>
          <a:p>
            <a:pPr>
              <a:buFontTx/>
              <a:buChar char="-"/>
            </a:pPr>
            <a:endParaRPr lang="en-US" sz="1100" dirty="0"/>
          </a:p>
        </p:txBody>
      </p:sp>
      <p:sp>
        <p:nvSpPr>
          <p:cNvPr id="8" name="TextBox 7">
            <a:extLst>
              <a:ext uri="{FF2B5EF4-FFF2-40B4-BE49-F238E27FC236}">
                <a16:creationId xmlns:a16="http://schemas.microsoft.com/office/drawing/2014/main" id="{F209906D-E077-3148-1CC3-30EB5D7CA93B}"/>
              </a:ext>
            </a:extLst>
          </p:cNvPr>
          <p:cNvSpPr txBox="1"/>
          <p:nvPr/>
        </p:nvSpPr>
        <p:spPr>
          <a:xfrm>
            <a:off x="245806" y="5221830"/>
            <a:ext cx="4983186" cy="1815882"/>
          </a:xfrm>
          <a:prstGeom prst="rect">
            <a:avLst/>
          </a:prstGeom>
          <a:noFill/>
        </p:spPr>
        <p:txBody>
          <a:bodyPr wrap="square" rtlCol="0">
            <a:spAutoFit/>
          </a:bodyPr>
          <a:lstStyle/>
          <a:p>
            <a:r>
              <a:rPr lang="en-GB" sz="1600" dirty="0"/>
              <a:t>Treatment for Coronary Heart Disease:</a:t>
            </a:r>
          </a:p>
          <a:p>
            <a:r>
              <a:rPr lang="en-GB" sz="1200" dirty="0"/>
              <a:t>Medication such as Metformin to prevent calcium build up if the person is diabetic</a:t>
            </a:r>
          </a:p>
          <a:p>
            <a:r>
              <a:rPr lang="en-GB" sz="1200" dirty="0"/>
              <a:t>Maintaining an ideal weight</a:t>
            </a:r>
          </a:p>
          <a:p>
            <a:r>
              <a:rPr lang="en-GB" sz="1200" dirty="0"/>
              <a:t>Quit smoking</a:t>
            </a:r>
          </a:p>
          <a:p>
            <a:r>
              <a:rPr lang="en-GB" sz="1200" dirty="0"/>
              <a:t>Reduce stress</a:t>
            </a:r>
          </a:p>
          <a:p>
            <a:r>
              <a:rPr lang="en-GB" sz="1200" dirty="0"/>
              <a:t>BYPASS  or PCI to help maintain blood flow and open the arteries (NIH,2022) and (The Keyhole Heart Clinic,2021).</a:t>
            </a:r>
          </a:p>
          <a:p>
            <a:endParaRPr lang="en-GB" sz="1200" dirty="0"/>
          </a:p>
        </p:txBody>
      </p:sp>
    </p:spTree>
    <p:extLst>
      <p:ext uri="{BB962C8B-B14F-4D97-AF65-F5344CB8AC3E}">
        <p14:creationId xmlns:p14="http://schemas.microsoft.com/office/powerpoint/2010/main" val="235271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4">
                                            <p:txEl>
                                              <p:pRg st="0" end="0"/>
                                            </p:txEl>
                                          </p:spTgt>
                                        </p:tgtEl>
                                        <p:attrNameLst>
                                          <p:attrName>style.visibility</p:attrName>
                                        </p:attrNameLst>
                                      </p:cBhvr>
                                      <p:to>
                                        <p:strVal val="visible"/>
                                      </p:to>
                                    </p:set>
                                    <p:animEffect transition="in" filter="fade">
                                      <p:cBhvr>
                                        <p:cTn id="12" dur="500"/>
                                        <p:tgtEl>
                                          <p:spTgt spid="134">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34">
                                            <p:txEl>
                                              <p:pRg st="1" end="1"/>
                                            </p:txEl>
                                          </p:spTgt>
                                        </p:tgtEl>
                                        <p:attrNameLst>
                                          <p:attrName>style.visibility</p:attrName>
                                        </p:attrNameLst>
                                      </p:cBhvr>
                                      <p:to>
                                        <p:strVal val="visible"/>
                                      </p:to>
                                    </p:set>
                                    <p:animEffect transition="in" filter="fade">
                                      <p:cBhvr>
                                        <p:cTn id="15" dur="500"/>
                                        <p:tgtEl>
                                          <p:spTgt spid="134">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34">
                                            <p:txEl>
                                              <p:pRg st="2" end="2"/>
                                            </p:txEl>
                                          </p:spTgt>
                                        </p:tgtEl>
                                        <p:attrNameLst>
                                          <p:attrName>style.visibility</p:attrName>
                                        </p:attrNameLst>
                                      </p:cBhvr>
                                      <p:to>
                                        <p:strVal val="visible"/>
                                      </p:to>
                                    </p:set>
                                    <p:animEffect transition="in" filter="fade">
                                      <p:cBhvr>
                                        <p:cTn id="18" dur="500"/>
                                        <p:tgtEl>
                                          <p:spTgt spid="134">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34">
                                            <p:txEl>
                                              <p:pRg st="3" end="3"/>
                                            </p:txEl>
                                          </p:spTgt>
                                        </p:tgtEl>
                                        <p:attrNameLst>
                                          <p:attrName>style.visibility</p:attrName>
                                        </p:attrNameLst>
                                      </p:cBhvr>
                                      <p:to>
                                        <p:strVal val="visible"/>
                                      </p:to>
                                    </p:set>
                                    <p:animEffect transition="in" filter="fade">
                                      <p:cBhvr>
                                        <p:cTn id="21" dur="500"/>
                                        <p:tgtEl>
                                          <p:spTgt spid="134">
                                            <p:txEl>
                                              <p:pRg st="3" end="3"/>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134">
                                            <p:txEl>
                                              <p:pRg st="4" end="4"/>
                                            </p:txEl>
                                          </p:spTgt>
                                        </p:tgtEl>
                                        <p:attrNameLst>
                                          <p:attrName>style.visibility</p:attrName>
                                        </p:attrNameLst>
                                      </p:cBhvr>
                                      <p:to>
                                        <p:strVal val="visible"/>
                                      </p:to>
                                    </p:set>
                                    <p:animEffect transition="in" filter="fade">
                                      <p:cBhvr>
                                        <p:cTn id="24" dur="500"/>
                                        <p:tgtEl>
                                          <p:spTgt spid="134">
                                            <p:txEl>
                                              <p:pRg st="4" end="4"/>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134">
                                            <p:txEl>
                                              <p:pRg st="5" end="5"/>
                                            </p:txEl>
                                          </p:spTgt>
                                        </p:tgtEl>
                                        <p:attrNameLst>
                                          <p:attrName>style.visibility</p:attrName>
                                        </p:attrNameLst>
                                      </p:cBhvr>
                                      <p:to>
                                        <p:strVal val="visible"/>
                                      </p:to>
                                    </p:set>
                                    <p:animEffect transition="in" filter="fade">
                                      <p:cBhvr>
                                        <p:cTn id="27" dur="500"/>
                                        <p:tgtEl>
                                          <p:spTgt spid="134">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134">
                                            <p:txEl>
                                              <p:pRg st="6" end="6"/>
                                            </p:txEl>
                                          </p:spTgt>
                                        </p:tgtEl>
                                        <p:attrNameLst>
                                          <p:attrName>style.visibility</p:attrName>
                                        </p:attrNameLst>
                                      </p:cBhvr>
                                      <p:to>
                                        <p:strVal val="visible"/>
                                      </p:to>
                                    </p:set>
                                    <p:animEffect transition="in" filter="fade">
                                      <p:cBhvr>
                                        <p:cTn id="30" dur="500"/>
                                        <p:tgtEl>
                                          <p:spTgt spid="134">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circle(in)">
                                      <p:cBhvr>
                                        <p:cTn id="4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34"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82455E2F-9E6B-C615-77D9-8D673B090DF2}"/>
              </a:ext>
            </a:extLst>
          </p:cNvPr>
          <p:cNvSpPr>
            <a:spLocks noGrp="1"/>
          </p:cNvSpPr>
          <p:nvPr>
            <p:ph type="title"/>
          </p:nvPr>
        </p:nvSpPr>
        <p:spPr>
          <a:xfrm>
            <a:off x="922020" y="833015"/>
            <a:ext cx="5193960" cy="5202026"/>
          </a:xfrm>
        </p:spPr>
        <p:txBody>
          <a:bodyPr anchor="ctr">
            <a:normAutofit/>
          </a:bodyPr>
          <a:lstStyle/>
          <a:p>
            <a:pPr algn="ctr"/>
            <a:r>
              <a:rPr lang="en-GB"/>
              <a:t>References:</a:t>
            </a:r>
            <a:br>
              <a:rPr lang="en-GB"/>
            </a:br>
            <a:endParaRPr lang="en-GB"/>
          </a:p>
        </p:txBody>
      </p:sp>
      <p:sp>
        <p:nvSpPr>
          <p:cNvPr id="38" name="Content Placeholder 2">
            <a:extLst>
              <a:ext uri="{FF2B5EF4-FFF2-40B4-BE49-F238E27FC236}">
                <a16:creationId xmlns:a16="http://schemas.microsoft.com/office/drawing/2014/main" id="{502AE4A9-4E0E-BF08-92DC-D071CBA7EC6E}"/>
              </a:ext>
            </a:extLst>
          </p:cNvPr>
          <p:cNvSpPr>
            <a:spLocks noGrp="1"/>
          </p:cNvSpPr>
          <p:nvPr>
            <p:ph idx="1"/>
          </p:nvPr>
        </p:nvSpPr>
        <p:spPr>
          <a:xfrm>
            <a:off x="7104062" y="540347"/>
            <a:ext cx="4537075" cy="5760000"/>
          </a:xfrm>
        </p:spPr>
        <p:txBody>
          <a:bodyPr anchor="ctr">
            <a:normAutofit/>
          </a:bodyPr>
          <a:lstStyle/>
          <a:p>
            <a:pPr marL="0" indent="0">
              <a:lnSpc>
                <a:spcPct val="115000"/>
              </a:lnSpc>
              <a:buNone/>
            </a:pPr>
            <a:r>
              <a:rPr lang="en-GB" sz="700" dirty="0">
                <a:latin typeface="Arial" panose="020B0604020202020204" pitchFamily="34" charset="0"/>
                <a:cs typeface="Arial" panose="020B0604020202020204" pitchFamily="34" charset="0"/>
              </a:rPr>
              <a:t>NIH (2022). </a:t>
            </a:r>
            <a:r>
              <a:rPr lang="en-GB" sz="700" i="1" dirty="0">
                <a:latin typeface="Arial" panose="020B0604020202020204" pitchFamily="34" charset="0"/>
                <a:cs typeface="Arial" panose="020B0604020202020204" pitchFamily="34" charset="0"/>
              </a:rPr>
              <a:t>CORONARY HEART DISEASE Treatment</a:t>
            </a:r>
            <a:r>
              <a:rPr lang="en-GB" sz="700" dirty="0">
                <a:latin typeface="Arial" panose="020B0604020202020204" pitchFamily="34" charset="0"/>
                <a:cs typeface="Arial" panose="020B0604020202020204" pitchFamily="34" charset="0"/>
              </a:rPr>
              <a:t>. [online], Available at: </a:t>
            </a:r>
            <a:r>
              <a:rPr lang="en-GB" sz="700" dirty="0">
                <a:hlinkClick r:id="rId2"/>
              </a:rPr>
              <a:t>Coronary Heart Disease - Treatment | NHLBI, NIH</a:t>
            </a:r>
            <a:r>
              <a:rPr lang="en-GB" sz="700" dirty="0"/>
              <a:t> ,(accessed: 23.02.2023).</a:t>
            </a:r>
          </a:p>
          <a:p>
            <a:pPr marL="0" indent="0">
              <a:lnSpc>
                <a:spcPct val="115000"/>
              </a:lnSpc>
              <a:buNone/>
            </a:pPr>
            <a:r>
              <a:rPr lang="en-GB" sz="700" dirty="0">
                <a:latin typeface="Arial" panose="020B0604020202020204" pitchFamily="34" charset="0"/>
                <a:cs typeface="Arial" panose="020B0604020202020204" pitchFamily="34" charset="0"/>
              </a:rPr>
              <a:t>Burnell, T., Turner, B., (2022). </a:t>
            </a:r>
            <a:r>
              <a:rPr lang="en-GB" sz="700" i="1" dirty="0">
                <a:latin typeface="Arial" panose="020B0604020202020204" pitchFamily="34" charset="0"/>
                <a:cs typeface="Arial" panose="020B0604020202020204" pitchFamily="34" charset="0"/>
              </a:rPr>
              <a:t>Anatomy of the Cardiovascular System</a:t>
            </a:r>
            <a:r>
              <a:rPr lang="en-GB" sz="700" dirty="0">
                <a:latin typeface="Arial" panose="020B0604020202020204" pitchFamily="34" charset="0"/>
                <a:cs typeface="Arial" panose="020B0604020202020204" pitchFamily="34" charset="0"/>
              </a:rPr>
              <a:t>.</a:t>
            </a:r>
            <a:r>
              <a:rPr lang="en-GB" sz="700" i="1" dirty="0">
                <a:latin typeface="Arial" panose="020B0604020202020204" pitchFamily="34" charset="0"/>
                <a:cs typeface="Arial" panose="020B0604020202020204" pitchFamily="34" charset="0"/>
              </a:rPr>
              <a:t> </a:t>
            </a:r>
            <a:r>
              <a:rPr lang="en-GB" sz="700" dirty="0">
                <a:latin typeface="Arial" panose="020B0604020202020204" pitchFamily="34" charset="0"/>
                <a:cs typeface="Arial" panose="020B0604020202020204" pitchFamily="34" charset="0"/>
              </a:rPr>
              <a:t>[online]Available at: </a:t>
            </a:r>
            <a:r>
              <a:rPr lang="en-GB" sz="700" dirty="0">
                <a:hlinkClick r:id="rId3"/>
              </a:rPr>
              <a:t>1. Anatomy of the Cardiovascular System - </a:t>
            </a:r>
            <a:r>
              <a:rPr lang="en-GB" sz="700" dirty="0" err="1">
                <a:hlinkClick r:id="rId3"/>
              </a:rPr>
              <a:t>SimpleMed</a:t>
            </a:r>
            <a:r>
              <a:rPr lang="en-GB" sz="700" dirty="0">
                <a:hlinkClick r:id="rId3"/>
              </a:rPr>
              <a:t> - Learning Medicine, Simplified</a:t>
            </a:r>
            <a:r>
              <a:rPr lang="en-GB" sz="700" dirty="0"/>
              <a:t> ,(accessed: 23.02.2023).</a:t>
            </a:r>
          </a:p>
          <a:p>
            <a:pPr marL="0" indent="0">
              <a:lnSpc>
                <a:spcPct val="115000"/>
              </a:lnSpc>
              <a:buNone/>
            </a:pPr>
            <a:r>
              <a:rPr lang="en-GB" sz="700" dirty="0">
                <a:latin typeface="Arial" panose="020B0604020202020204" pitchFamily="34" charset="0"/>
                <a:cs typeface="Arial" panose="020B0604020202020204" pitchFamily="34" charset="0"/>
              </a:rPr>
              <a:t>The Keyhole Heart Clinic (2021). </a:t>
            </a:r>
            <a:r>
              <a:rPr lang="en-GB" sz="700" i="1" dirty="0">
                <a:latin typeface="Arial" panose="020B0604020202020204" pitchFamily="34" charset="0"/>
                <a:cs typeface="Arial" panose="020B0604020202020204" pitchFamily="34" charset="0"/>
              </a:rPr>
              <a:t>Coronary Artery Disease: Causes, Treatments And Prevention Methods</a:t>
            </a:r>
            <a:r>
              <a:rPr lang="en-GB" sz="700" dirty="0">
                <a:latin typeface="Arial" panose="020B0604020202020204" pitchFamily="34" charset="0"/>
                <a:cs typeface="Arial" panose="020B0604020202020204" pitchFamily="34" charset="0"/>
              </a:rPr>
              <a:t>. [online] Available at: </a:t>
            </a:r>
            <a:r>
              <a:rPr lang="en-GB" sz="700" dirty="0">
                <a:hlinkClick r:id="rId4"/>
              </a:rPr>
              <a:t>Coronary Artery Disease: Treatment, Causes &amp; Prevention (thekeyholeheartclinic.com)</a:t>
            </a:r>
            <a:r>
              <a:rPr lang="en-GB" sz="700" dirty="0"/>
              <a:t> ,(accessed: 23.02.2023).</a:t>
            </a:r>
          </a:p>
          <a:p>
            <a:pPr marL="0" indent="0">
              <a:lnSpc>
                <a:spcPct val="115000"/>
              </a:lnSpc>
              <a:buNone/>
            </a:pPr>
            <a:r>
              <a:rPr lang="en-GB" sz="700" dirty="0"/>
              <a:t>Hopkins, J., (2013). </a:t>
            </a:r>
            <a:r>
              <a:rPr lang="en-GB" sz="700" i="1" dirty="0"/>
              <a:t>The heart's electrical system</a:t>
            </a:r>
            <a:r>
              <a:rPr lang="en-GB" sz="700" dirty="0"/>
              <a:t>. [online],</a:t>
            </a:r>
            <a:r>
              <a:rPr lang="en-GB" sz="700" i="1" dirty="0"/>
              <a:t> </a:t>
            </a:r>
            <a:r>
              <a:rPr lang="en-GB" sz="700" dirty="0"/>
              <a:t>Available at: </a:t>
            </a:r>
            <a:r>
              <a:rPr lang="en-GB" sz="700" dirty="0">
                <a:hlinkClick r:id="rId5"/>
              </a:rPr>
              <a:t>Anatomy and Function of the Heart's Electrical System | Johns Hopkins Medicine</a:t>
            </a:r>
            <a:r>
              <a:rPr lang="en-GB" sz="700" dirty="0"/>
              <a:t> ,(accessed: 23.02.2023).</a:t>
            </a:r>
          </a:p>
          <a:p>
            <a:pPr marL="0" indent="0">
              <a:lnSpc>
                <a:spcPct val="115000"/>
              </a:lnSpc>
              <a:buNone/>
            </a:pPr>
            <a:r>
              <a:rPr lang="en-GB" sz="700" dirty="0"/>
              <a:t>Cleveland Clinic (2022). </a:t>
            </a:r>
            <a:r>
              <a:rPr lang="en-GB" sz="700" i="1" dirty="0"/>
              <a:t>Electrical Conduction System of the Heart</a:t>
            </a:r>
            <a:r>
              <a:rPr lang="en-GB" sz="700" dirty="0"/>
              <a:t>.[online] Available at: </a:t>
            </a:r>
            <a:r>
              <a:rPr lang="en-GB" sz="700" dirty="0">
                <a:hlinkClick r:id="rId6"/>
              </a:rPr>
              <a:t>Function of the Heart's Electrical System (clevelandclinic.org)</a:t>
            </a:r>
            <a:r>
              <a:rPr lang="en-GB" sz="700" dirty="0"/>
              <a:t> ,(accessed: 23.02.2023).</a:t>
            </a:r>
          </a:p>
          <a:p>
            <a:pPr marL="0" indent="0">
              <a:lnSpc>
                <a:spcPct val="115000"/>
              </a:lnSpc>
              <a:buNone/>
            </a:pPr>
            <a:r>
              <a:rPr lang="en-GB" sz="700" dirty="0"/>
              <a:t>NHS (2020). </a:t>
            </a:r>
            <a:r>
              <a:rPr lang="en-GB" sz="700" i="1" dirty="0"/>
              <a:t>Overview-Coronary heart disease</a:t>
            </a:r>
            <a:r>
              <a:rPr lang="en-GB" sz="700" dirty="0"/>
              <a:t>. [online], Available at: </a:t>
            </a:r>
            <a:r>
              <a:rPr lang="en-GB" sz="700" dirty="0">
                <a:hlinkClick r:id="rId7"/>
              </a:rPr>
              <a:t>Coronary heart disease - NHS (www.nhs.uk)</a:t>
            </a:r>
            <a:r>
              <a:rPr lang="en-GB" sz="700" dirty="0"/>
              <a:t> ,(accessed: 23.02.2023).</a:t>
            </a:r>
          </a:p>
          <a:p>
            <a:pPr marL="0" indent="0">
              <a:lnSpc>
                <a:spcPct val="115000"/>
              </a:lnSpc>
              <a:buNone/>
            </a:pPr>
            <a:r>
              <a:rPr lang="en-GB" sz="700" dirty="0"/>
              <a:t>Mayo Clinic (2022). </a:t>
            </a:r>
            <a:r>
              <a:rPr lang="en-GB" sz="700" i="1" dirty="0"/>
              <a:t>Coronary artery disease</a:t>
            </a:r>
            <a:r>
              <a:rPr lang="en-GB" sz="700" dirty="0"/>
              <a:t>. [online], Available at: </a:t>
            </a:r>
            <a:r>
              <a:rPr lang="en-GB" sz="700" dirty="0">
                <a:hlinkClick r:id="rId8"/>
              </a:rPr>
              <a:t>Coronary artery disease - Diagnosis and treatment - Mayo Clinic</a:t>
            </a:r>
            <a:r>
              <a:rPr lang="en-GB" sz="700" dirty="0"/>
              <a:t> ,(accessed: 23.02.2023).</a:t>
            </a:r>
          </a:p>
          <a:p>
            <a:pPr marL="0" indent="0">
              <a:lnSpc>
                <a:spcPct val="115000"/>
              </a:lnSpc>
              <a:buNone/>
            </a:pPr>
            <a:r>
              <a:rPr lang="en-GB" sz="700" dirty="0"/>
              <a:t>British Heart Foundation,(2019). </a:t>
            </a:r>
            <a:r>
              <a:rPr lang="en-GB" sz="700" i="1" dirty="0"/>
              <a:t>Coronary heart disease</a:t>
            </a:r>
            <a:r>
              <a:rPr lang="en-GB" sz="700" dirty="0"/>
              <a:t>. [online], Available at: </a:t>
            </a:r>
            <a:r>
              <a:rPr lang="en-GB" sz="700" dirty="0">
                <a:hlinkClick r:id="rId9"/>
              </a:rPr>
              <a:t>Coronary heart disease (Ischaemic heart disease) - types, causes &amp; symptoms – BHF</a:t>
            </a:r>
            <a:r>
              <a:rPr lang="en-GB" sz="700" dirty="0"/>
              <a:t> ,(accessed: 23.02.2023).</a:t>
            </a:r>
          </a:p>
          <a:p>
            <a:pPr marL="0" indent="0">
              <a:lnSpc>
                <a:spcPct val="115000"/>
              </a:lnSpc>
              <a:buNone/>
            </a:pPr>
            <a:r>
              <a:rPr lang="en-GB" sz="700" dirty="0"/>
              <a:t>Bailey, R.,(2021). </a:t>
            </a:r>
            <a:r>
              <a:rPr lang="en-GB" sz="700" i="1" dirty="0"/>
              <a:t>Structures of the Cardiovascular System</a:t>
            </a:r>
            <a:r>
              <a:rPr lang="en-GB" sz="700" dirty="0"/>
              <a:t>. [online], Available at: </a:t>
            </a:r>
            <a:r>
              <a:rPr lang="en-GB" sz="700" dirty="0">
                <a:hlinkClick r:id="rId10"/>
              </a:rPr>
              <a:t>An Overview of the Cardiovascular System Components (thoughtco.com)</a:t>
            </a:r>
            <a:r>
              <a:rPr lang="en-GB" sz="700" dirty="0"/>
              <a:t> ,(accessed: 23.02.2023).</a:t>
            </a:r>
          </a:p>
          <a:p>
            <a:pPr marL="0" indent="0">
              <a:lnSpc>
                <a:spcPct val="115000"/>
              </a:lnSpc>
              <a:buNone/>
            </a:pPr>
            <a:r>
              <a:rPr lang="en-GB" sz="700" dirty="0"/>
              <a:t>Cincinnati Children’s (2020). </a:t>
            </a:r>
            <a:r>
              <a:rPr lang="en-GB" sz="700" i="1" dirty="0"/>
              <a:t>What Are the Heart's Main Components?. </a:t>
            </a:r>
            <a:r>
              <a:rPr lang="en-GB" sz="700" dirty="0"/>
              <a:t>[online], Available at: </a:t>
            </a:r>
            <a:r>
              <a:rPr lang="en-GB" sz="700" dirty="0">
                <a:hlinkClick r:id="rId11"/>
              </a:rPr>
              <a:t>Heart Components | Parts of the Body (cincinnatichildrens.org)</a:t>
            </a:r>
            <a:r>
              <a:rPr lang="en-GB" sz="700" dirty="0"/>
              <a:t> ,(accessed: 23.02.2023).</a:t>
            </a:r>
          </a:p>
          <a:p>
            <a:pPr marL="0" indent="0">
              <a:lnSpc>
                <a:spcPct val="115000"/>
              </a:lnSpc>
              <a:buNone/>
            </a:pPr>
            <a:r>
              <a:rPr lang="en-GB" sz="700" dirty="0"/>
              <a:t>NHS (2022). </a:t>
            </a:r>
            <a:r>
              <a:rPr lang="en-GB" sz="700" i="1" dirty="0"/>
              <a:t>Treatment-Coronary heart disease</a:t>
            </a:r>
            <a:r>
              <a:rPr lang="en-GB" sz="700" dirty="0"/>
              <a:t>. [online], Available at: </a:t>
            </a:r>
            <a:r>
              <a:rPr lang="en-GB" sz="700" dirty="0">
                <a:hlinkClick r:id="rId12"/>
              </a:rPr>
              <a:t>Coronary heart disease - Treatment - NHS (www.nhs.uk)</a:t>
            </a:r>
            <a:r>
              <a:rPr lang="en-GB" sz="700" dirty="0"/>
              <a:t> ,(accessed: 23.02.2023).</a:t>
            </a:r>
            <a:endParaRPr lang="en-GB" sz="700" i="1" dirty="0"/>
          </a:p>
          <a:p>
            <a:pPr marL="0" indent="0">
              <a:lnSpc>
                <a:spcPct val="115000"/>
              </a:lnSpc>
              <a:buNone/>
            </a:pPr>
            <a:endParaRPr lang="en-GB" sz="700" dirty="0"/>
          </a:p>
          <a:p>
            <a:pPr marL="0" indent="0">
              <a:lnSpc>
                <a:spcPct val="115000"/>
              </a:lnSpc>
              <a:buNone/>
            </a:pPr>
            <a:endParaRPr lang="en-GB" sz="700" i="1" dirty="0"/>
          </a:p>
          <a:p>
            <a:pPr marL="0" indent="0">
              <a:lnSpc>
                <a:spcPct val="115000"/>
              </a:lnSpc>
              <a:buNone/>
            </a:pPr>
            <a:endParaRPr lang="en-GB" sz="700" i="1" dirty="0"/>
          </a:p>
          <a:p>
            <a:pPr marL="0" indent="0">
              <a:lnSpc>
                <a:spcPct val="115000"/>
              </a:lnSpc>
              <a:buNone/>
            </a:pPr>
            <a:endParaRPr lang="en-GB" sz="7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8413610"/>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4" ma:contentTypeDescription="Create a new document." ma:contentTypeScope="" ma:versionID="235939974db761ce70b11c68a2e3f5f4">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2a7e435d6410e1a44036c7145cd65990"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LengthInSecond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5" nillable="true" ma:displayName="Length (seconds)" ma:internalName="MediaLengthInSeconds" ma:readOnly="true">
      <xsd:simpleType>
        <xsd:restriction base="dms:Unknown"/>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4801C89-B195-4E5D-A1B0-06042D070B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BC965B-CAFB-4765-BC10-95C8EBB45B8D}">
  <ds:schemaRefs>
    <ds:schemaRef ds:uri="http://schemas.microsoft.com/sharepoint/v3/contenttype/forms"/>
  </ds:schemaRefs>
</ds:datastoreItem>
</file>

<file path=customXml/itemProps3.xml><?xml version="1.0" encoding="utf-8"?>
<ds:datastoreItem xmlns:ds="http://schemas.openxmlformats.org/officeDocument/2006/customXml" ds:itemID="{8DDF2CD9-D529-46BE-AEC6-46AE37CC4070}">
  <ds:schemaRefs>
    <ds:schemaRef ds:uri="http://purl.org/dc/dcmitype/"/>
    <ds:schemaRef ds:uri="http://schemas.microsoft.com/office/2006/documentManagement/types"/>
    <ds:schemaRef ds:uri="http://schemas.microsoft.com/office/2006/metadata/properties"/>
    <ds:schemaRef ds:uri="http://schemas.openxmlformats.org/package/2006/metadata/core-properties"/>
    <ds:schemaRef ds:uri="http://purl.org/dc/elements/1.1/"/>
    <ds:schemaRef ds:uri="http://schemas.microsoft.com/office/infopath/2007/PartnerControls"/>
    <ds:schemaRef ds:uri="http://www.w3.org/XML/1998/namespace"/>
    <ds:schemaRef ds:uri="5861d064-84cb-4d90-8285-3b98c6fe9678"/>
    <ds:schemaRef ds:uri="http://purl.org/dc/terms/"/>
    <ds:schemaRef ds:uri="0340dd18-0450-4afb-b5d1-97b484958e7b"/>
  </ds:schemaRefs>
</ds:datastoreItem>
</file>

<file path=docProps/app.xml><?xml version="1.0" encoding="utf-8"?>
<Properties xmlns="http://schemas.openxmlformats.org/officeDocument/2006/extended-properties" xmlns:vt="http://schemas.openxmlformats.org/officeDocument/2006/docPropsVTypes">
  <Template/>
  <TotalTime>248</TotalTime>
  <Words>955</Words>
  <Application>Microsoft Office PowerPoint</Application>
  <PresentationFormat>Widescreen</PresentationFormat>
  <Paragraphs>54</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Avenir Next LT Pro</vt:lpstr>
      <vt:lpstr>Bell MT</vt:lpstr>
      <vt:lpstr>Wingdings</vt:lpstr>
      <vt:lpstr>GlowVTI</vt:lpstr>
      <vt:lpstr>Task 1 -– Individual Academic Poster presentation:  Cardiovascular system</vt:lpstr>
      <vt:lpstr>Cardiovascular system- The Heart</vt:lpstr>
      <vt:lpstr>Heart disease- Coronary Artery Disease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Aurelia</dc:creator>
  <cp:lastModifiedBy>Aurelia</cp:lastModifiedBy>
  <cp:revision>2</cp:revision>
  <dcterms:created xsi:type="dcterms:W3CDTF">2023-02-23T17:14:22Z</dcterms:created>
  <dcterms:modified xsi:type="dcterms:W3CDTF">2023-02-23T21:23:02Z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