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5"/>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EF6290-6FC5-A331-2F5D-8647D6DA1505}" v="3298" dt="2025-01-28T09:42:11.138"/>
    <p1510:client id="{F51FF15E-EBA9-091B-F2E7-C477A8387C06}" v="932" dt="2025-01-26T19:00:44.193"/>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a:tcStyle>
        <a:tcBdr/>
        <a:fill>
          <a:solidFill>
            <a:srgbClr val="E8EBF5"/>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0EEF6290-6FC5-A331-2F5D-8647D6DA1505}"/>
    <pc:docChg chg="addSld modSld">
      <pc:chgData name="Rebecca Francis-Davies" userId="S::r.francis-davies@uwtsd.ac.uk::caf69e2c-2198-47a4-8268-c57958bd4ca9" providerId="AD" clId="Web-{0EEF6290-6FC5-A331-2F5D-8647D6DA1505}" dt="2025-01-28T09:42:11.138" v="3282" actId="20577"/>
      <pc:docMkLst>
        <pc:docMk/>
      </pc:docMkLst>
      <pc:sldChg chg="modSp new">
        <pc:chgData name="Rebecca Francis-Davies" userId="S::r.francis-davies@uwtsd.ac.uk::caf69e2c-2198-47a4-8268-c57958bd4ca9" providerId="AD" clId="Web-{0EEF6290-6FC5-A331-2F5D-8647D6DA1505}" dt="2025-01-28T08:25:00.694" v="180" actId="20577"/>
        <pc:sldMkLst>
          <pc:docMk/>
          <pc:sldMk cId="3334262794" sldId="265"/>
        </pc:sldMkLst>
        <pc:spChg chg="mod">
          <ac:chgData name="Rebecca Francis-Davies" userId="S::r.francis-davies@uwtsd.ac.uk::caf69e2c-2198-47a4-8268-c57958bd4ca9" providerId="AD" clId="Web-{0EEF6290-6FC5-A331-2F5D-8647D6DA1505}" dt="2025-01-28T08:20:43.891" v="16" actId="20577"/>
          <ac:spMkLst>
            <pc:docMk/>
            <pc:sldMk cId="3334262794" sldId="265"/>
            <ac:spMk id="2" creationId="{45B1A7B0-EBC0-3D5D-A59B-6AFD14EC8E03}"/>
          </ac:spMkLst>
        </pc:spChg>
        <pc:spChg chg="mod">
          <ac:chgData name="Rebecca Francis-Davies" userId="S::r.francis-davies@uwtsd.ac.uk::caf69e2c-2198-47a4-8268-c57958bd4ca9" providerId="AD" clId="Web-{0EEF6290-6FC5-A331-2F5D-8647D6DA1505}" dt="2025-01-28T08:25:00.694" v="180" actId="20577"/>
          <ac:spMkLst>
            <pc:docMk/>
            <pc:sldMk cId="3334262794" sldId="265"/>
            <ac:spMk id="3" creationId="{265591A9-AC87-D01E-D798-8ADF1CFC1EF4}"/>
          </ac:spMkLst>
        </pc:spChg>
      </pc:sldChg>
      <pc:sldChg chg="modSp new">
        <pc:chgData name="Rebecca Francis-Davies" userId="S::r.francis-davies@uwtsd.ac.uk::caf69e2c-2198-47a4-8268-c57958bd4ca9" providerId="AD" clId="Web-{0EEF6290-6FC5-A331-2F5D-8647D6DA1505}" dt="2025-01-28T08:29:03.560" v="394" actId="20577"/>
        <pc:sldMkLst>
          <pc:docMk/>
          <pc:sldMk cId="1261612680" sldId="266"/>
        </pc:sldMkLst>
        <pc:spChg chg="mod">
          <ac:chgData name="Rebecca Francis-Davies" userId="S::r.francis-davies@uwtsd.ac.uk::caf69e2c-2198-47a4-8268-c57958bd4ca9" providerId="AD" clId="Web-{0EEF6290-6FC5-A331-2F5D-8647D6DA1505}" dt="2025-01-28T08:25:45.399" v="194" actId="20577"/>
          <ac:spMkLst>
            <pc:docMk/>
            <pc:sldMk cId="1261612680" sldId="266"/>
            <ac:spMk id="2" creationId="{25642F6F-488D-BB18-EA0F-4EAE4F62211F}"/>
          </ac:spMkLst>
        </pc:spChg>
        <pc:spChg chg="mod">
          <ac:chgData name="Rebecca Francis-Davies" userId="S::r.francis-davies@uwtsd.ac.uk::caf69e2c-2198-47a4-8268-c57958bd4ca9" providerId="AD" clId="Web-{0EEF6290-6FC5-A331-2F5D-8647D6DA1505}" dt="2025-01-28T08:29:03.560" v="394" actId="20577"/>
          <ac:spMkLst>
            <pc:docMk/>
            <pc:sldMk cId="1261612680" sldId="266"/>
            <ac:spMk id="3" creationId="{57114B73-DC2C-3655-CC6F-8D05E71A1858}"/>
          </ac:spMkLst>
        </pc:spChg>
      </pc:sldChg>
      <pc:sldChg chg="modSp new">
        <pc:chgData name="Rebecca Francis-Davies" userId="S::r.francis-davies@uwtsd.ac.uk::caf69e2c-2198-47a4-8268-c57958bd4ca9" providerId="AD" clId="Web-{0EEF6290-6FC5-A331-2F5D-8647D6DA1505}" dt="2025-01-28T08:31:40.079" v="527" actId="20577"/>
        <pc:sldMkLst>
          <pc:docMk/>
          <pc:sldMk cId="3089313127" sldId="267"/>
        </pc:sldMkLst>
        <pc:spChg chg="mod">
          <ac:chgData name="Rebecca Francis-Davies" userId="S::r.francis-davies@uwtsd.ac.uk::caf69e2c-2198-47a4-8268-c57958bd4ca9" providerId="AD" clId="Web-{0EEF6290-6FC5-A331-2F5D-8647D6DA1505}" dt="2025-01-28T08:29:16.560" v="401" actId="20577"/>
          <ac:spMkLst>
            <pc:docMk/>
            <pc:sldMk cId="3089313127" sldId="267"/>
            <ac:spMk id="2" creationId="{ECC91825-65B2-C188-E855-0F58A40E9BC7}"/>
          </ac:spMkLst>
        </pc:spChg>
        <pc:spChg chg="mod">
          <ac:chgData name="Rebecca Francis-Davies" userId="S::r.francis-davies@uwtsd.ac.uk::caf69e2c-2198-47a4-8268-c57958bd4ca9" providerId="AD" clId="Web-{0EEF6290-6FC5-A331-2F5D-8647D6DA1505}" dt="2025-01-28T08:31:40.079" v="527" actId="20577"/>
          <ac:spMkLst>
            <pc:docMk/>
            <pc:sldMk cId="3089313127" sldId="267"/>
            <ac:spMk id="3" creationId="{9CAED919-9B55-4B0F-D53B-E944FD309DEF}"/>
          </ac:spMkLst>
        </pc:spChg>
      </pc:sldChg>
      <pc:sldChg chg="modSp new">
        <pc:chgData name="Rebecca Francis-Davies" userId="S::r.francis-davies@uwtsd.ac.uk::caf69e2c-2198-47a4-8268-c57958bd4ca9" providerId="AD" clId="Web-{0EEF6290-6FC5-A331-2F5D-8647D6DA1505}" dt="2025-01-28T08:33:18.707" v="674" actId="20577"/>
        <pc:sldMkLst>
          <pc:docMk/>
          <pc:sldMk cId="1857467005" sldId="268"/>
        </pc:sldMkLst>
        <pc:spChg chg="mod">
          <ac:chgData name="Rebecca Francis-Davies" userId="S::r.francis-davies@uwtsd.ac.uk::caf69e2c-2198-47a4-8268-c57958bd4ca9" providerId="AD" clId="Web-{0EEF6290-6FC5-A331-2F5D-8647D6DA1505}" dt="2025-01-28T08:31:57.111" v="561" actId="20577"/>
          <ac:spMkLst>
            <pc:docMk/>
            <pc:sldMk cId="1857467005" sldId="268"/>
            <ac:spMk id="2" creationId="{DA810D6D-2E23-FF33-82A7-440C4CF20C96}"/>
          </ac:spMkLst>
        </pc:spChg>
        <pc:spChg chg="mod">
          <ac:chgData name="Rebecca Francis-Davies" userId="S::r.francis-davies@uwtsd.ac.uk::caf69e2c-2198-47a4-8268-c57958bd4ca9" providerId="AD" clId="Web-{0EEF6290-6FC5-A331-2F5D-8647D6DA1505}" dt="2025-01-28T08:33:18.707" v="674" actId="20577"/>
          <ac:spMkLst>
            <pc:docMk/>
            <pc:sldMk cId="1857467005" sldId="268"/>
            <ac:spMk id="3" creationId="{613C6693-F4CA-DE4C-8655-09DA9FB4C44E}"/>
          </ac:spMkLst>
        </pc:spChg>
      </pc:sldChg>
      <pc:sldChg chg="modSp new">
        <pc:chgData name="Rebecca Francis-Davies" userId="S::r.francis-davies@uwtsd.ac.uk::caf69e2c-2198-47a4-8268-c57958bd4ca9" providerId="AD" clId="Web-{0EEF6290-6FC5-A331-2F5D-8647D6DA1505}" dt="2025-01-28T08:34:51.068" v="744" actId="20577"/>
        <pc:sldMkLst>
          <pc:docMk/>
          <pc:sldMk cId="545007919" sldId="269"/>
        </pc:sldMkLst>
        <pc:spChg chg="mod">
          <ac:chgData name="Rebecca Francis-Davies" userId="S::r.francis-davies@uwtsd.ac.uk::caf69e2c-2198-47a4-8268-c57958bd4ca9" providerId="AD" clId="Web-{0EEF6290-6FC5-A331-2F5D-8647D6DA1505}" dt="2025-01-28T08:33:47.395" v="685" actId="20577"/>
          <ac:spMkLst>
            <pc:docMk/>
            <pc:sldMk cId="545007919" sldId="269"/>
            <ac:spMk id="2" creationId="{A2A2C4D3-8800-754A-4C86-111CA7198096}"/>
          </ac:spMkLst>
        </pc:spChg>
        <pc:spChg chg="mod">
          <ac:chgData name="Rebecca Francis-Davies" userId="S::r.francis-davies@uwtsd.ac.uk::caf69e2c-2198-47a4-8268-c57958bd4ca9" providerId="AD" clId="Web-{0EEF6290-6FC5-A331-2F5D-8647D6DA1505}" dt="2025-01-28T08:34:51.068" v="744" actId="20577"/>
          <ac:spMkLst>
            <pc:docMk/>
            <pc:sldMk cId="545007919" sldId="269"/>
            <ac:spMk id="3" creationId="{5685B093-2447-A78B-DD33-FEC343A4F5AA}"/>
          </ac:spMkLst>
        </pc:spChg>
      </pc:sldChg>
      <pc:sldChg chg="modSp new">
        <pc:chgData name="Rebecca Francis-Davies" userId="S::r.francis-davies@uwtsd.ac.uk::caf69e2c-2198-47a4-8268-c57958bd4ca9" providerId="AD" clId="Web-{0EEF6290-6FC5-A331-2F5D-8647D6DA1505}" dt="2025-01-28T08:37:27.947" v="910" actId="20577"/>
        <pc:sldMkLst>
          <pc:docMk/>
          <pc:sldMk cId="2560259242" sldId="270"/>
        </pc:sldMkLst>
        <pc:spChg chg="mod">
          <ac:chgData name="Rebecca Francis-Davies" userId="S::r.francis-davies@uwtsd.ac.uk::caf69e2c-2198-47a4-8268-c57958bd4ca9" providerId="AD" clId="Web-{0EEF6290-6FC5-A331-2F5D-8647D6DA1505}" dt="2025-01-28T08:34:54.647" v="746" actId="20577"/>
          <ac:spMkLst>
            <pc:docMk/>
            <pc:sldMk cId="2560259242" sldId="270"/>
            <ac:spMk id="2" creationId="{4A004F09-414A-85F6-0835-9E85E2ADB949}"/>
          </ac:spMkLst>
        </pc:spChg>
        <pc:spChg chg="mod">
          <ac:chgData name="Rebecca Francis-Davies" userId="S::r.francis-davies@uwtsd.ac.uk::caf69e2c-2198-47a4-8268-c57958bd4ca9" providerId="AD" clId="Web-{0EEF6290-6FC5-A331-2F5D-8647D6DA1505}" dt="2025-01-28T08:37:27.947" v="910" actId="20577"/>
          <ac:spMkLst>
            <pc:docMk/>
            <pc:sldMk cId="2560259242" sldId="270"/>
            <ac:spMk id="3" creationId="{C299B251-D86B-21D9-25F2-0E2861EBFE9F}"/>
          </ac:spMkLst>
        </pc:spChg>
      </pc:sldChg>
      <pc:sldChg chg="addSp modSp new">
        <pc:chgData name="Rebecca Francis-Davies" userId="S::r.francis-davies@uwtsd.ac.uk::caf69e2c-2198-47a4-8268-c57958bd4ca9" providerId="AD" clId="Web-{0EEF6290-6FC5-A331-2F5D-8647D6DA1505}" dt="2025-01-28T08:42:12.205" v="935" actId="14100"/>
        <pc:sldMkLst>
          <pc:docMk/>
          <pc:sldMk cId="2361691060" sldId="271"/>
        </pc:sldMkLst>
        <pc:spChg chg="mod">
          <ac:chgData name="Rebecca Francis-Davies" userId="S::r.francis-davies@uwtsd.ac.uk::caf69e2c-2198-47a4-8268-c57958bd4ca9" providerId="AD" clId="Web-{0EEF6290-6FC5-A331-2F5D-8647D6DA1505}" dt="2025-01-28T08:40:46.671" v="930" actId="20577"/>
          <ac:spMkLst>
            <pc:docMk/>
            <pc:sldMk cId="2361691060" sldId="271"/>
            <ac:spMk id="2" creationId="{1F71FB4E-2288-03B5-51CA-461B1A6E10BC}"/>
          </ac:spMkLst>
        </pc:spChg>
        <pc:picChg chg="add mod">
          <ac:chgData name="Rebecca Francis-Davies" userId="S::r.francis-davies@uwtsd.ac.uk::caf69e2c-2198-47a4-8268-c57958bd4ca9" providerId="AD" clId="Web-{0EEF6290-6FC5-A331-2F5D-8647D6DA1505}" dt="2025-01-28T08:42:12.205" v="935" actId="14100"/>
          <ac:picMkLst>
            <pc:docMk/>
            <pc:sldMk cId="2361691060" sldId="271"/>
            <ac:picMk id="4" creationId="{AF51634F-B50E-EE9D-6813-1456D2C0F83A}"/>
          </ac:picMkLst>
        </pc:picChg>
      </pc:sldChg>
      <pc:sldChg chg="modSp new">
        <pc:chgData name="Rebecca Francis-Davies" userId="S::r.francis-davies@uwtsd.ac.uk::caf69e2c-2198-47a4-8268-c57958bd4ca9" providerId="AD" clId="Web-{0EEF6290-6FC5-A331-2F5D-8647D6DA1505}" dt="2025-01-28T08:43:32.300" v="993" actId="20577"/>
        <pc:sldMkLst>
          <pc:docMk/>
          <pc:sldMk cId="3012712494" sldId="272"/>
        </pc:sldMkLst>
        <pc:spChg chg="mod">
          <ac:chgData name="Rebecca Francis-Davies" userId="S::r.francis-davies@uwtsd.ac.uk::caf69e2c-2198-47a4-8268-c57958bd4ca9" providerId="AD" clId="Web-{0EEF6290-6FC5-A331-2F5D-8647D6DA1505}" dt="2025-01-28T08:43:32.300" v="993" actId="20577"/>
          <ac:spMkLst>
            <pc:docMk/>
            <pc:sldMk cId="3012712494" sldId="272"/>
            <ac:spMk id="2" creationId="{580CF83F-62D5-2EC1-59E7-516388E4E696}"/>
          </ac:spMkLst>
        </pc:spChg>
      </pc:sldChg>
      <pc:sldChg chg="modSp new">
        <pc:chgData name="Rebecca Francis-Davies" userId="S::r.francis-davies@uwtsd.ac.uk::caf69e2c-2198-47a4-8268-c57958bd4ca9" providerId="AD" clId="Web-{0EEF6290-6FC5-A331-2F5D-8647D6DA1505}" dt="2025-01-28T08:47:05.712" v="1142" actId="20577"/>
        <pc:sldMkLst>
          <pc:docMk/>
          <pc:sldMk cId="2605981006" sldId="273"/>
        </pc:sldMkLst>
        <pc:spChg chg="mod">
          <ac:chgData name="Rebecca Francis-Davies" userId="S::r.francis-davies@uwtsd.ac.uk::caf69e2c-2198-47a4-8268-c57958bd4ca9" providerId="AD" clId="Web-{0EEF6290-6FC5-A331-2F5D-8647D6DA1505}" dt="2025-01-28T08:45:38.507" v="1015" actId="20577"/>
          <ac:spMkLst>
            <pc:docMk/>
            <pc:sldMk cId="2605981006" sldId="273"/>
            <ac:spMk id="2" creationId="{BDD5DA78-B716-667F-FD85-99D5D3C874BD}"/>
          </ac:spMkLst>
        </pc:spChg>
        <pc:spChg chg="mod">
          <ac:chgData name="Rebecca Francis-Davies" userId="S::r.francis-davies@uwtsd.ac.uk::caf69e2c-2198-47a4-8268-c57958bd4ca9" providerId="AD" clId="Web-{0EEF6290-6FC5-A331-2F5D-8647D6DA1505}" dt="2025-01-28T08:47:05.712" v="1142" actId="20577"/>
          <ac:spMkLst>
            <pc:docMk/>
            <pc:sldMk cId="2605981006" sldId="273"/>
            <ac:spMk id="3" creationId="{81844937-09AC-F9C0-09A2-AF449BB9A208}"/>
          </ac:spMkLst>
        </pc:spChg>
      </pc:sldChg>
      <pc:sldChg chg="modSp new">
        <pc:chgData name="Rebecca Francis-Davies" userId="S::r.francis-davies@uwtsd.ac.uk::caf69e2c-2198-47a4-8268-c57958bd4ca9" providerId="AD" clId="Web-{0EEF6290-6FC5-A331-2F5D-8647D6DA1505}" dt="2025-01-28T08:47:40.431" v="1181" actId="20577"/>
        <pc:sldMkLst>
          <pc:docMk/>
          <pc:sldMk cId="2558763546" sldId="274"/>
        </pc:sldMkLst>
        <pc:spChg chg="mod">
          <ac:chgData name="Rebecca Francis-Davies" userId="S::r.francis-davies@uwtsd.ac.uk::caf69e2c-2198-47a4-8268-c57958bd4ca9" providerId="AD" clId="Web-{0EEF6290-6FC5-A331-2F5D-8647D6DA1505}" dt="2025-01-28T08:47:40.431" v="1181" actId="20577"/>
          <ac:spMkLst>
            <pc:docMk/>
            <pc:sldMk cId="2558763546" sldId="274"/>
            <ac:spMk id="2" creationId="{AF2561A6-AF97-3ED4-B6E8-2B6B4B4718F4}"/>
          </ac:spMkLst>
        </pc:spChg>
      </pc:sldChg>
      <pc:sldChg chg="modSp new">
        <pc:chgData name="Rebecca Francis-Davies" userId="S::r.francis-davies@uwtsd.ac.uk::caf69e2c-2198-47a4-8268-c57958bd4ca9" providerId="AD" clId="Web-{0EEF6290-6FC5-A331-2F5D-8647D6DA1505}" dt="2025-01-28T08:49:19.606" v="1312" actId="20577"/>
        <pc:sldMkLst>
          <pc:docMk/>
          <pc:sldMk cId="2196630871" sldId="275"/>
        </pc:sldMkLst>
        <pc:spChg chg="mod">
          <ac:chgData name="Rebecca Francis-Davies" userId="S::r.francis-davies@uwtsd.ac.uk::caf69e2c-2198-47a4-8268-c57958bd4ca9" providerId="AD" clId="Web-{0EEF6290-6FC5-A331-2F5D-8647D6DA1505}" dt="2025-01-28T08:48:17.589" v="1214" actId="20577"/>
          <ac:spMkLst>
            <pc:docMk/>
            <pc:sldMk cId="2196630871" sldId="275"/>
            <ac:spMk id="2" creationId="{B4A3ED2A-C666-8315-495F-4A3FBAD134A1}"/>
          </ac:spMkLst>
        </pc:spChg>
        <pc:spChg chg="mod">
          <ac:chgData name="Rebecca Francis-Davies" userId="S::r.francis-davies@uwtsd.ac.uk::caf69e2c-2198-47a4-8268-c57958bd4ca9" providerId="AD" clId="Web-{0EEF6290-6FC5-A331-2F5D-8647D6DA1505}" dt="2025-01-28T08:49:19.606" v="1312" actId="20577"/>
          <ac:spMkLst>
            <pc:docMk/>
            <pc:sldMk cId="2196630871" sldId="275"/>
            <ac:spMk id="3" creationId="{EAAF0AEF-D6E1-D29F-9067-E378EC62BE80}"/>
          </ac:spMkLst>
        </pc:spChg>
      </pc:sldChg>
      <pc:sldChg chg="modSp new">
        <pc:chgData name="Rebecca Francis-Davies" userId="S::r.francis-davies@uwtsd.ac.uk::caf69e2c-2198-47a4-8268-c57958bd4ca9" providerId="AD" clId="Web-{0EEF6290-6FC5-A331-2F5D-8647D6DA1505}" dt="2025-01-28T08:50:51.561" v="1425" actId="20577"/>
        <pc:sldMkLst>
          <pc:docMk/>
          <pc:sldMk cId="4085434092" sldId="276"/>
        </pc:sldMkLst>
        <pc:spChg chg="mod">
          <ac:chgData name="Rebecca Francis-Davies" userId="S::r.francis-davies@uwtsd.ac.uk::caf69e2c-2198-47a4-8268-c57958bd4ca9" providerId="AD" clId="Web-{0EEF6290-6FC5-A331-2F5D-8647D6DA1505}" dt="2025-01-28T08:49:43.888" v="1327" actId="20577"/>
          <ac:spMkLst>
            <pc:docMk/>
            <pc:sldMk cId="4085434092" sldId="276"/>
            <ac:spMk id="2" creationId="{B12481F8-A827-62BD-6980-F12D47139718}"/>
          </ac:spMkLst>
        </pc:spChg>
        <pc:spChg chg="mod">
          <ac:chgData name="Rebecca Francis-Davies" userId="S::r.francis-davies@uwtsd.ac.uk::caf69e2c-2198-47a4-8268-c57958bd4ca9" providerId="AD" clId="Web-{0EEF6290-6FC5-A331-2F5D-8647D6DA1505}" dt="2025-01-28T08:50:51.561" v="1425" actId="20577"/>
          <ac:spMkLst>
            <pc:docMk/>
            <pc:sldMk cId="4085434092" sldId="276"/>
            <ac:spMk id="3" creationId="{1CAAA497-2F77-869A-8285-0CA0829E770D}"/>
          </ac:spMkLst>
        </pc:spChg>
      </pc:sldChg>
      <pc:sldChg chg="modSp new">
        <pc:chgData name="Rebecca Francis-Davies" userId="S::r.francis-davies@uwtsd.ac.uk::caf69e2c-2198-47a4-8268-c57958bd4ca9" providerId="AD" clId="Web-{0EEF6290-6FC5-A331-2F5D-8647D6DA1505}" dt="2025-01-28T08:56:55.164" v="1515" actId="20577"/>
        <pc:sldMkLst>
          <pc:docMk/>
          <pc:sldMk cId="1822044325" sldId="277"/>
        </pc:sldMkLst>
        <pc:spChg chg="mod">
          <ac:chgData name="Rebecca Francis-Davies" userId="S::r.francis-davies@uwtsd.ac.uk::caf69e2c-2198-47a4-8268-c57958bd4ca9" providerId="AD" clId="Web-{0EEF6290-6FC5-A331-2F5D-8647D6DA1505}" dt="2025-01-28T08:50:59.468" v="1450" actId="20577"/>
          <ac:spMkLst>
            <pc:docMk/>
            <pc:sldMk cId="1822044325" sldId="277"/>
            <ac:spMk id="2" creationId="{67DA1A84-BB43-B091-4144-7AB0EB04B9E8}"/>
          </ac:spMkLst>
        </pc:spChg>
        <pc:spChg chg="mod">
          <ac:chgData name="Rebecca Francis-Davies" userId="S::r.francis-davies@uwtsd.ac.uk::caf69e2c-2198-47a4-8268-c57958bd4ca9" providerId="AD" clId="Web-{0EEF6290-6FC5-A331-2F5D-8647D6DA1505}" dt="2025-01-28T08:56:55.164" v="1515" actId="20577"/>
          <ac:spMkLst>
            <pc:docMk/>
            <pc:sldMk cId="1822044325" sldId="277"/>
            <ac:spMk id="3" creationId="{94F5D93E-95F3-6415-D99D-DFE1A1CBCEBC}"/>
          </ac:spMkLst>
        </pc:spChg>
      </pc:sldChg>
      <pc:sldChg chg="addSp modSp new">
        <pc:chgData name="Rebecca Francis-Davies" userId="S::r.francis-davies@uwtsd.ac.uk::caf69e2c-2198-47a4-8268-c57958bd4ca9" providerId="AD" clId="Web-{0EEF6290-6FC5-A331-2F5D-8647D6DA1505}" dt="2025-01-28T08:59:20.590" v="1560" actId="14100"/>
        <pc:sldMkLst>
          <pc:docMk/>
          <pc:sldMk cId="3275208318" sldId="278"/>
        </pc:sldMkLst>
        <pc:spChg chg="mod">
          <ac:chgData name="Rebecca Francis-Davies" userId="S::r.francis-davies@uwtsd.ac.uk::caf69e2c-2198-47a4-8268-c57958bd4ca9" providerId="AD" clId="Web-{0EEF6290-6FC5-A331-2F5D-8647D6DA1505}" dt="2025-01-28T08:57:56.213" v="1549" actId="20577"/>
          <ac:spMkLst>
            <pc:docMk/>
            <pc:sldMk cId="3275208318" sldId="278"/>
            <ac:spMk id="2" creationId="{A69AA3FC-E926-370D-3F8F-2C8330F4A427}"/>
          </ac:spMkLst>
        </pc:spChg>
        <pc:picChg chg="add mod">
          <ac:chgData name="Rebecca Francis-Davies" userId="S::r.francis-davies@uwtsd.ac.uk::caf69e2c-2198-47a4-8268-c57958bd4ca9" providerId="AD" clId="Web-{0EEF6290-6FC5-A331-2F5D-8647D6DA1505}" dt="2025-01-28T08:59:20.590" v="1560" actId="14100"/>
          <ac:picMkLst>
            <pc:docMk/>
            <pc:sldMk cId="3275208318" sldId="278"/>
            <ac:picMk id="4" creationId="{7C441D4A-11C7-48C5-BF89-A1C54A2D9D67}"/>
          </ac:picMkLst>
        </pc:picChg>
      </pc:sldChg>
      <pc:sldChg chg="modSp new">
        <pc:chgData name="Rebecca Francis-Davies" userId="S::r.francis-davies@uwtsd.ac.uk::caf69e2c-2198-47a4-8268-c57958bd4ca9" providerId="AD" clId="Web-{0EEF6290-6FC5-A331-2F5D-8647D6DA1505}" dt="2025-01-28T09:02:25.219" v="1857" actId="20577"/>
        <pc:sldMkLst>
          <pc:docMk/>
          <pc:sldMk cId="1839930523" sldId="279"/>
        </pc:sldMkLst>
        <pc:spChg chg="mod">
          <ac:chgData name="Rebecca Francis-Davies" userId="S::r.francis-davies@uwtsd.ac.uk::caf69e2c-2198-47a4-8268-c57958bd4ca9" providerId="AD" clId="Web-{0EEF6290-6FC5-A331-2F5D-8647D6DA1505}" dt="2025-01-28T08:59:46.278" v="1572" actId="20577"/>
          <ac:spMkLst>
            <pc:docMk/>
            <pc:sldMk cId="1839930523" sldId="279"/>
            <ac:spMk id="2" creationId="{DAF389E3-0DEA-9B2E-1520-807AC89D811B}"/>
          </ac:spMkLst>
        </pc:spChg>
        <pc:spChg chg="mod">
          <ac:chgData name="Rebecca Francis-Davies" userId="S::r.francis-davies@uwtsd.ac.uk::caf69e2c-2198-47a4-8268-c57958bd4ca9" providerId="AD" clId="Web-{0EEF6290-6FC5-A331-2F5D-8647D6DA1505}" dt="2025-01-28T09:02:25.219" v="1857" actId="20577"/>
          <ac:spMkLst>
            <pc:docMk/>
            <pc:sldMk cId="1839930523" sldId="279"/>
            <ac:spMk id="3" creationId="{C4395677-F2D2-8A99-5D55-4498FB785EDB}"/>
          </ac:spMkLst>
        </pc:spChg>
      </pc:sldChg>
      <pc:sldChg chg="modSp new">
        <pc:chgData name="Rebecca Francis-Davies" userId="S::r.francis-davies@uwtsd.ac.uk::caf69e2c-2198-47a4-8268-c57958bd4ca9" providerId="AD" clId="Web-{0EEF6290-6FC5-A331-2F5D-8647D6DA1505}" dt="2025-01-28T09:05:03.098" v="2017" actId="20577"/>
        <pc:sldMkLst>
          <pc:docMk/>
          <pc:sldMk cId="2926094509" sldId="280"/>
        </pc:sldMkLst>
        <pc:spChg chg="mod">
          <ac:chgData name="Rebecca Francis-Davies" userId="S::r.francis-davies@uwtsd.ac.uk::caf69e2c-2198-47a4-8268-c57958bd4ca9" providerId="AD" clId="Web-{0EEF6290-6FC5-A331-2F5D-8647D6DA1505}" dt="2025-01-28T09:02:38.563" v="1883" actId="20577"/>
          <ac:spMkLst>
            <pc:docMk/>
            <pc:sldMk cId="2926094509" sldId="280"/>
            <ac:spMk id="2" creationId="{B771A37C-FE9B-C1AE-D46B-6188AFC202C7}"/>
          </ac:spMkLst>
        </pc:spChg>
        <pc:spChg chg="mod">
          <ac:chgData name="Rebecca Francis-Davies" userId="S::r.francis-davies@uwtsd.ac.uk::caf69e2c-2198-47a4-8268-c57958bd4ca9" providerId="AD" clId="Web-{0EEF6290-6FC5-A331-2F5D-8647D6DA1505}" dt="2025-01-28T09:05:03.098" v="2017" actId="20577"/>
          <ac:spMkLst>
            <pc:docMk/>
            <pc:sldMk cId="2926094509" sldId="280"/>
            <ac:spMk id="3" creationId="{1673C071-5304-3F7C-9320-175485CBDADF}"/>
          </ac:spMkLst>
        </pc:spChg>
      </pc:sldChg>
      <pc:sldChg chg="addSp delSp modSp new">
        <pc:chgData name="Rebecca Francis-Davies" userId="S::r.francis-davies@uwtsd.ac.uk::caf69e2c-2198-47a4-8268-c57958bd4ca9" providerId="AD" clId="Web-{0EEF6290-6FC5-A331-2F5D-8647D6DA1505}" dt="2025-01-28T09:08:32.135" v="2049" actId="14100"/>
        <pc:sldMkLst>
          <pc:docMk/>
          <pc:sldMk cId="1084705943" sldId="281"/>
        </pc:sldMkLst>
        <pc:spChg chg="mod">
          <ac:chgData name="Rebecca Francis-Davies" userId="S::r.francis-davies@uwtsd.ac.uk::caf69e2c-2198-47a4-8268-c57958bd4ca9" providerId="AD" clId="Web-{0EEF6290-6FC5-A331-2F5D-8647D6DA1505}" dt="2025-01-28T09:07:21.039" v="2038" actId="20577"/>
          <ac:spMkLst>
            <pc:docMk/>
            <pc:sldMk cId="1084705943" sldId="281"/>
            <ac:spMk id="2" creationId="{92EAA892-5513-5457-FAB7-0EF57BD241E2}"/>
          </ac:spMkLst>
        </pc:spChg>
        <pc:picChg chg="add del mod">
          <ac:chgData name="Rebecca Francis-Davies" userId="S::r.francis-davies@uwtsd.ac.uk::caf69e2c-2198-47a4-8268-c57958bd4ca9" providerId="AD" clId="Web-{0EEF6290-6FC5-A331-2F5D-8647D6DA1505}" dt="2025-01-28T09:07:54.462" v="2042"/>
          <ac:picMkLst>
            <pc:docMk/>
            <pc:sldMk cId="1084705943" sldId="281"/>
            <ac:picMk id="4" creationId="{46A48332-0142-5934-71E1-B64DB636776A}"/>
          </ac:picMkLst>
        </pc:picChg>
        <pc:picChg chg="add mod">
          <ac:chgData name="Rebecca Francis-Davies" userId="S::r.francis-davies@uwtsd.ac.uk::caf69e2c-2198-47a4-8268-c57958bd4ca9" providerId="AD" clId="Web-{0EEF6290-6FC5-A331-2F5D-8647D6DA1505}" dt="2025-01-28T09:08:32.135" v="2049" actId="14100"/>
          <ac:picMkLst>
            <pc:docMk/>
            <pc:sldMk cId="1084705943" sldId="281"/>
            <ac:picMk id="5" creationId="{B6E2FEFA-F664-BF1F-1CE9-7FDDED25F7E1}"/>
          </ac:picMkLst>
        </pc:picChg>
      </pc:sldChg>
      <pc:sldChg chg="modSp new">
        <pc:chgData name="Rebecca Francis-Davies" userId="S::r.francis-davies@uwtsd.ac.uk::caf69e2c-2198-47a4-8268-c57958bd4ca9" providerId="AD" clId="Web-{0EEF6290-6FC5-A331-2F5D-8647D6DA1505}" dt="2025-01-28T09:11:33.936" v="2176" actId="20577"/>
        <pc:sldMkLst>
          <pc:docMk/>
          <pc:sldMk cId="1664996791" sldId="282"/>
        </pc:sldMkLst>
        <pc:spChg chg="mod">
          <ac:chgData name="Rebecca Francis-Davies" userId="S::r.francis-davies@uwtsd.ac.uk::caf69e2c-2198-47a4-8268-c57958bd4ca9" providerId="AD" clId="Web-{0EEF6290-6FC5-A331-2F5D-8647D6DA1505}" dt="2025-01-28T09:08:50.057" v="2064" actId="20577"/>
          <ac:spMkLst>
            <pc:docMk/>
            <pc:sldMk cId="1664996791" sldId="282"/>
            <ac:spMk id="2" creationId="{F54596A6-7E1F-D028-54B3-AF5EA20F5D22}"/>
          </ac:spMkLst>
        </pc:spChg>
        <pc:spChg chg="mod">
          <ac:chgData name="Rebecca Francis-Davies" userId="S::r.francis-davies@uwtsd.ac.uk::caf69e2c-2198-47a4-8268-c57958bd4ca9" providerId="AD" clId="Web-{0EEF6290-6FC5-A331-2F5D-8647D6DA1505}" dt="2025-01-28T09:11:33.936" v="2176" actId="20577"/>
          <ac:spMkLst>
            <pc:docMk/>
            <pc:sldMk cId="1664996791" sldId="282"/>
            <ac:spMk id="3" creationId="{679FAB77-D561-2F27-8B3D-589DA24E80B4}"/>
          </ac:spMkLst>
        </pc:spChg>
      </pc:sldChg>
      <pc:sldChg chg="modSp new">
        <pc:chgData name="Rebecca Francis-Davies" userId="S::r.francis-davies@uwtsd.ac.uk::caf69e2c-2198-47a4-8268-c57958bd4ca9" providerId="AD" clId="Web-{0EEF6290-6FC5-A331-2F5D-8647D6DA1505}" dt="2025-01-28T09:13:38.861" v="2290" actId="20577"/>
        <pc:sldMkLst>
          <pc:docMk/>
          <pc:sldMk cId="2138694677" sldId="283"/>
        </pc:sldMkLst>
        <pc:spChg chg="mod">
          <ac:chgData name="Rebecca Francis-Davies" userId="S::r.francis-davies@uwtsd.ac.uk::caf69e2c-2198-47a4-8268-c57958bd4ca9" providerId="AD" clId="Web-{0EEF6290-6FC5-A331-2F5D-8647D6DA1505}" dt="2025-01-28T09:12:50.876" v="2205" actId="20577"/>
          <ac:spMkLst>
            <pc:docMk/>
            <pc:sldMk cId="2138694677" sldId="283"/>
            <ac:spMk id="2" creationId="{AB61FD88-286A-5181-8E7F-4D32CE16DF6A}"/>
          </ac:spMkLst>
        </pc:spChg>
        <pc:spChg chg="mod">
          <ac:chgData name="Rebecca Francis-Davies" userId="S::r.francis-davies@uwtsd.ac.uk::caf69e2c-2198-47a4-8268-c57958bd4ca9" providerId="AD" clId="Web-{0EEF6290-6FC5-A331-2F5D-8647D6DA1505}" dt="2025-01-28T09:13:38.861" v="2290" actId="20577"/>
          <ac:spMkLst>
            <pc:docMk/>
            <pc:sldMk cId="2138694677" sldId="283"/>
            <ac:spMk id="3" creationId="{1EE8B797-0C2D-D7A4-9D35-C747494E52B5}"/>
          </ac:spMkLst>
        </pc:spChg>
      </pc:sldChg>
      <pc:sldChg chg="modSp new">
        <pc:chgData name="Rebecca Francis-Davies" userId="S::r.francis-davies@uwtsd.ac.uk::caf69e2c-2198-47a4-8268-c57958bd4ca9" providerId="AD" clId="Web-{0EEF6290-6FC5-A331-2F5D-8647D6DA1505}" dt="2025-01-28T09:17:11.929" v="2403" actId="20577"/>
        <pc:sldMkLst>
          <pc:docMk/>
          <pc:sldMk cId="1689906305" sldId="284"/>
        </pc:sldMkLst>
        <pc:spChg chg="mod">
          <ac:chgData name="Rebecca Francis-Davies" userId="S::r.francis-davies@uwtsd.ac.uk::caf69e2c-2198-47a4-8268-c57958bd4ca9" providerId="AD" clId="Web-{0EEF6290-6FC5-A331-2F5D-8647D6DA1505}" dt="2025-01-28T09:13:56.330" v="2320" actId="20577"/>
          <ac:spMkLst>
            <pc:docMk/>
            <pc:sldMk cId="1689906305" sldId="284"/>
            <ac:spMk id="2" creationId="{B7245AF8-0AE5-2D3D-BC1E-E00916457050}"/>
          </ac:spMkLst>
        </pc:spChg>
        <pc:spChg chg="mod">
          <ac:chgData name="Rebecca Francis-Davies" userId="S::r.francis-davies@uwtsd.ac.uk::caf69e2c-2198-47a4-8268-c57958bd4ca9" providerId="AD" clId="Web-{0EEF6290-6FC5-A331-2F5D-8647D6DA1505}" dt="2025-01-28T09:17:11.929" v="2403" actId="20577"/>
          <ac:spMkLst>
            <pc:docMk/>
            <pc:sldMk cId="1689906305" sldId="284"/>
            <ac:spMk id="3" creationId="{C2C392D9-31C5-B90F-2D2F-D40E3A94D39D}"/>
          </ac:spMkLst>
        </pc:spChg>
      </pc:sldChg>
      <pc:sldChg chg="modSp new">
        <pc:chgData name="Rebecca Francis-Davies" userId="S::r.francis-davies@uwtsd.ac.uk::caf69e2c-2198-47a4-8268-c57958bd4ca9" providerId="AD" clId="Web-{0EEF6290-6FC5-A331-2F5D-8647D6DA1505}" dt="2025-01-28T09:19:11.213" v="2530" actId="20577"/>
        <pc:sldMkLst>
          <pc:docMk/>
          <pc:sldMk cId="2301221253" sldId="285"/>
        </pc:sldMkLst>
        <pc:spChg chg="mod">
          <ac:chgData name="Rebecca Francis-Davies" userId="S::r.francis-davies@uwtsd.ac.uk::caf69e2c-2198-47a4-8268-c57958bd4ca9" providerId="AD" clId="Web-{0EEF6290-6FC5-A331-2F5D-8647D6DA1505}" dt="2025-01-28T09:17:32.445" v="2420" actId="20577"/>
          <ac:spMkLst>
            <pc:docMk/>
            <pc:sldMk cId="2301221253" sldId="285"/>
            <ac:spMk id="2" creationId="{BBA8695F-9990-5876-C58F-E0B8398A98E5}"/>
          </ac:spMkLst>
        </pc:spChg>
        <pc:spChg chg="mod">
          <ac:chgData name="Rebecca Francis-Davies" userId="S::r.francis-davies@uwtsd.ac.uk::caf69e2c-2198-47a4-8268-c57958bd4ca9" providerId="AD" clId="Web-{0EEF6290-6FC5-A331-2F5D-8647D6DA1505}" dt="2025-01-28T09:19:11.213" v="2530" actId="20577"/>
          <ac:spMkLst>
            <pc:docMk/>
            <pc:sldMk cId="2301221253" sldId="285"/>
            <ac:spMk id="3" creationId="{22DADA61-EA37-366B-F851-FCEDFEADEB0E}"/>
          </ac:spMkLst>
        </pc:spChg>
      </pc:sldChg>
      <pc:sldChg chg="modSp new">
        <pc:chgData name="Rebecca Francis-Davies" userId="S::r.francis-davies@uwtsd.ac.uk::caf69e2c-2198-47a4-8268-c57958bd4ca9" providerId="AD" clId="Web-{0EEF6290-6FC5-A331-2F5D-8647D6DA1505}" dt="2025-01-28T09:36:07.254" v="2810" actId="20577"/>
        <pc:sldMkLst>
          <pc:docMk/>
          <pc:sldMk cId="579262306" sldId="286"/>
        </pc:sldMkLst>
        <pc:spChg chg="mod">
          <ac:chgData name="Rebecca Francis-Davies" userId="S::r.francis-davies@uwtsd.ac.uk::caf69e2c-2198-47a4-8268-c57958bd4ca9" providerId="AD" clId="Web-{0EEF6290-6FC5-A331-2F5D-8647D6DA1505}" dt="2025-01-28T09:20:45.294" v="2551" actId="20577"/>
          <ac:spMkLst>
            <pc:docMk/>
            <pc:sldMk cId="579262306" sldId="286"/>
            <ac:spMk id="2" creationId="{E9BA98FF-7FFA-0197-FAED-73D086FB8CA1}"/>
          </ac:spMkLst>
        </pc:spChg>
        <pc:spChg chg="mod">
          <ac:chgData name="Rebecca Francis-Davies" userId="S::r.francis-davies@uwtsd.ac.uk::caf69e2c-2198-47a4-8268-c57958bd4ca9" providerId="AD" clId="Web-{0EEF6290-6FC5-A331-2F5D-8647D6DA1505}" dt="2025-01-28T09:36:07.254" v="2810" actId="20577"/>
          <ac:spMkLst>
            <pc:docMk/>
            <pc:sldMk cId="579262306" sldId="286"/>
            <ac:spMk id="3" creationId="{FDA1AD1E-7364-3770-D513-8394BF44D631}"/>
          </ac:spMkLst>
        </pc:spChg>
      </pc:sldChg>
      <pc:sldChg chg="modSp new">
        <pc:chgData name="Rebecca Francis-Davies" userId="S::r.francis-davies@uwtsd.ac.uk::caf69e2c-2198-47a4-8268-c57958bd4ca9" providerId="AD" clId="Web-{0EEF6290-6FC5-A331-2F5D-8647D6DA1505}" dt="2025-01-28T09:37:57.929" v="2988" actId="20577"/>
        <pc:sldMkLst>
          <pc:docMk/>
          <pc:sldMk cId="943544260" sldId="287"/>
        </pc:sldMkLst>
        <pc:spChg chg="mod">
          <ac:chgData name="Rebecca Francis-Davies" userId="S::r.francis-davies@uwtsd.ac.uk::caf69e2c-2198-47a4-8268-c57958bd4ca9" providerId="AD" clId="Web-{0EEF6290-6FC5-A331-2F5D-8647D6DA1505}" dt="2025-01-28T09:36:11.848" v="2816" actId="20577"/>
          <ac:spMkLst>
            <pc:docMk/>
            <pc:sldMk cId="943544260" sldId="287"/>
            <ac:spMk id="2" creationId="{879C9E70-4C6D-96A0-66A2-D266A0306085}"/>
          </ac:spMkLst>
        </pc:spChg>
        <pc:spChg chg="mod">
          <ac:chgData name="Rebecca Francis-Davies" userId="S::r.francis-davies@uwtsd.ac.uk::caf69e2c-2198-47a4-8268-c57958bd4ca9" providerId="AD" clId="Web-{0EEF6290-6FC5-A331-2F5D-8647D6DA1505}" dt="2025-01-28T09:37:57.929" v="2988" actId="20577"/>
          <ac:spMkLst>
            <pc:docMk/>
            <pc:sldMk cId="943544260" sldId="287"/>
            <ac:spMk id="3" creationId="{FDB0CA7A-A1AB-4438-E87A-6284F5772802}"/>
          </ac:spMkLst>
        </pc:spChg>
      </pc:sldChg>
      <pc:sldChg chg="modSp new">
        <pc:chgData name="Rebecca Francis-Davies" userId="S::r.francis-davies@uwtsd.ac.uk::caf69e2c-2198-47a4-8268-c57958bd4ca9" providerId="AD" clId="Web-{0EEF6290-6FC5-A331-2F5D-8647D6DA1505}" dt="2025-01-28T09:40:15.729" v="3196" actId="20577"/>
        <pc:sldMkLst>
          <pc:docMk/>
          <pc:sldMk cId="3407658068" sldId="288"/>
        </pc:sldMkLst>
        <pc:spChg chg="mod">
          <ac:chgData name="Rebecca Francis-Davies" userId="S::r.francis-davies@uwtsd.ac.uk::caf69e2c-2198-47a4-8268-c57958bd4ca9" providerId="AD" clId="Web-{0EEF6290-6FC5-A331-2F5D-8647D6DA1505}" dt="2025-01-28T09:38:10.367" v="3013" actId="20577"/>
          <ac:spMkLst>
            <pc:docMk/>
            <pc:sldMk cId="3407658068" sldId="288"/>
            <ac:spMk id="2" creationId="{0CD42DBF-9DDF-0109-94AF-9BD167C90EB5}"/>
          </ac:spMkLst>
        </pc:spChg>
        <pc:spChg chg="mod">
          <ac:chgData name="Rebecca Francis-Davies" userId="S::r.francis-davies@uwtsd.ac.uk::caf69e2c-2198-47a4-8268-c57958bd4ca9" providerId="AD" clId="Web-{0EEF6290-6FC5-A331-2F5D-8647D6DA1505}" dt="2025-01-28T09:40:15.729" v="3196" actId="20577"/>
          <ac:spMkLst>
            <pc:docMk/>
            <pc:sldMk cId="3407658068" sldId="288"/>
            <ac:spMk id="3" creationId="{5060EB6B-70AA-AE79-2C5D-B7DA0595BE37}"/>
          </ac:spMkLst>
        </pc:spChg>
      </pc:sldChg>
      <pc:sldChg chg="modSp new">
        <pc:chgData name="Rebecca Francis-Davies" userId="S::r.francis-davies@uwtsd.ac.uk::caf69e2c-2198-47a4-8268-c57958bd4ca9" providerId="AD" clId="Web-{0EEF6290-6FC5-A331-2F5D-8647D6DA1505}" dt="2025-01-28T09:42:11.138" v="3282" actId="20577"/>
        <pc:sldMkLst>
          <pc:docMk/>
          <pc:sldMk cId="474378955" sldId="289"/>
        </pc:sldMkLst>
        <pc:spChg chg="mod">
          <ac:chgData name="Rebecca Francis-Davies" userId="S::r.francis-davies@uwtsd.ac.uk::caf69e2c-2198-47a4-8268-c57958bd4ca9" providerId="AD" clId="Web-{0EEF6290-6FC5-A331-2F5D-8647D6DA1505}" dt="2025-01-28T09:40:25.136" v="3217" actId="20577"/>
          <ac:spMkLst>
            <pc:docMk/>
            <pc:sldMk cId="474378955" sldId="289"/>
            <ac:spMk id="2" creationId="{0B945CAA-4F2A-50E3-9C1E-1CCC442FB0CE}"/>
          </ac:spMkLst>
        </pc:spChg>
        <pc:spChg chg="mod">
          <ac:chgData name="Rebecca Francis-Davies" userId="S::r.francis-davies@uwtsd.ac.uk::caf69e2c-2198-47a4-8268-c57958bd4ca9" providerId="AD" clId="Web-{0EEF6290-6FC5-A331-2F5D-8647D6DA1505}" dt="2025-01-28T09:42:11.138" v="3282" actId="20577"/>
          <ac:spMkLst>
            <pc:docMk/>
            <pc:sldMk cId="474378955" sldId="289"/>
            <ac:spMk id="3" creationId="{E5CDE518-1D59-9A92-1306-78B610111E88}"/>
          </ac:spMkLst>
        </pc:spChg>
      </pc:sldChg>
    </pc:docChg>
  </pc:docChgLst>
  <pc:docChgLst>
    <pc:chgData name="Rebecca Francis-Davies" userId="S::r.francis-davies@uwtsd.ac.uk::caf69e2c-2198-47a4-8268-c57958bd4ca9" providerId="AD" clId="Web-{F51FF15E-EBA9-091B-F2E7-C477A8387C06}"/>
    <pc:docChg chg="addSld delSld modSld">
      <pc:chgData name="Rebecca Francis-Davies" userId="S::r.francis-davies@uwtsd.ac.uk::caf69e2c-2198-47a4-8268-c57958bd4ca9" providerId="AD" clId="Web-{F51FF15E-EBA9-091B-F2E7-C477A8387C06}" dt="2025-01-26T19:00:44.193" v="921" actId="20577"/>
      <pc:docMkLst>
        <pc:docMk/>
      </pc:docMkLst>
      <pc:sldChg chg="modSp mod modClrScheme chgLayout">
        <pc:chgData name="Rebecca Francis-Davies" userId="S::r.francis-davies@uwtsd.ac.uk::caf69e2c-2198-47a4-8268-c57958bd4ca9" providerId="AD" clId="Web-{F51FF15E-EBA9-091B-F2E7-C477A8387C06}" dt="2025-01-26T18:42:48.728" v="41"/>
        <pc:sldMkLst>
          <pc:docMk/>
          <pc:sldMk cId="1240319415" sldId="257"/>
        </pc:sldMkLst>
        <pc:spChg chg="mod">
          <ac:chgData name="Rebecca Francis-Davies" userId="S::r.francis-davies@uwtsd.ac.uk::caf69e2c-2198-47a4-8268-c57958bd4ca9" providerId="AD" clId="Web-{F51FF15E-EBA9-091B-F2E7-C477A8387C06}" dt="2025-01-26T18:42:48.728" v="41"/>
          <ac:spMkLst>
            <pc:docMk/>
            <pc:sldMk cId="1240319415" sldId="257"/>
            <ac:spMk id="2" creationId="{F4849EBE-9287-6CF8-150F-DBA8044DB0D4}"/>
          </ac:spMkLst>
        </pc:spChg>
        <pc:spChg chg="mod">
          <ac:chgData name="Rebecca Francis-Davies" userId="S::r.francis-davies@uwtsd.ac.uk::caf69e2c-2198-47a4-8268-c57958bd4ca9" providerId="AD" clId="Web-{F51FF15E-EBA9-091B-F2E7-C477A8387C06}" dt="2025-01-26T18:42:48.728" v="41"/>
          <ac:spMkLst>
            <pc:docMk/>
            <pc:sldMk cId="1240319415" sldId="257"/>
            <ac:spMk id="3" creationId="{CB006965-E0C6-2E3C-A2E2-387404A3F776}"/>
          </ac:spMkLst>
        </pc:spChg>
      </pc:sldChg>
      <pc:sldChg chg="modSp">
        <pc:chgData name="Rebecca Francis-Davies" userId="S::r.francis-davies@uwtsd.ac.uk::caf69e2c-2198-47a4-8268-c57958bd4ca9" providerId="AD" clId="Web-{F51FF15E-EBA9-091B-F2E7-C477A8387C06}" dt="2025-01-26T18:45:54.016" v="108" actId="20577"/>
        <pc:sldMkLst>
          <pc:docMk/>
          <pc:sldMk cId="3531032477" sldId="258"/>
        </pc:sldMkLst>
        <pc:spChg chg="mod">
          <ac:chgData name="Rebecca Francis-Davies" userId="S::r.francis-davies@uwtsd.ac.uk::caf69e2c-2198-47a4-8268-c57958bd4ca9" providerId="AD" clId="Web-{F51FF15E-EBA9-091B-F2E7-C477A8387C06}" dt="2025-01-26T18:43:00.229" v="44" actId="20577"/>
          <ac:spMkLst>
            <pc:docMk/>
            <pc:sldMk cId="3531032477" sldId="258"/>
            <ac:spMk id="2" creationId="{5AE747A8-B904-81EB-E90B-D46273F16834}"/>
          </ac:spMkLst>
        </pc:spChg>
        <pc:spChg chg="mod">
          <ac:chgData name="Rebecca Francis-Davies" userId="S::r.francis-davies@uwtsd.ac.uk::caf69e2c-2198-47a4-8268-c57958bd4ca9" providerId="AD" clId="Web-{F51FF15E-EBA9-091B-F2E7-C477A8387C06}" dt="2025-01-26T18:45:54.016" v="108" actId="20577"/>
          <ac:spMkLst>
            <pc:docMk/>
            <pc:sldMk cId="3531032477" sldId="258"/>
            <ac:spMk id="3" creationId="{CB83DF65-6FD6-C8AD-5CDC-609E06BDCEBC}"/>
          </ac:spMkLst>
        </pc:spChg>
      </pc:sldChg>
      <pc:sldChg chg="del">
        <pc:chgData name="Rebecca Francis-Davies" userId="S::r.francis-davies@uwtsd.ac.uk::caf69e2c-2198-47a4-8268-c57958bd4ca9" providerId="AD" clId="Web-{F51FF15E-EBA9-091B-F2E7-C477A8387C06}" dt="2025-01-26T18:45:54.954" v="109"/>
        <pc:sldMkLst>
          <pc:docMk/>
          <pc:sldMk cId="509272385" sldId="259"/>
        </pc:sldMkLst>
      </pc:sldChg>
      <pc:sldChg chg="modSp new">
        <pc:chgData name="Rebecca Francis-Davies" userId="S::r.francis-davies@uwtsd.ac.uk::caf69e2c-2198-47a4-8268-c57958bd4ca9" providerId="AD" clId="Web-{F51FF15E-EBA9-091B-F2E7-C477A8387C06}" dt="2025-01-26T18:48:12.944" v="233" actId="20577"/>
        <pc:sldMkLst>
          <pc:docMk/>
          <pc:sldMk cId="841623903" sldId="259"/>
        </pc:sldMkLst>
        <pc:spChg chg="mod">
          <ac:chgData name="Rebecca Francis-Davies" userId="S::r.francis-davies@uwtsd.ac.uk::caf69e2c-2198-47a4-8268-c57958bd4ca9" providerId="AD" clId="Web-{F51FF15E-EBA9-091B-F2E7-C477A8387C06}" dt="2025-01-26T18:46:37.409" v="138" actId="20577"/>
          <ac:spMkLst>
            <pc:docMk/>
            <pc:sldMk cId="841623903" sldId="259"/>
            <ac:spMk id="2" creationId="{B46D6BCC-4174-E008-FA75-3CC3A9AEBC41}"/>
          </ac:spMkLst>
        </pc:spChg>
        <pc:spChg chg="mod">
          <ac:chgData name="Rebecca Francis-Davies" userId="S::r.francis-davies@uwtsd.ac.uk::caf69e2c-2198-47a4-8268-c57958bd4ca9" providerId="AD" clId="Web-{F51FF15E-EBA9-091B-F2E7-C477A8387C06}" dt="2025-01-26T18:48:12.944" v="233" actId="20577"/>
          <ac:spMkLst>
            <pc:docMk/>
            <pc:sldMk cId="841623903" sldId="259"/>
            <ac:spMk id="3" creationId="{69CC4583-B15E-187F-986A-6CD0C3F7603A}"/>
          </ac:spMkLst>
        </pc:spChg>
      </pc:sldChg>
      <pc:sldChg chg="modSp new">
        <pc:chgData name="Rebecca Francis-Davies" userId="S::r.francis-davies@uwtsd.ac.uk::caf69e2c-2198-47a4-8268-c57958bd4ca9" providerId="AD" clId="Web-{F51FF15E-EBA9-091B-F2E7-C477A8387C06}" dt="2025-01-26T18:49:52.088" v="344" actId="20577"/>
        <pc:sldMkLst>
          <pc:docMk/>
          <pc:sldMk cId="2418034185" sldId="260"/>
        </pc:sldMkLst>
        <pc:spChg chg="mod">
          <ac:chgData name="Rebecca Francis-Davies" userId="S::r.francis-davies@uwtsd.ac.uk::caf69e2c-2198-47a4-8268-c57958bd4ca9" providerId="AD" clId="Web-{F51FF15E-EBA9-091B-F2E7-C477A8387C06}" dt="2025-01-26T18:48:42.226" v="239" actId="20577"/>
          <ac:spMkLst>
            <pc:docMk/>
            <pc:sldMk cId="2418034185" sldId="260"/>
            <ac:spMk id="2" creationId="{459297B0-FA31-637E-543D-945703AFF227}"/>
          </ac:spMkLst>
        </pc:spChg>
        <pc:spChg chg="mod">
          <ac:chgData name="Rebecca Francis-Davies" userId="S::r.francis-davies@uwtsd.ac.uk::caf69e2c-2198-47a4-8268-c57958bd4ca9" providerId="AD" clId="Web-{F51FF15E-EBA9-091B-F2E7-C477A8387C06}" dt="2025-01-26T18:49:52.088" v="344" actId="20577"/>
          <ac:spMkLst>
            <pc:docMk/>
            <pc:sldMk cId="2418034185" sldId="260"/>
            <ac:spMk id="3" creationId="{D5591BF7-2316-E21D-EEA5-86BC69D80DA5}"/>
          </ac:spMkLst>
        </pc:spChg>
      </pc:sldChg>
      <pc:sldChg chg="del">
        <pc:chgData name="Rebecca Francis-Davies" userId="S::r.francis-davies@uwtsd.ac.uk::caf69e2c-2198-47a4-8268-c57958bd4ca9" providerId="AD" clId="Web-{F51FF15E-EBA9-091B-F2E7-C477A8387C06}" dt="2025-01-26T18:45:56.470" v="110"/>
        <pc:sldMkLst>
          <pc:docMk/>
          <pc:sldMk cId="2889723397" sldId="260"/>
        </pc:sldMkLst>
      </pc:sldChg>
      <pc:sldChg chg="del">
        <pc:chgData name="Rebecca Francis-Davies" userId="S::r.francis-davies@uwtsd.ac.uk::caf69e2c-2198-47a4-8268-c57958bd4ca9" providerId="AD" clId="Web-{F51FF15E-EBA9-091B-F2E7-C477A8387C06}" dt="2025-01-26T18:45:58.157" v="111"/>
        <pc:sldMkLst>
          <pc:docMk/>
          <pc:sldMk cId="2618632276" sldId="261"/>
        </pc:sldMkLst>
      </pc:sldChg>
      <pc:sldChg chg="modSp new">
        <pc:chgData name="Rebecca Francis-Davies" userId="S::r.francis-davies@uwtsd.ac.uk::caf69e2c-2198-47a4-8268-c57958bd4ca9" providerId="AD" clId="Web-{F51FF15E-EBA9-091B-F2E7-C477A8387C06}" dt="2025-01-26T18:53:22.863" v="451" actId="20577"/>
        <pc:sldMkLst>
          <pc:docMk/>
          <pc:sldMk cId="2687007382" sldId="261"/>
        </pc:sldMkLst>
        <pc:spChg chg="mod">
          <ac:chgData name="Rebecca Francis-Davies" userId="S::r.francis-davies@uwtsd.ac.uk::caf69e2c-2198-47a4-8268-c57958bd4ca9" providerId="AD" clId="Web-{F51FF15E-EBA9-091B-F2E7-C477A8387C06}" dt="2025-01-26T18:52:30.219" v="378" actId="20577"/>
          <ac:spMkLst>
            <pc:docMk/>
            <pc:sldMk cId="2687007382" sldId="261"/>
            <ac:spMk id="2" creationId="{4533A679-C33E-1345-36B3-717447638605}"/>
          </ac:spMkLst>
        </pc:spChg>
        <pc:spChg chg="mod">
          <ac:chgData name="Rebecca Francis-Davies" userId="S::r.francis-davies@uwtsd.ac.uk::caf69e2c-2198-47a4-8268-c57958bd4ca9" providerId="AD" clId="Web-{F51FF15E-EBA9-091B-F2E7-C477A8387C06}" dt="2025-01-26T18:53:22.863" v="451" actId="20577"/>
          <ac:spMkLst>
            <pc:docMk/>
            <pc:sldMk cId="2687007382" sldId="261"/>
            <ac:spMk id="3" creationId="{619851D0-45AB-97E5-DE13-CE62BC5DD5B8}"/>
          </ac:spMkLst>
        </pc:spChg>
      </pc:sldChg>
      <pc:sldChg chg="del">
        <pc:chgData name="Rebecca Francis-Davies" userId="S::r.francis-davies@uwtsd.ac.uk::caf69e2c-2198-47a4-8268-c57958bd4ca9" providerId="AD" clId="Web-{F51FF15E-EBA9-091B-F2E7-C477A8387C06}" dt="2025-01-26T18:46:00.204" v="112"/>
        <pc:sldMkLst>
          <pc:docMk/>
          <pc:sldMk cId="2092893501" sldId="262"/>
        </pc:sldMkLst>
      </pc:sldChg>
      <pc:sldChg chg="modSp new">
        <pc:chgData name="Rebecca Francis-Davies" userId="S::r.francis-davies@uwtsd.ac.uk::caf69e2c-2198-47a4-8268-c57958bd4ca9" providerId="AD" clId="Web-{F51FF15E-EBA9-091B-F2E7-C477A8387C06}" dt="2025-01-26T18:56:15.025" v="591" actId="20577"/>
        <pc:sldMkLst>
          <pc:docMk/>
          <pc:sldMk cId="3351786192" sldId="262"/>
        </pc:sldMkLst>
        <pc:spChg chg="mod">
          <ac:chgData name="Rebecca Francis-Davies" userId="S::r.francis-davies@uwtsd.ac.uk::caf69e2c-2198-47a4-8268-c57958bd4ca9" providerId="AD" clId="Web-{F51FF15E-EBA9-091B-F2E7-C477A8387C06}" dt="2025-01-26T18:53:27.097" v="456" actId="20577"/>
          <ac:spMkLst>
            <pc:docMk/>
            <pc:sldMk cId="3351786192" sldId="262"/>
            <ac:spMk id="2" creationId="{69FBF959-5D53-42CD-E0C5-794DE988277A}"/>
          </ac:spMkLst>
        </pc:spChg>
        <pc:spChg chg="mod">
          <ac:chgData name="Rebecca Francis-Davies" userId="S::r.francis-davies@uwtsd.ac.uk::caf69e2c-2198-47a4-8268-c57958bd4ca9" providerId="AD" clId="Web-{F51FF15E-EBA9-091B-F2E7-C477A8387C06}" dt="2025-01-26T18:56:15.025" v="591" actId="20577"/>
          <ac:spMkLst>
            <pc:docMk/>
            <pc:sldMk cId="3351786192" sldId="262"/>
            <ac:spMk id="3" creationId="{B66C8E2E-17E9-CA21-09C0-DA4B2A28E27D}"/>
          </ac:spMkLst>
        </pc:spChg>
      </pc:sldChg>
      <pc:sldChg chg="modSp new">
        <pc:chgData name="Rebecca Francis-Davies" userId="S::r.francis-davies@uwtsd.ac.uk::caf69e2c-2198-47a4-8268-c57958bd4ca9" providerId="AD" clId="Web-{F51FF15E-EBA9-091B-F2E7-C477A8387C06}" dt="2025-01-26T18:59:19.737" v="805" actId="20577"/>
        <pc:sldMkLst>
          <pc:docMk/>
          <pc:sldMk cId="1213054806" sldId="263"/>
        </pc:sldMkLst>
        <pc:spChg chg="mod">
          <ac:chgData name="Rebecca Francis-Davies" userId="S::r.francis-davies@uwtsd.ac.uk::caf69e2c-2198-47a4-8268-c57958bd4ca9" providerId="AD" clId="Web-{F51FF15E-EBA9-091B-F2E7-C477A8387C06}" dt="2025-01-26T18:56:26.182" v="604" actId="20577"/>
          <ac:spMkLst>
            <pc:docMk/>
            <pc:sldMk cId="1213054806" sldId="263"/>
            <ac:spMk id="2" creationId="{75892CB5-F481-FEEB-C25C-7CF0E8E8C246}"/>
          </ac:spMkLst>
        </pc:spChg>
        <pc:spChg chg="mod">
          <ac:chgData name="Rebecca Francis-Davies" userId="S::r.francis-davies@uwtsd.ac.uk::caf69e2c-2198-47a4-8268-c57958bd4ca9" providerId="AD" clId="Web-{F51FF15E-EBA9-091B-F2E7-C477A8387C06}" dt="2025-01-26T18:59:19.737" v="805" actId="20577"/>
          <ac:spMkLst>
            <pc:docMk/>
            <pc:sldMk cId="1213054806" sldId="263"/>
            <ac:spMk id="3" creationId="{F431D926-E58D-DD28-9C90-6947175666DD}"/>
          </ac:spMkLst>
        </pc:spChg>
      </pc:sldChg>
      <pc:sldChg chg="del">
        <pc:chgData name="Rebecca Francis-Davies" userId="S::r.francis-davies@uwtsd.ac.uk::caf69e2c-2198-47a4-8268-c57958bd4ca9" providerId="AD" clId="Web-{F51FF15E-EBA9-091B-F2E7-C477A8387C06}" dt="2025-01-26T18:46:01.814" v="113"/>
        <pc:sldMkLst>
          <pc:docMk/>
          <pc:sldMk cId="2640138784" sldId="263"/>
        </pc:sldMkLst>
      </pc:sldChg>
      <pc:sldChg chg="del">
        <pc:chgData name="Rebecca Francis-Davies" userId="S::r.francis-davies@uwtsd.ac.uk::caf69e2c-2198-47a4-8268-c57958bd4ca9" providerId="AD" clId="Web-{F51FF15E-EBA9-091B-F2E7-C477A8387C06}" dt="2025-01-26T18:46:07.861" v="114"/>
        <pc:sldMkLst>
          <pc:docMk/>
          <pc:sldMk cId="1882794898" sldId="264"/>
        </pc:sldMkLst>
      </pc:sldChg>
      <pc:sldChg chg="modSp new">
        <pc:chgData name="Rebecca Francis-Davies" userId="S::r.francis-davies@uwtsd.ac.uk::caf69e2c-2198-47a4-8268-c57958bd4ca9" providerId="AD" clId="Web-{F51FF15E-EBA9-091B-F2E7-C477A8387C06}" dt="2025-01-26T19:00:44.193" v="921" actId="20577"/>
        <pc:sldMkLst>
          <pc:docMk/>
          <pc:sldMk cId="2069405088" sldId="264"/>
        </pc:sldMkLst>
        <pc:spChg chg="mod">
          <ac:chgData name="Rebecca Francis-Davies" userId="S::r.francis-davies@uwtsd.ac.uk::caf69e2c-2198-47a4-8268-c57958bd4ca9" providerId="AD" clId="Web-{F51FF15E-EBA9-091B-F2E7-C477A8387C06}" dt="2025-01-26T18:59:27.065" v="816" actId="20577"/>
          <ac:spMkLst>
            <pc:docMk/>
            <pc:sldMk cId="2069405088" sldId="264"/>
            <ac:spMk id="2" creationId="{C9BBFFFF-A6C5-025F-ED5A-BDE939552D7B}"/>
          </ac:spMkLst>
        </pc:spChg>
        <pc:spChg chg="mod">
          <ac:chgData name="Rebecca Francis-Davies" userId="S::r.francis-davies@uwtsd.ac.uk::caf69e2c-2198-47a4-8268-c57958bd4ca9" providerId="AD" clId="Web-{F51FF15E-EBA9-091B-F2E7-C477A8387C06}" dt="2025-01-26T19:00:44.193" v="921" actId="20577"/>
          <ac:spMkLst>
            <pc:docMk/>
            <pc:sldMk cId="2069405088" sldId="264"/>
            <ac:spMk id="3" creationId="{58351DD5-81AF-1906-25C8-7EDB2C44D3C7}"/>
          </ac:spMkLst>
        </pc:spChg>
      </pc:sldChg>
      <pc:sldChg chg="del">
        <pc:chgData name="Rebecca Francis-Davies" userId="S::r.francis-davies@uwtsd.ac.uk::caf69e2c-2198-47a4-8268-c57958bd4ca9" providerId="AD" clId="Web-{F51FF15E-EBA9-091B-F2E7-C477A8387C06}" dt="2025-01-26T18:46:08.767" v="115"/>
        <pc:sldMkLst>
          <pc:docMk/>
          <pc:sldMk cId="3629882420" sldId="265"/>
        </pc:sldMkLst>
      </pc:sldChg>
      <pc:sldChg chg="del">
        <pc:chgData name="Rebecca Francis-Davies" userId="S::r.francis-davies@uwtsd.ac.uk::caf69e2c-2198-47a4-8268-c57958bd4ca9" providerId="AD" clId="Web-{F51FF15E-EBA9-091B-F2E7-C477A8387C06}" dt="2025-01-26T18:46:09.533" v="116"/>
        <pc:sldMkLst>
          <pc:docMk/>
          <pc:sldMk cId="3543011438" sldId="266"/>
        </pc:sldMkLst>
      </pc:sldChg>
      <pc:sldChg chg="del">
        <pc:chgData name="Rebecca Francis-Davies" userId="S::r.francis-davies@uwtsd.ac.uk::caf69e2c-2198-47a4-8268-c57958bd4ca9" providerId="AD" clId="Web-{F51FF15E-EBA9-091B-F2E7-C477A8387C06}" dt="2025-01-26T18:46:10.345" v="117"/>
        <pc:sldMkLst>
          <pc:docMk/>
          <pc:sldMk cId="133106751" sldId="267"/>
        </pc:sldMkLst>
      </pc:sldChg>
      <pc:sldChg chg="del">
        <pc:chgData name="Rebecca Francis-Davies" userId="S::r.francis-davies@uwtsd.ac.uk::caf69e2c-2198-47a4-8268-c57958bd4ca9" providerId="AD" clId="Web-{F51FF15E-EBA9-091B-F2E7-C477A8387C06}" dt="2025-01-26T18:46:11.158" v="118"/>
        <pc:sldMkLst>
          <pc:docMk/>
          <pc:sldMk cId="64909474" sldId="268"/>
        </pc:sldMkLst>
      </pc:sldChg>
      <pc:sldChg chg="del">
        <pc:chgData name="Rebecca Francis-Davies" userId="S::r.francis-davies@uwtsd.ac.uk::caf69e2c-2198-47a4-8268-c57958bd4ca9" providerId="AD" clId="Web-{F51FF15E-EBA9-091B-F2E7-C477A8387C06}" dt="2025-01-26T18:46:11.814" v="119"/>
        <pc:sldMkLst>
          <pc:docMk/>
          <pc:sldMk cId="3435989717" sldId="269"/>
        </pc:sldMkLst>
      </pc:sldChg>
      <pc:sldChg chg="del">
        <pc:chgData name="Rebecca Francis-Davies" userId="S::r.francis-davies@uwtsd.ac.uk::caf69e2c-2198-47a4-8268-c57958bd4ca9" providerId="AD" clId="Web-{F51FF15E-EBA9-091B-F2E7-C477A8387C06}" dt="2025-01-26T18:46:12.548" v="120"/>
        <pc:sldMkLst>
          <pc:docMk/>
          <pc:sldMk cId="2430244714" sldId="270"/>
        </pc:sldMkLst>
      </pc:sldChg>
      <pc:sldChg chg="del">
        <pc:chgData name="Rebecca Francis-Davies" userId="S::r.francis-davies@uwtsd.ac.uk::caf69e2c-2198-47a4-8268-c57958bd4ca9" providerId="AD" clId="Web-{F51FF15E-EBA9-091B-F2E7-C477A8387C06}" dt="2025-01-26T18:46:13.064" v="121"/>
        <pc:sldMkLst>
          <pc:docMk/>
          <pc:sldMk cId="1598982407" sldId="271"/>
        </pc:sldMkLst>
      </pc:sldChg>
      <pc:sldChg chg="del">
        <pc:chgData name="Rebecca Francis-Davies" userId="S::r.francis-davies@uwtsd.ac.uk::caf69e2c-2198-47a4-8268-c57958bd4ca9" providerId="AD" clId="Web-{F51FF15E-EBA9-091B-F2E7-C477A8387C06}" dt="2025-01-26T18:46:13.752" v="122"/>
        <pc:sldMkLst>
          <pc:docMk/>
          <pc:sldMk cId="2244332563" sldId="272"/>
        </pc:sldMkLst>
      </pc:sldChg>
      <pc:sldChg chg="del">
        <pc:chgData name="Rebecca Francis-Davies" userId="S::r.francis-davies@uwtsd.ac.uk::caf69e2c-2198-47a4-8268-c57958bd4ca9" providerId="AD" clId="Web-{F51FF15E-EBA9-091B-F2E7-C477A8387C06}" dt="2025-01-26T18:46:14.470" v="123"/>
        <pc:sldMkLst>
          <pc:docMk/>
          <pc:sldMk cId="1426574024" sldId="273"/>
        </pc:sldMkLst>
      </pc:sldChg>
      <pc:sldChg chg="del">
        <pc:chgData name="Rebecca Francis-Davies" userId="S::r.francis-davies@uwtsd.ac.uk::caf69e2c-2198-47a4-8268-c57958bd4ca9" providerId="AD" clId="Web-{F51FF15E-EBA9-091B-F2E7-C477A8387C06}" dt="2025-01-26T18:46:18.471" v="124"/>
        <pc:sldMkLst>
          <pc:docMk/>
          <pc:sldMk cId="104398457"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8" name="Shape 98"/>
          <p:cNvSpPr>
            <a:spLocks noGrp="1" noRot="1" noChangeAspect="1"/>
          </p:cNvSpPr>
          <p:nvPr>
            <p:ph type="sldImg"/>
          </p:nvPr>
        </p:nvSpPr>
        <p:spPr>
          <a:xfrm>
            <a:off x="1143000" y="685800"/>
            <a:ext cx="4572000" cy="3429000"/>
          </a:xfrm>
          <a:prstGeom prst="rect">
            <a:avLst/>
          </a:prstGeom>
        </p:spPr>
        <p:txBody>
          <a:bodyPr/>
          <a:lstStyle/>
          <a:p>
            <a:endParaRPr/>
          </a:p>
        </p:txBody>
      </p:sp>
      <p:sp>
        <p:nvSpPr>
          <p:cNvPr id="99" name="Shape 99"/>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1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x">
  <p:cSld name="1_Title Slide">
    <p:spTree>
      <p:nvGrpSpPr>
        <p:cNvPr id="1" name=""/>
        <p:cNvGrpSpPr/>
        <p:nvPr/>
      </p:nvGrpSpPr>
      <p:grpSpPr>
        <a:xfrm>
          <a:off x="0" y="0"/>
          <a:ext cx="0" cy="0"/>
          <a:chOff x="0" y="0"/>
          <a:chExt cx="0" cy="0"/>
        </a:xfrm>
      </p:grpSpPr>
      <p:pic>
        <p:nvPicPr>
          <p:cNvPr id="19" name="Picture 7" descr="Picture 7"/>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20" name="Picture 1" descr="Picture 1"/>
          <p:cNvPicPr>
            <a:picLocks noChangeAspect="1"/>
          </p:cNvPicPr>
          <p:nvPr/>
        </p:nvPicPr>
        <p:blipFill>
          <a:blip r:embed="rId3"/>
          <a:stretch>
            <a:fillRect/>
          </a:stretch>
        </p:blipFill>
        <p:spPr>
          <a:xfrm>
            <a:off x="0" y="0"/>
            <a:ext cx="12192000" cy="6858000"/>
          </a:xfrm>
          <a:prstGeom prst="rect">
            <a:avLst/>
          </a:prstGeom>
          <a:ln w="12700">
            <a:miter lim="400000"/>
          </a:ln>
        </p:spPr>
      </p:pic>
      <p:sp>
        <p:nvSpPr>
          <p:cNvPr id="2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2_Title Slide">
    <p:spTree>
      <p:nvGrpSpPr>
        <p:cNvPr id="1" name=""/>
        <p:cNvGrpSpPr/>
        <p:nvPr/>
      </p:nvGrpSpPr>
      <p:grpSpPr>
        <a:xfrm>
          <a:off x="0" y="0"/>
          <a:ext cx="0" cy="0"/>
          <a:chOff x="0" y="0"/>
          <a:chExt cx="0" cy="0"/>
        </a:xfrm>
      </p:grpSpPr>
      <p:pic>
        <p:nvPicPr>
          <p:cNvPr id="28" name="Picture 7" descr="Picture 7"/>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29" name="Picture 2" descr="Picture 2"/>
          <p:cNvPicPr>
            <a:picLocks noChangeAspect="1"/>
          </p:cNvPicPr>
          <p:nvPr/>
        </p:nvPicPr>
        <p:blipFill>
          <a:blip r:embed="rId3"/>
          <a:stretch>
            <a:fillRect/>
          </a:stretch>
        </p:blipFill>
        <p:spPr>
          <a:xfrm>
            <a:off x="0" y="0"/>
            <a:ext cx="12192000" cy="6858000"/>
          </a:xfrm>
          <a:prstGeom prst="rect">
            <a:avLst/>
          </a:prstGeom>
          <a:ln w="12700">
            <a:miter lim="400000"/>
          </a:ln>
        </p:spPr>
      </p:pic>
      <p:sp>
        <p:nvSpPr>
          <p:cNvPr id="3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Custom Layout">
    <p:spTree>
      <p:nvGrpSpPr>
        <p:cNvPr id="1" name=""/>
        <p:cNvGrpSpPr/>
        <p:nvPr/>
      </p:nvGrpSpPr>
      <p:grpSpPr>
        <a:xfrm>
          <a:off x="0" y="0"/>
          <a:ext cx="0" cy="0"/>
          <a:chOff x="0" y="0"/>
          <a:chExt cx="0" cy="0"/>
        </a:xfrm>
      </p:grpSpPr>
      <p:pic>
        <p:nvPicPr>
          <p:cNvPr id="37" name="Picture 5" descr="Picture 5"/>
          <p:cNvPicPr>
            <a:picLocks noChangeAspect="1"/>
          </p:cNvPicPr>
          <p:nvPr/>
        </p:nvPicPr>
        <p:blipFill>
          <a:blip r:embed="rId2"/>
          <a:stretch>
            <a:fillRect/>
          </a:stretch>
        </p:blipFill>
        <p:spPr>
          <a:xfrm>
            <a:off x="0" y="0"/>
            <a:ext cx="12192000" cy="6858000"/>
          </a:xfrm>
          <a:prstGeom prst="rect">
            <a:avLst/>
          </a:prstGeom>
          <a:ln w="12700">
            <a:miter lim="400000"/>
          </a:ln>
        </p:spPr>
      </p:pic>
      <p:sp>
        <p:nvSpPr>
          <p:cNvPr id="38" name="Title Text"/>
          <p:cNvSpPr txBox="1">
            <a:spLocks noGrp="1"/>
          </p:cNvSpPr>
          <p:nvPr>
            <p:ph type="title"/>
          </p:nvPr>
        </p:nvSpPr>
        <p:spPr>
          <a:xfrm>
            <a:off x="358219" y="365125"/>
            <a:ext cx="11481848" cy="1325563"/>
          </a:xfrm>
          <a:prstGeom prst="rect">
            <a:avLst/>
          </a:prstGeom>
        </p:spPr>
        <p:txBody>
          <a:bodyPr/>
          <a:lstStyle/>
          <a:p>
            <a:r>
              <a:t>Title Text</a:t>
            </a:r>
          </a:p>
        </p:txBody>
      </p:sp>
      <p:sp>
        <p:nvSpPr>
          <p:cNvPr id="39" name="Body Level One…"/>
          <p:cNvSpPr txBox="1">
            <a:spLocks noGrp="1"/>
          </p:cNvSpPr>
          <p:nvPr>
            <p:ph type="body" idx="1"/>
          </p:nvPr>
        </p:nvSpPr>
        <p:spPr>
          <a:xfrm>
            <a:off x="358219" y="1825625"/>
            <a:ext cx="11481848" cy="357593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x">
  <p:cSld name="2_Custom Layout">
    <p:spTree>
      <p:nvGrpSpPr>
        <p:cNvPr id="1" name=""/>
        <p:cNvGrpSpPr/>
        <p:nvPr/>
      </p:nvGrpSpPr>
      <p:grpSpPr>
        <a:xfrm>
          <a:off x="0" y="0"/>
          <a:ext cx="0" cy="0"/>
          <a:chOff x="0" y="0"/>
          <a:chExt cx="0" cy="0"/>
        </a:xfrm>
      </p:grpSpPr>
      <p:pic>
        <p:nvPicPr>
          <p:cNvPr id="47" name="Picture 5" descr="Picture 5"/>
          <p:cNvPicPr>
            <a:picLocks noChangeAspect="1"/>
          </p:cNvPicPr>
          <p:nvPr/>
        </p:nvPicPr>
        <p:blipFill>
          <a:blip r:embed="rId2"/>
          <a:stretch>
            <a:fillRect/>
          </a:stretch>
        </p:blipFill>
        <p:spPr>
          <a:xfrm>
            <a:off x="0" y="0"/>
            <a:ext cx="12192000" cy="6858000"/>
          </a:xfrm>
          <a:prstGeom prst="rect">
            <a:avLst/>
          </a:prstGeom>
          <a:ln w="12700">
            <a:miter lim="400000"/>
          </a:ln>
        </p:spPr>
      </p:pic>
      <p:sp>
        <p:nvSpPr>
          <p:cNvPr id="48" name="Title Text"/>
          <p:cNvSpPr txBox="1">
            <a:spLocks noGrp="1"/>
          </p:cNvSpPr>
          <p:nvPr>
            <p:ph type="title"/>
          </p:nvPr>
        </p:nvSpPr>
        <p:spPr>
          <a:xfrm>
            <a:off x="358219" y="365125"/>
            <a:ext cx="11481848" cy="1325563"/>
          </a:xfrm>
          <a:prstGeom prst="rect">
            <a:avLst/>
          </a:prstGeom>
        </p:spPr>
        <p:txBody>
          <a:bodyPr/>
          <a:lstStyle/>
          <a:p>
            <a:r>
              <a:t>Title Text</a:t>
            </a:r>
          </a:p>
        </p:txBody>
      </p:sp>
      <p:sp>
        <p:nvSpPr>
          <p:cNvPr id="49" name="Body Level One…"/>
          <p:cNvSpPr txBox="1">
            <a:spLocks noGrp="1"/>
          </p:cNvSpPr>
          <p:nvPr>
            <p:ph type="body" idx="1"/>
          </p:nvPr>
        </p:nvSpPr>
        <p:spPr>
          <a:xfrm>
            <a:off x="358219" y="1825625"/>
            <a:ext cx="11481848" cy="357593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pic>
        <p:nvPicPr>
          <p:cNvPr id="50" name="Picture 4" descr="Picture 4"/>
          <p:cNvPicPr>
            <a:picLocks noChangeAspect="1"/>
          </p:cNvPicPr>
          <p:nvPr/>
        </p:nvPicPr>
        <p:blipFill>
          <a:blip r:embed="rId3"/>
          <a:stretch>
            <a:fillRect/>
          </a:stretch>
        </p:blipFill>
        <p:spPr>
          <a:xfrm>
            <a:off x="0" y="0"/>
            <a:ext cx="12192000" cy="6858000"/>
          </a:xfrm>
          <a:prstGeom prst="rect">
            <a:avLst/>
          </a:prstGeom>
          <a:ln w="12700">
            <a:miter lim="400000"/>
          </a:ln>
        </p:spPr>
      </p:pic>
      <p:sp>
        <p:nvSpPr>
          <p:cNvPr id="5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x">
  <p:cSld name="1_Custom Layout">
    <p:spTree>
      <p:nvGrpSpPr>
        <p:cNvPr id="1" name=""/>
        <p:cNvGrpSpPr/>
        <p:nvPr/>
      </p:nvGrpSpPr>
      <p:grpSpPr>
        <a:xfrm>
          <a:off x="0" y="0"/>
          <a:ext cx="0" cy="0"/>
          <a:chOff x="0" y="0"/>
          <a:chExt cx="0" cy="0"/>
        </a:xfrm>
      </p:grpSpPr>
      <p:pic>
        <p:nvPicPr>
          <p:cNvPr id="58" name="Picture 5" descr="Picture 5"/>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59" name="Picture 4" descr="Picture 4"/>
          <p:cNvPicPr>
            <a:picLocks noChangeAspect="1"/>
          </p:cNvPicPr>
          <p:nvPr/>
        </p:nvPicPr>
        <p:blipFill>
          <a:blip r:embed="rId3"/>
          <a:stretch>
            <a:fillRect/>
          </a:stretch>
        </p:blipFill>
        <p:spPr>
          <a:xfrm>
            <a:off x="0" y="0"/>
            <a:ext cx="12192000" cy="6858000"/>
          </a:xfrm>
          <a:prstGeom prst="rect">
            <a:avLst/>
          </a:prstGeom>
          <a:ln w="12700">
            <a:miter lim="400000"/>
          </a:ln>
        </p:spPr>
      </p:pic>
      <p:sp>
        <p:nvSpPr>
          <p:cNvPr id="60" name="Title Text"/>
          <p:cNvSpPr txBox="1">
            <a:spLocks noGrp="1"/>
          </p:cNvSpPr>
          <p:nvPr>
            <p:ph type="title"/>
          </p:nvPr>
        </p:nvSpPr>
        <p:spPr>
          <a:xfrm>
            <a:off x="301656" y="1420925"/>
            <a:ext cx="11594970" cy="1325564"/>
          </a:xfrm>
          <a:prstGeom prst="rect">
            <a:avLst/>
          </a:prstGeom>
        </p:spPr>
        <p:txBody>
          <a:bodyPr/>
          <a:lstStyle/>
          <a:p>
            <a:r>
              <a:t>Title Text</a:t>
            </a:r>
          </a:p>
        </p:txBody>
      </p:sp>
      <p:sp>
        <p:nvSpPr>
          <p:cNvPr id="61" name="Body Level One…"/>
          <p:cNvSpPr txBox="1">
            <a:spLocks noGrp="1"/>
          </p:cNvSpPr>
          <p:nvPr>
            <p:ph type="body" idx="1"/>
          </p:nvPr>
        </p:nvSpPr>
        <p:spPr>
          <a:xfrm>
            <a:off x="301656" y="2881426"/>
            <a:ext cx="11594970" cy="3651349"/>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x">
  <p:cSld name="3_Custom Layout">
    <p:spTree>
      <p:nvGrpSpPr>
        <p:cNvPr id="1" name=""/>
        <p:cNvGrpSpPr/>
        <p:nvPr/>
      </p:nvGrpSpPr>
      <p:grpSpPr>
        <a:xfrm>
          <a:off x="0" y="0"/>
          <a:ext cx="0" cy="0"/>
          <a:chOff x="0" y="0"/>
          <a:chExt cx="0" cy="0"/>
        </a:xfrm>
      </p:grpSpPr>
      <p:pic>
        <p:nvPicPr>
          <p:cNvPr id="69" name="Picture 5" descr="Picture 5"/>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70" name="Picture 4" descr="Picture 4"/>
          <p:cNvPicPr>
            <a:picLocks noChangeAspect="1"/>
          </p:cNvPicPr>
          <p:nvPr/>
        </p:nvPicPr>
        <p:blipFill>
          <a:blip r:embed="rId3"/>
          <a:stretch>
            <a:fillRect/>
          </a:stretch>
        </p:blipFill>
        <p:spPr>
          <a:xfrm>
            <a:off x="0" y="0"/>
            <a:ext cx="12192000" cy="6858000"/>
          </a:xfrm>
          <a:prstGeom prst="rect">
            <a:avLst/>
          </a:prstGeom>
          <a:ln w="12700">
            <a:miter lim="400000"/>
          </a:ln>
        </p:spPr>
      </p:pic>
      <p:sp>
        <p:nvSpPr>
          <p:cNvPr id="71" name="Title Text"/>
          <p:cNvSpPr txBox="1">
            <a:spLocks noGrp="1"/>
          </p:cNvSpPr>
          <p:nvPr>
            <p:ph type="title"/>
          </p:nvPr>
        </p:nvSpPr>
        <p:spPr>
          <a:xfrm>
            <a:off x="301656" y="1420925"/>
            <a:ext cx="11594970" cy="1325564"/>
          </a:xfrm>
          <a:prstGeom prst="rect">
            <a:avLst/>
          </a:prstGeom>
        </p:spPr>
        <p:txBody>
          <a:bodyPr/>
          <a:lstStyle/>
          <a:p>
            <a:r>
              <a:t>Title Text</a:t>
            </a:r>
          </a:p>
        </p:txBody>
      </p:sp>
      <p:sp>
        <p:nvSpPr>
          <p:cNvPr id="72" name="Body Level One…"/>
          <p:cNvSpPr txBox="1">
            <a:spLocks noGrp="1"/>
          </p:cNvSpPr>
          <p:nvPr>
            <p:ph type="body" idx="1"/>
          </p:nvPr>
        </p:nvSpPr>
        <p:spPr>
          <a:xfrm>
            <a:off x="301656" y="2881426"/>
            <a:ext cx="11594970" cy="3651349"/>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pic>
        <p:nvPicPr>
          <p:cNvPr id="73" name="Picture 5" descr="Picture 5"/>
          <p:cNvPicPr>
            <a:picLocks noChangeAspect="1"/>
          </p:cNvPicPr>
          <p:nvPr/>
        </p:nvPicPr>
        <p:blipFill>
          <a:blip r:embed="rId4"/>
          <a:stretch>
            <a:fillRect/>
          </a:stretch>
        </p:blipFill>
        <p:spPr>
          <a:xfrm>
            <a:off x="0" y="0"/>
            <a:ext cx="12192000" cy="6858000"/>
          </a:xfrm>
          <a:prstGeom prst="rect">
            <a:avLst/>
          </a:prstGeom>
          <a:ln w="12700">
            <a:miter lim="400000"/>
          </a:ln>
        </p:spPr>
      </p:pic>
      <p:sp>
        <p:nvSpPr>
          <p:cNvPr id="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
  <p:cSld name="logo mono_image bckgrnd">
    <p:spTree>
      <p:nvGrpSpPr>
        <p:cNvPr id="1" name=""/>
        <p:cNvGrpSpPr/>
        <p:nvPr/>
      </p:nvGrpSpPr>
      <p:grpSpPr>
        <a:xfrm>
          <a:off x="0" y="0"/>
          <a:ext cx="0" cy="0"/>
          <a:chOff x="0" y="0"/>
          <a:chExt cx="0" cy="0"/>
        </a:xfrm>
      </p:grpSpPr>
      <p:sp>
        <p:nvSpPr>
          <p:cNvPr id="81" name="Picture Placeholder 5"/>
          <p:cNvSpPr>
            <a:spLocks noGrp="1"/>
          </p:cNvSpPr>
          <p:nvPr>
            <p:ph type="pic" idx="21"/>
          </p:nvPr>
        </p:nvSpPr>
        <p:spPr>
          <a:xfrm>
            <a:off x="0" y="0"/>
            <a:ext cx="12192000" cy="6858000"/>
          </a:xfrm>
          <a:prstGeom prst="rect">
            <a:avLst/>
          </a:prstGeom>
        </p:spPr>
        <p:txBody>
          <a:bodyPr lIns="91439" rIns="91439">
            <a:noAutofit/>
          </a:bodyPr>
          <a:lstStyle/>
          <a:p>
            <a:endParaRPr/>
          </a:p>
        </p:txBody>
      </p:sp>
      <p:pic>
        <p:nvPicPr>
          <p:cNvPr id="82" name="Picture 2" descr="Picture 2"/>
          <p:cNvPicPr>
            <a:picLocks noChangeAspect="1"/>
          </p:cNvPicPr>
          <p:nvPr/>
        </p:nvPicPr>
        <p:blipFill>
          <a:blip r:embed="rId2"/>
          <a:stretch>
            <a:fillRect/>
          </a:stretch>
        </p:blipFill>
        <p:spPr>
          <a:xfrm>
            <a:off x="0" y="0"/>
            <a:ext cx="12096750" cy="6804422"/>
          </a:xfrm>
          <a:prstGeom prst="rect">
            <a:avLst/>
          </a:prstGeom>
          <a:ln w="12700">
            <a:miter lim="400000"/>
          </a:ln>
        </p:spPr>
      </p:pic>
      <p:sp>
        <p:nvSpPr>
          <p:cNvPr id="8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x">
  <p:cSld name="logo mono_image bckgrnd 2">
    <p:spTree>
      <p:nvGrpSpPr>
        <p:cNvPr id="1" name=""/>
        <p:cNvGrpSpPr/>
        <p:nvPr/>
      </p:nvGrpSpPr>
      <p:grpSpPr>
        <a:xfrm>
          <a:off x="0" y="0"/>
          <a:ext cx="0" cy="0"/>
          <a:chOff x="0" y="0"/>
          <a:chExt cx="0" cy="0"/>
        </a:xfrm>
      </p:grpSpPr>
      <p:sp>
        <p:nvSpPr>
          <p:cNvPr id="90" name="Picture Placeholder 5"/>
          <p:cNvSpPr>
            <a:spLocks noGrp="1"/>
          </p:cNvSpPr>
          <p:nvPr>
            <p:ph type="pic" idx="21"/>
          </p:nvPr>
        </p:nvSpPr>
        <p:spPr>
          <a:xfrm>
            <a:off x="0" y="0"/>
            <a:ext cx="12192000" cy="6858000"/>
          </a:xfrm>
          <a:prstGeom prst="rect">
            <a:avLst/>
          </a:prstGeom>
        </p:spPr>
        <p:txBody>
          <a:bodyPr lIns="91439" rIns="91439">
            <a:noAutofit/>
          </a:bodyPr>
          <a:lstStyle/>
          <a:p>
            <a:endParaRPr/>
          </a:p>
        </p:txBody>
      </p:sp>
      <p:pic>
        <p:nvPicPr>
          <p:cNvPr id="91" name="Picture 2" descr="Picture 2"/>
          <p:cNvPicPr>
            <a:picLocks noChangeAspect="1"/>
          </p:cNvPicPr>
          <p:nvPr/>
        </p:nvPicPr>
        <p:blipFill>
          <a:blip r:embed="rId2"/>
          <a:stretch>
            <a:fillRect/>
          </a:stretch>
        </p:blipFill>
        <p:spPr>
          <a:xfrm>
            <a:off x="0" y="0"/>
            <a:ext cx="12192000" cy="6858000"/>
          </a:xfrm>
          <a:prstGeom prst="rect">
            <a:avLst/>
          </a:prstGeom>
          <a:ln w="12700">
            <a:miter lim="400000"/>
          </a:ln>
        </p:spPr>
      </p:pic>
      <p:sp>
        <p:nvSpPr>
          <p:cNvPr id="9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7" descr="Picture 7"/>
          <p:cNvPicPr>
            <a:picLocks noChangeAspect="1"/>
          </p:cNvPicPr>
          <p:nvPr/>
        </p:nvPicPr>
        <p:blipFill>
          <a:blip r:embed="rId11"/>
          <a:stretch>
            <a:fillRect/>
          </a:stretch>
        </p:blipFill>
        <p:spPr>
          <a:xfrm>
            <a:off x="0" y="0"/>
            <a:ext cx="12192000" cy="6858000"/>
          </a:xfrm>
          <a:prstGeom prst="rect">
            <a:avLst/>
          </a:prstGeom>
          <a:ln w="12700">
            <a:miter lim="400000"/>
          </a:ln>
        </p:spPr>
      </p:pic>
      <p:sp>
        <p:nvSpPr>
          <p:cNvPr id="3" name="Title Text"/>
          <p:cNvSpPr txBox="1">
            <a:spLocks noGrp="1"/>
          </p:cNvSpPr>
          <p:nvPr>
            <p:ph type="title"/>
          </p:nvPr>
        </p:nvSpPr>
        <p:spPr>
          <a:xfrm>
            <a:off x="609600" y="92074"/>
            <a:ext cx="10972800" cy="150812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4" name="Body Level One…"/>
          <p:cNvSpPr txBox="1">
            <a:spLocks noGrp="1"/>
          </p:cNvSpPr>
          <p:nvPr>
            <p:ph type="body" idx="1"/>
          </p:nvPr>
        </p:nvSpPr>
        <p:spPr>
          <a:xfrm>
            <a:off x="609600" y="1600200"/>
            <a:ext cx="10972800" cy="52578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5" name="Slide Number"/>
          <p:cNvSpPr txBox="1">
            <a:spLocks noGrp="1"/>
          </p:cNvSpPr>
          <p:nvPr>
            <p:ph type="sldNum" sz="quarter" idx="2"/>
          </p:nvPr>
        </p:nvSpPr>
        <p:spPr>
          <a:xfrm>
            <a:off x="5892800" y="6172200"/>
            <a:ext cx="2844800" cy="368301"/>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hyperlink" Target="mailto:r.francis-davies@uwtsd.ac.uk"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6.xml"/><Relationship Id="rId1" Type="http://schemas.openxmlformats.org/officeDocument/2006/relationships/video" Target="https://www.youtube.com/embed/fLqzYDZAqCI?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9EBE-9287-6CF8-150F-DBA8044DB0D4}"/>
              </a:ext>
            </a:extLst>
          </p:cNvPr>
          <p:cNvSpPr>
            <a:spLocks noGrp="1"/>
          </p:cNvSpPr>
          <p:nvPr>
            <p:ph type="title"/>
          </p:nvPr>
        </p:nvSpPr>
        <p:spPr>
          <a:xfrm>
            <a:off x="358219" y="365125"/>
            <a:ext cx="11481848" cy="1325563"/>
          </a:xfrm>
        </p:spPr>
        <p:txBody>
          <a:bodyPr lIns="45719" tIns="45720" rIns="45719" bIns="45720" anchor="ctr">
            <a:normAutofit/>
          </a:bodyPr>
          <a:lstStyle/>
          <a:p>
            <a:r>
              <a:rPr lang="en-GB" dirty="0"/>
              <a:t>Welcome to Developing People in Organisations</a:t>
            </a:r>
            <a:endParaRPr lang="en-US" dirty="0"/>
          </a:p>
        </p:txBody>
      </p:sp>
      <p:sp>
        <p:nvSpPr>
          <p:cNvPr id="3" name="Text Placeholder 2">
            <a:extLst>
              <a:ext uri="{FF2B5EF4-FFF2-40B4-BE49-F238E27FC236}">
                <a16:creationId xmlns:a16="http://schemas.microsoft.com/office/drawing/2014/main" id="{CB006965-E0C6-2E3C-A2E2-387404A3F776}"/>
              </a:ext>
            </a:extLst>
          </p:cNvPr>
          <p:cNvSpPr>
            <a:spLocks noGrp="1"/>
          </p:cNvSpPr>
          <p:nvPr>
            <p:ph type="body" idx="1"/>
          </p:nvPr>
        </p:nvSpPr>
        <p:spPr>
          <a:xfrm>
            <a:off x="358219" y="1825625"/>
            <a:ext cx="11481848" cy="3575935"/>
          </a:xfrm>
        </p:spPr>
        <p:txBody>
          <a:bodyPr lIns="45719" tIns="45720" rIns="45719" bIns="45720">
            <a:normAutofit/>
          </a:bodyPr>
          <a:lstStyle/>
          <a:p>
            <a:r>
              <a:rPr lang="en-GB" dirty="0"/>
              <a:t>28th January 2025</a:t>
            </a:r>
          </a:p>
        </p:txBody>
      </p:sp>
    </p:spTree>
    <p:extLst>
      <p:ext uri="{BB962C8B-B14F-4D97-AF65-F5344CB8AC3E}">
        <p14:creationId xmlns:p14="http://schemas.microsoft.com/office/powerpoint/2010/main" val="1240319415"/>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747A8-B904-81EB-E90B-D46273F16834}"/>
              </a:ext>
            </a:extLst>
          </p:cNvPr>
          <p:cNvSpPr>
            <a:spLocks noGrp="1"/>
          </p:cNvSpPr>
          <p:nvPr>
            <p:ph type="title"/>
          </p:nvPr>
        </p:nvSpPr>
        <p:spPr/>
        <p:txBody>
          <a:bodyPr lIns="45719" tIns="45720" rIns="45719" bIns="45720" anchor="ctr">
            <a:normAutofit/>
          </a:bodyPr>
          <a:lstStyle/>
          <a:p>
            <a:r>
              <a:rPr lang="en-GB" dirty="0"/>
              <a:t>About me</a:t>
            </a:r>
            <a:endParaRPr lang="en-US" dirty="0"/>
          </a:p>
        </p:txBody>
      </p:sp>
      <p:sp>
        <p:nvSpPr>
          <p:cNvPr id="3" name="Text Placeholder 2">
            <a:extLst>
              <a:ext uri="{FF2B5EF4-FFF2-40B4-BE49-F238E27FC236}">
                <a16:creationId xmlns:a16="http://schemas.microsoft.com/office/drawing/2014/main" id="{CB83DF65-6FD6-C8AD-5CDC-609E06BDCEBC}"/>
              </a:ext>
            </a:extLst>
          </p:cNvPr>
          <p:cNvSpPr>
            <a:spLocks noGrp="1"/>
          </p:cNvSpPr>
          <p:nvPr>
            <p:ph type="body" idx="1"/>
          </p:nvPr>
        </p:nvSpPr>
        <p:spPr>
          <a:xfrm>
            <a:off x="301656" y="2519583"/>
            <a:ext cx="11594970" cy="4013192"/>
          </a:xfrm>
        </p:spPr>
        <p:txBody>
          <a:bodyPr lIns="45719" tIns="45720" rIns="45719" bIns="45720" anchor="t">
            <a:normAutofit/>
          </a:bodyPr>
          <a:lstStyle/>
          <a:p>
            <a:r>
              <a:rPr lang="en-GB" dirty="0"/>
              <a:t>Contact me: </a:t>
            </a:r>
            <a:r>
              <a:rPr lang="en-GB" dirty="0">
                <a:hlinkClick r:id="rId2"/>
              </a:rPr>
              <a:t>r.francis-davies@uwtsd.ac.uk</a:t>
            </a:r>
            <a:endParaRPr lang="en-US"/>
          </a:p>
          <a:p>
            <a:r>
              <a:rPr lang="en-GB" dirty="0"/>
              <a:t>Tutorial bookable every Tuesday 9-10am</a:t>
            </a:r>
          </a:p>
          <a:p>
            <a:r>
              <a:rPr lang="en-GB" dirty="0"/>
              <a:t>HR Specialist – 27 years</a:t>
            </a:r>
          </a:p>
          <a:p>
            <a:pPr marL="0" indent="0">
              <a:buNone/>
            </a:pPr>
            <a:endParaRPr lang="en-GB" dirty="0"/>
          </a:p>
        </p:txBody>
      </p:sp>
    </p:spTree>
    <p:extLst>
      <p:ext uri="{BB962C8B-B14F-4D97-AF65-F5344CB8AC3E}">
        <p14:creationId xmlns:p14="http://schemas.microsoft.com/office/powerpoint/2010/main" val="3531032477"/>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D6BCC-4174-E008-FA75-3CC3A9AEBC41}"/>
              </a:ext>
            </a:extLst>
          </p:cNvPr>
          <p:cNvSpPr>
            <a:spLocks noGrp="1"/>
          </p:cNvSpPr>
          <p:nvPr>
            <p:ph type="title"/>
          </p:nvPr>
        </p:nvSpPr>
        <p:spPr/>
        <p:txBody>
          <a:bodyPr lIns="45719" tIns="45720" rIns="45719" bIns="45720" anchor="ctr">
            <a:normAutofit/>
          </a:bodyPr>
          <a:lstStyle/>
          <a:p>
            <a:r>
              <a:rPr lang="en-GB" dirty="0"/>
              <a:t>What are we learning?</a:t>
            </a:r>
          </a:p>
        </p:txBody>
      </p:sp>
      <p:sp>
        <p:nvSpPr>
          <p:cNvPr id="3" name="Text Placeholder 2">
            <a:extLst>
              <a:ext uri="{FF2B5EF4-FFF2-40B4-BE49-F238E27FC236}">
                <a16:creationId xmlns:a16="http://schemas.microsoft.com/office/drawing/2014/main" id="{69CC4583-B15E-187F-986A-6CD0C3F7603A}"/>
              </a:ext>
            </a:extLst>
          </p:cNvPr>
          <p:cNvSpPr>
            <a:spLocks noGrp="1"/>
          </p:cNvSpPr>
          <p:nvPr>
            <p:ph type="body" idx="1"/>
          </p:nvPr>
        </p:nvSpPr>
        <p:spPr/>
        <p:txBody>
          <a:bodyPr lIns="45719" tIns="45720" rIns="45719" bIns="45720" anchor="t">
            <a:normAutofit/>
          </a:bodyPr>
          <a:lstStyle/>
          <a:p>
            <a:r>
              <a:rPr lang="en-GB" dirty="0">
                <a:latin typeface="Calibri"/>
              </a:rPr>
              <a:t>You will develop a professional understanding of what effective leadership can deliver in terms of sustainable organisation capability and innovation through the development of people</a:t>
            </a:r>
          </a:p>
        </p:txBody>
      </p:sp>
    </p:spTree>
    <p:extLst>
      <p:ext uri="{BB962C8B-B14F-4D97-AF65-F5344CB8AC3E}">
        <p14:creationId xmlns:p14="http://schemas.microsoft.com/office/powerpoint/2010/main" val="841623903"/>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297B0-FA31-637E-543D-945703AFF227}"/>
              </a:ext>
            </a:extLst>
          </p:cNvPr>
          <p:cNvSpPr>
            <a:spLocks noGrp="1"/>
          </p:cNvSpPr>
          <p:nvPr>
            <p:ph type="title"/>
          </p:nvPr>
        </p:nvSpPr>
        <p:spPr/>
        <p:txBody>
          <a:bodyPr lIns="45719" tIns="45720" rIns="45719" bIns="45720" anchor="ctr">
            <a:normAutofit/>
          </a:bodyPr>
          <a:lstStyle/>
          <a:p>
            <a:r>
              <a:rPr lang="en-GB" dirty="0"/>
              <a:t>Learning outcomes</a:t>
            </a:r>
          </a:p>
        </p:txBody>
      </p:sp>
      <p:sp>
        <p:nvSpPr>
          <p:cNvPr id="3" name="Text Placeholder 2">
            <a:extLst>
              <a:ext uri="{FF2B5EF4-FFF2-40B4-BE49-F238E27FC236}">
                <a16:creationId xmlns:a16="http://schemas.microsoft.com/office/drawing/2014/main" id="{D5591BF7-2316-E21D-EEA5-86BC69D80DA5}"/>
              </a:ext>
            </a:extLst>
          </p:cNvPr>
          <p:cNvSpPr>
            <a:spLocks noGrp="1"/>
          </p:cNvSpPr>
          <p:nvPr>
            <p:ph type="body" idx="1"/>
          </p:nvPr>
        </p:nvSpPr>
        <p:spPr/>
        <p:txBody>
          <a:bodyPr lIns="45719" tIns="45720" rIns="45719" bIns="45720" anchor="t">
            <a:normAutofit/>
          </a:bodyPr>
          <a:lstStyle/>
          <a:p>
            <a:r>
              <a:rPr lang="en-GB" dirty="0"/>
              <a:t>Emerging issues in people management</a:t>
            </a:r>
          </a:p>
          <a:p>
            <a:r>
              <a:rPr lang="en-GB" dirty="0"/>
              <a:t>Critically evaluate business environments and the impact on resourcing</a:t>
            </a:r>
          </a:p>
          <a:p>
            <a:r>
              <a:rPr lang="en-GB" dirty="0"/>
              <a:t>Propose a leadership strategy that values people while optimising organisational success</a:t>
            </a:r>
          </a:p>
        </p:txBody>
      </p:sp>
    </p:spTree>
    <p:extLst>
      <p:ext uri="{BB962C8B-B14F-4D97-AF65-F5344CB8AC3E}">
        <p14:creationId xmlns:p14="http://schemas.microsoft.com/office/powerpoint/2010/main" val="2418034185"/>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3A679-C33E-1345-36B3-717447638605}"/>
              </a:ext>
            </a:extLst>
          </p:cNvPr>
          <p:cNvSpPr>
            <a:spLocks noGrp="1"/>
          </p:cNvSpPr>
          <p:nvPr>
            <p:ph type="title"/>
          </p:nvPr>
        </p:nvSpPr>
        <p:spPr/>
        <p:txBody>
          <a:bodyPr lIns="45719" tIns="45720" rIns="45719" bIns="45720" anchor="ctr">
            <a:normAutofit/>
          </a:bodyPr>
          <a:lstStyle/>
          <a:p>
            <a:r>
              <a:rPr lang="en-GB" dirty="0"/>
              <a:t>Assessment</a:t>
            </a:r>
            <a:endParaRPr lang="en-US" dirty="0"/>
          </a:p>
        </p:txBody>
      </p:sp>
      <p:sp>
        <p:nvSpPr>
          <p:cNvPr id="3" name="Text Placeholder 2">
            <a:extLst>
              <a:ext uri="{FF2B5EF4-FFF2-40B4-BE49-F238E27FC236}">
                <a16:creationId xmlns:a16="http://schemas.microsoft.com/office/drawing/2014/main" id="{619851D0-45AB-97E5-DE13-CE62BC5DD5B8}"/>
              </a:ext>
            </a:extLst>
          </p:cNvPr>
          <p:cNvSpPr>
            <a:spLocks noGrp="1"/>
          </p:cNvSpPr>
          <p:nvPr>
            <p:ph type="body" idx="1"/>
          </p:nvPr>
        </p:nvSpPr>
        <p:spPr/>
        <p:txBody>
          <a:bodyPr lIns="45719" tIns="45720" rIns="45719" bIns="45720" anchor="t">
            <a:normAutofit/>
          </a:bodyPr>
          <a:lstStyle/>
          <a:p>
            <a:r>
              <a:rPr lang="en-GB" dirty="0"/>
              <a:t>2,500 word report</a:t>
            </a:r>
          </a:p>
          <a:p>
            <a:r>
              <a:rPr lang="en-GB" dirty="0"/>
              <a:t>15 minute presentation delivered online</a:t>
            </a:r>
          </a:p>
          <a:p>
            <a:r>
              <a:rPr lang="en-GB" dirty="0"/>
              <a:t>Submission date to be confirmed</a:t>
            </a:r>
          </a:p>
        </p:txBody>
      </p:sp>
    </p:spTree>
    <p:extLst>
      <p:ext uri="{BB962C8B-B14F-4D97-AF65-F5344CB8AC3E}">
        <p14:creationId xmlns:p14="http://schemas.microsoft.com/office/powerpoint/2010/main" val="2687007382"/>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BF959-5D53-42CD-E0C5-794DE988277A}"/>
              </a:ext>
            </a:extLst>
          </p:cNvPr>
          <p:cNvSpPr>
            <a:spLocks noGrp="1"/>
          </p:cNvSpPr>
          <p:nvPr>
            <p:ph type="title"/>
          </p:nvPr>
        </p:nvSpPr>
        <p:spPr/>
        <p:txBody>
          <a:bodyPr lIns="45719" tIns="45720" rIns="45719" bIns="45720" anchor="ctr">
            <a:normAutofit/>
          </a:bodyPr>
          <a:lstStyle/>
          <a:p>
            <a:r>
              <a:rPr lang="en-GB" dirty="0"/>
              <a:t>Today</a:t>
            </a:r>
          </a:p>
        </p:txBody>
      </p:sp>
      <p:sp>
        <p:nvSpPr>
          <p:cNvPr id="3" name="Text Placeholder 2">
            <a:extLst>
              <a:ext uri="{FF2B5EF4-FFF2-40B4-BE49-F238E27FC236}">
                <a16:creationId xmlns:a16="http://schemas.microsoft.com/office/drawing/2014/main" id="{B66C8E2E-17E9-CA21-09C0-DA4B2A28E27D}"/>
              </a:ext>
            </a:extLst>
          </p:cNvPr>
          <p:cNvSpPr>
            <a:spLocks noGrp="1"/>
          </p:cNvSpPr>
          <p:nvPr>
            <p:ph type="body" idx="1"/>
          </p:nvPr>
        </p:nvSpPr>
        <p:spPr/>
        <p:txBody>
          <a:bodyPr lIns="45719" tIns="45720" rIns="45719" bIns="45720" anchor="t">
            <a:normAutofit/>
          </a:bodyPr>
          <a:lstStyle/>
          <a:p>
            <a:r>
              <a:rPr lang="en-GB" dirty="0"/>
              <a:t>Identify important themes in the area of</a:t>
            </a:r>
            <a:r>
              <a:rPr lang="en-GB"/>
              <a:t> managing and developing people </a:t>
            </a:r>
          </a:p>
          <a:p>
            <a:r>
              <a:rPr lang="en-GB" dirty="0"/>
              <a:t>Appreciation of core issues in strategic people management</a:t>
            </a:r>
          </a:p>
          <a:p>
            <a:r>
              <a:rPr lang="en-GB" dirty="0"/>
              <a:t>The future of work: 2030</a:t>
            </a:r>
          </a:p>
          <a:p>
            <a:pPr marL="0" indent="0">
              <a:buNone/>
            </a:pPr>
            <a:endParaRPr lang="en-GB" dirty="0"/>
          </a:p>
        </p:txBody>
      </p:sp>
    </p:spTree>
    <p:extLst>
      <p:ext uri="{BB962C8B-B14F-4D97-AF65-F5344CB8AC3E}">
        <p14:creationId xmlns:p14="http://schemas.microsoft.com/office/powerpoint/2010/main" val="3351786192"/>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92CB5-F481-FEEB-C25C-7CF0E8E8C246}"/>
              </a:ext>
            </a:extLst>
          </p:cNvPr>
          <p:cNvSpPr>
            <a:spLocks noGrp="1"/>
          </p:cNvSpPr>
          <p:nvPr>
            <p:ph type="title"/>
          </p:nvPr>
        </p:nvSpPr>
        <p:spPr/>
        <p:txBody>
          <a:bodyPr lIns="45719" tIns="45720" rIns="45719" bIns="45720" anchor="ctr">
            <a:normAutofit/>
          </a:bodyPr>
          <a:lstStyle/>
          <a:p>
            <a:r>
              <a:rPr lang="en-GB" dirty="0"/>
              <a:t>Overview</a:t>
            </a:r>
          </a:p>
        </p:txBody>
      </p:sp>
      <p:sp>
        <p:nvSpPr>
          <p:cNvPr id="3" name="Text Placeholder 2">
            <a:extLst>
              <a:ext uri="{FF2B5EF4-FFF2-40B4-BE49-F238E27FC236}">
                <a16:creationId xmlns:a16="http://schemas.microsoft.com/office/drawing/2014/main" id="{F431D926-E58D-DD28-9C90-6947175666DD}"/>
              </a:ext>
            </a:extLst>
          </p:cNvPr>
          <p:cNvSpPr>
            <a:spLocks noGrp="1"/>
          </p:cNvSpPr>
          <p:nvPr>
            <p:ph type="body" idx="1"/>
          </p:nvPr>
        </p:nvSpPr>
        <p:spPr/>
        <p:txBody>
          <a:bodyPr lIns="45719" tIns="45720" rIns="45719" bIns="45720" anchor="t">
            <a:normAutofit/>
          </a:bodyPr>
          <a:lstStyle/>
          <a:p>
            <a:r>
              <a:rPr lang="en-GB" dirty="0"/>
              <a:t>Managing and developing people a key part of life in any organisation</a:t>
            </a:r>
          </a:p>
          <a:p>
            <a:r>
              <a:rPr lang="en-GB" dirty="0"/>
              <a:t>Value in taking a strategic approach</a:t>
            </a:r>
          </a:p>
          <a:p>
            <a:r>
              <a:rPr lang="en-GB" dirty="0"/>
              <a:t>Align people management strategy with organisational strategy</a:t>
            </a:r>
          </a:p>
          <a:p>
            <a:r>
              <a:rPr lang="en-GB" dirty="0"/>
              <a:t>Long history of this subject – over 100 years</a:t>
            </a:r>
          </a:p>
          <a:p>
            <a:r>
              <a:rPr lang="en-GB" dirty="0"/>
              <a:t>Strategic people management critically affected by the external environment</a:t>
            </a:r>
          </a:p>
        </p:txBody>
      </p:sp>
    </p:spTree>
    <p:extLst>
      <p:ext uri="{BB962C8B-B14F-4D97-AF65-F5344CB8AC3E}">
        <p14:creationId xmlns:p14="http://schemas.microsoft.com/office/powerpoint/2010/main" val="1213054806"/>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BFFFF-A6C5-025F-ED5A-BDE939552D7B}"/>
              </a:ext>
            </a:extLst>
          </p:cNvPr>
          <p:cNvSpPr>
            <a:spLocks noGrp="1"/>
          </p:cNvSpPr>
          <p:nvPr>
            <p:ph type="title"/>
          </p:nvPr>
        </p:nvSpPr>
        <p:spPr/>
        <p:txBody>
          <a:bodyPr lIns="45719" tIns="45720" rIns="45719" bIns="45720" anchor="ctr">
            <a:normAutofit/>
          </a:bodyPr>
          <a:lstStyle/>
          <a:p>
            <a:r>
              <a:rPr lang="en-GB" dirty="0"/>
              <a:t>What about the next 10 years?</a:t>
            </a:r>
          </a:p>
        </p:txBody>
      </p:sp>
      <p:sp>
        <p:nvSpPr>
          <p:cNvPr id="3" name="Text Placeholder 2">
            <a:extLst>
              <a:ext uri="{FF2B5EF4-FFF2-40B4-BE49-F238E27FC236}">
                <a16:creationId xmlns:a16="http://schemas.microsoft.com/office/drawing/2014/main" id="{58351DD5-81AF-1906-25C8-7EDB2C44D3C7}"/>
              </a:ext>
            </a:extLst>
          </p:cNvPr>
          <p:cNvSpPr>
            <a:spLocks noGrp="1"/>
          </p:cNvSpPr>
          <p:nvPr>
            <p:ph type="body" idx="1"/>
          </p:nvPr>
        </p:nvSpPr>
        <p:spPr/>
        <p:txBody>
          <a:bodyPr lIns="45719" tIns="45720" rIns="45719" bIns="45720" anchor="t">
            <a:normAutofit/>
          </a:bodyPr>
          <a:lstStyle/>
          <a:p>
            <a:r>
              <a:rPr lang="en-GB"/>
              <a:t>Digital and technological transformation</a:t>
            </a:r>
          </a:p>
          <a:p>
            <a:r>
              <a:rPr lang="en-GB" dirty="0"/>
              <a:t>Changing demographics</a:t>
            </a:r>
          </a:p>
          <a:p>
            <a:r>
              <a:rPr lang="en-GB"/>
              <a:t>Sustainability, purpose and responsible business</a:t>
            </a:r>
          </a:p>
          <a:p>
            <a:r>
              <a:rPr lang="en-GB"/>
              <a:t>Diversifying employment relationships</a:t>
            </a:r>
            <a:endParaRPr lang="en-GB" dirty="0"/>
          </a:p>
        </p:txBody>
      </p:sp>
    </p:spTree>
    <p:extLst>
      <p:ext uri="{BB962C8B-B14F-4D97-AF65-F5344CB8AC3E}">
        <p14:creationId xmlns:p14="http://schemas.microsoft.com/office/powerpoint/2010/main" val="2069405088"/>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1A7B0-EBC0-3D5D-A59B-6AFD14EC8E03}"/>
              </a:ext>
            </a:extLst>
          </p:cNvPr>
          <p:cNvSpPr>
            <a:spLocks noGrp="1"/>
          </p:cNvSpPr>
          <p:nvPr>
            <p:ph type="title"/>
          </p:nvPr>
        </p:nvSpPr>
        <p:spPr/>
        <p:txBody>
          <a:bodyPr lIns="45719" tIns="45720" rIns="45719" bIns="45720" anchor="ctr">
            <a:normAutofit/>
          </a:bodyPr>
          <a:lstStyle/>
          <a:p>
            <a:r>
              <a:rPr lang="en-GB" dirty="0"/>
              <a:t>History of people management</a:t>
            </a:r>
          </a:p>
        </p:txBody>
      </p:sp>
      <p:sp>
        <p:nvSpPr>
          <p:cNvPr id="3" name="Text Placeholder 2">
            <a:extLst>
              <a:ext uri="{FF2B5EF4-FFF2-40B4-BE49-F238E27FC236}">
                <a16:creationId xmlns:a16="http://schemas.microsoft.com/office/drawing/2014/main" id="{265591A9-AC87-D01E-D798-8ADF1CFC1EF4}"/>
              </a:ext>
            </a:extLst>
          </p:cNvPr>
          <p:cNvSpPr>
            <a:spLocks noGrp="1"/>
          </p:cNvSpPr>
          <p:nvPr>
            <p:ph type="body" idx="1"/>
          </p:nvPr>
        </p:nvSpPr>
        <p:spPr/>
        <p:txBody>
          <a:bodyPr lIns="45719" tIns="45720" rIns="45719" bIns="45720" anchor="t">
            <a:normAutofit/>
          </a:bodyPr>
          <a:lstStyle/>
          <a:p>
            <a:r>
              <a:rPr lang="en-GB" b="1" dirty="0"/>
              <a:t>Industrial revolution</a:t>
            </a:r>
          </a:p>
          <a:p>
            <a:pPr lvl="1">
              <a:buFont typeface="Courier New"/>
              <a:buChar char="o"/>
            </a:pPr>
            <a:r>
              <a:rPr lang="en-GB"/>
              <a:t>Emergence of factory systems and large workforces</a:t>
            </a:r>
          </a:p>
          <a:p>
            <a:pPr lvl="1">
              <a:buFont typeface="Courier New"/>
              <a:buChar char="o"/>
            </a:pPr>
            <a:r>
              <a:rPr lang="en-GB"/>
              <a:t>Creation of "personnel departments"</a:t>
            </a:r>
            <a:endParaRPr lang="en-GB" dirty="0"/>
          </a:p>
          <a:p>
            <a:pPr lvl="1">
              <a:buFont typeface="Courier New"/>
              <a:buChar char="o"/>
            </a:pPr>
            <a:r>
              <a:rPr lang="en-GB" dirty="0"/>
              <a:t>Admin, safety issues, grievances</a:t>
            </a:r>
          </a:p>
          <a:p>
            <a:pPr lvl="1">
              <a:buFont typeface="Courier New"/>
              <a:buChar char="o"/>
            </a:pPr>
            <a:r>
              <a:rPr lang="en-GB" dirty="0"/>
              <a:t>Some employment law prior to this: 1802 Health and Morals of Apprentices Act and also 1788 Act for the Better Regulation of </a:t>
            </a:r>
            <a:r>
              <a:rPr lang="en-GB" dirty="0" err="1"/>
              <a:t>Chimmney</a:t>
            </a:r>
            <a:r>
              <a:rPr lang="en-GB" dirty="0"/>
              <a:t> Sweepers</a:t>
            </a:r>
          </a:p>
        </p:txBody>
      </p:sp>
    </p:spTree>
    <p:extLst>
      <p:ext uri="{BB962C8B-B14F-4D97-AF65-F5344CB8AC3E}">
        <p14:creationId xmlns:p14="http://schemas.microsoft.com/office/powerpoint/2010/main" val="3334262794"/>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42F6F-488D-BB18-EA0F-4EAE4F62211F}"/>
              </a:ext>
            </a:extLst>
          </p:cNvPr>
          <p:cNvSpPr>
            <a:spLocks noGrp="1"/>
          </p:cNvSpPr>
          <p:nvPr>
            <p:ph type="title"/>
          </p:nvPr>
        </p:nvSpPr>
        <p:spPr/>
        <p:txBody>
          <a:bodyPr lIns="45719" tIns="45720" rIns="45719" bIns="45720" anchor="ctr">
            <a:normAutofit/>
          </a:bodyPr>
          <a:lstStyle/>
          <a:p>
            <a:r>
              <a:rPr lang="en-GB" dirty="0"/>
              <a:t>Early 20th Century</a:t>
            </a:r>
          </a:p>
        </p:txBody>
      </p:sp>
      <p:sp>
        <p:nvSpPr>
          <p:cNvPr id="3" name="Text Placeholder 2">
            <a:extLst>
              <a:ext uri="{FF2B5EF4-FFF2-40B4-BE49-F238E27FC236}">
                <a16:creationId xmlns:a16="http://schemas.microsoft.com/office/drawing/2014/main" id="{57114B73-DC2C-3655-CC6F-8D05E71A1858}"/>
              </a:ext>
            </a:extLst>
          </p:cNvPr>
          <p:cNvSpPr>
            <a:spLocks noGrp="1"/>
          </p:cNvSpPr>
          <p:nvPr>
            <p:ph type="body" idx="1"/>
          </p:nvPr>
        </p:nvSpPr>
        <p:spPr/>
        <p:txBody>
          <a:bodyPr lIns="45719" tIns="45720" rIns="45719" bIns="45720" anchor="t">
            <a:normAutofit lnSpcReduction="10000"/>
          </a:bodyPr>
          <a:lstStyle/>
          <a:p>
            <a:r>
              <a:rPr lang="en-GB" dirty="0"/>
              <a:t>Introduction of scientific management principles (1910-1930)</a:t>
            </a:r>
          </a:p>
          <a:p>
            <a:pPr lvl="1">
              <a:buFont typeface="Courier New"/>
              <a:buChar char="o"/>
            </a:pPr>
            <a:r>
              <a:rPr lang="en-GB" dirty="0"/>
              <a:t>FW Taylor – promoted efficiency and productivity</a:t>
            </a:r>
          </a:p>
          <a:p>
            <a:pPr lvl="1">
              <a:buFont typeface="Courier New"/>
              <a:buChar char="o"/>
            </a:pPr>
            <a:r>
              <a:rPr lang="en-GB" dirty="0"/>
              <a:t>Scientific selection of workers</a:t>
            </a:r>
          </a:p>
          <a:p>
            <a:pPr lvl="1">
              <a:buFont typeface="Courier New"/>
              <a:buChar char="o"/>
            </a:pPr>
            <a:r>
              <a:rPr lang="en-GB" dirty="0"/>
              <a:t>Scientific education and training of workers – clear division of responsibilities between workers and managers</a:t>
            </a:r>
          </a:p>
          <a:p>
            <a:pPr lvl="1">
              <a:buFont typeface="Courier New"/>
              <a:buChar char="o"/>
            </a:pPr>
            <a:r>
              <a:rPr lang="en-GB" dirty="0"/>
              <a:t>Cooperation between management and workers</a:t>
            </a:r>
          </a:p>
          <a:p>
            <a:pPr lvl="1">
              <a:buFont typeface="Courier New"/>
              <a:buChar char="o"/>
            </a:pPr>
            <a:r>
              <a:rPr lang="en-GB" dirty="0"/>
              <a:t>Time and motion studies, standardisation, performance based compensation and specialisation</a:t>
            </a:r>
          </a:p>
        </p:txBody>
      </p:sp>
    </p:spTree>
    <p:extLst>
      <p:ext uri="{BB962C8B-B14F-4D97-AF65-F5344CB8AC3E}">
        <p14:creationId xmlns:p14="http://schemas.microsoft.com/office/powerpoint/2010/main" val="1261612680"/>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91825-65B2-C188-E855-0F58A40E9BC7}"/>
              </a:ext>
            </a:extLst>
          </p:cNvPr>
          <p:cNvSpPr>
            <a:spLocks noGrp="1"/>
          </p:cNvSpPr>
          <p:nvPr>
            <p:ph type="title"/>
          </p:nvPr>
        </p:nvSpPr>
        <p:spPr/>
        <p:txBody>
          <a:bodyPr lIns="45719" tIns="45720" rIns="45719" bIns="45720" anchor="ctr">
            <a:normAutofit/>
          </a:bodyPr>
          <a:lstStyle/>
          <a:p>
            <a:r>
              <a:rPr lang="en-GB" dirty="0"/>
              <a:t>Mid-20th century</a:t>
            </a:r>
          </a:p>
        </p:txBody>
      </p:sp>
      <p:sp>
        <p:nvSpPr>
          <p:cNvPr id="3" name="Text Placeholder 2">
            <a:extLst>
              <a:ext uri="{FF2B5EF4-FFF2-40B4-BE49-F238E27FC236}">
                <a16:creationId xmlns:a16="http://schemas.microsoft.com/office/drawing/2014/main" id="{9CAED919-9B55-4B0F-D53B-E944FD309DEF}"/>
              </a:ext>
            </a:extLst>
          </p:cNvPr>
          <p:cNvSpPr>
            <a:spLocks noGrp="1"/>
          </p:cNvSpPr>
          <p:nvPr>
            <p:ph type="body" idx="1"/>
          </p:nvPr>
        </p:nvSpPr>
        <p:spPr/>
        <p:txBody>
          <a:bodyPr lIns="45719" tIns="45720" rIns="45719" bIns="45720" anchor="t">
            <a:normAutofit/>
          </a:bodyPr>
          <a:lstStyle/>
          <a:p>
            <a:r>
              <a:rPr lang="en-GB" dirty="0"/>
              <a:t>Impact of WW11 – recruitment and onboarding</a:t>
            </a:r>
          </a:p>
          <a:p>
            <a:r>
              <a:rPr lang="en-GB" dirty="0"/>
              <a:t>Rise of industrial psychology in 1950s and 1960s</a:t>
            </a:r>
          </a:p>
          <a:p>
            <a:pPr lvl="1">
              <a:buFont typeface="Courier New"/>
              <a:buChar char="o"/>
            </a:pPr>
            <a:r>
              <a:rPr lang="en-GB" dirty="0"/>
              <a:t>Talent management (assessment tools)</a:t>
            </a:r>
          </a:p>
          <a:p>
            <a:pPr lvl="1">
              <a:buFont typeface="Courier New"/>
              <a:buChar char="o"/>
            </a:pPr>
            <a:r>
              <a:rPr lang="en-GB" dirty="0"/>
              <a:t>Leadership development</a:t>
            </a:r>
          </a:p>
          <a:p>
            <a:pPr lvl="1">
              <a:buFont typeface="Courier New"/>
              <a:buChar char="o"/>
            </a:pPr>
            <a:r>
              <a:rPr lang="en-GB"/>
              <a:t>Team building</a:t>
            </a:r>
          </a:p>
          <a:p>
            <a:pPr lvl="1">
              <a:buFont typeface="Courier New"/>
              <a:buChar char="o"/>
            </a:pPr>
            <a:r>
              <a:rPr lang="en-GB"/>
              <a:t>Organisational culture</a:t>
            </a:r>
            <a:endParaRPr lang="en-GB" dirty="0"/>
          </a:p>
          <a:p>
            <a:pPr lvl="1">
              <a:buFont typeface="Courier New"/>
              <a:buChar char="o"/>
            </a:pPr>
            <a:r>
              <a:rPr lang="en-GB" dirty="0"/>
              <a:t>HR planning</a:t>
            </a:r>
          </a:p>
        </p:txBody>
      </p:sp>
    </p:spTree>
    <p:extLst>
      <p:ext uri="{BB962C8B-B14F-4D97-AF65-F5344CB8AC3E}">
        <p14:creationId xmlns:p14="http://schemas.microsoft.com/office/powerpoint/2010/main" val="3089313127"/>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0D6D-2E23-FF33-82A7-440C4CF20C96}"/>
              </a:ext>
            </a:extLst>
          </p:cNvPr>
          <p:cNvSpPr>
            <a:spLocks noGrp="1"/>
          </p:cNvSpPr>
          <p:nvPr>
            <p:ph type="title"/>
          </p:nvPr>
        </p:nvSpPr>
        <p:spPr/>
        <p:txBody>
          <a:bodyPr lIns="45719" tIns="45720" rIns="45719" bIns="45720" anchor="ctr">
            <a:normAutofit/>
          </a:bodyPr>
          <a:lstStyle/>
          <a:p>
            <a:r>
              <a:rPr lang="en-GB" dirty="0"/>
              <a:t>Importance of industrial psychology</a:t>
            </a:r>
          </a:p>
        </p:txBody>
      </p:sp>
      <p:sp>
        <p:nvSpPr>
          <p:cNvPr id="3" name="Text Placeholder 2">
            <a:extLst>
              <a:ext uri="{FF2B5EF4-FFF2-40B4-BE49-F238E27FC236}">
                <a16:creationId xmlns:a16="http://schemas.microsoft.com/office/drawing/2014/main" id="{613C6693-F4CA-DE4C-8655-09DA9FB4C44E}"/>
              </a:ext>
            </a:extLst>
          </p:cNvPr>
          <p:cNvSpPr>
            <a:spLocks noGrp="1"/>
          </p:cNvSpPr>
          <p:nvPr>
            <p:ph type="body" idx="1"/>
          </p:nvPr>
        </p:nvSpPr>
        <p:spPr/>
        <p:txBody>
          <a:bodyPr lIns="45719" tIns="45720" rIns="45719" bIns="45720" anchor="t">
            <a:normAutofit/>
          </a:bodyPr>
          <a:lstStyle/>
          <a:p>
            <a:r>
              <a:rPr lang="en-GB" dirty="0"/>
              <a:t>Improved employee productivity and satisfaction</a:t>
            </a:r>
          </a:p>
          <a:p>
            <a:r>
              <a:rPr lang="en-GB"/>
              <a:t>Enhanced communication and team dynamics</a:t>
            </a:r>
          </a:p>
          <a:p>
            <a:r>
              <a:rPr lang="en-GB"/>
              <a:t>Effective hiring and training processes</a:t>
            </a:r>
            <a:endParaRPr lang="en-GB" dirty="0"/>
          </a:p>
          <a:p>
            <a:r>
              <a:rPr lang="en-GB" dirty="0"/>
              <a:t>Better alignment of individual skills and organisational needs</a:t>
            </a:r>
          </a:p>
        </p:txBody>
      </p:sp>
    </p:spTree>
    <p:extLst>
      <p:ext uri="{BB962C8B-B14F-4D97-AF65-F5344CB8AC3E}">
        <p14:creationId xmlns:p14="http://schemas.microsoft.com/office/powerpoint/2010/main" val="1857467005"/>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2C4D3-8800-754A-4C86-111CA7198096}"/>
              </a:ext>
            </a:extLst>
          </p:cNvPr>
          <p:cNvSpPr>
            <a:spLocks noGrp="1"/>
          </p:cNvSpPr>
          <p:nvPr>
            <p:ph type="title"/>
          </p:nvPr>
        </p:nvSpPr>
        <p:spPr/>
        <p:txBody>
          <a:bodyPr lIns="45719" tIns="45720" rIns="45719" bIns="45720" anchor="ctr">
            <a:normAutofit/>
          </a:bodyPr>
          <a:lstStyle/>
          <a:p>
            <a:r>
              <a:rPr lang="en-GB" dirty="0"/>
              <a:t>Late 20th Century</a:t>
            </a:r>
          </a:p>
        </p:txBody>
      </p:sp>
      <p:sp>
        <p:nvSpPr>
          <p:cNvPr id="3" name="Text Placeholder 2">
            <a:extLst>
              <a:ext uri="{FF2B5EF4-FFF2-40B4-BE49-F238E27FC236}">
                <a16:creationId xmlns:a16="http://schemas.microsoft.com/office/drawing/2014/main" id="{5685B093-2447-A78B-DD33-FEC343A4F5AA}"/>
              </a:ext>
            </a:extLst>
          </p:cNvPr>
          <p:cNvSpPr>
            <a:spLocks noGrp="1"/>
          </p:cNvSpPr>
          <p:nvPr>
            <p:ph type="body" idx="1"/>
          </p:nvPr>
        </p:nvSpPr>
        <p:spPr/>
        <p:txBody>
          <a:bodyPr lIns="45719" tIns="45720" rIns="45719" bIns="45720" anchor="t">
            <a:normAutofit/>
          </a:bodyPr>
          <a:lstStyle/>
          <a:p>
            <a:r>
              <a:rPr lang="en-GB" dirty="0"/>
              <a:t>Anti-discrimination policies in 1970s</a:t>
            </a:r>
          </a:p>
          <a:p>
            <a:r>
              <a:rPr lang="en-GB" dirty="0"/>
              <a:t>Transition from personnel management to human resource management </a:t>
            </a:r>
          </a:p>
        </p:txBody>
      </p:sp>
    </p:spTree>
    <p:extLst>
      <p:ext uri="{BB962C8B-B14F-4D97-AF65-F5344CB8AC3E}">
        <p14:creationId xmlns:p14="http://schemas.microsoft.com/office/powerpoint/2010/main" val="545007919"/>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04F09-414A-85F6-0835-9E85E2ADB949}"/>
              </a:ext>
            </a:extLst>
          </p:cNvPr>
          <p:cNvSpPr>
            <a:spLocks noGrp="1"/>
          </p:cNvSpPr>
          <p:nvPr>
            <p:ph type="title"/>
          </p:nvPr>
        </p:nvSpPr>
        <p:spPr/>
        <p:txBody>
          <a:bodyPr lIns="45719" tIns="45720" rIns="45719" bIns="45720" anchor="ctr">
            <a:normAutofit/>
          </a:bodyPr>
          <a:lstStyle/>
          <a:p>
            <a:r>
              <a:rPr lang="en-GB" dirty="0"/>
              <a:t>Today</a:t>
            </a:r>
          </a:p>
        </p:txBody>
      </p:sp>
      <p:sp>
        <p:nvSpPr>
          <p:cNvPr id="3" name="Text Placeholder 2">
            <a:extLst>
              <a:ext uri="{FF2B5EF4-FFF2-40B4-BE49-F238E27FC236}">
                <a16:creationId xmlns:a16="http://schemas.microsoft.com/office/drawing/2014/main" id="{C299B251-D86B-21D9-25F2-0E2861EBFE9F}"/>
              </a:ext>
            </a:extLst>
          </p:cNvPr>
          <p:cNvSpPr>
            <a:spLocks noGrp="1"/>
          </p:cNvSpPr>
          <p:nvPr>
            <p:ph type="body" idx="1"/>
          </p:nvPr>
        </p:nvSpPr>
        <p:spPr/>
        <p:txBody>
          <a:bodyPr lIns="45719" tIns="45720" rIns="45719" bIns="45720" anchor="t">
            <a:normAutofit/>
          </a:bodyPr>
          <a:lstStyle/>
          <a:p>
            <a:r>
              <a:rPr lang="en-GB" dirty="0"/>
              <a:t>Integration of HR strategy with organisational goals and strategy</a:t>
            </a:r>
          </a:p>
          <a:p>
            <a:r>
              <a:rPr lang="en-GB" dirty="0"/>
              <a:t>Data driven decision-making</a:t>
            </a:r>
          </a:p>
          <a:p>
            <a:r>
              <a:rPr lang="en-GB" dirty="0"/>
              <a:t>Focus on talent acquisition, employer branding, diversity, and inclusion</a:t>
            </a:r>
          </a:p>
          <a:p>
            <a:r>
              <a:rPr lang="en-GB" dirty="0"/>
              <a:t>AI – automation of administrative tasks</a:t>
            </a:r>
          </a:p>
          <a:p>
            <a:r>
              <a:rPr lang="en-GB" dirty="0"/>
              <a:t>CIPD – 160,000 people professionals worldwide</a:t>
            </a:r>
          </a:p>
        </p:txBody>
      </p:sp>
    </p:spTree>
    <p:extLst>
      <p:ext uri="{BB962C8B-B14F-4D97-AF65-F5344CB8AC3E}">
        <p14:creationId xmlns:p14="http://schemas.microsoft.com/office/powerpoint/2010/main" val="2560259242"/>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1FB4E-2288-03B5-51CA-461B1A6E10BC}"/>
              </a:ext>
            </a:extLst>
          </p:cNvPr>
          <p:cNvSpPr>
            <a:spLocks noGrp="1"/>
          </p:cNvSpPr>
          <p:nvPr>
            <p:ph type="title"/>
          </p:nvPr>
        </p:nvSpPr>
        <p:spPr/>
        <p:txBody>
          <a:bodyPr lIns="45719" tIns="45720" rIns="45719" bIns="45720" anchor="ctr">
            <a:normAutofit/>
          </a:bodyPr>
          <a:lstStyle/>
          <a:p>
            <a:r>
              <a:rPr lang="en-GB" dirty="0"/>
              <a:t>Conscious Leadership</a:t>
            </a:r>
          </a:p>
        </p:txBody>
      </p:sp>
      <p:sp>
        <p:nvSpPr>
          <p:cNvPr id="3" name="Text Placeholder 2">
            <a:extLst>
              <a:ext uri="{FF2B5EF4-FFF2-40B4-BE49-F238E27FC236}">
                <a16:creationId xmlns:a16="http://schemas.microsoft.com/office/drawing/2014/main" id="{455ABF04-C93D-C2F6-94EA-1E2D82401510}"/>
              </a:ext>
            </a:extLst>
          </p:cNvPr>
          <p:cNvSpPr>
            <a:spLocks noGrp="1"/>
          </p:cNvSpPr>
          <p:nvPr>
            <p:ph type="body" idx="1"/>
          </p:nvPr>
        </p:nvSpPr>
        <p:spPr/>
        <p:txBody>
          <a:bodyPr/>
          <a:lstStyle/>
          <a:p>
            <a:endParaRPr lang="en-GB"/>
          </a:p>
        </p:txBody>
      </p:sp>
      <p:pic>
        <p:nvPicPr>
          <p:cNvPr id="4" name="Online Media 3" title="Locating Yourself - A Key to Conscious Leadership">
            <a:hlinkClick r:id="" action="ppaction://media"/>
            <a:extLst>
              <a:ext uri="{FF2B5EF4-FFF2-40B4-BE49-F238E27FC236}">
                <a16:creationId xmlns:a16="http://schemas.microsoft.com/office/drawing/2014/main" id="{AF51634F-B50E-EE9D-6813-1456D2C0F83A}"/>
              </a:ext>
            </a:extLst>
          </p:cNvPr>
          <p:cNvPicPr>
            <a:picLocks noRot="1" noChangeAspect="1"/>
          </p:cNvPicPr>
          <p:nvPr>
            <a:videoFile r:link="rId1"/>
          </p:nvPr>
        </p:nvPicPr>
        <p:blipFill>
          <a:blip r:embed="rId3"/>
          <a:stretch>
            <a:fillRect/>
          </a:stretch>
        </p:blipFill>
        <p:spPr>
          <a:xfrm>
            <a:off x="304307" y="1708108"/>
            <a:ext cx="11589706" cy="4464092"/>
          </a:xfrm>
          <a:prstGeom prst="rect">
            <a:avLst/>
          </a:prstGeom>
        </p:spPr>
      </p:pic>
    </p:spTree>
    <p:extLst>
      <p:ext uri="{BB962C8B-B14F-4D97-AF65-F5344CB8AC3E}">
        <p14:creationId xmlns:p14="http://schemas.microsoft.com/office/powerpoint/2010/main" val="2361691060"/>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F83F-62D5-2EC1-59E7-516388E4E696}"/>
              </a:ext>
            </a:extLst>
          </p:cNvPr>
          <p:cNvSpPr>
            <a:spLocks noGrp="1"/>
          </p:cNvSpPr>
          <p:nvPr>
            <p:ph type="title"/>
          </p:nvPr>
        </p:nvSpPr>
        <p:spPr/>
        <p:txBody>
          <a:bodyPr lIns="45719" tIns="45720" rIns="45719" bIns="45720" anchor="ctr">
            <a:normAutofit/>
          </a:bodyPr>
          <a:lstStyle/>
          <a:p>
            <a:r>
              <a:rPr lang="en-GB" dirty="0"/>
              <a:t>What does this video tell us about people management in organisations?</a:t>
            </a:r>
          </a:p>
        </p:txBody>
      </p:sp>
      <p:sp>
        <p:nvSpPr>
          <p:cNvPr id="3" name="Text Placeholder 2">
            <a:extLst>
              <a:ext uri="{FF2B5EF4-FFF2-40B4-BE49-F238E27FC236}">
                <a16:creationId xmlns:a16="http://schemas.microsoft.com/office/drawing/2014/main" id="{60BF9C44-61BB-AD62-9993-E824AAF698F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012712494"/>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5DA78-B716-667F-FD85-99D5D3C874BD}"/>
              </a:ext>
            </a:extLst>
          </p:cNvPr>
          <p:cNvSpPr>
            <a:spLocks noGrp="1"/>
          </p:cNvSpPr>
          <p:nvPr>
            <p:ph type="title"/>
          </p:nvPr>
        </p:nvSpPr>
        <p:spPr/>
        <p:txBody>
          <a:bodyPr lIns="45719" tIns="45720" rIns="45719" bIns="45720" anchor="ctr">
            <a:normAutofit/>
          </a:bodyPr>
          <a:lstStyle/>
          <a:p>
            <a:r>
              <a:rPr lang="en-GB" dirty="0"/>
              <a:t>Discretionary effort</a:t>
            </a:r>
          </a:p>
        </p:txBody>
      </p:sp>
      <p:sp>
        <p:nvSpPr>
          <p:cNvPr id="3" name="Text Placeholder 2">
            <a:extLst>
              <a:ext uri="{FF2B5EF4-FFF2-40B4-BE49-F238E27FC236}">
                <a16:creationId xmlns:a16="http://schemas.microsoft.com/office/drawing/2014/main" id="{81844937-09AC-F9C0-09A2-AF449BB9A208}"/>
              </a:ext>
            </a:extLst>
          </p:cNvPr>
          <p:cNvSpPr>
            <a:spLocks noGrp="1"/>
          </p:cNvSpPr>
          <p:nvPr>
            <p:ph type="body" idx="1"/>
          </p:nvPr>
        </p:nvSpPr>
        <p:spPr/>
        <p:txBody>
          <a:bodyPr lIns="45719" tIns="45720" rIns="45719" bIns="45720" anchor="t">
            <a:normAutofit/>
          </a:bodyPr>
          <a:lstStyle/>
          <a:p>
            <a:r>
              <a:rPr lang="en-GB" dirty="0"/>
              <a:t>Level of effort an employee chooses to give that exceeds the minimum required for the job</a:t>
            </a:r>
          </a:p>
          <a:p>
            <a:r>
              <a:rPr lang="en-GB" dirty="0"/>
              <a:t>Extra time, energy and enthusiasm</a:t>
            </a:r>
          </a:p>
          <a:p>
            <a:r>
              <a:rPr lang="en-GB" dirty="0"/>
              <a:t>Appears in workplaces with high trust</a:t>
            </a:r>
          </a:p>
          <a:p>
            <a:r>
              <a:rPr lang="en-GB" dirty="0"/>
              <a:t>Going the extra mile</a:t>
            </a:r>
          </a:p>
        </p:txBody>
      </p:sp>
    </p:spTree>
    <p:extLst>
      <p:ext uri="{BB962C8B-B14F-4D97-AF65-F5344CB8AC3E}">
        <p14:creationId xmlns:p14="http://schemas.microsoft.com/office/powerpoint/2010/main" val="2605981006"/>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561A6-AF97-3ED4-B6E8-2B6B4B4718F4}"/>
              </a:ext>
            </a:extLst>
          </p:cNvPr>
          <p:cNvSpPr>
            <a:spLocks noGrp="1"/>
          </p:cNvSpPr>
          <p:nvPr>
            <p:ph type="title"/>
          </p:nvPr>
        </p:nvSpPr>
        <p:spPr/>
        <p:txBody>
          <a:bodyPr lIns="45719" tIns="45720" rIns="45719" bIns="45720" anchor="ctr">
            <a:normAutofit/>
          </a:bodyPr>
          <a:lstStyle/>
          <a:p>
            <a:r>
              <a:rPr lang="en-GB" dirty="0"/>
              <a:t>How can organisations inspire this?</a:t>
            </a:r>
          </a:p>
        </p:txBody>
      </p:sp>
      <p:sp>
        <p:nvSpPr>
          <p:cNvPr id="3" name="Text Placeholder 2">
            <a:extLst>
              <a:ext uri="{FF2B5EF4-FFF2-40B4-BE49-F238E27FC236}">
                <a16:creationId xmlns:a16="http://schemas.microsoft.com/office/drawing/2014/main" id="{EB2BD054-7FFA-9469-CE15-F71CB19BE247}"/>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558763546"/>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3ED2A-C666-8315-495F-4A3FBAD134A1}"/>
              </a:ext>
            </a:extLst>
          </p:cNvPr>
          <p:cNvSpPr>
            <a:spLocks noGrp="1"/>
          </p:cNvSpPr>
          <p:nvPr>
            <p:ph type="title"/>
          </p:nvPr>
        </p:nvSpPr>
        <p:spPr/>
        <p:txBody>
          <a:bodyPr lIns="45719" tIns="45720" rIns="45719" bIns="45720" anchor="ctr">
            <a:normAutofit/>
          </a:bodyPr>
          <a:lstStyle/>
          <a:p>
            <a:r>
              <a:rPr lang="en-GB" dirty="0"/>
              <a:t>How can organisations inspire discretionary effort?</a:t>
            </a:r>
          </a:p>
        </p:txBody>
      </p:sp>
      <p:sp>
        <p:nvSpPr>
          <p:cNvPr id="3" name="Text Placeholder 2">
            <a:extLst>
              <a:ext uri="{FF2B5EF4-FFF2-40B4-BE49-F238E27FC236}">
                <a16:creationId xmlns:a16="http://schemas.microsoft.com/office/drawing/2014/main" id="{EAAF0AEF-D6E1-D29F-9067-E378EC62BE80}"/>
              </a:ext>
            </a:extLst>
          </p:cNvPr>
          <p:cNvSpPr>
            <a:spLocks noGrp="1"/>
          </p:cNvSpPr>
          <p:nvPr>
            <p:ph type="body" idx="1"/>
          </p:nvPr>
        </p:nvSpPr>
        <p:spPr/>
        <p:txBody>
          <a:bodyPr lIns="45719" tIns="45720" rIns="45719" bIns="45720" anchor="t">
            <a:normAutofit/>
          </a:bodyPr>
          <a:lstStyle/>
          <a:p>
            <a:r>
              <a:rPr lang="en-GB"/>
              <a:t>Build a strong culture and purpose</a:t>
            </a:r>
          </a:p>
          <a:p>
            <a:r>
              <a:rPr lang="en-GB"/>
              <a:t>Autonomy and growth opportunities</a:t>
            </a:r>
          </a:p>
          <a:p>
            <a:r>
              <a:rPr lang="en-GB"/>
              <a:t>Reward and recognition</a:t>
            </a:r>
          </a:p>
          <a:p>
            <a:r>
              <a:rPr lang="en-GB"/>
              <a:t>Positive work environment</a:t>
            </a:r>
          </a:p>
          <a:p>
            <a:r>
              <a:rPr lang="en-GB" dirty="0"/>
              <a:t>HR policies and procedures</a:t>
            </a:r>
          </a:p>
        </p:txBody>
      </p:sp>
    </p:spTree>
    <p:extLst>
      <p:ext uri="{BB962C8B-B14F-4D97-AF65-F5344CB8AC3E}">
        <p14:creationId xmlns:p14="http://schemas.microsoft.com/office/powerpoint/2010/main" val="2196630871"/>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481F8-A827-62BD-6980-F12D47139718}"/>
              </a:ext>
            </a:extLst>
          </p:cNvPr>
          <p:cNvSpPr>
            <a:spLocks noGrp="1"/>
          </p:cNvSpPr>
          <p:nvPr>
            <p:ph type="title"/>
          </p:nvPr>
        </p:nvSpPr>
        <p:spPr/>
        <p:txBody>
          <a:bodyPr lIns="45719" tIns="45720" rIns="45719" bIns="45720" anchor="ctr">
            <a:normAutofit/>
          </a:bodyPr>
          <a:lstStyle/>
          <a:p>
            <a:r>
              <a:rPr lang="en-GB" dirty="0"/>
              <a:t>CIPD Good Work Index</a:t>
            </a:r>
          </a:p>
        </p:txBody>
      </p:sp>
      <p:sp>
        <p:nvSpPr>
          <p:cNvPr id="3" name="Text Placeholder 2">
            <a:extLst>
              <a:ext uri="{FF2B5EF4-FFF2-40B4-BE49-F238E27FC236}">
                <a16:creationId xmlns:a16="http://schemas.microsoft.com/office/drawing/2014/main" id="{1CAAA497-2F77-869A-8285-0CA0829E770D}"/>
              </a:ext>
            </a:extLst>
          </p:cNvPr>
          <p:cNvSpPr>
            <a:spLocks noGrp="1"/>
          </p:cNvSpPr>
          <p:nvPr>
            <p:ph type="body" idx="1"/>
          </p:nvPr>
        </p:nvSpPr>
        <p:spPr/>
        <p:txBody>
          <a:bodyPr lIns="45719" tIns="45720" rIns="45719" bIns="45720" anchor="t">
            <a:normAutofit fontScale="92500" lnSpcReduction="20000"/>
          </a:bodyPr>
          <a:lstStyle/>
          <a:p>
            <a:r>
              <a:rPr lang="en-GB" dirty="0"/>
              <a:t>Annual benchmark of job quality in the UK</a:t>
            </a:r>
          </a:p>
          <a:p>
            <a:r>
              <a:rPr lang="en-GB" dirty="0"/>
              <a:t>Seven dimensions </a:t>
            </a:r>
          </a:p>
          <a:p>
            <a:pPr lvl="1">
              <a:buFont typeface="Courier New"/>
              <a:buChar char="o"/>
            </a:pPr>
            <a:r>
              <a:rPr lang="en-GB"/>
              <a:t>Pay and benefits</a:t>
            </a:r>
          </a:p>
          <a:p>
            <a:pPr lvl="1">
              <a:buFont typeface="Courier New"/>
              <a:buChar char="o"/>
            </a:pPr>
            <a:r>
              <a:rPr lang="en-GB"/>
              <a:t>Contracts</a:t>
            </a:r>
            <a:endParaRPr lang="en-GB" dirty="0"/>
          </a:p>
          <a:p>
            <a:pPr lvl="1">
              <a:buFont typeface="Courier New"/>
              <a:buChar char="o"/>
            </a:pPr>
            <a:r>
              <a:rPr lang="en-GB"/>
              <a:t>Work-life balance</a:t>
            </a:r>
          </a:p>
          <a:p>
            <a:pPr lvl="1">
              <a:buFont typeface="Courier New"/>
              <a:buChar char="o"/>
            </a:pPr>
            <a:r>
              <a:rPr lang="en-GB" dirty="0"/>
              <a:t>Job design</a:t>
            </a:r>
          </a:p>
          <a:p>
            <a:pPr lvl="1">
              <a:buFont typeface="Courier New"/>
              <a:buChar char="o"/>
            </a:pPr>
            <a:r>
              <a:rPr lang="en-GB" dirty="0"/>
              <a:t>Relationships</a:t>
            </a:r>
          </a:p>
          <a:p>
            <a:pPr lvl="1">
              <a:buFont typeface="Courier New"/>
              <a:buChar char="o"/>
            </a:pPr>
            <a:r>
              <a:rPr lang="en-GB"/>
              <a:t>Employee voice</a:t>
            </a:r>
          </a:p>
          <a:p>
            <a:pPr lvl="1">
              <a:buFont typeface="Courier New"/>
              <a:buChar char="o"/>
            </a:pPr>
            <a:r>
              <a:rPr lang="en-GB" dirty="0"/>
              <a:t>Health and wellbeing</a:t>
            </a:r>
          </a:p>
        </p:txBody>
      </p:sp>
    </p:spTree>
    <p:extLst>
      <p:ext uri="{BB962C8B-B14F-4D97-AF65-F5344CB8AC3E}">
        <p14:creationId xmlns:p14="http://schemas.microsoft.com/office/powerpoint/2010/main" val="4085434092"/>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A1A84-BB43-B091-4144-7AB0EB04B9E8}"/>
              </a:ext>
            </a:extLst>
          </p:cNvPr>
          <p:cNvSpPr>
            <a:spLocks noGrp="1"/>
          </p:cNvSpPr>
          <p:nvPr>
            <p:ph type="title"/>
          </p:nvPr>
        </p:nvSpPr>
        <p:spPr/>
        <p:txBody>
          <a:bodyPr lIns="45719" tIns="45720" rIns="45719" bIns="45720" anchor="ctr">
            <a:normAutofit/>
          </a:bodyPr>
          <a:lstStyle/>
          <a:p>
            <a:r>
              <a:rPr lang="en-GB" dirty="0"/>
              <a:t>Psychological Contract</a:t>
            </a:r>
          </a:p>
        </p:txBody>
      </p:sp>
      <p:sp>
        <p:nvSpPr>
          <p:cNvPr id="3" name="Text Placeholder 2">
            <a:extLst>
              <a:ext uri="{FF2B5EF4-FFF2-40B4-BE49-F238E27FC236}">
                <a16:creationId xmlns:a16="http://schemas.microsoft.com/office/drawing/2014/main" id="{94F5D93E-95F3-6415-D99D-DFE1A1CBCEBC}"/>
              </a:ext>
            </a:extLst>
          </p:cNvPr>
          <p:cNvSpPr>
            <a:spLocks noGrp="1"/>
          </p:cNvSpPr>
          <p:nvPr>
            <p:ph type="body" idx="1"/>
          </p:nvPr>
        </p:nvSpPr>
        <p:spPr/>
        <p:txBody>
          <a:bodyPr lIns="45719" tIns="45720" rIns="45719" bIns="45720" anchor="t">
            <a:normAutofit/>
          </a:bodyPr>
          <a:lstStyle/>
          <a:p>
            <a:r>
              <a:rPr lang="en-GB" dirty="0"/>
              <a:t>Everyone has a contract of employment – what is the psychological contract and why is it important?</a:t>
            </a:r>
          </a:p>
        </p:txBody>
      </p:sp>
    </p:spTree>
    <p:extLst>
      <p:ext uri="{BB962C8B-B14F-4D97-AF65-F5344CB8AC3E}">
        <p14:creationId xmlns:p14="http://schemas.microsoft.com/office/powerpoint/2010/main" val="1822044325"/>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AA3FC-E926-370D-3F8F-2C8330F4A427}"/>
              </a:ext>
            </a:extLst>
          </p:cNvPr>
          <p:cNvSpPr>
            <a:spLocks noGrp="1"/>
          </p:cNvSpPr>
          <p:nvPr>
            <p:ph type="title"/>
          </p:nvPr>
        </p:nvSpPr>
        <p:spPr/>
        <p:txBody>
          <a:bodyPr lIns="45719" tIns="45720" rIns="45719" bIns="45720" anchor="ctr">
            <a:normAutofit/>
          </a:bodyPr>
          <a:lstStyle/>
          <a:p>
            <a:r>
              <a:rPr lang="en-GB"/>
              <a:t>Psychological</a:t>
            </a:r>
            <a:r>
              <a:rPr lang="en-GB" dirty="0"/>
              <a:t> contract</a:t>
            </a:r>
          </a:p>
        </p:txBody>
      </p:sp>
      <p:sp>
        <p:nvSpPr>
          <p:cNvPr id="3" name="Text Placeholder 2">
            <a:extLst>
              <a:ext uri="{FF2B5EF4-FFF2-40B4-BE49-F238E27FC236}">
                <a16:creationId xmlns:a16="http://schemas.microsoft.com/office/drawing/2014/main" id="{617164A5-EF67-C842-2BB1-9AF19D431897}"/>
              </a:ext>
            </a:extLst>
          </p:cNvPr>
          <p:cNvSpPr>
            <a:spLocks noGrp="1"/>
          </p:cNvSpPr>
          <p:nvPr>
            <p:ph type="body" idx="1"/>
          </p:nvPr>
        </p:nvSpPr>
        <p:spPr/>
        <p:txBody>
          <a:bodyPr/>
          <a:lstStyle/>
          <a:p>
            <a:endParaRPr lang="en-GB"/>
          </a:p>
        </p:txBody>
      </p:sp>
      <p:pic>
        <p:nvPicPr>
          <p:cNvPr id="4" name="Picture 3" descr="A green background with white text&#10;&#10;AI-generated content may be incorrect.">
            <a:extLst>
              <a:ext uri="{FF2B5EF4-FFF2-40B4-BE49-F238E27FC236}">
                <a16:creationId xmlns:a16="http://schemas.microsoft.com/office/drawing/2014/main" id="{7C441D4A-11C7-48C5-BF89-A1C54A2D9D67}"/>
              </a:ext>
            </a:extLst>
          </p:cNvPr>
          <p:cNvPicPr>
            <a:picLocks noChangeAspect="1"/>
          </p:cNvPicPr>
          <p:nvPr/>
        </p:nvPicPr>
        <p:blipFill>
          <a:blip r:embed="rId2"/>
          <a:stretch>
            <a:fillRect/>
          </a:stretch>
        </p:blipFill>
        <p:spPr>
          <a:xfrm>
            <a:off x="5331" y="1153657"/>
            <a:ext cx="12180340" cy="5708339"/>
          </a:xfrm>
          <a:prstGeom prst="rect">
            <a:avLst/>
          </a:prstGeom>
        </p:spPr>
      </p:pic>
    </p:spTree>
    <p:extLst>
      <p:ext uri="{BB962C8B-B14F-4D97-AF65-F5344CB8AC3E}">
        <p14:creationId xmlns:p14="http://schemas.microsoft.com/office/powerpoint/2010/main" val="3275208318"/>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389E3-0DEA-9B2E-1520-807AC89D811B}"/>
              </a:ext>
            </a:extLst>
          </p:cNvPr>
          <p:cNvSpPr>
            <a:spLocks noGrp="1"/>
          </p:cNvSpPr>
          <p:nvPr>
            <p:ph type="title"/>
          </p:nvPr>
        </p:nvSpPr>
        <p:spPr/>
        <p:txBody>
          <a:bodyPr lIns="45719" tIns="45720" rIns="45719" bIns="45720" anchor="ctr">
            <a:normAutofit/>
          </a:bodyPr>
          <a:lstStyle/>
          <a:p>
            <a:r>
              <a:rPr lang="en-GB" dirty="0"/>
              <a:t>Features</a:t>
            </a:r>
          </a:p>
        </p:txBody>
      </p:sp>
      <p:sp>
        <p:nvSpPr>
          <p:cNvPr id="3" name="Text Placeholder 2">
            <a:extLst>
              <a:ext uri="{FF2B5EF4-FFF2-40B4-BE49-F238E27FC236}">
                <a16:creationId xmlns:a16="http://schemas.microsoft.com/office/drawing/2014/main" id="{C4395677-F2D2-8A99-5D55-4498FB785EDB}"/>
              </a:ext>
            </a:extLst>
          </p:cNvPr>
          <p:cNvSpPr>
            <a:spLocks noGrp="1"/>
          </p:cNvSpPr>
          <p:nvPr>
            <p:ph type="body" idx="1"/>
          </p:nvPr>
        </p:nvSpPr>
        <p:spPr/>
        <p:txBody>
          <a:bodyPr lIns="45719" tIns="45720" rIns="45719" bIns="45720" anchor="t">
            <a:normAutofit lnSpcReduction="10000"/>
          </a:bodyPr>
          <a:lstStyle/>
          <a:p>
            <a:r>
              <a:rPr lang="en-GB" dirty="0"/>
              <a:t>Unspoken expectations and understanding that develop through daily interactions</a:t>
            </a:r>
          </a:p>
          <a:p>
            <a:r>
              <a:rPr lang="en-GB" dirty="0"/>
              <a:t>Two way commitment: both employer and employee have perceptions </a:t>
            </a:r>
            <a:r>
              <a:rPr lang="en-GB"/>
              <a:t>about their commitments and what they expect in return</a:t>
            </a:r>
            <a:endParaRPr lang="en-GB" dirty="0"/>
          </a:p>
          <a:p>
            <a:r>
              <a:rPr lang="en-GB" dirty="0"/>
              <a:t>Dynamic</a:t>
            </a:r>
          </a:p>
          <a:p>
            <a:r>
              <a:rPr lang="en-GB" dirty="0"/>
              <a:t>Influences discretionary behaviour, performance</a:t>
            </a:r>
          </a:p>
          <a:p>
            <a:r>
              <a:rPr lang="en-GB" dirty="0"/>
              <a:t>Expectations: job security, opportunities, fair pay and benefits, company reputation, contribution to society</a:t>
            </a:r>
          </a:p>
        </p:txBody>
      </p:sp>
    </p:spTree>
    <p:extLst>
      <p:ext uri="{BB962C8B-B14F-4D97-AF65-F5344CB8AC3E}">
        <p14:creationId xmlns:p14="http://schemas.microsoft.com/office/powerpoint/2010/main" val="1839930523"/>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1A37C-FE9B-C1AE-D46B-6188AFC202C7}"/>
              </a:ext>
            </a:extLst>
          </p:cNvPr>
          <p:cNvSpPr>
            <a:spLocks noGrp="1"/>
          </p:cNvSpPr>
          <p:nvPr>
            <p:ph type="title"/>
          </p:nvPr>
        </p:nvSpPr>
        <p:spPr/>
        <p:txBody>
          <a:bodyPr lIns="45719" tIns="45720" rIns="45719" bIns="45720" anchor="ctr">
            <a:normAutofit/>
          </a:bodyPr>
          <a:lstStyle/>
          <a:p>
            <a:r>
              <a:rPr lang="en-GB" dirty="0"/>
              <a:t>Breaches of the contract</a:t>
            </a:r>
          </a:p>
        </p:txBody>
      </p:sp>
      <p:sp>
        <p:nvSpPr>
          <p:cNvPr id="3" name="Text Placeholder 2">
            <a:extLst>
              <a:ext uri="{FF2B5EF4-FFF2-40B4-BE49-F238E27FC236}">
                <a16:creationId xmlns:a16="http://schemas.microsoft.com/office/drawing/2014/main" id="{1673C071-5304-3F7C-9320-175485CBDADF}"/>
              </a:ext>
            </a:extLst>
          </p:cNvPr>
          <p:cNvSpPr>
            <a:spLocks noGrp="1"/>
          </p:cNvSpPr>
          <p:nvPr>
            <p:ph type="body" idx="1"/>
          </p:nvPr>
        </p:nvSpPr>
        <p:spPr/>
        <p:txBody>
          <a:bodyPr lIns="45719" tIns="45720" rIns="45719" bIns="45720" anchor="t">
            <a:normAutofit/>
          </a:bodyPr>
          <a:lstStyle/>
          <a:p>
            <a:r>
              <a:rPr lang="en-GB" dirty="0"/>
              <a:t>Conflict – informal and formal</a:t>
            </a:r>
          </a:p>
          <a:p>
            <a:r>
              <a:rPr lang="en-GB" dirty="0"/>
              <a:t>Stress</a:t>
            </a:r>
          </a:p>
          <a:p>
            <a:r>
              <a:rPr lang="en-GB" dirty="0"/>
              <a:t>Turnover of staff</a:t>
            </a:r>
          </a:p>
          <a:p>
            <a:r>
              <a:rPr lang="en-GB"/>
              <a:t>Lower job satisfaction</a:t>
            </a:r>
            <a:endParaRPr lang="en-GB" dirty="0"/>
          </a:p>
          <a:p>
            <a:r>
              <a:rPr lang="en-GB"/>
              <a:t>Lower work engagement</a:t>
            </a:r>
          </a:p>
          <a:p>
            <a:r>
              <a:rPr lang="en-GB"/>
              <a:t>Workplace deviance</a:t>
            </a:r>
            <a:endParaRPr lang="en-GB" dirty="0"/>
          </a:p>
          <a:p>
            <a:r>
              <a:rPr lang="en-GB" dirty="0"/>
              <a:t>Decreased organisational citizenship</a:t>
            </a:r>
          </a:p>
        </p:txBody>
      </p:sp>
    </p:spTree>
    <p:extLst>
      <p:ext uri="{BB962C8B-B14F-4D97-AF65-F5344CB8AC3E}">
        <p14:creationId xmlns:p14="http://schemas.microsoft.com/office/powerpoint/2010/main" val="2926094509"/>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A892-5513-5457-FAB7-0EF57BD241E2}"/>
              </a:ext>
            </a:extLst>
          </p:cNvPr>
          <p:cNvSpPr>
            <a:spLocks noGrp="1"/>
          </p:cNvSpPr>
          <p:nvPr>
            <p:ph type="title"/>
          </p:nvPr>
        </p:nvSpPr>
        <p:spPr/>
        <p:txBody>
          <a:bodyPr lIns="45719" tIns="45720" rIns="45719" bIns="45720" anchor="ctr">
            <a:normAutofit/>
          </a:bodyPr>
          <a:lstStyle/>
          <a:p>
            <a:r>
              <a:rPr lang="en-GB" dirty="0"/>
              <a:t>Competitive advantage</a:t>
            </a:r>
          </a:p>
        </p:txBody>
      </p:sp>
      <p:sp>
        <p:nvSpPr>
          <p:cNvPr id="3" name="Text Placeholder 2">
            <a:extLst>
              <a:ext uri="{FF2B5EF4-FFF2-40B4-BE49-F238E27FC236}">
                <a16:creationId xmlns:a16="http://schemas.microsoft.com/office/drawing/2014/main" id="{16243F36-33B4-0D21-4A2E-6F66939759A1}"/>
              </a:ext>
            </a:extLst>
          </p:cNvPr>
          <p:cNvSpPr>
            <a:spLocks noGrp="1"/>
          </p:cNvSpPr>
          <p:nvPr>
            <p:ph type="body" idx="1"/>
          </p:nvPr>
        </p:nvSpPr>
        <p:spPr/>
        <p:txBody>
          <a:bodyPr/>
          <a:lstStyle/>
          <a:p>
            <a:endParaRPr lang="en-GB"/>
          </a:p>
        </p:txBody>
      </p:sp>
      <p:pic>
        <p:nvPicPr>
          <p:cNvPr id="5" name="Picture 4">
            <a:extLst>
              <a:ext uri="{FF2B5EF4-FFF2-40B4-BE49-F238E27FC236}">
                <a16:creationId xmlns:a16="http://schemas.microsoft.com/office/drawing/2014/main" id="{B6E2FEFA-F664-BF1F-1CE9-7FDDED25F7E1}"/>
              </a:ext>
            </a:extLst>
          </p:cNvPr>
          <p:cNvPicPr>
            <a:picLocks noChangeAspect="1"/>
          </p:cNvPicPr>
          <p:nvPr/>
        </p:nvPicPr>
        <p:blipFill>
          <a:blip r:embed="rId2"/>
          <a:stretch>
            <a:fillRect/>
          </a:stretch>
        </p:blipFill>
        <p:spPr>
          <a:xfrm>
            <a:off x="1671" y="1701132"/>
            <a:ext cx="12175289" cy="4150894"/>
          </a:xfrm>
          <a:prstGeom prst="rect">
            <a:avLst/>
          </a:prstGeom>
        </p:spPr>
      </p:pic>
    </p:spTree>
    <p:extLst>
      <p:ext uri="{BB962C8B-B14F-4D97-AF65-F5344CB8AC3E}">
        <p14:creationId xmlns:p14="http://schemas.microsoft.com/office/powerpoint/2010/main" val="1084705943"/>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596A6-7E1F-D028-54B3-AF5EA20F5D22}"/>
              </a:ext>
            </a:extLst>
          </p:cNvPr>
          <p:cNvSpPr>
            <a:spLocks noGrp="1"/>
          </p:cNvSpPr>
          <p:nvPr>
            <p:ph type="title"/>
          </p:nvPr>
        </p:nvSpPr>
        <p:spPr/>
        <p:txBody>
          <a:bodyPr lIns="45719" tIns="45720" rIns="45719" bIns="45720" anchor="ctr">
            <a:normAutofit/>
          </a:bodyPr>
          <a:lstStyle/>
          <a:p>
            <a:r>
              <a:rPr lang="en-GB" dirty="0"/>
              <a:t>Competitive advantage through people</a:t>
            </a:r>
          </a:p>
        </p:txBody>
      </p:sp>
      <p:sp>
        <p:nvSpPr>
          <p:cNvPr id="3" name="Text Placeholder 2">
            <a:extLst>
              <a:ext uri="{FF2B5EF4-FFF2-40B4-BE49-F238E27FC236}">
                <a16:creationId xmlns:a16="http://schemas.microsoft.com/office/drawing/2014/main" id="{679FAB77-D561-2F27-8B3D-589DA24E80B4}"/>
              </a:ext>
            </a:extLst>
          </p:cNvPr>
          <p:cNvSpPr>
            <a:spLocks noGrp="1"/>
          </p:cNvSpPr>
          <p:nvPr>
            <p:ph type="body" idx="1"/>
          </p:nvPr>
        </p:nvSpPr>
        <p:spPr/>
        <p:txBody>
          <a:bodyPr lIns="45719" tIns="45720" rIns="45719" bIns="45720" anchor="t">
            <a:normAutofit/>
          </a:bodyPr>
          <a:lstStyle/>
          <a:p>
            <a:r>
              <a:rPr lang="en-GB" dirty="0"/>
              <a:t>Strategic </a:t>
            </a:r>
            <a:r>
              <a:rPr lang="en-GB"/>
              <a:t>integration of HR strategy and organisational strategy</a:t>
            </a:r>
            <a:endParaRPr lang="en-US"/>
          </a:p>
          <a:p>
            <a:r>
              <a:rPr lang="en-GB" dirty="0"/>
              <a:t>Talent acquisition </a:t>
            </a:r>
          </a:p>
          <a:p>
            <a:r>
              <a:rPr lang="en-GB" dirty="0"/>
              <a:t>Employee development</a:t>
            </a:r>
          </a:p>
          <a:p>
            <a:r>
              <a:rPr lang="en-GB" dirty="0"/>
              <a:t>Performance management</a:t>
            </a:r>
          </a:p>
          <a:p>
            <a:r>
              <a:rPr lang="en-GB" dirty="0"/>
              <a:t>Culture and leadership</a:t>
            </a:r>
          </a:p>
          <a:p>
            <a:r>
              <a:rPr lang="en-GB" dirty="0"/>
              <a:t>Retention</a:t>
            </a:r>
          </a:p>
        </p:txBody>
      </p:sp>
    </p:spTree>
    <p:extLst>
      <p:ext uri="{BB962C8B-B14F-4D97-AF65-F5344CB8AC3E}">
        <p14:creationId xmlns:p14="http://schemas.microsoft.com/office/powerpoint/2010/main" val="1664996791"/>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D88-286A-5181-8E7F-4D32CE16DF6A}"/>
              </a:ext>
            </a:extLst>
          </p:cNvPr>
          <p:cNvSpPr>
            <a:spLocks noGrp="1"/>
          </p:cNvSpPr>
          <p:nvPr>
            <p:ph type="title"/>
          </p:nvPr>
        </p:nvSpPr>
        <p:spPr/>
        <p:txBody>
          <a:bodyPr lIns="45719" tIns="45720" rIns="45719" bIns="45720" anchor="ctr">
            <a:normAutofit/>
          </a:bodyPr>
          <a:lstStyle/>
          <a:p>
            <a:r>
              <a:rPr lang="en-GB" dirty="0"/>
              <a:t>Vertical integration of HR strategy</a:t>
            </a:r>
          </a:p>
        </p:txBody>
      </p:sp>
      <p:sp>
        <p:nvSpPr>
          <p:cNvPr id="3" name="Text Placeholder 2">
            <a:extLst>
              <a:ext uri="{FF2B5EF4-FFF2-40B4-BE49-F238E27FC236}">
                <a16:creationId xmlns:a16="http://schemas.microsoft.com/office/drawing/2014/main" id="{1EE8B797-0C2D-D7A4-9D35-C747494E52B5}"/>
              </a:ext>
            </a:extLst>
          </p:cNvPr>
          <p:cNvSpPr>
            <a:spLocks noGrp="1"/>
          </p:cNvSpPr>
          <p:nvPr>
            <p:ph type="body" idx="1"/>
          </p:nvPr>
        </p:nvSpPr>
        <p:spPr/>
        <p:txBody>
          <a:bodyPr lIns="45719" tIns="45720" rIns="45719" bIns="45720" anchor="t">
            <a:normAutofit/>
          </a:bodyPr>
          <a:lstStyle/>
          <a:p>
            <a:r>
              <a:rPr lang="en-GB"/>
              <a:t>Understanding of strategic business objectives</a:t>
            </a:r>
            <a:endParaRPr lang="en-US"/>
          </a:p>
          <a:p>
            <a:r>
              <a:rPr lang="en-GB"/>
              <a:t>Workforce planning</a:t>
            </a:r>
          </a:p>
          <a:p>
            <a:r>
              <a:rPr lang="en-GB" dirty="0"/>
              <a:t>Talent Acquistion and succession planning</a:t>
            </a:r>
          </a:p>
          <a:p>
            <a:r>
              <a:rPr lang="en-GB" dirty="0"/>
              <a:t>Performance management</a:t>
            </a:r>
          </a:p>
        </p:txBody>
      </p:sp>
    </p:spTree>
    <p:extLst>
      <p:ext uri="{BB962C8B-B14F-4D97-AF65-F5344CB8AC3E}">
        <p14:creationId xmlns:p14="http://schemas.microsoft.com/office/powerpoint/2010/main" val="2138694677"/>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45AF8-0AE5-2D3D-BC1E-E00916457050}"/>
              </a:ext>
            </a:extLst>
          </p:cNvPr>
          <p:cNvSpPr>
            <a:spLocks noGrp="1"/>
          </p:cNvSpPr>
          <p:nvPr>
            <p:ph type="title"/>
          </p:nvPr>
        </p:nvSpPr>
        <p:spPr/>
        <p:txBody>
          <a:bodyPr lIns="45719" tIns="45720" rIns="45719" bIns="45720" anchor="ctr">
            <a:normAutofit/>
          </a:bodyPr>
          <a:lstStyle/>
          <a:p>
            <a:r>
              <a:rPr lang="en-GB" dirty="0"/>
              <a:t>Horizontal integration</a:t>
            </a:r>
          </a:p>
        </p:txBody>
      </p:sp>
      <p:sp>
        <p:nvSpPr>
          <p:cNvPr id="3" name="Text Placeholder 2">
            <a:extLst>
              <a:ext uri="{FF2B5EF4-FFF2-40B4-BE49-F238E27FC236}">
                <a16:creationId xmlns:a16="http://schemas.microsoft.com/office/drawing/2014/main" id="{C2C392D9-31C5-B90F-2D2F-D40E3A94D39D}"/>
              </a:ext>
            </a:extLst>
          </p:cNvPr>
          <p:cNvSpPr>
            <a:spLocks noGrp="1"/>
          </p:cNvSpPr>
          <p:nvPr>
            <p:ph type="body" idx="1"/>
          </p:nvPr>
        </p:nvSpPr>
        <p:spPr/>
        <p:txBody>
          <a:bodyPr lIns="45719" tIns="45720" rIns="45719" bIns="45720" anchor="t">
            <a:normAutofit/>
          </a:bodyPr>
          <a:lstStyle/>
          <a:p>
            <a:r>
              <a:rPr lang="en-GB" dirty="0"/>
              <a:t>Aligning of HR policies and procedures with each other</a:t>
            </a:r>
          </a:p>
          <a:p>
            <a:r>
              <a:rPr lang="en-GB" dirty="0"/>
              <a:t>Competency frameworks</a:t>
            </a:r>
          </a:p>
          <a:p>
            <a:r>
              <a:rPr lang="en-GB" dirty="0"/>
              <a:t>Talent management strategies</a:t>
            </a:r>
          </a:p>
        </p:txBody>
      </p:sp>
    </p:spTree>
    <p:extLst>
      <p:ext uri="{BB962C8B-B14F-4D97-AF65-F5344CB8AC3E}">
        <p14:creationId xmlns:p14="http://schemas.microsoft.com/office/powerpoint/2010/main" val="1689906305"/>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8695F-9990-5876-C58F-E0B8398A98E5}"/>
              </a:ext>
            </a:extLst>
          </p:cNvPr>
          <p:cNvSpPr>
            <a:spLocks noGrp="1"/>
          </p:cNvSpPr>
          <p:nvPr>
            <p:ph type="title"/>
          </p:nvPr>
        </p:nvSpPr>
        <p:spPr/>
        <p:txBody>
          <a:bodyPr lIns="45719" tIns="45720" rIns="45719" bIns="45720" anchor="ctr">
            <a:normAutofit/>
          </a:bodyPr>
          <a:lstStyle/>
          <a:p>
            <a:r>
              <a:rPr lang="en-GB" dirty="0"/>
              <a:t>Main challenges</a:t>
            </a:r>
          </a:p>
        </p:txBody>
      </p:sp>
      <p:sp>
        <p:nvSpPr>
          <p:cNvPr id="3" name="Text Placeholder 2">
            <a:extLst>
              <a:ext uri="{FF2B5EF4-FFF2-40B4-BE49-F238E27FC236}">
                <a16:creationId xmlns:a16="http://schemas.microsoft.com/office/drawing/2014/main" id="{22DADA61-EA37-366B-F851-FCEDFEADEB0E}"/>
              </a:ext>
            </a:extLst>
          </p:cNvPr>
          <p:cNvSpPr>
            <a:spLocks noGrp="1"/>
          </p:cNvSpPr>
          <p:nvPr>
            <p:ph type="body" idx="1"/>
          </p:nvPr>
        </p:nvSpPr>
        <p:spPr/>
        <p:txBody>
          <a:bodyPr lIns="45719" tIns="45720" rIns="45719" bIns="45720" anchor="t">
            <a:normAutofit/>
          </a:bodyPr>
          <a:lstStyle/>
          <a:p>
            <a:r>
              <a:rPr lang="en-GB" dirty="0"/>
              <a:t>It's difficult!</a:t>
            </a:r>
          </a:p>
          <a:p>
            <a:r>
              <a:rPr lang="en-GB"/>
              <a:t>Consistent communication</a:t>
            </a:r>
            <a:endParaRPr lang="en-GB" dirty="0"/>
          </a:p>
          <a:p>
            <a:r>
              <a:rPr lang="en-GB"/>
              <a:t>Managing change and resistance</a:t>
            </a:r>
            <a:endParaRPr lang="en-GB" dirty="0"/>
          </a:p>
          <a:p>
            <a:r>
              <a:rPr lang="en-GB"/>
              <a:t>Perceptions of HR</a:t>
            </a:r>
            <a:endParaRPr lang="en-GB" dirty="0"/>
          </a:p>
          <a:p>
            <a:r>
              <a:rPr lang="en-GB" dirty="0"/>
              <a:t>Overcoming silos</a:t>
            </a:r>
          </a:p>
          <a:p>
            <a:r>
              <a:rPr lang="en-GB" dirty="0"/>
              <a:t>HR's understanding of operational priorities</a:t>
            </a:r>
          </a:p>
          <a:p>
            <a:r>
              <a:rPr lang="en-GB" dirty="0"/>
              <a:t>And probably more!</a:t>
            </a:r>
          </a:p>
        </p:txBody>
      </p:sp>
    </p:spTree>
    <p:extLst>
      <p:ext uri="{BB962C8B-B14F-4D97-AF65-F5344CB8AC3E}">
        <p14:creationId xmlns:p14="http://schemas.microsoft.com/office/powerpoint/2010/main" val="2301221253"/>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A98FF-7FFA-0197-FAED-73D086FB8CA1}"/>
              </a:ext>
            </a:extLst>
          </p:cNvPr>
          <p:cNvSpPr>
            <a:spLocks noGrp="1"/>
          </p:cNvSpPr>
          <p:nvPr>
            <p:ph type="title"/>
          </p:nvPr>
        </p:nvSpPr>
        <p:spPr/>
        <p:txBody>
          <a:bodyPr lIns="45719" tIns="45720" rIns="45719" bIns="45720" anchor="ctr">
            <a:normAutofit/>
          </a:bodyPr>
          <a:lstStyle/>
          <a:p>
            <a:r>
              <a:rPr lang="en-GB" dirty="0"/>
              <a:t>Personnel v strategic HR</a:t>
            </a:r>
          </a:p>
        </p:txBody>
      </p:sp>
      <p:sp>
        <p:nvSpPr>
          <p:cNvPr id="3" name="Text Placeholder 2">
            <a:extLst>
              <a:ext uri="{FF2B5EF4-FFF2-40B4-BE49-F238E27FC236}">
                <a16:creationId xmlns:a16="http://schemas.microsoft.com/office/drawing/2014/main" id="{FDA1AD1E-7364-3770-D513-8394BF44D631}"/>
              </a:ext>
            </a:extLst>
          </p:cNvPr>
          <p:cNvSpPr>
            <a:spLocks noGrp="1"/>
          </p:cNvSpPr>
          <p:nvPr>
            <p:ph type="body" idx="1"/>
          </p:nvPr>
        </p:nvSpPr>
        <p:spPr/>
        <p:txBody>
          <a:bodyPr lIns="45719" tIns="45720" rIns="45719" bIns="45720" anchor="t">
            <a:normAutofit/>
          </a:bodyPr>
          <a:lstStyle/>
          <a:p>
            <a:r>
              <a:rPr lang="en-GB" dirty="0"/>
              <a:t>Schuler (1992): largely about the integration and adaptation. Its concern is to ensure that HR management is fully integrated with the strategy and strategic needs of the firm and HR policies are cohere both across policy areas and hierarchies and that HR practices are adjusted, accepted and used by line managers and employees</a:t>
            </a:r>
          </a:p>
          <a:p>
            <a:r>
              <a:rPr lang="en-GB"/>
              <a:t>Boxall (1996) the interface between HRM and strategic management</a:t>
            </a:r>
          </a:p>
          <a:p>
            <a:r>
              <a:rPr lang="en-GB" dirty="0"/>
              <a:t>Schuler and Jackson (2007) linking people with the firm</a:t>
            </a:r>
          </a:p>
        </p:txBody>
      </p:sp>
    </p:spTree>
    <p:extLst>
      <p:ext uri="{BB962C8B-B14F-4D97-AF65-F5344CB8AC3E}">
        <p14:creationId xmlns:p14="http://schemas.microsoft.com/office/powerpoint/2010/main" val="579262306"/>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9E70-4C6D-96A0-66A2-D266A0306085}"/>
              </a:ext>
            </a:extLst>
          </p:cNvPr>
          <p:cNvSpPr>
            <a:spLocks noGrp="1"/>
          </p:cNvSpPr>
          <p:nvPr>
            <p:ph type="title"/>
          </p:nvPr>
        </p:nvSpPr>
        <p:spPr/>
        <p:txBody>
          <a:bodyPr lIns="45719" tIns="45720" rIns="45719" bIns="45720" anchor="ctr">
            <a:normAutofit/>
          </a:bodyPr>
          <a:lstStyle/>
          <a:p>
            <a:r>
              <a:rPr lang="en-GB" dirty="0"/>
              <a:t>Case study </a:t>
            </a:r>
          </a:p>
        </p:txBody>
      </p:sp>
      <p:sp>
        <p:nvSpPr>
          <p:cNvPr id="3" name="Text Placeholder 2">
            <a:extLst>
              <a:ext uri="{FF2B5EF4-FFF2-40B4-BE49-F238E27FC236}">
                <a16:creationId xmlns:a16="http://schemas.microsoft.com/office/drawing/2014/main" id="{FDB0CA7A-A1AB-4438-E87A-6284F5772802}"/>
              </a:ext>
            </a:extLst>
          </p:cNvPr>
          <p:cNvSpPr>
            <a:spLocks noGrp="1"/>
          </p:cNvSpPr>
          <p:nvPr>
            <p:ph type="body" idx="1"/>
          </p:nvPr>
        </p:nvSpPr>
        <p:spPr/>
        <p:txBody>
          <a:bodyPr lIns="45719" tIns="45720" rIns="45719" bIns="45720" anchor="t">
            <a:normAutofit/>
          </a:bodyPr>
          <a:lstStyle/>
          <a:p>
            <a:r>
              <a:rPr lang="en-GB"/>
              <a:t>Read the case study</a:t>
            </a:r>
          </a:p>
          <a:p>
            <a:r>
              <a:rPr lang="en-GB" dirty="0"/>
              <a:t>Describe the impact of this case on the psychological contract?</a:t>
            </a:r>
          </a:p>
          <a:p>
            <a:r>
              <a:rPr lang="en-GB"/>
              <a:t>What are the wider implications?</a:t>
            </a:r>
          </a:p>
          <a:p>
            <a:r>
              <a:rPr lang="en-GB" dirty="0"/>
              <a:t>What can we (and the company) learn from this?</a:t>
            </a:r>
          </a:p>
          <a:p>
            <a:endParaRPr lang="en-GB" dirty="0"/>
          </a:p>
        </p:txBody>
      </p:sp>
    </p:spTree>
    <p:extLst>
      <p:ext uri="{BB962C8B-B14F-4D97-AF65-F5344CB8AC3E}">
        <p14:creationId xmlns:p14="http://schemas.microsoft.com/office/powerpoint/2010/main" val="943544260"/>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42DBF-9DDF-0109-94AF-9BD167C90EB5}"/>
              </a:ext>
            </a:extLst>
          </p:cNvPr>
          <p:cNvSpPr>
            <a:spLocks noGrp="1"/>
          </p:cNvSpPr>
          <p:nvPr>
            <p:ph type="title"/>
          </p:nvPr>
        </p:nvSpPr>
        <p:spPr/>
        <p:txBody>
          <a:bodyPr lIns="45719" tIns="45720" rIns="45719" bIns="45720" anchor="ctr">
            <a:normAutofit/>
          </a:bodyPr>
          <a:lstStyle/>
          <a:p>
            <a:r>
              <a:rPr lang="en-GB" dirty="0"/>
              <a:t>What have we learned?</a:t>
            </a:r>
          </a:p>
        </p:txBody>
      </p:sp>
      <p:sp>
        <p:nvSpPr>
          <p:cNvPr id="3" name="Text Placeholder 2">
            <a:extLst>
              <a:ext uri="{FF2B5EF4-FFF2-40B4-BE49-F238E27FC236}">
                <a16:creationId xmlns:a16="http://schemas.microsoft.com/office/drawing/2014/main" id="{5060EB6B-70AA-AE79-2C5D-B7DA0595BE37}"/>
              </a:ext>
            </a:extLst>
          </p:cNvPr>
          <p:cNvSpPr>
            <a:spLocks noGrp="1"/>
          </p:cNvSpPr>
          <p:nvPr>
            <p:ph type="body" idx="1"/>
          </p:nvPr>
        </p:nvSpPr>
        <p:spPr/>
        <p:txBody>
          <a:bodyPr lIns="45719" tIns="45720" rIns="45719" bIns="45720" anchor="t">
            <a:normAutofit/>
          </a:bodyPr>
          <a:lstStyle/>
          <a:p>
            <a:r>
              <a:rPr lang="en-GB" dirty="0"/>
              <a:t>Introduction to people management </a:t>
            </a:r>
          </a:p>
          <a:p>
            <a:r>
              <a:rPr lang="en-GB"/>
              <a:t>Who is responsible for people management</a:t>
            </a:r>
            <a:endParaRPr lang="en-GB" dirty="0"/>
          </a:p>
          <a:p>
            <a:r>
              <a:rPr lang="en-GB" dirty="0"/>
              <a:t>Key concepts such as discretionary effort, psychological contract and competitive advantage</a:t>
            </a:r>
          </a:p>
          <a:p>
            <a:r>
              <a:rPr lang="en-GB"/>
              <a:t>Vertical and horizontal integration of strategy</a:t>
            </a:r>
            <a:endParaRPr lang="en-GB" dirty="0"/>
          </a:p>
          <a:p>
            <a:r>
              <a:rPr lang="en-GB" dirty="0"/>
              <a:t>Definitions of SHRM</a:t>
            </a:r>
          </a:p>
          <a:p>
            <a:endParaRPr lang="en-GB" dirty="0"/>
          </a:p>
        </p:txBody>
      </p:sp>
    </p:spTree>
    <p:extLst>
      <p:ext uri="{BB962C8B-B14F-4D97-AF65-F5344CB8AC3E}">
        <p14:creationId xmlns:p14="http://schemas.microsoft.com/office/powerpoint/2010/main" val="3407658068"/>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45CAA-4F2A-50E3-9C1E-1CCC442FB0CE}"/>
              </a:ext>
            </a:extLst>
          </p:cNvPr>
          <p:cNvSpPr>
            <a:spLocks noGrp="1"/>
          </p:cNvSpPr>
          <p:nvPr>
            <p:ph type="title"/>
          </p:nvPr>
        </p:nvSpPr>
        <p:spPr/>
        <p:txBody>
          <a:bodyPr lIns="45719" tIns="45720" rIns="45719" bIns="45720" anchor="ctr">
            <a:normAutofit/>
          </a:bodyPr>
          <a:lstStyle/>
          <a:p>
            <a:r>
              <a:rPr lang="en-GB" dirty="0"/>
              <a:t>Next week </a:t>
            </a:r>
          </a:p>
        </p:txBody>
      </p:sp>
      <p:sp>
        <p:nvSpPr>
          <p:cNvPr id="3" name="Text Placeholder 2">
            <a:extLst>
              <a:ext uri="{FF2B5EF4-FFF2-40B4-BE49-F238E27FC236}">
                <a16:creationId xmlns:a16="http://schemas.microsoft.com/office/drawing/2014/main" id="{E5CDE518-1D59-9A92-1306-78B610111E88}"/>
              </a:ext>
            </a:extLst>
          </p:cNvPr>
          <p:cNvSpPr>
            <a:spLocks noGrp="1"/>
          </p:cNvSpPr>
          <p:nvPr>
            <p:ph type="body" idx="1"/>
          </p:nvPr>
        </p:nvSpPr>
        <p:spPr/>
        <p:txBody>
          <a:bodyPr lIns="45719" tIns="45720" rIns="45719" bIns="45720" anchor="t">
            <a:normAutofit/>
          </a:bodyPr>
          <a:lstStyle/>
          <a:p>
            <a:r>
              <a:rPr lang="en-GB"/>
              <a:t>Introduction to the assignment</a:t>
            </a:r>
          </a:p>
          <a:p>
            <a:r>
              <a:rPr lang="en-GB"/>
              <a:t>Internal and external environment</a:t>
            </a:r>
          </a:p>
          <a:p>
            <a:r>
              <a:rPr lang="en-GB" dirty="0"/>
              <a:t>Labour market </a:t>
            </a:r>
          </a:p>
          <a:p>
            <a:r>
              <a:rPr lang="en-GB" dirty="0"/>
              <a:t>Employee lifecycle</a:t>
            </a:r>
          </a:p>
        </p:txBody>
      </p:sp>
    </p:spTree>
    <p:extLst>
      <p:ext uri="{BB962C8B-B14F-4D97-AF65-F5344CB8AC3E}">
        <p14:creationId xmlns:p14="http://schemas.microsoft.com/office/powerpoint/2010/main" val="474378955"/>
      </p:ext>
    </p:extLst>
  </p:cSld>
  <p:clrMapOvr>
    <a:masterClrMapping/>
  </p:clrMapOvr>
  <p:transition spd="med"/>
</p:sld>
</file>

<file path=ppt/theme/theme1.xml><?xml version="1.0" encoding="utf-8"?>
<a:theme xmlns:a="http://schemas.openxmlformats.org/drawingml/2006/main" name="UWTSD Holding Page">
  <a:themeElements>
    <a:clrScheme name="UWTSD Holding Pag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UWTSD Holding Page">
      <a:majorFont>
        <a:latin typeface="Calibri"/>
        <a:ea typeface="Calibri"/>
        <a:cs typeface="Calibri"/>
      </a:majorFont>
      <a:minorFont>
        <a:latin typeface="Helvetica"/>
        <a:ea typeface="Helvetica"/>
        <a:cs typeface="Helvetica"/>
      </a:minorFont>
    </a:fontScheme>
    <a:fmtScheme name="UWTSD Holding Pag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UWTSD Holding Page">
  <a:themeElements>
    <a:clrScheme name="UWTSD Holding Pag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UWTSD Holding Page">
      <a:majorFont>
        <a:latin typeface="Calibri"/>
        <a:ea typeface="Calibri"/>
        <a:cs typeface="Calibri"/>
      </a:majorFont>
      <a:minorFont>
        <a:latin typeface="Helvetica"/>
        <a:ea typeface="Helvetica"/>
        <a:cs typeface="Helvetica"/>
      </a:minorFont>
    </a:fontScheme>
    <a:fmtScheme name="UWTSD Holding Pag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33</Slides>
  <Notes>0</Notes>
  <HiddenSlides>0</HiddenSlide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UWTSD Holding Page</vt:lpstr>
      <vt:lpstr>Welcome to Developing People in Organisations</vt:lpstr>
      <vt:lpstr>About me</vt:lpstr>
      <vt:lpstr>What are we learning?</vt:lpstr>
      <vt:lpstr>Learning outcomes</vt:lpstr>
      <vt:lpstr>Assessment</vt:lpstr>
      <vt:lpstr>Today</vt:lpstr>
      <vt:lpstr>Overview</vt:lpstr>
      <vt:lpstr>What about the next 10 years?</vt:lpstr>
      <vt:lpstr>History of people management</vt:lpstr>
      <vt:lpstr>Early 20th Century</vt:lpstr>
      <vt:lpstr>Mid-20th century</vt:lpstr>
      <vt:lpstr>Importance of industrial psychology</vt:lpstr>
      <vt:lpstr>Late 20th Century</vt:lpstr>
      <vt:lpstr>Today</vt:lpstr>
      <vt:lpstr>Conscious Leadership</vt:lpstr>
      <vt:lpstr>What does this video tell us about people management in organisations?</vt:lpstr>
      <vt:lpstr>Discretionary effort</vt:lpstr>
      <vt:lpstr>How can organisations inspire this?</vt:lpstr>
      <vt:lpstr>How can organisations inspire discretionary effort?</vt:lpstr>
      <vt:lpstr>CIPD Good Work Index</vt:lpstr>
      <vt:lpstr>Psychological Contract</vt:lpstr>
      <vt:lpstr>Psychological contract</vt:lpstr>
      <vt:lpstr>Features</vt:lpstr>
      <vt:lpstr>Breaches of the contract</vt:lpstr>
      <vt:lpstr>Competitive advantage</vt:lpstr>
      <vt:lpstr>Competitive advantage through people</vt:lpstr>
      <vt:lpstr>Vertical integration of HR strategy</vt:lpstr>
      <vt:lpstr>Horizontal integration</vt:lpstr>
      <vt:lpstr>Main challenges</vt:lpstr>
      <vt:lpstr>Personnel v strategic HR</vt:lpstr>
      <vt:lpstr>Case study </vt:lpstr>
      <vt:lpstr>What have we learned?</vt:lpstr>
      <vt:lpstr>Next week 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690</cp:revision>
  <dcterms:modified xsi:type="dcterms:W3CDTF">2025-01-28T09:42:11Z</dcterms:modified>
</cp:coreProperties>
</file>