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82" r:id="rId2"/>
    <p:sldId id="256" r:id="rId3"/>
    <p:sldId id="273" r:id="rId4"/>
    <p:sldId id="274" r:id="rId5"/>
    <p:sldId id="275" r:id="rId6"/>
    <p:sldId id="276" r:id="rId7"/>
    <p:sldId id="257" r:id="rId8"/>
    <p:sldId id="279" r:id="rId9"/>
    <p:sldId id="258" r:id="rId10"/>
    <p:sldId id="281" r:id="rId11"/>
    <p:sldId id="261" r:id="rId12"/>
    <p:sldId id="262" r:id="rId13"/>
    <p:sldId id="267" r:id="rId14"/>
    <p:sldId id="268" r:id="rId15"/>
    <p:sldId id="269" r:id="rId16"/>
    <p:sldId id="271" r:id="rId17"/>
    <p:sldId id="28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napToObjects="1">
      <p:cViewPr varScale="1">
        <p:scale>
          <a:sx n="82" d="100"/>
          <a:sy n="82" d="100"/>
        </p:scale>
        <p:origin x="619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viewProps" Target="view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heme" Target="theme/theme1.xml" 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 /><Relationship Id="rId2" Type="http://schemas.openxmlformats.org/officeDocument/2006/relationships/image" Target="../media/image8.svg" /><Relationship Id="rId1" Type="http://schemas.openxmlformats.org/officeDocument/2006/relationships/image" Target="../media/image7.svg" 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 /><Relationship Id="rId2" Type="http://schemas.openxmlformats.org/officeDocument/2006/relationships/image" Target="../media/image8.svg" /><Relationship Id="rId1" Type="http://schemas.openxmlformats.org/officeDocument/2006/relationships/image" Target="../media/image7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D35D11-5461-4284-B213-62E9422174D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8F09139-9215-4D94-BE70-BEBD9CA2DAF7}">
      <dgm:prSet/>
      <dgm:spPr/>
      <dgm:t>
        <a:bodyPr/>
        <a:lstStyle/>
        <a:p>
          <a:r>
            <a:rPr lang="en-US"/>
            <a:t>10-minute presentation</a:t>
          </a:r>
        </a:p>
      </dgm:t>
    </dgm:pt>
    <dgm:pt modelId="{40D6B9AC-3202-47D0-AAAE-923C4DFB7CDC}" type="parTrans" cxnId="{55D685DC-C124-45C9-BA32-D25CE98AFA03}">
      <dgm:prSet/>
      <dgm:spPr/>
      <dgm:t>
        <a:bodyPr/>
        <a:lstStyle/>
        <a:p>
          <a:endParaRPr lang="en-US"/>
        </a:p>
      </dgm:t>
    </dgm:pt>
    <dgm:pt modelId="{2CCC5C25-AE5C-442A-8BF9-AD3F8ACE06EE}" type="sibTrans" cxnId="{55D685DC-C124-45C9-BA32-D25CE98AFA03}">
      <dgm:prSet/>
      <dgm:spPr/>
      <dgm:t>
        <a:bodyPr/>
        <a:lstStyle/>
        <a:p>
          <a:endParaRPr lang="en-US"/>
        </a:p>
      </dgm:t>
    </dgm:pt>
    <dgm:pt modelId="{61A645A1-8A18-4572-B8EC-7F71C8CC304A}">
      <dgm:prSet/>
      <dgm:spPr/>
      <dgm:t>
        <a:bodyPr/>
        <a:lstStyle/>
        <a:p>
          <a:r>
            <a:rPr lang="en-US"/>
            <a:t>Application to Isaac (age 4)</a:t>
          </a:r>
        </a:p>
      </dgm:t>
    </dgm:pt>
    <dgm:pt modelId="{E2ACC24E-5368-46D0-8401-F58A7318874B}" type="parTrans" cxnId="{0F775602-C95F-47ED-8755-2CBB0263A6C6}">
      <dgm:prSet/>
      <dgm:spPr/>
      <dgm:t>
        <a:bodyPr/>
        <a:lstStyle/>
        <a:p>
          <a:endParaRPr lang="en-US"/>
        </a:p>
      </dgm:t>
    </dgm:pt>
    <dgm:pt modelId="{5A58621E-3A68-4558-A0EF-8977CCBA6EF1}" type="sibTrans" cxnId="{0F775602-C95F-47ED-8755-2CBB0263A6C6}">
      <dgm:prSet/>
      <dgm:spPr/>
      <dgm:t>
        <a:bodyPr/>
        <a:lstStyle/>
        <a:p>
          <a:endParaRPr lang="en-US"/>
        </a:p>
      </dgm:t>
    </dgm:pt>
    <dgm:pt modelId="{CCEB6CC0-D8EC-44B6-A03F-F3922A272C71}" type="pres">
      <dgm:prSet presAssocID="{DBD35D11-5461-4284-B213-62E9422174DD}" presName="linear" presStyleCnt="0">
        <dgm:presLayoutVars>
          <dgm:animLvl val="lvl"/>
          <dgm:resizeHandles val="exact"/>
        </dgm:presLayoutVars>
      </dgm:prSet>
      <dgm:spPr/>
    </dgm:pt>
    <dgm:pt modelId="{2550EB0F-4F17-43BA-86E2-7FC559730CBC}" type="pres">
      <dgm:prSet presAssocID="{B8F09139-9215-4D94-BE70-BEBD9CA2DAF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F321CE3-8332-460E-9DAE-92AC2188EA11}" type="pres">
      <dgm:prSet presAssocID="{2CCC5C25-AE5C-442A-8BF9-AD3F8ACE06EE}" presName="spacer" presStyleCnt="0"/>
      <dgm:spPr/>
    </dgm:pt>
    <dgm:pt modelId="{B09ED1D4-E29B-4762-A67A-B2AA29A763EC}" type="pres">
      <dgm:prSet presAssocID="{61A645A1-8A18-4572-B8EC-7F71C8CC304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F775602-C95F-47ED-8755-2CBB0263A6C6}" srcId="{DBD35D11-5461-4284-B213-62E9422174DD}" destId="{61A645A1-8A18-4572-B8EC-7F71C8CC304A}" srcOrd="1" destOrd="0" parTransId="{E2ACC24E-5368-46D0-8401-F58A7318874B}" sibTransId="{5A58621E-3A68-4558-A0EF-8977CCBA6EF1}"/>
    <dgm:cxn modelId="{E2F0692C-1D96-4131-95BA-7B4A026A0BC3}" type="presOf" srcId="{DBD35D11-5461-4284-B213-62E9422174DD}" destId="{CCEB6CC0-D8EC-44B6-A03F-F3922A272C71}" srcOrd="0" destOrd="0" presId="urn:microsoft.com/office/officeart/2005/8/layout/vList2"/>
    <dgm:cxn modelId="{285A5537-792F-4E4E-AE7B-08383FC9C669}" type="presOf" srcId="{B8F09139-9215-4D94-BE70-BEBD9CA2DAF7}" destId="{2550EB0F-4F17-43BA-86E2-7FC559730CBC}" srcOrd="0" destOrd="0" presId="urn:microsoft.com/office/officeart/2005/8/layout/vList2"/>
    <dgm:cxn modelId="{5D272975-DE94-4DF9-80A3-28178FE06249}" type="presOf" srcId="{61A645A1-8A18-4572-B8EC-7F71C8CC304A}" destId="{B09ED1D4-E29B-4762-A67A-B2AA29A763EC}" srcOrd="0" destOrd="0" presId="urn:microsoft.com/office/officeart/2005/8/layout/vList2"/>
    <dgm:cxn modelId="{55D685DC-C124-45C9-BA32-D25CE98AFA03}" srcId="{DBD35D11-5461-4284-B213-62E9422174DD}" destId="{B8F09139-9215-4D94-BE70-BEBD9CA2DAF7}" srcOrd="0" destOrd="0" parTransId="{40D6B9AC-3202-47D0-AAAE-923C4DFB7CDC}" sibTransId="{2CCC5C25-AE5C-442A-8BF9-AD3F8ACE06EE}"/>
    <dgm:cxn modelId="{1FC4D81C-4B12-4845-97AE-79AAB00C802F}" type="presParOf" srcId="{CCEB6CC0-D8EC-44B6-A03F-F3922A272C71}" destId="{2550EB0F-4F17-43BA-86E2-7FC559730CBC}" srcOrd="0" destOrd="0" presId="urn:microsoft.com/office/officeart/2005/8/layout/vList2"/>
    <dgm:cxn modelId="{5C4AD7CF-C3AD-4F5F-9C3F-90ACADF27761}" type="presParOf" srcId="{CCEB6CC0-D8EC-44B6-A03F-F3922A272C71}" destId="{8F321CE3-8332-460E-9DAE-92AC2188EA11}" srcOrd="1" destOrd="0" presId="urn:microsoft.com/office/officeart/2005/8/layout/vList2"/>
    <dgm:cxn modelId="{F943F174-FC34-4C36-BA12-C5FD9090DF38}" type="presParOf" srcId="{CCEB6CC0-D8EC-44B6-A03F-F3922A272C71}" destId="{B09ED1D4-E29B-4762-A67A-B2AA29A763E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637D77-1532-4E05-A105-647E01836EA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34F123C-4B2D-43A4-BE42-8F06E24C7917}">
      <dgm:prSet/>
      <dgm:spPr/>
      <dgm:t>
        <a:bodyPr/>
        <a:lstStyle/>
        <a:p>
          <a:r>
            <a:rPr lang="en-US"/>
            <a:t>Emotional bond child–caregiver</a:t>
          </a:r>
        </a:p>
      </dgm:t>
    </dgm:pt>
    <dgm:pt modelId="{F8EC6DF5-1246-449F-B375-DDE228D542AA}" type="parTrans" cxnId="{4F3559F4-30D4-4373-B7CC-72B64F01F005}">
      <dgm:prSet/>
      <dgm:spPr/>
      <dgm:t>
        <a:bodyPr/>
        <a:lstStyle/>
        <a:p>
          <a:endParaRPr lang="en-US"/>
        </a:p>
      </dgm:t>
    </dgm:pt>
    <dgm:pt modelId="{EF00D427-5F43-4EC4-BA42-9BF6D6C25112}" type="sibTrans" cxnId="{4F3559F4-30D4-4373-B7CC-72B64F01F005}">
      <dgm:prSet/>
      <dgm:spPr/>
      <dgm:t>
        <a:bodyPr/>
        <a:lstStyle/>
        <a:p>
          <a:endParaRPr lang="en-US"/>
        </a:p>
      </dgm:t>
    </dgm:pt>
    <dgm:pt modelId="{B6F92BCE-960A-44F9-A201-F628FDBFBCC4}">
      <dgm:prSet/>
      <dgm:spPr/>
      <dgm:t>
        <a:bodyPr/>
        <a:lstStyle/>
        <a:p>
          <a:r>
            <a:rPr lang="en-US" dirty="0"/>
            <a:t>Provides safety and security</a:t>
          </a:r>
        </a:p>
      </dgm:t>
    </dgm:pt>
    <dgm:pt modelId="{7ACFE57D-DC0C-42DB-A497-B8A40C627474}" type="parTrans" cxnId="{C3DEBAD7-22B7-4F18-9C0F-9A3D5251D563}">
      <dgm:prSet/>
      <dgm:spPr/>
      <dgm:t>
        <a:bodyPr/>
        <a:lstStyle/>
        <a:p>
          <a:endParaRPr lang="en-US"/>
        </a:p>
      </dgm:t>
    </dgm:pt>
    <dgm:pt modelId="{CCC89688-409C-43F0-886A-A222D441F06C}" type="sibTrans" cxnId="{C3DEBAD7-22B7-4F18-9C0F-9A3D5251D563}">
      <dgm:prSet/>
      <dgm:spPr/>
      <dgm:t>
        <a:bodyPr/>
        <a:lstStyle/>
        <a:p>
          <a:endParaRPr lang="en-US"/>
        </a:p>
      </dgm:t>
    </dgm:pt>
    <dgm:pt modelId="{23DA8A5C-0805-493C-B495-00DFB93763C4}">
      <dgm:prSet/>
      <dgm:spPr/>
      <dgm:t>
        <a:bodyPr/>
        <a:lstStyle/>
        <a:p>
          <a:r>
            <a:rPr lang="en-US"/>
            <a:t>Develops early in life</a:t>
          </a:r>
        </a:p>
      </dgm:t>
    </dgm:pt>
    <dgm:pt modelId="{15DA2044-BEA0-4D1B-8E7A-9717F40EB51A}" type="parTrans" cxnId="{A227EAE4-900B-485B-BD05-99D43ECF1A19}">
      <dgm:prSet/>
      <dgm:spPr/>
      <dgm:t>
        <a:bodyPr/>
        <a:lstStyle/>
        <a:p>
          <a:endParaRPr lang="en-US"/>
        </a:p>
      </dgm:t>
    </dgm:pt>
    <dgm:pt modelId="{FB62EDE9-C603-466C-8122-53220614BBBD}" type="sibTrans" cxnId="{A227EAE4-900B-485B-BD05-99D43ECF1A19}">
      <dgm:prSet/>
      <dgm:spPr/>
      <dgm:t>
        <a:bodyPr/>
        <a:lstStyle/>
        <a:p>
          <a:endParaRPr lang="en-US"/>
        </a:p>
      </dgm:t>
    </dgm:pt>
    <dgm:pt modelId="{1AF40334-4EBA-48FA-92E7-14ACFBB63FDB}" type="pres">
      <dgm:prSet presAssocID="{4C637D77-1532-4E05-A105-647E01836EA3}" presName="linear" presStyleCnt="0">
        <dgm:presLayoutVars>
          <dgm:animLvl val="lvl"/>
          <dgm:resizeHandles val="exact"/>
        </dgm:presLayoutVars>
      </dgm:prSet>
      <dgm:spPr/>
    </dgm:pt>
    <dgm:pt modelId="{E698917A-2EFC-400D-ABF7-4CAE8FE78869}" type="pres">
      <dgm:prSet presAssocID="{B6F92BCE-960A-44F9-A201-F628FDBFBCC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5F184F6-5D2C-4A56-8C43-6CEB2FEF4861}" type="pres">
      <dgm:prSet presAssocID="{CCC89688-409C-43F0-886A-A222D441F06C}" presName="spacer" presStyleCnt="0"/>
      <dgm:spPr/>
    </dgm:pt>
    <dgm:pt modelId="{40AF8675-DE3A-44A7-B7E2-66B609B722F4}" type="pres">
      <dgm:prSet presAssocID="{D34F123C-4B2D-43A4-BE42-8F06E24C791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0AD8388-0A63-4EB8-B1D0-E2C8E7C5167A}" type="pres">
      <dgm:prSet presAssocID="{EF00D427-5F43-4EC4-BA42-9BF6D6C25112}" presName="spacer" presStyleCnt="0"/>
      <dgm:spPr/>
    </dgm:pt>
    <dgm:pt modelId="{D7F4F501-795A-406F-B694-E309836BA99F}" type="pres">
      <dgm:prSet presAssocID="{23DA8A5C-0805-493C-B495-00DFB93763C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F08E410-0ECF-4C32-8DE6-89036108F5B2}" type="presOf" srcId="{B6F92BCE-960A-44F9-A201-F628FDBFBCC4}" destId="{E698917A-2EFC-400D-ABF7-4CAE8FE78869}" srcOrd="0" destOrd="0" presId="urn:microsoft.com/office/officeart/2005/8/layout/vList2"/>
    <dgm:cxn modelId="{51512070-D7B1-41A0-B63B-096F61198492}" type="presOf" srcId="{23DA8A5C-0805-493C-B495-00DFB93763C4}" destId="{D7F4F501-795A-406F-B694-E309836BA99F}" srcOrd="0" destOrd="0" presId="urn:microsoft.com/office/officeart/2005/8/layout/vList2"/>
    <dgm:cxn modelId="{ED827B7A-AA3C-49AF-A0BD-DA2C0CE46FB1}" type="presOf" srcId="{D34F123C-4B2D-43A4-BE42-8F06E24C7917}" destId="{40AF8675-DE3A-44A7-B7E2-66B609B722F4}" srcOrd="0" destOrd="0" presId="urn:microsoft.com/office/officeart/2005/8/layout/vList2"/>
    <dgm:cxn modelId="{1D3C7AAA-45F2-4DDE-B797-C090E015D9F7}" type="presOf" srcId="{4C637D77-1532-4E05-A105-647E01836EA3}" destId="{1AF40334-4EBA-48FA-92E7-14ACFBB63FDB}" srcOrd="0" destOrd="0" presId="urn:microsoft.com/office/officeart/2005/8/layout/vList2"/>
    <dgm:cxn modelId="{C3DEBAD7-22B7-4F18-9C0F-9A3D5251D563}" srcId="{4C637D77-1532-4E05-A105-647E01836EA3}" destId="{B6F92BCE-960A-44F9-A201-F628FDBFBCC4}" srcOrd="0" destOrd="0" parTransId="{7ACFE57D-DC0C-42DB-A497-B8A40C627474}" sibTransId="{CCC89688-409C-43F0-886A-A222D441F06C}"/>
    <dgm:cxn modelId="{A227EAE4-900B-485B-BD05-99D43ECF1A19}" srcId="{4C637D77-1532-4E05-A105-647E01836EA3}" destId="{23DA8A5C-0805-493C-B495-00DFB93763C4}" srcOrd="2" destOrd="0" parTransId="{15DA2044-BEA0-4D1B-8E7A-9717F40EB51A}" sibTransId="{FB62EDE9-C603-466C-8122-53220614BBBD}"/>
    <dgm:cxn modelId="{4F3559F4-30D4-4373-B7CC-72B64F01F005}" srcId="{4C637D77-1532-4E05-A105-647E01836EA3}" destId="{D34F123C-4B2D-43A4-BE42-8F06E24C7917}" srcOrd="1" destOrd="0" parTransId="{F8EC6DF5-1246-449F-B375-DDE228D542AA}" sibTransId="{EF00D427-5F43-4EC4-BA42-9BF6D6C25112}"/>
    <dgm:cxn modelId="{F5CC33A6-DB7F-4F1C-AD13-129A8E80EAF6}" type="presParOf" srcId="{1AF40334-4EBA-48FA-92E7-14ACFBB63FDB}" destId="{E698917A-2EFC-400D-ABF7-4CAE8FE78869}" srcOrd="0" destOrd="0" presId="urn:microsoft.com/office/officeart/2005/8/layout/vList2"/>
    <dgm:cxn modelId="{EC43BC64-0328-434E-A45E-51F0254017A1}" type="presParOf" srcId="{1AF40334-4EBA-48FA-92E7-14ACFBB63FDB}" destId="{D5F184F6-5D2C-4A56-8C43-6CEB2FEF4861}" srcOrd="1" destOrd="0" presId="urn:microsoft.com/office/officeart/2005/8/layout/vList2"/>
    <dgm:cxn modelId="{624FB8EC-9183-4F03-8526-445B049497E9}" type="presParOf" srcId="{1AF40334-4EBA-48FA-92E7-14ACFBB63FDB}" destId="{40AF8675-DE3A-44A7-B7E2-66B609B722F4}" srcOrd="2" destOrd="0" presId="urn:microsoft.com/office/officeart/2005/8/layout/vList2"/>
    <dgm:cxn modelId="{5F1904BE-504F-448B-A60B-EB6BF278DD28}" type="presParOf" srcId="{1AF40334-4EBA-48FA-92E7-14ACFBB63FDB}" destId="{30AD8388-0A63-4EB8-B1D0-E2C8E7C5167A}" srcOrd="3" destOrd="0" presId="urn:microsoft.com/office/officeart/2005/8/layout/vList2"/>
    <dgm:cxn modelId="{DBE5FC2E-B4C4-4568-A4B2-2A5A509172FA}" type="presParOf" srcId="{1AF40334-4EBA-48FA-92E7-14ACFBB63FDB}" destId="{D7F4F501-795A-406F-B694-E309836BA99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16CBDC-3AD6-441A-B66B-896A453CA9F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F25EFC3-99E1-4024-AA56-6F4465172B37}">
      <dgm:prSet/>
      <dgm:spPr/>
      <dgm:t>
        <a:bodyPr/>
        <a:lstStyle/>
        <a:p>
          <a:r>
            <a:rPr lang="en-US"/>
            <a:t>John Bowlby (1969)</a:t>
          </a:r>
        </a:p>
      </dgm:t>
    </dgm:pt>
    <dgm:pt modelId="{1946F392-F236-4C63-9966-BB9CAA32C1F1}" type="parTrans" cxnId="{2AE96B3E-5B12-4CB8-B98A-F66390821E21}">
      <dgm:prSet/>
      <dgm:spPr/>
      <dgm:t>
        <a:bodyPr/>
        <a:lstStyle/>
        <a:p>
          <a:endParaRPr lang="en-US"/>
        </a:p>
      </dgm:t>
    </dgm:pt>
    <dgm:pt modelId="{0EA0DE56-0B49-422F-944B-2B6CC5548DC4}" type="sibTrans" cxnId="{2AE96B3E-5B12-4CB8-B98A-F66390821E21}">
      <dgm:prSet/>
      <dgm:spPr/>
      <dgm:t>
        <a:bodyPr/>
        <a:lstStyle/>
        <a:p>
          <a:endParaRPr lang="en-US"/>
        </a:p>
      </dgm:t>
    </dgm:pt>
    <dgm:pt modelId="{5AFDA989-8B04-4928-968B-FB8D67DF3C95}">
      <dgm:prSet/>
      <dgm:spPr/>
      <dgm:t>
        <a:bodyPr/>
        <a:lstStyle/>
        <a:p>
          <a:r>
            <a:rPr lang="en-US"/>
            <a:t>Attachment is innate</a:t>
          </a:r>
        </a:p>
      </dgm:t>
    </dgm:pt>
    <dgm:pt modelId="{1978CC5B-7F17-4556-8792-60D86D5F6F01}" type="parTrans" cxnId="{C2948772-B52A-4278-989E-36FC1B43C2D7}">
      <dgm:prSet/>
      <dgm:spPr/>
      <dgm:t>
        <a:bodyPr/>
        <a:lstStyle/>
        <a:p>
          <a:endParaRPr lang="en-US"/>
        </a:p>
      </dgm:t>
    </dgm:pt>
    <dgm:pt modelId="{62B2E300-6DF1-4154-BDFA-D9DA7F7E9ED4}" type="sibTrans" cxnId="{C2948772-B52A-4278-989E-36FC1B43C2D7}">
      <dgm:prSet/>
      <dgm:spPr/>
      <dgm:t>
        <a:bodyPr/>
        <a:lstStyle/>
        <a:p>
          <a:endParaRPr lang="en-US"/>
        </a:p>
      </dgm:t>
    </dgm:pt>
    <dgm:pt modelId="{2E8A4401-E542-4CF6-80EF-1CE311A20844}">
      <dgm:prSet/>
      <dgm:spPr/>
      <dgm:t>
        <a:bodyPr/>
        <a:lstStyle/>
        <a:p>
          <a:r>
            <a:rPr lang="en-US"/>
            <a:t>Monotropy (primary attachment)</a:t>
          </a:r>
        </a:p>
      </dgm:t>
    </dgm:pt>
    <dgm:pt modelId="{F4F0E695-DE86-45A7-AD47-D861CB3BD6C1}" type="parTrans" cxnId="{8A35D600-0633-4B5F-8C27-41484FD9DF0E}">
      <dgm:prSet/>
      <dgm:spPr/>
      <dgm:t>
        <a:bodyPr/>
        <a:lstStyle/>
        <a:p>
          <a:endParaRPr lang="en-US"/>
        </a:p>
      </dgm:t>
    </dgm:pt>
    <dgm:pt modelId="{59628741-6523-4CA1-A3D0-22F4D62606E1}" type="sibTrans" cxnId="{8A35D600-0633-4B5F-8C27-41484FD9DF0E}">
      <dgm:prSet/>
      <dgm:spPr/>
      <dgm:t>
        <a:bodyPr/>
        <a:lstStyle/>
        <a:p>
          <a:endParaRPr lang="en-US"/>
        </a:p>
      </dgm:t>
    </dgm:pt>
    <dgm:pt modelId="{1DFB5E61-1566-4557-A647-1775F9F92F80}">
      <dgm:prSet/>
      <dgm:spPr/>
      <dgm:t>
        <a:bodyPr/>
        <a:lstStyle/>
        <a:p>
          <a:r>
            <a:rPr lang="en-US"/>
            <a:t>Critical period</a:t>
          </a:r>
        </a:p>
      </dgm:t>
    </dgm:pt>
    <dgm:pt modelId="{8424EC5C-3723-419C-8C9E-5219B8185B04}" type="parTrans" cxnId="{4AF59EAC-EED7-4FC9-9464-D3F70A9935FC}">
      <dgm:prSet/>
      <dgm:spPr/>
      <dgm:t>
        <a:bodyPr/>
        <a:lstStyle/>
        <a:p>
          <a:endParaRPr lang="en-US"/>
        </a:p>
      </dgm:t>
    </dgm:pt>
    <dgm:pt modelId="{A88D0ABC-3003-43DE-AAC6-E14E91FE8649}" type="sibTrans" cxnId="{4AF59EAC-EED7-4FC9-9464-D3F70A9935FC}">
      <dgm:prSet/>
      <dgm:spPr/>
      <dgm:t>
        <a:bodyPr/>
        <a:lstStyle/>
        <a:p>
          <a:endParaRPr lang="en-US"/>
        </a:p>
      </dgm:t>
    </dgm:pt>
    <dgm:pt modelId="{FCD391A9-ADCE-4FC8-882E-35B2018F3B55}" type="pres">
      <dgm:prSet presAssocID="{9216CBDC-3AD6-441A-B66B-896A453CA9FD}" presName="linear" presStyleCnt="0">
        <dgm:presLayoutVars>
          <dgm:animLvl val="lvl"/>
          <dgm:resizeHandles val="exact"/>
        </dgm:presLayoutVars>
      </dgm:prSet>
      <dgm:spPr/>
    </dgm:pt>
    <dgm:pt modelId="{629AF63E-BFAB-4A2B-A1FB-4144CD53ADEB}" type="pres">
      <dgm:prSet presAssocID="{7F25EFC3-99E1-4024-AA56-6F4465172B3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0C11AB7-258A-411E-BFA9-A7D97E9B520B}" type="pres">
      <dgm:prSet presAssocID="{0EA0DE56-0B49-422F-944B-2B6CC5548DC4}" presName="spacer" presStyleCnt="0"/>
      <dgm:spPr/>
    </dgm:pt>
    <dgm:pt modelId="{ED567E46-96CF-4BCB-A521-C242B3321996}" type="pres">
      <dgm:prSet presAssocID="{5AFDA989-8B04-4928-968B-FB8D67DF3C9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64D4542-D888-479F-98AE-C0804B39E472}" type="pres">
      <dgm:prSet presAssocID="{62B2E300-6DF1-4154-BDFA-D9DA7F7E9ED4}" presName="spacer" presStyleCnt="0"/>
      <dgm:spPr/>
    </dgm:pt>
    <dgm:pt modelId="{B056A646-F9E1-49BE-90F9-0996B60371B7}" type="pres">
      <dgm:prSet presAssocID="{2E8A4401-E542-4CF6-80EF-1CE311A2084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8614EFC-9318-48E8-9103-E0D25C9DF053}" type="pres">
      <dgm:prSet presAssocID="{59628741-6523-4CA1-A3D0-22F4D62606E1}" presName="spacer" presStyleCnt="0"/>
      <dgm:spPr/>
    </dgm:pt>
    <dgm:pt modelId="{6866533C-940E-4E08-8A7B-2ED171C1C6EA}" type="pres">
      <dgm:prSet presAssocID="{1DFB5E61-1566-4557-A647-1775F9F92F8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A35D600-0633-4B5F-8C27-41484FD9DF0E}" srcId="{9216CBDC-3AD6-441A-B66B-896A453CA9FD}" destId="{2E8A4401-E542-4CF6-80EF-1CE311A20844}" srcOrd="2" destOrd="0" parTransId="{F4F0E695-DE86-45A7-AD47-D861CB3BD6C1}" sibTransId="{59628741-6523-4CA1-A3D0-22F4D62606E1}"/>
    <dgm:cxn modelId="{2AE96B3E-5B12-4CB8-B98A-F66390821E21}" srcId="{9216CBDC-3AD6-441A-B66B-896A453CA9FD}" destId="{7F25EFC3-99E1-4024-AA56-6F4465172B37}" srcOrd="0" destOrd="0" parTransId="{1946F392-F236-4C63-9966-BB9CAA32C1F1}" sibTransId="{0EA0DE56-0B49-422F-944B-2B6CC5548DC4}"/>
    <dgm:cxn modelId="{C2948772-B52A-4278-989E-36FC1B43C2D7}" srcId="{9216CBDC-3AD6-441A-B66B-896A453CA9FD}" destId="{5AFDA989-8B04-4928-968B-FB8D67DF3C95}" srcOrd="1" destOrd="0" parTransId="{1978CC5B-7F17-4556-8792-60D86D5F6F01}" sibTransId="{62B2E300-6DF1-4154-BDFA-D9DA7F7E9ED4}"/>
    <dgm:cxn modelId="{16F07286-52E1-4FED-A158-B06DFE73F292}" type="presOf" srcId="{9216CBDC-3AD6-441A-B66B-896A453CA9FD}" destId="{FCD391A9-ADCE-4FC8-882E-35B2018F3B55}" srcOrd="0" destOrd="0" presId="urn:microsoft.com/office/officeart/2005/8/layout/vList2"/>
    <dgm:cxn modelId="{4AF59EAC-EED7-4FC9-9464-D3F70A9935FC}" srcId="{9216CBDC-3AD6-441A-B66B-896A453CA9FD}" destId="{1DFB5E61-1566-4557-A647-1775F9F92F80}" srcOrd="3" destOrd="0" parTransId="{8424EC5C-3723-419C-8C9E-5219B8185B04}" sibTransId="{A88D0ABC-3003-43DE-AAC6-E14E91FE8649}"/>
    <dgm:cxn modelId="{43246ECE-36F8-4A2D-B56C-1B428ED7261E}" type="presOf" srcId="{7F25EFC3-99E1-4024-AA56-6F4465172B37}" destId="{629AF63E-BFAB-4A2B-A1FB-4144CD53ADEB}" srcOrd="0" destOrd="0" presId="urn:microsoft.com/office/officeart/2005/8/layout/vList2"/>
    <dgm:cxn modelId="{A05373D8-1267-46EB-A354-FC7AA467AF80}" type="presOf" srcId="{2E8A4401-E542-4CF6-80EF-1CE311A20844}" destId="{B056A646-F9E1-49BE-90F9-0996B60371B7}" srcOrd="0" destOrd="0" presId="urn:microsoft.com/office/officeart/2005/8/layout/vList2"/>
    <dgm:cxn modelId="{9B7E67E3-AC9A-4464-AB93-D86F7BD551AA}" type="presOf" srcId="{1DFB5E61-1566-4557-A647-1775F9F92F80}" destId="{6866533C-940E-4E08-8A7B-2ED171C1C6EA}" srcOrd="0" destOrd="0" presId="urn:microsoft.com/office/officeart/2005/8/layout/vList2"/>
    <dgm:cxn modelId="{E3E5EAFB-7871-4417-8CDE-72C32992CF8C}" type="presOf" srcId="{5AFDA989-8B04-4928-968B-FB8D67DF3C95}" destId="{ED567E46-96CF-4BCB-A521-C242B3321996}" srcOrd="0" destOrd="0" presId="urn:microsoft.com/office/officeart/2005/8/layout/vList2"/>
    <dgm:cxn modelId="{AF4270F8-C146-498E-989F-78BD9E934E7B}" type="presParOf" srcId="{FCD391A9-ADCE-4FC8-882E-35B2018F3B55}" destId="{629AF63E-BFAB-4A2B-A1FB-4144CD53ADEB}" srcOrd="0" destOrd="0" presId="urn:microsoft.com/office/officeart/2005/8/layout/vList2"/>
    <dgm:cxn modelId="{B62836E0-23A6-4792-9575-5A76221E0B1D}" type="presParOf" srcId="{FCD391A9-ADCE-4FC8-882E-35B2018F3B55}" destId="{20C11AB7-258A-411E-BFA9-A7D97E9B520B}" srcOrd="1" destOrd="0" presId="urn:microsoft.com/office/officeart/2005/8/layout/vList2"/>
    <dgm:cxn modelId="{44E89753-1DA1-43BB-BE1C-CD0E67F11F5E}" type="presParOf" srcId="{FCD391A9-ADCE-4FC8-882E-35B2018F3B55}" destId="{ED567E46-96CF-4BCB-A521-C242B3321996}" srcOrd="2" destOrd="0" presId="urn:microsoft.com/office/officeart/2005/8/layout/vList2"/>
    <dgm:cxn modelId="{AFED9CE2-2E9F-4F01-8872-2B25E13134A4}" type="presParOf" srcId="{FCD391A9-ADCE-4FC8-882E-35B2018F3B55}" destId="{B64D4542-D888-479F-98AE-C0804B39E472}" srcOrd="3" destOrd="0" presId="urn:microsoft.com/office/officeart/2005/8/layout/vList2"/>
    <dgm:cxn modelId="{7EC4B971-E4D0-4841-B684-D49781BD3F51}" type="presParOf" srcId="{FCD391A9-ADCE-4FC8-882E-35B2018F3B55}" destId="{B056A646-F9E1-49BE-90F9-0996B60371B7}" srcOrd="4" destOrd="0" presId="urn:microsoft.com/office/officeart/2005/8/layout/vList2"/>
    <dgm:cxn modelId="{7AD1C006-94A9-4FCF-9D93-070F94AF5EB0}" type="presParOf" srcId="{FCD391A9-ADCE-4FC8-882E-35B2018F3B55}" destId="{78614EFC-9318-48E8-9103-E0D25C9DF053}" srcOrd="5" destOrd="0" presId="urn:microsoft.com/office/officeart/2005/8/layout/vList2"/>
    <dgm:cxn modelId="{FDF0B8C2-3893-45C3-BCCB-9B53C6B6CAC9}" type="presParOf" srcId="{FCD391A9-ADCE-4FC8-882E-35B2018F3B55}" destId="{6866533C-940E-4E08-8A7B-2ED171C1C6E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F437CE-49F5-46AC-BD99-BB9EA176E1B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7CA5DDE-2D75-4ED4-9CF8-8CC122C87912}">
      <dgm:prSet/>
      <dgm:spPr/>
      <dgm:t>
        <a:bodyPr/>
        <a:lstStyle/>
        <a:p>
          <a:r>
            <a:rPr lang="en-US"/>
            <a:t>Affects behaviour and learning</a:t>
          </a:r>
        </a:p>
      </dgm:t>
    </dgm:pt>
    <dgm:pt modelId="{D4803C23-F5FA-4D4B-90E5-16B7A75C1DE5}" type="parTrans" cxnId="{08B4065A-5AA4-40B4-ACBD-1C47641E87C2}">
      <dgm:prSet/>
      <dgm:spPr/>
      <dgm:t>
        <a:bodyPr/>
        <a:lstStyle/>
        <a:p>
          <a:endParaRPr lang="en-US"/>
        </a:p>
      </dgm:t>
    </dgm:pt>
    <dgm:pt modelId="{70736BB8-64A8-4182-BCB5-3836B37392A6}" type="sibTrans" cxnId="{08B4065A-5AA4-40B4-ACBD-1C47641E87C2}">
      <dgm:prSet/>
      <dgm:spPr/>
      <dgm:t>
        <a:bodyPr/>
        <a:lstStyle/>
        <a:p>
          <a:endParaRPr lang="en-US"/>
        </a:p>
      </dgm:t>
    </dgm:pt>
    <dgm:pt modelId="{B3EC24EC-8FA4-426F-8E9C-0C924DBB598D}">
      <dgm:prSet/>
      <dgm:spPr/>
      <dgm:t>
        <a:bodyPr/>
        <a:lstStyle/>
        <a:p>
          <a:r>
            <a:rPr lang="en-US" dirty="0"/>
            <a:t>Impacts social relationships</a:t>
          </a:r>
        </a:p>
      </dgm:t>
    </dgm:pt>
    <dgm:pt modelId="{9019F4D5-8235-4CB2-9B80-E3324A38E028}" type="parTrans" cxnId="{D2AA0F94-5A43-40E0-842C-31C998F79BCE}">
      <dgm:prSet/>
      <dgm:spPr/>
      <dgm:t>
        <a:bodyPr/>
        <a:lstStyle/>
        <a:p>
          <a:endParaRPr lang="en-US"/>
        </a:p>
      </dgm:t>
    </dgm:pt>
    <dgm:pt modelId="{A07318E2-5702-43D3-A847-8E388EE27979}" type="sibTrans" cxnId="{D2AA0F94-5A43-40E0-842C-31C998F79BCE}">
      <dgm:prSet/>
      <dgm:spPr/>
      <dgm:t>
        <a:bodyPr/>
        <a:lstStyle/>
        <a:p>
          <a:endParaRPr lang="en-US"/>
        </a:p>
      </dgm:t>
    </dgm:pt>
    <dgm:pt modelId="{FB5CD9C5-8E16-40D1-A29E-B28F27CAF034}">
      <dgm:prSet/>
      <dgm:spPr/>
      <dgm:t>
        <a:bodyPr/>
        <a:lstStyle/>
        <a:p>
          <a:r>
            <a:rPr lang="en-US"/>
            <a:t>Links to emotional development</a:t>
          </a:r>
        </a:p>
      </dgm:t>
    </dgm:pt>
    <dgm:pt modelId="{11A25750-80D4-446A-B862-2A3DE147732A}" type="parTrans" cxnId="{185147DC-E54D-4F06-823D-819B1CBF6CAC}">
      <dgm:prSet/>
      <dgm:spPr/>
      <dgm:t>
        <a:bodyPr/>
        <a:lstStyle/>
        <a:p>
          <a:endParaRPr lang="en-US"/>
        </a:p>
      </dgm:t>
    </dgm:pt>
    <dgm:pt modelId="{AADC49DB-33A5-42D0-918F-004EE142DA83}" type="sibTrans" cxnId="{185147DC-E54D-4F06-823D-819B1CBF6CAC}">
      <dgm:prSet/>
      <dgm:spPr/>
      <dgm:t>
        <a:bodyPr/>
        <a:lstStyle/>
        <a:p>
          <a:endParaRPr lang="en-US"/>
        </a:p>
      </dgm:t>
    </dgm:pt>
    <dgm:pt modelId="{687B2EB0-0FB5-4B92-8E00-80C287590C85}" type="pres">
      <dgm:prSet presAssocID="{06F437CE-49F5-46AC-BD99-BB9EA176E1B9}" presName="root" presStyleCnt="0">
        <dgm:presLayoutVars>
          <dgm:dir/>
          <dgm:resizeHandles val="exact"/>
        </dgm:presLayoutVars>
      </dgm:prSet>
      <dgm:spPr/>
    </dgm:pt>
    <dgm:pt modelId="{FE8D9E4B-DDB9-413D-972F-41FD177B4C21}" type="pres">
      <dgm:prSet presAssocID="{57CA5DDE-2D75-4ED4-9CF8-8CC122C87912}" presName="compNode" presStyleCnt="0"/>
      <dgm:spPr/>
    </dgm:pt>
    <dgm:pt modelId="{6FA2D1D2-9393-4A98-93C6-A8F409CF17B3}" type="pres">
      <dgm:prSet presAssocID="{57CA5DDE-2D75-4ED4-9CF8-8CC122C87912}" presName="bgRect" presStyleLbl="bgShp" presStyleIdx="0" presStyleCnt="3"/>
      <dgm:spPr/>
    </dgm:pt>
    <dgm:pt modelId="{5AC4D5E7-DB15-4552-9D17-1F13988DB8D1}" type="pres">
      <dgm:prSet presAssocID="{57CA5DDE-2D75-4ED4-9CF8-8CC122C8791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E6553BC-3234-450B-92B4-A99A46993799}" type="pres">
      <dgm:prSet presAssocID="{57CA5DDE-2D75-4ED4-9CF8-8CC122C87912}" presName="spaceRect" presStyleCnt="0"/>
      <dgm:spPr/>
    </dgm:pt>
    <dgm:pt modelId="{0CF01000-D2BC-48B8-A1D7-050E1118E6DB}" type="pres">
      <dgm:prSet presAssocID="{57CA5DDE-2D75-4ED4-9CF8-8CC122C87912}" presName="parTx" presStyleLbl="revTx" presStyleIdx="0" presStyleCnt="3">
        <dgm:presLayoutVars>
          <dgm:chMax val="0"/>
          <dgm:chPref val="0"/>
        </dgm:presLayoutVars>
      </dgm:prSet>
      <dgm:spPr/>
    </dgm:pt>
    <dgm:pt modelId="{26FE7952-A094-4CAB-BDBC-D96D40DED868}" type="pres">
      <dgm:prSet presAssocID="{70736BB8-64A8-4182-BCB5-3836B37392A6}" presName="sibTrans" presStyleCnt="0"/>
      <dgm:spPr/>
    </dgm:pt>
    <dgm:pt modelId="{648CC470-49C3-4BE2-8095-C12F6C616493}" type="pres">
      <dgm:prSet presAssocID="{B3EC24EC-8FA4-426F-8E9C-0C924DBB598D}" presName="compNode" presStyleCnt="0"/>
      <dgm:spPr/>
    </dgm:pt>
    <dgm:pt modelId="{BA5BF910-17B9-443F-8062-6F7C0DB0F1B4}" type="pres">
      <dgm:prSet presAssocID="{B3EC24EC-8FA4-426F-8E9C-0C924DBB598D}" presName="bgRect" presStyleLbl="bgShp" presStyleIdx="1" presStyleCnt="3"/>
      <dgm:spPr/>
    </dgm:pt>
    <dgm:pt modelId="{16150A01-D069-403C-B141-EDDA59234640}" type="pres">
      <dgm:prSet presAssocID="{B3EC24EC-8FA4-426F-8E9C-0C924DBB598D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DDD8941-6759-4F20-A0DD-D32030256A1F}" type="pres">
      <dgm:prSet presAssocID="{B3EC24EC-8FA4-426F-8E9C-0C924DBB598D}" presName="spaceRect" presStyleCnt="0"/>
      <dgm:spPr/>
    </dgm:pt>
    <dgm:pt modelId="{55DD377C-CA21-4A1E-91E6-836534C3E643}" type="pres">
      <dgm:prSet presAssocID="{B3EC24EC-8FA4-426F-8E9C-0C924DBB598D}" presName="parTx" presStyleLbl="revTx" presStyleIdx="1" presStyleCnt="3">
        <dgm:presLayoutVars>
          <dgm:chMax val="0"/>
          <dgm:chPref val="0"/>
        </dgm:presLayoutVars>
      </dgm:prSet>
      <dgm:spPr/>
    </dgm:pt>
    <dgm:pt modelId="{4CD650C7-68AC-4361-96F3-0B143124DAB3}" type="pres">
      <dgm:prSet presAssocID="{A07318E2-5702-43D3-A847-8E388EE27979}" presName="sibTrans" presStyleCnt="0"/>
      <dgm:spPr/>
    </dgm:pt>
    <dgm:pt modelId="{3A2844AA-747D-4E13-BA58-E2E4CA4BE06B}" type="pres">
      <dgm:prSet presAssocID="{FB5CD9C5-8E16-40D1-A29E-B28F27CAF034}" presName="compNode" presStyleCnt="0"/>
      <dgm:spPr/>
    </dgm:pt>
    <dgm:pt modelId="{9F1121E6-0B8C-4040-8134-FE167FB4D887}" type="pres">
      <dgm:prSet presAssocID="{FB5CD9C5-8E16-40D1-A29E-B28F27CAF034}" presName="bgRect" presStyleLbl="bgShp" presStyleIdx="2" presStyleCnt="3"/>
      <dgm:spPr/>
    </dgm:pt>
    <dgm:pt modelId="{F0FA0BA2-A996-441E-841E-7859DDCCB4E8}" type="pres">
      <dgm:prSet presAssocID="{FB5CD9C5-8E16-40D1-A29E-B28F27CAF03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EB0EE513-D0B3-493E-B200-BFB9A919BB97}" type="pres">
      <dgm:prSet presAssocID="{FB5CD9C5-8E16-40D1-A29E-B28F27CAF034}" presName="spaceRect" presStyleCnt="0"/>
      <dgm:spPr/>
    </dgm:pt>
    <dgm:pt modelId="{973EB38B-EB4F-4DFD-B924-78EA7E3F57BF}" type="pres">
      <dgm:prSet presAssocID="{FB5CD9C5-8E16-40D1-A29E-B28F27CAF03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A0ECA24-4FB7-48A2-BE4A-03B2C21EBF8E}" type="presOf" srcId="{57CA5DDE-2D75-4ED4-9CF8-8CC122C87912}" destId="{0CF01000-D2BC-48B8-A1D7-050E1118E6DB}" srcOrd="0" destOrd="0" presId="urn:microsoft.com/office/officeart/2018/2/layout/IconVerticalSolidList"/>
    <dgm:cxn modelId="{4B013C74-9B07-4486-B114-8F44F70BC7F2}" type="presOf" srcId="{06F437CE-49F5-46AC-BD99-BB9EA176E1B9}" destId="{687B2EB0-0FB5-4B92-8E00-80C287590C85}" srcOrd="0" destOrd="0" presId="urn:microsoft.com/office/officeart/2018/2/layout/IconVerticalSolidList"/>
    <dgm:cxn modelId="{08B4065A-5AA4-40B4-ACBD-1C47641E87C2}" srcId="{06F437CE-49F5-46AC-BD99-BB9EA176E1B9}" destId="{57CA5DDE-2D75-4ED4-9CF8-8CC122C87912}" srcOrd="0" destOrd="0" parTransId="{D4803C23-F5FA-4D4B-90E5-16B7A75C1DE5}" sibTransId="{70736BB8-64A8-4182-BCB5-3836B37392A6}"/>
    <dgm:cxn modelId="{3F42B792-82CF-4804-BE14-11DC60A1035D}" type="presOf" srcId="{B3EC24EC-8FA4-426F-8E9C-0C924DBB598D}" destId="{55DD377C-CA21-4A1E-91E6-836534C3E643}" srcOrd="0" destOrd="0" presId="urn:microsoft.com/office/officeart/2018/2/layout/IconVerticalSolidList"/>
    <dgm:cxn modelId="{D2AA0F94-5A43-40E0-842C-31C998F79BCE}" srcId="{06F437CE-49F5-46AC-BD99-BB9EA176E1B9}" destId="{B3EC24EC-8FA4-426F-8E9C-0C924DBB598D}" srcOrd="1" destOrd="0" parTransId="{9019F4D5-8235-4CB2-9B80-E3324A38E028}" sibTransId="{A07318E2-5702-43D3-A847-8E388EE27979}"/>
    <dgm:cxn modelId="{185147DC-E54D-4F06-823D-819B1CBF6CAC}" srcId="{06F437CE-49F5-46AC-BD99-BB9EA176E1B9}" destId="{FB5CD9C5-8E16-40D1-A29E-B28F27CAF034}" srcOrd="2" destOrd="0" parTransId="{11A25750-80D4-446A-B862-2A3DE147732A}" sibTransId="{AADC49DB-33A5-42D0-918F-004EE142DA83}"/>
    <dgm:cxn modelId="{27DB63F8-B994-4ED2-8E8D-9CD5675BC338}" type="presOf" srcId="{FB5CD9C5-8E16-40D1-A29E-B28F27CAF034}" destId="{973EB38B-EB4F-4DFD-B924-78EA7E3F57BF}" srcOrd="0" destOrd="0" presId="urn:microsoft.com/office/officeart/2018/2/layout/IconVerticalSolidList"/>
    <dgm:cxn modelId="{2EC8314D-1DCB-4F77-BC89-B2B3E7C9F6CE}" type="presParOf" srcId="{687B2EB0-0FB5-4B92-8E00-80C287590C85}" destId="{FE8D9E4B-DDB9-413D-972F-41FD177B4C21}" srcOrd="0" destOrd="0" presId="urn:microsoft.com/office/officeart/2018/2/layout/IconVerticalSolidList"/>
    <dgm:cxn modelId="{87F7AC54-7BCB-420A-9629-991126315DB3}" type="presParOf" srcId="{FE8D9E4B-DDB9-413D-972F-41FD177B4C21}" destId="{6FA2D1D2-9393-4A98-93C6-A8F409CF17B3}" srcOrd="0" destOrd="0" presId="urn:microsoft.com/office/officeart/2018/2/layout/IconVerticalSolidList"/>
    <dgm:cxn modelId="{EA85CE7C-2493-467F-A8D3-1A312FAACDAE}" type="presParOf" srcId="{FE8D9E4B-DDB9-413D-972F-41FD177B4C21}" destId="{5AC4D5E7-DB15-4552-9D17-1F13988DB8D1}" srcOrd="1" destOrd="0" presId="urn:microsoft.com/office/officeart/2018/2/layout/IconVerticalSolidList"/>
    <dgm:cxn modelId="{D746E127-0E6A-456A-A33E-073E3A23CEEF}" type="presParOf" srcId="{FE8D9E4B-DDB9-413D-972F-41FD177B4C21}" destId="{0E6553BC-3234-450B-92B4-A99A46993799}" srcOrd="2" destOrd="0" presId="urn:microsoft.com/office/officeart/2018/2/layout/IconVerticalSolidList"/>
    <dgm:cxn modelId="{3971AC0A-390B-4297-B471-E886ED61B561}" type="presParOf" srcId="{FE8D9E4B-DDB9-413D-972F-41FD177B4C21}" destId="{0CF01000-D2BC-48B8-A1D7-050E1118E6DB}" srcOrd="3" destOrd="0" presId="urn:microsoft.com/office/officeart/2018/2/layout/IconVerticalSolidList"/>
    <dgm:cxn modelId="{E5A5AD06-FF86-4497-AEAC-EE22A7B04645}" type="presParOf" srcId="{687B2EB0-0FB5-4B92-8E00-80C287590C85}" destId="{26FE7952-A094-4CAB-BDBC-D96D40DED868}" srcOrd="1" destOrd="0" presId="urn:microsoft.com/office/officeart/2018/2/layout/IconVerticalSolidList"/>
    <dgm:cxn modelId="{6404A0BC-57D6-4408-B79B-28B1559109F5}" type="presParOf" srcId="{687B2EB0-0FB5-4B92-8E00-80C287590C85}" destId="{648CC470-49C3-4BE2-8095-C12F6C616493}" srcOrd="2" destOrd="0" presId="urn:microsoft.com/office/officeart/2018/2/layout/IconVerticalSolidList"/>
    <dgm:cxn modelId="{C0FD607E-A513-480E-B0E3-1D6E12CE8349}" type="presParOf" srcId="{648CC470-49C3-4BE2-8095-C12F6C616493}" destId="{BA5BF910-17B9-443F-8062-6F7C0DB0F1B4}" srcOrd="0" destOrd="0" presId="urn:microsoft.com/office/officeart/2018/2/layout/IconVerticalSolidList"/>
    <dgm:cxn modelId="{4565AD61-4F2F-4E97-9824-0BE16EBDB199}" type="presParOf" srcId="{648CC470-49C3-4BE2-8095-C12F6C616493}" destId="{16150A01-D069-403C-B141-EDDA59234640}" srcOrd="1" destOrd="0" presId="urn:microsoft.com/office/officeart/2018/2/layout/IconVerticalSolidList"/>
    <dgm:cxn modelId="{E627285B-69A2-42B6-A9BC-489A9D4B0342}" type="presParOf" srcId="{648CC470-49C3-4BE2-8095-C12F6C616493}" destId="{ADDD8941-6759-4F20-A0DD-D32030256A1F}" srcOrd="2" destOrd="0" presId="urn:microsoft.com/office/officeart/2018/2/layout/IconVerticalSolidList"/>
    <dgm:cxn modelId="{D2BF15D6-1F33-4657-9479-51B68617CD57}" type="presParOf" srcId="{648CC470-49C3-4BE2-8095-C12F6C616493}" destId="{55DD377C-CA21-4A1E-91E6-836534C3E643}" srcOrd="3" destOrd="0" presId="urn:microsoft.com/office/officeart/2018/2/layout/IconVerticalSolidList"/>
    <dgm:cxn modelId="{7AAEC63E-FE67-42EA-BE85-EBAAAA85B958}" type="presParOf" srcId="{687B2EB0-0FB5-4B92-8E00-80C287590C85}" destId="{4CD650C7-68AC-4361-96F3-0B143124DAB3}" srcOrd="3" destOrd="0" presId="urn:microsoft.com/office/officeart/2018/2/layout/IconVerticalSolidList"/>
    <dgm:cxn modelId="{1C16DD28-FCAA-4A7D-AC12-A69E4F38DA46}" type="presParOf" srcId="{687B2EB0-0FB5-4B92-8E00-80C287590C85}" destId="{3A2844AA-747D-4E13-BA58-E2E4CA4BE06B}" srcOrd="4" destOrd="0" presId="urn:microsoft.com/office/officeart/2018/2/layout/IconVerticalSolidList"/>
    <dgm:cxn modelId="{3F90BB1C-3BFA-4B0E-8729-BA314DA6B33A}" type="presParOf" srcId="{3A2844AA-747D-4E13-BA58-E2E4CA4BE06B}" destId="{9F1121E6-0B8C-4040-8134-FE167FB4D887}" srcOrd="0" destOrd="0" presId="urn:microsoft.com/office/officeart/2018/2/layout/IconVerticalSolidList"/>
    <dgm:cxn modelId="{AC3430F8-FD14-467A-BE52-93CD68DFF5FD}" type="presParOf" srcId="{3A2844AA-747D-4E13-BA58-E2E4CA4BE06B}" destId="{F0FA0BA2-A996-441E-841E-7859DDCCB4E8}" srcOrd="1" destOrd="0" presId="urn:microsoft.com/office/officeart/2018/2/layout/IconVerticalSolidList"/>
    <dgm:cxn modelId="{A88DA61B-9C27-49ED-A225-0736CD20F717}" type="presParOf" srcId="{3A2844AA-747D-4E13-BA58-E2E4CA4BE06B}" destId="{EB0EE513-D0B3-493E-B200-BFB9A919BB97}" srcOrd="2" destOrd="0" presId="urn:microsoft.com/office/officeart/2018/2/layout/IconVerticalSolidList"/>
    <dgm:cxn modelId="{3E0063D2-4E31-4465-A4D8-94235589E695}" type="presParOf" srcId="{3A2844AA-747D-4E13-BA58-E2E4CA4BE06B}" destId="{973EB38B-EB4F-4DFD-B924-78EA7E3F57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E4244CB-7C54-4F2A-905B-C04ED01AE78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0945E2-3090-4784-9850-22F1E39724EA}">
      <dgm:prSet/>
      <dgm:spPr/>
      <dgm:t>
        <a:bodyPr/>
        <a:lstStyle/>
        <a:p>
          <a:r>
            <a:rPr lang="en-US"/>
            <a:t>Explains separation distress</a:t>
          </a:r>
        </a:p>
      </dgm:t>
    </dgm:pt>
    <dgm:pt modelId="{1C1954E4-2C8F-419E-97F3-206582AB558B}" type="parTrans" cxnId="{D95A719A-728F-45AC-86C2-27387E5128C4}">
      <dgm:prSet/>
      <dgm:spPr/>
      <dgm:t>
        <a:bodyPr/>
        <a:lstStyle/>
        <a:p>
          <a:endParaRPr lang="en-US"/>
        </a:p>
      </dgm:t>
    </dgm:pt>
    <dgm:pt modelId="{8E7B583A-1D24-4FF7-B3B9-1D4F5BF19956}" type="sibTrans" cxnId="{D95A719A-728F-45AC-86C2-27387E5128C4}">
      <dgm:prSet/>
      <dgm:spPr/>
      <dgm:t>
        <a:bodyPr/>
        <a:lstStyle/>
        <a:p>
          <a:endParaRPr lang="en-US"/>
        </a:p>
      </dgm:t>
    </dgm:pt>
    <dgm:pt modelId="{FF7592EE-3B58-4235-AE7B-A9236C4E7C78}">
      <dgm:prSet/>
      <dgm:spPr/>
      <dgm:t>
        <a:bodyPr/>
        <a:lstStyle/>
        <a:p>
          <a:r>
            <a:rPr lang="en-US"/>
            <a:t>Explains clingy behaviour</a:t>
          </a:r>
        </a:p>
      </dgm:t>
    </dgm:pt>
    <dgm:pt modelId="{BB4057F7-1166-4DCF-A300-DA88B705D2C0}" type="parTrans" cxnId="{647D0843-E790-4B7A-872B-89306031D05B}">
      <dgm:prSet/>
      <dgm:spPr/>
      <dgm:t>
        <a:bodyPr/>
        <a:lstStyle/>
        <a:p>
          <a:endParaRPr lang="en-US"/>
        </a:p>
      </dgm:t>
    </dgm:pt>
    <dgm:pt modelId="{C12FB771-04B5-4303-8FB8-4F4FDA052E12}" type="sibTrans" cxnId="{647D0843-E790-4B7A-872B-89306031D05B}">
      <dgm:prSet/>
      <dgm:spPr/>
      <dgm:t>
        <a:bodyPr/>
        <a:lstStyle/>
        <a:p>
          <a:endParaRPr lang="en-US"/>
        </a:p>
      </dgm:t>
    </dgm:pt>
    <dgm:pt modelId="{4B559389-B82D-44F9-B82B-68DED7B266A3}">
      <dgm:prSet/>
      <dgm:spPr/>
      <dgm:t>
        <a:bodyPr/>
        <a:lstStyle/>
        <a:p>
          <a:r>
            <a:rPr lang="en-US"/>
            <a:t>Links to limited social interaction</a:t>
          </a:r>
        </a:p>
      </dgm:t>
    </dgm:pt>
    <dgm:pt modelId="{3B60E012-2CE6-4DC8-B6DC-DE31D03D60BE}" type="parTrans" cxnId="{CF92FBB4-509F-4F37-95F3-2CAA26DC38CE}">
      <dgm:prSet/>
      <dgm:spPr/>
      <dgm:t>
        <a:bodyPr/>
        <a:lstStyle/>
        <a:p>
          <a:endParaRPr lang="en-US"/>
        </a:p>
      </dgm:t>
    </dgm:pt>
    <dgm:pt modelId="{735F368F-9684-40D6-AC91-646350E3D93A}" type="sibTrans" cxnId="{CF92FBB4-509F-4F37-95F3-2CAA26DC38CE}">
      <dgm:prSet/>
      <dgm:spPr/>
      <dgm:t>
        <a:bodyPr/>
        <a:lstStyle/>
        <a:p>
          <a:endParaRPr lang="en-US"/>
        </a:p>
      </dgm:t>
    </dgm:pt>
    <dgm:pt modelId="{4B27A352-9E3B-4A8E-9B5C-FBB621E77C89}" type="pres">
      <dgm:prSet presAssocID="{0E4244CB-7C54-4F2A-905B-C04ED01AE78A}" presName="linear" presStyleCnt="0">
        <dgm:presLayoutVars>
          <dgm:animLvl val="lvl"/>
          <dgm:resizeHandles val="exact"/>
        </dgm:presLayoutVars>
      </dgm:prSet>
      <dgm:spPr/>
    </dgm:pt>
    <dgm:pt modelId="{C79FC603-3C2E-4CBB-A0CA-7B687E296AF1}" type="pres">
      <dgm:prSet presAssocID="{BB0945E2-3090-4784-9850-22F1E39724E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1D128C0-95B1-42D5-94DE-4902CC007A4F}" type="pres">
      <dgm:prSet presAssocID="{8E7B583A-1D24-4FF7-B3B9-1D4F5BF19956}" presName="spacer" presStyleCnt="0"/>
      <dgm:spPr/>
    </dgm:pt>
    <dgm:pt modelId="{474B4142-A71C-410B-AC38-B5C3FF2FFDF2}" type="pres">
      <dgm:prSet presAssocID="{FF7592EE-3B58-4235-AE7B-A9236C4E7C7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880DDAA-1053-47C4-9E8E-1242B4FC073E}" type="pres">
      <dgm:prSet presAssocID="{C12FB771-04B5-4303-8FB8-4F4FDA052E12}" presName="spacer" presStyleCnt="0"/>
      <dgm:spPr/>
    </dgm:pt>
    <dgm:pt modelId="{419D82D4-65A6-4D20-A2DD-A1D85937FE64}" type="pres">
      <dgm:prSet presAssocID="{4B559389-B82D-44F9-B82B-68DED7B266A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B37620D-CA9B-41B1-8130-BD3D7996033C}" type="presOf" srcId="{0E4244CB-7C54-4F2A-905B-C04ED01AE78A}" destId="{4B27A352-9E3B-4A8E-9B5C-FBB621E77C89}" srcOrd="0" destOrd="0" presId="urn:microsoft.com/office/officeart/2005/8/layout/vList2"/>
    <dgm:cxn modelId="{647D0843-E790-4B7A-872B-89306031D05B}" srcId="{0E4244CB-7C54-4F2A-905B-C04ED01AE78A}" destId="{FF7592EE-3B58-4235-AE7B-A9236C4E7C78}" srcOrd="1" destOrd="0" parTransId="{BB4057F7-1166-4DCF-A300-DA88B705D2C0}" sibTransId="{C12FB771-04B5-4303-8FB8-4F4FDA052E12}"/>
    <dgm:cxn modelId="{FDD56F6A-D88F-4FE4-9D6B-ED567E3426E6}" type="presOf" srcId="{FF7592EE-3B58-4235-AE7B-A9236C4E7C78}" destId="{474B4142-A71C-410B-AC38-B5C3FF2FFDF2}" srcOrd="0" destOrd="0" presId="urn:microsoft.com/office/officeart/2005/8/layout/vList2"/>
    <dgm:cxn modelId="{D95A719A-728F-45AC-86C2-27387E5128C4}" srcId="{0E4244CB-7C54-4F2A-905B-C04ED01AE78A}" destId="{BB0945E2-3090-4784-9850-22F1E39724EA}" srcOrd="0" destOrd="0" parTransId="{1C1954E4-2C8F-419E-97F3-206582AB558B}" sibTransId="{8E7B583A-1D24-4FF7-B3B9-1D4F5BF19956}"/>
    <dgm:cxn modelId="{CF92FBB4-509F-4F37-95F3-2CAA26DC38CE}" srcId="{0E4244CB-7C54-4F2A-905B-C04ED01AE78A}" destId="{4B559389-B82D-44F9-B82B-68DED7B266A3}" srcOrd="2" destOrd="0" parTransId="{3B60E012-2CE6-4DC8-B6DC-DE31D03D60BE}" sibTransId="{735F368F-9684-40D6-AC91-646350E3D93A}"/>
    <dgm:cxn modelId="{706EB4BB-99BF-408E-A429-5F92A123D8C6}" type="presOf" srcId="{4B559389-B82D-44F9-B82B-68DED7B266A3}" destId="{419D82D4-65A6-4D20-A2DD-A1D85937FE64}" srcOrd="0" destOrd="0" presId="urn:microsoft.com/office/officeart/2005/8/layout/vList2"/>
    <dgm:cxn modelId="{3F73A7F4-A4AB-409D-B02A-611B38316949}" type="presOf" srcId="{BB0945E2-3090-4784-9850-22F1E39724EA}" destId="{C79FC603-3C2E-4CBB-A0CA-7B687E296AF1}" srcOrd="0" destOrd="0" presId="urn:microsoft.com/office/officeart/2005/8/layout/vList2"/>
    <dgm:cxn modelId="{C79AA47C-0469-408D-BC62-C27E3F4BA547}" type="presParOf" srcId="{4B27A352-9E3B-4A8E-9B5C-FBB621E77C89}" destId="{C79FC603-3C2E-4CBB-A0CA-7B687E296AF1}" srcOrd="0" destOrd="0" presId="urn:microsoft.com/office/officeart/2005/8/layout/vList2"/>
    <dgm:cxn modelId="{CAEE26A7-D969-4D48-A4F0-9CE1575B748A}" type="presParOf" srcId="{4B27A352-9E3B-4A8E-9B5C-FBB621E77C89}" destId="{41D128C0-95B1-42D5-94DE-4902CC007A4F}" srcOrd="1" destOrd="0" presId="urn:microsoft.com/office/officeart/2005/8/layout/vList2"/>
    <dgm:cxn modelId="{1FA99DA5-F47C-4838-9B83-20A9F8BD8C6D}" type="presParOf" srcId="{4B27A352-9E3B-4A8E-9B5C-FBB621E77C89}" destId="{474B4142-A71C-410B-AC38-B5C3FF2FFDF2}" srcOrd="2" destOrd="0" presId="urn:microsoft.com/office/officeart/2005/8/layout/vList2"/>
    <dgm:cxn modelId="{805F6BFD-2C05-4A08-94BC-67B1743AE285}" type="presParOf" srcId="{4B27A352-9E3B-4A8E-9B5C-FBB621E77C89}" destId="{9880DDAA-1053-47C4-9E8E-1242B4FC073E}" srcOrd="3" destOrd="0" presId="urn:microsoft.com/office/officeart/2005/8/layout/vList2"/>
    <dgm:cxn modelId="{6E0D65EF-6587-4348-958B-B26D10729F80}" type="presParOf" srcId="{4B27A352-9E3B-4A8E-9B5C-FBB621E77C89}" destId="{419D82D4-65A6-4D20-A2DD-A1D85937FE6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250DE21-45D4-4308-B367-57FB92CC3D37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95465C7-0104-4870-8AB9-1AE1E81E4107}">
      <dgm:prSet/>
      <dgm:spPr/>
      <dgm:t>
        <a:bodyPr/>
        <a:lstStyle/>
        <a:p>
          <a:r>
            <a:rPr lang="en-US"/>
            <a:t>Mental health support</a:t>
          </a:r>
        </a:p>
      </dgm:t>
    </dgm:pt>
    <dgm:pt modelId="{9F39C5AE-B9E2-4D65-80FA-AA4064514691}" type="parTrans" cxnId="{C5E473D7-A7E7-4D66-8538-99A7752F3165}">
      <dgm:prSet/>
      <dgm:spPr/>
      <dgm:t>
        <a:bodyPr/>
        <a:lstStyle/>
        <a:p>
          <a:endParaRPr lang="en-US"/>
        </a:p>
      </dgm:t>
    </dgm:pt>
    <dgm:pt modelId="{3D8A2860-338D-42C1-90CA-B7249A0AD912}" type="sibTrans" cxnId="{C5E473D7-A7E7-4D66-8538-99A7752F3165}">
      <dgm:prSet/>
      <dgm:spPr/>
      <dgm:t>
        <a:bodyPr/>
        <a:lstStyle/>
        <a:p>
          <a:endParaRPr lang="en-US"/>
        </a:p>
      </dgm:t>
    </dgm:pt>
    <dgm:pt modelId="{CEF14B8B-EA16-4D53-97C7-BA4BE7391AFD}">
      <dgm:prSet/>
      <dgm:spPr/>
      <dgm:t>
        <a:bodyPr/>
        <a:lstStyle/>
        <a:p>
          <a:r>
            <a:rPr lang="en-US"/>
            <a:t>Bonding activities</a:t>
          </a:r>
        </a:p>
      </dgm:t>
    </dgm:pt>
    <dgm:pt modelId="{76F215AC-7888-4935-B0D4-F299A82AB88E}" type="parTrans" cxnId="{C36C7EE7-4F31-458D-A83A-38B8C60AB32F}">
      <dgm:prSet/>
      <dgm:spPr/>
      <dgm:t>
        <a:bodyPr/>
        <a:lstStyle/>
        <a:p>
          <a:endParaRPr lang="en-US"/>
        </a:p>
      </dgm:t>
    </dgm:pt>
    <dgm:pt modelId="{EDBEFC99-77DD-4F13-8CF6-BB57305D0DE7}" type="sibTrans" cxnId="{C36C7EE7-4F31-458D-A83A-38B8C60AB32F}">
      <dgm:prSet/>
      <dgm:spPr/>
      <dgm:t>
        <a:bodyPr/>
        <a:lstStyle/>
        <a:p>
          <a:endParaRPr lang="en-US"/>
        </a:p>
      </dgm:t>
    </dgm:pt>
    <dgm:pt modelId="{D0029F17-ED75-44F0-BFAB-DD4A4EF8EBC7}">
      <dgm:prSet/>
      <dgm:spPr/>
      <dgm:t>
        <a:bodyPr/>
        <a:lstStyle/>
        <a:p>
          <a:r>
            <a:rPr lang="en-US"/>
            <a:t>Routine guidance</a:t>
          </a:r>
        </a:p>
      </dgm:t>
    </dgm:pt>
    <dgm:pt modelId="{3F040E45-8949-4B12-9CAE-32DE85FD30F6}" type="parTrans" cxnId="{CE14840F-D934-4018-8E27-610E421183C1}">
      <dgm:prSet/>
      <dgm:spPr/>
      <dgm:t>
        <a:bodyPr/>
        <a:lstStyle/>
        <a:p>
          <a:endParaRPr lang="en-US"/>
        </a:p>
      </dgm:t>
    </dgm:pt>
    <dgm:pt modelId="{6D2DF138-40FB-46A3-9379-866F53A79F23}" type="sibTrans" cxnId="{CE14840F-D934-4018-8E27-610E421183C1}">
      <dgm:prSet/>
      <dgm:spPr/>
      <dgm:t>
        <a:bodyPr/>
        <a:lstStyle/>
        <a:p>
          <a:endParaRPr lang="en-US"/>
        </a:p>
      </dgm:t>
    </dgm:pt>
    <dgm:pt modelId="{57CB3925-0851-45DE-932A-2E5977EB1A17}" type="pres">
      <dgm:prSet presAssocID="{B250DE21-45D4-4308-B367-57FB92CC3D37}" presName="vert0" presStyleCnt="0">
        <dgm:presLayoutVars>
          <dgm:dir/>
          <dgm:animOne val="branch"/>
          <dgm:animLvl val="lvl"/>
        </dgm:presLayoutVars>
      </dgm:prSet>
      <dgm:spPr/>
    </dgm:pt>
    <dgm:pt modelId="{4ED231D1-F156-4156-8F7E-17F5E73C5B0B}" type="pres">
      <dgm:prSet presAssocID="{C95465C7-0104-4870-8AB9-1AE1E81E4107}" presName="thickLine" presStyleLbl="alignNode1" presStyleIdx="0" presStyleCnt="3"/>
      <dgm:spPr/>
    </dgm:pt>
    <dgm:pt modelId="{CDD9B2F9-90FD-42AB-8482-059056CBF24D}" type="pres">
      <dgm:prSet presAssocID="{C95465C7-0104-4870-8AB9-1AE1E81E4107}" presName="horz1" presStyleCnt="0"/>
      <dgm:spPr/>
    </dgm:pt>
    <dgm:pt modelId="{CBA8A9DB-355B-4C46-B739-DF3975BC7324}" type="pres">
      <dgm:prSet presAssocID="{C95465C7-0104-4870-8AB9-1AE1E81E4107}" presName="tx1" presStyleLbl="revTx" presStyleIdx="0" presStyleCnt="3"/>
      <dgm:spPr/>
    </dgm:pt>
    <dgm:pt modelId="{CB9B71DE-21F5-4722-BA88-7DC3C74776AE}" type="pres">
      <dgm:prSet presAssocID="{C95465C7-0104-4870-8AB9-1AE1E81E4107}" presName="vert1" presStyleCnt="0"/>
      <dgm:spPr/>
    </dgm:pt>
    <dgm:pt modelId="{359D33A0-20DE-45B5-8DA4-C90ED6549200}" type="pres">
      <dgm:prSet presAssocID="{CEF14B8B-EA16-4D53-97C7-BA4BE7391AFD}" presName="thickLine" presStyleLbl="alignNode1" presStyleIdx="1" presStyleCnt="3"/>
      <dgm:spPr/>
    </dgm:pt>
    <dgm:pt modelId="{35192CD7-35A0-4234-80A4-255576130283}" type="pres">
      <dgm:prSet presAssocID="{CEF14B8B-EA16-4D53-97C7-BA4BE7391AFD}" presName="horz1" presStyleCnt="0"/>
      <dgm:spPr/>
    </dgm:pt>
    <dgm:pt modelId="{690957A0-800F-4C28-B247-0F7216C0030A}" type="pres">
      <dgm:prSet presAssocID="{CEF14B8B-EA16-4D53-97C7-BA4BE7391AFD}" presName="tx1" presStyleLbl="revTx" presStyleIdx="1" presStyleCnt="3"/>
      <dgm:spPr/>
    </dgm:pt>
    <dgm:pt modelId="{DFE5F893-E86D-4930-A141-4BDF6664B3D9}" type="pres">
      <dgm:prSet presAssocID="{CEF14B8B-EA16-4D53-97C7-BA4BE7391AFD}" presName="vert1" presStyleCnt="0"/>
      <dgm:spPr/>
    </dgm:pt>
    <dgm:pt modelId="{21D0BD8A-7362-4865-9621-0F035510C73F}" type="pres">
      <dgm:prSet presAssocID="{D0029F17-ED75-44F0-BFAB-DD4A4EF8EBC7}" presName="thickLine" presStyleLbl="alignNode1" presStyleIdx="2" presStyleCnt="3"/>
      <dgm:spPr/>
    </dgm:pt>
    <dgm:pt modelId="{6D7C3940-DDE8-4D8E-8444-9A8ACEE24AE1}" type="pres">
      <dgm:prSet presAssocID="{D0029F17-ED75-44F0-BFAB-DD4A4EF8EBC7}" presName="horz1" presStyleCnt="0"/>
      <dgm:spPr/>
    </dgm:pt>
    <dgm:pt modelId="{A82CE03E-E03F-42CF-9CE6-EE4C486EB3D6}" type="pres">
      <dgm:prSet presAssocID="{D0029F17-ED75-44F0-BFAB-DD4A4EF8EBC7}" presName="tx1" presStyleLbl="revTx" presStyleIdx="2" presStyleCnt="3"/>
      <dgm:spPr/>
    </dgm:pt>
    <dgm:pt modelId="{E951EEC7-2E03-4AED-9982-BF7564F29FAF}" type="pres">
      <dgm:prSet presAssocID="{D0029F17-ED75-44F0-BFAB-DD4A4EF8EBC7}" presName="vert1" presStyleCnt="0"/>
      <dgm:spPr/>
    </dgm:pt>
  </dgm:ptLst>
  <dgm:cxnLst>
    <dgm:cxn modelId="{CE14840F-D934-4018-8E27-610E421183C1}" srcId="{B250DE21-45D4-4308-B367-57FB92CC3D37}" destId="{D0029F17-ED75-44F0-BFAB-DD4A4EF8EBC7}" srcOrd="2" destOrd="0" parTransId="{3F040E45-8949-4B12-9CAE-32DE85FD30F6}" sibTransId="{6D2DF138-40FB-46A3-9379-866F53A79F23}"/>
    <dgm:cxn modelId="{93247D29-051F-47C6-B330-4771137DAEBB}" type="presOf" srcId="{CEF14B8B-EA16-4D53-97C7-BA4BE7391AFD}" destId="{690957A0-800F-4C28-B247-0F7216C0030A}" srcOrd="0" destOrd="0" presId="urn:microsoft.com/office/officeart/2008/layout/LinedList"/>
    <dgm:cxn modelId="{69BB8729-783A-48C0-97A3-47BE8B6D8F16}" type="presOf" srcId="{B250DE21-45D4-4308-B367-57FB92CC3D37}" destId="{57CB3925-0851-45DE-932A-2E5977EB1A17}" srcOrd="0" destOrd="0" presId="urn:microsoft.com/office/officeart/2008/layout/LinedList"/>
    <dgm:cxn modelId="{C5E473D7-A7E7-4D66-8538-99A7752F3165}" srcId="{B250DE21-45D4-4308-B367-57FB92CC3D37}" destId="{C95465C7-0104-4870-8AB9-1AE1E81E4107}" srcOrd="0" destOrd="0" parTransId="{9F39C5AE-B9E2-4D65-80FA-AA4064514691}" sibTransId="{3D8A2860-338D-42C1-90CA-B7249A0AD912}"/>
    <dgm:cxn modelId="{D6E091DA-EA08-4D75-B065-EB965FA1AC8C}" type="presOf" srcId="{C95465C7-0104-4870-8AB9-1AE1E81E4107}" destId="{CBA8A9DB-355B-4C46-B739-DF3975BC7324}" srcOrd="0" destOrd="0" presId="urn:microsoft.com/office/officeart/2008/layout/LinedList"/>
    <dgm:cxn modelId="{84CEFFDE-C567-4F99-A2F5-EFC1AAA43FB8}" type="presOf" srcId="{D0029F17-ED75-44F0-BFAB-DD4A4EF8EBC7}" destId="{A82CE03E-E03F-42CF-9CE6-EE4C486EB3D6}" srcOrd="0" destOrd="0" presId="urn:microsoft.com/office/officeart/2008/layout/LinedList"/>
    <dgm:cxn modelId="{C36C7EE7-4F31-458D-A83A-38B8C60AB32F}" srcId="{B250DE21-45D4-4308-B367-57FB92CC3D37}" destId="{CEF14B8B-EA16-4D53-97C7-BA4BE7391AFD}" srcOrd="1" destOrd="0" parTransId="{76F215AC-7888-4935-B0D4-F299A82AB88E}" sibTransId="{EDBEFC99-77DD-4F13-8CF6-BB57305D0DE7}"/>
    <dgm:cxn modelId="{04525DB6-83F8-438C-815F-2DBE9D9F9F2D}" type="presParOf" srcId="{57CB3925-0851-45DE-932A-2E5977EB1A17}" destId="{4ED231D1-F156-4156-8F7E-17F5E73C5B0B}" srcOrd="0" destOrd="0" presId="urn:microsoft.com/office/officeart/2008/layout/LinedList"/>
    <dgm:cxn modelId="{1331814D-6F01-4211-BE26-4B96E2D1EEE4}" type="presParOf" srcId="{57CB3925-0851-45DE-932A-2E5977EB1A17}" destId="{CDD9B2F9-90FD-42AB-8482-059056CBF24D}" srcOrd="1" destOrd="0" presId="urn:microsoft.com/office/officeart/2008/layout/LinedList"/>
    <dgm:cxn modelId="{4C1F8936-2EFC-4A3D-92B8-7FB0DA0CD326}" type="presParOf" srcId="{CDD9B2F9-90FD-42AB-8482-059056CBF24D}" destId="{CBA8A9DB-355B-4C46-B739-DF3975BC7324}" srcOrd="0" destOrd="0" presId="urn:microsoft.com/office/officeart/2008/layout/LinedList"/>
    <dgm:cxn modelId="{FB6760B5-33CA-479E-9181-67FF1CED4398}" type="presParOf" srcId="{CDD9B2F9-90FD-42AB-8482-059056CBF24D}" destId="{CB9B71DE-21F5-4722-BA88-7DC3C74776AE}" srcOrd="1" destOrd="0" presId="urn:microsoft.com/office/officeart/2008/layout/LinedList"/>
    <dgm:cxn modelId="{6D1F7E0D-C146-4567-8611-C525325F7709}" type="presParOf" srcId="{57CB3925-0851-45DE-932A-2E5977EB1A17}" destId="{359D33A0-20DE-45B5-8DA4-C90ED6549200}" srcOrd="2" destOrd="0" presId="urn:microsoft.com/office/officeart/2008/layout/LinedList"/>
    <dgm:cxn modelId="{5FC73066-9A77-4611-A6C6-42D0258B7862}" type="presParOf" srcId="{57CB3925-0851-45DE-932A-2E5977EB1A17}" destId="{35192CD7-35A0-4234-80A4-255576130283}" srcOrd="3" destOrd="0" presId="urn:microsoft.com/office/officeart/2008/layout/LinedList"/>
    <dgm:cxn modelId="{A76707E0-2A66-4E91-B8E4-808EB2F8EC34}" type="presParOf" srcId="{35192CD7-35A0-4234-80A4-255576130283}" destId="{690957A0-800F-4C28-B247-0F7216C0030A}" srcOrd="0" destOrd="0" presId="urn:microsoft.com/office/officeart/2008/layout/LinedList"/>
    <dgm:cxn modelId="{91EFD632-6017-4A56-BA7F-885BE2F1BE91}" type="presParOf" srcId="{35192CD7-35A0-4234-80A4-255576130283}" destId="{DFE5F893-E86D-4930-A141-4BDF6664B3D9}" srcOrd="1" destOrd="0" presId="urn:microsoft.com/office/officeart/2008/layout/LinedList"/>
    <dgm:cxn modelId="{16FB6EE6-87C4-424B-98B6-EC78DB425553}" type="presParOf" srcId="{57CB3925-0851-45DE-932A-2E5977EB1A17}" destId="{21D0BD8A-7362-4865-9621-0F035510C73F}" srcOrd="4" destOrd="0" presId="urn:microsoft.com/office/officeart/2008/layout/LinedList"/>
    <dgm:cxn modelId="{D14F23FF-24B3-48B8-9412-43052D416C96}" type="presParOf" srcId="{57CB3925-0851-45DE-932A-2E5977EB1A17}" destId="{6D7C3940-DDE8-4D8E-8444-9A8ACEE24AE1}" srcOrd="5" destOrd="0" presId="urn:microsoft.com/office/officeart/2008/layout/LinedList"/>
    <dgm:cxn modelId="{F713B937-2B6B-428F-ACB9-DCD1FAD3B567}" type="presParOf" srcId="{6D7C3940-DDE8-4D8E-8444-9A8ACEE24AE1}" destId="{A82CE03E-E03F-42CF-9CE6-EE4C486EB3D6}" srcOrd="0" destOrd="0" presId="urn:microsoft.com/office/officeart/2008/layout/LinedList"/>
    <dgm:cxn modelId="{1193C84B-70D1-4D8A-9C86-54341973F970}" type="presParOf" srcId="{6D7C3940-DDE8-4D8E-8444-9A8ACEE24AE1}" destId="{E951EEC7-2E03-4AED-9982-BF7564F29FA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4ED1873-C1D7-4D81-BA0E-FACBCB162391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C4502A3-BCEA-45F9-8252-0A9F94B29E58}">
      <dgm:prSet/>
      <dgm:spPr/>
      <dgm:t>
        <a:bodyPr/>
        <a:lstStyle/>
        <a:p>
          <a:r>
            <a:rPr lang="en-US"/>
            <a:t>Health visitor</a:t>
          </a:r>
        </a:p>
      </dgm:t>
    </dgm:pt>
    <dgm:pt modelId="{E579DA09-9B8B-4B24-8A8C-EBC7AABC27AF}" type="parTrans" cxnId="{86DBAE53-AD4E-4270-8871-079AD34C642F}">
      <dgm:prSet/>
      <dgm:spPr/>
      <dgm:t>
        <a:bodyPr/>
        <a:lstStyle/>
        <a:p>
          <a:endParaRPr lang="en-US"/>
        </a:p>
      </dgm:t>
    </dgm:pt>
    <dgm:pt modelId="{4E5F26E6-69AE-4BDF-A15F-A3B56F7D302E}" type="sibTrans" cxnId="{86DBAE53-AD4E-4270-8871-079AD34C642F}">
      <dgm:prSet/>
      <dgm:spPr/>
      <dgm:t>
        <a:bodyPr/>
        <a:lstStyle/>
        <a:p>
          <a:endParaRPr lang="en-US"/>
        </a:p>
      </dgm:t>
    </dgm:pt>
    <dgm:pt modelId="{1503AA83-1CD0-45EB-9D79-3803B1BDE1CF}">
      <dgm:prSet/>
      <dgm:spPr/>
      <dgm:t>
        <a:bodyPr/>
        <a:lstStyle/>
        <a:p>
          <a:r>
            <a:rPr lang="en-US"/>
            <a:t>Speech therapist</a:t>
          </a:r>
        </a:p>
      </dgm:t>
    </dgm:pt>
    <dgm:pt modelId="{C7239668-4FA2-4353-8F04-20BF21FBB9B6}" type="parTrans" cxnId="{01D4A953-5B7D-4C78-B89B-044752B4E745}">
      <dgm:prSet/>
      <dgm:spPr/>
      <dgm:t>
        <a:bodyPr/>
        <a:lstStyle/>
        <a:p>
          <a:endParaRPr lang="en-US"/>
        </a:p>
      </dgm:t>
    </dgm:pt>
    <dgm:pt modelId="{3DC9E867-3999-45D3-95BE-6B6ED2AB74D7}" type="sibTrans" cxnId="{01D4A953-5B7D-4C78-B89B-044752B4E745}">
      <dgm:prSet/>
      <dgm:spPr/>
      <dgm:t>
        <a:bodyPr/>
        <a:lstStyle/>
        <a:p>
          <a:endParaRPr lang="en-US"/>
        </a:p>
      </dgm:t>
    </dgm:pt>
    <dgm:pt modelId="{AC335BAB-D9C3-45CC-AC93-06573CB9E957}">
      <dgm:prSet/>
      <dgm:spPr/>
      <dgm:t>
        <a:bodyPr/>
        <a:lstStyle/>
        <a:p>
          <a:r>
            <a:rPr lang="en-US"/>
            <a:t>Mental health services</a:t>
          </a:r>
        </a:p>
      </dgm:t>
    </dgm:pt>
    <dgm:pt modelId="{40D910EC-5E67-4468-B79D-293BEE3E9B4E}" type="parTrans" cxnId="{3C64B655-410D-40F4-9E5E-A35BD35E6DA5}">
      <dgm:prSet/>
      <dgm:spPr/>
      <dgm:t>
        <a:bodyPr/>
        <a:lstStyle/>
        <a:p>
          <a:endParaRPr lang="en-US"/>
        </a:p>
      </dgm:t>
    </dgm:pt>
    <dgm:pt modelId="{E804A5D9-9DFB-4CFA-9106-686D7436A756}" type="sibTrans" cxnId="{3C64B655-410D-40F4-9E5E-A35BD35E6DA5}">
      <dgm:prSet/>
      <dgm:spPr/>
      <dgm:t>
        <a:bodyPr/>
        <a:lstStyle/>
        <a:p>
          <a:endParaRPr lang="en-US"/>
        </a:p>
      </dgm:t>
    </dgm:pt>
    <dgm:pt modelId="{68EFF550-26D8-4B77-8304-4E05CEFF6C19}" type="pres">
      <dgm:prSet presAssocID="{14ED1873-C1D7-4D81-BA0E-FACBCB162391}" presName="vert0" presStyleCnt="0">
        <dgm:presLayoutVars>
          <dgm:dir/>
          <dgm:animOne val="branch"/>
          <dgm:animLvl val="lvl"/>
        </dgm:presLayoutVars>
      </dgm:prSet>
      <dgm:spPr/>
    </dgm:pt>
    <dgm:pt modelId="{74E3F3D3-4B66-4181-862F-015C3C8A0019}" type="pres">
      <dgm:prSet presAssocID="{8C4502A3-BCEA-45F9-8252-0A9F94B29E58}" presName="thickLine" presStyleLbl="alignNode1" presStyleIdx="0" presStyleCnt="3"/>
      <dgm:spPr/>
    </dgm:pt>
    <dgm:pt modelId="{251F88D9-31A9-4431-AEEE-CB86D42579D3}" type="pres">
      <dgm:prSet presAssocID="{8C4502A3-BCEA-45F9-8252-0A9F94B29E58}" presName="horz1" presStyleCnt="0"/>
      <dgm:spPr/>
    </dgm:pt>
    <dgm:pt modelId="{4AEBC539-AB09-499F-B382-936FA46B8333}" type="pres">
      <dgm:prSet presAssocID="{8C4502A3-BCEA-45F9-8252-0A9F94B29E58}" presName="tx1" presStyleLbl="revTx" presStyleIdx="0" presStyleCnt="3"/>
      <dgm:spPr/>
    </dgm:pt>
    <dgm:pt modelId="{284694D6-98F8-4D46-9D8E-E742ED81AF83}" type="pres">
      <dgm:prSet presAssocID="{8C4502A3-BCEA-45F9-8252-0A9F94B29E58}" presName="vert1" presStyleCnt="0"/>
      <dgm:spPr/>
    </dgm:pt>
    <dgm:pt modelId="{6F04D2BD-2F30-4144-A044-3C4DC2F04D84}" type="pres">
      <dgm:prSet presAssocID="{1503AA83-1CD0-45EB-9D79-3803B1BDE1CF}" presName="thickLine" presStyleLbl="alignNode1" presStyleIdx="1" presStyleCnt="3"/>
      <dgm:spPr/>
    </dgm:pt>
    <dgm:pt modelId="{7B40DE81-FB8A-4F91-A34E-B334D6587057}" type="pres">
      <dgm:prSet presAssocID="{1503AA83-1CD0-45EB-9D79-3803B1BDE1CF}" presName="horz1" presStyleCnt="0"/>
      <dgm:spPr/>
    </dgm:pt>
    <dgm:pt modelId="{697D85E6-2B19-4569-A67F-C23795A7542C}" type="pres">
      <dgm:prSet presAssocID="{1503AA83-1CD0-45EB-9D79-3803B1BDE1CF}" presName="tx1" presStyleLbl="revTx" presStyleIdx="1" presStyleCnt="3"/>
      <dgm:spPr/>
    </dgm:pt>
    <dgm:pt modelId="{A3C0592F-9F5F-49FA-853B-F00F6E2EA1B8}" type="pres">
      <dgm:prSet presAssocID="{1503AA83-1CD0-45EB-9D79-3803B1BDE1CF}" presName="vert1" presStyleCnt="0"/>
      <dgm:spPr/>
    </dgm:pt>
    <dgm:pt modelId="{D8AE8FE3-7D15-4479-BA85-11D66BB45665}" type="pres">
      <dgm:prSet presAssocID="{AC335BAB-D9C3-45CC-AC93-06573CB9E957}" presName="thickLine" presStyleLbl="alignNode1" presStyleIdx="2" presStyleCnt="3"/>
      <dgm:spPr/>
    </dgm:pt>
    <dgm:pt modelId="{9DF004C4-D5BF-4EC2-A05A-C38BFA0EF3B9}" type="pres">
      <dgm:prSet presAssocID="{AC335BAB-D9C3-45CC-AC93-06573CB9E957}" presName="horz1" presStyleCnt="0"/>
      <dgm:spPr/>
    </dgm:pt>
    <dgm:pt modelId="{5F452A5D-B78D-43A7-9AD6-0A5D2DD7EDA0}" type="pres">
      <dgm:prSet presAssocID="{AC335BAB-D9C3-45CC-AC93-06573CB9E957}" presName="tx1" presStyleLbl="revTx" presStyleIdx="2" presStyleCnt="3"/>
      <dgm:spPr/>
    </dgm:pt>
    <dgm:pt modelId="{C6F246FC-08B3-4B51-94A7-D806D468736A}" type="pres">
      <dgm:prSet presAssocID="{AC335BAB-D9C3-45CC-AC93-06573CB9E957}" presName="vert1" presStyleCnt="0"/>
      <dgm:spPr/>
    </dgm:pt>
  </dgm:ptLst>
  <dgm:cxnLst>
    <dgm:cxn modelId="{627AA56D-3F37-44CF-9AB5-ECB5D25E91BC}" type="presOf" srcId="{14ED1873-C1D7-4D81-BA0E-FACBCB162391}" destId="{68EFF550-26D8-4B77-8304-4E05CEFF6C19}" srcOrd="0" destOrd="0" presId="urn:microsoft.com/office/officeart/2008/layout/LinedList"/>
    <dgm:cxn modelId="{01D4A953-5B7D-4C78-B89B-044752B4E745}" srcId="{14ED1873-C1D7-4D81-BA0E-FACBCB162391}" destId="{1503AA83-1CD0-45EB-9D79-3803B1BDE1CF}" srcOrd="1" destOrd="0" parTransId="{C7239668-4FA2-4353-8F04-20BF21FBB9B6}" sibTransId="{3DC9E867-3999-45D3-95BE-6B6ED2AB74D7}"/>
    <dgm:cxn modelId="{86DBAE53-AD4E-4270-8871-079AD34C642F}" srcId="{14ED1873-C1D7-4D81-BA0E-FACBCB162391}" destId="{8C4502A3-BCEA-45F9-8252-0A9F94B29E58}" srcOrd="0" destOrd="0" parTransId="{E579DA09-9B8B-4B24-8A8C-EBC7AABC27AF}" sibTransId="{4E5F26E6-69AE-4BDF-A15F-A3B56F7D302E}"/>
    <dgm:cxn modelId="{3C64B655-410D-40F4-9E5E-A35BD35E6DA5}" srcId="{14ED1873-C1D7-4D81-BA0E-FACBCB162391}" destId="{AC335BAB-D9C3-45CC-AC93-06573CB9E957}" srcOrd="2" destOrd="0" parTransId="{40D910EC-5E67-4468-B79D-293BEE3E9B4E}" sibTransId="{E804A5D9-9DFB-4CFA-9106-686D7436A756}"/>
    <dgm:cxn modelId="{18E6F8BE-1B8E-4EA5-8ED0-915BA252E7D8}" type="presOf" srcId="{AC335BAB-D9C3-45CC-AC93-06573CB9E957}" destId="{5F452A5D-B78D-43A7-9AD6-0A5D2DD7EDA0}" srcOrd="0" destOrd="0" presId="urn:microsoft.com/office/officeart/2008/layout/LinedList"/>
    <dgm:cxn modelId="{E83980C1-FEE0-4374-8C11-3C3A2ECBB405}" type="presOf" srcId="{8C4502A3-BCEA-45F9-8252-0A9F94B29E58}" destId="{4AEBC539-AB09-499F-B382-936FA46B8333}" srcOrd="0" destOrd="0" presId="urn:microsoft.com/office/officeart/2008/layout/LinedList"/>
    <dgm:cxn modelId="{C0103DDA-2C1A-4163-AD94-790C343131A1}" type="presOf" srcId="{1503AA83-1CD0-45EB-9D79-3803B1BDE1CF}" destId="{697D85E6-2B19-4569-A67F-C23795A7542C}" srcOrd="0" destOrd="0" presId="urn:microsoft.com/office/officeart/2008/layout/LinedList"/>
    <dgm:cxn modelId="{E7952232-9080-4E2A-8B05-B511E7A19FA3}" type="presParOf" srcId="{68EFF550-26D8-4B77-8304-4E05CEFF6C19}" destId="{74E3F3D3-4B66-4181-862F-015C3C8A0019}" srcOrd="0" destOrd="0" presId="urn:microsoft.com/office/officeart/2008/layout/LinedList"/>
    <dgm:cxn modelId="{93F0461C-34B0-48AF-93B2-AF3D5338BC9C}" type="presParOf" srcId="{68EFF550-26D8-4B77-8304-4E05CEFF6C19}" destId="{251F88D9-31A9-4431-AEEE-CB86D42579D3}" srcOrd="1" destOrd="0" presId="urn:microsoft.com/office/officeart/2008/layout/LinedList"/>
    <dgm:cxn modelId="{6C9D1F40-5790-42C7-980E-C1A1C911BEAE}" type="presParOf" srcId="{251F88D9-31A9-4431-AEEE-CB86D42579D3}" destId="{4AEBC539-AB09-499F-B382-936FA46B8333}" srcOrd="0" destOrd="0" presId="urn:microsoft.com/office/officeart/2008/layout/LinedList"/>
    <dgm:cxn modelId="{5089847E-E571-4E65-AE79-DAF09B511867}" type="presParOf" srcId="{251F88D9-31A9-4431-AEEE-CB86D42579D3}" destId="{284694D6-98F8-4D46-9D8E-E742ED81AF83}" srcOrd="1" destOrd="0" presId="urn:microsoft.com/office/officeart/2008/layout/LinedList"/>
    <dgm:cxn modelId="{2A8A018D-D573-4EA7-815A-0A9464C8B5F6}" type="presParOf" srcId="{68EFF550-26D8-4B77-8304-4E05CEFF6C19}" destId="{6F04D2BD-2F30-4144-A044-3C4DC2F04D84}" srcOrd="2" destOrd="0" presId="urn:microsoft.com/office/officeart/2008/layout/LinedList"/>
    <dgm:cxn modelId="{FFAA754F-7F9E-4E49-870F-6E3DE6A056C8}" type="presParOf" srcId="{68EFF550-26D8-4B77-8304-4E05CEFF6C19}" destId="{7B40DE81-FB8A-4F91-A34E-B334D6587057}" srcOrd="3" destOrd="0" presId="urn:microsoft.com/office/officeart/2008/layout/LinedList"/>
    <dgm:cxn modelId="{9E8207A6-FB90-456C-8E8C-C3A18B1E0CF5}" type="presParOf" srcId="{7B40DE81-FB8A-4F91-A34E-B334D6587057}" destId="{697D85E6-2B19-4569-A67F-C23795A7542C}" srcOrd="0" destOrd="0" presId="urn:microsoft.com/office/officeart/2008/layout/LinedList"/>
    <dgm:cxn modelId="{B9967588-8319-4867-BB74-B5A413104689}" type="presParOf" srcId="{7B40DE81-FB8A-4F91-A34E-B334D6587057}" destId="{A3C0592F-9F5F-49FA-853B-F00F6E2EA1B8}" srcOrd="1" destOrd="0" presId="urn:microsoft.com/office/officeart/2008/layout/LinedList"/>
    <dgm:cxn modelId="{8AAA0888-03B3-4C6E-BE42-452CD7B6E23D}" type="presParOf" srcId="{68EFF550-26D8-4B77-8304-4E05CEFF6C19}" destId="{D8AE8FE3-7D15-4479-BA85-11D66BB45665}" srcOrd="4" destOrd="0" presId="urn:microsoft.com/office/officeart/2008/layout/LinedList"/>
    <dgm:cxn modelId="{C1737BBE-D0C6-4C21-A9B9-2C13EAC4EEFF}" type="presParOf" srcId="{68EFF550-26D8-4B77-8304-4E05CEFF6C19}" destId="{9DF004C4-D5BF-4EC2-A05A-C38BFA0EF3B9}" srcOrd="5" destOrd="0" presId="urn:microsoft.com/office/officeart/2008/layout/LinedList"/>
    <dgm:cxn modelId="{12D7B113-FED2-448F-81F6-5C810CA387BE}" type="presParOf" srcId="{9DF004C4-D5BF-4EC2-A05A-C38BFA0EF3B9}" destId="{5F452A5D-B78D-43A7-9AD6-0A5D2DD7EDA0}" srcOrd="0" destOrd="0" presId="urn:microsoft.com/office/officeart/2008/layout/LinedList"/>
    <dgm:cxn modelId="{AD1095E3-79A4-4F41-A2DF-F71A0C29DBF2}" type="presParOf" srcId="{9DF004C4-D5BF-4EC2-A05A-C38BFA0EF3B9}" destId="{C6F246FC-08B3-4B51-94A7-D806D468736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50EB0F-4F17-43BA-86E2-7FC559730CBC}">
      <dsp:nvSpPr>
        <dsp:cNvPr id="0" name=""/>
        <dsp:cNvSpPr/>
      </dsp:nvSpPr>
      <dsp:spPr>
        <a:xfrm>
          <a:off x="0" y="294980"/>
          <a:ext cx="5000124" cy="234701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10-minute presentation</a:t>
          </a:r>
        </a:p>
      </dsp:txBody>
      <dsp:txXfrm>
        <a:off x="114572" y="409552"/>
        <a:ext cx="4770980" cy="2117875"/>
      </dsp:txXfrm>
    </dsp:sp>
    <dsp:sp modelId="{B09ED1D4-E29B-4762-A67A-B2AA29A763EC}">
      <dsp:nvSpPr>
        <dsp:cNvPr id="0" name=""/>
        <dsp:cNvSpPr/>
      </dsp:nvSpPr>
      <dsp:spPr>
        <a:xfrm>
          <a:off x="0" y="2811920"/>
          <a:ext cx="5000124" cy="2347019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900" kern="1200"/>
            <a:t>Application to Isaac (age 4)</a:t>
          </a:r>
        </a:p>
      </dsp:txBody>
      <dsp:txXfrm>
        <a:off x="114572" y="2926492"/>
        <a:ext cx="4770980" cy="21178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98917A-2EFC-400D-ABF7-4CAE8FE78869}">
      <dsp:nvSpPr>
        <dsp:cNvPr id="0" name=""/>
        <dsp:cNvSpPr/>
      </dsp:nvSpPr>
      <dsp:spPr>
        <a:xfrm>
          <a:off x="0" y="37309"/>
          <a:ext cx="5000124" cy="17105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Provides safety and security</a:t>
          </a:r>
        </a:p>
      </dsp:txBody>
      <dsp:txXfrm>
        <a:off x="83502" y="120811"/>
        <a:ext cx="4833120" cy="1543536"/>
      </dsp:txXfrm>
    </dsp:sp>
    <dsp:sp modelId="{40AF8675-DE3A-44A7-B7E2-66B609B722F4}">
      <dsp:nvSpPr>
        <dsp:cNvPr id="0" name=""/>
        <dsp:cNvSpPr/>
      </dsp:nvSpPr>
      <dsp:spPr>
        <a:xfrm>
          <a:off x="0" y="1871689"/>
          <a:ext cx="5000124" cy="1710540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Emotional bond child–caregiver</a:t>
          </a:r>
        </a:p>
      </dsp:txBody>
      <dsp:txXfrm>
        <a:off x="83502" y="1955191"/>
        <a:ext cx="4833120" cy="1543536"/>
      </dsp:txXfrm>
    </dsp:sp>
    <dsp:sp modelId="{D7F4F501-795A-406F-B694-E309836BA99F}">
      <dsp:nvSpPr>
        <dsp:cNvPr id="0" name=""/>
        <dsp:cNvSpPr/>
      </dsp:nvSpPr>
      <dsp:spPr>
        <a:xfrm>
          <a:off x="0" y="3706069"/>
          <a:ext cx="5000124" cy="171054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Develops early in life</a:t>
          </a:r>
        </a:p>
      </dsp:txBody>
      <dsp:txXfrm>
        <a:off x="83502" y="3789571"/>
        <a:ext cx="4833120" cy="15435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9AF63E-BFAB-4A2B-A1FB-4144CD53ADEB}">
      <dsp:nvSpPr>
        <dsp:cNvPr id="0" name=""/>
        <dsp:cNvSpPr/>
      </dsp:nvSpPr>
      <dsp:spPr>
        <a:xfrm>
          <a:off x="0" y="46309"/>
          <a:ext cx="5000124" cy="127120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John Bowlby (1969)</a:t>
          </a:r>
        </a:p>
      </dsp:txBody>
      <dsp:txXfrm>
        <a:off x="62055" y="108364"/>
        <a:ext cx="4876014" cy="1147095"/>
      </dsp:txXfrm>
    </dsp:sp>
    <dsp:sp modelId="{ED567E46-96CF-4BCB-A521-C242B3321996}">
      <dsp:nvSpPr>
        <dsp:cNvPr id="0" name=""/>
        <dsp:cNvSpPr/>
      </dsp:nvSpPr>
      <dsp:spPr>
        <a:xfrm>
          <a:off x="0" y="1409674"/>
          <a:ext cx="5000124" cy="1271205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Attachment is innate</a:t>
          </a:r>
        </a:p>
      </dsp:txBody>
      <dsp:txXfrm>
        <a:off x="62055" y="1471729"/>
        <a:ext cx="4876014" cy="1147095"/>
      </dsp:txXfrm>
    </dsp:sp>
    <dsp:sp modelId="{B056A646-F9E1-49BE-90F9-0996B60371B7}">
      <dsp:nvSpPr>
        <dsp:cNvPr id="0" name=""/>
        <dsp:cNvSpPr/>
      </dsp:nvSpPr>
      <dsp:spPr>
        <a:xfrm>
          <a:off x="0" y="2773040"/>
          <a:ext cx="5000124" cy="1271205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Monotropy (primary attachment)</a:t>
          </a:r>
        </a:p>
      </dsp:txBody>
      <dsp:txXfrm>
        <a:off x="62055" y="2835095"/>
        <a:ext cx="4876014" cy="1147095"/>
      </dsp:txXfrm>
    </dsp:sp>
    <dsp:sp modelId="{6866533C-940E-4E08-8A7B-2ED171C1C6EA}">
      <dsp:nvSpPr>
        <dsp:cNvPr id="0" name=""/>
        <dsp:cNvSpPr/>
      </dsp:nvSpPr>
      <dsp:spPr>
        <a:xfrm>
          <a:off x="0" y="4136405"/>
          <a:ext cx="5000124" cy="1271205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Critical period</a:t>
          </a:r>
        </a:p>
      </dsp:txBody>
      <dsp:txXfrm>
        <a:off x="62055" y="4198460"/>
        <a:ext cx="4876014" cy="11470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A2D1D2-9393-4A98-93C6-A8F409CF17B3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C4D5E7-DB15-4552-9D17-1F13988DB8D1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F01000-D2BC-48B8-A1D7-050E1118E6DB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Affects behaviour and learning</a:t>
          </a:r>
        </a:p>
      </dsp:txBody>
      <dsp:txXfrm>
        <a:off x="1939533" y="717"/>
        <a:ext cx="2786667" cy="1679249"/>
      </dsp:txXfrm>
    </dsp:sp>
    <dsp:sp modelId="{BA5BF910-17B9-443F-8062-6F7C0DB0F1B4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150A01-D069-403C-B141-EDDA59234640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D377C-CA21-4A1E-91E6-836534C3E643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Impacts social relationships</a:t>
          </a:r>
        </a:p>
      </dsp:txBody>
      <dsp:txXfrm>
        <a:off x="1939533" y="2099779"/>
        <a:ext cx="2786667" cy="1679249"/>
      </dsp:txXfrm>
    </dsp:sp>
    <dsp:sp modelId="{9F1121E6-0B8C-4040-8134-FE167FB4D887}">
      <dsp:nvSpPr>
        <dsp:cNvPr id="0" name=""/>
        <dsp:cNvSpPr/>
      </dsp:nvSpPr>
      <dsp:spPr>
        <a:xfrm>
          <a:off x="0" y="4198841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A0BA2-A996-441E-841E-7859DDCCB4E8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3EB38B-EB4F-4DFD-B924-78EA7E3F57BF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Links to emotional development</a:t>
          </a:r>
        </a:p>
      </dsp:txBody>
      <dsp:txXfrm>
        <a:off x="1939533" y="4198841"/>
        <a:ext cx="2786667" cy="16792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9FC603-3C2E-4CBB-A0CA-7B687E296AF1}">
      <dsp:nvSpPr>
        <dsp:cNvPr id="0" name=""/>
        <dsp:cNvSpPr/>
      </dsp:nvSpPr>
      <dsp:spPr>
        <a:xfrm>
          <a:off x="0" y="249754"/>
          <a:ext cx="4726201" cy="171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Explains separation distress</a:t>
          </a:r>
        </a:p>
      </dsp:txBody>
      <dsp:txXfrm>
        <a:off x="83502" y="333256"/>
        <a:ext cx="4559197" cy="1543536"/>
      </dsp:txXfrm>
    </dsp:sp>
    <dsp:sp modelId="{474B4142-A71C-410B-AC38-B5C3FF2FFDF2}">
      <dsp:nvSpPr>
        <dsp:cNvPr id="0" name=""/>
        <dsp:cNvSpPr/>
      </dsp:nvSpPr>
      <dsp:spPr>
        <a:xfrm>
          <a:off x="0" y="2084134"/>
          <a:ext cx="4726201" cy="1710540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Explains clingy behaviour</a:t>
          </a:r>
        </a:p>
      </dsp:txBody>
      <dsp:txXfrm>
        <a:off x="83502" y="2167636"/>
        <a:ext cx="4559197" cy="1543536"/>
      </dsp:txXfrm>
    </dsp:sp>
    <dsp:sp modelId="{419D82D4-65A6-4D20-A2DD-A1D85937FE64}">
      <dsp:nvSpPr>
        <dsp:cNvPr id="0" name=""/>
        <dsp:cNvSpPr/>
      </dsp:nvSpPr>
      <dsp:spPr>
        <a:xfrm>
          <a:off x="0" y="3918514"/>
          <a:ext cx="4726201" cy="1710540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Links to limited social interaction</a:t>
          </a:r>
        </a:p>
      </dsp:txBody>
      <dsp:txXfrm>
        <a:off x="83502" y="4002016"/>
        <a:ext cx="4559197" cy="15435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231D1-F156-4156-8F7E-17F5E73C5B0B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BA8A9DB-355B-4C46-B739-DF3975BC7324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Mental health support</a:t>
          </a:r>
        </a:p>
      </dsp:txBody>
      <dsp:txXfrm>
        <a:off x="0" y="1913"/>
        <a:ext cx="3993357" cy="1305236"/>
      </dsp:txXfrm>
    </dsp:sp>
    <dsp:sp modelId="{359D33A0-20DE-45B5-8DA4-C90ED6549200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90957A0-800F-4C28-B247-0F7216C0030A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Bonding activities</a:t>
          </a:r>
        </a:p>
      </dsp:txBody>
      <dsp:txXfrm>
        <a:off x="0" y="1307150"/>
        <a:ext cx="3993357" cy="1305236"/>
      </dsp:txXfrm>
    </dsp:sp>
    <dsp:sp modelId="{21D0BD8A-7362-4865-9621-0F035510C73F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82CE03E-E03F-42CF-9CE6-EE4C486EB3D6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Routine guidance</a:t>
          </a:r>
        </a:p>
      </dsp:txBody>
      <dsp:txXfrm>
        <a:off x="0" y="2612387"/>
        <a:ext cx="3993357" cy="13052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E3F3D3-4B66-4181-862F-015C3C8A0019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BC539-AB09-499F-B382-936FA46B8333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Health visitor</a:t>
          </a:r>
        </a:p>
      </dsp:txBody>
      <dsp:txXfrm>
        <a:off x="0" y="1913"/>
        <a:ext cx="3993357" cy="1305236"/>
      </dsp:txXfrm>
    </dsp:sp>
    <dsp:sp modelId="{6F04D2BD-2F30-4144-A044-3C4DC2F04D84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D85E6-2B19-4569-A67F-C23795A7542C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Speech therapist</a:t>
          </a:r>
        </a:p>
      </dsp:txBody>
      <dsp:txXfrm>
        <a:off x="0" y="1307150"/>
        <a:ext cx="3993357" cy="1305236"/>
      </dsp:txXfrm>
    </dsp:sp>
    <dsp:sp modelId="{D8AE8FE3-7D15-4479-BA85-11D66BB45665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52A5D-B78D-43A7-9AD6-0A5D2DD7EDA0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Mental health services</a:t>
          </a:r>
        </a:p>
      </dsp:txBody>
      <dsp:txXfrm>
        <a:off x="0" y="2612387"/>
        <a:ext cx="3993357" cy="1305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496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presentation. State that Bowlby’s Attachment Theory will be explained and applied to Isaac’s case. Emphasise importance of early relationships in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attachment as a strong emotional bond. Highlight that it supports survival, emotional regulation and confidence. Mention importance in early years (0–5).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Bowlby’s key assumptions: attachment is biological, babies are born to seek closeness, one main caregiver forms strongest bond, early experiences shape future relationships.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why Bowlby is important in early years practice. Secure attachment leads to confidence, independence and better engagement in learning.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Justify choice of theory: Isaac shows clear attachment-related behaviours. Theory helps understand emotional needs and guides interventions.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Link all strategies to attachment theory: consistency builds trust, play supports secure relationships, language develops through interaction.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importance of supporting caregiver to improve attachment. Stronger parent wellbeing leads to better responsiveness.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collaboration ensures holistic support. Each professional addresses different development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key points. Reinforce importance of theory-informed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 /><Relationship Id="rId7" Type="http://schemas.microsoft.com/office/2007/relationships/diagramDrawing" Target="../diagrams/drawing3.xml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3.xml" /><Relationship Id="rId5" Type="http://schemas.openxmlformats.org/officeDocument/2006/relationships/diagramQuickStyle" Target="../diagrams/quickStyle3.xml" /><Relationship Id="rId4" Type="http://schemas.openxmlformats.org/officeDocument/2006/relationships/diagramLayout" Target="../diagrams/layout3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 /><Relationship Id="rId7" Type="http://schemas.microsoft.com/office/2007/relationships/diagramDrawing" Target="../diagrams/drawing4.xml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4.xml" /><Relationship Id="rId5" Type="http://schemas.openxmlformats.org/officeDocument/2006/relationships/diagramQuickStyle" Target="../diagrams/quickStyle4.xml" /><Relationship Id="rId4" Type="http://schemas.openxmlformats.org/officeDocument/2006/relationships/diagramLayout" Target="../diagrams/layout4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 /><Relationship Id="rId7" Type="http://schemas.microsoft.com/office/2007/relationships/diagramDrawing" Target="../diagrams/drawing5.xml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5.xml" /><Relationship Id="rId5" Type="http://schemas.openxmlformats.org/officeDocument/2006/relationships/diagramQuickStyle" Target="../diagrams/quickStyle5.xml" /><Relationship Id="rId4" Type="http://schemas.openxmlformats.org/officeDocument/2006/relationships/diagramLayout" Target="../diagrams/layout5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 /><Relationship Id="rId3" Type="http://schemas.openxmlformats.org/officeDocument/2006/relationships/image" Target="../media/image11.jpeg" /><Relationship Id="rId7" Type="http://schemas.openxmlformats.org/officeDocument/2006/relationships/diagramColors" Target="../diagrams/colors6.xml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6" Type="http://schemas.openxmlformats.org/officeDocument/2006/relationships/diagramQuickStyle" Target="../diagrams/quickStyle6.xml" /><Relationship Id="rId5" Type="http://schemas.openxmlformats.org/officeDocument/2006/relationships/diagramLayout" Target="../diagrams/layout6.xml" /><Relationship Id="rId4" Type="http://schemas.openxmlformats.org/officeDocument/2006/relationships/diagramData" Target="../diagrams/data6.xml" 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 /><Relationship Id="rId3" Type="http://schemas.openxmlformats.org/officeDocument/2006/relationships/image" Target="../media/image12.jpeg" /><Relationship Id="rId7" Type="http://schemas.openxmlformats.org/officeDocument/2006/relationships/diagramColors" Target="../diagrams/colors7.xml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Relationship Id="rId6" Type="http://schemas.openxmlformats.org/officeDocument/2006/relationships/diagramQuickStyle" Target="../diagrams/quickStyle7.xml" /><Relationship Id="rId5" Type="http://schemas.openxmlformats.org/officeDocument/2006/relationships/diagramLayout" Target="../diagrams/layout7.xml" /><Relationship Id="rId4" Type="http://schemas.openxmlformats.org/officeDocument/2006/relationships/diagramData" Target="../diagrams/data7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19361-C57C-F2FE-3B68-270DBFAA4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930" y="397051"/>
            <a:ext cx="8229600" cy="6116275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62500" lnSpcReduction="20000"/>
          </a:bodyPr>
          <a:lstStyle/>
          <a:p>
            <a:r>
              <a:rPr lang="en-GB" sz="4000" b="1" dirty="0"/>
              <a:t>Student</a:t>
            </a:r>
            <a:r>
              <a:rPr lang="en-GB" sz="4000" dirty="0"/>
              <a:t> </a:t>
            </a:r>
            <a:r>
              <a:rPr lang="en-GB" sz="4000" b="1" dirty="0"/>
              <a:t>Name</a:t>
            </a:r>
            <a:r>
              <a:rPr lang="en-GB" sz="4000" dirty="0"/>
              <a:t>: </a:t>
            </a:r>
            <a:r>
              <a:rPr lang="en-GB" sz="4000" i="1" dirty="0"/>
              <a:t>Elizabeth</a:t>
            </a:r>
            <a:r>
              <a:rPr lang="en-GB" sz="4000" dirty="0"/>
              <a:t> </a:t>
            </a:r>
            <a:r>
              <a:rPr lang="en-GB" sz="4000" i="1" dirty="0"/>
              <a:t>Harris</a:t>
            </a:r>
          </a:p>
          <a:p>
            <a:endParaRPr lang="en-GB" sz="4000" i="1" dirty="0"/>
          </a:p>
          <a:p>
            <a:r>
              <a:rPr lang="en-GB" sz="4000" b="1" dirty="0"/>
              <a:t>Student</a:t>
            </a:r>
            <a:r>
              <a:rPr lang="en-GB" sz="4000" dirty="0"/>
              <a:t> </a:t>
            </a:r>
            <a:r>
              <a:rPr lang="en-GB" sz="4000" b="1" dirty="0"/>
              <a:t>ID</a:t>
            </a:r>
            <a:r>
              <a:rPr lang="en-GB" sz="4000" dirty="0"/>
              <a:t> </a:t>
            </a:r>
            <a:r>
              <a:rPr lang="en-GB" sz="4000" b="1" dirty="0"/>
              <a:t>Number</a:t>
            </a:r>
            <a:r>
              <a:rPr lang="en-GB" sz="4000" dirty="0"/>
              <a:t>: </a:t>
            </a:r>
            <a:r>
              <a:rPr lang="en-GB" sz="4000" i="1" dirty="0"/>
              <a:t>1913061</a:t>
            </a:r>
          </a:p>
          <a:p>
            <a:endParaRPr lang="en-GB" sz="4000" i="1" dirty="0"/>
          </a:p>
          <a:p>
            <a:r>
              <a:rPr lang="en-GB" sz="4000" b="1" dirty="0"/>
              <a:t>Module</a:t>
            </a:r>
            <a:r>
              <a:rPr lang="en-GB" sz="4000" dirty="0"/>
              <a:t>: </a:t>
            </a:r>
            <a:r>
              <a:rPr lang="en-GB" sz="4000" i="1" dirty="0"/>
              <a:t>Psychology</a:t>
            </a:r>
            <a:r>
              <a:rPr lang="en-GB" sz="4000" dirty="0"/>
              <a:t> </a:t>
            </a:r>
            <a:r>
              <a:rPr lang="en-GB" sz="4000" i="1" dirty="0"/>
              <a:t>in</a:t>
            </a:r>
            <a:r>
              <a:rPr lang="en-GB" sz="4000" dirty="0"/>
              <a:t> </a:t>
            </a:r>
            <a:r>
              <a:rPr lang="en-GB" sz="4000" i="1" dirty="0"/>
              <a:t>Health</a:t>
            </a:r>
            <a:r>
              <a:rPr lang="en-GB" sz="4000" dirty="0"/>
              <a:t> </a:t>
            </a:r>
            <a:r>
              <a:rPr lang="en-GB" sz="4000" i="1" dirty="0"/>
              <a:t>and</a:t>
            </a:r>
            <a:r>
              <a:rPr lang="en-GB" sz="4000" dirty="0"/>
              <a:t> </a:t>
            </a:r>
            <a:r>
              <a:rPr lang="en-GB" sz="4000" i="1" dirty="0"/>
              <a:t>Social</a:t>
            </a:r>
            <a:r>
              <a:rPr lang="en-GB" sz="4000" dirty="0"/>
              <a:t> </a:t>
            </a:r>
            <a:r>
              <a:rPr lang="en-GB" sz="4000" i="1" dirty="0"/>
              <a:t>Care</a:t>
            </a:r>
          </a:p>
          <a:p>
            <a:endParaRPr lang="en-GB" sz="4000" i="1" dirty="0"/>
          </a:p>
          <a:p>
            <a:r>
              <a:rPr lang="en-GB" sz="4000" b="1" dirty="0"/>
              <a:t>Module</a:t>
            </a:r>
            <a:r>
              <a:rPr lang="en-GB" sz="4000" dirty="0"/>
              <a:t> </a:t>
            </a:r>
            <a:r>
              <a:rPr lang="en-GB" sz="4000" b="1" dirty="0"/>
              <a:t>Code</a:t>
            </a:r>
            <a:r>
              <a:rPr lang="en-GB" sz="4000" dirty="0"/>
              <a:t>: </a:t>
            </a:r>
            <a:r>
              <a:rPr lang="en-GB" sz="4000" i="1" dirty="0"/>
              <a:t>LCHS4010</a:t>
            </a:r>
          </a:p>
          <a:p>
            <a:endParaRPr lang="en-GB" sz="4000" i="1" dirty="0"/>
          </a:p>
          <a:p>
            <a:r>
              <a:rPr lang="en-GB" sz="4000" b="1" dirty="0"/>
              <a:t>Lecturer</a:t>
            </a:r>
            <a:r>
              <a:rPr lang="en-GB" sz="4000" dirty="0"/>
              <a:t>: </a:t>
            </a:r>
            <a:r>
              <a:rPr lang="en-GB" sz="4000" i="1" dirty="0"/>
              <a:t>Neale</a:t>
            </a:r>
            <a:r>
              <a:rPr lang="en-GB" sz="4000" dirty="0"/>
              <a:t> </a:t>
            </a:r>
            <a:r>
              <a:rPr lang="en-GB" sz="4000" i="1" dirty="0"/>
              <a:t>Haddon</a:t>
            </a:r>
            <a:r>
              <a:rPr lang="en-GB" sz="4000" dirty="0"/>
              <a:t> (</a:t>
            </a:r>
            <a:r>
              <a:rPr lang="en-GB" sz="4000" b="1" i="1" dirty="0"/>
              <a:t>Module</a:t>
            </a:r>
            <a:r>
              <a:rPr lang="en-GB" sz="4000" dirty="0"/>
              <a:t> </a:t>
            </a:r>
            <a:r>
              <a:rPr lang="en-GB" sz="4000" b="1" i="1" dirty="0"/>
              <a:t>lead</a:t>
            </a:r>
            <a:r>
              <a:rPr lang="en-GB" sz="4000" dirty="0"/>
              <a:t>)</a:t>
            </a:r>
          </a:p>
          <a:p>
            <a:endParaRPr lang="en-GB" sz="4000" dirty="0"/>
          </a:p>
          <a:p>
            <a:r>
              <a:rPr lang="en-GB" sz="4000" b="1" dirty="0"/>
              <a:t>Lecturer</a:t>
            </a:r>
            <a:r>
              <a:rPr lang="en-GB" sz="4000" dirty="0"/>
              <a:t>: </a:t>
            </a:r>
            <a:r>
              <a:rPr lang="en-GB" sz="4000" i="1" dirty="0"/>
              <a:t>Dr</a:t>
            </a:r>
            <a:r>
              <a:rPr lang="en-GB" sz="4000" dirty="0"/>
              <a:t> </a:t>
            </a:r>
            <a:r>
              <a:rPr lang="en-GB" sz="4000" i="1" dirty="0"/>
              <a:t>Helen</a:t>
            </a:r>
            <a:r>
              <a:rPr lang="en-GB" sz="4000" dirty="0"/>
              <a:t> </a:t>
            </a:r>
            <a:r>
              <a:rPr lang="en-GB" sz="4000" i="1" dirty="0"/>
              <a:t>Parson</a:t>
            </a:r>
          </a:p>
          <a:p>
            <a:endParaRPr lang="en-GB" sz="4000" i="1" dirty="0"/>
          </a:p>
          <a:p>
            <a:r>
              <a:rPr lang="en-GB" sz="4000" b="1" dirty="0"/>
              <a:t>Assignment</a:t>
            </a:r>
            <a:r>
              <a:rPr lang="en-GB" sz="4000" dirty="0"/>
              <a:t> </a:t>
            </a:r>
            <a:r>
              <a:rPr lang="en-GB" sz="4000" b="1" dirty="0"/>
              <a:t>title</a:t>
            </a:r>
            <a:r>
              <a:rPr lang="en-GB" sz="4000" dirty="0"/>
              <a:t>: </a:t>
            </a:r>
            <a:r>
              <a:rPr lang="en-GB" sz="4000" i="1" dirty="0"/>
              <a:t>Presentation</a:t>
            </a:r>
            <a:r>
              <a:rPr lang="en-GB" sz="4000" dirty="0"/>
              <a:t> </a:t>
            </a:r>
          </a:p>
          <a:p>
            <a:endParaRPr lang="en-GB" sz="4000" dirty="0"/>
          </a:p>
          <a:p>
            <a:r>
              <a:rPr lang="en-GB" sz="4000"/>
              <a:t>Submission date: 22/06/2026</a:t>
            </a:r>
            <a:endParaRPr lang="en-GB" sz="4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97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Bowlby’s Attachment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95DC79-D291-7EAD-2BDB-36ECE5F626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840816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23C66ED-DBBF-12CA-7F5E-813E0E7D0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9144000" cy="6894986"/>
            <a:chOff x="0" y="-7622"/>
            <a:chExt cx="12192000" cy="689498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3002B52-2669-1ED7-2E0F-0627FC31D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2E9EC0D-91EA-9D35-F655-335C580AB3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770627C-B480-1145-72DC-5B59DBE04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9F81D39-93D1-019C-74DC-4710F5334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9127281" y="7060"/>
              <a:ext cx="3064320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58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007789E-24B2-D20E-8356-5BA231ACD7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 amt="59000"/>
          </a:blip>
          <a:srcRect r="431" b="5"/>
          <a:stretch>
            <a:fillRect/>
          </a:stretch>
        </p:blipFill>
        <p:spPr>
          <a:xfrm>
            <a:off x="20" y="-7624"/>
            <a:ext cx="9143980" cy="6887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6048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8950" y="0"/>
            <a:ext cx="6118093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25902" y="1839884"/>
            <a:ext cx="6118095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190134" y="832294"/>
            <a:ext cx="6857999" cy="5192552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FFF40E3-F3BC-DE99-A185-13F22FD2FD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854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A182C109-9E4C-3C96-8794-9411573CB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622"/>
            <a:ext cx="9144000" cy="6894986"/>
            <a:chOff x="0" y="-7622"/>
            <a:chExt cx="12192000" cy="6894986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C864660-C52B-BC40-9AE0-D900B4B67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CFD81F2E-754B-ACB7-ECD1-E1DADAD07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9B2A2591-0296-4CF4-E75F-51D7CB8EC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078A07A2-FD92-5AD1-01EE-9D7AEAB887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9127281" y="7060"/>
              <a:ext cx="3064320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58000"/>
                  </a:schemeClr>
                </a:gs>
                <a:gs pos="41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58675C-BDDD-27CF-EFF4-1391E9C191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145" r="6" b="6728"/>
          <a:stretch>
            <a:fillRect/>
          </a:stretch>
        </p:blipFill>
        <p:spPr>
          <a:xfrm>
            <a:off x="425644" y="559901"/>
            <a:ext cx="8292710" cy="5730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135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4585CE-DA13-0371-324B-7666BBD485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385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What is Attachment?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142B2E-1596-3D7E-4DE3-7512912FA6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153886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6AAF56-F76A-C90D-FB8F-78650BAC5E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9502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Bowlby’s Theory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B957E4-974E-6A64-D23F-208CE27D88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7140453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142713" y="-1142284"/>
            <a:ext cx="6858000" cy="9143425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733" y="0"/>
            <a:ext cx="6803134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125298" y="-161647"/>
            <a:ext cx="4894564" cy="9145160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8344D3-4B1A-8F56-B423-F73EC1571D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457200"/>
            <a:ext cx="79248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872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chemeClr val="bg1"/>
                </a:solidFill>
              </a:rPr>
              <a:t>Relevance to Early Childhood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60E4FC-C29F-6204-EB74-336C6FF1E9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658963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chemeClr val="bg1"/>
                </a:solidFill>
              </a:rPr>
              <a:t>Why Appropriate for Isaac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20FE24-4416-3E04-F323-0E600AE41A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7514338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Support Strategies (Child)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Key person approach</a:t>
            </a:r>
          </a:p>
          <a:p>
            <a:r>
              <a:rPr lang="en-GB" sz="1700"/>
              <a:t>Gradual separation</a:t>
            </a:r>
          </a:p>
          <a:p>
            <a:r>
              <a:rPr lang="en-GB" sz="1700"/>
              <a:t>Play-based learning</a:t>
            </a:r>
          </a:p>
          <a:p>
            <a:r>
              <a:rPr lang="en-GB" sz="1700"/>
              <a:t>Language-rich environment</a:t>
            </a:r>
          </a:p>
        </p:txBody>
      </p:sp>
      <p:pic>
        <p:nvPicPr>
          <p:cNvPr id="5" name="Picture 4" descr="Numbers and symbols">
            <a:extLst>
              <a:ext uri="{FF2B5EF4-FFF2-40B4-BE49-F238E27FC236}">
                <a16:creationId xmlns:a16="http://schemas.microsoft.com/office/drawing/2014/main" id="{97AB7CD9-584C-8498-593B-17D829B22A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655" r="24794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Support Strategies (Parent)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FDF28D-B44D-02CB-B652-4EDDC75A1A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207" r="26335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DE0B78-EF38-49AF-FCF2-B8941F10FC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2673227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Multi-Agency Working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1978D1-DFC9-5128-DAB2-3F8AAE24F5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742" r="16523" b="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C1A2E9-2159-4742-534A-3A659EE91E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2685200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t>Attachment shapes development</a:t>
            </a:r>
          </a:p>
          <a:p>
            <a:r>
              <a:t>Isaac shows insecure patterns</a:t>
            </a:r>
          </a:p>
          <a:p>
            <a:r>
              <a:t>Early intervention needed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12E620-6B4A-A9E0-CB45-BEB316D45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731" y="643467"/>
            <a:ext cx="7192537" cy="5571065"/>
          </a:xfrm>
          <a:prstGeom prst="rect">
            <a:avLst/>
          </a:prstGeom>
          <a:ln>
            <a:noFill/>
          </a:ln>
        </p:spPr>
      </p:pic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706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elizabeth presentation Isaac</Template>
  <TotalTime>10</TotalTime>
  <Words>352</Words>
  <Application>Microsoft Office PowerPoint</Application>
  <PresentationFormat>On-screen Show (4:3)</PresentationFormat>
  <Paragraphs>61</Paragraphs>
  <Slides>17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Bowlby’s Attachment Theory</vt:lpstr>
      <vt:lpstr>PowerPoint Presentation</vt:lpstr>
      <vt:lpstr>PowerPoint Presentation</vt:lpstr>
      <vt:lpstr>PowerPoint Presentation</vt:lpstr>
      <vt:lpstr>PowerPoint Presentation</vt:lpstr>
      <vt:lpstr>What is Attachment?</vt:lpstr>
      <vt:lpstr>PowerPoint Presentation</vt:lpstr>
      <vt:lpstr>Bowlby’s Theory Overview</vt:lpstr>
      <vt:lpstr>PowerPoint Presentation</vt:lpstr>
      <vt:lpstr>Relevance to Early Childhood</vt:lpstr>
      <vt:lpstr>Why Appropriate for Isaac</vt:lpstr>
      <vt:lpstr>Support Strategies (Child)</vt:lpstr>
      <vt:lpstr>Support Strategies (Parent)</vt:lpstr>
      <vt:lpstr>Multi-Agency Working</vt:lpstr>
      <vt:lpstr>Conclusion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bobbette@live.co.uk Bobbette Graham</dc:creator>
  <cp:keywords/>
  <dc:description>generated using python-pptx</dc:description>
  <cp:lastModifiedBy>sharina irving</cp:lastModifiedBy>
  <cp:revision>3</cp:revision>
  <dcterms:created xsi:type="dcterms:W3CDTF">2026-06-21T09:04:02Z</dcterms:created>
  <dcterms:modified xsi:type="dcterms:W3CDTF">2026-06-21T15:34:49Z</dcterms:modified>
  <cp:category/>
</cp:coreProperties>
</file>