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bookmarkIdSeed="2">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7" r:id="rId12"/>
  </p:sldIdLst>
  <p:sldSz cx="18288000" cy="10287000"/>
  <p:notesSz cx="6858000" cy="9144000"/>
  <p:embeddedFontLst>
    <p:embeddedFont>
      <p:font typeface="Arial Bold Italics" panose="020B0604020202020204" charset="0"/>
      <p:regular r:id="rId14"/>
    </p:embeddedFont>
  </p:embeddedFontLst>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368221-C1D1-41E9-93CC-3E12407977A0}" v="1" dt="2025-06-09T21:58:12.3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80523" autoAdjust="0"/>
  </p:normalViewPr>
  <p:slideViewPr>
    <p:cSldViewPr>
      <p:cViewPr varScale="1">
        <p:scale>
          <a:sx n="55" d="100"/>
          <a:sy n="55" d="100"/>
        </p:scale>
        <p:origin x="658"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 roman" userId="caef675bd85f3487" providerId="LiveId" clId="{2C368221-C1D1-41E9-93CC-3E12407977A0}"/>
    <pc:docChg chg="undo custSel delSld modSld">
      <pc:chgData name="ioan roman" userId="caef675bd85f3487" providerId="LiveId" clId="{2C368221-C1D1-41E9-93CC-3E12407977A0}" dt="2025-06-09T22:10:32.097" v="970" actId="255"/>
      <pc:docMkLst>
        <pc:docMk/>
      </pc:docMkLst>
      <pc:sldChg chg="addSp delSp modSp mod">
        <pc:chgData name="ioan roman" userId="caef675bd85f3487" providerId="LiveId" clId="{2C368221-C1D1-41E9-93CC-3E12407977A0}" dt="2025-06-09T21:56:05.060" v="955" actId="20577"/>
        <pc:sldMkLst>
          <pc:docMk/>
          <pc:sldMk cId="0" sldId="256"/>
        </pc:sldMkLst>
        <pc:spChg chg="add del mod">
          <ac:chgData name="ioan roman" userId="caef675bd85f3487" providerId="LiveId" clId="{2C368221-C1D1-41E9-93CC-3E12407977A0}" dt="2025-06-09T21:49:44.117" v="931" actId="1076"/>
          <ac:spMkLst>
            <pc:docMk/>
            <pc:sldMk cId="0" sldId="256"/>
            <ac:spMk id="11" creationId="{00000000-0000-0000-0000-000000000000}"/>
          </ac:spMkLst>
        </pc:spChg>
        <pc:spChg chg="mod">
          <ac:chgData name="ioan roman" userId="caef675bd85f3487" providerId="LiveId" clId="{2C368221-C1D1-41E9-93CC-3E12407977A0}" dt="2025-06-09T21:56:05.060" v="955" actId="20577"/>
          <ac:spMkLst>
            <pc:docMk/>
            <pc:sldMk cId="0" sldId="256"/>
            <ac:spMk id="12" creationId="{00000000-0000-0000-0000-000000000000}"/>
          </ac:spMkLst>
        </pc:spChg>
        <pc:spChg chg="mod">
          <ac:chgData name="ioan roman" userId="caef675bd85f3487" providerId="LiveId" clId="{2C368221-C1D1-41E9-93CC-3E12407977A0}" dt="2025-06-09T21:50:06.462" v="935" actId="1076"/>
          <ac:spMkLst>
            <pc:docMk/>
            <pc:sldMk cId="0" sldId="256"/>
            <ac:spMk id="13" creationId="{00000000-0000-0000-0000-000000000000}"/>
          </ac:spMkLst>
        </pc:spChg>
        <pc:spChg chg="mod">
          <ac:chgData name="ioan roman" userId="caef675bd85f3487" providerId="LiveId" clId="{2C368221-C1D1-41E9-93CC-3E12407977A0}" dt="2025-06-09T21:25:14.656" v="705" actId="207"/>
          <ac:spMkLst>
            <pc:docMk/>
            <pc:sldMk cId="0" sldId="256"/>
            <ac:spMk id="15" creationId="{F534B070-4D26-E742-1B22-8EBA3E45EF8C}"/>
          </ac:spMkLst>
        </pc:spChg>
        <pc:spChg chg="add mod">
          <ac:chgData name="ioan roman" userId="caef675bd85f3487" providerId="LiveId" clId="{2C368221-C1D1-41E9-93CC-3E12407977A0}" dt="2025-06-09T21:25:00.585" v="704" actId="14100"/>
          <ac:spMkLst>
            <pc:docMk/>
            <pc:sldMk cId="0" sldId="256"/>
            <ac:spMk id="16" creationId="{50D0DD2B-E8B3-66D6-CCC6-C0DCAAB6ED44}"/>
          </ac:spMkLst>
        </pc:spChg>
        <pc:grpChg chg="mod">
          <ac:chgData name="ioan roman" userId="caef675bd85f3487" providerId="LiveId" clId="{2C368221-C1D1-41E9-93CC-3E12407977A0}" dt="2025-06-09T20:10:47.267" v="8" actId="1076"/>
          <ac:grpSpMkLst>
            <pc:docMk/>
            <pc:sldMk cId="0" sldId="256"/>
            <ac:grpSpMk id="2" creationId="{00000000-0000-0000-0000-000000000000}"/>
          </ac:grpSpMkLst>
        </pc:grpChg>
        <pc:grpChg chg="del">
          <ac:chgData name="ioan roman" userId="caef675bd85f3487" providerId="LiveId" clId="{2C368221-C1D1-41E9-93CC-3E12407977A0}" dt="2025-06-09T21:24:56.078" v="703" actId="478"/>
          <ac:grpSpMkLst>
            <pc:docMk/>
            <pc:sldMk cId="0" sldId="256"/>
            <ac:grpSpMk id="8" creationId="{00000000-0000-0000-0000-000000000000}"/>
          </ac:grpSpMkLst>
        </pc:grpChg>
      </pc:sldChg>
      <pc:sldChg chg="delSp modSp mod">
        <pc:chgData name="ioan roman" userId="caef675bd85f3487" providerId="LiveId" clId="{2C368221-C1D1-41E9-93CC-3E12407977A0}" dt="2025-06-09T21:58:12.389" v="958"/>
        <pc:sldMkLst>
          <pc:docMk/>
          <pc:sldMk cId="0" sldId="257"/>
        </pc:sldMkLst>
        <pc:spChg chg="del">
          <ac:chgData name="ioan roman" userId="caef675bd85f3487" providerId="LiveId" clId="{2C368221-C1D1-41E9-93CC-3E12407977A0}" dt="2025-06-09T21:12:11.962" v="597" actId="478"/>
          <ac:spMkLst>
            <pc:docMk/>
            <pc:sldMk cId="0" sldId="257"/>
            <ac:spMk id="11" creationId="{00000000-0000-0000-0000-000000000000}"/>
          </ac:spMkLst>
        </pc:spChg>
        <pc:spChg chg="mod">
          <ac:chgData name="ioan roman" userId="caef675bd85f3487" providerId="LiveId" clId="{2C368221-C1D1-41E9-93CC-3E12407977A0}" dt="2025-06-09T21:58:12.389" v="958"/>
          <ac:spMkLst>
            <pc:docMk/>
            <pc:sldMk cId="0" sldId="257"/>
            <ac:spMk id="16" creationId="{00000000-0000-0000-0000-000000000000}"/>
          </ac:spMkLst>
        </pc:spChg>
        <pc:spChg chg="mod">
          <ac:chgData name="ioan roman" userId="caef675bd85f3487" providerId="LiveId" clId="{2C368221-C1D1-41E9-93CC-3E12407977A0}" dt="2025-06-09T21:11:58.932" v="596" actId="1076"/>
          <ac:spMkLst>
            <pc:docMk/>
            <pc:sldMk cId="0" sldId="257"/>
            <ac:spMk id="17" creationId="{00000000-0000-0000-0000-000000000000}"/>
          </ac:spMkLst>
        </pc:spChg>
        <pc:spChg chg="mod">
          <ac:chgData name="ioan roman" userId="caef675bd85f3487" providerId="LiveId" clId="{2C368221-C1D1-41E9-93CC-3E12407977A0}" dt="2025-06-09T21:10:24.609" v="582" actId="1076"/>
          <ac:spMkLst>
            <pc:docMk/>
            <pc:sldMk cId="0" sldId="257"/>
            <ac:spMk id="18" creationId="{00000000-0000-0000-0000-000000000000}"/>
          </ac:spMkLst>
        </pc:spChg>
        <pc:spChg chg="mod">
          <ac:chgData name="ioan roman" userId="caef675bd85f3487" providerId="LiveId" clId="{2C368221-C1D1-41E9-93CC-3E12407977A0}" dt="2025-06-09T21:11:17.077" v="591" actId="1076"/>
          <ac:spMkLst>
            <pc:docMk/>
            <pc:sldMk cId="0" sldId="257"/>
            <ac:spMk id="22" creationId="{00000000-0000-0000-0000-000000000000}"/>
          </ac:spMkLst>
        </pc:spChg>
        <pc:spChg chg="mod">
          <ac:chgData name="ioan roman" userId="caef675bd85f3487" providerId="LiveId" clId="{2C368221-C1D1-41E9-93CC-3E12407977A0}" dt="2025-06-09T21:11:21.815" v="592" actId="1076"/>
          <ac:spMkLst>
            <pc:docMk/>
            <pc:sldMk cId="0" sldId="257"/>
            <ac:spMk id="23" creationId="{00000000-0000-0000-0000-000000000000}"/>
          </ac:spMkLst>
        </pc:spChg>
        <pc:spChg chg="del">
          <ac:chgData name="ioan roman" userId="caef675bd85f3487" providerId="LiveId" clId="{2C368221-C1D1-41E9-93CC-3E12407977A0}" dt="2025-06-09T21:12:15.123" v="598" actId="478"/>
          <ac:spMkLst>
            <pc:docMk/>
            <pc:sldMk cId="0" sldId="257"/>
            <ac:spMk id="24" creationId="{00000000-0000-0000-0000-000000000000}"/>
          </ac:spMkLst>
        </pc:spChg>
        <pc:spChg chg="mod">
          <ac:chgData name="ioan roman" userId="caef675bd85f3487" providerId="LiveId" clId="{2C368221-C1D1-41E9-93CC-3E12407977A0}" dt="2025-06-09T20:20:39.043" v="223" actId="207"/>
          <ac:spMkLst>
            <pc:docMk/>
            <pc:sldMk cId="0" sldId="257"/>
            <ac:spMk id="26" creationId="{BEF0767C-3135-336D-6AD9-BABFAF926E1C}"/>
          </ac:spMkLst>
        </pc:spChg>
        <pc:grpChg chg="mod">
          <ac:chgData name="ioan roman" userId="caef675bd85f3487" providerId="LiveId" clId="{2C368221-C1D1-41E9-93CC-3E12407977A0}" dt="2025-06-09T21:10:29.474" v="583" actId="1076"/>
          <ac:grpSpMkLst>
            <pc:docMk/>
            <pc:sldMk cId="0" sldId="257"/>
            <ac:grpSpMk id="8" creationId="{00000000-0000-0000-0000-000000000000}"/>
          </ac:grpSpMkLst>
        </pc:grpChg>
        <pc:grpChg chg="mod">
          <ac:chgData name="ioan roman" userId="caef675bd85f3487" providerId="LiveId" clId="{2C368221-C1D1-41E9-93CC-3E12407977A0}" dt="2025-06-09T21:09:33.791" v="576" actId="1076"/>
          <ac:grpSpMkLst>
            <pc:docMk/>
            <pc:sldMk cId="0" sldId="257"/>
            <ac:grpSpMk id="13" creationId="{00000000-0000-0000-0000-000000000000}"/>
          </ac:grpSpMkLst>
        </pc:grpChg>
        <pc:grpChg chg="mod">
          <ac:chgData name="ioan roman" userId="caef675bd85f3487" providerId="LiveId" clId="{2C368221-C1D1-41E9-93CC-3E12407977A0}" dt="2025-06-09T21:11:31.173" v="593" actId="14100"/>
          <ac:grpSpMkLst>
            <pc:docMk/>
            <pc:sldMk cId="0" sldId="257"/>
            <ac:grpSpMk id="19" creationId="{00000000-0000-0000-0000-000000000000}"/>
          </ac:grpSpMkLst>
        </pc:grpChg>
      </pc:sldChg>
      <pc:sldChg chg="delSp modSp mod">
        <pc:chgData name="ioan roman" userId="caef675bd85f3487" providerId="LiveId" clId="{2C368221-C1D1-41E9-93CC-3E12407977A0}" dt="2025-06-09T21:13:28.799" v="610" actId="14100"/>
        <pc:sldMkLst>
          <pc:docMk/>
          <pc:sldMk cId="0" sldId="258"/>
        </pc:sldMkLst>
        <pc:spChg chg="del">
          <ac:chgData name="ioan roman" userId="caef675bd85f3487" providerId="LiveId" clId="{2C368221-C1D1-41E9-93CC-3E12407977A0}" dt="2025-06-09T21:12:24.109" v="600" actId="478"/>
          <ac:spMkLst>
            <pc:docMk/>
            <pc:sldMk cId="0" sldId="258"/>
            <ac:spMk id="6" creationId="{00000000-0000-0000-0000-000000000000}"/>
          </ac:spMkLst>
        </pc:spChg>
        <pc:spChg chg="mod">
          <ac:chgData name="ioan roman" userId="caef675bd85f3487" providerId="LiveId" clId="{2C368221-C1D1-41E9-93CC-3E12407977A0}" dt="2025-06-09T20:20:55.789" v="224" actId="2711"/>
          <ac:spMkLst>
            <pc:docMk/>
            <pc:sldMk cId="0" sldId="258"/>
            <ac:spMk id="9" creationId="{00000000-0000-0000-0000-000000000000}"/>
          </ac:spMkLst>
        </pc:spChg>
        <pc:spChg chg="mod">
          <ac:chgData name="ioan roman" userId="caef675bd85f3487" providerId="LiveId" clId="{2C368221-C1D1-41E9-93CC-3E12407977A0}" dt="2025-06-09T20:22:06.620" v="234" actId="2711"/>
          <ac:spMkLst>
            <pc:docMk/>
            <pc:sldMk cId="0" sldId="258"/>
            <ac:spMk id="10" creationId="{00000000-0000-0000-0000-000000000000}"/>
          </ac:spMkLst>
        </pc:spChg>
        <pc:spChg chg="mod">
          <ac:chgData name="ioan roman" userId="caef675bd85f3487" providerId="LiveId" clId="{2C368221-C1D1-41E9-93CC-3E12407977A0}" dt="2025-06-09T21:12:55.271" v="605" actId="14100"/>
          <ac:spMkLst>
            <pc:docMk/>
            <pc:sldMk cId="0" sldId="258"/>
            <ac:spMk id="12" creationId="{00000000-0000-0000-0000-000000000000}"/>
          </ac:spMkLst>
        </pc:spChg>
        <pc:spChg chg="mod">
          <ac:chgData name="ioan roman" userId="caef675bd85f3487" providerId="LiveId" clId="{2C368221-C1D1-41E9-93CC-3E12407977A0}" dt="2025-06-09T20:41:01.240" v="372" actId="1076"/>
          <ac:spMkLst>
            <pc:docMk/>
            <pc:sldMk cId="0" sldId="258"/>
            <ac:spMk id="14" creationId="{00000000-0000-0000-0000-000000000000}"/>
          </ac:spMkLst>
        </pc:spChg>
        <pc:spChg chg="mod">
          <ac:chgData name="ioan roman" userId="caef675bd85f3487" providerId="LiveId" clId="{2C368221-C1D1-41E9-93CC-3E12407977A0}" dt="2025-06-09T20:40:56.097" v="371" actId="1076"/>
          <ac:spMkLst>
            <pc:docMk/>
            <pc:sldMk cId="0" sldId="258"/>
            <ac:spMk id="15" creationId="{00000000-0000-0000-0000-000000000000}"/>
          </ac:spMkLst>
        </pc:spChg>
        <pc:spChg chg="del">
          <ac:chgData name="ioan roman" userId="caef675bd85f3487" providerId="LiveId" clId="{2C368221-C1D1-41E9-93CC-3E12407977A0}" dt="2025-06-09T21:12:21.756" v="599" actId="478"/>
          <ac:spMkLst>
            <pc:docMk/>
            <pc:sldMk cId="0" sldId="258"/>
            <ac:spMk id="16" creationId="{00000000-0000-0000-0000-000000000000}"/>
          </ac:spMkLst>
        </pc:spChg>
        <pc:spChg chg="mod">
          <ac:chgData name="ioan roman" userId="caef675bd85f3487" providerId="LiveId" clId="{2C368221-C1D1-41E9-93CC-3E12407977A0}" dt="2025-06-09T20:41:58.186" v="380" actId="14100"/>
          <ac:spMkLst>
            <pc:docMk/>
            <pc:sldMk cId="0" sldId="258"/>
            <ac:spMk id="19" creationId="{00000000-0000-0000-0000-000000000000}"/>
          </ac:spMkLst>
        </pc:spChg>
        <pc:spChg chg="mod">
          <ac:chgData name="ioan roman" userId="caef675bd85f3487" providerId="LiveId" clId="{2C368221-C1D1-41E9-93CC-3E12407977A0}" dt="2025-06-09T21:13:16.009" v="609" actId="1076"/>
          <ac:spMkLst>
            <pc:docMk/>
            <pc:sldMk cId="0" sldId="258"/>
            <ac:spMk id="21" creationId="{00000000-0000-0000-0000-000000000000}"/>
          </ac:spMkLst>
        </pc:spChg>
        <pc:spChg chg="mod">
          <ac:chgData name="ioan roman" userId="caef675bd85f3487" providerId="LiveId" clId="{2C368221-C1D1-41E9-93CC-3E12407977A0}" dt="2025-06-09T21:13:11.520" v="608" actId="14100"/>
          <ac:spMkLst>
            <pc:docMk/>
            <pc:sldMk cId="0" sldId="258"/>
            <ac:spMk id="22" creationId="{00000000-0000-0000-0000-000000000000}"/>
          </ac:spMkLst>
        </pc:spChg>
        <pc:spChg chg="mod">
          <ac:chgData name="ioan roman" userId="caef675bd85f3487" providerId="LiveId" clId="{2C368221-C1D1-41E9-93CC-3E12407977A0}" dt="2025-06-09T21:12:31.873" v="601" actId="207"/>
          <ac:spMkLst>
            <pc:docMk/>
            <pc:sldMk cId="0" sldId="258"/>
            <ac:spMk id="24" creationId="{59121F1E-B1C2-A611-56BE-FB2276EDC64F}"/>
          </ac:spMkLst>
        </pc:spChg>
        <pc:grpChg chg="mod">
          <ac:chgData name="ioan roman" userId="caef675bd85f3487" providerId="LiveId" clId="{2C368221-C1D1-41E9-93CC-3E12407977A0}" dt="2025-06-09T21:12:45.783" v="603" actId="1076"/>
          <ac:grpSpMkLst>
            <pc:docMk/>
            <pc:sldMk cId="0" sldId="258"/>
            <ac:grpSpMk id="11" creationId="{00000000-0000-0000-0000-000000000000}"/>
          </ac:grpSpMkLst>
        </pc:grpChg>
        <pc:grpChg chg="mod">
          <ac:chgData name="ioan roman" userId="caef675bd85f3487" providerId="LiveId" clId="{2C368221-C1D1-41E9-93CC-3E12407977A0}" dt="2025-06-09T21:13:28.799" v="610" actId="14100"/>
          <ac:grpSpMkLst>
            <pc:docMk/>
            <pc:sldMk cId="0" sldId="258"/>
            <ac:grpSpMk id="18" creationId="{00000000-0000-0000-0000-000000000000}"/>
          </ac:grpSpMkLst>
        </pc:grpChg>
      </pc:sldChg>
      <pc:sldChg chg="modSp mod">
        <pc:chgData name="ioan roman" userId="caef675bd85f3487" providerId="LiveId" clId="{2C368221-C1D1-41E9-93CC-3E12407977A0}" dt="2025-06-09T20:40:06.365" v="366" actId="14100"/>
        <pc:sldMkLst>
          <pc:docMk/>
          <pc:sldMk cId="0" sldId="259"/>
        </pc:sldMkLst>
        <pc:spChg chg="mod">
          <ac:chgData name="ioan roman" userId="caef675bd85f3487" providerId="LiveId" clId="{2C368221-C1D1-41E9-93CC-3E12407977A0}" dt="2025-06-09T20:39:07.304" v="361" actId="14100"/>
          <ac:spMkLst>
            <pc:docMk/>
            <pc:sldMk cId="0" sldId="259"/>
            <ac:spMk id="8" creationId="{00000000-0000-0000-0000-000000000000}"/>
          </ac:spMkLst>
        </pc:spChg>
        <pc:spChg chg="mod">
          <ac:chgData name="ioan roman" userId="caef675bd85f3487" providerId="LiveId" clId="{2C368221-C1D1-41E9-93CC-3E12407977A0}" dt="2025-06-09T20:25:28.499" v="258" actId="1076"/>
          <ac:spMkLst>
            <pc:docMk/>
            <pc:sldMk cId="0" sldId="259"/>
            <ac:spMk id="15" creationId="{00000000-0000-0000-0000-000000000000}"/>
          </ac:spMkLst>
        </pc:spChg>
        <pc:spChg chg="mod">
          <ac:chgData name="ioan roman" userId="caef675bd85f3487" providerId="LiveId" clId="{2C368221-C1D1-41E9-93CC-3E12407977A0}" dt="2025-06-09T20:40:06.365" v="366" actId="14100"/>
          <ac:spMkLst>
            <pc:docMk/>
            <pc:sldMk cId="0" sldId="259"/>
            <ac:spMk id="16" creationId="{00000000-0000-0000-0000-000000000000}"/>
          </ac:spMkLst>
        </pc:spChg>
        <pc:spChg chg="mod">
          <ac:chgData name="ioan roman" userId="caef675bd85f3487" providerId="LiveId" clId="{2C368221-C1D1-41E9-93CC-3E12407977A0}" dt="2025-06-09T20:38:34.199" v="358" actId="1076"/>
          <ac:spMkLst>
            <pc:docMk/>
            <pc:sldMk cId="0" sldId="259"/>
            <ac:spMk id="17" creationId="{00000000-0000-0000-0000-000000000000}"/>
          </ac:spMkLst>
        </pc:spChg>
        <pc:grpChg chg="mod">
          <ac:chgData name="ioan roman" userId="caef675bd85f3487" providerId="LiveId" clId="{2C368221-C1D1-41E9-93CC-3E12407977A0}" dt="2025-06-09T20:39:34.407" v="363" actId="14100"/>
          <ac:grpSpMkLst>
            <pc:docMk/>
            <pc:sldMk cId="0" sldId="259"/>
            <ac:grpSpMk id="7" creationId="{00000000-0000-0000-0000-000000000000}"/>
          </ac:grpSpMkLst>
        </pc:grpChg>
        <pc:grpChg chg="mod">
          <ac:chgData name="ioan roman" userId="caef675bd85f3487" providerId="LiveId" clId="{2C368221-C1D1-41E9-93CC-3E12407977A0}" dt="2025-06-09T20:25:34.348" v="259" actId="1076"/>
          <ac:grpSpMkLst>
            <pc:docMk/>
            <pc:sldMk cId="0" sldId="259"/>
            <ac:grpSpMk id="10" creationId="{00000000-0000-0000-0000-000000000000}"/>
          </ac:grpSpMkLst>
        </pc:grpChg>
      </pc:sldChg>
      <pc:sldChg chg="delSp modSp mod">
        <pc:chgData name="ioan roman" userId="caef675bd85f3487" providerId="LiveId" clId="{2C368221-C1D1-41E9-93CC-3E12407977A0}" dt="2025-06-09T20:37:44.932" v="352" actId="1076"/>
        <pc:sldMkLst>
          <pc:docMk/>
          <pc:sldMk cId="0" sldId="260"/>
        </pc:sldMkLst>
        <pc:spChg chg="mod">
          <ac:chgData name="ioan roman" userId="caef675bd85f3487" providerId="LiveId" clId="{2C368221-C1D1-41E9-93CC-3E12407977A0}" dt="2025-06-09T20:37:44.932" v="352" actId="1076"/>
          <ac:spMkLst>
            <pc:docMk/>
            <pc:sldMk cId="0" sldId="260"/>
            <ac:spMk id="11" creationId="{00000000-0000-0000-0000-000000000000}"/>
          </ac:spMkLst>
        </pc:spChg>
        <pc:spChg chg="mod">
          <ac:chgData name="ioan roman" userId="caef675bd85f3487" providerId="LiveId" clId="{2C368221-C1D1-41E9-93CC-3E12407977A0}" dt="2025-06-09T20:25:52.081" v="261" actId="255"/>
          <ac:spMkLst>
            <pc:docMk/>
            <pc:sldMk cId="0" sldId="260"/>
            <ac:spMk id="12" creationId="{00000000-0000-0000-0000-000000000000}"/>
          </ac:spMkLst>
        </pc:spChg>
        <pc:spChg chg="mod">
          <ac:chgData name="ioan roman" userId="caef675bd85f3487" providerId="LiveId" clId="{2C368221-C1D1-41E9-93CC-3E12407977A0}" dt="2025-06-09T20:26:32.465" v="266" actId="1076"/>
          <ac:spMkLst>
            <pc:docMk/>
            <pc:sldMk cId="0" sldId="260"/>
            <ac:spMk id="13" creationId="{00000000-0000-0000-0000-000000000000}"/>
          </ac:spMkLst>
        </pc:spChg>
        <pc:spChg chg="mod">
          <ac:chgData name="ioan roman" userId="caef675bd85f3487" providerId="LiveId" clId="{2C368221-C1D1-41E9-93CC-3E12407977A0}" dt="2025-06-09T20:34:33.982" v="326" actId="2710"/>
          <ac:spMkLst>
            <pc:docMk/>
            <pc:sldMk cId="0" sldId="260"/>
            <ac:spMk id="17" creationId="{00000000-0000-0000-0000-000000000000}"/>
          </ac:spMkLst>
        </pc:spChg>
        <pc:spChg chg="mod">
          <ac:chgData name="ioan roman" userId="caef675bd85f3487" providerId="LiveId" clId="{2C368221-C1D1-41E9-93CC-3E12407977A0}" dt="2025-06-09T20:27:31.549" v="275" actId="1076"/>
          <ac:spMkLst>
            <pc:docMk/>
            <pc:sldMk cId="0" sldId="260"/>
            <ac:spMk id="18" creationId="{00000000-0000-0000-0000-000000000000}"/>
          </ac:spMkLst>
        </pc:spChg>
        <pc:spChg chg="mod">
          <ac:chgData name="ioan roman" userId="caef675bd85f3487" providerId="LiveId" clId="{2C368221-C1D1-41E9-93CC-3E12407977A0}" dt="2025-06-09T20:36:22.344" v="340" actId="1076"/>
          <ac:spMkLst>
            <pc:docMk/>
            <pc:sldMk cId="0" sldId="260"/>
            <ac:spMk id="19" creationId="{00000000-0000-0000-0000-000000000000}"/>
          </ac:spMkLst>
        </pc:spChg>
        <pc:spChg chg="mod">
          <ac:chgData name="ioan roman" userId="caef675bd85f3487" providerId="LiveId" clId="{2C368221-C1D1-41E9-93CC-3E12407977A0}" dt="2025-06-09T20:37:38.408" v="351" actId="14100"/>
          <ac:spMkLst>
            <pc:docMk/>
            <pc:sldMk cId="0" sldId="260"/>
            <ac:spMk id="21" creationId="{00000000-0000-0000-0000-000000000000}"/>
          </ac:spMkLst>
        </pc:spChg>
        <pc:spChg chg="mod">
          <ac:chgData name="ioan roman" userId="caef675bd85f3487" providerId="LiveId" clId="{2C368221-C1D1-41E9-93CC-3E12407977A0}" dt="2025-06-09T20:37:10.043" v="347" actId="1076"/>
          <ac:spMkLst>
            <pc:docMk/>
            <pc:sldMk cId="0" sldId="260"/>
            <ac:spMk id="22" creationId="{00000000-0000-0000-0000-000000000000}"/>
          </ac:spMkLst>
        </pc:spChg>
        <pc:spChg chg="mod">
          <ac:chgData name="ioan roman" userId="caef675bd85f3487" providerId="LiveId" clId="{2C368221-C1D1-41E9-93CC-3E12407977A0}" dt="2025-06-09T20:36:48.882" v="345" actId="1076"/>
          <ac:spMkLst>
            <pc:docMk/>
            <pc:sldMk cId="0" sldId="260"/>
            <ac:spMk id="23" creationId="{00000000-0000-0000-0000-000000000000}"/>
          </ac:spMkLst>
        </pc:spChg>
        <pc:spChg chg="mod">
          <ac:chgData name="ioan roman" userId="caef675bd85f3487" providerId="LiveId" clId="{2C368221-C1D1-41E9-93CC-3E12407977A0}" dt="2025-06-09T20:36:43.896" v="344" actId="1076"/>
          <ac:spMkLst>
            <pc:docMk/>
            <pc:sldMk cId="0" sldId="260"/>
            <ac:spMk id="24" creationId="{00000000-0000-0000-0000-000000000000}"/>
          </ac:spMkLst>
        </pc:spChg>
        <pc:grpChg chg="del mod">
          <ac:chgData name="ioan roman" userId="caef675bd85f3487" providerId="LiveId" clId="{2C368221-C1D1-41E9-93CC-3E12407977A0}" dt="2025-06-09T20:36:31.220" v="342" actId="478"/>
          <ac:grpSpMkLst>
            <pc:docMk/>
            <pc:sldMk cId="0" sldId="260"/>
            <ac:grpSpMk id="6" creationId="{00000000-0000-0000-0000-000000000000}"/>
          </ac:grpSpMkLst>
        </pc:grpChg>
        <pc:grpChg chg="mod">
          <ac:chgData name="ioan roman" userId="caef675bd85f3487" providerId="LiveId" clId="{2C368221-C1D1-41E9-93CC-3E12407977A0}" dt="2025-06-09T20:36:18.094" v="339" actId="14100"/>
          <ac:grpSpMkLst>
            <pc:docMk/>
            <pc:sldMk cId="0" sldId="260"/>
            <ac:grpSpMk id="9" creationId="{00000000-0000-0000-0000-000000000000}"/>
          </ac:grpSpMkLst>
        </pc:grpChg>
        <pc:grpChg chg="mod">
          <ac:chgData name="ioan roman" userId="caef675bd85f3487" providerId="LiveId" clId="{2C368221-C1D1-41E9-93CC-3E12407977A0}" dt="2025-06-09T20:34:50.062" v="327" actId="14100"/>
          <ac:grpSpMkLst>
            <pc:docMk/>
            <pc:sldMk cId="0" sldId="260"/>
            <ac:grpSpMk id="14" creationId="{00000000-0000-0000-0000-000000000000}"/>
          </ac:grpSpMkLst>
        </pc:grpChg>
        <pc:grpChg chg="mod">
          <ac:chgData name="ioan roman" userId="caef675bd85f3487" providerId="LiveId" clId="{2C368221-C1D1-41E9-93CC-3E12407977A0}" dt="2025-06-09T20:36:39.124" v="343" actId="14100"/>
          <ac:grpSpMkLst>
            <pc:docMk/>
            <pc:sldMk cId="0" sldId="260"/>
            <ac:grpSpMk id="20" creationId="{00000000-0000-0000-0000-000000000000}"/>
          </ac:grpSpMkLst>
        </pc:grpChg>
      </pc:sldChg>
      <pc:sldChg chg="delSp modSp mod">
        <pc:chgData name="ioan roman" userId="caef675bd85f3487" providerId="LiveId" clId="{2C368221-C1D1-41E9-93CC-3E12407977A0}" dt="2025-06-09T21:26:41.090" v="708" actId="1076"/>
        <pc:sldMkLst>
          <pc:docMk/>
          <pc:sldMk cId="0" sldId="261"/>
        </pc:sldMkLst>
        <pc:spChg chg="del">
          <ac:chgData name="ioan roman" userId="caef675bd85f3487" providerId="LiveId" clId="{2C368221-C1D1-41E9-93CC-3E12407977A0}" dt="2025-06-09T21:14:31.436" v="618" actId="478"/>
          <ac:spMkLst>
            <pc:docMk/>
            <pc:sldMk cId="0" sldId="261"/>
            <ac:spMk id="14" creationId="{00000000-0000-0000-0000-000000000000}"/>
          </ac:spMkLst>
        </pc:spChg>
        <pc:spChg chg="del">
          <ac:chgData name="ioan roman" userId="caef675bd85f3487" providerId="LiveId" clId="{2C368221-C1D1-41E9-93CC-3E12407977A0}" dt="2025-06-09T21:14:28.468" v="617" actId="478"/>
          <ac:spMkLst>
            <pc:docMk/>
            <pc:sldMk cId="0" sldId="261"/>
            <ac:spMk id="15" creationId="{00000000-0000-0000-0000-000000000000}"/>
          </ac:spMkLst>
        </pc:spChg>
        <pc:spChg chg="mod">
          <ac:chgData name="ioan roman" userId="caef675bd85f3487" providerId="LiveId" clId="{2C368221-C1D1-41E9-93CC-3E12407977A0}" dt="2025-06-09T20:43:21.278" v="390" actId="1076"/>
          <ac:spMkLst>
            <pc:docMk/>
            <pc:sldMk cId="0" sldId="261"/>
            <ac:spMk id="20" creationId="{00000000-0000-0000-0000-000000000000}"/>
          </ac:spMkLst>
        </pc:spChg>
        <pc:spChg chg="mod">
          <ac:chgData name="ioan roman" userId="caef675bd85f3487" providerId="LiveId" clId="{2C368221-C1D1-41E9-93CC-3E12407977A0}" dt="2025-06-09T20:34:15.961" v="325" actId="2710"/>
          <ac:spMkLst>
            <pc:docMk/>
            <pc:sldMk cId="0" sldId="261"/>
            <ac:spMk id="21" creationId="{00000000-0000-0000-0000-000000000000}"/>
          </ac:spMkLst>
        </pc:spChg>
        <pc:spChg chg="mod">
          <ac:chgData name="ioan roman" userId="caef675bd85f3487" providerId="LiveId" clId="{2C368221-C1D1-41E9-93CC-3E12407977A0}" dt="2025-06-09T21:14:20.110" v="615" actId="1076"/>
          <ac:spMkLst>
            <pc:docMk/>
            <pc:sldMk cId="0" sldId="261"/>
            <ac:spMk id="22" creationId="{00000000-0000-0000-0000-000000000000}"/>
          </ac:spMkLst>
        </pc:spChg>
        <pc:spChg chg="mod">
          <ac:chgData name="ioan roman" userId="caef675bd85f3487" providerId="LiveId" clId="{2C368221-C1D1-41E9-93CC-3E12407977A0}" dt="2025-06-09T20:33:18.539" v="323" actId="1076"/>
          <ac:spMkLst>
            <pc:docMk/>
            <pc:sldMk cId="0" sldId="261"/>
            <ac:spMk id="23" creationId="{00000000-0000-0000-0000-000000000000}"/>
          </ac:spMkLst>
        </pc:spChg>
        <pc:spChg chg="mod">
          <ac:chgData name="ioan roman" userId="caef675bd85f3487" providerId="LiveId" clId="{2C368221-C1D1-41E9-93CC-3E12407977A0}" dt="2025-06-09T21:26:24.358" v="706" actId="207"/>
          <ac:spMkLst>
            <pc:docMk/>
            <pc:sldMk cId="0" sldId="261"/>
            <ac:spMk id="25" creationId="{2618F0AA-FA2E-E8B8-BFAB-0A4351270C8E}"/>
          </ac:spMkLst>
        </pc:spChg>
        <pc:grpChg chg="mod">
          <ac:chgData name="ioan roman" userId="caef675bd85f3487" providerId="LiveId" clId="{2C368221-C1D1-41E9-93CC-3E12407977A0}" dt="2025-06-09T21:26:41.090" v="708" actId="1076"/>
          <ac:grpSpMkLst>
            <pc:docMk/>
            <pc:sldMk cId="0" sldId="261"/>
            <ac:grpSpMk id="6" creationId="{00000000-0000-0000-0000-000000000000}"/>
          </ac:grpSpMkLst>
        </pc:grpChg>
        <pc:grpChg chg="mod">
          <ac:chgData name="ioan roman" userId="caef675bd85f3487" providerId="LiveId" clId="{2C368221-C1D1-41E9-93CC-3E12407977A0}" dt="2025-06-09T21:14:25.366" v="616" actId="1076"/>
          <ac:grpSpMkLst>
            <pc:docMk/>
            <pc:sldMk cId="0" sldId="261"/>
            <ac:grpSpMk id="9" creationId="{00000000-0000-0000-0000-000000000000}"/>
          </ac:grpSpMkLst>
        </pc:grpChg>
      </pc:sldChg>
      <pc:sldChg chg="delSp modSp mod">
        <pc:chgData name="ioan roman" userId="caef675bd85f3487" providerId="LiveId" clId="{2C368221-C1D1-41E9-93CC-3E12407977A0}" dt="2025-06-09T21:26:58.627" v="711" actId="207"/>
        <pc:sldMkLst>
          <pc:docMk/>
          <pc:sldMk cId="0" sldId="262"/>
        </pc:sldMkLst>
        <pc:spChg chg="del">
          <ac:chgData name="ioan roman" userId="caef675bd85f3487" providerId="LiveId" clId="{2C368221-C1D1-41E9-93CC-3E12407977A0}" dt="2025-06-09T21:26:47.426" v="709" actId="478"/>
          <ac:spMkLst>
            <pc:docMk/>
            <pc:sldMk cId="0" sldId="262"/>
            <ac:spMk id="9" creationId="{00000000-0000-0000-0000-000000000000}"/>
          </ac:spMkLst>
        </pc:spChg>
        <pc:spChg chg="mod">
          <ac:chgData name="ioan roman" userId="caef675bd85f3487" providerId="LiveId" clId="{2C368221-C1D1-41E9-93CC-3E12407977A0}" dt="2025-06-09T20:44:25.257" v="401" actId="2711"/>
          <ac:spMkLst>
            <pc:docMk/>
            <pc:sldMk cId="0" sldId="262"/>
            <ac:spMk id="10" creationId="{00000000-0000-0000-0000-000000000000}"/>
          </ac:spMkLst>
        </pc:spChg>
        <pc:spChg chg="del">
          <ac:chgData name="ioan roman" userId="caef675bd85f3487" providerId="LiveId" clId="{2C368221-C1D1-41E9-93CC-3E12407977A0}" dt="2025-06-09T21:26:50.133" v="710" actId="478"/>
          <ac:spMkLst>
            <pc:docMk/>
            <pc:sldMk cId="0" sldId="262"/>
            <ac:spMk id="14" creationId="{00000000-0000-0000-0000-000000000000}"/>
          </ac:spMkLst>
        </pc:spChg>
        <pc:spChg chg="mod">
          <ac:chgData name="ioan roman" userId="caef675bd85f3487" providerId="LiveId" clId="{2C368221-C1D1-41E9-93CC-3E12407977A0}" dt="2025-06-09T21:26:58.627" v="711" actId="207"/>
          <ac:spMkLst>
            <pc:docMk/>
            <pc:sldMk cId="0" sldId="262"/>
            <ac:spMk id="16" creationId="{515755A3-BE89-7DD3-769F-284F6E2A177F}"/>
          </ac:spMkLst>
        </pc:spChg>
        <pc:spChg chg="mod">
          <ac:chgData name="ioan roman" userId="caef675bd85f3487" providerId="LiveId" clId="{2C368221-C1D1-41E9-93CC-3E12407977A0}" dt="2025-06-09T20:44:16.202" v="400" actId="1076"/>
          <ac:spMkLst>
            <pc:docMk/>
            <pc:sldMk cId="0" sldId="262"/>
            <ac:spMk id="25" creationId="{00000000-0000-0000-0000-000000000000}"/>
          </ac:spMkLst>
        </pc:spChg>
        <pc:spChg chg="mod">
          <ac:chgData name="ioan roman" userId="caef675bd85f3487" providerId="LiveId" clId="{2C368221-C1D1-41E9-93CC-3E12407977A0}" dt="2025-06-09T20:44:46.505" v="406" actId="1076"/>
          <ac:spMkLst>
            <pc:docMk/>
            <pc:sldMk cId="0" sldId="262"/>
            <ac:spMk id="26" creationId="{00000000-0000-0000-0000-000000000000}"/>
          </ac:spMkLst>
        </pc:spChg>
        <pc:grpChg chg="mod">
          <ac:chgData name="ioan roman" userId="caef675bd85f3487" providerId="LiveId" clId="{2C368221-C1D1-41E9-93CC-3E12407977A0}" dt="2025-06-09T20:43:55.363" v="396" actId="14100"/>
          <ac:grpSpMkLst>
            <pc:docMk/>
            <pc:sldMk cId="0" sldId="262"/>
            <ac:grpSpMk id="27" creationId="{02483310-5F80-1BA8-2FF0-BE0820C16ED0}"/>
          </ac:grpSpMkLst>
        </pc:grpChg>
      </pc:sldChg>
      <pc:sldChg chg="delSp modSp mod">
        <pc:chgData name="ioan roman" userId="caef675bd85f3487" providerId="LiveId" clId="{2C368221-C1D1-41E9-93CC-3E12407977A0}" dt="2025-06-09T21:27:09.979" v="712" actId="207"/>
        <pc:sldMkLst>
          <pc:docMk/>
          <pc:sldMk cId="0" sldId="263"/>
        </pc:sldMkLst>
        <pc:spChg chg="del">
          <ac:chgData name="ioan roman" userId="caef675bd85f3487" providerId="LiveId" clId="{2C368221-C1D1-41E9-93CC-3E12407977A0}" dt="2025-06-09T21:21:13.414" v="684" actId="478"/>
          <ac:spMkLst>
            <pc:docMk/>
            <pc:sldMk cId="0" sldId="263"/>
            <ac:spMk id="5" creationId="{00000000-0000-0000-0000-000000000000}"/>
          </ac:spMkLst>
        </pc:spChg>
        <pc:spChg chg="del">
          <ac:chgData name="ioan roman" userId="caef675bd85f3487" providerId="LiveId" clId="{2C368221-C1D1-41E9-93CC-3E12407977A0}" dt="2025-06-09T21:16:06.838" v="627" actId="478"/>
          <ac:spMkLst>
            <pc:docMk/>
            <pc:sldMk cId="0" sldId="263"/>
            <ac:spMk id="10" creationId="{00000000-0000-0000-0000-000000000000}"/>
          </ac:spMkLst>
        </pc:spChg>
        <pc:spChg chg="del">
          <ac:chgData name="ioan roman" userId="caef675bd85f3487" providerId="LiveId" clId="{2C368221-C1D1-41E9-93CC-3E12407977A0}" dt="2025-06-09T21:16:04.784" v="626" actId="478"/>
          <ac:spMkLst>
            <pc:docMk/>
            <pc:sldMk cId="0" sldId="263"/>
            <ac:spMk id="11" creationId="{00000000-0000-0000-0000-000000000000}"/>
          </ac:spMkLst>
        </pc:spChg>
        <pc:spChg chg="del">
          <ac:chgData name="ioan roman" userId="caef675bd85f3487" providerId="LiveId" clId="{2C368221-C1D1-41E9-93CC-3E12407977A0}" dt="2025-06-09T21:16:15.251" v="630" actId="478"/>
          <ac:spMkLst>
            <pc:docMk/>
            <pc:sldMk cId="0" sldId="263"/>
            <ac:spMk id="12" creationId="{00000000-0000-0000-0000-000000000000}"/>
          </ac:spMkLst>
        </pc:spChg>
        <pc:spChg chg="del">
          <ac:chgData name="ioan roman" userId="caef675bd85f3487" providerId="LiveId" clId="{2C368221-C1D1-41E9-93CC-3E12407977A0}" dt="2025-06-09T21:16:09.458" v="628" actId="478"/>
          <ac:spMkLst>
            <pc:docMk/>
            <pc:sldMk cId="0" sldId="263"/>
            <ac:spMk id="13" creationId="{00000000-0000-0000-0000-000000000000}"/>
          </ac:spMkLst>
        </pc:spChg>
        <pc:spChg chg="del">
          <ac:chgData name="ioan roman" userId="caef675bd85f3487" providerId="LiveId" clId="{2C368221-C1D1-41E9-93CC-3E12407977A0}" dt="2025-06-09T21:16:26.667" v="633" actId="478"/>
          <ac:spMkLst>
            <pc:docMk/>
            <pc:sldMk cId="0" sldId="263"/>
            <ac:spMk id="20" creationId="{00000000-0000-0000-0000-000000000000}"/>
          </ac:spMkLst>
        </pc:spChg>
        <pc:spChg chg="del">
          <ac:chgData name="ioan roman" userId="caef675bd85f3487" providerId="LiveId" clId="{2C368221-C1D1-41E9-93CC-3E12407977A0}" dt="2025-06-09T21:16:24.383" v="632" actId="478"/>
          <ac:spMkLst>
            <pc:docMk/>
            <pc:sldMk cId="0" sldId="263"/>
            <ac:spMk id="21" creationId="{00000000-0000-0000-0000-000000000000}"/>
          </ac:spMkLst>
        </pc:spChg>
        <pc:spChg chg="del">
          <ac:chgData name="ioan roman" userId="caef675bd85f3487" providerId="LiveId" clId="{2C368221-C1D1-41E9-93CC-3E12407977A0}" dt="2025-06-09T21:16:17.602" v="631" actId="478"/>
          <ac:spMkLst>
            <pc:docMk/>
            <pc:sldMk cId="0" sldId="263"/>
            <ac:spMk id="22" creationId="{00000000-0000-0000-0000-000000000000}"/>
          </ac:spMkLst>
        </pc:spChg>
        <pc:spChg chg="del">
          <ac:chgData name="ioan roman" userId="caef675bd85f3487" providerId="LiveId" clId="{2C368221-C1D1-41E9-93CC-3E12407977A0}" dt="2025-06-09T21:16:13.038" v="629" actId="478"/>
          <ac:spMkLst>
            <pc:docMk/>
            <pc:sldMk cId="0" sldId="263"/>
            <ac:spMk id="23" creationId="{00000000-0000-0000-0000-000000000000}"/>
          </ac:spMkLst>
        </pc:spChg>
        <pc:spChg chg="mod">
          <ac:chgData name="ioan roman" userId="caef675bd85f3487" providerId="LiveId" clId="{2C368221-C1D1-41E9-93CC-3E12407977A0}" dt="2025-06-09T21:17:58.058" v="651" actId="255"/>
          <ac:spMkLst>
            <pc:docMk/>
            <pc:sldMk cId="0" sldId="263"/>
            <ac:spMk id="31" creationId="{00000000-0000-0000-0000-000000000000}"/>
          </ac:spMkLst>
        </pc:spChg>
        <pc:spChg chg="mod">
          <ac:chgData name="ioan roman" userId="caef675bd85f3487" providerId="LiveId" clId="{2C368221-C1D1-41E9-93CC-3E12407977A0}" dt="2025-06-09T21:21:00.694" v="680" actId="1076"/>
          <ac:spMkLst>
            <pc:docMk/>
            <pc:sldMk cId="0" sldId="263"/>
            <ac:spMk id="32" creationId="{00000000-0000-0000-0000-000000000000}"/>
          </ac:spMkLst>
        </pc:spChg>
        <pc:spChg chg="del mod">
          <ac:chgData name="ioan roman" userId="caef675bd85f3487" providerId="LiveId" clId="{2C368221-C1D1-41E9-93CC-3E12407977A0}" dt="2025-06-09T21:21:32.303" v="700"/>
          <ac:spMkLst>
            <pc:docMk/>
            <pc:sldMk cId="0" sldId="263"/>
            <ac:spMk id="33" creationId="{00000000-0000-0000-0000-000000000000}"/>
          </ac:spMkLst>
        </pc:spChg>
        <pc:spChg chg="mod">
          <ac:chgData name="ioan roman" userId="caef675bd85f3487" providerId="LiveId" clId="{2C368221-C1D1-41E9-93CC-3E12407977A0}" dt="2025-06-09T21:20:38.841" v="677" actId="255"/>
          <ac:spMkLst>
            <pc:docMk/>
            <pc:sldMk cId="0" sldId="263"/>
            <ac:spMk id="34" creationId="{00000000-0000-0000-0000-000000000000}"/>
          </ac:spMkLst>
        </pc:spChg>
        <pc:spChg chg="mod">
          <ac:chgData name="ioan roman" userId="caef675bd85f3487" providerId="LiveId" clId="{2C368221-C1D1-41E9-93CC-3E12407977A0}" dt="2025-06-09T21:19:53.130" v="672" actId="1076"/>
          <ac:spMkLst>
            <pc:docMk/>
            <pc:sldMk cId="0" sldId="263"/>
            <ac:spMk id="35" creationId="{00000000-0000-0000-0000-000000000000}"/>
          </ac:spMkLst>
        </pc:spChg>
        <pc:spChg chg="mod">
          <ac:chgData name="ioan roman" userId="caef675bd85f3487" providerId="LiveId" clId="{2C368221-C1D1-41E9-93CC-3E12407977A0}" dt="2025-06-09T21:19:40.203" v="669" actId="1076"/>
          <ac:spMkLst>
            <pc:docMk/>
            <pc:sldMk cId="0" sldId="263"/>
            <ac:spMk id="36" creationId="{00000000-0000-0000-0000-000000000000}"/>
          </ac:spMkLst>
        </pc:spChg>
        <pc:spChg chg="mod">
          <ac:chgData name="ioan roman" userId="caef675bd85f3487" providerId="LiveId" clId="{2C368221-C1D1-41E9-93CC-3E12407977A0}" dt="2025-06-09T21:18:58.324" v="662" actId="1076"/>
          <ac:spMkLst>
            <pc:docMk/>
            <pc:sldMk cId="0" sldId="263"/>
            <ac:spMk id="37" creationId="{00000000-0000-0000-0000-000000000000}"/>
          </ac:spMkLst>
        </pc:spChg>
        <pc:spChg chg="mod">
          <ac:chgData name="ioan roman" userId="caef675bd85f3487" providerId="LiveId" clId="{2C368221-C1D1-41E9-93CC-3E12407977A0}" dt="2025-06-09T21:21:10.851" v="683" actId="1076"/>
          <ac:spMkLst>
            <pc:docMk/>
            <pc:sldMk cId="0" sldId="263"/>
            <ac:spMk id="38" creationId="{00000000-0000-0000-0000-000000000000}"/>
          </ac:spMkLst>
        </pc:spChg>
        <pc:spChg chg="mod">
          <ac:chgData name="ioan roman" userId="caef675bd85f3487" providerId="LiveId" clId="{2C368221-C1D1-41E9-93CC-3E12407977A0}" dt="2025-06-09T21:27:09.979" v="712" actId="207"/>
          <ac:spMkLst>
            <pc:docMk/>
            <pc:sldMk cId="0" sldId="263"/>
            <ac:spMk id="40" creationId="{0FF24514-AFA0-316F-2FBD-0001FE14F3DE}"/>
          </ac:spMkLst>
        </pc:spChg>
        <pc:grpChg chg="mod">
          <ac:chgData name="ioan roman" userId="caef675bd85f3487" providerId="LiveId" clId="{2C368221-C1D1-41E9-93CC-3E12407977A0}" dt="2025-06-09T21:21:21.193" v="686" actId="1076"/>
          <ac:grpSpMkLst>
            <pc:docMk/>
            <pc:sldMk cId="0" sldId="263"/>
            <ac:grpSpMk id="2" creationId="{00000000-0000-0000-0000-000000000000}"/>
          </ac:grpSpMkLst>
        </pc:grpChg>
        <pc:grpChg chg="del mod">
          <ac:chgData name="ioan roman" userId="caef675bd85f3487" providerId="LiveId" clId="{2C368221-C1D1-41E9-93CC-3E12407977A0}" dt="2025-06-09T21:20:49.260" v="678" actId="478"/>
          <ac:grpSpMkLst>
            <pc:docMk/>
            <pc:sldMk cId="0" sldId="263"/>
            <ac:grpSpMk id="7" creationId="{00000000-0000-0000-0000-000000000000}"/>
          </ac:grpSpMkLst>
        </pc:grpChg>
        <pc:grpChg chg="mod">
          <ac:chgData name="ioan roman" userId="caef675bd85f3487" providerId="LiveId" clId="{2C368221-C1D1-41E9-93CC-3E12407977A0}" dt="2025-06-09T21:19:47.733" v="671" actId="1076"/>
          <ac:grpSpMkLst>
            <pc:docMk/>
            <pc:sldMk cId="0" sldId="263"/>
            <ac:grpSpMk id="14" creationId="{00000000-0000-0000-0000-000000000000}"/>
          </ac:grpSpMkLst>
        </pc:grpChg>
        <pc:grpChg chg="mod">
          <ac:chgData name="ioan roman" userId="caef675bd85f3487" providerId="LiveId" clId="{2C368221-C1D1-41E9-93CC-3E12407977A0}" dt="2025-06-09T21:20:21.532" v="674" actId="1076"/>
          <ac:grpSpMkLst>
            <pc:docMk/>
            <pc:sldMk cId="0" sldId="263"/>
            <ac:grpSpMk id="17" creationId="{00000000-0000-0000-0000-000000000000}"/>
          </ac:grpSpMkLst>
        </pc:grpChg>
        <pc:grpChg chg="del mod">
          <ac:chgData name="ioan roman" userId="caef675bd85f3487" providerId="LiveId" clId="{2C368221-C1D1-41E9-93CC-3E12407977A0}" dt="2025-06-09T21:20:55.431" v="679" actId="478"/>
          <ac:grpSpMkLst>
            <pc:docMk/>
            <pc:sldMk cId="0" sldId="263"/>
            <ac:grpSpMk id="24" creationId="{00000000-0000-0000-0000-000000000000}"/>
          </ac:grpSpMkLst>
        </pc:grpChg>
        <pc:grpChg chg="mod">
          <ac:chgData name="ioan roman" userId="caef675bd85f3487" providerId="LiveId" clId="{2C368221-C1D1-41E9-93CC-3E12407977A0}" dt="2025-06-09T21:18:53.738" v="661" actId="1076"/>
          <ac:grpSpMkLst>
            <pc:docMk/>
            <pc:sldMk cId="0" sldId="263"/>
            <ac:grpSpMk id="26" creationId="{00000000-0000-0000-0000-000000000000}"/>
          </ac:grpSpMkLst>
        </pc:grpChg>
        <pc:grpChg chg="mod">
          <ac:chgData name="ioan roman" userId="caef675bd85f3487" providerId="LiveId" clId="{2C368221-C1D1-41E9-93CC-3E12407977A0}" dt="2025-06-09T21:21:05.913" v="682" actId="14100"/>
          <ac:grpSpMkLst>
            <pc:docMk/>
            <pc:sldMk cId="0" sldId="263"/>
            <ac:grpSpMk id="29" creationId="{00000000-0000-0000-0000-000000000000}"/>
          </ac:grpSpMkLst>
        </pc:grpChg>
      </pc:sldChg>
      <pc:sldChg chg="delSp modSp mod">
        <pc:chgData name="ioan roman" userId="caef675bd85f3487" providerId="LiveId" clId="{2C368221-C1D1-41E9-93CC-3E12407977A0}" dt="2025-06-09T21:28:05.935" v="714" actId="207"/>
        <pc:sldMkLst>
          <pc:docMk/>
          <pc:sldMk cId="0" sldId="264"/>
        </pc:sldMkLst>
        <pc:spChg chg="del">
          <ac:chgData name="ioan roman" userId="caef675bd85f3487" providerId="LiveId" clId="{2C368221-C1D1-41E9-93CC-3E12407977A0}" dt="2025-06-09T20:46:23.985" v="420" actId="478"/>
          <ac:spMkLst>
            <pc:docMk/>
            <pc:sldMk cId="0" sldId="264"/>
            <ac:spMk id="9" creationId="{00000000-0000-0000-0000-000000000000}"/>
          </ac:spMkLst>
        </pc:spChg>
        <pc:spChg chg="mod">
          <ac:chgData name="ioan roman" userId="caef675bd85f3487" providerId="LiveId" clId="{2C368221-C1D1-41E9-93CC-3E12407977A0}" dt="2025-06-09T20:47:22.378" v="429" actId="14100"/>
          <ac:spMkLst>
            <pc:docMk/>
            <pc:sldMk cId="0" sldId="264"/>
            <ac:spMk id="11" creationId="{00000000-0000-0000-0000-000000000000}"/>
          </ac:spMkLst>
        </pc:spChg>
        <pc:spChg chg="del">
          <ac:chgData name="ioan roman" userId="caef675bd85f3487" providerId="LiveId" clId="{2C368221-C1D1-41E9-93CC-3E12407977A0}" dt="2025-06-09T20:46:06.591" v="415" actId="478"/>
          <ac:spMkLst>
            <pc:docMk/>
            <pc:sldMk cId="0" sldId="264"/>
            <ac:spMk id="13" creationId="{00000000-0000-0000-0000-000000000000}"/>
          </ac:spMkLst>
        </pc:spChg>
        <pc:spChg chg="del">
          <ac:chgData name="ioan roman" userId="caef675bd85f3487" providerId="LiveId" clId="{2C368221-C1D1-41E9-93CC-3E12407977A0}" dt="2025-06-09T20:46:11.874" v="417" actId="478"/>
          <ac:spMkLst>
            <pc:docMk/>
            <pc:sldMk cId="0" sldId="264"/>
            <ac:spMk id="14" creationId="{00000000-0000-0000-0000-000000000000}"/>
          </ac:spMkLst>
        </pc:spChg>
        <pc:spChg chg="del">
          <ac:chgData name="ioan roman" userId="caef675bd85f3487" providerId="LiveId" clId="{2C368221-C1D1-41E9-93CC-3E12407977A0}" dt="2025-06-09T20:46:09.350" v="416" actId="478"/>
          <ac:spMkLst>
            <pc:docMk/>
            <pc:sldMk cId="0" sldId="264"/>
            <ac:spMk id="15" creationId="{00000000-0000-0000-0000-000000000000}"/>
          </ac:spMkLst>
        </pc:spChg>
        <pc:spChg chg="mod">
          <ac:chgData name="ioan roman" userId="caef675bd85f3487" providerId="LiveId" clId="{2C368221-C1D1-41E9-93CC-3E12407977A0}" dt="2025-06-09T20:47:43.079" v="432" actId="2711"/>
          <ac:spMkLst>
            <pc:docMk/>
            <pc:sldMk cId="0" sldId="264"/>
            <ac:spMk id="18" creationId="{00000000-0000-0000-0000-000000000000}"/>
          </ac:spMkLst>
        </pc:spChg>
        <pc:spChg chg="mod">
          <ac:chgData name="ioan roman" userId="caef675bd85f3487" providerId="LiveId" clId="{2C368221-C1D1-41E9-93CC-3E12407977A0}" dt="2025-06-09T20:47:13.559" v="428" actId="14100"/>
          <ac:spMkLst>
            <pc:docMk/>
            <pc:sldMk cId="0" sldId="264"/>
            <ac:spMk id="19" creationId="{00000000-0000-0000-0000-000000000000}"/>
          </ac:spMkLst>
        </pc:spChg>
        <pc:spChg chg="mod">
          <ac:chgData name="ioan roman" userId="caef675bd85f3487" providerId="LiveId" clId="{2C368221-C1D1-41E9-93CC-3E12407977A0}" dt="2025-06-09T20:45:37.647" v="409" actId="1076"/>
          <ac:spMkLst>
            <pc:docMk/>
            <pc:sldMk cId="0" sldId="264"/>
            <ac:spMk id="20" creationId="{00000000-0000-0000-0000-000000000000}"/>
          </ac:spMkLst>
        </pc:spChg>
        <pc:spChg chg="mod">
          <ac:chgData name="ioan roman" userId="caef675bd85f3487" providerId="LiveId" clId="{2C368221-C1D1-41E9-93CC-3E12407977A0}" dt="2025-06-09T21:28:05.935" v="714" actId="207"/>
          <ac:spMkLst>
            <pc:docMk/>
            <pc:sldMk cId="0" sldId="264"/>
            <ac:spMk id="26" creationId="{E484115C-2FAB-896C-FB67-78ACF50C9478}"/>
          </ac:spMkLst>
        </pc:spChg>
        <pc:grpChg chg="mod">
          <ac:chgData name="ioan roman" userId="caef675bd85f3487" providerId="LiveId" clId="{2C368221-C1D1-41E9-93CC-3E12407977A0}" dt="2025-06-09T20:45:42.072" v="410" actId="1076"/>
          <ac:grpSpMkLst>
            <pc:docMk/>
            <pc:sldMk cId="0" sldId="264"/>
            <ac:grpSpMk id="6" creationId="{00000000-0000-0000-0000-000000000000}"/>
          </ac:grpSpMkLst>
        </pc:grpChg>
        <pc:grpChg chg="mod">
          <ac:chgData name="ioan roman" userId="caef675bd85f3487" providerId="LiveId" clId="{2C368221-C1D1-41E9-93CC-3E12407977A0}" dt="2025-06-09T20:46:32.027" v="422" actId="14100"/>
          <ac:grpSpMkLst>
            <pc:docMk/>
            <pc:sldMk cId="0" sldId="264"/>
            <ac:grpSpMk id="10" creationId="{00000000-0000-0000-0000-000000000000}"/>
          </ac:grpSpMkLst>
        </pc:grpChg>
        <pc:grpChg chg="mod">
          <ac:chgData name="ioan roman" userId="caef675bd85f3487" providerId="LiveId" clId="{2C368221-C1D1-41E9-93CC-3E12407977A0}" dt="2025-06-09T20:47:37.402" v="431" actId="1076"/>
          <ac:grpSpMkLst>
            <pc:docMk/>
            <pc:sldMk cId="0" sldId="264"/>
            <ac:grpSpMk id="16" creationId="{00000000-0000-0000-0000-000000000000}"/>
          </ac:grpSpMkLst>
        </pc:grpChg>
        <pc:grpChg chg="del">
          <ac:chgData name="ioan roman" userId="caef675bd85f3487" providerId="LiveId" clId="{2C368221-C1D1-41E9-93CC-3E12407977A0}" dt="2025-06-09T20:47:27.902" v="430" actId="478"/>
          <ac:grpSpMkLst>
            <pc:docMk/>
            <pc:sldMk cId="0" sldId="264"/>
            <ac:grpSpMk id="21" creationId="{00000000-0000-0000-0000-000000000000}"/>
          </ac:grpSpMkLst>
        </pc:grpChg>
      </pc:sldChg>
      <pc:sldChg chg="delSp modSp del mod">
        <pc:chgData name="ioan roman" userId="caef675bd85f3487" providerId="LiveId" clId="{2C368221-C1D1-41E9-93CC-3E12407977A0}" dt="2025-06-09T21:23:44.754" v="701" actId="47"/>
        <pc:sldMkLst>
          <pc:docMk/>
          <pc:sldMk cId="0" sldId="265"/>
        </pc:sldMkLst>
        <pc:spChg chg="del">
          <ac:chgData name="ioan roman" userId="caef675bd85f3487" providerId="LiveId" clId="{2C368221-C1D1-41E9-93CC-3E12407977A0}" dt="2025-06-09T21:00:11.569" v="492" actId="478"/>
          <ac:spMkLst>
            <pc:docMk/>
            <pc:sldMk cId="0" sldId="265"/>
            <ac:spMk id="12" creationId="{00000000-0000-0000-0000-000000000000}"/>
          </ac:spMkLst>
        </pc:spChg>
        <pc:spChg chg="mod">
          <ac:chgData name="ioan roman" userId="caef675bd85f3487" providerId="LiveId" clId="{2C368221-C1D1-41E9-93CC-3E12407977A0}" dt="2025-06-09T21:01:39.591" v="505" actId="255"/>
          <ac:spMkLst>
            <pc:docMk/>
            <pc:sldMk cId="0" sldId="265"/>
            <ac:spMk id="15" creationId="{00000000-0000-0000-0000-000000000000}"/>
          </ac:spMkLst>
        </pc:spChg>
        <pc:spChg chg="mod">
          <ac:chgData name="ioan roman" userId="caef675bd85f3487" providerId="LiveId" clId="{2C368221-C1D1-41E9-93CC-3E12407977A0}" dt="2025-06-09T20:56:31.695" v="461" actId="255"/>
          <ac:spMkLst>
            <pc:docMk/>
            <pc:sldMk cId="0" sldId="265"/>
            <ac:spMk id="16" creationId="{00000000-0000-0000-0000-000000000000}"/>
          </ac:spMkLst>
        </pc:spChg>
        <pc:spChg chg="mod">
          <ac:chgData name="ioan roman" userId="caef675bd85f3487" providerId="LiveId" clId="{2C368221-C1D1-41E9-93CC-3E12407977A0}" dt="2025-06-09T20:57:32.249" v="471" actId="2710"/>
          <ac:spMkLst>
            <pc:docMk/>
            <pc:sldMk cId="0" sldId="265"/>
            <ac:spMk id="17" creationId="{00000000-0000-0000-0000-000000000000}"/>
          </ac:spMkLst>
        </pc:spChg>
        <pc:spChg chg="mod">
          <ac:chgData name="ioan roman" userId="caef675bd85f3487" providerId="LiveId" clId="{2C368221-C1D1-41E9-93CC-3E12407977A0}" dt="2025-06-09T20:57:00.813" v="466" actId="1076"/>
          <ac:spMkLst>
            <pc:docMk/>
            <pc:sldMk cId="0" sldId="265"/>
            <ac:spMk id="18" creationId="{00000000-0000-0000-0000-000000000000}"/>
          </ac:spMkLst>
        </pc:spChg>
        <pc:spChg chg="mod">
          <ac:chgData name="ioan roman" userId="caef675bd85f3487" providerId="LiveId" clId="{2C368221-C1D1-41E9-93CC-3E12407977A0}" dt="2025-06-09T21:01:05.844" v="501" actId="14100"/>
          <ac:spMkLst>
            <pc:docMk/>
            <pc:sldMk cId="0" sldId="265"/>
            <ac:spMk id="19" creationId="{00000000-0000-0000-0000-000000000000}"/>
          </ac:spMkLst>
        </pc:spChg>
        <pc:spChg chg="mod">
          <ac:chgData name="ioan roman" userId="caef675bd85f3487" providerId="LiveId" clId="{2C368221-C1D1-41E9-93CC-3E12407977A0}" dt="2025-06-09T20:58:03.274" v="475" actId="14100"/>
          <ac:spMkLst>
            <pc:docMk/>
            <pc:sldMk cId="0" sldId="265"/>
            <ac:spMk id="20" creationId="{00000000-0000-0000-0000-000000000000}"/>
          </ac:spMkLst>
        </pc:spChg>
        <pc:spChg chg="mod">
          <ac:chgData name="ioan roman" userId="caef675bd85f3487" providerId="LiveId" clId="{2C368221-C1D1-41E9-93CC-3E12407977A0}" dt="2025-06-09T21:01:13.463" v="502" actId="1076"/>
          <ac:spMkLst>
            <pc:docMk/>
            <pc:sldMk cId="0" sldId="265"/>
            <ac:spMk id="21" creationId="{00000000-0000-0000-0000-000000000000}"/>
          </ac:spMkLst>
        </pc:spChg>
        <pc:spChg chg="mod">
          <ac:chgData name="ioan roman" userId="caef675bd85f3487" providerId="LiveId" clId="{2C368221-C1D1-41E9-93CC-3E12407977A0}" dt="2025-06-09T21:01:21.951" v="503" actId="1076"/>
          <ac:spMkLst>
            <pc:docMk/>
            <pc:sldMk cId="0" sldId="265"/>
            <ac:spMk id="22" creationId="{00000000-0000-0000-0000-000000000000}"/>
          </ac:spMkLst>
        </pc:spChg>
        <pc:spChg chg="mod">
          <ac:chgData name="ioan roman" userId="caef675bd85f3487" providerId="LiveId" clId="{2C368221-C1D1-41E9-93CC-3E12407977A0}" dt="2025-06-09T20:58:42.244" v="481" actId="1076"/>
          <ac:spMkLst>
            <pc:docMk/>
            <pc:sldMk cId="0" sldId="265"/>
            <ac:spMk id="25" creationId="{FA36F464-D719-DB8E-8086-2247E1E96FE8}"/>
          </ac:spMkLst>
        </pc:spChg>
        <pc:grpChg chg="mod">
          <ac:chgData name="ioan roman" userId="caef675bd85f3487" providerId="LiveId" clId="{2C368221-C1D1-41E9-93CC-3E12407977A0}" dt="2025-06-09T20:56:19.677" v="459" actId="1076"/>
          <ac:grpSpMkLst>
            <pc:docMk/>
            <pc:sldMk cId="0" sldId="265"/>
            <ac:grpSpMk id="6" creationId="{00000000-0000-0000-0000-000000000000}"/>
          </ac:grpSpMkLst>
        </pc:grpChg>
        <pc:grpChg chg="mod">
          <ac:chgData name="ioan roman" userId="caef675bd85f3487" providerId="LiveId" clId="{2C368221-C1D1-41E9-93CC-3E12407977A0}" dt="2025-06-09T20:56:10.722" v="457" actId="1076"/>
          <ac:grpSpMkLst>
            <pc:docMk/>
            <pc:sldMk cId="0" sldId="265"/>
            <ac:grpSpMk id="9" creationId="{00000000-0000-0000-0000-000000000000}"/>
          </ac:grpSpMkLst>
        </pc:grpChg>
      </pc:sldChg>
      <pc:sldChg chg="delSp modSp mod">
        <pc:chgData name="ioan roman" userId="caef675bd85f3487" providerId="LiveId" clId="{2C368221-C1D1-41E9-93CC-3E12407977A0}" dt="2025-06-09T21:27:50.860" v="713" actId="207"/>
        <pc:sldMkLst>
          <pc:docMk/>
          <pc:sldMk cId="0" sldId="266"/>
        </pc:sldMkLst>
        <pc:spChg chg="del">
          <ac:chgData name="ioan roman" userId="caef675bd85f3487" providerId="LiveId" clId="{2C368221-C1D1-41E9-93CC-3E12407977A0}" dt="2025-06-09T21:02:13.152" v="508" actId="478"/>
          <ac:spMkLst>
            <pc:docMk/>
            <pc:sldMk cId="0" sldId="266"/>
            <ac:spMk id="9" creationId="{00000000-0000-0000-0000-000000000000}"/>
          </ac:spMkLst>
        </pc:spChg>
        <pc:spChg chg="mod">
          <ac:chgData name="ioan roman" userId="caef675bd85f3487" providerId="LiveId" clId="{2C368221-C1D1-41E9-93CC-3E12407977A0}" dt="2025-06-09T21:05:25.246" v="545" actId="1076"/>
          <ac:spMkLst>
            <pc:docMk/>
            <pc:sldMk cId="0" sldId="266"/>
            <ac:spMk id="10" creationId="{00000000-0000-0000-0000-000000000000}"/>
          </ac:spMkLst>
        </pc:spChg>
        <pc:spChg chg="del">
          <ac:chgData name="ioan roman" userId="caef675bd85f3487" providerId="LiveId" clId="{2C368221-C1D1-41E9-93CC-3E12407977A0}" dt="2025-06-09T21:02:15.156" v="509" actId="478"/>
          <ac:spMkLst>
            <pc:docMk/>
            <pc:sldMk cId="0" sldId="266"/>
            <ac:spMk id="18" creationId="{00000000-0000-0000-0000-000000000000}"/>
          </ac:spMkLst>
        </pc:spChg>
        <pc:spChg chg="del">
          <ac:chgData name="ioan roman" userId="caef675bd85f3487" providerId="LiveId" clId="{2C368221-C1D1-41E9-93CC-3E12407977A0}" dt="2025-06-09T21:02:17.501" v="510" actId="478"/>
          <ac:spMkLst>
            <pc:docMk/>
            <pc:sldMk cId="0" sldId="266"/>
            <ac:spMk id="19" creationId="{00000000-0000-0000-0000-000000000000}"/>
          </ac:spMkLst>
        </pc:spChg>
        <pc:spChg chg="del">
          <ac:chgData name="ioan roman" userId="caef675bd85f3487" providerId="LiveId" clId="{2C368221-C1D1-41E9-93CC-3E12407977A0}" dt="2025-06-09T21:02:19.818" v="511" actId="478"/>
          <ac:spMkLst>
            <pc:docMk/>
            <pc:sldMk cId="0" sldId="266"/>
            <ac:spMk id="20" creationId="{00000000-0000-0000-0000-000000000000}"/>
          </ac:spMkLst>
        </pc:spChg>
        <pc:spChg chg="mod">
          <ac:chgData name="ioan roman" userId="caef675bd85f3487" providerId="LiveId" clId="{2C368221-C1D1-41E9-93CC-3E12407977A0}" dt="2025-06-09T21:08:13.794" v="571" actId="255"/>
          <ac:spMkLst>
            <pc:docMk/>
            <pc:sldMk cId="0" sldId="266"/>
            <ac:spMk id="21" creationId="{00000000-0000-0000-0000-000000000000}"/>
          </ac:spMkLst>
        </pc:spChg>
        <pc:spChg chg="mod">
          <ac:chgData name="ioan roman" userId="caef675bd85f3487" providerId="LiveId" clId="{2C368221-C1D1-41E9-93CC-3E12407977A0}" dt="2025-06-09T21:06:38.183" v="558" actId="1076"/>
          <ac:spMkLst>
            <pc:docMk/>
            <pc:sldMk cId="0" sldId="266"/>
            <ac:spMk id="22" creationId="{00000000-0000-0000-0000-000000000000}"/>
          </ac:spMkLst>
        </pc:spChg>
        <pc:spChg chg="mod">
          <ac:chgData name="ioan roman" userId="caef675bd85f3487" providerId="LiveId" clId="{2C368221-C1D1-41E9-93CC-3E12407977A0}" dt="2025-06-09T21:07:38.632" v="567" actId="1076"/>
          <ac:spMkLst>
            <pc:docMk/>
            <pc:sldMk cId="0" sldId="266"/>
            <ac:spMk id="23" creationId="{00000000-0000-0000-0000-000000000000}"/>
          </ac:spMkLst>
        </pc:spChg>
        <pc:spChg chg="mod">
          <ac:chgData name="ioan roman" userId="caef675bd85f3487" providerId="LiveId" clId="{2C368221-C1D1-41E9-93CC-3E12407977A0}" dt="2025-06-09T21:06:42.167" v="559" actId="1076"/>
          <ac:spMkLst>
            <pc:docMk/>
            <pc:sldMk cId="0" sldId="266"/>
            <ac:spMk id="24" creationId="{00000000-0000-0000-0000-000000000000}"/>
          </ac:spMkLst>
        </pc:spChg>
        <pc:spChg chg="mod">
          <ac:chgData name="ioan roman" userId="caef675bd85f3487" providerId="LiveId" clId="{2C368221-C1D1-41E9-93CC-3E12407977A0}" dt="2025-06-09T21:07:59.784" v="569" actId="1076"/>
          <ac:spMkLst>
            <pc:docMk/>
            <pc:sldMk cId="0" sldId="266"/>
            <ac:spMk id="25" creationId="{00000000-0000-0000-0000-000000000000}"/>
          </ac:spMkLst>
        </pc:spChg>
        <pc:spChg chg="mod">
          <ac:chgData name="ioan roman" userId="caef675bd85f3487" providerId="LiveId" clId="{2C368221-C1D1-41E9-93CC-3E12407977A0}" dt="2025-06-09T21:06:51.689" v="561" actId="1076"/>
          <ac:spMkLst>
            <pc:docMk/>
            <pc:sldMk cId="0" sldId="266"/>
            <ac:spMk id="26" creationId="{00000000-0000-0000-0000-000000000000}"/>
          </ac:spMkLst>
        </pc:spChg>
        <pc:spChg chg="mod">
          <ac:chgData name="ioan roman" userId="caef675bd85f3487" providerId="LiveId" clId="{2C368221-C1D1-41E9-93CC-3E12407977A0}" dt="2025-06-09T21:27:50.860" v="713" actId="207"/>
          <ac:spMkLst>
            <pc:docMk/>
            <pc:sldMk cId="0" sldId="266"/>
            <ac:spMk id="28" creationId="{0B79D0B4-2F77-D03E-0B39-5BB837A20DA1}"/>
          </ac:spMkLst>
        </pc:spChg>
        <pc:grpChg chg="mod">
          <ac:chgData name="ioan roman" userId="caef675bd85f3487" providerId="LiveId" clId="{2C368221-C1D1-41E9-93CC-3E12407977A0}" dt="2025-06-09T21:07:24.505" v="565" actId="1076"/>
          <ac:grpSpMkLst>
            <pc:docMk/>
            <pc:sldMk cId="0" sldId="266"/>
            <ac:grpSpMk id="6" creationId="{00000000-0000-0000-0000-000000000000}"/>
          </ac:grpSpMkLst>
        </pc:grpChg>
        <pc:grpChg chg="mod">
          <ac:chgData name="ioan roman" userId="caef675bd85f3487" providerId="LiveId" clId="{2C368221-C1D1-41E9-93CC-3E12407977A0}" dt="2025-06-09T21:06:09.752" v="553" actId="1076"/>
          <ac:grpSpMkLst>
            <pc:docMk/>
            <pc:sldMk cId="0" sldId="266"/>
            <ac:grpSpMk id="11" creationId="{00000000-0000-0000-0000-000000000000}"/>
          </ac:grpSpMkLst>
        </pc:grpChg>
        <pc:grpChg chg="mod">
          <ac:chgData name="ioan roman" userId="caef675bd85f3487" providerId="LiveId" clId="{2C368221-C1D1-41E9-93CC-3E12407977A0}" dt="2025-06-09T21:07:33.207" v="566" actId="1076"/>
          <ac:grpSpMkLst>
            <pc:docMk/>
            <pc:sldMk cId="0" sldId="266"/>
            <ac:grpSpMk id="13" creationId="{00000000-0000-0000-0000-000000000000}"/>
          </ac:grpSpMkLst>
        </pc:grpChg>
        <pc:grpChg chg="mod">
          <ac:chgData name="ioan roman" userId="caef675bd85f3487" providerId="LiveId" clId="{2C368221-C1D1-41E9-93CC-3E12407977A0}" dt="2025-06-09T21:07:08.610" v="563" actId="1076"/>
          <ac:grpSpMkLst>
            <pc:docMk/>
            <pc:sldMk cId="0" sldId="266"/>
            <ac:grpSpMk id="15" creationId="{00000000-0000-0000-0000-000000000000}"/>
          </ac:grpSpMkLst>
        </pc:grpChg>
      </pc:sldChg>
      <pc:sldChg chg="modSp mod">
        <pc:chgData name="ioan roman" userId="caef675bd85f3487" providerId="LiveId" clId="{2C368221-C1D1-41E9-93CC-3E12407977A0}" dt="2025-06-09T22:10:32.097" v="970" actId="255"/>
        <pc:sldMkLst>
          <pc:docMk/>
          <pc:sldMk cId="0" sldId="267"/>
        </pc:sldMkLst>
        <pc:spChg chg="mod">
          <ac:chgData name="ioan roman" userId="caef675bd85f3487" providerId="LiveId" clId="{2C368221-C1D1-41E9-93CC-3E12407977A0}" dt="2025-06-09T20:51:43.071" v="437" actId="255"/>
          <ac:spMkLst>
            <pc:docMk/>
            <pc:sldMk cId="0" sldId="267"/>
            <ac:spMk id="2" creationId="{00000000-0000-0000-0000-000000000000}"/>
          </ac:spMkLst>
        </pc:spChg>
        <pc:spChg chg="mod">
          <ac:chgData name="ioan roman" userId="caef675bd85f3487" providerId="LiveId" clId="{2C368221-C1D1-41E9-93CC-3E12407977A0}" dt="2025-06-09T22:10:32.097" v="970" actId="255"/>
          <ac:spMkLst>
            <pc:docMk/>
            <pc:sldMk cId="0" sldId="26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C2FE0-36C4-4FDB-BBA7-2A080C654A91}"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40D54-3BB7-4712-98B1-727006D47A4A}" type="slidenum">
              <a:rPr lang="en-GB" smtClean="0"/>
              <a:t>‹#›</a:t>
            </a:fld>
            <a:endParaRPr lang="en-GB"/>
          </a:p>
        </p:txBody>
      </p:sp>
    </p:spTree>
    <p:extLst>
      <p:ext uri="{BB962C8B-B14F-4D97-AF65-F5344CB8AC3E}">
        <p14:creationId xmlns:p14="http://schemas.microsoft.com/office/powerpoint/2010/main" val="17565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1</a:t>
            </a:fld>
            <a:endParaRPr lang="en-GB"/>
          </a:p>
        </p:txBody>
      </p:sp>
    </p:spTree>
    <p:extLst>
      <p:ext uri="{BB962C8B-B14F-4D97-AF65-F5344CB8AC3E}">
        <p14:creationId xmlns:p14="http://schemas.microsoft.com/office/powerpoint/2010/main" val="2868215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idea of AI-Human Collaboration and the Future of Work in Guest Service Operations reflects a major change happening in the hospitality industry. The hospitality AI market is predicted to grow from $90 million in 2023 to $8 billion by 2033, which is a 60% increase every year (Schwarz, 2024). Because of this rapid growth, working together with AI is now essential for a company’s ability to compete and perform well.</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2</a:t>
            </a:fld>
            <a:endParaRPr lang="en-GB"/>
          </a:p>
        </p:txBody>
      </p:sp>
    </p:spTree>
    <p:extLst>
      <p:ext uri="{BB962C8B-B14F-4D97-AF65-F5344CB8AC3E}">
        <p14:creationId xmlns:p14="http://schemas.microsoft.com/office/powerpoint/2010/main" val="1924890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Literature Review</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Theoretical Foundations of AI-Human Collaboration</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Today, academic discussions highlight teamwork more than models that replace one thing with another. Huang and Rust (2022) point out that the best way to use AI is to support human abilities, not to replace people entirely. It suggests that technology and human knowledge can work together in a supportive way, challenging the usual ways automation is done.</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Current AI Applications in Guest Interface Operations</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There is now clear evidence that AI is being used in guest services in a sophisticated way. Sam and Jasim (2023) explain that advanced conversational AI systems use natural language processing to give fast responses to guests in more than 130 languages. They are a big step forward from earlier rule-based systems, as they can analyse intentions and recognise emotions (Pan and Fu, 2024).</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3</a:t>
            </a:fld>
            <a:endParaRPr lang="en-GB"/>
          </a:p>
        </p:txBody>
      </p:sp>
    </p:spTree>
    <p:extLst>
      <p:ext uri="{BB962C8B-B14F-4D97-AF65-F5344CB8AC3E}">
        <p14:creationId xmlns:p14="http://schemas.microsoft.com/office/powerpoint/2010/main" val="3419093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Workforce Transformation Dynamics</a:t>
            </a:r>
          </a:p>
          <a:p>
            <a:pPr marL="0" marR="0" algn="just">
              <a:lnSpc>
                <a:spcPct val="150000"/>
              </a:lnSpc>
              <a:spcAft>
                <a:spcPts val="800"/>
              </a:spcAft>
              <a:buNone/>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According to Pericleous, Liasidou and Dyankov (2025), AI integration changes what employees do rather than getting rid of their jobs. As a result, staff can concentrate on being creative, providing individualised service to guests and teaming up with others in different departments. According to the literature, this change is called “Human-as-Luxury”, where human creativity and empathy help companies stand out from others (Puorto, 2025).</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Implementation Challenges and Limitations</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Critical analysis highlights that there are major challenges to putting the law into practice.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Khlusevich</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Inversini</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and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Schegg</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(2024) point out that there is a big difference between the potential of AI and how it is used in hospitality. Issues with linking new systems to current property management software, cultural barriers and big financial costs are still problems for successful implementation.</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4</a:t>
            </a:fld>
            <a:endParaRPr lang="en-GB"/>
          </a:p>
        </p:txBody>
      </p:sp>
    </p:spTree>
    <p:extLst>
      <p:ext uri="{BB962C8B-B14F-4D97-AF65-F5344CB8AC3E}">
        <p14:creationId xmlns:p14="http://schemas.microsoft.com/office/powerpoint/2010/main" val="678225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Method: PESTEL Analysis of AI-Human Collaboration Implementation</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Political Factors</a:t>
            </a:r>
          </a:p>
          <a:p>
            <a:pPr marL="0" marR="0" algn="just">
              <a:lnSpc>
                <a:spcPct val="150000"/>
              </a:lnSpc>
              <a:spcAft>
                <a:spcPts val="800"/>
              </a:spcAft>
              <a:buNone/>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Studies of political analysis show that AI deployment is influenced by many regulations. Since GDPR compliance is required, organisations have to invest a lot in data protection. According to Wang (2024), the lack of uniform rules in different countries makes it difficult for international hotel chains to follow regulations. Strategic planning becomes more difficult due to employment policies that handle job displacement caused by AI, with governments tending to react rather than plan ahead.</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Economic Factors</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Economic experts show that the technology can grow quickly but will also be costly to implement. The impressive 60% annual rise in the market shows that investors are very confident in collaborative technologies. Hotels that have implemented leading solutions have seen a significant drop in their operational costs, with some seeing up to 70% savings (Schwarz, 2024). But the expense of initial implementation keeps many mid-market properties from using these systems, which could result in more consolidation in the industry. It is estimated that 74% of guests are ready to pay extra for AI-assisted services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Zheldak</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2024).</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5</a:t>
            </a:fld>
            <a:endParaRPr lang="en-GB"/>
          </a:p>
        </p:txBody>
      </p:sp>
    </p:spTree>
    <p:extLst>
      <p:ext uri="{BB962C8B-B14F-4D97-AF65-F5344CB8AC3E}">
        <p14:creationId xmlns:p14="http://schemas.microsoft.com/office/powerpoint/2010/main" val="901046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Social Factors</a:t>
            </a:r>
          </a:p>
          <a:p>
            <a:pPr marL="0" marR="0" algn="just">
              <a:lnSpc>
                <a:spcPct val="150000"/>
              </a:lnSpc>
              <a:spcAft>
                <a:spcPts val="800"/>
              </a:spcAft>
              <a:buNone/>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Social research shows that acceptance varies in many ways. As a result of labour shortages after the pandemic, employees are more open to using AI, especially when it handles routine duties and still allows for meaningful human conversations (Böttcher, 2024). Different cultures are shown by the fact that 74% of guests are ready to pay more for new technology, but some markets still stick to traditional hospitality. Workforce transformation is focused on changing roles instead of removing them.</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6</a:t>
            </a:fld>
            <a:endParaRPr lang="en-GB"/>
          </a:p>
        </p:txBody>
      </p:sp>
    </p:spTree>
    <p:extLst>
      <p:ext uri="{BB962C8B-B14F-4D97-AF65-F5344CB8AC3E}">
        <p14:creationId xmlns:p14="http://schemas.microsoft.com/office/powerpoint/2010/main" val="2708776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Technological Factors</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Technological assessment points out that the success of a project depends on having the right infrastructure. How well integration works with current property management systems has a big impact on the results of the implementation. The Henn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na</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Hotel Tokyo Ginza case shows that too much automation without enough human supervision can cause operational problems (Erik, Pronk and Criscione-Naylor, 2023). Newer systems use voice commands and AI to help users get personalised recommendations.</a:t>
            </a:r>
          </a:p>
        </p:txBody>
      </p:sp>
      <p:sp>
        <p:nvSpPr>
          <p:cNvPr id="4" name="Slide Number Placeholder 3"/>
          <p:cNvSpPr>
            <a:spLocks noGrp="1"/>
          </p:cNvSpPr>
          <p:nvPr>
            <p:ph type="sldNum" sz="quarter" idx="5"/>
          </p:nvPr>
        </p:nvSpPr>
        <p:spPr/>
        <p:txBody>
          <a:bodyPr/>
          <a:lstStyle/>
          <a:p>
            <a:fld id="{AF540D54-3BB7-4712-98B1-727006D47A4A}" type="slidenum">
              <a:rPr lang="en-GB" smtClean="0"/>
              <a:t>7</a:t>
            </a:fld>
            <a:endParaRPr lang="en-GB"/>
          </a:p>
        </p:txBody>
      </p:sp>
    </p:spTree>
    <p:extLst>
      <p:ext uri="{BB962C8B-B14F-4D97-AF65-F5344CB8AC3E}">
        <p14:creationId xmlns:p14="http://schemas.microsoft.com/office/powerpoint/2010/main" val="1866944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Key PESTEL Analysis Insights</a:t>
            </a:r>
            <a:endParaRPr lang="en-US" dirty="0"/>
          </a:p>
          <a:p>
            <a:r>
              <a:rPr lang="en-US" dirty="0"/>
              <a:t>According to the PESTEL analysis, effective AI-human collaboration needs more than just adopting new technology; it also requires major changes in the </a:t>
            </a:r>
            <a:r>
              <a:rPr lang="en-US" dirty="0" err="1"/>
              <a:t>organisation</a:t>
            </a:r>
            <a:r>
              <a:rPr lang="en-US" dirty="0"/>
              <a:t>. It has been found that hotels that perform well give importance to both following the law and adapting to new cultures, especially by training their staff and gradually integrating new systems (Khlusevich, Inversini and Schegg, 2024). According to top hospitality operators, working together with AI rather than just automating tasks gives businesses a lasting edge, maintains high service standards and helps them operate smoothly (Huang and Rust, 2022; Pericleous, Liasidou and Dyankov, 2025).</a:t>
            </a:r>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8</a:t>
            </a:fld>
            <a:endParaRPr lang="en-GB"/>
          </a:p>
        </p:txBody>
      </p:sp>
    </p:spTree>
    <p:extLst>
      <p:ext uri="{BB962C8B-B14F-4D97-AF65-F5344CB8AC3E}">
        <p14:creationId xmlns:p14="http://schemas.microsoft.com/office/powerpoint/2010/main" val="199481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It demonstrates that AI-human cooperation is now a key strategy for running a hospitality business. Studies show that when successful, these technologies support people instead of replacing them, which helps improve operations and keep service quality high. The PESTEL analysis suggests that working together is better than relying only on automation and this approach calls for meeting legal rules, integrating cultures and building the needed technology. Strategic teamwork between humans and AI is more important for sustainable competitive advantage than just having the best technology.</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9</a:t>
            </a:fld>
            <a:endParaRPr lang="en-GB"/>
          </a:p>
        </p:txBody>
      </p:sp>
    </p:spTree>
    <p:extLst>
      <p:ext uri="{BB962C8B-B14F-4D97-AF65-F5344CB8AC3E}">
        <p14:creationId xmlns:p14="http://schemas.microsoft.com/office/powerpoint/2010/main" val="1659425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Workforce Development and Technology Integration</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Training staff to work with AI, instead of just trying to save their jobs, helps with a smooth integration. It is important for organisations to ensure that the new AI system will work well with their current property management systems and to have strong AI governance plans in place that address privacy, reliability and ethics for the system to work properly and maintain guest confidence.</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10</a:t>
            </a:fld>
            <a:endParaRPr lang="en-GB"/>
          </a:p>
        </p:txBody>
      </p:sp>
    </p:spTree>
    <p:extLst>
      <p:ext uri="{BB962C8B-B14F-4D97-AF65-F5344CB8AC3E}">
        <p14:creationId xmlns:p14="http://schemas.microsoft.com/office/powerpoint/2010/main" val="18290026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11</a:t>
            </a:fld>
            <a:endParaRPr lang="en-GB"/>
          </a:p>
        </p:txBody>
      </p:sp>
    </p:spTree>
    <p:extLst>
      <p:ext uri="{BB962C8B-B14F-4D97-AF65-F5344CB8AC3E}">
        <p14:creationId xmlns:p14="http://schemas.microsoft.com/office/powerpoint/2010/main" val="369181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7.jpe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6.svg"/><Relationship Id="rId4" Type="http://schemas.openxmlformats.org/officeDocument/2006/relationships/image" Target="../media/image3.svg"/><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2.jpe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2.pn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6.svg"/><Relationship Id="rId4" Type="http://schemas.openxmlformats.org/officeDocument/2006/relationships/image" Target="../media/image3.svg"/><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5.jpe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6.jpe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7.jpe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2.png"/><Relationship Id="rId7"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896600" y="1743146"/>
            <a:ext cx="7208727" cy="6516689"/>
            <a:chOff x="0" y="0"/>
            <a:chExt cx="6350000" cy="5740400"/>
          </a:xfrm>
        </p:grpSpPr>
        <p:sp>
          <p:nvSpPr>
            <p:cNvPr id="3" name="Freeform 3"/>
            <p:cNvSpPr/>
            <p:nvPr/>
          </p:nvSpPr>
          <p:spPr>
            <a:xfrm>
              <a:off x="0" y="0"/>
              <a:ext cx="6351270" cy="5741670"/>
            </a:xfrm>
            <a:custGeom>
              <a:avLst/>
              <a:gdLst/>
              <a:ahLst/>
              <a:cxnLst/>
              <a:rect l="l" t="t" r="r" b="b"/>
              <a:pathLst>
                <a:path w="6351270" h="5741670">
                  <a:moveTo>
                    <a:pt x="0" y="542290"/>
                  </a:moveTo>
                  <a:lnTo>
                    <a:pt x="0" y="2392680"/>
                  </a:lnTo>
                  <a:cubicBezTo>
                    <a:pt x="0" y="2691130"/>
                    <a:pt x="242570" y="2933700"/>
                    <a:pt x="542290" y="2933700"/>
                  </a:cubicBezTo>
                  <a:lnTo>
                    <a:pt x="1148080" y="2933700"/>
                  </a:lnTo>
                  <a:cubicBezTo>
                    <a:pt x="1447800" y="2933700"/>
                    <a:pt x="1690370" y="3176270"/>
                    <a:pt x="1690370" y="3475990"/>
                  </a:cubicBezTo>
                  <a:lnTo>
                    <a:pt x="1690370" y="5199380"/>
                  </a:lnTo>
                  <a:cubicBezTo>
                    <a:pt x="1690370" y="5499100"/>
                    <a:pt x="1932940" y="5741670"/>
                    <a:pt x="2232660" y="5741670"/>
                  </a:cubicBezTo>
                  <a:lnTo>
                    <a:pt x="3599180" y="5741670"/>
                  </a:lnTo>
                  <a:cubicBezTo>
                    <a:pt x="3735070" y="5741670"/>
                    <a:pt x="3867150" y="5689600"/>
                    <a:pt x="3967480" y="5598160"/>
                  </a:cubicBezTo>
                  <a:lnTo>
                    <a:pt x="6177280" y="3553460"/>
                  </a:lnTo>
                  <a:cubicBezTo>
                    <a:pt x="6287770" y="3450590"/>
                    <a:pt x="6351270" y="3307080"/>
                    <a:pt x="6351270" y="3155950"/>
                  </a:cubicBezTo>
                  <a:lnTo>
                    <a:pt x="6351270" y="542290"/>
                  </a:lnTo>
                  <a:cubicBezTo>
                    <a:pt x="6350000" y="242570"/>
                    <a:pt x="6107430" y="0"/>
                    <a:pt x="5807710" y="0"/>
                  </a:cubicBezTo>
                  <a:lnTo>
                    <a:pt x="542290" y="0"/>
                  </a:lnTo>
                  <a:cubicBezTo>
                    <a:pt x="242570" y="0"/>
                    <a:pt x="0" y="242570"/>
                    <a:pt x="0" y="542290"/>
                  </a:cubicBezTo>
                  <a:close/>
                </a:path>
              </a:pathLst>
            </a:custGeom>
            <a:blipFill>
              <a:blip r:embed="rId3"/>
              <a:stretch>
                <a:fillRect t="-22114" r="-65383"/>
              </a:stretch>
            </a:blipFill>
          </p:spPr>
          <p:txBody>
            <a:bodyPr/>
            <a:lstStyle/>
            <a:p>
              <a:endParaRPr lang="en-GB"/>
            </a:p>
          </p:txBody>
        </p:sp>
      </p:grpSp>
      <p:grpSp>
        <p:nvGrpSpPr>
          <p:cNvPr id="4" name="Group 4"/>
          <p:cNvGrpSpPr/>
          <p:nvPr/>
        </p:nvGrpSpPr>
        <p:grpSpPr>
          <a:xfrm>
            <a:off x="-404923" y="-148528"/>
            <a:ext cx="19097845" cy="1177228"/>
            <a:chOff x="0" y="0"/>
            <a:chExt cx="5029885" cy="310052"/>
          </a:xfrm>
        </p:grpSpPr>
        <p:sp>
          <p:nvSpPr>
            <p:cNvPr id="5" name="Freeform 5"/>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6" name="TextBox 6"/>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304799" y="1120121"/>
            <a:ext cx="10668000" cy="740587"/>
          </a:xfrm>
          <a:prstGeom prst="rect">
            <a:avLst/>
          </a:prstGeom>
        </p:spPr>
        <p:txBody>
          <a:bodyPr wrap="square" lIns="0" tIns="0" rIns="0" bIns="0" rtlCol="0" anchor="t">
            <a:spAutoFit/>
          </a:bodyPr>
          <a:lstStyle/>
          <a:p>
            <a:pPr algn="ctr">
              <a:lnSpc>
                <a:spcPts val="6160"/>
              </a:lnSpc>
              <a:spcBef>
                <a:spcPct val="0"/>
              </a:spcBef>
            </a:pPr>
            <a:r>
              <a:rPr lang="en-US" sz="4800" spc="-299" dirty="0">
                <a:solidFill>
                  <a:srgbClr val="1B1B1B"/>
                </a:solidFill>
                <a:latin typeface="Times New Roman" panose="02020603050405020304" pitchFamily="18" charset="0"/>
                <a:ea typeface="Arial"/>
                <a:cs typeface="Times New Roman" panose="02020603050405020304" pitchFamily="18" charset="0"/>
                <a:sym typeface="Arial"/>
              </a:rPr>
              <a:t>Transforming Hospitality Operations:</a:t>
            </a:r>
          </a:p>
        </p:txBody>
      </p:sp>
      <p:sp>
        <p:nvSpPr>
          <p:cNvPr id="12" name="TextBox 12"/>
          <p:cNvSpPr txBox="1"/>
          <p:nvPr/>
        </p:nvSpPr>
        <p:spPr>
          <a:xfrm>
            <a:off x="318654" y="997527"/>
            <a:ext cx="11248769" cy="2206951"/>
          </a:xfrm>
          <a:prstGeom prst="rect">
            <a:avLst/>
          </a:prstGeom>
        </p:spPr>
        <p:txBody>
          <a:bodyPr wrap="square" lIns="0" tIns="0" rIns="0" bIns="0" rtlCol="0" anchor="t">
            <a:spAutoFit/>
          </a:bodyPr>
          <a:lstStyle/>
          <a:p>
            <a:pPr algn="l">
              <a:lnSpc>
                <a:spcPts val="5880"/>
              </a:lnSpc>
              <a:spcBef>
                <a:spcPct val="0"/>
              </a:spcBef>
            </a:pPr>
            <a:r>
              <a:rPr lang="en-US" sz="4200" spc="-273" dirty="0">
                <a:solidFill>
                  <a:srgbClr val="A6A6A6"/>
                </a:solidFill>
                <a:latin typeface="Arial"/>
                <a:ea typeface="Arial"/>
                <a:cs typeface="Arial"/>
                <a:sym typeface="Arial"/>
              </a:rPr>
              <a:t> </a:t>
            </a:r>
            <a:endParaRPr lang="en-US" sz="4800" spc="-273" dirty="0">
              <a:solidFill>
                <a:srgbClr val="A6A6A6"/>
              </a:solidFill>
              <a:latin typeface="Times New Roman" panose="02020603050405020304" pitchFamily="18" charset="0"/>
              <a:ea typeface="Arial"/>
              <a:cs typeface="Times New Roman" panose="02020603050405020304" pitchFamily="18" charset="0"/>
              <a:sym typeface="Arial"/>
            </a:endParaRPr>
          </a:p>
          <a:p>
            <a:pPr algn="l">
              <a:lnSpc>
                <a:spcPts val="5880"/>
              </a:lnSpc>
              <a:spcBef>
                <a:spcPct val="0"/>
              </a:spcBef>
            </a:pPr>
            <a:r>
              <a:rPr lang="en-US" sz="4200" spc="-273" dirty="0">
                <a:solidFill>
                  <a:srgbClr val="A6A6A6"/>
                </a:solidFill>
                <a:latin typeface="Times New Roman" panose="02020603050405020304" pitchFamily="18" charset="0"/>
                <a:ea typeface="Arial"/>
                <a:cs typeface="Times New Roman" panose="02020603050405020304" pitchFamily="18" charset="0"/>
                <a:sym typeface="Arial"/>
              </a:rPr>
              <a:t>Strategic Implementation of AI-Human Collaboration in Guest Services Operations</a:t>
            </a:r>
          </a:p>
        </p:txBody>
      </p:sp>
      <p:sp>
        <p:nvSpPr>
          <p:cNvPr id="13" name="TextBox 13"/>
          <p:cNvSpPr txBox="1"/>
          <p:nvPr/>
        </p:nvSpPr>
        <p:spPr>
          <a:xfrm>
            <a:off x="318654" y="3584581"/>
            <a:ext cx="10134600" cy="3725764"/>
          </a:xfrm>
          <a:prstGeom prst="rect">
            <a:avLst/>
          </a:prstGeom>
        </p:spPr>
        <p:txBody>
          <a:bodyPr wrap="square" lIns="0" tIns="0" rIns="0" bIns="0" rtlCol="0" anchor="t">
            <a:spAutoFit/>
          </a:bodyPr>
          <a:lstStyle/>
          <a:p>
            <a:pPr algn="l">
              <a:lnSpc>
                <a:spcPts val="4200"/>
              </a:lnSpc>
            </a:pP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The Module Title: Contemporary Themes in the Hotel and Hospitality Sector BMIH6001</a:t>
            </a:r>
          </a:p>
          <a:p>
            <a:pPr algn="l">
              <a:lnSpc>
                <a:spcPts val="4200"/>
              </a:lnSpc>
            </a:pP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Student Name: Ada Roman</a:t>
            </a:r>
          </a:p>
          <a:p>
            <a:pPr algn="l">
              <a:lnSpc>
                <a:spcPts val="4200"/>
              </a:lnSpc>
              <a:spcBef>
                <a:spcPct val="0"/>
              </a:spcBef>
            </a:pP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Student ID: 2207421</a:t>
            </a:r>
          </a:p>
          <a:p>
            <a:pPr algn="l">
              <a:lnSpc>
                <a:spcPts val="4200"/>
              </a:lnSpc>
              <a:spcBef>
                <a:spcPct val="0"/>
              </a:spcBef>
            </a:pP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Module Tutor: Dr Ernest </a:t>
            </a:r>
            <a:r>
              <a:rPr lang="en-US" sz="3000" spc="-204" dirty="0" err="1">
                <a:solidFill>
                  <a:srgbClr val="1B1B1B"/>
                </a:solidFill>
                <a:latin typeface="Times New Roman" panose="02020603050405020304" pitchFamily="18" charset="0"/>
                <a:ea typeface="Arial"/>
                <a:cs typeface="Times New Roman" panose="02020603050405020304" pitchFamily="18" charset="0"/>
                <a:sym typeface="Arial"/>
              </a:rPr>
              <a:t>Balutie</a:t>
            </a: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 </a:t>
            </a:r>
            <a:r>
              <a:rPr lang="en-US" sz="3000" spc="-204" dirty="0" err="1">
                <a:solidFill>
                  <a:srgbClr val="1B1B1B"/>
                </a:solidFill>
                <a:latin typeface="Times New Roman" panose="02020603050405020304" pitchFamily="18" charset="0"/>
                <a:ea typeface="Arial"/>
                <a:cs typeface="Times New Roman" panose="02020603050405020304" pitchFamily="18" charset="0"/>
                <a:sym typeface="Arial"/>
              </a:rPr>
              <a:t>Wavei</a:t>
            </a:r>
            <a:endParaRPr lang="en-US" sz="3000" spc="-204"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4200"/>
              </a:lnSpc>
              <a:spcBef>
                <a:spcPct val="0"/>
              </a:spcBef>
            </a:pPr>
            <a:r>
              <a:rPr lang="en-US" sz="3000" spc="-204" dirty="0" err="1">
                <a:solidFill>
                  <a:srgbClr val="1B1B1B"/>
                </a:solidFill>
                <a:latin typeface="Times New Roman" panose="02020603050405020304" pitchFamily="18" charset="0"/>
                <a:ea typeface="Arial"/>
                <a:cs typeface="Times New Roman" panose="02020603050405020304" pitchFamily="18" charset="0"/>
                <a:sym typeface="Arial"/>
              </a:rPr>
              <a:t>Sumission</a:t>
            </a: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 date:09/06/2025</a:t>
            </a:r>
          </a:p>
          <a:p>
            <a:pPr algn="l">
              <a:lnSpc>
                <a:spcPts val="4200"/>
              </a:lnSpc>
              <a:spcBef>
                <a:spcPct val="0"/>
              </a:spcBef>
            </a:pPr>
            <a:endParaRPr lang="en-US" sz="3000" spc="-204" dirty="0">
              <a:solidFill>
                <a:srgbClr val="1B1B1B"/>
              </a:solidFill>
              <a:latin typeface="Times New Roman" panose="02020603050405020304" pitchFamily="18" charset="0"/>
              <a:ea typeface="Arial"/>
              <a:cs typeface="Times New Roman" panose="02020603050405020304" pitchFamily="18" charset="0"/>
              <a:sym typeface="Arial"/>
            </a:endParaRPr>
          </a:p>
        </p:txBody>
      </p:sp>
      <p:sp>
        <p:nvSpPr>
          <p:cNvPr id="15" name="Slide Number Placeholder 14">
            <a:extLst>
              <a:ext uri="{FF2B5EF4-FFF2-40B4-BE49-F238E27FC236}">
                <a16:creationId xmlns:a16="http://schemas.microsoft.com/office/drawing/2014/main" id="{F534B070-4D26-E742-1B22-8EBA3E45EF8C}"/>
              </a:ext>
            </a:extLst>
          </p:cNvPr>
          <p:cNvSpPr>
            <a:spLocks noGrp="1"/>
          </p:cNvSpPr>
          <p:nvPr>
            <p:ph type="sldNum" sz="quarter" idx="12"/>
          </p:nvPr>
        </p:nvSpPr>
        <p:spPr/>
        <p:txBody>
          <a:bodyPr/>
          <a:lstStyle/>
          <a:p>
            <a:fld id="{B6F15528-21DE-4FAA-801E-634DDDAF4B2B}" type="slidenum">
              <a:rPr lang="en-US" smtClean="0">
                <a:solidFill>
                  <a:schemeClr val="bg1"/>
                </a:solidFill>
              </a:rPr>
              <a:pPr/>
              <a:t>1</a:t>
            </a:fld>
            <a:endParaRPr lang="en-US" dirty="0">
              <a:solidFill>
                <a:schemeClr val="bg1"/>
              </a:solidFill>
            </a:endParaRPr>
          </a:p>
        </p:txBody>
      </p:sp>
      <p:sp>
        <p:nvSpPr>
          <p:cNvPr id="16" name="TextBox 15">
            <a:extLst>
              <a:ext uri="{FF2B5EF4-FFF2-40B4-BE49-F238E27FC236}">
                <a16:creationId xmlns:a16="http://schemas.microsoft.com/office/drawing/2014/main" id="{50D0DD2B-E8B3-66D6-CCC6-C0DCAAB6ED44}"/>
              </a:ext>
            </a:extLst>
          </p:cNvPr>
          <p:cNvSpPr txBox="1"/>
          <p:nvPr/>
        </p:nvSpPr>
        <p:spPr>
          <a:xfrm>
            <a:off x="547254" y="7264949"/>
            <a:ext cx="10425545" cy="2677656"/>
          </a:xfrm>
          <a:prstGeom prst="rect">
            <a:avLst/>
          </a:prstGeom>
          <a:noFill/>
        </p:spPr>
        <p:txBody>
          <a:bodyPr wrap="square">
            <a:spAutoFit/>
          </a:bodyPr>
          <a:lstStyle/>
          <a:p>
            <a:r>
              <a:rPr lang="en-GB" sz="2400" b="1" dirty="0">
                <a:latin typeface="Times New Roman" panose="02020603050405020304" pitchFamily="18" charset="0"/>
                <a:cs typeface="Times New Roman" panose="02020603050405020304" pitchFamily="18" charset="0"/>
              </a:rPr>
              <a:t>Basic Acknowledgement format of AI tool use</a:t>
            </a:r>
          </a:p>
          <a:p>
            <a:r>
              <a:rPr lang="en-GB" sz="2400" dirty="0">
                <a:latin typeface="Times New Roman" panose="02020603050405020304" pitchFamily="18" charset="0"/>
                <a:cs typeface="Times New Roman" panose="02020603050405020304" pitchFamily="18" charset="0"/>
              </a:rPr>
              <a:t>I acknowledge the use of Grammarly (https://www.grammarly.com/) on 26 May 2025 to check my work using the prompt(s): </a:t>
            </a:r>
          </a:p>
          <a:p>
            <a:r>
              <a:rPr lang="en-GB" sz="2400" dirty="0">
                <a:latin typeface="Times New Roman" panose="02020603050405020304" pitchFamily="18" charset="0"/>
                <a:cs typeface="Times New Roman" panose="02020603050405020304" pitchFamily="18" charset="0"/>
              </a:rPr>
              <a:t>1. Please check the following text for readability, grammar and syntax. I confirm that I have not presented any AI-generated text as my own work. I confirm I have copies of my drafts, notes, and other resources I used before, and after the use of AI tools which I may be asked to provide in evidence</a:t>
            </a:r>
            <a:r>
              <a:rPr lang="en-GB" sz="200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2229715"/>
            <a:ext cx="4988889" cy="7028585"/>
            <a:chOff x="0" y="0"/>
            <a:chExt cx="4507230" cy="6350000"/>
          </a:xfrm>
        </p:grpSpPr>
        <p:sp>
          <p:nvSpPr>
            <p:cNvPr id="7" name="Freeform 7"/>
            <p:cNvSpPr/>
            <p:nvPr/>
          </p:nvSpPr>
          <p:spPr>
            <a:xfrm flipH="1">
              <a:off x="0" y="0"/>
              <a:ext cx="4505960" cy="6350000"/>
            </a:xfrm>
            <a:custGeom>
              <a:avLst/>
              <a:gdLst/>
              <a:ahLst/>
              <a:cxnLst/>
              <a:rect l="l" t="t" r="r" b="b"/>
              <a:pathLst>
                <a:path w="4505960" h="6350000">
                  <a:moveTo>
                    <a:pt x="4505960" y="561340"/>
                  </a:moveTo>
                  <a:lnTo>
                    <a:pt x="4505960" y="3961130"/>
                  </a:lnTo>
                  <a:cubicBezTo>
                    <a:pt x="4505960" y="4272280"/>
                    <a:pt x="4253230" y="4523740"/>
                    <a:pt x="3943350" y="4522470"/>
                  </a:cubicBezTo>
                  <a:cubicBezTo>
                    <a:pt x="3632200" y="4521200"/>
                    <a:pt x="3379470" y="4773930"/>
                    <a:pt x="3380740" y="5085080"/>
                  </a:cubicBezTo>
                  <a:lnTo>
                    <a:pt x="3382010" y="5787390"/>
                  </a:lnTo>
                  <a:cubicBezTo>
                    <a:pt x="3382010" y="6098540"/>
                    <a:pt x="3130550" y="6350000"/>
                    <a:pt x="2820670" y="6350000"/>
                  </a:cubicBezTo>
                  <a:lnTo>
                    <a:pt x="561340" y="6350000"/>
                  </a:lnTo>
                  <a:cubicBezTo>
                    <a:pt x="251460" y="6350000"/>
                    <a:pt x="0" y="6098540"/>
                    <a:pt x="0" y="5788660"/>
                  </a:cubicBezTo>
                  <a:lnTo>
                    <a:pt x="0" y="2679700"/>
                  </a:lnTo>
                  <a:cubicBezTo>
                    <a:pt x="0" y="2494280"/>
                    <a:pt x="91440" y="2321560"/>
                    <a:pt x="243840" y="2217420"/>
                  </a:cubicBezTo>
                  <a:lnTo>
                    <a:pt x="3321050" y="99060"/>
                  </a:lnTo>
                  <a:cubicBezTo>
                    <a:pt x="3415030" y="34290"/>
                    <a:pt x="3525520" y="0"/>
                    <a:pt x="3639820" y="0"/>
                  </a:cubicBezTo>
                  <a:lnTo>
                    <a:pt x="3944620" y="0"/>
                  </a:lnTo>
                  <a:cubicBezTo>
                    <a:pt x="4254500" y="0"/>
                    <a:pt x="4505960" y="251460"/>
                    <a:pt x="4505960" y="561340"/>
                  </a:cubicBezTo>
                  <a:close/>
                </a:path>
              </a:pathLst>
            </a:custGeom>
            <a:blipFill>
              <a:blip r:embed="rId5"/>
              <a:stretch>
                <a:fillRect t="-3253" b="-3253"/>
              </a:stretch>
            </a:blipFill>
          </p:spPr>
          <p:txBody>
            <a:bodyPr/>
            <a:lstStyle/>
            <a:p>
              <a:endParaRPr lang="en-GB"/>
            </a:p>
          </p:txBody>
        </p:sp>
      </p:grpSp>
      <p:grpSp>
        <p:nvGrpSpPr>
          <p:cNvPr id="8" name="Group 8"/>
          <p:cNvGrpSpPr/>
          <p:nvPr/>
        </p:nvGrpSpPr>
        <p:grpSpPr>
          <a:xfrm rot="-5400000">
            <a:off x="10118824" y="-1872742"/>
            <a:ext cx="102727" cy="8308010"/>
            <a:chOff x="0" y="0"/>
            <a:chExt cx="12543" cy="772223"/>
          </a:xfrm>
        </p:grpSpPr>
        <p:sp>
          <p:nvSpPr>
            <p:cNvPr id="9" name="Freeform 9"/>
            <p:cNvSpPr/>
            <p:nvPr/>
          </p:nvSpPr>
          <p:spPr>
            <a:xfrm>
              <a:off x="0" y="0"/>
              <a:ext cx="12543" cy="772223"/>
            </a:xfrm>
            <a:custGeom>
              <a:avLst/>
              <a:gdLst/>
              <a:ahLst/>
              <a:cxnLst/>
              <a:rect l="l" t="t" r="r" b="b"/>
              <a:pathLst>
                <a:path w="12543" h="772223">
                  <a:moveTo>
                    <a:pt x="6272" y="0"/>
                  </a:moveTo>
                  <a:lnTo>
                    <a:pt x="6272" y="0"/>
                  </a:lnTo>
                  <a:cubicBezTo>
                    <a:pt x="7935" y="0"/>
                    <a:pt x="9530" y="661"/>
                    <a:pt x="10706" y="1837"/>
                  </a:cubicBezTo>
                  <a:cubicBezTo>
                    <a:pt x="11882" y="3013"/>
                    <a:pt x="12543" y="4608"/>
                    <a:pt x="12543" y="6272"/>
                  </a:cubicBezTo>
                  <a:lnTo>
                    <a:pt x="12543" y="765951"/>
                  </a:lnTo>
                  <a:cubicBezTo>
                    <a:pt x="12543" y="767615"/>
                    <a:pt x="11882" y="769210"/>
                    <a:pt x="10706" y="770386"/>
                  </a:cubicBezTo>
                  <a:cubicBezTo>
                    <a:pt x="9530" y="771562"/>
                    <a:pt x="7935" y="772223"/>
                    <a:pt x="6272" y="772223"/>
                  </a:cubicBezTo>
                  <a:lnTo>
                    <a:pt x="6272" y="772223"/>
                  </a:lnTo>
                  <a:cubicBezTo>
                    <a:pt x="4608" y="772223"/>
                    <a:pt x="3013" y="771562"/>
                    <a:pt x="1837" y="770386"/>
                  </a:cubicBezTo>
                  <a:cubicBezTo>
                    <a:pt x="661" y="769210"/>
                    <a:pt x="0" y="767615"/>
                    <a:pt x="0" y="765951"/>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10" name="TextBox 10"/>
            <p:cNvSpPr txBox="1"/>
            <p:nvPr/>
          </p:nvSpPr>
          <p:spPr>
            <a:xfrm>
              <a:off x="0" y="-38100"/>
              <a:ext cx="12543" cy="810323"/>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6622997" y="2229715"/>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3" name="Group 13"/>
          <p:cNvGrpSpPr/>
          <p:nvPr/>
        </p:nvGrpSpPr>
        <p:grpSpPr>
          <a:xfrm>
            <a:off x="8186596" y="3458122"/>
            <a:ext cx="9128121" cy="4429475"/>
            <a:chOff x="0" y="0"/>
            <a:chExt cx="2404114" cy="790525"/>
          </a:xfrm>
        </p:grpSpPr>
        <p:sp>
          <p:nvSpPr>
            <p:cNvPr id="14" name="Freeform 14"/>
            <p:cNvSpPr/>
            <p:nvPr/>
          </p:nvSpPr>
          <p:spPr>
            <a:xfrm>
              <a:off x="0" y="0"/>
              <a:ext cx="2404114" cy="790525"/>
            </a:xfrm>
            <a:custGeom>
              <a:avLst/>
              <a:gdLst/>
              <a:ahLst/>
              <a:cxnLst/>
              <a:rect l="l" t="t" r="r" b="b"/>
              <a:pathLst>
                <a:path w="2404114" h="790525">
                  <a:moveTo>
                    <a:pt x="25444" y="0"/>
                  </a:moveTo>
                  <a:lnTo>
                    <a:pt x="2378670" y="0"/>
                  </a:lnTo>
                  <a:cubicBezTo>
                    <a:pt x="2385418" y="0"/>
                    <a:pt x="2391890" y="2681"/>
                    <a:pt x="2396662" y="7452"/>
                  </a:cubicBezTo>
                  <a:cubicBezTo>
                    <a:pt x="2401433" y="12224"/>
                    <a:pt x="2404114" y="18696"/>
                    <a:pt x="2404114" y="25444"/>
                  </a:cubicBezTo>
                  <a:lnTo>
                    <a:pt x="2404114" y="765081"/>
                  </a:lnTo>
                  <a:cubicBezTo>
                    <a:pt x="2404114" y="771829"/>
                    <a:pt x="2401433" y="778301"/>
                    <a:pt x="2396662" y="783073"/>
                  </a:cubicBezTo>
                  <a:cubicBezTo>
                    <a:pt x="2391890" y="787845"/>
                    <a:pt x="2385418" y="790525"/>
                    <a:pt x="2378670" y="790525"/>
                  </a:cubicBezTo>
                  <a:lnTo>
                    <a:pt x="25444" y="790525"/>
                  </a:lnTo>
                  <a:cubicBezTo>
                    <a:pt x="18696" y="790525"/>
                    <a:pt x="12224" y="787845"/>
                    <a:pt x="7452" y="783073"/>
                  </a:cubicBezTo>
                  <a:cubicBezTo>
                    <a:pt x="2681" y="778301"/>
                    <a:pt x="0" y="771829"/>
                    <a:pt x="0" y="765081"/>
                  </a:cubicBezTo>
                  <a:lnTo>
                    <a:pt x="0" y="25444"/>
                  </a:lnTo>
                  <a:cubicBezTo>
                    <a:pt x="0" y="18696"/>
                    <a:pt x="2681" y="12224"/>
                    <a:pt x="7452" y="7452"/>
                  </a:cubicBezTo>
                  <a:cubicBezTo>
                    <a:pt x="12224" y="2681"/>
                    <a:pt x="18696" y="0"/>
                    <a:pt x="25444" y="0"/>
                  </a:cubicBezTo>
                  <a:close/>
                </a:path>
              </a:pathLst>
            </a:custGeom>
            <a:solidFill>
              <a:srgbClr val="FFFFFF"/>
            </a:solidFill>
            <a:ln w="19050" cap="rnd">
              <a:solidFill>
                <a:srgbClr val="A6A6A6"/>
              </a:solidFill>
              <a:prstDash val="solid"/>
              <a:round/>
            </a:ln>
          </p:spPr>
          <p:txBody>
            <a:bodyPr/>
            <a:lstStyle/>
            <a:p>
              <a:endParaRPr lang="en-GB"/>
            </a:p>
          </p:txBody>
        </p:sp>
        <p:sp>
          <p:nvSpPr>
            <p:cNvPr id="15" name="TextBox 15"/>
            <p:cNvSpPr txBox="1"/>
            <p:nvPr/>
          </p:nvSpPr>
          <p:spPr>
            <a:xfrm>
              <a:off x="0" y="-38100"/>
              <a:ext cx="2404114" cy="828625"/>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8307661" y="3894190"/>
            <a:ext cx="8633487" cy="3796039"/>
          </a:xfrm>
          <a:prstGeom prst="rect">
            <a:avLst/>
          </a:prstGeom>
        </p:spPr>
        <p:txBody>
          <a:bodyPr lIns="0" tIns="0" rIns="0" bIns="0" rtlCol="0" anchor="t">
            <a:spAutoFit/>
          </a:bodyPr>
          <a:lstStyle/>
          <a:p>
            <a:pPr marL="518160" lvl="1" indent="-259080" algn="l">
              <a:buFont typeface="Arial"/>
              <a:buChar char="•"/>
            </a:pPr>
            <a:r>
              <a:rPr lang="en-GB" sz="3200" spc="-72">
                <a:solidFill>
                  <a:srgbClr val="1B1B1B"/>
                </a:solidFill>
                <a:latin typeface="Times New Roman" panose="02020603050405020304" pitchFamily="18" charset="0"/>
                <a:ea typeface="Arial"/>
                <a:cs typeface="Times New Roman" panose="02020603050405020304" pitchFamily="18" charset="0"/>
                <a:sym typeface="Arial"/>
              </a:rPr>
              <a:t>From $90 million in 2023 to $8 billion in 2033, the hospitality AI market is expected to experience a 60% yearly growth rate. </a:t>
            </a:r>
            <a:r>
              <a:rPr lang="en-US" sz="3200" spc="-72">
                <a:solidFill>
                  <a:srgbClr val="1B1B1B"/>
                </a:solidFill>
                <a:latin typeface="Times New Roman" panose="02020603050405020304" pitchFamily="18" charset="0"/>
                <a:ea typeface="Arial"/>
                <a:cs typeface="Times New Roman" panose="02020603050405020304" pitchFamily="18" charset="0"/>
                <a:sym typeface="Arial"/>
              </a:rPr>
              <a:t>(</a:t>
            </a:r>
            <a:r>
              <a:rPr lang="en-US" sz="3200" spc="-72" dirty="0">
                <a:solidFill>
                  <a:srgbClr val="1B1B1B"/>
                </a:solidFill>
                <a:latin typeface="Times New Roman" panose="02020603050405020304" pitchFamily="18" charset="0"/>
                <a:ea typeface="Arial"/>
                <a:cs typeface="Times New Roman" panose="02020603050405020304" pitchFamily="18" charset="0"/>
                <a:sym typeface="Arial"/>
              </a:rPr>
              <a:t>Schwarz, 2024)</a:t>
            </a:r>
          </a:p>
          <a:p>
            <a:pPr marL="518160" lvl="1" indent="-259080" algn="l">
              <a:buFont typeface="Arial"/>
              <a:buChar char="•"/>
            </a:pPr>
            <a:r>
              <a:rPr lang="en-US" sz="3200" spc="-72" dirty="0">
                <a:solidFill>
                  <a:srgbClr val="1B1B1B"/>
                </a:solidFill>
                <a:latin typeface="Times New Roman" panose="02020603050405020304" pitchFamily="18" charset="0"/>
                <a:ea typeface="Arial"/>
                <a:cs typeface="Times New Roman" panose="02020603050405020304" pitchFamily="18" charset="0"/>
                <a:sym typeface="Arial"/>
              </a:rPr>
              <a:t>AI-Human collaboration has become essential for competitive advantage and operational performance</a:t>
            </a:r>
          </a:p>
          <a:p>
            <a:pPr marL="518160" lvl="1" indent="-259080" algn="l">
              <a:buFont typeface="Arial"/>
              <a:buChar char="•"/>
            </a:pPr>
            <a:r>
              <a:rPr lang="en-US" sz="3200" spc="-72" dirty="0">
                <a:solidFill>
                  <a:srgbClr val="1B1B1B"/>
                </a:solidFill>
                <a:latin typeface="Times New Roman" panose="02020603050405020304" pitchFamily="18" charset="0"/>
                <a:ea typeface="Arial"/>
                <a:cs typeface="Times New Roman" panose="02020603050405020304" pitchFamily="18" charset="0"/>
                <a:sym typeface="Arial"/>
              </a:rPr>
              <a:t>This transformation reflects a major paradigm shift in the hospitality industry</a:t>
            </a:r>
          </a:p>
          <a:p>
            <a:pPr algn="l">
              <a:lnSpc>
                <a:spcPts val="2879"/>
              </a:lnSpc>
            </a:pPr>
            <a:endParaRPr lang="en-US" sz="2400" spc="-72" dirty="0">
              <a:solidFill>
                <a:srgbClr val="1B1B1B"/>
              </a:solidFill>
              <a:latin typeface="Arial"/>
              <a:ea typeface="Arial"/>
              <a:cs typeface="Arial"/>
              <a:sym typeface="Arial"/>
            </a:endParaRPr>
          </a:p>
        </p:txBody>
      </p:sp>
      <p:sp>
        <p:nvSpPr>
          <p:cNvPr id="17" name="TextBox 17"/>
          <p:cNvSpPr txBox="1"/>
          <p:nvPr/>
        </p:nvSpPr>
        <p:spPr>
          <a:xfrm>
            <a:off x="9655003" y="8542448"/>
            <a:ext cx="9338377" cy="1086836"/>
          </a:xfrm>
          <a:prstGeom prst="rect">
            <a:avLst/>
          </a:prstGeom>
        </p:spPr>
        <p:txBody>
          <a:bodyPr lIns="0" tIns="0" rIns="0" bIns="0" rtlCol="0" anchor="t">
            <a:spAutoFit/>
          </a:bodyPr>
          <a:lstStyle/>
          <a:p>
            <a:pPr algn="l">
              <a:lnSpc>
                <a:spcPts val="8286"/>
              </a:lnSpc>
            </a:pPr>
            <a:r>
              <a:rPr lang="en-US" sz="9600" spc="-563" dirty="0">
                <a:solidFill>
                  <a:srgbClr val="1B1B1B"/>
                </a:solidFill>
                <a:latin typeface="Times New Roman" panose="02020603050405020304" pitchFamily="18" charset="0"/>
                <a:ea typeface="Arial"/>
                <a:cs typeface="Times New Roman" panose="02020603050405020304" pitchFamily="18" charset="0"/>
                <a:sym typeface="Arial"/>
              </a:rPr>
              <a:t>Introduction</a:t>
            </a:r>
          </a:p>
        </p:txBody>
      </p:sp>
      <p:sp>
        <p:nvSpPr>
          <p:cNvPr id="18" name="TextBox 18"/>
          <p:cNvSpPr txBox="1"/>
          <p:nvPr/>
        </p:nvSpPr>
        <p:spPr>
          <a:xfrm>
            <a:off x="6043892" y="1485413"/>
            <a:ext cx="8809458" cy="711733"/>
          </a:xfrm>
          <a:prstGeom prst="rect">
            <a:avLst/>
          </a:prstGeom>
        </p:spPr>
        <p:txBody>
          <a:bodyPr lIns="0" tIns="0" rIns="0" bIns="0" rtlCol="0" anchor="t">
            <a:spAutoFit/>
          </a:bodyPr>
          <a:lstStyle/>
          <a:p>
            <a:pPr algn="l">
              <a:lnSpc>
                <a:spcPts val="5880"/>
              </a:lnSpc>
              <a:spcBef>
                <a:spcPct val="0"/>
              </a:spcBef>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Market Growth &amp; Strategic Imperative</a:t>
            </a:r>
          </a:p>
        </p:txBody>
      </p:sp>
      <p:grpSp>
        <p:nvGrpSpPr>
          <p:cNvPr id="19" name="Group 19"/>
          <p:cNvGrpSpPr/>
          <p:nvPr/>
        </p:nvGrpSpPr>
        <p:grpSpPr>
          <a:xfrm>
            <a:off x="3251497" y="6056707"/>
            <a:ext cx="4825703" cy="3657599"/>
            <a:chOff x="0" y="0"/>
            <a:chExt cx="1123625" cy="736053"/>
          </a:xfrm>
        </p:grpSpPr>
        <p:sp>
          <p:nvSpPr>
            <p:cNvPr id="20" name="Freeform 20"/>
            <p:cNvSpPr/>
            <p:nvPr/>
          </p:nvSpPr>
          <p:spPr>
            <a:xfrm>
              <a:off x="0" y="0"/>
              <a:ext cx="1123625" cy="736053"/>
            </a:xfrm>
            <a:custGeom>
              <a:avLst/>
              <a:gdLst/>
              <a:ahLst/>
              <a:cxnLst/>
              <a:rect l="l" t="t" r="r" b="b"/>
              <a:pathLst>
                <a:path w="1123625" h="736053">
                  <a:moveTo>
                    <a:pt x="54440" y="0"/>
                  </a:moveTo>
                  <a:lnTo>
                    <a:pt x="1069185" y="0"/>
                  </a:lnTo>
                  <a:cubicBezTo>
                    <a:pt x="1083623" y="0"/>
                    <a:pt x="1097471" y="5736"/>
                    <a:pt x="1107680" y="15945"/>
                  </a:cubicBezTo>
                  <a:cubicBezTo>
                    <a:pt x="1117890" y="26155"/>
                    <a:pt x="1123625" y="40002"/>
                    <a:pt x="1123625" y="54440"/>
                  </a:cubicBezTo>
                  <a:lnTo>
                    <a:pt x="1123625" y="681613"/>
                  </a:lnTo>
                  <a:cubicBezTo>
                    <a:pt x="1123625" y="696051"/>
                    <a:pt x="1117890" y="709899"/>
                    <a:pt x="1107680" y="720108"/>
                  </a:cubicBezTo>
                  <a:cubicBezTo>
                    <a:pt x="1097471" y="730318"/>
                    <a:pt x="1083623" y="736053"/>
                    <a:pt x="1069185" y="736053"/>
                  </a:cubicBezTo>
                  <a:lnTo>
                    <a:pt x="54440" y="736053"/>
                  </a:lnTo>
                  <a:cubicBezTo>
                    <a:pt x="24374" y="736053"/>
                    <a:pt x="0" y="711680"/>
                    <a:pt x="0" y="681613"/>
                  </a:cubicBezTo>
                  <a:lnTo>
                    <a:pt x="0" y="54440"/>
                  </a:lnTo>
                  <a:cubicBezTo>
                    <a:pt x="0" y="24374"/>
                    <a:pt x="24374" y="0"/>
                    <a:pt x="54440" y="0"/>
                  </a:cubicBezTo>
                  <a:close/>
                </a:path>
              </a:pathLst>
            </a:custGeom>
            <a:solidFill>
              <a:srgbClr val="FFFFFF"/>
            </a:solidFill>
            <a:ln w="19050" cap="rnd">
              <a:solidFill>
                <a:srgbClr val="A6A6A6"/>
              </a:solidFill>
              <a:prstDash val="solid"/>
              <a:round/>
            </a:ln>
          </p:spPr>
          <p:txBody>
            <a:bodyPr/>
            <a:lstStyle/>
            <a:p>
              <a:endParaRPr lang="en-GB"/>
            </a:p>
          </p:txBody>
        </p:sp>
        <p:sp>
          <p:nvSpPr>
            <p:cNvPr id="21" name="TextBox 21"/>
            <p:cNvSpPr txBox="1"/>
            <p:nvPr/>
          </p:nvSpPr>
          <p:spPr>
            <a:xfrm>
              <a:off x="0" y="-38100"/>
              <a:ext cx="1123625" cy="774153"/>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3560182" y="7552833"/>
            <a:ext cx="4062105" cy="1619250"/>
          </a:xfrm>
          <a:prstGeom prst="rect">
            <a:avLst/>
          </a:prstGeom>
        </p:spPr>
        <p:txBody>
          <a:bodyPr wrap="square" lIns="0" tIns="0" rIns="0" bIns="0" rtlCol="0" anchor="t">
            <a:spAutoFit/>
          </a:bodyPr>
          <a:lstStyle/>
          <a:p>
            <a:pPr algn="l"/>
            <a:r>
              <a:rPr lang="en-US" sz="2100" spc="-63" dirty="0">
                <a:solidFill>
                  <a:srgbClr val="1B1B1B"/>
                </a:solidFill>
                <a:latin typeface="Times New Roman" panose="02020603050405020304" pitchFamily="18" charset="0"/>
                <a:ea typeface="Arial"/>
                <a:cs typeface="Times New Roman" panose="02020603050405020304" pitchFamily="18" charset="0"/>
                <a:sym typeface="Arial"/>
              </a:rPr>
              <a:t>The examination of AI-Human Collaboration and the Future of Work in Guest Service Operations addresses critical industry transformation dynamics</a:t>
            </a:r>
            <a:r>
              <a:rPr lang="en-US" sz="2100" spc="-63" dirty="0">
                <a:solidFill>
                  <a:srgbClr val="1B1B1B"/>
                </a:solidFill>
                <a:latin typeface="Arial"/>
                <a:ea typeface="Arial"/>
                <a:cs typeface="Arial"/>
                <a:sym typeface="Arial"/>
              </a:rPr>
              <a:t>.</a:t>
            </a:r>
          </a:p>
        </p:txBody>
      </p:sp>
      <p:sp>
        <p:nvSpPr>
          <p:cNvPr id="23" name="TextBox 23"/>
          <p:cNvSpPr txBox="1"/>
          <p:nvPr/>
        </p:nvSpPr>
        <p:spPr>
          <a:xfrm>
            <a:off x="4042467" y="6649152"/>
            <a:ext cx="3127627" cy="447675"/>
          </a:xfrm>
          <a:prstGeom prst="rect">
            <a:avLst/>
          </a:prstGeom>
        </p:spPr>
        <p:txBody>
          <a:bodyPr lIns="0" tIns="0" rIns="0" bIns="0" rtlCol="0" anchor="t">
            <a:spAutoFit/>
          </a:bodyPr>
          <a:lstStyle/>
          <a:p>
            <a:pPr algn="l">
              <a:lnSpc>
                <a:spcPts val="3119"/>
              </a:lnSpc>
            </a:pPr>
            <a:r>
              <a:rPr lang="en-US" sz="2599" b="1" i="1" spc="-77" dirty="0">
                <a:solidFill>
                  <a:srgbClr val="1B1B1B"/>
                </a:solidFill>
                <a:latin typeface="Arial Bold Italics"/>
                <a:ea typeface="Arial Bold Italics"/>
                <a:cs typeface="Times New Roman" panose="02020603050405020304" pitchFamily="18" charset="0"/>
                <a:sym typeface="Arial Bold Italics"/>
              </a:rPr>
              <a:t>Research Focus</a:t>
            </a:r>
          </a:p>
        </p:txBody>
      </p:sp>
      <p:sp>
        <p:nvSpPr>
          <p:cNvPr id="26" name="Slide Number Placeholder 25">
            <a:extLst>
              <a:ext uri="{FF2B5EF4-FFF2-40B4-BE49-F238E27FC236}">
                <a16:creationId xmlns:a16="http://schemas.microsoft.com/office/drawing/2014/main" id="{BEF0767C-3135-336D-6AD9-BABFAF926E1C}"/>
              </a:ext>
            </a:extLst>
          </p:cNvPr>
          <p:cNvSpPr>
            <a:spLocks noGrp="1"/>
          </p:cNvSpPr>
          <p:nvPr>
            <p:ph type="sldNum" sz="quarter" idx="12"/>
          </p:nvPr>
        </p:nvSpPr>
        <p:spPr>
          <a:xfrm>
            <a:off x="152400" y="4767862"/>
            <a:ext cx="2670617" cy="604238"/>
          </a:xfrm>
        </p:spPr>
        <p:txBody>
          <a:bodyPr/>
          <a:lstStyle/>
          <a:p>
            <a:fld id="{B6F15528-21DE-4FAA-801E-634DDDAF4B2B}" type="slidenum">
              <a:rPr lang="en-US" smtClean="0">
                <a:solidFill>
                  <a:srgbClr val="002060"/>
                </a:solidFill>
              </a:rPr>
              <a:pPr/>
              <a:t>2</a:t>
            </a:fld>
            <a:endParaRPr lang="en-US" dirty="0">
              <a:solidFill>
                <a:srgbClr val="00206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1028700" y="7387721"/>
            <a:ext cx="7538665" cy="3395285"/>
            <a:chOff x="0" y="0"/>
            <a:chExt cx="8459470" cy="3810000"/>
          </a:xfrm>
        </p:grpSpPr>
        <p:sp>
          <p:nvSpPr>
            <p:cNvPr id="8" name="Freeform 8"/>
            <p:cNvSpPr/>
            <p:nvPr/>
          </p:nvSpPr>
          <p:spPr>
            <a:xfrm>
              <a:off x="0" y="0"/>
              <a:ext cx="8459470" cy="3808730"/>
            </a:xfrm>
            <a:custGeom>
              <a:avLst/>
              <a:gdLst/>
              <a:ahLst/>
              <a:cxnLst/>
              <a:rect l="l" t="t" r="r" b="b"/>
              <a:pathLst>
                <a:path w="8459470" h="3808730">
                  <a:moveTo>
                    <a:pt x="458470" y="0"/>
                  </a:moveTo>
                  <a:lnTo>
                    <a:pt x="8001000" y="0"/>
                  </a:lnTo>
                  <a:cubicBezTo>
                    <a:pt x="8255000" y="0"/>
                    <a:pt x="8459470" y="205740"/>
                    <a:pt x="8459470" y="458470"/>
                  </a:cubicBezTo>
                  <a:lnTo>
                    <a:pt x="8459470" y="2320290"/>
                  </a:lnTo>
                  <a:cubicBezTo>
                    <a:pt x="8459470" y="2451100"/>
                    <a:pt x="8403590" y="2576830"/>
                    <a:pt x="8304530" y="2663190"/>
                  </a:cubicBezTo>
                  <a:lnTo>
                    <a:pt x="7141210" y="3693160"/>
                  </a:lnTo>
                  <a:cubicBezTo>
                    <a:pt x="7057390" y="3768090"/>
                    <a:pt x="6949440" y="3808730"/>
                    <a:pt x="6836410" y="3808730"/>
                  </a:cubicBezTo>
                  <a:lnTo>
                    <a:pt x="3760470" y="3808730"/>
                  </a:lnTo>
                  <a:cubicBezTo>
                    <a:pt x="3506470" y="3808730"/>
                    <a:pt x="3302000" y="3602990"/>
                    <a:pt x="3302000" y="3350260"/>
                  </a:cubicBezTo>
                  <a:lnTo>
                    <a:pt x="3302000" y="3227070"/>
                  </a:lnTo>
                  <a:cubicBezTo>
                    <a:pt x="3302000" y="2973070"/>
                    <a:pt x="3096260" y="2768600"/>
                    <a:pt x="2843530" y="2768600"/>
                  </a:cubicBezTo>
                  <a:lnTo>
                    <a:pt x="458470" y="2768600"/>
                  </a:lnTo>
                  <a:cubicBezTo>
                    <a:pt x="205740" y="2768600"/>
                    <a:pt x="0" y="2562860"/>
                    <a:pt x="0" y="2310130"/>
                  </a:cubicBezTo>
                  <a:lnTo>
                    <a:pt x="0" y="458470"/>
                  </a:lnTo>
                  <a:cubicBezTo>
                    <a:pt x="0" y="205740"/>
                    <a:pt x="205740" y="0"/>
                    <a:pt x="458470" y="0"/>
                  </a:cubicBezTo>
                  <a:close/>
                </a:path>
              </a:pathLst>
            </a:custGeom>
            <a:blipFill>
              <a:blip r:embed="rId5"/>
              <a:stretch>
                <a:fillRect t="-46451" b="-1527"/>
              </a:stretch>
            </a:blipFill>
          </p:spPr>
          <p:txBody>
            <a:bodyPr/>
            <a:lstStyle/>
            <a:p>
              <a:endParaRPr lang="en-GB"/>
            </a:p>
          </p:txBody>
        </p:sp>
      </p:grpSp>
      <p:sp>
        <p:nvSpPr>
          <p:cNvPr id="9" name="TextBox 9"/>
          <p:cNvSpPr txBox="1"/>
          <p:nvPr/>
        </p:nvSpPr>
        <p:spPr>
          <a:xfrm>
            <a:off x="971550" y="2581992"/>
            <a:ext cx="8172450" cy="1282402"/>
          </a:xfrm>
          <a:prstGeom prst="rect">
            <a:avLst/>
          </a:prstGeom>
        </p:spPr>
        <p:txBody>
          <a:bodyPr lIns="0" tIns="0" rIns="0" bIns="0" rtlCol="0" anchor="t">
            <a:spAutoFit/>
          </a:bodyPr>
          <a:lstStyle/>
          <a:p>
            <a:pPr algn="l">
              <a:lnSpc>
                <a:spcPts val="5000"/>
              </a:lnSpc>
            </a:pPr>
            <a:r>
              <a:rPr lang="en-US" sz="5000" spc="-340" dirty="0">
                <a:solidFill>
                  <a:srgbClr val="1B1B1B"/>
                </a:solidFill>
                <a:latin typeface="Times New Roman" panose="02020603050405020304" pitchFamily="18" charset="0"/>
                <a:ea typeface="Arial"/>
                <a:cs typeface="Times New Roman" panose="02020603050405020304" pitchFamily="18" charset="0"/>
                <a:sym typeface="Arial"/>
              </a:rPr>
              <a:t>Theoretical Foundations &amp; Current AI Applications</a:t>
            </a:r>
          </a:p>
        </p:txBody>
      </p:sp>
      <p:sp>
        <p:nvSpPr>
          <p:cNvPr id="10" name="TextBox 10"/>
          <p:cNvSpPr txBox="1"/>
          <p:nvPr/>
        </p:nvSpPr>
        <p:spPr>
          <a:xfrm>
            <a:off x="1028700" y="5270294"/>
            <a:ext cx="5575875" cy="1230273"/>
          </a:xfrm>
          <a:prstGeom prst="rect">
            <a:avLst/>
          </a:prstGeom>
        </p:spPr>
        <p:txBody>
          <a:bodyPr lIns="0" tIns="0" rIns="0" bIns="0" rtlCol="0" anchor="t">
            <a:spAutoFit/>
          </a:bodyPr>
          <a:lstStyle/>
          <a:p>
            <a:pPr algn="l">
              <a:lnSpc>
                <a:spcPts val="5040"/>
              </a:lnSpc>
              <a:spcBef>
                <a:spcPct val="0"/>
              </a:spcBef>
            </a:pPr>
            <a:r>
              <a:rPr lang="en-US" sz="3600" spc="-234" dirty="0">
                <a:solidFill>
                  <a:srgbClr val="A6A6A6"/>
                </a:solidFill>
                <a:latin typeface="Times New Roman" panose="02020603050405020304" pitchFamily="18" charset="0"/>
                <a:ea typeface="Arial"/>
                <a:cs typeface="Times New Roman" panose="02020603050405020304" pitchFamily="18" charset="0"/>
                <a:sym typeface="Arial"/>
              </a:rPr>
              <a:t>Academic Perspectives on AI-Human Collaboration</a:t>
            </a:r>
          </a:p>
        </p:txBody>
      </p:sp>
      <p:grpSp>
        <p:nvGrpSpPr>
          <p:cNvPr id="11" name="Group 11"/>
          <p:cNvGrpSpPr/>
          <p:nvPr/>
        </p:nvGrpSpPr>
        <p:grpSpPr>
          <a:xfrm>
            <a:off x="8686801" y="903109"/>
            <a:ext cx="9448798" cy="4280316"/>
            <a:chOff x="-82091" y="-38100"/>
            <a:chExt cx="2157311" cy="752608"/>
          </a:xfrm>
        </p:grpSpPr>
        <p:sp>
          <p:nvSpPr>
            <p:cNvPr id="12" name="Freeform 12"/>
            <p:cNvSpPr/>
            <p:nvPr/>
          </p:nvSpPr>
          <p:spPr>
            <a:xfrm>
              <a:off x="-82091" y="0"/>
              <a:ext cx="2157311" cy="714508"/>
            </a:xfrm>
            <a:custGeom>
              <a:avLst/>
              <a:gdLst/>
              <a:ahLst/>
              <a:cxnLst/>
              <a:rect l="l" t="t" r="r" b="b"/>
              <a:pathLst>
                <a:path w="1918119" h="714508">
                  <a:moveTo>
                    <a:pt x="31891" y="0"/>
                  </a:moveTo>
                  <a:lnTo>
                    <a:pt x="1886228" y="0"/>
                  </a:lnTo>
                  <a:cubicBezTo>
                    <a:pt x="1903841" y="0"/>
                    <a:pt x="1918119" y="14278"/>
                    <a:pt x="1918119" y="31891"/>
                  </a:cubicBezTo>
                  <a:lnTo>
                    <a:pt x="1918119" y="682617"/>
                  </a:lnTo>
                  <a:cubicBezTo>
                    <a:pt x="1918119" y="700230"/>
                    <a:pt x="1903841" y="714508"/>
                    <a:pt x="1886228" y="714508"/>
                  </a:cubicBezTo>
                  <a:lnTo>
                    <a:pt x="31891" y="714508"/>
                  </a:lnTo>
                  <a:cubicBezTo>
                    <a:pt x="14278" y="714508"/>
                    <a:pt x="0" y="700230"/>
                    <a:pt x="0" y="682617"/>
                  </a:cubicBezTo>
                  <a:lnTo>
                    <a:pt x="0" y="31891"/>
                  </a:lnTo>
                  <a:cubicBezTo>
                    <a:pt x="0" y="14278"/>
                    <a:pt x="14278" y="0"/>
                    <a:pt x="31891" y="0"/>
                  </a:cubicBezTo>
                  <a:close/>
                </a:path>
              </a:pathLst>
            </a:custGeom>
            <a:solidFill>
              <a:srgbClr val="FFFFFF"/>
            </a:solidFill>
            <a:ln w="19050" cap="rnd">
              <a:solidFill>
                <a:srgbClr val="A6A6A6"/>
              </a:solidFill>
              <a:prstDash val="solid"/>
              <a:round/>
            </a:ln>
          </p:spPr>
          <p:txBody>
            <a:bodyPr/>
            <a:lstStyle/>
            <a:p>
              <a:endParaRPr lang="en-GB"/>
            </a:p>
          </p:txBody>
        </p:sp>
        <p:sp>
          <p:nvSpPr>
            <p:cNvPr id="13" name="TextBox 13"/>
            <p:cNvSpPr txBox="1"/>
            <p:nvPr/>
          </p:nvSpPr>
          <p:spPr>
            <a:xfrm>
              <a:off x="0" y="-38100"/>
              <a:ext cx="1918119" cy="752608"/>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9548466" y="1975753"/>
            <a:ext cx="7396932" cy="3292889"/>
          </a:xfrm>
          <a:prstGeom prst="rect">
            <a:avLst/>
          </a:prstGeom>
        </p:spPr>
        <p:txBody>
          <a:bodyPr wrap="square" lIns="0" tIns="0" rIns="0" bIns="0" rtlCol="0" anchor="t">
            <a:spAutoFit/>
          </a:bodyPr>
          <a:lstStyle/>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Academic discussions emphasize collaboration over replacement models (Huang and Rust, 2022)</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Technology and human expertise can work together supportively, challenging traditional automation approaches</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Best AI utilization supports human capabilities rather than complete replacement</a:t>
            </a:r>
          </a:p>
          <a:p>
            <a:pPr algn="l">
              <a:lnSpc>
                <a:spcPts val="2279"/>
              </a:lnSpc>
            </a:pPr>
            <a:endParaRPr lang="en-US" sz="1899" spc="-56" dirty="0">
              <a:solidFill>
                <a:srgbClr val="1B1B1B"/>
              </a:solidFill>
              <a:latin typeface="Arial"/>
              <a:ea typeface="Arial"/>
              <a:cs typeface="Arial"/>
              <a:sym typeface="Arial"/>
            </a:endParaRPr>
          </a:p>
        </p:txBody>
      </p:sp>
      <p:sp>
        <p:nvSpPr>
          <p:cNvPr id="15" name="TextBox 15"/>
          <p:cNvSpPr txBox="1"/>
          <p:nvPr/>
        </p:nvSpPr>
        <p:spPr>
          <a:xfrm>
            <a:off x="10515713" y="1330659"/>
            <a:ext cx="6147874" cy="553998"/>
          </a:xfrm>
          <a:prstGeom prst="rect">
            <a:avLst/>
          </a:prstGeom>
        </p:spPr>
        <p:txBody>
          <a:bodyPr lIns="0" tIns="0" rIns="0" bIns="0" rtlCol="0" anchor="t">
            <a:spAutoFit/>
          </a:bodyPr>
          <a:lstStyle/>
          <a:p>
            <a:pPr algn="l"/>
            <a:r>
              <a:rPr lang="en-US" sz="36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rPr>
              <a:t>Collaborative Framework</a:t>
            </a:r>
          </a:p>
        </p:txBody>
      </p:sp>
      <p:sp>
        <p:nvSpPr>
          <p:cNvPr id="17" name="Freeform 17"/>
          <p:cNvSpPr/>
          <p:nvPr/>
        </p:nvSpPr>
        <p:spPr>
          <a:xfrm>
            <a:off x="6902431" y="5853265"/>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8" name="Group 18"/>
          <p:cNvGrpSpPr/>
          <p:nvPr/>
        </p:nvGrpSpPr>
        <p:grpSpPr>
          <a:xfrm>
            <a:off x="8686800" y="5239721"/>
            <a:ext cx="9448800" cy="4932979"/>
            <a:chOff x="-339659" y="-38100"/>
            <a:chExt cx="2488573" cy="933322"/>
          </a:xfrm>
        </p:grpSpPr>
        <p:sp>
          <p:nvSpPr>
            <p:cNvPr id="19" name="Freeform 19"/>
            <p:cNvSpPr/>
            <p:nvPr/>
          </p:nvSpPr>
          <p:spPr>
            <a:xfrm>
              <a:off x="-339659" y="0"/>
              <a:ext cx="2488573" cy="895222"/>
            </a:xfrm>
            <a:custGeom>
              <a:avLst/>
              <a:gdLst/>
              <a:ahLst/>
              <a:cxnLst/>
              <a:rect l="l" t="t" r="r" b="b"/>
              <a:pathLst>
                <a:path w="1918119" h="895222">
                  <a:moveTo>
                    <a:pt x="31891" y="0"/>
                  </a:moveTo>
                  <a:lnTo>
                    <a:pt x="1886228" y="0"/>
                  </a:lnTo>
                  <a:cubicBezTo>
                    <a:pt x="1903841" y="0"/>
                    <a:pt x="1918119" y="14278"/>
                    <a:pt x="1918119" y="31891"/>
                  </a:cubicBezTo>
                  <a:lnTo>
                    <a:pt x="1918119" y="863331"/>
                  </a:lnTo>
                  <a:cubicBezTo>
                    <a:pt x="1918119" y="880944"/>
                    <a:pt x="1903841" y="895222"/>
                    <a:pt x="1886228" y="895222"/>
                  </a:cubicBezTo>
                  <a:lnTo>
                    <a:pt x="31891" y="895222"/>
                  </a:lnTo>
                  <a:cubicBezTo>
                    <a:pt x="14278" y="895222"/>
                    <a:pt x="0" y="880944"/>
                    <a:pt x="0" y="863331"/>
                  </a:cubicBezTo>
                  <a:lnTo>
                    <a:pt x="0" y="31891"/>
                  </a:lnTo>
                  <a:cubicBezTo>
                    <a:pt x="0" y="14278"/>
                    <a:pt x="14278" y="0"/>
                    <a:pt x="31891" y="0"/>
                  </a:cubicBezTo>
                  <a:close/>
                </a:path>
              </a:pathLst>
            </a:custGeom>
            <a:solidFill>
              <a:srgbClr val="FFFFFF"/>
            </a:solidFill>
            <a:ln w="19050" cap="rnd">
              <a:solidFill>
                <a:srgbClr val="A6A6A6"/>
              </a:solidFill>
              <a:prstDash val="solid"/>
              <a:round/>
            </a:ln>
          </p:spPr>
          <p:txBody>
            <a:bodyPr/>
            <a:lstStyle/>
            <a:p>
              <a:endParaRPr lang="en-GB"/>
            </a:p>
          </p:txBody>
        </p:sp>
        <p:sp>
          <p:nvSpPr>
            <p:cNvPr id="20" name="TextBox 20"/>
            <p:cNvSpPr txBox="1"/>
            <p:nvPr/>
          </p:nvSpPr>
          <p:spPr>
            <a:xfrm>
              <a:off x="0" y="-38100"/>
              <a:ext cx="1918119" cy="933322"/>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8799307" y="6124599"/>
            <a:ext cx="9329365" cy="4154663"/>
          </a:xfrm>
          <a:prstGeom prst="rect">
            <a:avLst/>
          </a:prstGeom>
        </p:spPr>
        <p:txBody>
          <a:bodyPr wrap="square" lIns="0" tIns="0" rIns="0" bIns="0" rtlCol="0" anchor="t">
            <a:spAutoFit/>
          </a:bodyPr>
          <a:lstStyle/>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Sophisticated conversational AI systems utilizing natural language processing</a:t>
            </a:r>
          </a:p>
          <a:p>
            <a:pPr marL="205104" lvl="1" algn="l"/>
            <a:endParaRPr lang="en-US" sz="2800" spc="-56" dirty="0">
              <a:solidFill>
                <a:srgbClr val="1B1B1B"/>
              </a:solidFill>
              <a:latin typeface="Times New Roman" panose="02020603050405020304" pitchFamily="18" charset="0"/>
              <a:ea typeface="Arial"/>
              <a:cs typeface="Times New Roman" panose="02020603050405020304" pitchFamily="18" charset="0"/>
              <a:sym typeface="Arial"/>
            </a:endParaRPr>
          </a:p>
          <a:p>
            <a:pPr algn="l"/>
            <a:r>
              <a:rPr lang="en-US" sz="2800" b="1" spc="-56" dirty="0">
                <a:solidFill>
                  <a:srgbClr val="1B1B1B"/>
                </a:solidFill>
                <a:latin typeface="Times New Roman" panose="02020603050405020304" pitchFamily="18" charset="0"/>
                <a:ea typeface="Arial Bold"/>
                <a:cs typeface="Times New Roman" panose="02020603050405020304" pitchFamily="18" charset="0"/>
                <a:sym typeface="Arial Bold"/>
              </a:rPr>
              <a:t>Operational Capabilities:</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Rapid guest responses in over 130 languages (Sam and Jasim, 2023)</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Advanced intention analysis and emotion recognition (Pan and Fu, 2024)</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Significant advancement from rule-based systems</a:t>
            </a:r>
          </a:p>
          <a:p>
            <a:pPr algn="l">
              <a:lnSpc>
                <a:spcPts val="2279"/>
              </a:lnSpc>
            </a:pPr>
            <a:endParaRPr lang="en-US" sz="1899" spc="-56" dirty="0">
              <a:solidFill>
                <a:srgbClr val="1B1B1B"/>
              </a:solidFill>
              <a:latin typeface="Arial"/>
              <a:ea typeface="Arial"/>
              <a:cs typeface="Arial"/>
              <a:sym typeface="Arial"/>
            </a:endParaRPr>
          </a:p>
        </p:txBody>
      </p:sp>
      <p:sp>
        <p:nvSpPr>
          <p:cNvPr id="22" name="TextBox 22"/>
          <p:cNvSpPr txBox="1"/>
          <p:nvPr/>
        </p:nvSpPr>
        <p:spPr>
          <a:xfrm>
            <a:off x="9144000" y="5448259"/>
            <a:ext cx="8991599" cy="1245662"/>
          </a:xfrm>
          <a:prstGeom prst="rect">
            <a:avLst/>
          </a:prstGeom>
        </p:spPr>
        <p:txBody>
          <a:bodyPr wrap="square" lIns="0" tIns="0" rIns="0" bIns="0" rtlCol="0" anchor="t">
            <a:spAutoFit/>
          </a:bodyPr>
          <a:lstStyle/>
          <a:p>
            <a:pPr algn="l"/>
            <a:r>
              <a:rPr lang="en-US" sz="36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rPr>
              <a:t>Advanced AI Applications in Guest Services</a:t>
            </a:r>
          </a:p>
          <a:p>
            <a:pPr algn="l">
              <a:lnSpc>
                <a:spcPts val="2639"/>
              </a:lnSpc>
            </a:pPr>
            <a:endParaRPr lang="en-US" sz="36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endParaRPr>
          </a:p>
          <a:p>
            <a:pPr algn="l">
              <a:lnSpc>
                <a:spcPts val="2639"/>
              </a:lnSpc>
            </a:pPr>
            <a:endParaRPr lang="en-US" sz="36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endParaRPr>
          </a:p>
        </p:txBody>
      </p:sp>
      <p:sp>
        <p:nvSpPr>
          <p:cNvPr id="24" name="Slide Number Placeholder 23">
            <a:extLst>
              <a:ext uri="{FF2B5EF4-FFF2-40B4-BE49-F238E27FC236}">
                <a16:creationId xmlns:a16="http://schemas.microsoft.com/office/drawing/2014/main" id="{59121F1E-B1C2-A611-56BE-FB2276EDC64F}"/>
              </a:ext>
            </a:extLst>
          </p:cNvPr>
          <p:cNvSpPr>
            <a:spLocks noGrp="1"/>
          </p:cNvSpPr>
          <p:nvPr>
            <p:ph type="sldNum" sz="quarter" idx="12"/>
          </p:nvPr>
        </p:nvSpPr>
        <p:spPr/>
        <p:txBody>
          <a:bodyPr/>
          <a:lstStyle/>
          <a:p>
            <a:fld id="{B6F15528-21DE-4FAA-801E-634DDDAF4B2B}" type="slidenum">
              <a:rPr lang="en-US" smtClean="0">
                <a:solidFill>
                  <a:schemeClr val="bg1"/>
                </a:solidFill>
              </a:rPr>
              <a:pPr/>
              <a:t>3</a:t>
            </a:fld>
            <a:endParaRPr 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flipH="1">
            <a:off x="7751493" y="9085866"/>
            <a:ext cx="222105" cy="172434"/>
          </a:xfrm>
          <a:custGeom>
            <a:avLst/>
            <a:gdLst/>
            <a:ahLst/>
            <a:cxnLst/>
            <a:rect l="l" t="t" r="r" b="b"/>
            <a:pathLst>
              <a:path w="222105" h="172434">
                <a:moveTo>
                  <a:pt x="222105" y="0"/>
                </a:moveTo>
                <a:lnTo>
                  <a:pt x="0" y="0"/>
                </a:lnTo>
                <a:lnTo>
                  <a:pt x="0" y="172434"/>
                </a:lnTo>
                <a:lnTo>
                  <a:pt x="222105" y="172434"/>
                </a:lnTo>
                <a:lnTo>
                  <a:pt x="222105"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7" name="Group 7"/>
          <p:cNvGrpSpPr/>
          <p:nvPr/>
        </p:nvGrpSpPr>
        <p:grpSpPr>
          <a:xfrm>
            <a:off x="4812380" y="1795606"/>
            <a:ext cx="12866020" cy="6062878"/>
            <a:chOff x="0" y="-144290"/>
            <a:chExt cx="3388581" cy="1688191"/>
          </a:xfrm>
        </p:grpSpPr>
        <p:sp>
          <p:nvSpPr>
            <p:cNvPr id="8" name="Freeform 8"/>
            <p:cNvSpPr/>
            <p:nvPr/>
          </p:nvSpPr>
          <p:spPr>
            <a:xfrm>
              <a:off x="96073" y="-144290"/>
              <a:ext cx="3292508" cy="1688191"/>
            </a:xfrm>
            <a:custGeom>
              <a:avLst/>
              <a:gdLst/>
              <a:ahLst/>
              <a:cxnLst/>
              <a:rect l="l" t="t" r="r" b="b"/>
              <a:pathLst>
                <a:path w="2986243" h="1357550">
                  <a:moveTo>
                    <a:pt x="20484" y="0"/>
                  </a:moveTo>
                  <a:lnTo>
                    <a:pt x="2965759" y="0"/>
                  </a:lnTo>
                  <a:cubicBezTo>
                    <a:pt x="2971192" y="0"/>
                    <a:pt x="2976402" y="2158"/>
                    <a:pt x="2980244" y="6000"/>
                  </a:cubicBezTo>
                  <a:cubicBezTo>
                    <a:pt x="2984085" y="9841"/>
                    <a:pt x="2986243" y="15051"/>
                    <a:pt x="2986243" y="20484"/>
                  </a:cubicBezTo>
                  <a:lnTo>
                    <a:pt x="2986243" y="1337066"/>
                  </a:lnTo>
                  <a:cubicBezTo>
                    <a:pt x="2986243" y="1342499"/>
                    <a:pt x="2984085" y="1347709"/>
                    <a:pt x="2980244" y="1351551"/>
                  </a:cubicBezTo>
                  <a:cubicBezTo>
                    <a:pt x="2976402" y="1355392"/>
                    <a:pt x="2971192" y="1357550"/>
                    <a:pt x="2965759" y="1357550"/>
                  </a:cubicBezTo>
                  <a:lnTo>
                    <a:pt x="20484" y="1357550"/>
                  </a:lnTo>
                  <a:cubicBezTo>
                    <a:pt x="15051" y="1357550"/>
                    <a:pt x="9841" y="1355392"/>
                    <a:pt x="6000" y="1351551"/>
                  </a:cubicBezTo>
                  <a:cubicBezTo>
                    <a:pt x="2158" y="1347709"/>
                    <a:pt x="0" y="1342499"/>
                    <a:pt x="0" y="1337066"/>
                  </a:cubicBezTo>
                  <a:lnTo>
                    <a:pt x="0" y="20484"/>
                  </a:lnTo>
                  <a:cubicBezTo>
                    <a:pt x="0" y="15051"/>
                    <a:pt x="2158" y="9841"/>
                    <a:pt x="6000" y="6000"/>
                  </a:cubicBezTo>
                  <a:cubicBezTo>
                    <a:pt x="9841" y="2158"/>
                    <a:pt x="15051" y="0"/>
                    <a:pt x="20484" y="0"/>
                  </a:cubicBezTo>
                  <a:close/>
                </a:path>
              </a:pathLst>
            </a:custGeom>
            <a:solidFill>
              <a:srgbClr val="FFFFFF"/>
            </a:solidFill>
            <a:ln w="19050" cap="rnd">
              <a:solidFill>
                <a:srgbClr val="A6A6A6"/>
              </a:solidFill>
              <a:prstDash val="solid"/>
              <a:round/>
            </a:ln>
          </p:spPr>
          <p:txBody>
            <a:bodyPr/>
            <a:lstStyle/>
            <a:p>
              <a:endParaRPr lang="en-GB" dirty="0"/>
            </a:p>
          </p:txBody>
        </p:sp>
        <p:sp>
          <p:nvSpPr>
            <p:cNvPr id="9" name="TextBox 9"/>
            <p:cNvSpPr txBox="1"/>
            <p:nvPr/>
          </p:nvSpPr>
          <p:spPr>
            <a:xfrm>
              <a:off x="0" y="-38100"/>
              <a:ext cx="2986243" cy="139565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449650" y="2079659"/>
            <a:ext cx="4941819" cy="4600833"/>
            <a:chOff x="0" y="0"/>
            <a:chExt cx="6350000" cy="5911850"/>
          </a:xfrm>
        </p:grpSpPr>
        <p:sp>
          <p:nvSpPr>
            <p:cNvPr id="11" name="Freeform 11"/>
            <p:cNvSpPr/>
            <p:nvPr/>
          </p:nvSpPr>
          <p:spPr>
            <a:xfrm>
              <a:off x="-68580" y="0"/>
              <a:ext cx="6417310" cy="5911850"/>
            </a:xfrm>
            <a:custGeom>
              <a:avLst/>
              <a:gdLst/>
              <a:ahLst/>
              <a:cxnLst/>
              <a:rect l="l" t="t" r="r" b="b"/>
              <a:pathLst>
                <a:path w="6417310" h="5911850">
                  <a:moveTo>
                    <a:pt x="1215390" y="402590"/>
                  </a:moveTo>
                  <a:lnTo>
                    <a:pt x="177800" y="2192020"/>
                  </a:lnTo>
                  <a:cubicBezTo>
                    <a:pt x="0" y="2498090"/>
                    <a:pt x="43180" y="2884170"/>
                    <a:pt x="283210" y="3144520"/>
                  </a:cubicBezTo>
                  <a:lnTo>
                    <a:pt x="2594610" y="5651500"/>
                  </a:lnTo>
                  <a:cubicBezTo>
                    <a:pt x="2747010" y="5817870"/>
                    <a:pt x="2962910" y="5911850"/>
                    <a:pt x="3187700" y="5911850"/>
                  </a:cubicBezTo>
                  <a:lnTo>
                    <a:pt x="5609590" y="5911850"/>
                  </a:lnTo>
                  <a:cubicBezTo>
                    <a:pt x="6055360" y="5911850"/>
                    <a:pt x="6417310" y="5549900"/>
                    <a:pt x="6417310" y="5104130"/>
                  </a:cubicBezTo>
                  <a:lnTo>
                    <a:pt x="6417310" y="1891030"/>
                  </a:lnTo>
                  <a:cubicBezTo>
                    <a:pt x="6417310" y="1724660"/>
                    <a:pt x="6366510" y="1562100"/>
                    <a:pt x="6269990" y="1426210"/>
                  </a:cubicBezTo>
                  <a:lnTo>
                    <a:pt x="5507990" y="342900"/>
                  </a:lnTo>
                  <a:cubicBezTo>
                    <a:pt x="5356860" y="128270"/>
                    <a:pt x="5110480" y="0"/>
                    <a:pt x="4847590" y="0"/>
                  </a:cubicBezTo>
                  <a:lnTo>
                    <a:pt x="1913890" y="0"/>
                  </a:lnTo>
                  <a:cubicBezTo>
                    <a:pt x="1625600" y="0"/>
                    <a:pt x="1358900" y="153670"/>
                    <a:pt x="1215390" y="402590"/>
                  </a:cubicBezTo>
                  <a:close/>
                </a:path>
              </a:pathLst>
            </a:custGeom>
            <a:blipFill>
              <a:blip r:embed="rId7"/>
              <a:stretch>
                <a:fillRect l="-43123" r="-43123"/>
              </a:stretch>
            </a:blipFill>
          </p:spPr>
          <p:txBody>
            <a:bodyPr/>
            <a:lstStyle/>
            <a:p>
              <a:endParaRPr lang="en-GB"/>
            </a:p>
          </p:txBody>
        </p:sp>
      </p:grpSp>
      <p:grpSp>
        <p:nvGrpSpPr>
          <p:cNvPr id="12" name="Group 12"/>
          <p:cNvGrpSpPr/>
          <p:nvPr/>
        </p:nvGrpSpPr>
        <p:grpSpPr>
          <a:xfrm>
            <a:off x="9144000" y="7989192"/>
            <a:ext cx="9144000" cy="4118301"/>
            <a:chOff x="0" y="0"/>
            <a:chExt cx="8459470" cy="3810000"/>
          </a:xfrm>
        </p:grpSpPr>
        <p:sp>
          <p:nvSpPr>
            <p:cNvPr id="13" name="Freeform 13"/>
            <p:cNvSpPr/>
            <p:nvPr/>
          </p:nvSpPr>
          <p:spPr>
            <a:xfrm>
              <a:off x="0" y="0"/>
              <a:ext cx="8459470" cy="3808730"/>
            </a:xfrm>
            <a:custGeom>
              <a:avLst/>
              <a:gdLst/>
              <a:ahLst/>
              <a:cxnLst/>
              <a:rect l="l" t="t" r="r" b="b"/>
              <a:pathLst>
                <a:path w="8459470" h="3808730">
                  <a:moveTo>
                    <a:pt x="458470" y="0"/>
                  </a:moveTo>
                  <a:lnTo>
                    <a:pt x="8001000" y="0"/>
                  </a:lnTo>
                  <a:cubicBezTo>
                    <a:pt x="8255000" y="0"/>
                    <a:pt x="8459470" y="205740"/>
                    <a:pt x="8459470" y="458470"/>
                  </a:cubicBezTo>
                  <a:lnTo>
                    <a:pt x="8459470" y="2320290"/>
                  </a:lnTo>
                  <a:cubicBezTo>
                    <a:pt x="8459470" y="2451100"/>
                    <a:pt x="8403590" y="2576830"/>
                    <a:pt x="8304530" y="2663190"/>
                  </a:cubicBezTo>
                  <a:lnTo>
                    <a:pt x="7141210" y="3693160"/>
                  </a:lnTo>
                  <a:cubicBezTo>
                    <a:pt x="7057390" y="3768090"/>
                    <a:pt x="6949440" y="3808730"/>
                    <a:pt x="6836410" y="3808730"/>
                  </a:cubicBezTo>
                  <a:lnTo>
                    <a:pt x="3760470" y="3808730"/>
                  </a:lnTo>
                  <a:cubicBezTo>
                    <a:pt x="3506470" y="3808730"/>
                    <a:pt x="3302000" y="3602990"/>
                    <a:pt x="3302000" y="3350260"/>
                  </a:cubicBezTo>
                  <a:lnTo>
                    <a:pt x="3302000" y="3227070"/>
                  </a:lnTo>
                  <a:cubicBezTo>
                    <a:pt x="3302000" y="2973070"/>
                    <a:pt x="3096260" y="2768600"/>
                    <a:pt x="2843530" y="2768600"/>
                  </a:cubicBezTo>
                  <a:lnTo>
                    <a:pt x="458470" y="2768600"/>
                  </a:lnTo>
                  <a:cubicBezTo>
                    <a:pt x="205740" y="2768600"/>
                    <a:pt x="0" y="2562860"/>
                    <a:pt x="0" y="2310130"/>
                  </a:cubicBezTo>
                  <a:lnTo>
                    <a:pt x="0" y="458470"/>
                  </a:lnTo>
                  <a:cubicBezTo>
                    <a:pt x="0" y="205740"/>
                    <a:pt x="205740" y="0"/>
                    <a:pt x="458470" y="0"/>
                  </a:cubicBezTo>
                  <a:close/>
                </a:path>
              </a:pathLst>
            </a:custGeom>
            <a:blipFill>
              <a:blip r:embed="rId8"/>
              <a:stretch>
                <a:fillRect t="-6082" b="-6082"/>
              </a:stretch>
            </a:blipFill>
          </p:spPr>
          <p:txBody>
            <a:bodyPr/>
            <a:lstStyle/>
            <a:p>
              <a:endParaRPr lang="en-GB"/>
            </a:p>
          </p:txBody>
        </p:sp>
      </p:grpSp>
      <p:sp>
        <p:nvSpPr>
          <p:cNvPr id="14" name="Freeform 14"/>
          <p:cNvSpPr/>
          <p:nvPr/>
        </p:nvSpPr>
        <p:spPr>
          <a:xfrm>
            <a:off x="16679051" y="1983416"/>
            <a:ext cx="636303" cy="636303"/>
          </a:xfrm>
          <a:custGeom>
            <a:avLst/>
            <a:gdLst/>
            <a:ahLst/>
            <a:cxnLst/>
            <a:rect l="l" t="t" r="r" b="b"/>
            <a:pathLst>
              <a:path w="636303" h="636303">
                <a:moveTo>
                  <a:pt x="0" y="0"/>
                </a:moveTo>
                <a:lnTo>
                  <a:pt x="636303" y="0"/>
                </a:lnTo>
                <a:lnTo>
                  <a:pt x="636303" y="636304"/>
                </a:lnTo>
                <a:lnTo>
                  <a:pt x="0" y="6363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TextBox 15"/>
          <p:cNvSpPr txBox="1"/>
          <p:nvPr/>
        </p:nvSpPr>
        <p:spPr>
          <a:xfrm>
            <a:off x="714691" y="7914344"/>
            <a:ext cx="7844108" cy="1538883"/>
          </a:xfrm>
          <a:prstGeom prst="rect">
            <a:avLst/>
          </a:prstGeom>
        </p:spPr>
        <p:txBody>
          <a:bodyPr lIns="0" tIns="0" rIns="0" bIns="0" rtlCol="0" anchor="t">
            <a:spAutoFit/>
          </a:bodyPr>
          <a:lstStyle/>
          <a:p>
            <a:pPr algn="l">
              <a:lnSpc>
                <a:spcPts val="6000"/>
              </a:lnSpc>
            </a:pPr>
            <a:r>
              <a:rPr lang="en-US" sz="6000" spc="-408" dirty="0">
                <a:solidFill>
                  <a:srgbClr val="1B1B1B"/>
                </a:solidFill>
                <a:latin typeface="Times New Roman" panose="02020603050405020304" pitchFamily="18" charset="0"/>
                <a:ea typeface="Arial"/>
                <a:cs typeface="Times New Roman" panose="02020603050405020304" pitchFamily="18" charset="0"/>
                <a:sym typeface="Arial"/>
              </a:rPr>
              <a:t>Workforce Transformation &amp; Implementation Challenges</a:t>
            </a:r>
          </a:p>
        </p:txBody>
      </p:sp>
      <p:sp>
        <p:nvSpPr>
          <p:cNvPr id="16" name="TextBox 16"/>
          <p:cNvSpPr txBox="1"/>
          <p:nvPr/>
        </p:nvSpPr>
        <p:spPr>
          <a:xfrm>
            <a:off x="5755257" y="1979591"/>
            <a:ext cx="10923794" cy="6062878"/>
          </a:xfrm>
          <a:prstGeom prst="rect">
            <a:avLst/>
          </a:prstGeom>
        </p:spPr>
        <p:txBody>
          <a:bodyPr wrap="square" lIns="0" tIns="0" rIns="0" bIns="0" rtlCol="0" anchor="t">
            <a:spAutoFit/>
          </a:bodyPr>
          <a:lstStyle/>
          <a:p>
            <a:pPr algn="l">
              <a:lnSpc>
                <a:spcPts val="2399"/>
              </a:lnSpc>
            </a:pPr>
            <a:r>
              <a:rPr lang="en-US" sz="2800" b="1" spc="-59" dirty="0">
                <a:solidFill>
                  <a:srgbClr val="1B1B1B"/>
                </a:solidFill>
                <a:latin typeface="Times New Roman" panose="02020603050405020304" pitchFamily="18" charset="0"/>
                <a:ea typeface="Arial Bold"/>
                <a:cs typeface="Times New Roman" panose="02020603050405020304" pitchFamily="18" charset="0"/>
                <a:sym typeface="Arial Bold"/>
              </a:rPr>
              <a:t>Role Transformation</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AI integration transforms employee responsibilities rather than eliminating positions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Pericleous</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Liasidou</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and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Dyankov</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2025)</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Staff focus shifts to creativity, personalized guest service, and cross-departmental collaboration</a:t>
            </a:r>
          </a:p>
          <a:p>
            <a:pPr marL="431797" lvl="1" indent="-215899" algn="l">
              <a:buFont typeface="Arial"/>
              <a:buChar char="•"/>
            </a:pPr>
            <a:r>
              <a:rPr lang="en-US" sz="2800" spc="-59" dirty="0">
                <a:solidFill>
                  <a:srgbClr val="1B1B1B"/>
                </a:solidFill>
                <a:latin typeface="Times New Roman" panose="02020603050405020304" pitchFamily="18" charset="0"/>
                <a:ea typeface="Arial"/>
                <a:cs typeface="Times New Roman" panose="02020603050405020304" pitchFamily="18" charset="0"/>
                <a:sym typeface="Arial"/>
              </a:rPr>
              <a:t>"Human-as-Luxury" concept: Human creativity and empathy as competitive differentiators (Puorto, 2025)</a:t>
            </a:r>
          </a:p>
          <a:p>
            <a:pPr algn="l">
              <a:lnSpc>
                <a:spcPts val="2399"/>
              </a:lnSpc>
            </a:pPr>
            <a:r>
              <a:rPr lang="en-US" sz="2800" b="1" spc="-59" dirty="0">
                <a:solidFill>
                  <a:srgbClr val="1B1B1B"/>
                </a:solidFill>
                <a:latin typeface="Times New Roman" panose="02020603050405020304" pitchFamily="18" charset="0"/>
                <a:ea typeface="Arial Bold"/>
                <a:cs typeface="Times New Roman" panose="02020603050405020304" pitchFamily="18" charset="0"/>
                <a:sym typeface="Arial Bold"/>
              </a:rPr>
              <a:t>Implementation Barriers</a:t>
            </a:r>
          </a:p>
          <a:p>
            <a:pPr algn="l"/>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Critical challenges identified by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Khlusevich</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Inversini</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and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Schegg</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(2024):</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Technical Integration: Difficulties linking new systems with existing property management software</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Cultural Resistance: Organizational barriers to technology adoption</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Financial Constraints: Substantial initial investment requirements</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Gap between AI potential and practical hospitality implementation</a:t>
            </a:r>
          </a:p>
          <a:p>
            <a:pPr algn="l">
              <a:lnSpc>
                <a:spcPts val="2279"/>
              </a:lnSpc>
            </a:pPr>
            <a:endParaRPr lang="en-US" sz="1899" spc="-56" dirty="0">
              <a:solidFill>
                <a:srgbClr val="1B1B1B"/>
              </a:solidFill>
              <a:latin typeface="Arial"/>
              <a:ea typeface="Arial"/>
              <a:cs typeface="Arial"/>
              <a:sym typeface="Arial"/>
            </a:endParaRPr>
          </a:p>
        </p:txBody>
      </p:sp>
      <p:sp>
        <p:nvSpPr>
          <p:cNvPr id="17" name="TextBox 17"/>
          <p:cNvSpPr txBox="1"/>
          <p:nvPr/>
        </p:nvSpPr>
        <p:spPr>
          <a:xfrm>
            <a:off x="7010400" y="1091553"/>
            <a:ext cx="8135317" cy="641201"/>
          </a:xfrm>
          <a:prstGeom prst="rect">
            <a:avLst/>
          </a:prstGeom>
        </p:spPr>
        <p:txBody>
          <a:bodyPr lIns="0" tIns="0" rIns="0" bIns="0" rtlCol="0" anchor="t">
            <a:spAutoFit/>
          </a:bodyPr>
          <a:lstStyle/>
          <a:p>
            <a:pPr algn="l">
              <a:lnSpc>
                <a:spcPts val="5040"/>
              </a:lnSpc>
              <a:spcBef>
                <a:spcPct val="0"/>
              </a:spcBef>
            </a:pPr>
            <a:r>
              <a:rPr lang="en-US" sz="4400" spc="-234" dirty="0">
                <a:solidFill>
                  <a:srgbClr val="1B1B1B"/>
                </a:solidFill>
                <a:latin typeface="Times New Roman" panose="02020603050405020304" pitchFamily="18" charset="0"/>
                <a:ea typeface="Arial"/>
                <a:cs typeface="Times New Roman" panose="02020603050405020304" pitchFamily="18" charset="0"/>
                <a:sym typeface="Arial"/>
              </a:rPr>
              <a:t>Workforce Evolution Dynamics</a:t>
            </a:r>
          </a:p>
        </p:txBody>
      </p:sp>
      <p:sp>
        <p:nvSpPr>
          <p:cNvPr id="19" name="Slide Number Placeholder 18">
            <a:extLst>
              <a:ext uri="{FF2B5EF4-FFF2-40B4-BE49-F238E27FC236}">
                <a16:creationId xmlns:a16="http://schemas.microsoft.com/office/drawing/2014/main" id="{D6834EDD-4422-5BC3-856E-4E506EAB759C}"/>
              </a:ext>
            </a:extLst>
          </p:cNvPr>
          <p:cNvSpPr>
            <a:spLocks noGrp="1"/>
          </p:cNvSpPr>
          <p:nvPr>
            <p:ph type="sldNum" sz="quarter" idx="12"/>
          </p:nvPr>
        </p:nvSpPr>
        <p:spPr/>
        <p:txBody>
          <a:bodyPr/>
          <a:lstStyle/>
          <a:p>
            <a:fld id="{B6F15528-21DE-4FAA-801E-634DDDAF4B2B}" type="slidenum">
              <a:rPr lang="en-US" smtClean="0"/>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9" name="Group 9"/>
          <p:cNvGrpSpPr/>
          <p:nvPr/>
        </p:nvGrpSpPr>
        <p:grpSpPr>
          <a:xfrm>
            <a:off x="11277600" y="1344902"/>
            <a:ext cx="7801468" cy="3466848"/>
            <a:chOff x="0" y="0"/>
            <a:chExt cx="8459470" cy="3810000"/>
          </a:xfrm>
        </p:grpSpPr>
        <p:sp>
          <p:nvSpPr>
            <p:cNvPr id="10" name="Freeform 10"/>
            <p:cNvSpPr/>
            <p:nvPr/>
          </p:nvSpPr>
          <p:spPr>
            <a:xfrm flipH="1">
              <a:off x="0" y="0"/>
              <a:ext cx="8459470" cy="3808730"/>
            </a:xfrm>
            <a:custGeom>
              <a:avLst/>
              <a:gdLst/>
              <a:ahLst/>
              <a:cxnLst/>
              <a:rect l="l" t="t" r="r" b="b"/>
              <a:pathLst>
                <a:path w="8459470" h="3808730">
                  <a:moveTo>
                    <a:pt x="8001000" y="0"/>
                  </a:moveTo>
                  <a:lnTo>
                    <a:pt x="458470" y="0"/>
                  </a:lnTo>
                  <a:cubicBezTo>
                    <a:pt x="204470" y="0"/>
                    <a:pt x="0" y="205740"/>
                    <a:pt x="0" y="458470"/>
                  </a:cubicBezTo>
                  <a:lnTo>
                    <a:pt x="0" y="2320290"/>
                  </a:lnTo>
                  <a:cubicBezTo>
                    <a:pt x="0" y="2451100"/>
                    <a:pt x="55880" y="2576830"/>
                    <a:pt x="154939" y="2663190"/>
                  </a:cubicBezTo>
                  <a:lnTo>
                    <a:pt x="1318260" y="3693160"/>
                  </a:lnTo>
                  <a:cubicBezTo>
                    <a:pt x="1402080" y="3768090"/>
                    <a:pt x="1510030" y="3808730"/>
                    <a:pt x="1623060" y="3808730"/>
                  </a:cubicBezTo>
                  <a:lnTo>
                    <a:pt x="4699000" y="3808730"/>
                  </a:lnTo>
                  <a:cubicBezTo>
                    <a:pt x="4953000" y="3808730"/>
                    <a:pt x="5157470" y="3602990"/>
                    <a:pt x="5157470" y="3350260"/>
                  </a:cubicBezTo>
                  <a:lnTo>
                    <a:pt x="5157470" y="3227070"/>
                  </a:lnTo>
                  <a:cubicBezTo>
                    <a:pt x="5157470" y="2973070"/>
                    <a:pt x="5363210" y="2768600"/>
                    <a:pt x="5615940" y="2768600"/>
                  </a:cubicBezTo>
                  <a:lnTo>
                    <a:pt x="8001000" y="2768600"/>
                  </a:lnTo>
                  <a:cubicBezTo>
                    <a:pt x="8253730" y="2768600"/>
                    <a:pt x="8459470" y="2562860"/>
                    <a:pt x="8459470" y="2310130"/>
                  </a:cubicBezTo>
                  <a:lnTo>
                    <a:pt x="8459470" y="458470"/>
                  </a:lnTo>
                  <a:cubicBezTo>
                    <a:pt x="8459470" y="205740"/>
                    <a:pt x="8253730" y="0"/>
                    <a:pt x="8001000" y="0"/>
                  </a:cubicBezTo>
                  <a:close/>
                </a:path>
              </a:pathLst>
            </a:custGeom>
            <a:blipFill>
              <a:blip r:embed="rId5"/>
              <a:stretch>
                <a:fillRect t="-18182" b="-29796"/>
              </a:stretch>
            </a:blipFill>
          </p:spPr>
          <p:txBody>
            <a:bodyPr/>
            <a:lstStyle/>
            <a:p>
              <a:endParaRPr lang="en-GB"/>
            </a:p>
          </p:txBody>
        </p:sp>
      </p:grpSp>
      <p:sp>
        <p:nvSpPr>
          <p:cNvPr id="11" name="Freeform 11"/>
          <p:cNvSpPr/>
          <p:nvPr/>
        </p:nvSpPr>
        <p:spPr>
          <a:xfrm>
            <a:off x="10287000" y="2866238"/>
            <a:ext cx="636303" cy="636303"/>
          </a:xfrm>
          <a:custGeom>
            <a:avLst/>
            <a:gdLst/>
            <a:ahLst/>
            <a:cxnLst/>
            <a:rect l="l" t="t" r="r" b="b"/>
            <a:pathLst>
              <a:path w="636303" h="636303">
                <a:moveTo>
                  <a:pt x="0" y="0"/>
                </a:moveTo>
                <a:lnTo>
                  <a:pt x="636304" y="0"/>
                </a:lnTo>
                <a:lnTo>
                  <a:pt x="636304" y="636304"/>
                </a:lnTo>
                <a:lnTo>
                  <a:pt x="0" y="6363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TextBox 12"/>
          <p:cNvSpPr txBox="1"/>
          <p:nvPr/>
        </p:nvSpPr>
        <p:spPr>
          <a:xfrm>
            <a:off x="1028700" y="1871756"/>
            <a:ext cx="8429132" cy="1538883"/>
          </a:xfrm>
          <a:prstGeom prst="rect">
            <a:avLst/>
          </a:prstGeom>
        </p:spPr>
        <p:txBody>
          <a:bodyPr lIns="0" tIns="0" rIns="0" bIns="0" rtlCol="0" anchor="t">
            <a:spAutoFit/>
          </a:bodyPr>
          <a:lstStyle/>
          <a:p>
            <a:pPr algn="l">
              <a:lnSpc>
                <a:spcPts val="6000"/>
              </a:lnSpc>
            </a:pPr>
            <a:r>
              <a:rPr lang="en-US" sz="6600" spc="-408" dirty="0">
                <a:solidFill>
                  <a:srgbClr val="1B1B1B"/>
                </a:solidFill>
                <a:latin typeface="Times New Roman" panose="02020603050405020304" pitchFamily="18" charset="0"/>
                <a:ea typeface="Arial"/>
                <a:cs typeface="Times New Roman" panose="02020603050405020304" pitchFamily="18" charset="0"/>
                <a:sym typeface="Arial"/>
              </a:rPr>
              <a:t>PEST Analysis - Political &amp; Economic Factors</a:t>
            </a:r>
          </a:p>
        </p:txBody>
      </p:sp>
      <p:sp>
        <p:nvSpPr>
          <p:cNvPr id="13" name="TextBox 13"/>
          <p:cNvSpPr txBox="1"/>
          <p:nvPr/>
        </p:nvSpPr>
        <p:spPr>
          <a:xfrm>
            <a:off x="1210733" y="4345515"/>
            <a:ext cx="7801468" cy="711733"/>
          </a:xfrm>
          <a:prstGeom prst="rect">
            <a:avLst/>
          </a:prstGeom>
        </p:spPr>
        <p:txBody>
          <a:bodyPr lIns="0" tIns="0" rIns="0" bIns="0" rtlCol="0" anchor="t">
            <a:spAutoFit/>
          </a:bodyPr>
          <a:lstStyle/>
          <a:p>
            <a:pPr algn="l">
              <a:lnSpc>
                <a:spcPts val="5880"/>
              </a:lnSpc>
              <a:spcBef>
                <a:spcPct val="0"/>
              </a:spcBef>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Political Environment</a:t>
            </a:r>
          </a:p>
        </p:txBody>
      </p:sp>
      <p:grpSp>
        <p:nvGrpSpPr>
          <p:cNvPr id="14" name="Group 14"/>
          <p:cNvGrpSpPr/>
          <p:nvPr/>
        </p:nvGrpSpPr>
        <p:grpSpPr>
          <a:xfrm>
            <a:off x="125697" y="5082091"/>
            <a:ext cx="7801468" cy="5069859"/>
            <a:chOff x="0" y="0"/>
            <a:chExt cx="1918119" cy="714508"/>
          </a:xfrm>
        </p:grpSpPr>
        <p:sp>
          <p:nvSpPr>
            <p:cNvPr id="15" name="Freeform 15"/>
            <p:cNvSpPr/>
            <p:nvPr/>
          </p:nvSpPr>
          <p:spPr>
            <a:xfrm>
              <a:off x="0" y="0"/>
              <a:ext cx="1918119" cy="714508"/>
            </a:xfrm>
            <a:custGeom>
              <a:avLst/>
              <a:gdLst/>
              <a:ahLst/>
              <a:cxnLst/>
              <a:rect l="l" t="t" r="r" b="b"/>
              <a:pathLst>
                <a:path w="1918119" h="714508">
                  <a:moveTo>
                    <a:pt x="31891" y="0"/>
                  </a:moveTo>
                  <a:lnTo>
                    <a:pt x="1886228" y="0"/>
                  </a:lnTo>
                  <a:cubicBezTo>
                    <a:pt x="1903841" y="0"/>
                    <a:pt x="1918119" y="14278"/>
                    <a:pt x="1918119" y="31891"/>
                  </a:cubicBezTo>
                  <a:lnTo>
                    <a:pt x="1918119" y="682617"/>
                  </a:lnTo>
                  <a:cubicBezTo>
                    <a:pt x="1918119" y="700230"/>
                    <a:pt x="1903841" y="714508"/>
                    <a:pt x="1886228" y="714508"/>
                  </a:cubicBezTo>
                  <a:lnTo>
                    <a:pt x="31891" y="714508"/>
                  </a:lnTo>
                  <a:cubicBezTo>
                    <a:pt x="14278" y="714508"/>
                    <a:pt x="0" y="700230"/>
                    <a:pt x="0" y="682617"/>
                  </a:cubicBezTo>
                  <a:lnTo>
                    <a:pt x="0" y="31891"/>
                  </a:lnTo>
                  <a:cubicBezTo>
                    <a:pt x="0" y="14278"/>
                    <a:pt x="14278" y="0"/>
                    <a:pt x="31891" y="0"/>
                  </a:cubicBezTo>
                  <a:close/>
                </a:path>
              </a:pathLst>
            </a:custGeom>
            <a:solidFill>
              <a:srgbClr val="FFFFFF"/>
            </a:solidFill>
            <a:ln w="19050" cap="rnd">
              <a:solidFill>
                <a:srgbClr val="A6A6A6"/>
              </a:solidFill>
              <a:prstDash val="solid"/>
              <a:round/>
            </a:ln>
          </p:spPr>
          <p:txBody>
            <a:bodyPr/>
            <a:lstStyle/>
            <a:p>
              <a:endParaRPr lang="en-GB"/>
            </a:p>
          </p:txBody>
        </p:sp>
        <p:sp>
          <p:nvSpPr>
            <p:cNvPr id="16" name="TextBox 16"/>
            <p:cNvSpPr txBox="1"/>
            <p:nvPr/>
          </p:nvSpPr>
          <p:spPr>
            <a:xfrm>
              <a:off x="0" y="-38100"/>
              <a:ext cx="1918119" cy="752608"/>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317175" y="6177202"/>
            <a:ext cx="7836225" cy="4216219"/>
          </a:xfrm>
          <a:prstGeom prst="rect">
            <a:avLst/>
          </a:prstGeom>
        </p:spPr>
        <p:txBody>
          <a:bodyPr wrap="square" lIns="0" tIns="0" rIns="0" bIns="0" rtlCol="0" anchor="t">
            <a:spAutoFit/>
          </a:bodyPr>
          <a:lstStyle/>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GDPR compliance requires substantial data protection investments (Wang, 2024)</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Lack of uniform regulations across countries complicates international hotel chain compliance</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Employment policies addressing AI-induced job displacement remain reactive rather than proactive</a:t>
            </a:r>
          </a:p>
          <a:p>
            <a:pPr algn="l">
              <a:lnSpc>
                <a:spcPts val="2279"/>
              </a:lnSpc>
            </a:pPr>
            <a:endParaRPr lang="en-US" sz="1899" spc="-56" dirty="0">
              <a:solidFill>
                <a:srgbClr val="1B1B1B"/>
              </a:solidFill>
              <a:latin typeface="Arial"/>
              <a:ea typeface="Arial"/>
              <a:cs typeface="Arial"/>
              <a:sym typeface="Arial"/>
            </a:endParaRPr>
          </a:p>
        </p:txBody>
      </p:sp>
      <p:sp>
        <p:nvSpPr>
          <p:cNvPr id="18" name="TextBox 18"/>
          <p:cNvSpPr txBox="1"/>
          <p:nvPr/>
        </p:nvSpPr>
        <p:spPr>
          <a:xfrm>
            <a:off x="1458271" y="5434244"/>
            <a:ext cx="6147874" cy="370294"/>
          </a:xfrm>
          <a:prstGeom prst="rect">
            <a:avLst/>
          </a:prstGeom>
        </p:spPr>
        <p:txBody>
          <a:bodyPr lIns="0" tIns="0" rIns="0" bIns="0" rtlCol="0" anchor="t">
            <a:spAutoFit/>
          </a:bodyPr>
          <a:lstStyle/>
          <a:p>
            <a:pPr algn="l">
              <a:lnSpc>
                <a:spcPts val="2639"/>
              </a:lnSpc>
            </a:pPr>
            <a:r>
              <a:rPr lang="en-US" sz="40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rPr>
              <a:t>Regulatory Landscape</a:t>
            </a:r>
          </a:p>
        </p:txBody>
      </p:sp>
      <p:sp>
        <p:nvSpPr>
          <p:cNvPr id="19" name="TextBox 19"/>
          <p:cNvSpPr txBox="1"/>
          <p:nvPr/>
        </p:nvSpPr>
        <p:spPr>
          <a:xfrm>
            <a:off x="8450511" y="4104479"/>
            <a:ext cx="7801468" cy="711733"/>
          </a:xfrm>
          <a:prstGeom prst="rect">
            <a:avLst/>
          </a:prstGeom>
        </p:spPr>
        <p:txBody>
          <a:bodyPr lIns="0" tIns="0" rIns="0" bIns="0" rtlCol="0" anchor="t">
            <a:spAutoFit/>
          </a:bodyPr>
          <a:lstStyle/>
          <a:p>
            <a:pPr algn="l">
              <a:lnSpc>
                <a:spcPts val="5880"/>
              </a:lnSpc>
              <a:spcBef>
                <a:spcPct val="0"/>
              </a:spcBef>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Economic Considerations</a:t>
            </a:r>
          </a:p>
        </p:txBody>
      </p:sp>
      <p:grpSp>
        <p:nvGrpSpPr>
          <p:cNvPr id="20" name="Group 20"/>
          <p:cNvGrpSpPr/>
          <p:nvPr/>
        </p:nvGrpSpPr>
        <p:grpSpPr>
          <a:xfrm>
            <a:off x="8118645" y="4046949"/>
            <a:ext cx="10043656" cy="6104999"/>
            <a:chOff x="-7753" y="-184395"/>
            <a:chExt cx="2248283" cy="1042492"/>
          </a:xfrm>
        </p:grpSpPr>
        <p:sp>
          <p:nvSpPr>
            <p:cNvPr id="21" name="Freeform 21"/>
            <p:cNvSpPr/>
            <p:nvPr/>
          </p:nvSpPr>
          <p:spPr>
            <a:xfrm>
              <a:off x="-7753" y="-44171"/>
              <a:ext cx="2078743" cy="902268"/>
            </a:xfrm>
            <a:custGeom>
              <a:avLst/>
              <a:gdLst/>
              <a:ahLst/>
              <a:cxnLst/>
              <a:rect l="l" t="t" r="r" b="b"/>
              <a:pathLst>
                <a:path w="2220018" h="865026">
                  <a:moveTo>
                    <a:pt x="27554" y="0"/>
                  </a:moveTo>
                  <a:lnTo>
                    <a:pt x="2192464" y="0"/>
                  </a:lnTo>
                  <a:cubicBezTo>
                    <a:pt x="2199772" y="0"/>
                    <a:pt x="2206780" y="2903"/>
                    <a:pt x="2211948" y="8070"/>
                  </a:cubicBezTo>
                  <a:cubicBezTo>
                    <a:pt x="2217115" y="13238"/>
                    <a:pt x="2220018" y="20246"/>
                    <a:pt x="2220018" y="27554"/>
                  </a:cubicBezTo>
                  <a:lnTo>
                    <a:pt x="2220018" y="837472"/>
                  </a:lnTo>
                  <a:cubicBezTo>
                    <a:pt x="2220018" y="844780"/>
                    <a:pt x="2217115" y="851789"/>
                    <a:pt x="2211948" y="856956"/>
                  </a:cubicBezTo>
                  <a:cubicBezTo>
                    <a:pt x="2206780" y="862123"/>
                    <a:pt x="2199772" y="865026"/>
                    <a:pt x="2192464" y="865026"/>
                  </a:cubicBezTo>
                  <a:lnTo>
                    <a:pt x="27554" y="865026"/>
                  </a:lnTo>
                  <a:cubicBezTo>
                    <a:pt x="12336" y="865026"/>
                    <a:pt x="0" y="852690"/>
                    <a:pt x="0" y="837472"/>
                  </a:cubicBezTo>
                  <a:lnTo>
                    <a:pt x="0" y="27554"/>
                  </a:lnTo>
                  <a:cubicBezTo>
                    <a:pt x="0" y="12336"/>
                    <a:pt x="12336" y="0"/>
                    <a:pt x="27554" y="0"/>
                  </a:cubicBezTo>
                  <a:close/>
                </a:path>
              </a:pathLst>
            </a:custGeom>
            <a:solidFill>
              <a:srgbClr val="FFFFFF"/>
            </a:solidFill>
            <a:ln w="19050" cap="rnd">
              <a:solidFill>
                <a:srgbClr val="A6A6A6"/>
              </a:solidFill>
              <a:prstDash val="solid"/>
              <a:round/>
            </a:ln>
          </p:spPr>
          <p:txBody>
            <a:bodyPr/>
            <a:lstStyle/>
            <a:p>
              <a:endParaRPr lang="en-GB" dirty="0"/>
            </a:p>
          </p:txBody>
        </p:sp>
        <p:sp>
          <p:nvSpPr>
            <p:cNvPr id="22" name="TextBox 22"/>
            <p:cNvSpPr txBox="1"/>
            <p:nvPr/>
          </p:nvSpPr>
          <p:spPr>
            <a:xfrm>
              <a:off x="20512" y="-184395"/>
              <a:ext cx="2220018" cy="903126"/>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8118643" y="5624822"/>
            <a:ext cx="9072881" cy="4708661"/>
          </a:xfrm>
          <a:prstGeom prst="rect">
            <a:avLst/>
          </a:prstGeom>
        </p:spPr>
        <p:txBody>
          <a:bodyPr wrap="square" lIns="0" tIns="0" rIns="0" bIns="0" rtlCol="0" anchor="t">
            <a:spAutoFit/>
          </a:bodyPr>
          <a:lstStyle/>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Growth Trajectory: 60% annual market rise demonstrates investor confidence in collaborative technologies</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Cost Benefits: Leading hotels achieve up to 70% operational cost savings (Schwarz, 2024)</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Implementation Barriers: High initial costs prevent mid-market property adoption</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Consumer Acceptance: 74% of guests willing to pay premium for AI-assisted services (</a:t>
            </a:r>
            <a:r>
              <a:rPr lang="en-US" sz="3200" spc="-56" dirty="0" err="1">
                <a:solidFill>
                  <a:srgbClr val="1B1B1B"/>
                </a:solidFill>
                <a:latin typeface="Times New Roman" panose="02020603050405020304" pitchFamily="18" charset="0"/>
                <a:ea typeface="Arial"/>
                <a:cs typeface="Times New Roman" panose="02020603050405020304" pitchFamily="18" charset="0"/>
                <a:sym typeface="Arial"/>
              </a:rPr>
              <a:t>Zheldak</a:t>
            </a: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 2024)</a:t>
            </a:r>
          </a:p>
          <a:p>
            <a:pPr algn="l">
              <a:lnSpc>
                <a:spcPts val="2279"/>
              </a:lnSpc>
            </a:pPr>
            <a:endParaRPr lang="en-US" sz="1899" spc="-56" dirty="0">
              <a:solidFill>
                <a:srgbClr val="1B1B1B"/>
              </a:solidFill>
              <a:latin typeface="Arial"/>
              <a:ea typeface="Arial"/>
              <a:cs typeface="Arial"/>
              <a:sym typeface="Arial"/>
            </a:endParaRPr>
          </a:p>
        </p:txBody>
      </p:sp>
      <p:sp>
        <p:nvSpPr>
          <p:cNvPr id="24" name="TextBox 24"/>
          <p:cNvSpPr txBox="1"/>
          <p:nvPr/>
        </p:nvSpPr>
        <p:spPr>
          <a:xfrm>
            <a:off x="8471293" y="5283356"/>
            <a:ext cx="8806182" cy="370294"/>
          </a:xfrm>
          <a:prstGeom prst="rect">
            <a:avLst/>
          </a:prstGeom>
        </p:spPr>
        <p:txBody>
          <a:bodyPr wrap="square" lIns="0" tIns="0" rIns="0" bIns="0" rtlCol="0" anchor="t">
            <a:spAutoFit/>
          </a:bodyPr>
          <a:lstStyle/>
          <a:p>
            <a:pPr algn="l">
              <a:lnSpc>
                <a:spcPts val="2639"/>
              </a:lnSpc>
            </a:pPr>
            <a:r>
              <a:rPr lang="en-US" sz="40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rPr>
              <a:t>Market Dynamics &amp; Investment Returns</a:t>
            </a:r>
          </a:p>
        </p:txBody>
      </p:sp>
      <p:sp>
        <p:nvSpPr>
          <p:cNvPr id="26" name="Slide Number Placeholder 25">
            <a:extLst>
              <a:ext uri="{FF2B5EF4-FFF2-40B4-BE49-F238E27FC236}">
                <a16:creationId xmlns:a16="http://schemas.microsoft.com/office/drawing/2014/main" id="{53CA353E-04CF-9DBE-0975-A567C912C7C6}"/>
              </a:ext>
            </a:extLst>
          </p:cNvPr>
          <p:cNvSpPr>
            <a:spLocks noGrp="1"/>
          </p:cNvSpPr>
          <p:nvPr>
            <p:ph type="sldNum" sz="quarter" idx="12"/>
          </p:nvPr>
        </p:nvSpPr>
        <p:spPr/>
        <p:txBody>
          <a:bodyPr/>
          <a:lstStyle/>
          <a:p>
            <a:fld id="{B6F15528-21DE-4FAA-801E-634DDDAF4B2B}" type="slidenum">
              <a:rPr lang="en-US" smtClean="0"/>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59138" y="1068594"/>
            <a:ext cx="8056063" cy="8982021"/>
            <a:chOff x="0" y="0"/>
            <a:chExt cx="2005837" cy="2228497"/>
          </a:xfrm>
        </p:grpSpPr>
        <p:sp>
          <p:nvSpPr>
            <p:cNvPr id="7" name="Freeform 7"/>
            <p:cNvSpPr/>
            <p:nvPr/>
          </p:nvSpPr>
          <p:spPr>
            <a:xfrm>
              <a:off x="0" y="0"/>
              <a:ext cx="2005836" cy="2228497"/>
            </a:xfrm>
            <a:custGeom>
              <a:avLst/>
              <a:gdLst/>
              <a:ahLst/>
              <a:cxnLst/>
              <a:rect l="l" t="t" r="r" b="b"/>
              <a:pathLst>
                <a:path w="2005836" h="2228497">
                  <a:moveTo>
                    <a:pt x="30496" y="0"/>
                  </a:moveTo>
                  <a:lnTo>
                    <a:pt x="1975340" y="0"/>
                  </a:lnTo>
                  <a:cubicBezTo>
                    <a:pt x="1992183" y="0"/>
                    <a:pt x="2005836" y="13654"/>
                    <a:pt x="2005836" y="30496"/>
                  </a:cubicBezTo>
                  <a:lnTo>
                    <a:pt x="2005836" y="2198001"/>
                  </a:lnTo>
                  <a:cubicBezTo>
                    <a:pt x="2005836" y="2206089"/>
                    <a:pt x="2002623" y="2213845"/>
                    <a:pt x="1996904" y="2219565"/>
                  </a:cubicBezTo>
                  <a:cubicBezTo>
                    <a:pt x="1991185" y="2225284"/>
                    <a:pt x="1983428" y="2228497"/>
                    <a:pt x="1975340" y="2228497"/>
                  </a:cubicBezTo>
                  <a:lnTo>
                    <a:pt x="30496" y="2228497"/>
                  </a:lnTo>
                  <a:cubicBezTo>
                    <a:pt x="13654" y="2228497"/>
                    <a:pt x="0" y="2214843"/>
                    <a:pt x="0" y="2198001"/>
                  </a:cubicBezTo>
                  <a:lnTo>
                    <a:pt x="0" y="30496"/>
                  </a:lnTo>
                  <a:cubicBezTo>
                    <a:pt x="0" y="13654"/>
                    <a:pt x="13654" y="0"/>
                    <a:pt x="30496" y="0"/>
                  </a:cubicBezTo>
                  <a:close/>
                </a:path>
              </a:pathLst>
            </a:custGeom>
            <a:solidFill>
              <a:srgbClr val="FFFFFF"/>
            </a:solidFill>
            <a:ln w="19050" cap="rnd">
              <a:solidFill>
                <a:srgbClr val="A6A6A6"/>
              </a:solidFill>
              <a:prstDash val="solid"/>
              <a:round/>
            </a:ln>
          </p:spPr>
          <p:txBody>
            <a:bodyPr/>
            <a:lstStyle/>
            <a:p>
              <a:endParaRPr lang="en-GB"/>
            </a:p>
          </p:txBody>
        </p:sp>
        <p:sp>
          <p:nvSpPr>
            <p:cNvPr id="8" name="TextBox 8"/>
            <p:cNvSpPr txBox="1"/>
            <p:nvPr/>
          </p:nvSpPr>
          <p:spPr>
            <a:xfrm>
              <a:off x="0" y="-38100"/>
              <a:ext cx="2005837" cy="2266597"/>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4001824" y="629095"/>
            <a:ext cx="66307" cy="4082195"/>
            <a:chOff x="0" y="0"/>
            <a:chExt cx="17464" cy="1075146"/>
          </a:xfrm>
        </p:grpSpPr>
        <p:sp>
          <p:nvSpPr>
            <p:cNvPr id="10" name="Freeform 10"/>
            <p:cNvSpPr/>
            <p:nvPr/>
          </p:nvSpPr>
          <p:spPr>
            <a:xfrm>
              <a:off x="0" y="0"/>
              <a:ext cx="17464" cy="1075146"/>
            </a:xfrm>
            <a:custGeom>
              <a:avLst/>
              <a:gdLst/>
              <a:ahLst/>
              <a:cxnLst/>
              <a:rect l="l" t="t" r="r" b="b"/>
              <a:pathLst>
                <a:path w="17464" h="1075146">
                  <a:moveTo>
                    <a:pt x="8732" y="0"/>
                  </a:moveTo>
                  <a:lnTo>
                    <a:pt x="8732" y="0"/>
                  </a:lnTo>
                  <a:cubicBezTo>
                    <a:pt x="13554" y="0"/>
                    <a:pt x="17464" y="3909"/>
                    <a:pt x="17464" y="8732"/>
                  </a:cubicBezTo>
                  <a:lnTo>
                    <a:pt x="17464" y="1066414"/>
                  </a:lnTo>
                  <a:cubicBezTo>
                    <a:pt x="17464" y="1071237"/>
                    <a:pt x="13554" y="1075146"/>
                    <a:pt x="8732" y="1075146"/>
                  </a:cubicBezTo>
                  <a:lnTo>
                    <a:pt x="8732" y="1075146"/>
                  </a:lnTo>
                  <a:cubicBezTo>
                    <a:pt x="3909" y="1075146"/>
                    <a:pt x="0" y="1071237"/>
                    <a:pt x="0" y="1066414"/>
                  </a:cubicBezTo>
                  <a:lnTo>
                    <a:pt x="0" y="8732"/>
                  </a:lnTo>
                  <a:cubicBezTo>
                    <a:pt x="0" y="3909"/>
                    <a:pt x="3909" y="0"/>
                    <a:pt x="8732" y="0"/>
                  </a:cubicBezTo>
                  <a:close/>
                </a:path>
              </a:pathLst>
            </a:custGeom>
            <a:solidFill>
              <a:srgbClr val="A6A6A6"/>
            </a:solidFill>
          </p:spPr>
          <p:txBody>
            <a:bodyPr/>
            <a:lstStyle/>
            <a:p>
              <a:endParaRPr lang="en-GB"/>
            </a:p>
          </p:txBody>
        </p:sp>
        <p:sp>
          <p:nvSpPr>
            <p:cNvPr id="11" name="TextBox 11"/>
            <p:cNvSpPr txBox="1"/>
            <p:nvPr/>
          </p:nvSpPr>
          <p:spPr>
            <a:xfrm>
              <a:off x="0" y="-38100"/>
              <a:ext cx="17464" cy="1113246"/>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695543" y="9434660"/>
            <a:ext cx="222105" cy="172434"/>
          </a:xfrm>
          <a:custGeom>
            <a:avLst/>
            <a:gdLst/>
            <a:ahLst/>
            <a:cxnLst/>
            <a:rect l="l" t="t" r="r" b="b"/>
            <a:pathLst>
              <a:path w="222105" h="172434">
                <a:moveTo>
                  <a:pt x="0" y="0"/>
                </a:moveTo>
                <a:lnTo>
                  <a:pt x="222105" y="0"/>
                </a:lnTo>
                <a:lnTo>
                  <a:pt x="222105" y="172434"/>
                </a:lnTo>
                <a:lnTo>
                  <a:pt x="0" y="1724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flipH="1">
            <a:off x="7259214" y="9434660"/>
            <a:ext cx="222105" cy="172434"/>
          </a:xfrm>
          <a:custGeom>
            <a:avLst/>
            <a:gdLst/>
            <a:ahLst/>
            <a:cxnLst/>
            <a:rect l="l" t="t" r="r" b="b"/>
            <a:pathLst>
              <a:path w="222105" h="172434">
                <a:moveTo>
                  <a:pt x="222105" y="0"/>
                </a:moveTo>
                <a:lnTo>
                  <a:pt x="0" y="0"/>
                </a:lnTo>
                <a:lnTo>
                  <a:pt x="0" y="172434"/>
                </a:lnTo>
                <a:lnTo>
                  <a:pt x="222105" y="172434"/>
                </a:lnTo>
                <a:lnTo>
                  <a:pt x="222105"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a:off x="13239509" y="2116193"/>
            <a:ext cx="6284213" cy="5680929"/>
            <a:chOff x="0" y="0"/>
            <a:chExt cx="6350000" cy="5740400"/>
          </a:xfrm>
        </p:grpSpPr>
        <p:sp>
          <p:nvSpPr>
            <p:cNvPr id="17" name="Freeform 17"/>
            <p:cNvSpPr/>
            <p:nvPr/>
          </p:nvSpPr>
          <p:spPr>
            <a:xfrm>
              <a:off x="0" y="0"/>
              <a:ext cx="6351270" cy="5741670"/>
            </a:xfrm>
            <a:custGeom>
              <a:avLst/>
              <a:gdLst/>
              <a:ahLst/>
              <a:cxnLst/>
              <a:rect l="l" t="t" r="r" b="b"/>
              <a:pathLst>
                <a:path w="6351270" h="5741670">
                  <a:moveTo>
                    <a:pt x="0" y="542290"/>
                  </a:moveTo>
                  <a:lnTo>
                    <a:pt x="0" y="2392680"/>
                  </a:lnTo>
                  <a:cubicBezTo>
                    <a:pt x="0" y="2691130"/>
                    <a:pt x="242570" y="2933700"/>
                    <a:pt x="542290" y="2933700"/>
                  </a:cubicBezTo>
                  <a:lnTo>
                    <a:pt x="1148080" y="2933700"/>
                  </a:lnTo>
                  <a:cubicBezTo>
                    <a:pt x="1447800" y="2933700"/>
                    <a:pt x="1690370" y="3176270"/>
                    <a:pt x="1690370" y="3475990"/>
                  </a:cubicBezTo>
                  <a:lnTo>
                    <a:pt x="1690370" y="5199380"/>
                  </a:lnTo>
                  <a:cubicBezTo>
                    <a:pt x="1690370" y="5499100"/>
                    <a:pt x="1932940" y="5741670"/>
                    <a:pt x="2232660" y="5741670"/>
                  </a:cubicBezTo>
                  <a:lnTo>
                    <a:pt x="3599180" y="5741670"/>
                  </a:lnTo>
                  <a:cubicBezTo>
                    <a:pt x="3735070" y="5741670"/>
                    <a:pt x="3867150" y="5689600"/>
                    <a:pt x="3967480" y="5598160"/>
                  </a:cubicBezTo>
                  <a:lnTo>
                    <a:pt x="6177280" y="3553460"/>
                  </a:lnTo>
                  <a:cubicBezTo>
                    <a:pt x="6287770" y="3450590"/>
                    <a:pt x="6351270" y="3307080"/>
                    <a:pt x="6351270" y="3155950"/>
                  </a:cubicBezTo>
                  <a:lnTo>
                    <a:pt x="6351270" y="542290"/>
                  </a:lnTo>
                  <a:cubicBezTo>
                    <a:pt x="6350000" y="242570"/>
                    <a:pt x="6107430" y="0"/>
                    <a:pt x="5807710" y="0"/>
                  </a:cubicBezTo>
                  <a:lnTo>
                    <a:pt x="542290" y="0"/>
                  </a:lnTo>
                  <a:cubicBezTo>
                    <a:pt x="242570" y="0"/>
                    <a:pt x="0" y="242570"/>
                    <a:pt x="0" y="542290"/>
                  </a:cubicBezTo>
                  <a:close/>
                </a:path>
              </a:pathLst>
            </a:custGeom>
            <a:blipFill>
              <a:blip r:embed="rId7"/>
              <a:stretch>
                <a:fillRect l="-17843" r="-17843"/>
              </a:stretch>
            </a:blipFill>
          </p:spPr>
          <p:txBody>
            <a:bodyPr/>
            <a:lstStyle/>
            <a:p>
              <a:endParaRPr lang="en-GB"/>
            </a:p>
          </p:txBody>
        </p:sp>
      </p:grpSp>
      <p:grpSp>
        <p:nvGrpSpPr>
          <p:cNvPr id="18" name="Group 18"/>
          <p:cNvGrpSpPr/>
          <p:nvPr/>
        </p:nvGrpSpPr>
        <p:grpSpPr>
          <a:xfrm>
            <a:off x="8352430" y="2120937"/>
            <a:ext cx="4612621" cy="2768495"/>
            <a:chOff x="0" y="0"/>
            <a:chExt cx="6350000" cy="3811270"/>
          </a:xfrm>
        </p:grpSpPr>
        <p:sp>
          <p:nvSpPr>
            <p:cNvPr id="19" name="Freeform 19"/>
            <p:cNvSpPr/>
            <p:nvPr/>
          </p:nvSpPr>
          <p:spPr>
            <a:xfrm>
              <a:off x="0" y="0"/>
              <a:ext cx="6350000" cy="3811270"/>
            </a:xfrm>
            <a:custGeom>
              <a:avLst/>
              <a:gdLst/>
              <a:ahLst/>
              <a:cxnLst/>
              <a:rect l="l" t="t" r="r" b="b"/>
              <a:pathLst>
                <a:path w="6350000" h="381127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a:blip r:embed="rId8"/>
              <a:stretch>
                <a:fillRect t="-5502" b="-5502"/>
              </a:stretch>
            </a:blipFill>
          </p:spPr>
          <p:txBody>
            <a:bodyPr/>
            <a:lstStyle/>
            <a:p>
              <a:endParaRPr lang="en-GB"/>
            </a:p>
          </p:txBody>
        </p:sp>
      </p:grpSp>
      <p:sp>
        <p:nvSpPr>
          <p:cNvPr id="20" name="TextBox 20"/>
          <p:cNvSpPr txBox="1"/>
          <p:nvPr/>
        </p:nvSpPr>
        <p:spPr>
          <a:xfrm>
            <a:off x="8915400" y="7384599"/>
            <a:ext cx="11574193" cy="1562928"/>
          </a:xfrm>
          <a:prstGeom prst="rect">
            <a:avLst/>
          </a:prstGeom>
        </p:spPr>
        <p:txBody>
          <a:bodyPr wrap="square" lIns="0" tIns="0" rIns="0" bIns="0" rtlCol="0" anchor="t">
            <a:spAutoFit/>
          </a:bodyPr>
          <a:lstStyle/>
          <a:p>
            <a:pPr algn="l">
              <a:lnSpc>
                <a:spcPts val="6000"/>
              </a:lnSpc>
            </a:pPr>
            <a:r>
              <a:rPr lang="en-US" sz="7200" spc="-408" dirty="0">
                <a:solidFill>
                  <a:srgbClr val="1B1B1B"/>
                </a:solidFill>
                <a:latin typeface="Times New Roman" panose="02020603050405020304" pitchFamily="18" charset="0"/>
                <a:ea typeface="Arial"/>
                <a:cs typeface="Times New Roman" panose="02020603050405020304" pitchFamily="18" charset="0"/>
                <a:sym typeface="Arial"/>
              </a:rPr>
              <a:t>PEST Analysis - </a:t>
            </a:r>
          </a:p>
          <a:p>
            <a:pPr algn="l">
              <a:lnSpc>
                <a:spcPts val="6000"/>
              </a:lnSpc>
            </a:pPr>
            <a:r>
              <a:rPr lang="en-US" sz="7200" spc="-408" dirty="0">
                <a:solidFill>
                  <a:srgbClr val="1B1B1B"/>
                </a:solidFill>
                <a:latin typeface="Times New Roman" panose="02020603050405020304" pitchFamily="18" charset="0"/>
                <a:ea typeface="Arial"/>
                <a:cs typeface="Times New Roman" panose="02020603050405020304" pitchFamily="18" charset="0"/>
                <a:sym typeface="Arial"/>
              </a:rPr>
              <a:t>Social Factors</a:t>
            </a:r>
          </a:p>
        </p:txBody>
      </p:sp>
      <p:sp>
        <p:nvSpPr>
          <p:cNvPr id="21" name="TextBox 21"/>
          <p:cNvSpPr txBox="1">
            <a:spLocks noGrp="1" noRot="1" noMove="1" noResize="1" noEditPoints="1" noAdjustHandles="1" noChangeArrowheads="1" noChangeShapeType="1"/>
          </p:cNvSpPr>
          <p:nvPr/>
        </p:nvSpPr>
        <p:spPr>
          <a:xfrm>
            <a:off x="690306" y="3926182"/>
            <a:ext cx="7360191" cy="6124433"/>
          </a:xfrm>
          <a:prstGeom prst="rect">
            <a:avLst/>
          </a:prstGeom>
        </p:spPr>
        <p:txBody>
          <a:bodyPr wrap="square" lIns="0" tIns="0" rIns="0" bIns="0" rtlCol="0" anchor="t">
            <a:spAutoFit/>
          </a:bodyPr>
          <a:lstStyle/>
          <a:p>
            <a:pPr algn="l">
              <a:lnSpc>
                <a:spcPts val="2399"/>
              </a:lnSpc>
            </a:pPr>
            <a:r>
              <a:rPr lang="en-US" sz="4000" b="1" spc="-59" dirty="0">
                <a:solidFill>
                  <a:srgbClr val="1B1B1B"/>
                </a:solidFill>
                <a:latin typeface="Times New Roman" panose="02020603050405020304" pitchFamily="18" charset="0"/>
                <a:ea typeface="Arial Bold"/>
                <a:cs typeface="Times New Roman" panose="02020603050405020304" pitchFamily="18" charset="0"/>
                <a:sym typeface="Arial Bold"/>
              </a:rPr>
              <a:t>Employee &amp; Guest Perspectives</a:t>
            </a:r>
          </a:p>
          <a:p>
            <a:pPr algn="l">
              <a:lnSpc>
                <a:spcPts val="2399"/>
              </a:lnSpc>
            </a:pPr>
            <a:endParaRPr lang="en-US" sz="4000" b="1" spc="-59" dirty="0">
              <a:solidFill>
                <a:srgbClr val="1B1B1B"/>
              </a:solidFill>
              <a:latin typeface="Times New Roman" panose="02020603050405020304" pitchFamily="18" charset="0"/>
              <a:ea typeface="Arial Bold"/>
              <a:cs typeface="Times New Roman" panose="02020603050405020304" pitchFamily="18" charset="0"/>
              <a:sym typeface="Arial Bold"/>
            </a:endParaRPr>
          </a:p>
          <a:p>
            <a:pPr algn="l">
              <a:lnSpc>
                <a:spcPts val="2399"/>
              </a:lnSpc>
            </a:pPr>
            <a:endParaRPr lang="en-US" sz="4000" b="1" spc="-59" dirty="0">
              <a:solidFill>
                <a:srgbClr val="1B1B1B"/>
              </a:solidFill>
              <a:latin typeface="Times New Roman" panose="02020603050405020304" pitchFamily="18" charset="0"/>
              <a:ea typeface="Arial Bold"/>
              <a:cs typeface="Times New Roman" panose="02020603050405020304" pitchFamily="18" charset="0"/>
              <a:sym typeface="Arial Bold"/>
            </a:endParaRP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Post-pandemic labor shortages increase employee openness to AI for routine tasks (Böttcher, 2024)</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Cultural variations in technology acceptance across different markets</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Consumer Readiness: 74% guest willingness to pay for technological enhancements</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Workforce transformation focuses on role evolution rather than elimination</a:t>
            </a:r>
          </a:p>
          <a:p>
            <a:pPr algn="l">
              <a:lnSpc>
                <a:spcPts val="2279"/>
              </a:lnSpc>
            </a:pPr>
            <a:endParaRPr lang="en-US" sz="1899" spc="-56" dirty="0">
              <a:solidFill>
                <a:srgbClr val="1B1B1B"/>
              </a:solidFill>
              <a:latin typeface="Arial"/>
              <a:ea typeface="Arial"/>
              <a:cs typeface="Arial"/>
              <a:sym typeface="Arial"/>
            </a:endParaRPr>
          </a:p>
        </p:txBody>
      </p:sp>
      <p:sp>
        <p:nvSpPr>
          <p:cNvPr id="22" name="TextBox 22"/>
          <p:cNvSpPr txBox="1"/>
          <p:nvPr/>
        </p:nvSpPr>
        <p:spPr>
          <a:xfrm>
            <a:off x="1860238" y="1676057"/>
            <a:ext cx="4442133" cy="827984"/>
          </a:xfrm>
          <a:prstGeom prst="rect">
            <a:avLst/>
          </a:prstGeom>
        </p:spPr>
        <p:txBody>
          <a:bodyPr lIns="0" tIns="0" rIns="0" bIns="0" rtlCol="0" anchor="t">
            <a:spAutoFit/>
          </a:bodyPr>
          <a:lstStyle/>
          <a:p>
            <a:pPr algn="ctr">
              <a:lnSpc>
                <a:spcPts val="3079"/>
              </a:lnSpc>
              <a:spcBef>
                <a:spcPct val="0"/>
              </a:spcBef>
            </a:pPr>
            <a:r>
              <a:rPr lang="en-US" sz="4400" b="1" spc="-142" dirty="0">
                <a:solidFill>
                  <a:srgbClr val="A6A6A6"/>
                </a:solidFill>
                <a:latin typeface="Times New Roman" panose="02020603050405020304" pitchFamily="18" charset="0"/>
                <a:ea typeface="Arial Bold"/>
                <a:cs typeface="Times New Roman" panose="02020603050405020304" pitchFamily="18" charset="0"/>
                <a:sym typeface="Arial Bold"/>
              </a:rPr>
              <a:t>Social Acceptance Patterns</a:t>
            </a:r>
          </a:p>
        </p:txBody>
      </p:sp>
      <p:sp>
        <p:nvSpPr>
          <p:cNvPr id="23" name="Freeform 23"/>
          <p:cNvSpPr/>
          <p:nvPr/>
        </p:nvSpPr>
        <p:spPr>
          <a:xfrm>
            <a:off x="17274305" y="9299805"/>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5" name="Slide Number Placeholder 24">
            <a:extLst>
              <a:ext uri="{FF2B5EF4-FFF2-40B4-BE49-F238E27FC236}">
                <a16:creationId xmlns:a16="http://schemas.microsoft.com/office/drawing/2014/main" id="{2618F0AA-FA2E-E8B8-BFAB-0A4351270C8E}"/>
              </a:ext>
            </a:extLst>
          </p:cNvPr>
          <p:cNvSpPr>
            <a:spLocks noGrp="1"/>
          </p:cNvSpPr>
          <p:nvPr>
            <p:ph type="sldNum" sz="quarter" idx="12"/>
          </p:nvPr>
        </p:nvSpPr>
        <p:spPr/>
        <p:txBody>
          <a:bodyPr/>
          <a:lstStyle/>
          <a:p>
            <a:fld id="{B6F15528-21DE-4FAA-801E-634DDDAF4B2B}" type="slidenum">
              <a:rPr lang="en-US" smtClean="0">
                <a:solidFill>
                  <a:schemeClr val="bg1"/>
                </a:solidFill>
              </a:rPr>
              <a:pPr/>
              <a:t>6</a:t>
            </a:fld>
            <a:endParaRPr lang="en-US"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Group 14">
            <a:extLst>
              <a:ext uri="{FF2B5EF4-FFF2-40B4-BE49-F238E27FC236}">
                <a16:creationId xmlns:a16="http://schemas.microsoft.com/office/drawing/2014/main" id="{02483310-5F80-1BA8-2FF0-BE0820C16ED0}"/>
              </a:ext>
            </a:extLst>
          </p:cNvPr>
          <p:cNvGrpSpPr/>
          <p:nvPr/>
        </p:nvGrpSpPr>
        <p:grpSpPr>
          <a:xfrm>
            <a:off x="228600" y="2666894"/>
            <a:ext cx="8525665" cy="6418971"/>
            <a:chOff x="0" y="0"/>
            <a:chExt cx="1918119" cy="714508"/>
          </a:xfrm>
        </p:grpSpPr>
        <p:sp>
          <p:nvSpPr>
            <p:cNvPr id="28" name="Freeform 15">
              <a:extLst>
                <a:ext uri="{FF2B5EF4-FFF2-40B4-BE49-F238E27FC236}">
                  <a16:creationId xmlns:a16="http://schemas.microsoft.com/office/drawing/2014/main" id="{36C30F2A-8DFA-69A6-A6CC-9AE54B4379C1}"/>
                </a:ext>
              </a:extLst>
            </p:cNvPr>
            <p:cNvSpPr/>
            <p:nvPr/>
          </p:nvSpPr>
          <p:spPr>
            <a:xfrm>
              <a:off x="0" y="0"/>
              <a:ext cx="1918119" cy="714508"/>
            </a:xfrm>
            <a:custGeom>
              <a:avLst/>
              <a:gdLst/>
              <a:ahLst/>
              <a:cxnLst/>
              <a:rect l="l" t="t" r="r" b="b"/>
              <a:pathLst>
                <a:path w="1918119" h="714508">
                  <a:moveTo>
                    <a:pt x="31891" y="0"/>
                  </a:moveTo>
                  <a:lnTo>
                    <a:pt x="1886228" y="0"/>
                  </a:lnTo>
                  <a:cubicBezTo>
                    <a:pt x="1903841" y="0"/>
                    <a:pt x="1918119" y="14278"/>
                    <a:pt x="1918119" y="31891"/>
                  </a:cubicBezTo>
                  <a:lnTo>
                    <a:pt x="1918119" y="682617"/>
                  </a:lnTo>
                  <a:cubicBezTo>
                    <a:pt x="1918119" y="700230"/>
                    <a:pt x="1903841" y="714508"/>
                    <a:pt x="1886228" y="714508"/>
                  </a:cubicBezTo>
                  <a:lnTo>
                    <a:pt x="31891" y="714508"/>
                  </a:lnTo>
                  <a:cubicBezTo>
                    <a:pt x="14278" y="714508"/>
                    <a:pt x="0" y="700230"/>
                    <a:pt x="0" y="682617"/>
                  </a:cubicBezTo>
                  <a:lnTo>
                    <a:pt x="0" y="31891"/>
                  </a:lnTo>
                  <a:cubicBezTo>
                    <a:pt x="0" y="14278"/>
                    <a:pt x="14278" y="0"/>
                    <a:pt x="31891" y="0"/>
                  </a:cubicBezTo>
                  <a:close/>
                </a:path>
              </a:pathLst>
            </a:custGeom>
            <a:solidFill>
              <a:srgbClr val="FFFFFF"/>
            </a:solidFill>
            <a:ln w="19050" cap="rnd">
              <a:solidFill>
                <a:srgbClr val="A6A6A6"/>
              </a:solidFill>
              <a:prstDash val="solid"/>
              <a:round/>
            </a:ln>
          </p:spPr>
          <p:txBody>
            <a:bodyPr/>
            <a:lstStyle/>
            <a:p>
              <a:endParaRPr lang="en-GB"/>
            </a:p>
          </p:txBody>
        </p:sp>
        <p:sp>
          <p:nvSpPr>
            <p:cNvPr id="29" name="TextBox 16">
              <a:extLst>
                <a:ext uri="{FF2B5EF4-FFF2-40B4-BE49-F238E27FC236}">
                  <a16:creationId xmlns:a16="http://schemas.microsoft.com/office/drawing/2014/main" id="{F1353C26-F674-D02B-870A-8C789B590134}"/>
                </a:ext>
              </a:extLst>
            </p:cNvPr>
            <p:cNvSpPr txBox="1"/>
            <p:nvPr/>
          </p:nvSpPr>
          <p:spPr>
            <a:xfrm>
              <a:off x="0" y="-38100"/>
              <a:ext cx="1918119" cy="752608"/>
            </a:xfrm>
            <a:prstGeom prst="rect">
              <a:avLst/>
            </a:prstGeom>
          </p:spPr>
          <p:txBody>
            <a:bodyPr lIns="50800" tIns="50800" rIns="50800" bIns="50800" rtlCol="0" anchor="ctr"/>
            <a:lstStyle/>
            <a:p>
              <a:pPr algn="ctr">
                <a:lnSpc>
                  <a:spcPts val="2659"/>
                </a:lnSpc>
              </a:pPr>
              <a:endParaRPr/>
            </a:p>
          </p:txBody>
        </p:sp>
      </p:grpSp>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rot="-5400000">
            <a:off x="15769471" y="-83267"/>
            <a:ext cx="47625" cy="2932034"/>
            <a:chOff x="0" y="0"/>
            <a:chExt cx="12543" cy="772223"/>
          </a:xfrm>
        </p:grpSpPr>
        <p:sp>
          <p:nvSpPr>
            <p:cNvPr id="7" name="Freeform 7"/>
            <p:cNvSpPr/>
            <p:nvPr/>
          </p:nvSpPr>
          <p:spPr>
            <a:xfrm>
              <a:off x="0" y="0"/>
              <a:ext cx="12543" cy="772223"/>
            </a:xfrm>
            <a:custGeom>
              <a:avLst/>
              <a:gdLst/>
              <a:ahLst/>
              <a:cxnLst/>
              <a:rect l="l" t="t" r="r" b="b"/>
              <a:pathLst>
                <a:path w="12543" h="772223">
                  <a:moveTo>
                    <a:pt x="6272" y="0"/>
                  </a:moveTo>
                  <a:lnTo>
                    <a:pt x="6272" y="0"/>
                  </a:lnTo>
                  <a:cubicBezTo>
                    <a:pt x="7935" y="0"/>
                    <a:pt x="9530" y="661"/>
                    <a:pt x="10706" y="1837"/>
                  </a:cubicBezTo>
                  <a:cubicBezTo>
                    <a:pt x="11882" y="3013"/>
                    <a:pt x="12543" y="4608"/>
                    <a:pt x="12543" y="6272"/>
                  </a:cubicBezTo>
                  <a:lnTo>
                    <a:pt x="12543" y="765951"/>
                  </a:lnTo>
                  <a:cubicBezTo>
                    <a:pt x="12543" y="767615"/>
                    <a:pt x="11882" y="769210"/>
                    <a:pt x="10706" y="770386"/>
                  </a:cubicBezTo>
                  <a:cubicBezTo>
                    <a:pt x="9530" y="771562"/>
                    <a:pt x="7935" y="772223"/>
                    <a:pt x="6272" y="772223"/>
                  </a:cubicBezTo>
                  <a:lnTo>
                    <a:pt x="6272" y="772223"/>
                  </a:lnTo>
                  <a:cubicBezTo>
                    <a:pt x="4608" y="772223"/>
                    <a:pt x="3013" y="771562"/>
                    <a:pt x="1837" y="770386"/>
                  </a:cubicBezTo>
                  <a:cubicBezTo>
                    <a:pt x="661" y="769210"/>
                    <a:pt x="0" y="767615"/>
                    <a:pt x="0" y="765951"/>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8" name="TextBox 8"/>
            <p:cNvSpPr txBox="1"/>
            <p:nvPr/>
          </p:nvSpPr>
          <p:spPr>
            <a:xfrm>
              <a:off x="0" y="-38100"/>
              <a:ext cx="12543" cy="810323"/>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0301190" y="1922434"/>
            <a:ext cx="7986810" cy="1538883"/>
          </a:xfrm>
          <a:prstGeom prst="rect">
            <a:avLst/>
          </a:prstGeom>
        </p:spPr>
        <p:txBody>
          <a:bodyPr lIns="0" tIns="0" rIns="0" bIns="0" rtlCol="0" anchor="t">
            <a:spAutoFit/>
          </a:bodyPr>
          <a:lstStyle/>
          <a:p>
            <a:pPr algn="l">
              <a:lnSpc>
                <a:spcPts val="6000"/>
              </a:lnSpc>
            </a:pPr>
            <a:r>
              <a:rPr lang="en-US" sz="6000" spc="-408" dirty="0">
                <a:solidFill>
                  <a:srgbClr val="1B1B1B"/>
                </a:solidFill>
                <a:latin typeface="Times New Roman" panose="02020603050405020304" pitchFamily="18" charset="0"/>
                <a:ea typeface="Arial"/>
                <a:cs typeface="Times New Roman" panose="02020603050405020304" pitchFamily="18" charset="0"/>
                <a:sym typeface="Arial"/>
              </a:rPr>
              <a:t>PEST Analysis -  Technological Factors</a:t>
            </a:r>
          </a:p>
        </p:txBody>
      </p:sp>
      <p:grpSp>
        <p:nvGrpSpPr>
          <p:cNvPr id="11" name="Group 11"/>
          <p:cNvGrpSpPr/>
          <p:nvPr/>
        </p:nvGrpSpPr>
        <p:grpSpPr>
          <a:xfrm>
            <a:off x="10403585" y="5143500"/>
            <a:ext cx="6855715" cy="4114800"/>
            <a:chOff x="0" y="0"/>
            <a:chExt cx="6350000" cy="3811270"/>
          </a:xfrm>
        </p:grpSpPr>
        <p:sp>
          <p:nvSpPr>
            <p:cNvPr id="12" name="Freeform 12"/>
            <p:cNvSpPr/>
            <p:nvPr/>
          </p:nvSpPr>
          <p:spPr>
            <a:xfrm>
              <a:off x="0" y="0"/>
              <a:ext cx="6350000" cy="3811270"/>
            </a:xfrm>
            <a:custGeom>
              <a:avLst/>
              <a:gdLst/>
              <a:ahLst/>
              <a:cxnLst/>
              <a:rect l="l" t="t" r="r" b="b"/>
              <a:pathLst>
                <a:path w="6350000" h="381127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a:blip r:embed="rId5"/>
              <a:stretch>
                <a:fillRect t="-5606" b="-5606"/>
              </a:stretch>
            </a:blipFill>
          </p:spPr>
          <p:txBody>
            <a:bodyPr/>
            <a:lstStyle/>
            <a:p>
              <a:endParaRPr lang="en-GB"/>
            </a:p>
          </p:txBody>
        </p:sp>
      </p:grpSp>
      <p:sp>
        <p:nvSpPr>
          <p:cNvPr id="13" name="Freeform 13"/>
          <p:cNvSpPr/>
          <p:nvPr/>
        </p:nvSpPr>
        <p:spPr>
          <a:xfrm>
            <a:off x="8921895" y="2120937"/>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5" name="TextBox 24"/>
          <p:cNvSpPr txBox="1"/>
          <p:nvPr/>
        </p:nvSpPr>
        <p:spPr>
          <a:xfrm>
            <a:off x="762000" y="3147370"/>
            <a:ext cx="7725565" cy="5711820"/>
          </a:xfrm>
          <a:prstGeom prst="rect">
            <a:avLst/>
          </a:prstGeom>
        </p:spPr>
        <p:txBody>
          <a:bodyPr wrap="square" lIns="0" tIns="0" rIns="0" bIns="0" rtlCol="0" anchor="t">
            <a:spAutoFit/>
          </a:bodyPr>
          <a:lstStyle/>
          <a:p>
            <a:pPr algn="l"/>
            <a:r>
              <a:rPr lang="en-US" sz="3200" b="1" spc="-59" dirty="0">
                <a:solidFill>
                  <a:srgbClr val="1B1B1B"/>
                </a:solidFill>
                <a:latin typeface="Times New Roman" panose="02020603050405020304" pitchFamily="18" charset="0"/>
                <a:ea typeface="Arial Bold"/>
                <a:cs typeface="Times New Roman" panose="02020603050405020304" pitchFamily="18" charset="0"/>
                <a:sym typeface="Arial Bold"/>
              </a:rPr>
              <a:t>Implementation Success Factors</a:t>
            </a:r>
          </a:p>
          <a:p>
            <a:pPr marL="431797" lvl="1" indent="-215899" algn="l">
              <a:buFont typeface="Arial"/>
              <a:buChar char="•"/>
            </a:pP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Success depends heavily on appropriate infrastructure development</a:t>
            </a:r>
          </a:p>
          <a:p>
            <a:pPr marL="431797" lvl="1" indent="-215899" algn="l">
              <a:buFont typeface="Arial"/>
              <a:buChar char="•"/>
            </a:pP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Integration effectiveness with existing property management systems crucial</a:t>
            </a:r>
          </a:p>
          <a:p>
            <a:pPr marL="431797" lvl="1" indent="-215899" algn="l">
              <a:buFont typeface="Arial"/>
              <a:buChar char="•"/>
            </a:pP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Case Study Warning: Henn </a:t>
            </a:r>
            <a:r>
              <a:rPr lang="en-US" sz="3200" spc="-59" dirty="0" err="1">
                <a:solidFill>
                  <a:srgbClr val="1B1B1B"/>
                </a:solidFill>
                <a:latin typeface="Times New Roman" panose="02020603050405020304" pitchFamily="18" charset="0"/>
                <a:ea typeface="Arial"/>
                <a:cs typeface="Times New Roman" panose="02020603050405020304" pitchFamily="18" charset="0"/>
                <a:sym typeface="Arial"/>
              </a:rPr>
              <a:t>na</a:t>
            </a: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 Hotel Tokyo Ginza demonstrates risks of excessive automation without human supervision (Erik, Pronk and Criscione-Naylor, 2023)</a:t>
            </a:r>
          </a:p>
          <a:p>
            <a:pPr marL="431797" lvl="1" indent="-215899" algn="l">
              <a:buFont typeface="Arial"/>
              <a:buChar char="•"/>
            </a:pP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Modern systems incorporate voice commands and personalized AI recommendations</a:t>
            </a:r>
          </a:p>
          <a:p>
            <a:pPr algn="l">
              <a:lnSpc>
                <a:spcPts val="2279"/>
              </a:lnSpc>
            </a:pPr>
            <a:endParaRPr lang="en-US" sz="1999" spc="-59" dirty="0">
              <a:solidFill>
                <a:srgbClr val="1B1B1B"/>
              </a:solidFill>
              <a:latin typeface="Arial"/>
              <a:ea typeface="Arial"/>
              <a:cs typeface="Arial"/>
              <a:sym typeface="Arial"/>
            </a:endParaRPr>
          </a:p>
        </p:txBody>
      </p:sp>
      <p:sp>
        <p:nvSpPr>
          <p:cNvPr id="26" name="TextBox 25"/>
          <p:cNvSpPr txBox="1"/>
          <p:nvPr/>
        </p:nvSpPr>
        <p:spPr>
          <a:xfrm>
            <a:off x="1238442" y="1478465"/>
            <a:ext cx="7143674" cy="738664"/>
          </a:xfrm>
          <a:prstGeom prst="rect">
            <a:avLst/>
          </a:prstGeom>
        </p:spPr>
        <p:txBody>
          <a:bodyPr wrap="square" lIns="0" tIns="0" rIns="0" bIns="0" rtlCol="0" anchor="t">
            <a:spAutoFit/>
          </a:bodyPr>
          <a:lstStyle/>
          <a:p>
            <a:pPr algn="ctr">
              <a:spcBef>
                <a:spcPct val="0"/>
              </a:spcBef>
            </a:pPr>
            <a:r>
              <a:rPr lang="en-US" sz="4800" b="1" spc="-142" dirty="0">
                <a:solidFill>
                  <a:srgbClr val="A6A6A6"/>
                </a:solidFill>
                <a:latin typeface="Times New Roman" panose="02020603050405020304" pitchFamily="18" charset="0"/>
                <a:ea typeface="Arial Bold"/>
                <a:cs typeface="Times New Roman" panose="02020603050405020304" pitchFamily="18" charset="0"/>
                <a:sym typeface="Arial Bold"/>
              </a:rPr>
              <a:t>Technological Infrastructure</a:t>
            </a:r>
          </a:p>
        </p:txBody>
      </p:sp>
      <p:sp>
        <p:nvSpPr>
          <p:cNvPr id="16" name="Slide Number Placeholder 15">
            <a:extLst>
              <a:ext uri="{FF2B5EF4-FFF2-40B4-BE49-F238E27FC236}">
                <a16:creationId xmlns:a16="http://schemas.microsoft.com/office/drawing/2014/main" id="{515755A3-BE89-7DD3-769F-284F6E2A177F}"/>
              </a:ext>
            </a:extLst>
          </p:cNvPr>
          <p:cNvSpPr>
            <a:spLocks noGrp="1"/>
          </p:cNvSpPr>
          <p:nvPr>
            <p:ph type="sldNum" sz="quarter" idx="12"/>
          </p:nvPr>
        </p:nvSpPr>
        <p:spPr/>
        <p:txBody>
          <a:bodyPr/>
          <a:lstStyle/>
          <a:p>
            <a:fld id="{B6F15528-21DE-4FAA-801E-634DDDAF4B2B}" type="slidenum">
              <a:rPr lang="en-US" smtClean="0">
                <a:solidFill>
                  <a:schemeClr val="bg1"/>
                </a:solidFill>
              </a:rPr>
              <a:pPr/>
              <a:t>7</a:t>
            </a:fld>
            <a:endParaRPr lang="en-US"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3400" y="-135311"/>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4" name="Group 14"/>
          <p:cNvGrpSpPr/>
          <p:nvPr/>
        </p:nvGrpSpPr>
        <p:grpSpPr>
          <a:xfrm rot="-5400000">
            <a:off x="13246214" y="3958244"/>
            <a:ext cx="47625" cy="2932034"/>
            <a:chOff x="0" y="0"/>
            <a:chExt cx="12543" cy="772223"/>
          </a:xfrm>
        </p:grpSpPr>
        <p:sp>
          <p:nvSpPr>
            <p:cNvPr id="15" name="Freeform 15"/>
            <p:cNvSpPr/>
            <p:nvPr/>
          </p:nvSpPr>
          <p:spPr>
            <a:xfrm>
              <a:off x="0" y="0"/>
              <a:ext cx="12543" cy="772223"/>
            </a:xfrm>
            <a:custGeom>
              <a:avLst/>
              <a:gdLst/>
              <a:ahLst/>
              <a:cxnLst/>
              <a:rect l="l" t="t" r="r" b="b"/>
              <a:pathLst>
                <a:path w="12543" h="772223">
                  <a:moveTo>
                    <a:pt x="6272" y="0"/>
                  </a:moveTo>
                  <a:lnTo>
                    <a:pt x="6272" y="0"/>
                  </a:lnTo>
                  <a:cubicBezTo>
                    <a:pt x="7935" y="0"/>
                    <a:pt x="9530" y="661"/>
                    <a:pt x="10706" y="1837"/>
                  </a:cubicBezTo>
                  <a:cubicBezTo>
                    <a:pt x="11882" y="3013"/>
                    <a:pt x="12543" y="4608"/>
                    <a:pt x="12543" y="6272"/>
                  </a:cubicBezTo>
                  <a:lnTo>
                    <a:pt x="12543" y="765951"/>
                  </a:lnTo>
                  <a:cubicBezTo>
                    <a:pt x="12543" y="767615"/>
                    <a:pt x="11882" y="769210"/>
                    <a:pt x="10706" y="770386"/>
                  </a:cubicBezTo>
                  <a:cubicBezTo>
                    <a:pt x="9530" y="771562"/>
                    <a:pt x="7935" y="772223"/>
                    <a:pt x="6272" y="772223"/>
                  </a:cubicBezTo>
                  <a:lnTo>
                    <a:pt x="6272" y="772223"/>
                  </a:lnTo>
                  <a:cubicBezTo>
                    <a:pt x="4608" y="772223"/>
                    <a:pt x="3013" y="771562"/>
                    <a:pt x="1837" y="770386"/>
                  </a:cubicBezTo>
                  <a:cubicBezTo>
                    <a:pt x="661" y="769210"/>
                    <a:pt x="0" y="767615"/>
                    <a:pt x="0" y="765951"/>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16" name="TextBox 16"/>
            <p:cNvSpPr txBox="1"/>
            <p:nvPr/>
          </p:nvSpPr>
          <p:spPr>
            <a:xfrm>
              <a:off x="0" y="-38100"/>
              <a:ext cx="12543" cy="810323"/>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rot="-5400000">
            <a:off x="13246215" y="3061997"/>
            <a:ext cx="47625" cy="2932034"/>
            <a:chOff x="0" y="0"/>
            <a:chExt cx="12543" cy="772223"/>
          </a:xfrm>
        </p:grpSpPr>
        <p:sp>
          <p:nvSpPr>
            <p:cNvPr id="18" name="Freeform 18"/>
            <p:cNvSpPr/>
            <p:nvPr/>
          </p:nvSpPr>
          <p:spPr>
            <a:xfrm>
              <a:off x="0" y="0"/>
              <a:ext cx="12543" cy="772223"/>
            </a:xfrm>
            <a:custGeom>
              <a:avLst/>
              <a:gdLst/>
              <a:ahLst/>
              <a:cxnLst/>
              <a:rect l="l" t="t" r="r" b="b"/>
              <a:pathLst>
                <a:path w="12543" h="772223">
                  <a:moveTo>
                    <a:pt x="6272" y="0"/>
                  </a:moveTo>
                  <a:lnTo>
                    <a:pt x="6272" y="0"/>
                  </a:lnTo>
                  <a:cubicBezTo>
                    <a:pt x="7935" y="0"/>
                    <a:pt x="9530" y="661"/>
                    <a:pt x="10706" y="1837"/>
                  </a:cubicBezTo>
                  <a:cubicBezTo>
                    <a:pt x="11882" y="3013"/>
                    <a:pt x="12543" y="4608"/>
                    <a:pt x="12543" y="6272"/>
                  </a:cubicBezTo>
                  <a:lnTo>
                    <a:pt x="12543" y="765951"/>
                  </a:lnTo>
                  <a:cubicBezTo>
                    <a:pt x="12543" y="767615"/>
                    <a:pt x="11882" y="769210"/>
                    <a:pt x="10706" y="770386"/>
                  </a:cubicBezTo>
                  <a:cubicBezTo>
                    <a:pt x="9530" y="771562"/>
                    <a:pt x="7935" y="772223"/>
                    <a:pt x="6272" y="772223"/>
                  </a:cubicBezTo>
                  <a:lnTo>
                    <a:pt x="6272" y="772223"/>
                  </a:lnTo>
                  <a:cubicBezTo>
                    <a:pt x="4608" y="772223"/>
                    <a:pt x="3013" y="771562"/>
                    <a:pt x="1837" y="770386"/>
                  </a:cubicBezTo>
                  <a:cubicBezTo>
                    <a:pt x="661" y="769210"/>
                    <a:pt x="0" y="767615"/>
                    <a:pt x="0" y="765951"/>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19" name="TextBox 19"/>
            <p:cNvSpPr txBox="1"/>
            <p:nvPr/>
          </p:nvSpPr>
          <p:spPr>
            <a:xfrm>
              <a:off x="0" y="-38100"/>
              <a:ext cx="12543" cy="810323"/>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1028700" y="1277820"/>
            <a:ext cx="6929868" cy="2340559"/>
            <a:chOff x="0" y="0"/>
            <a:chExt cx="1825151" cy="616443"/>
          </a:xfrm>
        </p:grpSpPr>
        <p:sp>
          <p:nvSpPr>
            <p:cNvPr id="27" name="Freeform 27"/>
            <p:cNvSpPr/>
            <p:nvPr/>
          </p:nvSpPr>
          <p:spPr>
            <a:xfrm>
              <a:off x="0" y="0"/>
              <a:ext cx="1825151" cy="616443"/>
            </a:xfrm>
            <a:custGeom>
              <a:avLst/>
              <a:gdLst/>
              <a:ahLst/>
              <a:cxnLst/>
              <a:rect l="l" t="t" r="r" b="b"/>
              <a:pathLst>
                <a:path w="1825151" h="616443">
                  <a:moveTo>
                    <a:pt x="33515" y="0"/>
                  </a:moveTo>
                  <a:lnTo>
                    <a:pt x="1791635" y="0"/>
                  </a:lnTo>
                  <a:cubicBezTo>
                    <a:pt x="1810145" y="0"/>
                    <a:pt x="1825151" y="15005"/>
                    <a:pt x="1825151" y="33515"/>
                  </a:cubicBezTo>
                  <a:lnTo>
                    <a:pt x="1825151" y="582928"/>
                  </a:lnTo>
                  <a:cubicBezTo>
                    <a:pt x="1825151" y="591817"/>
                    <a:pt x="1821620" y="600342"/>
                    <a:pt x="1815334" y="606627"/>
                  </a:cubicBezTo>
                  <a:cubicBezTo>
                    <a:pt x="1809049" y="612912"/>
                    <a:pt x="1800524" y="616443"/>
                    <a:pt x="1791635" y="616443"/>
                  </a:cubicBezTo>
                  <a:lnTo>
                    <a:pt x="33515" y="616443"/>
                  </a:lnTo>
                  <a:cubicBezTo>
                    <a:pt x="24627" y="616443"/>
                    <a:pt x="16102" y="612912"/>
                    <a:pt x="9816" y="606627"/>
                  </a:cubicBezTo>
                  <a:cubicBezTo>
                    <a:pt x="3531" y="600342"/>
                    <a:pt x="0" y="591817"/>
                    <a:pt x="0" y="582928"/>
                  </a:cubicBezTo>
                  <a:lnTo>
                    <a:pt x="0" y="33515"/>
                  </a:lnTo>
                  <a:cubicBezTo>
                    <a:pt x="0" y="24627"/>
                    <a:pt x="3531" y="16102"/>
                    <a:pt x="9816" y="9816"/>
                  </a:cubicBezTo>
                  <a:cubicBezTo>
                    <a:pt x="16102" y="3531"/>
                    <a:pt x="24627" y="0"/>
                    <a:pt x="33515" y="0"/>
                  </a:cubicBezTo>
                  <a:close/>
                </a:path>
              </a:pathLst>
            </a:custGeom>
            <a:solidFill>
              <a:srgbClr val="FFFFFF"/>
            </a:solidFill>
            <a:ln w="19050" cap="rnd">
              <a:solidFill>
                <a:srgbClr val="A6A6A6"/>
              </a:solidFill>
              <a:prstDash val="solid"/>
              <a:round/>
            </a:ln>
          </p:spPr>
          <p:txBody>
            <a:bodyPr/>
            <a:lstStyle/>
            <a:p>
              <a:endParaRPr lang="en-GB"/>
            </a:p>
          </p:txBody>
        </p:sp>
        <p:sp>
          <p:nvSpPr>
            <p:cNvPr id="28" name="TextBox 28"/>
            <p:cNvSpPr txBox="1"/>
            <p:nvPr/>
          </p:nvSpPr>
          <p:spPr>
            <a:xfrm>
              <a:off x="0" y="-38100"/>
              <a:ext cx="1825151" cy="654543"/>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169890" y="3882319"/>
            <a:ext cx="6542793" cy="4783098"/>
            <a:chOff x="0" y="0"/>
            <a:chExt cx="6350000" cy="3811270"/>
          </a:xfrm>
        </p:grpSpPr>
        <p:sp>
          <p:nvSpPr>
            <p:cNvPr id="30" name="Freeform 30"/>
            <p:cNvSpPr/>
            <p:nvPr/>
          </p:nvSpPr>
          <p:spPr>
            <a:xfrm>
              <a:off x="0" y="0"/>
              <a:ext cx="6350000" cy="3811270"/>
            </a:xfrm>
            <a:custGeom>
              <a:avLst/>
              <a:gdLst/>
              <a:ahLst/>
              <a:cxnLst/>
              <a:rect l="l" t="t" r="r" b="b"/>
              <a:pathLst>
                <a:path w="6350000" h="381127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a:blip r:embed="rId5"/>
              <a:stretch>
                <a:fillRect t="-12479" b="-12479"/>
              </a:stretch>
            </a:blipFill>
          </p:spPr>
          <p:txBody>
            <a:bodyPr/>
            <a:lstStyle/>
            <a:p>
              <a:endParaRPr lang="en-GB"/>
            </a:p>
          </p:txBody>
        </p:sp>
      </p:grpSp>
      <p:sp>
        <p:nvSpPr>
          <p:cNvPr id="31" name="TextBox 31"/>
          <p:cNvSpPr txBox="1"/>
          <p:nvPr/>
        </p:nvSpPr>
        <p:spPr>
          <a:xfrm>
            <a:off x="9805043" y="1365647"/>
            <a:ext cx="6785304" cy="295722"/>
          </a:xfrm>
          <a:prstGeom prst="rect">
            <a:avLst/>
          </a:prstGeom>
        </p:spPr>
        <p:txBody>
          <a:bodyPr lIns="0" tIns="0" rIns="0" bIns="0" rtlCol="0" anchor="t">
            <a:spAutoFit/>
          </a:bodyPr>
          <a:lstStyle/>
          <a:p>
            <a:pPr algn="ctr">
              <a:lnSpc>
                <a:spcPts val="2159"/>
              </a:lnSpc>
            </a:pPr>
            <a:r>
              <a:rPr lang="en-US" sz="2800" b="1" i="1" spc="-53" dirty="0">
                <a:solidFill>
                  <a:srgbClr val="1B1B1B"/>
                </a:solidFill>
                <a:latin typeface="Times New Roman" panose="02020603050405020304" pitchFamily="18" charset="0"/>
                <a:ea typeface="Arial Bold Italics"/>
                <a:cs typeface="Times New Roman" panose="02020603050405020304" pitchFamily="18" charset="0"/>
                <a:sym typeface="Arial Bold Italics"/>
              </a:rPr>
              <a:t>Multi-Factor Integration Requirements</a:t>
            </a:r>
          </a:p>
        </p:txBody>
      </p:sp>
      <p:sp>
        <p:nvSpPr>
          <p:cNvPr id="32" name="TextBox 32"/>
          <p:cNvSpPr txBox="1"/>
          <p:nvPr/>
        </p:nvSpPr>
        <p:spPr>
          <a:xfrm>
            <a:off x="533400" y="9092028"/>
            <a:ext cx="8314928" cy="769441"/>
          </a:xfrm>
          <a:prstGeom prst="rect">
            <a:avLst/>
          </a:prstGeom>
        </p:spPr>
        <p:txBody>
          <a:bodyPr lIns="0" tIns="0" rIns="0" bIns="0" rtlCol="0" anchor="t">
            <a:spAutoFit/>
          </a:bodyPr>
          <a:lstStyle/>
          <a:p>
            <a:pPr algn="l">
              <a:lnSpc>
                <a:spcPts val="6000"/>
              </a:lnSpc>
            </a:pPr>
            <a:r>
              <a:rPr lang="en-US" sz="6600" spc="-408" dirty="0">
                <a:solidFill>
                  <a:srgbClr val="1B1B1B"/>
                </a:solidFill>
                <a:latin typeface="Times New Roman" panose="02020603050405020304" pitchFamily="18" charset="0"/>
                <a:ea typeface="Arial"/>
                <a:cs typeface="Times New Roman" panose="02020603050405020304" pitchFamily="18" charset="0"/>
                <a:sym typeface="Arial"/>
              </a:rPr>
              <a:t>Key PEST Analysis Insights</a:t>
            </a:r>
          </a:p>
        </p:txBody>
      </p:sp>
      <p:sp>
        <p:nvSpPr>
          <p:cNvPr id="34" name="TextBox 34"/>
          <p:cNvSpPr txBox="1"/>
          <p:nvPr/>
        </p:nvSpPr>
        <p:spPr>
          <a:xfrm>
            <a:off x="8516910" y="1969833"/>
            <a:ext cx="9601200" cy="2849434"/>
          </a:xfrm>
          <a:prstGeom prst="rect">
            <a:avLst/>
          </a:prstGeom>
        </p:spPr>
        <p:txBody>
          <a:bodyPr wrap="square" lIns="0" tIns="0" rIns="0" bIns="0" rtlCol="0" anchor="t">
            <a:spAutoFit/>
          </a:bodyPr>
          <a:lstStyle/>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Regulatory Compliance: Meeting diverse legal requirements across jurisdictions</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Cultural Integration: Addressing organizational and market-specific cultural barriers</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Technology Infrastructure: Building necessary technological foundations</a:t>
            </a:r>
          </a:p>
          <a:p>
            <a:pPr algn="l">
              <a:lnSpc>
                <a:spcPts val="2159"/>
              </a:lnSpc>
            </a:pPr>
            <a:endParaRPr lang="en-US" sz="1799" spc="-53" dirty="0">
              <a:solidFill>
                <a:srgbClr val="1B1B1B"/>
              </a:solidFill>
              <a:latin typeface="Arial"/>
              <a:ea typeface="Arial"/>
              <a:cs typeface="Arial"/>
              <a:sym typeface="Arial"/>
            </a:endParaRPr>
          </a:p>
        </p:txBody>
      </p:sp>
      <p:sp>
        <p:nvSpPr>
          <p:cNvPr id="35" name="TextBox 35"/>
          <p:cNvSpPr txBox="1"/>
          <p:nvPr/>
        </p:nvSpPr>
        <p:spPr>
          <a:xfrm>
            <a:off x="10094748" y="4838941"/>
            <a:ext cx="6785304" cy="295722"/>
          </a:xfrm>
          <a:prstGeom prst="rect">
            <a:avLst/>
          </a:prstGeom>
        </p:spPr>
        <p:txBody>
          <a:bodyPr lIns="0" tIns="0" rIns="0" bIns="0" rtlCol="0" anchor="t">
            <a:spAutoFit/>
          </a:bodyPr>
          <a:lstStyle/>
          <a:p>
            <a:pPr algn="ctr">
              <a:lnSpc>
                <a:spcPts val="2159"/>
              </a:lnSpc>
            </a:pPr>
            <a:r>
              <a:rPr lang="en-US" sz="2800" b="1" i="1" spc="-53" dirty="0">
                <a:solidFill>
                  <a:srgbClr val="1B1B1B"/>
                </a:solidFill>
                <a:latin typeface="Times New Roman" panose="02020603050405020304" pitchFamily="18" charset="0"/>
                <a:ea typeface="Arial Bold Italics"/>
                <a:cs typeface="Times New Roman" panose="02020603050405020304" pitchFamily="18" charset="0"/>
                <a:sym typeface="Arial Bold Italics"/>
              </a:rPr>
              <a:t>Collaboration vs. Automation Approach</a:t>
            </a:r>
          </a:p>
        </p:txBody>
      </p:sp>
      <p:sp>
        <p:nvSpPr>
          <p:cNvPr id="36" name="TextBox 36"/>
          <p:cNvSpPr txBox="1"/>
          <p:nvPr/>
        </p:nvSpPr>
        <p:spPr>
          <a:xfrm>
            <a:off x="8549495" y="5708890"/>
            <a:ext cx="9296400" cy="2849434"/>
          </a:xfrm>
          <a:prstGeom prst="rect">
            <a:avLst/>
          </a:prstGeom>
        </p:spPr>
        <p:txBody>
          <a:bodyPr wrap="square" lIns="0" tIns="0" rIns="0" bIns="0" rtlCol="0" anchor="t">
            <a:spAutoFit/>
          </a:bodyPr>
          <a:lstStyle/>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Evidence supports human-AI collaboration over pure automation strategies</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Success </a:t>
            </a:r>
            <a:r>
              <a:rPr lang="en-US" sz="2800" spc="-53" dirty="0" err="1">
                <a:solidFill>
                  <a:srgbClr val="1B1B1B"/>
                </a:solidFill>
                <a:latin typeface="Times New Roman" panose="02020603050405020304" pitchFamily="18" charset="0"/>
                <a:ea typeface="Arial"/>
                <a:cs typeface="Times New Roman" panose="02020603050405020304" pitchFamily="18" charset="0"/>
                <a:sym typeface="Arial"/>
              </a:rPr>
              <a:t>Factors:Gradual</a:t>
            </a: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 implementation rather than complete automation</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Balanced approach maintaining human oversight</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Integration of cultural, legal, and technological considerations</a:t>
            </a:r>
          </a:p>
          <a:p>
            <a:pPr algn="l">
              <a:lnSpc>
                <a:spcPts val="2159"/>
              </a:lnSpc>
            </a:pPr>
            <a:endParaRPr lang="en-US" sz="1799" spc="-53" dirty="0">
              <a:solidFill>
                <a:srgbClr val="1B1B1B"/>
              </a:solidFill>
              <a:latin typeface="Arial"/>
              <a:ea typeface="Arial"/>
              <a:cs typeface="Arial"/>
              <a:sym typeface="Arial"/>
            </a:endParaRPr>
          </a:p>
        </p:txBody>
      </p:sp>
      <p:sp>
        <p:nvSpPr>
          <p:cNvPr id="37" name="TextBox 37"/>
          <p:cNvSpPr txBox="1"/>
          <p:nvPr/>
        </p:nvSpPr>
        <p:spPr>
          <a:xfrm>
            <a:off x="1709293" y="1348418"/>
            <a:ext cx="5411322" cy="1468351"/>
          </a:xfrm>
          <a:prstGeom prst="rect">
            <a:avLst/>
          </a:prstGeom>
        </p:spPr>
        <p:txBody>
          <a:bodyPr lIns="0" tIns="0" rIns="0" bIns="0" rtlCol="0" anchor="t">
            <a:spAutoFit/>
          </a:bodyPr>
          <a:lstStyle/>
          <a:p>
            <a:pPr algn="ctr">
              <a:lnSpc>
                <a:spcPts val="5880"/>
              </a:lnSpc>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Strategic Implementation Implications</a:t>
            </a:r>
          </a:p>
        </p:txBody>
      </p:sp>
      <p:sp>
        <p:nvSpPr>
          <p:cNvPr id="38" name="Freeform 38"/>
          <p:cNvSpPr/>
          <p:nvPr/>
        </p:nvSpPr>
        <p:spPr>
          <a:xfrm>
            <a:off x="16622997" y="8840445"/>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0" name="Slide Number Placeholder 39">
            <a:extLst>
              <a:ext uri="{FF2B5EF4-FFF2-40B4-BE49-F238E27FC236}">
                <a16:creationId xmlns:a16="http://schemas.microsoft.com/office/drawing/2014/main" id="{0FF24514-AFA0-316F-2FBD-0001FE14F3DE}"/>
              </a:ext>
            </a:extLst>
          </p:cNvPr>
          <p:cNvSpPr>
            <a:spLocks noGrp="1"/>
          </p:cNvSpPr>
          <p:nvPr>
            <p:ph type="sldNum" sz="quarter" idx="12"/>
          </p:nvPr>
        </p:nvSpPr>
        <p:spPr/>
        <p:txBody>
          <a:bodyPr/>
          <a:lstStyle/>
          <a:p>
            <a:fld id="{B6F15528-21DE-4FAA-801E-634DDDAF4B2B}" type="slidenum">
              <a:rPr lang="en-US" smtClean="0">
                <a:solidFill>
                  <a:schemeClr val="bg1"/>
                </a:solidFill>
              </a:rPr>
              <a:pPr/>
              <a:t>8</a:t>
            </a:fld>
            <a:endParaRPr lang="en-US"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rot="-5400000">
            <a:off x="12157035" y="-2922463"/>
            <a:ext cx="47625" cy="10156905"/>
            <a:chOff x="0" y="0"/>
            <a:chExt cx="12543" cy="2675070"/>
          </a:xfrm>
        </p:grpSpPr>
        <p:sp>
          <p:nvSpPr>
            <p:cNvPr id="7" name="Freeform 7"/>
            <p:cNvSpPr/>
            <p:nvPr/>
          </p:nvSpPr>
          <p:spPr>
            <a:xfrm>
              <a:off x="0" y="0"/>
              <a:ext cx="12543" cy="2675069"/>
            </a:xfrm>
            <a:custGeom>
              <a:avLst/>
              <a:gdLst/>
              <a:ahLst/>
              <a:cxnLst/>
              <a:rect l="l" t="t" r="r" b="b"/>
              <a:pathLst>
                <a:path w="12543" h="2675069">
                  <a:moveTo>
                    <a:pt x="6272" y="0"/>
                  </a:moveTo>
                  <a:lnTo>
                    <a:pt x="6272" y="0"/>
                  </a:lnTo>
                  <a:cubicBezTo>
                    <a:pt x="7935" y="0"/>
                    <a:pt x="9530" y="661"/>
                    <a:pt x="10706" y="1837"/>
                  </a:cubicBezTo>
                  <a:cubicBezTo>
                    <a:pt x="11882" y="3013"/>
                    <a:pt x="12543" y="4608"/>
                    <a:pt x="12543" y="6272"/>
                  </a:cubicBezTo>
                  <a:lnTo>
                    <a:pt x="12543" y="2668798"/>
                  </a:lnTo>
                  <a:cubicBezTo>
                    <a:pt x="12543" y="2670461"/>
                    <a:pt x="11882" y="2672056"/>
                    <a:pt x="10706" y="2673233"/>
                  </a:cubicBezTo>
                  <a:cubicBezTo>
                    <a:pt x="9530" y="2674409"/>
                    <a:pt x="7935" y="2675069"/>
                    <a:pt x="6272" y="2675069"/>
                  </a:cubicBezTo>
                  <a:lnTo>
                    <a:pt x="6272" y="2675069"/>
                  </a:lnTo>
                  <a:cubicBezTo>
                    <a:pt x="4608" y="2675069"/>
                    <a:pt x="3013" y="2674409"/>
                    <a:pt x="1837" y="2673233"/>
                  </a:cubicBezTo>
                  <a:cubicBezTo>
                    <a:pt x="661" y="2672056"/>
                    <a:pt x="0" y="2670461"/>
                    <a:pt x="0" y="2668798"/>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8" name="TextBox 8"/>
            <p:cNvSpPr txBox="1"/>
            <p:nvPr/>
          </p:nvSpPr>
          <p:spPr>
            <a:xfrm>
              <a:off x="0" y="-38100"/>
              <a:ext cx="12543" cy="271317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5638800" y="2390927"/>
            <a:ext cx="12496799" cy="5956634"/>
            <a:chOff x="0" y="-38100"/>
            <a:chExt cx="2675070" cy="1134289"/>
          </a:xfrm>
        </p:grpSpPr>
        <p:sp>
          <p:nvSpPr>
            <p:cNvPr id="11" name="Freeform 11"/>
            <p:cNvSpPr/>
            <p:nvPr/>
          </p:nvSpPr>
          <p:spPr>
            <a:xfrm>
              <a:off x="0" y="0"/>
              <a:ext cx="2675069" cy="1096189"/>
            </a:xfrm>
            <a:custGeom>
              <a:avLst/>
              <a:gdLst/>
              <a:ahLst/>
              <a:cxnLst/>
              <a:rect l="l" t="t" r="r" b="b"/>
              <a:pathLst>
                <a:path w="2675069" h="957367">
                  <a:moveTo>
                    <a:pt x="22867" y="0"/>
                  </a:moveTo>
                  <a:lnTo>
                    <a:pt x="2652202" y="0"/>
                  </a:lnTo>
                  <a:cubicBezTo>
                    <a:pt x="2658267" y="0"/>
                    <a:pt x="2664084" y="2409"/>
                    <a:pt x="2668372" y="6698"/>
                  </a:cubicBezTo>
                  <a:cubicBezTo>
                    <a:pt x="2672660" y="10986"/>
                    <a:pt x="2675069" y="16802"/>
                    <a:pt x="2675069" y="22867"/>
                  </a:cubicBezTo>
                  <a:lnTo>
                    <a:pt x="2675069" y="934500"/>
                  </a:lnTo>
                  <a:cubicBezTo>
                    <a:pt x="2675069" y="940564"/>
                    <a:pt x="2672660" y="946381"/>
                    <a:pt x="2668372" y="950669"/>
                  </a:cubicBezTo>
                  <a:cubicBezTo>
                    <a:pt x="2664084" y="954958"/>
                    <a:pt x="2658267" y="957367"/>
                    <a:pt x="2652202" y="957367"/>
                  </a:cubicBezTo>
                  <a:lnTo>
                    <a:pt x="22867" y="957367"/>
                  </a:lnTo>
                  <a:cubicBezTo>
                    <a:pt x="16802" y="957367"/>
                    <a:pt x="10986" y="954958"/>
                    <a:pt x="6698" y="950669"/>
                  </a:cubicBezTo>
                  <a:cubicBezTo>
                    <a:pt x="2409" y="946381"/>
                    <a:pt x="0" y="940564"/>
                    <a:pt x="0" y="934500"/>
                  </a:cubicBezTo>
                  <a:lnTo>
                    <a:pt x="0" y="22867"/>
                  </a:lnTo>
                  <a:cubicBezTo>
                    <a:pt x="0" y="16802"/>
                    <a:pt x="2409" y="10986"/>
                    <a:pt x="6698" y="6698"/>
                  </a:cubicBezTo>
                  <a:cubicBezTo>
                    <a:pt x="10986" y="2409"/>
                    <a:pt x="16802" y="0"/>
                    <a:pt x="22867" y="0"/>
                  </a:cubicBezTo>
                  <a:close/>
                </a:path>
              </a:pathLst>
            </a:custGeom>
            <a:solidFill>
              <a:srgbClr val="FFFFFF"/>
            </a:solidFill>
            <a:ln w="19050" cap="rnd">
              <a:solidFill>
                <a:srgbClr val="A6A6A6"/>
              </a:solidFill>
              <a:prstDash val="solid"/>
              <a:round/>
            </a:ln>
          </p:spPr>
          <p:txBody>
            <a:bodyPr/>
            <a:lstStyle/>
            <a:p>
              <a:endParaRPr lang="en-GB"/>
            </a:p>
          </p:txBody>
        </p:sp>
        <p:sp>
          <p:nvSpPr>
            <p:cNvPr id="12" name="TextBox 12"/>
            <p:cNvSpPr txBox="1"/>
            <p:nvPr/>
          </p:nvSpPr>
          <p:spPr>
            <a:xfrm>
              <a:off x="0" y="-38100"/>
              <a:ext cx="2675070" cy="995467"/>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003892" y="2781300"/>
            <a:ext cx="4406308" cy="6804059"/>
            <a:chOff x="0" y="0"/>
            <a:chExt cx="4112260" cy="6350000"/>
          </a:xfrm>
        </p:grpSpPr>
        <p:sp>
          <p:nvSpPr>
            <p:cNvPr id="17" name="Freeform 17"/>
            <p:cNvSpPr/>
            <p:nvPr/>
          </p:nvSpPr>
          <p:spPr>
            <a:xfrm>
              <a:off x="0" y="0"/>
              <a:ext cx="4112260" cy="6350000"/>
            </a:xfrm>
            <a:custGeom>
              <a:avLst/>
              <a:gdLst/>
              <a:ahLst/>
              <a:cxnLst/>
              <a:rect l="l" t="t" r="r" b="b"/>
              <a:pathLst>
                <a:path w="4112260" h="6350000">
                  <a:moveTo>
                    <a:pt x="4112260" y="623570"/>
                  </a:moveTo>
                  <a:lnTo>
                    <a:pt x="4112260" y="2641600"/>
                  </a:lnTo>
                  <a:cubicBezTo>
                    <a:pt x="4112260" y="2821940"/>
                    <a:pt x="4033520" y="2993390"/>
                    <a:pt x="3897630" y="3112770"/>
                  </a:cubicBezTo>
                  <a:cubicBezTo>
                    <a:pt x="3761740" y="3230880"/>
                    <a:pt x="3683000" y="3402330"/>
                    <a:pt x="3683000" y="3583940"/>
                  </a:cubicBezTo>
                  <a:lnTo>
                    <a:pt x="3683000" y="5726430"/>
                  </a:lnTo>
                  <a:cubicBezTo>
                    <a:pt x="3683000" y="6070600"/>
                    <a:pt x="3403600" y="6350000"/>
                    <a:pt x="3059430" y="6350000"/>
                  </a:cubicBezTo>
                  <a:lnTo>
                    <a:pt x="623570" y="6350000"/>
                  </a:lnTo>
                  <a:cubicBezTo>
                    <a:pt x="279400" y="6350000"/>
                    <a:pt x="0" y="6070600"/>
                    <a:pt x="0" y="5726430"/>
                  </a:cubicBezTo>
                  <a:lnTo>
                    <a:pt x="0" y="623570"/>
                  </a:lnTo>
                  <a:cubicBezTo>
                    <a:pt x="0" y="279400"/>
                    <a:pt x="279400" y="0"/>
                    <a:pt x="623570" y="0"/>
                  </a:cubicBezTo>
                  <a:lnTo>
                    <a:pt x="3489960" y="0"/>
                  </a:lnTo>
                  <a:cubicBezTo>
                    <a:pt x="3834130" y="0"/>
                    <a:pt x="4112260" y="279400"/>
                    <a:pt x="4112260" y="623570"/>
                  </a:cubicBezTo>
                  <a:close/>
                </a:path>
              </a:pathLst>
            </a:custGeom>
            <a:blipFill>
              <a:blip r:embed="rId5"/>
              <a:stretch>
                <a:fillRect l="-7906" r="-7906"/>
              </a:stretch>
            </a:blipFill>
          </p:spPr>
          <p:txBody>
            <a:bodyPr/>
            <a:lstStyle/>
            <a:p>
              <a:endParaRPr lang="en-GB"/>
            </a:p>
          </p:txBody>
        </p:sp>
      </p:grpSp>
      <p:sp>
        <p:nvSpPr>
          <p:cNvPr id="18" name="TextBox 18"/>
          <p:cNvSpPr txBox="1"/>
          <p:nvPr/>
        </p:nvSpPr>
        <p:spPr>
          <a:xfrm>
            <a:off x="7102395" y="8495387"/>
            <a:ext cx="11185605" cy="1295226"/>
          </a:xfrm>
          <a:prstGeom prst="rect">
            <a:avLst/>
          </a:prstGeom>
        </p:spPr>
        <p:txBody>
          <a:bodyPr lIns="0" tIns="0" rIns="0" bIns="0" rtlCol="0" anchor="t">
            <a:spAutoFit/>
          </a:bodyPr>
          <a:lstStyle/>
          <a:p>
            <a:pPr algn="l">
              <a:lnSpc>
                <a:spcPts val="10060"/>
              </a:lnSpc>
            </a:pPr>
            <a:r>
              <a:rPr lang="en-US" sz="10060" spc="-684" dirty="0">
                <a:solidFill>
                  <a:srgbClr val="1B1B1B"/>
                </a:solidFill>
                <a:latin typeface="Times New Roman" panose="02020603050405020304" pitchFamily="18" charset="0"/>
                <a:ea typeface="Arial"/>
                <a:cs typeface="Times New Roman" panose="02020603050405020304" pitchFamily="18" charset="0"/>
                <a:sym typeface="Arial"/>
              </a:rPr>
              <a:t>Conclusion</a:t>
            </a:r>
          </a:p>
        </p:txBody>
      </p:sp>
      <p:sp>
        <p:nvSpPr>
          <p:cNvPr id="19" name="TextBox 19"/>
          <p:cNvSpPr txBox="1"/>
          <p:nvPr/>
        </p:nvSpPr>
        <p:spPr>
          <a:xfrm>
            <a:off x="5791200" y="2636033"/>
            <a:ext cx="12344393" cy="5865645"/>
          </a:xfrm>
          <a:prstGeom prst="rect">
            <a:avLst/>
          </a:prstGeom>
        </p:spPr>
        <p:txBody>
          <a:bodyPr wrap="square" lIns="0" tIns="0" rIns="0" bIns="0" rtlCol="0" anchor="t">
            <a:spAutoFit/>
          </a:bodyPr>
          <a:lstStyle/>
          <a:p>
            <a:pPr algn="l"/>
            <a:r>
              <a:rPr lang="en-US" sz="2800" b="1" spc="-56" dirty="0">
                <a:solidFill>
                  <a:srgbClr val="1B1B1B"/>
                </a:solidFill>
                <a:latin typeface="Times New Roman" panose="02020603050405020304" pitchFamily="18" charset="0"/>
                <a:ea typeface="Arial Bold"/>
                <a:cs typeface="Times New Roman" panose="02020603050405020304" pitchFamily="18" charset="0"/>
                <a:sym typeface="Arial Bold"/>
              </a:rPr>
              <a:t>AI-Human Collaboration as Core Business Strategy</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AI-human cooperation has emerged as a fundamental approach for hospitality operations</a:t>
            </a:r>
          </a:p>
          <a:p>
            <a:pPr marL="388618" lvl="1" indent="-194309" algn="l">
              <a:buFont typeface="Arial"/>
              <a:buChar char="•"/>
            </a:pPr>
            <a:r>
              <a:rPr lang="en-US" sz="2800" b="1" spc="-53" dirty="0">
                <a:solidFill>
                  <a:srgbClr val="1B1B1B"/>
                </a:solidFill>
                <a:latin typeface="Times New Roman" panose="02020603050405020304" pitchFamily="18" charset="0"/>
                <a:ea typeface="Arial Bold"/>
                <a:cs typeface="Times New Roman" panose="02020603050405020304" pitchFamily="18" charset="0"/>
                <a:sym typeface="Arial Bold"/>
              </a:rPr>
              <a:t>Research Evidence: </a:t>
            </a: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Successful technologies support rather than replace human capabilities</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Enhanced operational efficiency while maintaining service quality standards</a:t>
            </a:r>
          </a:p>
          <a:p>
            <a:pPr algn="l"/>
            <a:r>
              <a:rPr lang="en-US" sz="2800" b="1" spc="-56" dirty="0">
                <a:solidFill>
                  <a:srgbClr val="1B1B1B"/>
                </a:solidFill>
                <a:latin typeface="Times New Roman" panose="02020603050405020304" pitchFamily="18" charset="0"/>
                <a:ea typeface="Arial Bold"/>
                <a:cs typeface="Times New Roman" panose="02020603050405020304" pitchFamily="18" charset="0"/>
                <a:sym typeface="Arial Bold"/>
              </a:rPr>
              <a:t>Implementation Framework Requirements</a:t>
            </a:r>
          </a:p>
          <a:p>
            <a:pPr algn="l"/>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The PEST analysis demonstrates that effective collaboration requires:</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Cultural Integration: Organizational and market-specific adaptation</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Technology Infrastructure: Robust technological foundations</a:t>
            </a:r>
          </a:p>
          <a:p>
            <a:pPr algn="l"/>
            <a:r>
              <a:rPr lang="en-US" sz="2800" b="1" spc="-56" dirty="0">
                <a:solidFill>
                  <a:srgbClr val="1B1B1B"/>
                </a:solidFill>
                <a:latin typeface="Times New Roman" panose="02020603050405020304" pitchFamily="18" charset="0"/>
                <a:ea typeface="Arial Bold"/>
                <a:cs typeface="Times New Roman" panose="02020603050405020304" pitchFamily="18" charset="0"/>
                <a:sym typeface="Arial Bold"/>
              </a:rPr>
              <a:t>Competitive Advantage</a:t>
            </a:r>
          </a:p>
          <a:p>
            <a:pPr algn="l"/>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Strategic human-AI teamwork proves more crucial for sustainable competitive advantage than technological superiority alone.</a:t>
            </a:r>
          </a:p>
          <a:p>
            <a:pPr algn="l">
              <a:lnSpc>
                <a:spcPts val="2159"/>
              </a:lnSpc>
            </a:pPr>
            <a:endParaRPr lang="en-US" sz="1799" spc="-53" dirty="0">
              <a:solidFill>
                <a:srgbClr val="1B1B1B"/>
              </a:solidFill>
              <a:latin typeface="Arial"/>
              <a:ea typeface="Arial"/>
              <a:cs typeface="Arial"/>
              <a:sym typeface="Arial"/>
            </a:endParaRPr>
          </a:p>
        </p:txBody>
      </p:sp>
      <p:sp>
        <p:nvSpPr>
          <p:cNvPr id="20" name="TextBox 20"/>
          <p:cNvSpPr txBox="1"/>
          <p:nvPr/>
        </p:nvSpPr>
        <p:spPr>
          <a:xfrm>
            <a:off x="7095468" y="1269133"/>
            <a:ext cx="9712695" cy="711733"/>
          </a:xfrm>
          <a:prstGeom prst="rect">
            <a:avLst/>
          </a:prstGeom>
        </p:spPr>
        <p:txBody>
          <a:bodyPr lIns="0" tIns="0" rIns="0" bIns="0" rtlCol="0" anchor="t">
            <a:spAutoFit/>
          </a:bodyPr>
          <a:lstStyle/>
          <a:p>
            <a:pPr algn="ctr">
              <a:lnSpc>
                <a:spcPts val="5880"/>
              </a:lnSpc>
              <a:spcBef>
                <a:spcPct val="0"/>
              </a:spcBef>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Strategic Paradigm Shift</a:t>
            </a:r>
          </a:p>
        </p:txBody>
      </p:sp>
      <p:sp>
        <p:nvSpPr>
          <p:cNvPr id="24" name="Freeform 24"/>
          <p:cNvSpPr/>
          <p:nvPr/>
        </p:nvSpPr>
        <p:spPr>
          <a:xfrm>
            <a:off x="5435008" y="8621997"/>
            <a:ext cx="636303" cy="636303"/>
          </a:xfrm>
          <a:custGeom>
            <a:avLst/>
            <a:gdLst/>
            <a:ahLst/>
            <a:cxnLst/>
            <a:rect l="l" t="t" r="r" b="b"/>
            <a:pathLst>
              <a:path w="636303" h="636303">
                <a:moveTo>
                  <a:pt x="0" y="0"/>
                </a:moveTo>
                <a:lnTo>
                  <a:pt x="636304" y="0"/>
                </a:lnTo>
                <a:lnTo>
                  <a:pt x="636304"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Slide Number Placeholder 25">
            <a:extLst>
              <a:ext uri="{FF2B5EF4-FFF2-40B4-BE49-F238E27FC236}">
                <a16:creationId xmlns:a16="http://schemas.microsoft.com/office/drawing/2014/main" id="{E484115C-2FAB-896C-FB67-78ACF50C9478}"/>
              </a:ext>
            </a:extLst>
          </p:cNvPr>
          <p:cNvSpPr>
            <a:spLocks noGrp="1"/>
          </p:cNvSpPr>
          <p:nvPr>
            <p:ph type="sldNum" sz="quarter" idx="12"/>
          </p:nvPr>
        </p:nvSpPr>
        <p:spPr/>
        <p:txBody>
          <a:bodyPr/>
          <a:lstStyle/>
          <a:p>
            <a:fld id="{B6F15528-21DE-4FAA-801E-634DDDAF4B2B}" type="slidenum">
              <a:rPr lang="en-US" smtClean="0">
                <a:solidFill>
                  <a:schemeClr val="bg1"/>
                </a:solidFill>
              </a:rPr>
              <a:pPr/>
              <a:t>9</a:t>
            </a:fld>
            <a:endParaRPr lang="en-US"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rot="-5400000">
            <a:off x="3332100" y="5352889"/>
            <a:ext cx="47625" cy="5755860"/>
            <a:chOff x="0" y="0"/>
            <a:chExt cx="12543" cy="1515947"/>
          </a:xfrm>
        </p:grpSpPr>
        <p:sp>
          <p:nvSpPr>
            <p:cNvPr id="7" name="Freeform 7"/>
            <p:cNvSpPr/>
            <p:nvPr/>
          </p:nvSpPr>
          <p:spPr>
            <a:xfrm>
              <a:off x="0" y="0"/>
              <a:ext cx="12543" cy="1515947"/>
            </a:xfrm>
            <a:custGeom>
              <a:avLst/>
              <a:gdLst/>
              <a:ahLst/>
              <a:cxnLst/>
              <a:rect l="l" t="t" r="r" b="b"/>
              <a:pathLst>
                <a:path w="12543" h="1515947">
                  <a:moveTo>
                    <a:pt x="6272" y="0"/>
                  </a:moveTo>
                  <a:lnTo>
                    <a:pt x="6272" y="0"/>
                  </a:lnTo>
                  <a:cubicBezTo>
                    <a:pt x="7935" y="0"/>
                    <a:pt x="9530" y="661"/>
                    <a:pt x="10706" y="1837"/>
                  </a:cubicBezTo>
                  <a:cubicBezTo>
                    <a:pt x="11882" y="3013"/>
                    <a:pt x="12543" y="4608"/>
                    <a:pt x="12543" y="6272"/>
                  </a:cubicBezTo>
                  <a:lnTo>
                    <a:pt x="12543" y="1509675"/>
                  </a:lnTo>
                  <a:cubicBezTo>
                    <a:pt x="12543" y="1511338"/>
                    <a:pt x="11882" y="1512934"/>
                    <a:pt x="10706" y="1514110"/>
                  </a:cubicBezTo>
                  <a:cubicBezTo>
                    <a:pt x="9530" y="1515286"/>
                    <a:pt x="7935" y="1515947"/>
                    <a:pt x="6272" y="1515947"/>
                  </a:cubicBezTo>
                  <a:lnTo>
                    <a:pt x="6272" y="1515947"/>
                  </a:lnTo>
                  <a:cubicBezTo>
                    <a:pt x="4608" y="1515947"/>
                    <a:pt x="3013" y="1515286"/>
                    <a:pt x="1837" y="1514110"/>
                  </a:cubicBezTo>
                  <a:cubicBezTo>
                    <a:pt x="661" y="1512934"/>
                    <a:pt x="0" y="1511338"/>
                    <a:pt x="0" y="1509675"/>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8" name="TextBox 8"/>
            <p:cNvSpPr txBox="1"/>
            <p:nvPr/>
          </p:nvSpPr>
          <p:spPr>
            <a:xfrm>
              <a:off x="0" y="-38100"/>
              <a:ext cx="12543" cy="1554047"/>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8825847" y="1533201"/>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1" name="Group 11"/>
          <p:cNvGrpSpPr/>
          <p:nvPr/>
        </p:nvGrpSpPr>
        <p:grpSpPr>
          <a:xfrm>
            <a:off x="240210" y="1295802"/>
            <a:ext cx="5734162" cy="3441644"/>
            <a:chOff x="0" y="0"/>
            <a:chExt cx="6350000" cy="3811270"/>
          </a:xfrm>
        </p:grpSpPr>
        <p:sp>
          <p:nvSpPr>
            <p:cNvPr id="12" name="Freeform 12"/>
            <p:cNvSpPr/>
            <p:nvPr/>
          </p:nvSpPr>
          <p:spPr>
            <a:xfrm>
              <a:off x="0" y="0"/>
              <a:ext cx="6350000" cy="3811270"/>
            </a:xfrm>
            <a:custGeom>
              <a:avLst/>
              <a:gdLst/>
              <a:ahLst/>
              <a:cxnLst/>
              <a:rect l="l" t="t" r="r" b="b"/>
              <a:pathLst>
                <a:path w="6350000" h="381127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a:blip r:embed="rId7"/>
              <a:stretch>
                <a:fillRect t="-5502" b="-5502"/>
              </a:stretch>
            </a:blipFill>
          </p:spPr>
          <p:txBody>
            <a:bodyPr/>
            <a:lstStyle/>
            <a:p>
              <a:endParaRPr lang="en-GB"/>
            </a:p>
          </p:txBody>
        </p:sp>
      </p:grpSp>
      <p:grpSp>
        <p:nvGrpSpPr>
          <p:cNvPr id="13" name="Group 13"/>
          <p:cNvGrpSpPr/>
          <p:nvPr/>
        </p:nvGrpSpPr>
        <p:grpSpPr>
          <a:xfrm>
            <a:off x="5328413" y="3308082"/>
            <a:ext cx="3358387" cy="4731455"/>
            <a:chOff x="0" y="0"/>
            <a:chExt cx="4507230" cy="6350000"/>
          </a:xfrm>
        </p:grpSpPr>
        <p:sp>
          <p:nvSpPr>
            <p:cNvPr id="14" name="Freeform 14"/>
            <p:cNvSpPr/>
            <p:nvPr/>
          </p:nvSpPr>
          <p:spPr>
            <a:xfrm>
              <a:off x="0" y="0"/>
              <a:ext cx="4505960" cy="6350000"/>
            </a:xfrm>
            <a:custGeom>
              <a:avLst/>
              <a:gdLst/>
              <a:ahLst/>
              <a:cxnLst/>
              <a:rect l="l" t="t" r="r" b="b"/>
              <a:pathLst>
                <a:path w="4505960" h="6350000">
                  <a:moveTo>
                    <a:pt x="0" y="561340"/>
                  </a:moveTo>
                  <a:lnTo>
                    <a:pt x="0" y="3961130"/>
                  </a:lnTo>
                  <a:cubicBezTo>
                    <a:pt x="0" y="4272280"/>
                    <a:pt x="252730" y="4523740"/>
                    <a:pt x="562610" y="4522470"/>
                  </a:cubicBezTo>
                  <a:cubicBezTo>
                    <a:pt x="873760" y="4521200"/>
                    <a:pt x="1126490" y="4773930"/>
                    <a:pt x="1125220" y="5085080"/>
                  </a:cubicBezTo>
                  <a:lnTo>
                    <a:pt x="1123950" y="5787390"/>
                  </a:lnTo>
                  <a:cubicBezTo>
                    <a:pt x="1123950" y="6098540"/>
                    <a:pt x="1375410" y="6350000"/>
                    <a:pt x="1685290" y="6350000"/>
                  </a:cubicBezTo>
                  <a:lnTo>
                    <a:pt x="3944620" y="6350000"/>
                  </a:lnTo>
                  <a:cubicBezTo>
                    <a:pt x="4254500" y="6350000"/>
                    <a:pt x="4505960" y="6098540"/>
                    <a:pt x="4505960" y="5788660"/>
                  </a:cubicBezTo>
                  <a:lnTo>
                    <a:pt x="4505960" y="2679700"/>
                  </a:lnTo>
                  <a:cubicBezTo>
                    <a:pt x="4505960" y="2494280"/>
                    <a:pt x="4414520" y="2321560"/>
                    <a:pt x="4262120" y="2217420"/>
                  </a:cubicBezTo>
                  <a:lnTo>
                    <a:pt x="1184910" y="99060"/>
                  </a:lnTo>
                  <a:cubicBezTo>
                    <a:pt x="1090930" y="34290"/>
                    <a:pt x="980440" y="0"/>
                    <a:pt x="866140" y="0"/>
                  </a:cubicBezTo>
                  <a:lnTo>
                    <a:pt x="561340" y="0"/>
                  </a:lnTo>
                  <a:cubicBezTo>
                    <a:pt x="251460" y="0"/>
                    <a:pt x="0" y="251460"/>
                    <a:pt x="0" y="561340"/>
                  </a:cubicBezTo>
                  <a:close/>
                </a:path>
              </a:pathLst>
            </a:custGeom>
            <a:blipFill>
              <a:blip r:embed="rId8"/>
              <a:stretch>
                <a:fillRect l="-56467" r="-56467"/>
              </a:stretch>
            </a:blipFill>
          </p:spPr>
          <p:txBody>
            <a:bodyPr/>
            <a:lstStyle/>
            <a:p>
              <a:endParaRPr lang="en-GB" dirty="0"/>
            </a:p>
          </p:txBody>
        </p:sp>
      </p:grpSp>
      <p:grpSp>
        <p:nvGrpSpPr>
          <p:cNvPr id="15" name="Group 15"/>
          <p:cNvGrpSpPr/>
          <p:nvPr/>
        </p:nvGrpSpPr>
        <p:grpSpPr>
          <a:xfrm rot="-5400000">
            <a:off x="3311318" y="6949722"/>
            <a:ext cx="47625" cy="5755860"/>
            <a:chOff x="0" y="0"/>
            <a:chExt cx="12543" cy="1515947"/>
          </a:xfrm>
        </p:grpSpPr>
        <p:sp>
          <p:nvSpPr>
            <p:cNvPr id="16" name="Freeform 16"/>
            <p:cNvSpPr/>
            <p:nvPr/>
          </p:nvSpPr>
          <p:spPr>
            <a:xfrm>
              <a:off x="0" y="0"/>
              <a:ext cx="12543" cy="1515947"/>
            </a:xfrm>
            <a:custGeom>
              <a:avLst/>
              <a:gdLst/>
              <a:ahLst/>
              <a:cxnLst/>
              <a:rect l="l" t="t" r="r" b="b"/>
              <a:pathLst>
                <a:path w="12543" h="1515947">
                  <a:moveTo>
                    <a:pt x="6272" y="0"/>
                  </a:moveTo>
                  <a:lnTo>
                    <a:pt x="6272" y="0"/>
                  </a:lnTo>
                  <a:cubicBezTo>
                    <a:pt x="7935" y="0"/>
                    <a:pt x="9530" y="661"/>
                    <a:pt x="10706" y="1837"/>
                  </a:cubicBezTo>
                  <a:cubicBezTo>
                    <a:pt x="11882" y="3013"/>
                    <a:pt x="12543" y="4608"/>
                    <a:pt x="12543" y="6272"/>
                  </a:cubicBezTo>
                  <a:lnTo>
                    <a:pt x="12543" y="1509675"/>
                  </a:lnTo>
                  <a:cubicBezTo>
                    <a:pt x="12543" y="1511338"/>
                    <a:pt x="11882" y="1512934"/>
                    <a:pt x="10706" y="1514110"/>
                  </a:cubicBezTo>
                  <a:cubicBezTo>
                    <a:pt x="9530" y="1515286"/>
                    <a:pt x="7935" y="1515947"/>
                    <a:pt x="6272" y="1515947"/>
                  </a:cubicBezTo>
                  <a:lnTo>
                    <a:pt x="6272" y="1515947"/>
                  </a:lnTo>
                  <a:cubicBezTo>
                    <a:pt x="4608" y="1515947"/>
                    <a:pt x="3013" y="1515286"/>
                    <a:pt x="1837" y="1514110"/>
                  </a:cubicBezTo>
                  <a:cubicBezTo>
                    <a:pt x="661" y="1512934"/>
                    <a:pt x="0" y="1511338"/>
                    <a:pt x="0" y="1509675"/>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17" name="TextBox 17"/>
            <p:cNvSpPr txBox="1"/>
            <p:nvPr/>
          </p:nvSpPr>
          <p:spPr>
            <a:xfrm>
              <a:off x="0" y="-38100"/>
              <a:ext cx="12543" cy="1554047"/>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340248" y="8434723"/>
            <a:ext cx="6562586" cy="1282402"/>
          </a:xfrm>
          <a:prstGeom prst="rect">
            <a:avLst/>
          </a:prstGeom>
        </p:spPr>
        <p:txBody>
          <a:bodyPr lIns="0" tIns="0" rIns="0" bIns="0" rtlCol="0" anchor="t">
            <a:spAutoFit/>
          </a:bodyPr>
          <a:lstStyle/>
          <a:p>
            <a:pPr algn="l">
              <a:lnSpc>
                <a:spcPts val="5000"/>
              </a:lnSpc>
            </a:pPr>
            <a:r>
              <a:rPr lang="en-US" sz="5400" spc="-340" dirty="0">
                <a:solidFill>
                  <a:srgbClr val="1B1B1B"/>
                </a:solidFill>
                <a:latin typeface="Times New Roman" panose="02020603050405020304" pitchFamily="18" charset="0"/>
                <a:ea typeface="Arial"/>
                <a:cs typeface="Times New Roman" panose="02020603050405020304" pitchFamily="18" charset="0"/>
                <a:sym typeface="Arial"/>
              </a:rPr>
              <a:t>Workforce Development &amp; Final Recommendations</a:t>
            </a:r>
          </a:p>
        </p:txBody>
      </p:sp>
      <p:sp>
        <p:nvSpPr>
          <p:cNvPr id="22" name="TextBox 22"/>
          <p:cNvSpPr txBox="1"/>
          <p:nvPr/>
        </p:nvSpPr>
        <p:spPr>
          <a:xfrm>
            <a:off x="9500344" y="1028700"/>
            <a:ext cx="7593111" cy="699743"/>
          </a:xfrm>
          <a:prstGeom prst="rect">
            <a:avLst/>
          </a:prstGeom>
        </p:spPr>
        <p:txBody>
          <a:bodyPr wrap="square" lIns="0" tIns="0" rIns="0" bIns="0" rtlCol="0" anchor="t">
            <a:spAutoFit/>
          </a:bodyPr>
          <a:lstStyle/>
          <a:p>
            <a:pPr algn="ctr">
              <a:lnSpc>
                <a:spcPts val="5880"/>
              </a:lnSpc>
              <a:spcBef>
                <a:spcPct val="0"/>
              </a:spcBef>
            </a:pPr>
            <a:r>
              <a:rPr lang="en-US" sz="4400" spc="-273" dirty="0">
                <a:solidFill>
                  <a:srgbClr val="A6A6A6"/>
                </a:solidFill>
                <a:latin typeface="Times New Roman" panose="02020603050405020304" pitchFamily="18" charset="0"/>
                <a:ea typeface="Arial"/>
                <a:cs typeface="Times New Roman" panose="02020603050405020304" pitchFamily="18" charset="0"/>
                <a:sym typeface="Arial"/>
              </a:rPr>
              <a:t>Workforce Development Strategy</a:t>
            </a:r>
          </a:p>
        </p:txBody>
      </p:sp>
      <p:sp>
        <p:nvSpPr>
          <p:cNvPr id="23" name="TextBox 23"/>
          <p:cNvSpPr txBox="1"/>
          <p:nvPr/>
        </p:nvSpPr>
        <p:spPr>
          <a:xfrm>
            <a:off x="8838600" y="2487256"/>
            <a:ext cx="7848600" cy="2480103"/>
          </a:xfrm>
          <a:prstGeom prst="rect">
            <a:avLst/>
          </a:prstGeom>
        </p:spPr>
        <p:txBody>
          <a:bodyPr wrap="square" lIns="0" tIns="0" rIns="0" bIns="0" rtlCol="0" anchor="t">
            <a:spAutoFit/>
          </a:bodyPr>
          <a:lstStyle/>
          <a:p>
            <a:pPr marL="388618" lvl="1" indent="-194309" algn="l">
              <a:buFont typeface="Arial"/>
              <a:buChar char="•"/>
            </a:pPr>
            <a:r>
              <a:rPr lang="en-US" sz="2400" b="1" spc="-53" dirty="0">
                <a:solidFill>
                  <a:srgbClr val="1B1B1B"/>
                </a:solidFill>
                <a:latin typeface="Times New Roman" panose="02020603050405020304" pitchFamily="18" charset="0"/>
                <a:ea typeface="Arial Bold"/>
                <a:cs typeface="Times New Roman" panose="02020603050405020304" pitchFamily="18" charset="0"/>
                <a:sym typeface="Arial Bold"/>
              </a:rPr>
              <a:t>Primary Approach: </a:t>
            </a: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Train staff for AI collaboration rather than job preservation</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Emphasis on smooth integration processes and enhanced capabilities</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Development of hybrid skill sets combining technology proficiency with human service excellence</a:t>
            </a:r>
          </a:p>
          <a:p>
            <a:pPr algn="l">
              <a:lnSpc>
                <a:spcPts val="2159"/>
              </a:lnSpc>
            </a:pPr>
            <a:endParaRPr lang="en-US" sz="1799" spc="-53" dirty="0">
              <a:solidFill>
                <a:srgbClr val="1B1B1B"/>
              </a:solidFill>
              <a:latin typeface="Arial"/>
              <a:ea typeface="Arial"/>
              <a:cs typeface="Arial"/>
              <a:sym typeface="Arial"/>
            </a:endParaRPr>
          </a:p>
        </p:txBody>
      </p:sp>
      <p:sp>
        <p:nvSpPr>
          <p:cNvPr id="24" name="TextBox 24"/>
          <p:cNvSpPr txBox="1"/>
          <p:nvPr/>
        </p:nvSpPr>
        <p:spPr>
          <a:xfrm>
            <a:off x="10667999" y="2004112"/>
            <a:ext cx="5257800" cy="283732"/>
          </a:xfrm>
          <a:prstGeom prst="rect">
            <a:avLst/>
          </a:prstGeom>
        </p:spPr>
        <p:txBody>
          <a:bodyPr wrap="square" lIns="0" tIns="0" rIns="0" bIns="0" rtlCol="0" anchor="t">
            <a:spAutoFit/>
          </a:bodyPr>
          <a:lstStyle/>
          <a:p>
            <a:pPr algn="l">
              <a:lnSpc>
                <a:spcPts val="2159"/>
              </a:lnSpc>
            </a:pPr>
            <a:r>
              <a:rPr lang="en-US" sz="2400" b="1" i="1" spc="-53" dirty="0">
                <a:solidFill>
                  <a:srgbClr val="1B1B1B"/>
                </a:solidFill>
                <a:latin typeface="Times New Roman" panose="02020603050405020304" pitchFamily="18" charset="0"/>
                <a:ea typeface="Arial Bold Italics"/>
                <a:cs typeface="Times New Roman" panose="02020603050405020304" pitchFamily="18" charset="0"/>
                <a:sym typeface="Arial Bold Italics"/>
              </a:rPr>
              <a:t>Training and Integration Focus</a:t>
            </a:r>
          </a:p>
        </p:txBody>
      </p:sp>
      <p:sp>
        <p:nvSpPr>
          <p:cNvPr id="25" name="TextBox 25"/>
          <p:cNvSpPr txBox="1"/>
          <p:nvPr/>
        </p:nvSpPr>
        <p:spPr>
          <a:xfrm>
            <a:off x="8838600" y="5538951"/>
            <a:ext cx="9342205" cy="4696094"/>
          </a:xfrm>
          <a:prstGeom prst="rect">
            <a:avLst/>
          </a:prstGeom>
        </p:spPr>
        <p:txBody>
          <a:bodyPr wrap="square" lIns="0" tIns="0" rIns="0" bIns="0" rtlCol="0" anchor="t">
            <a:spAutoFit/>
          </a:bodyPr>
          <a:lstStyle/>
          <a:p>
            <a:pPr algn="l"/>
            <a:r>
              <a:rPr lang="en-US" sz="2400" b="1" spc="-53" dirty="0">
                <a:solidFill>
                  <a:srgbClr val="1B1B1B"/>
                </a:solidFill>
                <a:latin typeface="Times New Roman" panose="02020603050405020304" pitchFamily="18" charset="0"/>
                <a:ea typeface="Arial Bold"/>
                <a:cs typeface="Times New Roman" panose="02020603050405020304" pitchFamily="18" charset="0"/>
                <a:sym typeface="Arial Bold"/>
              </a:rPr>
              <a:t>System Compatibility &amp; Governance</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Critical Success Factor: Ensure AI system compatibility with existing property management systems</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Implementation of robust AI governance frameworks addressing:</a:t>
            </a:r>
          </a:p>
          <a:p>
            <a:pPr marL="777237" lvl="2" indent="-25907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Privacy protection protocols</a:t>
            </a:r>
          </a:p>
          <a:p>
            <a:pPr marL="777237" lvl="2" indent="-25907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System reliability standards</a:t>
            </a:r>
          </a:p>
          <a:p>
            <a:pPr marL="777237" lvl="2" indent="-25907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Ethical AI implementation guidelines</a:t>
            </a:r>
          </a:p>
          <a:p>
            <a:pPr algn="l"/>
            <a:r>
              <a:rPr lang="en-US" sz="2400" b="1" spc="-53" dirty="0">
                <a:solidFill>
                  <a:srgbClr val="1B1B1B"/>
                </a:solidFill>
                <a:latin typeface="Times New Roman" panose="02020603050405020304" pitchFamily="18" charset="0"/>
                <a:ea typeface="Arial Bold"/>
                <a:cs typeface="Times New Roman" panose="02020603050405020304" pitchFamily="18" charset="0"/>
                <a:sym typeface="Arial Bold"/>
              </a:rPr>
              <a:t>Operational Excellence Framework</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Proper system functionality maintenance</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Guest confidence preservation through transparent, reliable AI implementation</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Continuous monitoring and adjustment of AI-human collaborative processes</a:t>
            </a:r>
          </a:p>
          <a:p>
            <a:pPr algn="l">
              <a:lnSpc>
                <a:spcPts val="2159"/>
              </a:lnSpc>
            </a:pPr>
            <a:endParaRPr lang="en-US" sz="1799" spc="-53" dirty="0">
              <a:solidFill>
                <a:srgbClr val="1B1B1B"/>
              </a:solidFill>
              <a:latin typeface="Arial"/>
              <a:ea typeface="Arial"/>
              <a:cs typeface="Arial"/>
              <a:sym typeface="Arial"/>
            </a:endParaRPr>
          </a:p>
        </p:txBody>
      </p:sp>
      <p:sp>
        <p:nvSpPr>
          <p:cNvPr id="26" name="TextBox 26"/>
          <p:cNvSpPr txBox="1"/>
          <p:nvPr/>
        </p:nvSpPr>
        <p:spPr>
          <a:xfrm>
            <a:off x="10717159" y="4967359"/>
            <a:ext cx="5252566" cy="283732"/>
          </a:xfrm>
          <a:prstGeom prst="rect">
            <a:avLst/>
          </a:prstGeom>
        </p:spPr>
        <p:txBody>
          <a:bodyPr lIns="0" tIns="0" rIns="0" bIns="0" rtlCol="0" anchor="t">
            <a:spAutoFit/>
          </a:bodyPr>
          <a:lstStyle/>
          <a:p>
            <a:pPr algn="l">
              <a:lnSpc>
                <a:spcPts val="2159"/>
              </a:lnSpc>
            </a:pPr>
            <a:r>
              <a:rPr lang="en-US" sz="2400" b="1" i="1" spc="-53" dirty="0">
                <a:solidFill>
                  <a:srgbClr val="1B1B1B"/>
                </a:solidFill>
                <a:latin typeface="Times New Roman" panose="02020603050405020304" pitchFamily="18" charset="0"/>
                <a:ea typeface="Arial Bold Italics"/>
                <a:cs typeface="Times New Roman" panose="02020603050405020304" pitchFamily="18" charset="0"/>
                <a:sym typeface="Arial Bold Italics"/>
              </a:rPr>
              <a:t>Technology Integration Requirements</a:t>
            </a:r>
          </a:p>
        </p:txBody>
      </p:sp>
      <p:sp>
        <p:nvSpPr>
          <p:cNvPr id="28" name="Slide Number Placeholder 27">
            <a:extLst>
              <a:ext uri="{FF2B5EF4-FFF2-40B4-BE49-F238E27FC236}">
                <a16:creationId xmlns:a16="http://schemas.microsoft.com/office/drawing/2014/main" id="{0B79D0B4-2F77-D03E-0B39-5BB837A20DA1}"/>
              </a:ext>
            </a:extLst>
          </p:cNvPr>
          <p:cNvSpPr>
            <a:spLocks noGrp="1"/>
          </p:cNvSpPr>
          <p:nvPr>
            <p:ph type="sldNum" sz="quarter" idx="12"/>
          </p:nvPr>
        </p:nvSpPr>
        <p:spPr/>
        <p:txBody>
          <a:bodyPr/>
          <a:lstStyle/>
          <a:p>
            <a:fld id="{B6F15528-21DE-4FAA-801E-634DDDAF4B2B}" type="slidenum">
              <a:rPr lang="en-US" smtClean="0">
                <a:solidFill>
                  <a:schemeClr val="tx2">
                    <a:lumMod val="60000"/>
                    <a:lumOff val="40000"/>
                  </a:schemeClr>
                </a:solidFill>
              </a:rPr>
              <a:pPr/>
              <a:t>10</a:t>
            </a:fld>
            <a:endParaRPr lang="en-US" dirty="0">
              <a:solidFill>
                <a:schemeClr val="tx2">
                  <a:lumMod val="60000"/>
                  <a:lumOff val="40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232322" y="561975"/>
            <a:ext cx="7823356" cy="793487"/>
          </a:xfrm>
          <a:prstGeom prst="rect">
            <a:avLst/>
          </a:prstGeom>
        </p:spPr>
        <p:txBody>
          <a:bodyPr lIns="0" tIns="0" rIns="0" bIns="0" rtlCol="0" anchor="t">
            <a:spAutoFit/>
          </a:bodyPr>
          <a:lstStyle/>
          <a:p>
            <a:pPr algn="ctr">
              <a:lnSpc>
                <a:spcPts val="6000"/>
              </a:lnSpc>
            </a:pPr>
            <a:r>
              <a:rPr lang="en-US" sz="7200" spc="-408" dirty="0">
                <a:solidFill>
                  <a:srgbClr val="1B1B1B"/>
                </a:solidFill>
                <a:latin typeface="Times New Roman" panose="02020603050405020304" pitchFamily="18" charset="0"/>
                <a:ea typeface="Arial"/>
                <a:cs typeface="Times New Roman" panose="02020603050405020304" pitchFamily="18" charset="0"/>
                <a:sym typeface="Arial"/>
              </a:rPr>
              <a:t>References</a:t>
            </a:r>
          </a:p>
        </p:txBody>
      </p:sp>
      <p:sp>
        <p:nvSpPr>
          <p:cNvPr id="3" name="TextBox 3"/>
          <p:cNvSpPr txBox="1"/>
          <p:nvPr/>
        </p:nvSpPr>
        <p:spPr>
          <a:xfrm>
            <a:off x="457200" y="1838325"/>
            <a:ext cx="17297400" cy="7983596"/>
          </a:xfrm>
          <a:prstGeom prst="rect">
            <a:avLst/>
          </a:prstGeom>
        </p:spPr>
        <p:txBody>
          <a:bodyPr wrap="square" lIns="0" tIns="0" rIns="0" bIns="0" rtlCol="0" anchor="t">
            <a:spAutoFit/>
          </a:bodyPr>
          <a:lstStyle/>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Böttcher, N. (2024). AI in Hospitality: Predictions and impact in 2024 and beyond. [online] HFTP. Available at: https://www.hftp.org/news/4120111/ai-in-hospitality-predictions-and-impact-in-2024-and-beyond.</a:t>
            </a:r>
          </a:p>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Erik, D., Pronk, A.M. and Criscione-Naylor, N. (2023). Robotic Services in the Hotel Industry: An Examination of Henn Na Hotels. International Journal of Gaming, Hospitality and Tourism, [online] 3(1). Available at: https://ijght.org/index.php/light/article/view/63.</a:t>
            </a:r>
          </a:p>
          <a:p>
            <a:pPr algn="l">
              <a:lnSpc>
                <a:spcPts val="2399"/>
              </a:lnSpc>
            </a:pP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Huang, M.-H. and Rust, R.T. (2022). A Framework for Collaborative Artificial Intelligence in Marketing. Journal of Retailing, [online] 98(2), pp.209–223. Available at: https://ideas.repec.org/a/eee/jouret/v98y2022i2p209-223.html</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Khlusevich</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A., Alessandro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Inversini</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and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Schegg</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R. (2024). Artificial Intelligence and Hospitality: A Challenging Relationship. Springer proceedings in business and economics, pp.247–258.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doi:https</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://doi.org/10.1007/978-3-031-58839-6_27</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Muzyka, B. (2025). AI in the Hotel Industry: Top Benefits &amp; App Examples |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TechMagic</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[online] Blog |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TechMagic</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 Available at: https://www.techmagic.co/blog/ai-in-hotel.</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Pan, T. and Fu, R.J.C. (2024). Navigating the AI horizon in hospitality: a novel classification and future research agenda. International Hospitality Review.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doi:https</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://doi.org/10.1108/ihr-01-2024-0003.</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Pericleous</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K.,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Liasidou</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S. and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Dyankov</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T. (2025). AI and hotel employees’ coexistence: a helpful tool or a threat to job loss? Worldwide Hospitality and Tourism Themes, 17(1). </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Puorto, S. (2025). Humans-as-Luxury: The Future of Hospitality in an AI-Driven Age. [online] Hospitality Net. Available at: https://www.hospitalitynet.org/opinion/4126522.html.</a:t>
            </a:r>
          </a:p>
          <a:p>
            <a:pPr algn="l">
              <a:lnSpc>
                <a:spcPts val="2399"/>
              </a:lnSpc>
            </a:pP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Sam, I. and K. Mohamed Jasim (2023). Diving into the technology: a systematic literature review on strategic use of chatbots in hospitality service encounters. Management Review Quarterly.</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Schwarz, L. (2024). AI in Hospitality: Advantages &amp; Use Cases. [online] Oracle NetSuite. Available at: https://www.netsuite.com/portal/resource/articles/business-strategy/ai-hospitality.shtml.</a:t>
            </a:r>
          </a:p>
          <a:p>
            <a:pPr algn="l">
              <a:lnSpc>
                <a:spcPts val="2399"/>
              </a:lnSpc>
            </a:pP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Wang, P.Q. (2024). Personalizing guest experience with generative AI in the hotel industry: there’s more to it than meets a Kiwi’s eye. Current Issues in Tourism, 28(4), pp.1–18.</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Zheldak</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P. (2024). Top Hospitality Technology Trends in 2023 |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Acropolium</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[online] acropolium.com. Available at: https://acropolium.com/blog/top-hospitality-technology-trends/.</a:t>
            </a:r>
          </a:p>
          <a:p>
            <a:pPr algn="l">
              <a:lnSpc>
                <a:spcPts val="2399"/>
              </a:lnSpc>
            </a:pPr>
            <a:endParaRPr lang="en-GB" sz="2400" spc="-59" dirty="0">
              <a:solidFill>
                <a:srgbClr val="1B1B1B"/>
              </a:solidFill>
              <a:latin typeface="Arial"/>
              <a:ea typeface="Arial"/>
              <a:cs typeface="Arial"/>
              <a:sym typeface="Arial"/>
            </a:endParaRPr>
          </a:p>
          <a:p>
            <a:pPr algn="l">
              <a:lnSpc>
                <a:spcPts val="2399"/>
              </a:lnSpc>
            </a:pPr>
            <a:endParaRPr lang="en-US" sz="1999" spc="-59" dirty="0">
              <a:solidFill>
                <a:srgbClr val="1B1B1B"/>
              </a:solidFill>
              <a:latin typeface="Arial"/>
              <a:ea typeface="Arial"/>
              <a:cs typeface="Arial"/>
              <a:sym typeface="Arial"/>
            </a:endParaRPr>
          </a:p>
        </p:txBody>
      </p:sp>
      <p:sp>
        <p:nvSpPr>
          <p:cNvPr id="5" name="Slide Number Placeholder 4">
            <a:extLst>
              <a:ext uri="{FF2B5EF4-FFF2-40B4-BE49-F238E27FC236}">
                <a16:creationId xmlns:a16="http://schemas.microsoft.com/office/drawing/2014/main" id="{B3A78C3B-0AC6-95A9-BA64-84A8AFB75041}"/>
              </a:ext>
            </a:extLst>
          </p:cNvPr>
          <p:cNvSpPr>
            <a:spLocks noGrp="1"/>
          </p:cNvSpPr>
          <p:nvPr>
            <p:ph type="sldNum" sz="quarter" idx="12"/>
          </p:nvPr>
        </p:nvSpPr>
        <p:spPr/>
        <p:txBody>
          <a:bodyPr/>
          <a:lstStyle/>
          <a:p>
            <a:fld id="{B6F15528-21DE-4FAA-801E-634DDDAF4B2B}" type="slidenum">
              <a:rPr lang="en-US" smtClean="0"/>
              <a:pPr/>
              <a:t>11</a:t>
            </a:fld>
            <a:endParaRPr 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EXCLUDEHIDDENSLIDES" val="False"/>
  <p:tag name="NUMBEROFPAGES" val="1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3741da7a-79c1-417c-b408-16c0bfe99fca}" enabled="1" method="Standard" siteId="{1e355c04-e0a4-42ed-8e2d-7351591f0ef1}" contentBits="0" removed="0"/>
</clbl:labelList>
</file>

<file path=docProps/app.xml><?xml version="1.0" encoding="utf-8"?>
<Properties xmlns="http://schemas.openxmlformats.org/officeDocument/2006/extended-properties" xmlns:vt="http://schemas.openxmlformats.org/officeDocument/2006/docPropsVTypes">
  <TotalTime>0</TotalTime>
  <Words>2533</Words>
  <Application>Microsoft Office PowerPoint</Application>
  <PresentationFormat>Custom</PresentationFormat>
  <Paragraphs>173</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Aptos</vt:lpstr>
      <vt:lpstr>Arial Bold Italics</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ioan roman</cp:lastModifiedBy>
  <cp:revision>1</cp:revision>
  <dcterms:created xsi:type="dcterms:W3CDTF">2025-06-03T07:49:30Z</dcterms:created>
  <dcterms:modified xsi:type="dcterms:W3CDTF">2025-06-09T22:10:37Z</dcterms:modified>
  <dc:identifier/>
</cp:coreProperties>
</file>