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60" r:id="rId4"/>
    <p:sldId id="262" r:id="rId5"/>
    <p:sldId id="258" r:id="rId6"/>
    <p:sldId id="259" r:id="rId7"/>
    <p:sldId id="261"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37B617-749D-403A-AFAC-06D30E93E8D5}" v="1242" dt="2023-10-29T18:37:52.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ith Mackeen (2004031)" userId="S::2004031@student.uwtsd.ac.uk::f1c2cae4-1300-4322-bb60-8e65fc60b7cc" providerId="AD" clId="Web-{5437B617-749D-403A-AFAC-06D30E93E8D5}"/>
    <pc:docChg chg="addSld delSld modSld addMainMaster delMainMaster">
      <pc:chgData name="Faith Mackeen (2004031)" userId="S::2004031@student.uwtsd.ac.uk::f1c2cae4-1300-4322-bb60-8e65fc60b7cc" providerId="AD" clId="Web-{5437B617-749D-403A-AFAC-06D30E93E8D5}" dt="2023-10-29T18:38:21.609" v="1205"/>
      <pc:docMkLst>
        <pc:docMk/>
      </pc:docMkLst>
      <pc:sldChg chg="addSp modSp mod setBg modClrScheme chgLayout">
        <pc:chgData name="Faith Mackeen (2004031)" userId="S::2004031@student.uwtsd.ac.uk::f1c2cae4-1300-4322-bb60-8e65fc60b7cc" providerId="AD" clId="Web-{5437B617-749D-403A-AFAC-06D30E93E8D5}" dt="2023-10-29T17:45:16.838" v="21" actId="20577"/>
        <pc:sldMkLst>
          <pc:docMk/>
          <pc:sldMk cId="109857222" sldId="256"/>
        </pc:sldMkLst>
        <pc:spChg chg="mod">
          <ac:chgData name="Faith Mackeen (2004031)" userId="S::2004031@student.uwtsd.ac.uk::f1c2cae4-1300-4322-bb60-8e65fc60b7cc" providerId="AD" clId="Web-{5437B617-749D-403A-AFAC-06D30E93E8D5}" dt="2023-10-29T17:45:16.838" v="21" actId="20577"/>
          <ac:spMkLst>
            <pc:docMk/>
            <pc:sldMk cId="109857222" sldId="256"/>
            <ac:spMk id="2" creationId="{00000000-0000-0000-0000-000000000000}"/>
          </ac:spMkLst>
        </pc:spChg>
        <pc:spChg chg="mod">
          <ac:chgData name="Faith Mackeen (2004031)" userId="S::2004031@student.uwtsd.ac.uk::f1c2cae4-1300-4322-bb60-8e65fc60b7cc" providerId="AD" clId="Web-{5437B617-749D-403A-AFAC-06D30E93E8D5}" dt="2023-10-29T17:45:04.025" v="14" actId="20577"/>
          <ac:spMkLst>
            <pc:docMk/>
            <pc:sldMk cId="109857222" sldId="256"/>
            <ac:spMk id="3" creationId="{00000000-0000-0000-0000-000000000000}"/>
          </ac:spMkLst>
        </pc:spChg>
        <pc:spChg chg="add">
          <ac:chgData name="Faith Mackeen (2004031)" userId="S::2004031@student.uwtsd.ac.uk::f1c2cae4-1300-4322-bb60-8e65fc60b7cc" providerId="AD" clId="Web-{5437B617-749D-403A-AFAC-06D30E93E8D5}" dt="2023-10-29T17:44:48.462" v="0"/>
          <ac:spMkLst>
            <pc:docMk/>
            <pc:sldMk cId="109857222" sldId="256"/>
            <ac:spMk id="9" creationId="{8F626F98-F213-4034-8836-88A71501D0F0}"/>
          </ac:spMkLst>
        </pc:spChg>
        <pc:spChg chg="add">
          <ac:chgData name="Faith Mackeen (2004031)" userId="S::2004031@student.uwtsd.ac.uk::f1c2cae4-1300-4322-bb60-8e65fc60b7cc" providerId="AD" clId="Web-{5437B617-749D-403A-AFAC-06D30E93E8D5}" dt="2023-10-29T17:44:48.462" v="0"/>
          <ac:spMkLst>
            <pc:docMk/>
            <pc:sldMk cId="109857222" sldId="256"/>
            <ac:spMk id="11" creationId="{6B3DAACF-D844-4480-94BE-2DE00ABEEB13}"/>
          </ac:spMkLst>
        </pc:spChg>
        <pc:picChg chg="add">
          <ac:chgData name="Faith Mackeen (2004031)" userId="S::2004031@student.uwtsd.ac.uk::f1c2cae4-1300-4322-bb60-8e65fc60b7cc" providerId="AD" clId="Web-{5437B617-749D-403A-AFAC-06D30E93E8D5}" dt="2023-10-29T17:44:48.462" v="0"/>
          <ac:picMkLst>
            <pc:docMk/>
            <pc:sldMk cId="109857222" sldId="256"/>
            <ac:picMk id="4" creationId="{22766290-1860-305E-2501-C27B7DE0A02D}"/>
          </ac:picMkLst>
        </pc:picChg>
      </pc:sldChg>
      <pc:sldChg chg="addSp modSp new">
        <pc:chgData name="Faith Mackeen (2004031)" userId="S::2004031@student.uwtsd.ac.uk::f1c2cae4-1300-4322-bb60-8e65fc60b7cc" providerId="AD" clId="Web-{5437B617-749D-403A-AFAC-06D30E93E8D5}" dt="2023-10-29T18:01:47.592" v="171" actId="20577"/>
        <pc:sldMkLst>
          <pc:docMk/>
          <pc:sldMk cId="2687782845" sldId="257"/>
        </pc:sldMkLst>
        <pc:spChg chg="mod">
          <ac:chgData name="Faith Mackeen (2004031)" userId="S::2004031@student.uwtsd.ac.uk::f1c2cae4-1300-4322-bb60-8e65fc60b7cc" providerId="AD" clId="Web-{5437B617-749D-403A-AFAC-06D30E93E8D5}" dt="2023-10-29T17:54:55.749" v="122"/>
          <ac:spMkLst>
            <pc:docMk/>
            <pc:sldMk cId="2687782845" sldId="257"/>
            <ac:spMk id="2" creationId="{4C46B8A2-3FAF-08C0-F73A-B1479B49F085}"/>
          </ac:spMkLst>
        </pc:spChg>
        <pc:spChg chg="mod ord">
          <ac:chgData name="Faith Mackeen (2004031)" userId="S::2004031@student.uwtsd.ac.uk::f1c2cae4-1300-4322-bb60-8e65fc60b7cc" providerId="AD" clId="Web-{5437B617-749D-403A-AFAC-06D30E93E8D5}" dt="2023-10-29T18:01:47.592" v="171" actId="20577"/>
          <ac:spMkLst>
            <pc:docMk/>
            <pc:sldMk cId="2687782845" sldId="257"/>
            <ac:spMk id="3" creationId="{C2A0809E-D986-9567-B184-E35454BA3AD1}"/>
          </ac:spMkLst>
        </pc:spChg>
        <pc:spChg chg="add mod">
          <ac:chgData name="Faith Mackeen (2004031)" userId="S::2004031@student.uwtsd.ac.uk::f1c2cae4-1300-4322-bb60-8e65fc60b7cc" providerId="AD" clId="Web-{5437B617-749D-403A-AFAC-06D30E93E8D5}" dt="2023-10-29T17:59:02.243" v="147" actId="20577"/>
          <ac:spMkLst>
            <pc:docMk/>
            <pc:sldMk cId="2687782845" sldId="257"/>
            <ac:spMk id="5" creationId="{512CD026-915D-4301-88D1-7783D30E1AB0}"/>
          </ac:spMkLst>
        </pc:spChg>
        <pc:spChg chg="add mod">
          <ac:chgData name="Faith Mackeen (2004031)" userId="S::2004031@student.uwtsd.ac.uk::f1c2cae4-1300-4322-bb60-8e65fc60b7cc" providerId="AD" clId="Web-{5437B617-749D-403A-AFAC-06D30E93E8D5}" dt="2023-10-29T17:54:55.749" v="123"/>
          <ac:spMkLst>
            <pc:docMk/>
            <pc:sldMk cId="2687782845" sldId="257"/>
            <ac:spMk id="9" creationId="{7A9EDE29-E0C6-4D46-9E25-79324E6DF5DA}"/>
          </ac:spMkLst>
        </pc:spChg>
        <pc:spChg chg="add mod">
          <ac:chgData name="Faith Mackeen (2004031)" userId="S::2004031@student.uwtsd.ac.uk::f1c2cae4-1300-4322-bb60-8e65fc60b7cc" providerId="AD" clId="Web-{5437B617-749D-403A-AFAC-06D30E93E8D5}" dt="2023-10-29T17:54:55.749" v="123"/>
          <ac:spMkLst>
            <pc:docMk/>
            <pc:sldMk cId="2687782845" sldId="257"/>
            <ac:spMk id="11" creationId="{FC4315EF-4DA4-4F53-AD57-9AEA11A06741}"/>
          </ac:spMkLst>
        </pc:spChg>
        <pc:spChg chg="add mod">
          <ac:chgData name="Faith Mackeen (2004031)" userId="S::2004031@student.uwtsd.ac.uk::f1c2cae4-1300-4322-bb60-8e65fc60b7cc" providerId="AD" clId="Web-{5437B617-749D-403A-AFAC-06D30E93E8D5}" dt="2023-10-29T17:54:55.749" v="123"/>
          <ac:spMkLst>
            <pc:docMk/>
            <pc:sldMk cId="2687782845" sldId="257"/>
            <ac:spMk id="13" creationId="{F664BE16-65FE-4E58-BF5C-475E8F8EA464}"/>
          </ac:spMkLst>
        </pc:spChg>
        <pc:picChg chg="add mod ord">
          <ac:chgData name="Faith Mackeen (2004031)" userId="S::2004031@student.uwtsd.ac.uk::f1c2cae4-1300-4322-bb60-8e65fc60b7cc" providerId="AD" clId="Web-{5437B617-749D-403A-AFAC-06D30E93E8D5}" dt="2023-10-29T17:54:55.749" v="123"/>
          <ac:picMkLst>
            <pc:docMk/>
            <pc:sldMk cId="2687782845" sldId="257"/>
            <ac:picMk id="4" creationId="{59F66506-438F-2CF8-3276-E7979BA5FC0A}"/>
          </ac:picMkLst>
        </pc:picChg>
      </pc:sldChg>
      <pc:sldChg chg="addSp delSp new del">
        <pc:chgData name="Faith Mackeen (2004031)" userId="S::2004031@student.uwtsd.ac.uk::f1c2cae4-1300-4322-bb60-8e65fc60b7cc" providerId="AD" clId="Web-{5437B617-749D-403A-AFAC-06D30E93E8D5}" dt="2023-10-29T17:45:47.808" v="26"/>
        <pc:sldMkLst>
          <pc:docMk/>
          <pc:sldMk cId="3586089283" sldId="257"/>
        </pc:sldMkLst>
        <pc:spChg chg="add del">
          <ac:chgData name="Faith Mackeen (2004031)" userId="S::2004031@student.uwtsd.ac.uk::f1c2cae4-1300-4322-bb60-8e65fc60b7cc" providerId="AD" clId="Web-{5437B617-749D-403A-AFAC-06D30E93E8D5}" dt="2023-10-29T17:45:40.526" v="25"/>
          <ac:spMkLst>
            <pc:docMk/>
            <pc:sldMk cId="3586089283" sldId="257"/>
            <ac:spMk id="2" creationId="{0653C4B3-D1C1-0402-472A-095C63947D6A}"/>
          </ac:spMkLst>
        </pc:spChg>
        <pc:spChg chg="add del">
          <ac:chgData name="Faith Mackeen (2004031)" userId="S::2004031@student.uwtsd.ac.uk::f1c2cae4-1300-4322-bb60-8e65fc60b7cc" providerId="AD" clId="Web-{5437B617-749D-403A-AFAC-06D30E93E8D5}" dt="2023-10-29T17:45:40.526" v="25"/>
          <ac:spMkLst>
            <pc:docMk/>
            <pc:sldMk cId="3586089283" sldId="257"/>
            <ac:spMk id="3" creationId="{A606D6B2-EE1B-D30E-57B3-705C6977EEB9}"/>
          </ac:spMkLst>
        </pc:spChg>
        <pc:spChg chg="add del">
          <ac:chgData name="Faith Mackeen (2004031)" userId="S::2004031@student.uwtsd.ac.uk::f1c2cae4-1300-4322-bb60-8e65fc60b7cc" providerId="AD" clId="Web-{5437B617-749D-403A-AFAC-06D30E93E8D5}" dt="2023-10-29T17:45:40.511" v="24"/>
          <ac:spMkLst>
            <pc:docMk/>
            <pc:sldMk cId="3586089283" sldId="257"/>
            <ac:spMk id="8" creationId="{DB0349C6-40E7-4680-A2C8-E84BC0141BB0}"/>
          </ac:spMkLst>
        </pc:spChg>
        <pc:spChg chg="add del">
          <ac:chgData name="Faith Mackeen (2004031)" userId="S::2004031@student.uwtsd.ac.uk::f1c2cae4-1300-4322-bb60-8e65fc60b7cc" providerId="AD" clId="Web-{5437B617-749D-403A-AFAC-06D30E93E8D5}" dt="2023-10-29T17:45:40.511" v="24"/>
          <ac:spMkLst>
            <pc:docMk/>
            <pc:sldMk cId="3586089283" sldId="257"/>
            <ac:spMk id="10" creationId="{0DB0A489-2D8B-4649-B9B6-69A8556DBCB9}"/>
          </ac:spMkLst>
        </pc:spChg>
        <pc:spChg chg="add del">
          <ac:chgData name="Faith Mackeen (2004031)" userId="S::2004031@student.uwtsd.ac.uk::f1c2cae4-1300-4322-bb60-8e65fc60b7cc" providerId="AD" clId="Web-{5437B617-749D-403A-AFAC-06D30E93E8D5}" dt="2023-10-29T17:45:40.511" v="24"/>
          <ac:spMkLst>
            <pc:docMk/>
            <pc:sldMk cId="3586089283" sldId="257"/>
            <ac:spMk id="12" creationId="{CC63051D-9630-4A68-807F-FA825E6B7392}"/>
          </ac:spMkLst>
        </pc:spChg>
        <pc:spChg chg="add del">
          <ac:chgData name="Faith Mackeen (2004031)" userId="S::2004031@student.uwtsd.ac.uk::f1c2cae4-1300-4322-bb60-8e65fc60b7cc" providerId="AD" clId="Web-{5437B617-749D-403A-AFAC-06D30E93E8D5}" dt="2023-10-29T17:45:40.511" v="24"/>
          <ac:spMkLst>
            <pc:docMk/>
            <pc:sldMk cId="3586089283" sldId="257"/>
            <ac:spMk id="14" creationId="{A4B20435-2D65-4C61-926E-4E9E142D6321}"/>
          </ac:spMkLst>
        </pc:spChg>
        <pc:spChg chg="add del">
          <ac:chgData name="Faith Mackeen (2004031)" userId="S::2004031@student.uwtsd.ac.uk::f1c2cae4-1300-4322-bb60-8e65fc60b7cc" providerId="AD" clId="Web-{5437B617-749D-403A-AFAC-06D30E93E8D5}" dt="2023-10-29T17:45:40.511" v="24"/>
          <ac:spMkLst>
            <pc:docMk/>
            <pc:sldMk cId="3586089283" sldId="257"/>
            <ac:spMk id="16" creationId="{D17D7EA4-02EF-4F44-AC63-465DB894E157}"/>
          </ac:spMkLst>
        </pc:spChg>
        <pc:spChg chg="add">
          <ac:chgData name="Faith Mackeen (2004031)" userId="S::2004031@student.uwtsd.ac.uk::f1c2cae4-1300-4322-bb60-8e65fc60b7cc" providerId="AD" clId="Web-{5437B617-749D-403A-AFAC-06D30E93E8D5}" dt="2023-10-29T17:45:40.526" v="25"/>
          <ac:spMkLst>
            <pc:docMk/>
            <pc:sldMk cId="3586089283" sldId="257"/>
            <ac:spMk id="18" creationId="{DB0349C6-40E7-4680-A2C8-E84BC0141BB0}"/>
          </ac:spMkLst>
        </pc:spChg>
        <pc:spChg chg="add">
          <ac:chgData name="Faith Mackeen (2004031)" userId="S::2004031@student.uwtsd.ac.uk::f1c2cae4-1300-4322-bb60-8e65fc60b7cc" providerId="AD" clId="Web-{5437B617-749D-403A-AFAC-06D30E93E8D5}" dt="2023-10-29T17:45:40.526" v="25"/>
          <ac:spMkLst>
            <pc:docMk/>
            <pc:sldMk cId="3586089283" sldId="257"/>
            <ac:spMk id="19" creationId="{73324422-CF4E-454F-99DE-D96F941BB7D2}"/>
          </ac:spMkLst>
        </pc:spChg>
        <pc:spChg chg="add">
          <ac:chgData name="Faith Mackeen (2004031)" userId="S::2004031@student.uwtsd.ac.uk::f1c2cae4-1300-4322-bb60-8e65fc60b7cc" providerId="AD" clId="Web-{5437B617-749D-403A-AFAC-06D30E93E8D5}" dt="2023-10-29T17:45:40.526" v="25"/>
          <ac:spMkLst>
            <pc:docMk/>
            <pc:sldMk cId="3586089283" sldId="257"/>
            <ac:spMk id="20" creationId="{CC63051D-9630-4A68-807F-FA825E6B7392}"/>
          </ac:spMkLst>
        </pc:spChg>
        <pc:spChg chg="add">
          <ac:chgData name="Faith Mackeen (2004031)" userId="S::2004031@student.uwtsd.ac.uk::f1c2cae4-1300-4322-bb60-8e65fc60b7cc" providerId="AD" clId="Web-{5437B617-749D-403A-AFAC-06D30E93E8D5}" dt="2023-10-29T17:45:40.526" v="25"/>
          <ac:spMkLst>
            <pc:docMk/>
            <pc:sldMk cId="3586089283" sldId="257"/>
            <ac:spMk id="21" creationId="{41891D47-099C-4FFE-90DE-FE9343855A43}"/>
          </ac:spMkLst>
        </pc:spChg>
        <pc:spChg chg="add">
          <ac:chgData name="Faith Mackeen (2004031)" userId="S::2004031@student.uwtsd.ac.uk::f1c2cae4-1300-4322-bb60-8e65fc60b7cc" providerId="AD" clId="Web-{5437B617-749D-403A-AFAC-06D30E93E8D5}" dt="2023-10-29T17:45:40.526" v="25"/>
          <ac:spMkLst>
            <pc:docMk/>
            <pc:sldMk cId="3586089283" sldId="257"/>
            <ac:spMk id="22" creationId="{A346B25A-FBC4-4A62-822D-255F8F0F014B}"/>
          </ac:spMkLst>
        </pc:spChg>
      </pc:sldChg>
      <pc:sldChg chg="modSp new">
        <pc:chgData name="Faith Mackeen (2004031)" userId="S::2004031@student.uwtsd.ac.uk::f1c2cae4-1300-4322-bb60-8e65fc60b7cc" providerId="AD" clId="Web-{5437B617-749D-403A-AFAC-06D30E93E8D5}" dt="2023-10-29T18:11:34.645" v="381" actId="20577"/>
        <pc:sldMkLst>
          <pc:docMk/>
          <pc:sldMk cId="628884531" sldId="258"/>
        </pc:sldMkLst>
        <pc:spChg chg="mod">
          <ac:chgData name="Faith Mackeen (2004031)" userId="S::2004031@student.uwtsd.ac.uk::f1c2cae4-1300-4322-bb60-8e65fc60b7cc" providerId="AD" clId="Web-{5437B617-749D-403A-AFAC-06D30E93E8D5}" dt="2023-10-29T18:01:53.671" v="173" actId="20577"/>
          <ac:spMkLst>
            <pc:docMk/>
            <pc:sldMk cId="628884531" sldId="258"/>
            <ac:spMk id="2" creationId="{E48B3CB8-F3AD-9920-0C70-97F58374FB5E}"/>
          </ac:spMkLst>
        </pc:spChg>
        <pc:spChg chg="mod">
          <ac:chgData name="Faith Mackeen (2004031)" userId="S::2004031@student.uwtsd.ac.uk::f1c2cae4-1300-4322-bb60-8e65fc60b7cc" providerId="AD" clId="Web-{5437B617-749D-403A-AFAC-06D30E93E8D5}" dt="2023-10-29T18:11:34.645" v="381" actId="20577"/>
          <ac:spMkLst>
            <pc:docMk/>
            <pc:sldMk cId="628884531" sldId="258"/>
            <ac:spMk id="3" creationId="{78211128-F91F-4B35-6513-1E2D4E5F7B6C}"/>
          </ac:spMkLst>
        </pc:spChg>
      </pc:sldChg>
      <pc:sldChg chg="addSp modSp new">
        <pc:chgData name="Faith Mackeen (2004031)" userId="S::2004031@student.uwtsd.ac.uk::f1c2cae4-1300-4322-bb60-8e65fc60b7cc" providerId="AD" clId="Web-{5437B617-749D-403A-AFAC-06D30E93E8D5}" dt="2023-10-29T18:36:48.153" v="1178" actId="20577"/>
        <pc:sldMkLst>
          <pc:docMk/>
          <pc:sldMk cId="3916332940" sldId="259"/>
        </pc:sldMkLst>
        <pc:spChg chg="mod">
          <ac:chgData name="Faith Mackeen (2004031)" userId="S::2004031@student.uwtsd.ac.uk::f1c2cae4-1300-4322-bb60-8e65fc60b7cc" providerId="AD" clId="Web-{5437B617-749D-403A-AFAC-06D30E93E8D5}" dt="2023-10-29T18:35:06.055" v="1157"/>
          <ac:spMkLst>
            <pc:docMk/>
            <pc:sldMk cId="3916332940" sldId="259"/>
            <ac:spMk id="2" creationId="{E9363E10-46BD-5755-DF10-771CD988B851}"/>
          </ac:spMkLst>
        </pc:spChg>
        <pc:spChg chg="mod ord">
          <ac:chgData name="Faith Mackeen (2004031)" userId="S::2004031@student.uwtsd.ac.uk::f1c2cae4-1300-4322-bb60-8e65fc60b7cc" providerId="AD" clId="Web-{5437B617-749D-403A-AFAC-06D30E93E8D5}" dt="2023-10-29T18:36:48.153" v="1178" actId="20577"/>
          <ac:spMkLst>
            <pc:docMk/>
            <pc:sldMk cId="3916332940" sldId="259"/>
            <ac:spMk id="3" creationId="{F4664FB6-65BE-588E-C10B-ABA24F7BA3BB}"/>
          </ac:spMkLst>
        </pc:spChg>
        <pc:spChg chg="add">
          <ac:chgData name="Faith Mackeen (2004031)" userId="S::2004031@student.uwtsd.ac.uk::f1c2cae4-1300-4322-bb60-8e65fc60b7cc" providerId="AD" clId="Web-{5437B617-749D-403A-AFAC-06D30E93E8D5}" dt="2023-10-29T18:35:06.055" v="1157"/>
          <ac:spMkLst>
            <pc:docMk/>
            <pc:sldMk cId="3916332940" sldId="259"/>
            <ac:spMk id="9" creationId="{FE384373-EAE6-4D7A-8B9D-E008AD900DCF}"/>
          </ac:spMkLst>
        </pc:spChg>
        <pc:spChg chg="add">
          <ac:chgData name="Faith Mackeen (2004031)" userId="S::2004031@student.uwtsd.ac.uk::f1c2cae4-1300-4322-bb60-8e65fc60b7cc" providerId="AD" clId="Web-{5437B617-749D-403A-AFAC-06D30E93E8D5}" dt="2023-10-29T18:35:06.055" v="1157"/>
          <ac:spMkLst>
            <pc:docMk/>
            <pc:sldMk cId="3916332940" sldId="259"/>
            <ac:spMk id="11" creationId="{D73A9451-6C04-4EAB-BE98-3DBFDE9ACCEA}"/>
          </ac:spMkLst>
        </pc:spChg>
        <pc:spChg chg="add">
          <ac:chgData name="Faith Mackeen (2004031)" userId="S::2004031@student.uwtsd.ac.uk::f1c2cae4-1300-4322-bb60-8e65fc60b7cc" providerId="AD" clId="Web-{5437B617-749D-403A-AFAC-06D30E93E8D5}" dt="2023-10-29T18:35:06.055" v="1157"/>
          <ac:spMkLst>
            <pc:docMk/>
            <pc:sldMk cId="3916332940" sldId="259"/>
            <ac:spMk id="13" creationId="{AB7ADB87-B7F5-45DE-813F-07A35900A74C}"/>
          </ac:spMkLst>
        </pc:spChg>
        <pc:picChg chg="add mod">
          <ac:chgData name="Faith Mackeen (2004031)" userId="S::2004031@student.uwtsd.ac.uk::f1c2cae4-1300-4322-bb60-8e65fc60b7cc" providerId="AD" clId="Web-{5437B617-749D-403A-AFAC-06D30E93E8D5}" dt="2023-10-29T18:35:06.055" v="1157"/>
          <ac:picMkLst>
            <pc:docMk/>
            <pc:sldMk cId="3916332940" sldId="259"/>
            <ac:picMk id="4" creationId="{BA9B68D8-6611-43F0-58AF-0202E2B6275F}"/>
          </ac:picMkLst>
        </pc:picChg>
      </pc:sldChg>
      <pc:sldChg chg="modSp new">
        <pc:chgData name="Faith Mackeen (2004031)" userId="S::2004031@student.uwtsd.ac.uk::f1c2cae4-1300-4322-bb60-8e65fc60b7cc" providerId="AD" clId="Web-{5437B617-749D-403A-AFAC-06D30E93E8D5}" dt="2023-10-29T18:21:03.743" v="657" actId="20577"/>
        <pc:sldMkLst>
          <pc:docMk/>
          <pc:sldMk cId="48172753" sldId="260"/>
        </pc:sldMkLst>
        <pc:spChg chg="mod">
          <ac:chgData name="Faith Mackeen (2004031)" userId="S::2004031@student.uwtsd.ac.uk::f1c2cae4-1300-4322-bb60-8e65fc60b7cc" providerId="AD" clId="Web-{5437B617-749D-403A-AFAC-06D30E93E8D5}" dt="2023-10-29T18:13:41.852" v="406" actId="20577"/>
          <ac:spMkLst>
            <pc:docMk/>
            <pc:sldMk cId="48172753" sldId="260"/>
            <ac:spMk id="2" creationId="{9A2382DC-9C6A-5FF9-E444-1384523A67A8}"/>
          </ac:spMkLst>
        </pc:spChg>
        <pc:spChg chg="mod">
          <ac:chgData name="Faith Mackeen (2004031)" userId="S::2004031@student.uwtsd.ac.uk::f1c2cae4-1300-4322-bb60-8e65fc60b7cc" providerId="AD" clId="Web-{5437B617-749D-403A-AFAC-06D30E93E8D5}" dt="2023-10-29T18:21:03.743" v="657" actId="20577"/>
          <ac:spMkLst>
            <pc:docMk/>
            <pc:sldMk cId="48172753" sldId="260"/>
            <ac:spMk id="3" creationId="{82620A3D-00A3-8699-73D8-985EF3D25C1E}"/>
          </ac:spMkLst>
        </pc:spChg>
      </pc:sldChg>
      <pc:sldChg chg="modSp new">
        <pc:chgData name="Faith Mackeen (2004031)" userId="S::2004031@student.uwtsd.ac.uk::f1c2cae4-1300-4322-bb60-8e65fc60b7cc" providerId="AD" clId="Web-{5437B617-749D-403A-AFAC-06D30E93E8D5}" dt="2023-10-29T18:31:17.562" v="1038" actId="20577"/>
        <pc:sldMkLst>
          <pc:docMk/>
          <pc:sldMk cId="3508326931" sldId="261"/>
        </pc:sldMkLst>
        <pc:spChg chg="mod">
          <ac:chgData name="Faith Mackeen (2004031)" userId="S::2004031@student.uwtsd.ac.uk::f1c2cae4-1300-4322-bb60-8e65fc60b7cc" providerId="AD" clId="Web-{5437B617-749D-403A-AFAC-06D30E93E8D5}" dt="2023-10-29T18:31:17.562" v="1038" actId="20577"/>
          <ac:spMkLst>
            <pc:docMk/>
            <pc:sldMk cId="3508326931" sldId="261"/>
            <ac:spMk id="2" creationId="{C7EC6566-2CF2-10C9-DCC3-F3A441CE394F}"/>
          </ac:spMkLst>
        </pc:spChg>
        <pc:spChg chg="mod">
          <ac:chgData name="Faith Mackeen (2004031)" userId="S::2004031@student.uwtsd.ac.uk::f1c2cae4-1300-4322-bb60-8e65fc60b7cc" providerId="AD" clId="Web-{5437B617-749D-403A-AFAC-06D30E93E8D5}" dt="2023-10-29T18:26:21.583" v="818" actId="20577"/>
          <ac:spMkLst>
            <pc:docMk/>
            <pc:sldMk cId="3508326931" sldId="261"/>
            <ac:spMk id="3" creationId="{8BA9A6A0-8CFF-DC88-3274-1716A6FE5DFE}"/>
          </ac:spMkLst>
        </pc:spChg>
      </pc:sldChg>
      <pc:sldChg chg="addSp modSp new">
        <pc:chgData name="Faith Mackeen (2004031)" userId="S::2004031@student.uwtsd.ac.uk::f1c2cae4-1300-4322-bb60-8e65fc60b7cc" providerId="AD" clId="Web-{5437B617-749D-403A-AFAC-06D30E93E8D5}" dt="2023-10-29T18:38:21.609" v="1205"/>
        <pc:sldMkLst>
          <pc:docMk/>
          <pc:sldMk cId="2518334078" sldId="262"/>
        </pc:sldMkLst>
        <pc:spChg chg="mod">
          <ac:chgData name="Faith Mackeen (2004031)" userId="S::2004031@student.uwtsd.ac.uk::f1c2cae4-1300-4322-bb60-8e65fc60b7cc" providerId="AD" clId="Web-{5437B617-749D-403A-AFAC-06D30E93E8D5}" dt="2023-10-29T18:38:21.609" v="1205"/>
          <ac:spMkLst>
            <pc:docMk/>
            <pc:sldMk cId="2518334078" sldId="262"/>
            <ac:spMk id="2" creationId="{1811B6CA-4806-A769-F747-DEC6B58C338E}"/>
          </ac:spMkLst>
        </pc:spChg>
        <pc:spChg chg="mod">
          <ac:chgData name="Faith Mackeen (2004031)" userId="S::2004031@student.uwtsd.ac.uk::f1c2cae4-1300-4322-bb60-8e65fc60b7cc" providerId="AD" clId="Web-{5437B617-749D-403A-AFAC-06D30E93E8D5}" dt="2023-10-29T18:38:21.609" v="1205"/>
          <ac:spMkLst>
            <pc:docMk/>
            <pc:sldMk cId="2518334078" sldId="262"/>
            <ac:spMk id="3" creationId="{90740245-A6F3-4F2E-0536-6787EDCCD40D}"/>
          </ac:spMkLst>
        </pc:spChg>
        <pc:spChg chg="add">
          <ac:chgData name="Faith Mackeen (2004031)" userId="S::2004031@student.uwtsd.ac.uk::f1c2cae4-1300-4322-bb60-8e65fc60b7cc" providerId="AD" clId="Web-{5437B617-749D-403A-AFAC-06D30E93E8D5}" dt="2023-10-29T18:38:21.609" v="1205"/>
          <ac:spMkLst>
            <pc:docMk/>
            <pc:sldMk cId="2518334078" sldId="262"/>
            <ac:spMk id="8" creationId="{C9130FF3-5EDB-40FB-9DCA-90BEB3D5DF23}"/>
          </ac:spMkLst>
        </pc:spChg>
        <pc:spChg chg="add">
          <ac:chgData name="Faith Mackeen (2004031)" userId="S::2004031@student.uwtsd.ac.uk::f1c2cae4-1300-4322-bb60-8e65fc60b7cc" providerId="AD" clId="Web-{5437B617-749D-403A-AFAC-06D30E93E8D5}" dt="2023-10-29T18:38:21.609" v="1205"/>
          <ac:spMkLst>
            <pc:docMk/>
            <pc:sldMk cId="2518334078" sldId="262"/>
            <ac:spMk id="10" creationId="{55B39C46-506D-44D7-AEB8-EF349EE51736}"/>
          </ac:spMkLst>
        </pc:spChg>
        <pc:spChg chg="add">
          <ac:chgData name="Faith Mackeen (2004031)" userId="S::2004031@student.uwtsd.ac.uk::f1c2cae4-1300-4322-bb60-8e65fc60b7cc" providerId="AD" clId="Web-{5437B617-749D-403A-AFAC-06D30E93E8D5}" dt="2023-10-29T18:38:21.609" v="1205"/>
          <ac:spMkLst>
            <pc:docMk/>
            <pc:sldMk cId="2518334078" sldId="262"/>
            <ac:spMk id="12" creationId="{52768403-B88C-4BF4-9D44-D8688719AE08}"/>
          </ac:spMkLst>
        </pc:spChg>
      </pc:sldChg>
      <pc:sldChg chg="modSp new">
        <pc:chgData name="Faith Mackeen (2004031)" userId="S::2004031@student.uwtsd.ac.uk::f1c2cae4-1300-4322-bb60-8e65fc60b7cc" providerId="AD" clId="Web-{5437B617-749D-403A-AFAC-06D30E93E8D5}" dt="2023-10-29T18:37:48.733" v="1204" actId="20577"/>
        <pc:sldMkLst>
          <pc:docMk/>
          <pc:sldMk cId="1942885396" sldId="263"/>
        </pc:sldMkLst>
        <pc:spChg chg="mod">
          <ac:chgData name="Faith Mackeen (2004031)" userId="S::2004031@student.uwtsd.ac.uk::f1c2cae4-1300-4322-bb60-8e65fc60b7cc" providerId="AD" clId="Web-{5437B617-749D-403A-AFAC-06D30E93E8D5}" dt="2023-10-29T18:31:34.188" v="1051" actId="20577"/>
          <ac:spMkLst>
            <pc:docMk/>
            <pc:sldMk cId="1942885396" sldId="263"/>
            <ac:spMk id="2" creationId="{EA0D3BEA-F4AD-FC4D-F624-BA1B97182542}"/>
          </ac:spMkLst>
        </pc:spChg>
        <pc:spChg chg="mod">
          <ac:chgData name="Faith Mackeen (2004031)" userId="S::2004031@student.uwtsd.ac.uk::f1c2cae4-1300-4322-bb60-8e65fc60b7cc" providerId="AD" clId="Web-{5437B617-749D-403A-AFAC-06D30E93E8D5}" dt="2023-10-29T18:37:48.733" v="1204" actId="20577"/>
          <ac:spMkLst>
            <pc:docMk/>
            <pc:sldMk cId="1942885396" sldId="263"/>
            <ac:spMk id="3" creationId="{6226CA46-6C25-1C5B-10C8-23CC5692E953}"/>
          </ac:spMkLst>
        </pc:spChg>
      </pc:sldChg>
      <pc:sldMasterChg chg="del delSldLayout">
        <pc:chgData name="Faith Mackeen (2004031)" userId="S::2004031@student.uwtsd.ac.uk::f1c2cae4-1300-4322-bb60-8e65fc60b7cc" providerId="AD" clId="Web-{5437B617-749D-403A-AFAC-06D30E93E8D5}" dt="2023-10-29T17:44:48.462" v="0"/>
        <pc:sldMasterMkLst>
          <pc:docMk/>
          <pc:sldMasterMk cId="2460954070" sldId="2147483660"/>
        </pc:sldMasterMkLst>
        <pc:sldLayoutChg chg="del">
          <pc:chgData name="Faith Mackeen (2004031)" userId="S::2004031@student.uwtsd.ac.uk::f1c2cae4-1300-4322-bb60-8e65fc60b7cc" providerId="AD" clId="Web-{5437B617-749D-403A-AFAC-06D30E93E8D5}" dt="2023-10-29T17:44:48.462" v="0"/>
          <pc:sldLayoutMkLst>
            <pc:docMk/>
            <pc:sldMasterMk cId="2460954070" sldId="2147483660"/>
            <pc:sldLayoutMk cId="2385387890" sldId="2147483661"/>
          </pc:sldLayoutMkLst>
        </pc:sldLayoutChg>
        <pc:sldLayoutChg chg="del">
          <pc:chgData name="Faith Mackeen (2004031)" userId="S::2004031@student.uwtsd.ac.uk::f1c2cae4-1300-4322-bb60-8e65fc60b7cc" providerId="AD" clId="Web-{5437B617-749D-403A-AFAC-06D30E93E8D5}" dt="2023-10-29T17:44:48.462" v="0"/>
          <pc:sldLayoutMkLst>
            <pc:docMk/>
            <pc:sldMasterMk cId="2460954070" sldId="2147483660"/>
            <pc:sldLayoutMk cId="949138452" sldId="2147483662"/>
          </pc:sldLayoutMkLst>
        </pc:sldLayoutChg>
        <pc:sldLayoutChg chg="del">
          <pc:chgData name="Faith Mackeen (2004031)" userId="S::2004031@student.uwtsd.ac.uk::f1c2cae4-1300-4322-bb60-8e65fc60b7cc" providerId="AD" clId="Web-{5437B617-749D-403A-AFAC-06D30E93E8D5}" dt="2023-10-29T17:44:48.462" v="0"/>
          <pc:sldLayoutMkLst>
            <pc:docMk/>
            <pc:sldMasterMk cId="2460954070" sldId="2147483660"/>
            <pc:sldLayoutMk cId="2591524520" sldId="2147483663"/>
          </pc:sldLayoutMkLst>
        </pc:sldLayoutChg>
        <pc:sldLayoutChg chg="del">
          <pc:chgData name="Faith Mackeen (2004031)" userId="S::2004031@student.uwtsd.ac.uk::f1c2cae4-1300-4322-bb60-8e65fc60b7cc" providerId="AD" clId="Web-{5437B617-749D-403A-AFAC-06D30E93E8D5}" dt="2023-10-29T17:44:48.462" v="0"/>
          <pc:sldLayoutMkLst>
            <pc:docMk/>
            <pc:sldMasterMk cId="2460954070" sldId="2147483660"/>
            <pc:sldLayoutMk cId="1203092039" sldId="2147483664"/>
          </pc:sldLayoutMkLst>
        </pc:sldLayoutChg>
        <pc:sldLayoutChg chg="del">
          <pc:chgData name="Faith Mackeen (2004031)" userId="S::2004031@student.uwtsd.ac.uk::f1c2cae4-1300-4322-bb60-8e65fc60b7cc" providerId="AD" clId="Web-{5437B617-749D-403A-AFAC-06D30E93E8D5}" dt="2023-10-29T17:44:48.462" v="0"/>
          <pc:sldLayoutMkLst>
            <pc:docMk/>
            <pc:sldMasterMk cId="2460954070" sldId="2147483660"/>
            <pc:sldLayoutMk cId="3733172339" sldId="2147483665"/>
          </pc:sldLayoutMkLst>
        </pc:sldLayoutChg>
        <pc:sldLayoutChg chg="del">
          <pc:chgData name="Faith Mackeen (2004031)" userId="S::2004031@student.uwtsd.ac.uk::f1c2cae4-1300-4322-bb60-8e65fc60b7cc" providerId="AD" clId="Web-{5437B617-749D-403A-AFAC-06D30E93E8D5}" dt="2023-10-29T17:44:48.462" v="0"/>
          <pc:sldLayoutMkLst>
            <pc:docMk/>
            <pc:sldMasterMk cId="2460954070" sldId="2147483660"/>
            <pc:sldLayoutMk cId="3210312558" sldId="2147483666"/>
          </pc:sldLayoutMkLst>
        </pc:sldLayoutChg>
        <pc:sldLayoutChg chg="del">
          <pc:chgData name="Faith Mackeen (2004031)" userId="S::2004031@student.uwtsd.ac.uk::f1c2cae4-1300-4322-bb60-8e65fc60b7cc" providerId="AD" clId="Web-{5437B617-749D-403A-AFAC-06D30E93E8D5}" dt="2023-10-29T17:44:48.462" v="0"/>
          <pc:sldLayoutMkLst>
            <pc:docMk/>
            <pc:sldMasterMk cId="2460954070" sldId="2147483660"/>
            <pc:sldLayoutMk cId="3146388984" sldId="2147483667"/>
          </pc:sldLayoutMkLst>
        </pc:sldLayoutChg>
        <pc:sldLayoutChg chg="del">
          <pc:chgData name="Faith Mackeen (2004031)" userId="S::2004031@student.uwtsd.ac.uk::f1c2cae4-1300-4322-bb60-8e65fc60b7cc" providerId="AD" clId="Web-{5437B617-749D-403A-AFAC-06D30E93E8D5}" dt="2023-10-29T17:44:48.462" v="0"/>
          <pc:sldLayoutMkLst>
            <pc:docMk/>
            <pc:sldMasterMk cId="2460954070" sldId="2147483660"/>
            <pc:sldLayoutMk cId="3171841454" sldId="2147483668"/>
          </pc:sldLayoutMkLst>
        </pc:sldLayoutChg>
        <pc:sldLayoutChg chg="del">
          <pc:chgData name="Faith Mackeen (2004031)" userId="S::2004031@student.uwtsd.ac.uk::f1c2cae4-1300-4322-bb60-8e65fc60b7cc" providerId="AD" clId="Web-{5437B617-749D-403A-AFAC-06D30E93E8D5}" dt="2023-10-29T17:44:48.462" v="0"/>
          <pc:sldLayoutMkLst>
            <pc:docMk/>
            <pc:sldMasterMk cId="2460954070" sldId="2147483660"/>
            <pc:sldLayoutMk cId="1718958274" sldId="2147483669"/>
          </pc:sldLayoutMkLst>
        </pc:sldLayoutChg>
        <pc:sldLayoutChg chg="del">
          <pc:chgData name="Faith Mackeen (2004031)" userId="S::2004031@student.uwtsd.ac.uk::f1c2cae4-1300-4322-bb60-8e65fc60b7cc" providerId="AD" clId="Web-{5437B617-749D-403A-AFAC-06D30E93E8D5}" dt="2023-10-29T17:44:48.462" v="0"/>
          <pc:sldLayoutMkLst>
            <pc:docMk/>
            <pc:sldMasterMk cId="2460954070" sldId="2147483660"/>
            <pc:sldLayoutMk cId="2202905451" sldId="2147483670"/>
          </pc:sldLayoutMkLst>
        </pc:sldLayoutChg>
        <pc:sldLayoutChg chg="del">
          <pc:chgData name="Faith Mackeen (2004031)" userId="S::2004031@student.uwtsd.ac.uk::f1c2cae4-1300-4322-bb60-8e65fc60b7cc" providerId="AD" clId="Web-{5437B617-749D-403A-AFAC-06D30E93E8D5}" dt="2023-10-29T17:44:48.462" v="0"/>
          <pc:sldLayoutMkLst>
            <pc:docMk/>
            <pc:sldMasterMk cId="2460954070" sldId="2147483660"/>
            <pc:sldLayoutMk cId="3479445657" sldId="2147483671"/>
          </pc:sldLayoutMkLst>
        </pc:sldLayoutChg>
      </pc:sldMasterChg>
      <pc:sldMasterChg chg="add addSldLayout">
        <pc:chgData name="Faith Mackeen (2004031)" userId="S::2004031@student.uwtsd.ac.uk::f1c2cae4-1300-4322-bb60-8e65fc60b7cc" providerId="AD" clId="Web-{5437B617-749D-403A-AFAC-06D30E93E8D5}" dt="2023-10-29T17:44:48.462" v="0"/>
        <pc:sldMasterMkLst>
          <pc:docMk/>
          <pc:sldMasterMk cId="1621153047" sldId="2147483763"/>
        </pc:sldMasterMkLst>
        <pc:sldLayoutChg chg="add">
          <pc:chgData name="Faith Mackeen (2004031)" userId="S::2004031@student.uwtsd.ac.uk::f1c2cae4-1300-4322-bb60-8e65fc60b7cc" providerId="AD" clId="Web-{5437B617-749D-403A-AFAC-06D30E93E8D5}" dt="2023-10-29T17:44:48.462" v="0"/>
          <pc:sldLayoutMkLst>
            <pc:docMk/>
            <pc:sldMasterMk cId="1621153047" sldId="2147483763"/>
            <pc:sldLayoutMk cId="3683582695" sldId="2147483752"/>
          </pc:sldLayoutMkLst>
        </pc:sldLayoutChg>
        <pc:sldLayoutChg chg="add">
          <pc:chgData name="Faith Mackeen (2004031)" userId="S::2004031@student.uwtsd.ac.uk::f1c2cae4-1300-4322-bb60-8e65fc60b7cc" providerId="AD" clId="Web-{5437B617-749D-403A-AFAC-06D30E93E8D5}" dt="2023-10-29T17:44:48.462" v="0"/>
          <pc:sldLayoutMkLst>
            <pc:docMk/>
            <pc:sldMasterMk cId="1621153047" sldId="2147483763"/>
            <pc:sldLayoutMk cId="820849154" sldId="2147483753"/>
          </pc:sldLayoutMkLst>
        </pc:sldLayoutChg>
        <pc:sldLayoutChg chg="add">
          <pc:chgData name="Faith Mackeen (2004031)" userId="S::2004031@student.uwtsd.ac.uk::f1c2cae4-1300-4322-bb60-8e65fc60b7cc" providerId="AD" clId="Web-{5437B617-749D-403A-AFAC-06D30E93E8D5}" dt="2023-10-29T17:44:48.462" v="0"/>
          <pc:sldLayoutMkLst>
            <pc:docMk/>
            <pc:sldMasterMk cId="1621153047" sldId="2147483763"/>
            <pc:sldLayoutMk cId="2765776277" sldId="2147483754"/>
          </pc:sldLayoutMkLst>
        </pc:sldLayoutChg>
        <pc:sldLayoutChg chg="add">
          <pc:chgData name="Faith Mackeen (2004031)" userId="S::2004031@student.uwtsd.ac.uk::f1c2cae4-1300-4322-bb60-8e65fc60b7cc" providerId="AD" clId="Web-{5437B617-749D-403A-AFAC-06D30E93E8D5}" dt="2023-10-29T17:44:48.462" v="0"/>
          <pc:sldLayoutMkLst>
            <pc:docMk/>
            <pc:sldMasterMk cId="1621153047" sldId="2147483763"/>
            <pc:sldLayoutMk cId="513924407" sldId="2147483755"/>
          </pc:sldLayoutMkLst>
        </pc:sldLayoutChg>
        <pc:sldLayoutChg chg="add">
          <pc:chgData name="Faith Mackeen (2004031)" userId="S::2004031@student.uwtsd.ac.uk::f1c2cae4-1300-4322-bb60-8e65fc60b7cc" providerId="AD" clId="Web-{5437B617-749D-403A-AFAC-06D30E93E8D5}" dt="2023-10-29T17:44:48.462" v="0"/>
          <pc:sldLayoutMkLst>
            <pc:docMk/>
            <pc:sldMasterMk cId="1621153047" sldId="2147483763"/>
            <pc:sldLayoutMk cId="2233422975" sldId="2147483756"/>
          </pc:sldLayoutMkLst>
        </pc:sldLayoutChg>
        <pc:sldLayoutChg chg="add">
          <pc:chgData name="Faith Mackeen (2004031)" userId="S::2004031@student.uwtsd.ac.uk::f1c2cae4-1300-4322-bb60-8e65fc60b7cc" providerId="AD" clId="Web-{5437B617-749D-403A-AFAC-06D30E93E8D5}" dt="2023-10-29T17:44:48.462" v="0"/>
          <pc:sldLayoutMkLst>
            <pc:docMk/>
            <pc:sldMasterMk cId="1621153047" sldId="2147483763"/>
            <pc:sldLayoutMk cId="114705023" sldId="2147483757"/>
          </pc:sldLayoutMkLst>
        </pc:sldLayoutChg>
        <pc:sldLayoutChg chg="add">
          <pc:chgData name="Faith Mackeen (2004031)" userId="S::2004031@student.uwtsd.ac.uk::f1c2cae4-1300-4322-bb60-8e65fc60b7cc" providerId="AD" clId="Web-{5437B617-749D-403A-AFAC-06D30E93E8D5}" dt="2023-10-29T17:44:48.462" v="0"/>
          <pc:sldLayoutMkLst>
            <pc:docMk/>
            <pc:sldMasterMk cId="1621153047" sldId="2147483763"/>
            <pc:sldLayoutMk cId="2522642094" sldId="2147483758"/>
          </pc:sldLayoutMkLst>
        </pc:sldLayoutChg>
        <pc:sldLayoutChg chg="add">
          <pc:chgData name="Faith Mackeen (2004031)" userId="S::2004031@student.uwtsd.ac.uk::f1c2cae4-1300-4322-bb60-8e65fc60b7cc" providerId="AD" clId="Web-{5437B617-749D-403A-AFAC-06D30E93E8D5}" dt="2023-10-29T17:44:48.462" v="0"/>
          <pc:sldLayoutMkLst>
            <pc:docMk/>
            <pc:sldMasterMk cId="1621153047" sldId="2147483763"/>
            <pc:sldLayoutMk cId="2802916832" sldId="2147483759"/>
          </pc:sldLayoutMkLst>
        </pc:sldLayoutChg>
        <pc:sldLayoutChg chg="add">
          <pc:chgData name="Faith Mackeen (2004031)" userId="S::2004031@student.uwtsd.ac.uk::f1c2cae4-1300-4322-bb60-8e65fc60b7cc" providerId="AD" clId="Web-{5437B617-749D-403A-AFAC-06D30E93E8D5}" dt="2023-10-29T17:44:48.462" v="0"/>
          <pc:sldLayoutMkLst>
            <pc:docMk/>
            <pc:sldMasterMk cId="1621153047" sldId="2147483763"/>
            <pc:sldLayoutMk cId="1926139813" sldId="2147483760"/>
          </pc:sldLayoutMkLst>
        </pc:sldLayoutChg>
        <pc:sldLayoutChg chg="add">
          <pc:chgData name="Faith Mackeen (2004031)" userId="S::2004031@student.uwtsd.ac.uk::f1c2cae4-1300-4322-bb60-8e65fc60b7cc" providerId="AD" clId="Web-{5437B617-749D-403A-AFAC-06D30E93E8D5}" dt="2023-10-29T17:44:48.462" v="0"/>
          <pc:sldLayoutMkLst>
            <pc:docMk/>
            <pc:sldMasterMk cId="1621153047" sldId="2147483763"/>
            <pc:sldLayoutMk cId="938524127" sldId="2147483761"/>
          </pc:sldLayoutMkLst>
        </pc:sldLayoutChg>
        <pc:sldLayoutChg chg="add">
          <pc:chgData name="Faith Mackeen (2004031)" userId="S::2004031@student.uwtsd.ac.uk::f1c2cae4-1300-4322-bb60-8e65fc60b7cc" providerId="AD" clId="Web-{5437B617-749D-403A-AFAC-06D30E93E8D5}" dt="2023-10-29T17:44:48.462" v="0"/>
          <pc:sldLayoutMkLst>
            <pc:docMk/>
            <pc:sldMasterMk cId="1621153047" sldId="2147483763"/>
            <pc:sldLayoutMk cId="3462437055" sldId="2147483762"/>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28808-26D1-4F4B-96F4-F3082078DD61}"/>
              </a:ext>
            </a:extLst>
          </p:cNvPr>
          <p:cNvSpPr>
            <a:spLocks noGrp="1"/>
          </p:cNvSpPr>
          <p:nvPr>
            <p:ph type="ctrTitle"/>
          </p:nvPr>
        </p:nvSpPr>
        <p:spPr>
          <a:xfrm>
            <a:off x="1257008" y="1122362"/>
            <a:ext cx="8816632" cy="357155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2E0C639-B0CD-4365-98A9-C1E5FF6CF450}"/>
              </a:ext>
            </a:extLst>
          </p:cNvPr>
          <p:cNvSpPr>
            <a:spLocks noGrp="1"/>
          </p:cNvSpPr>
          <p:nvPr>
            <p:ph type="subTitle" idx="1"/>
          </p:nvPr>
        </p:nvSpPr>
        <p:spPr>
          <a:xfrm>
            <a:off x="1257008" y="5521960"/>
            <a:ext cx="8816632" cy="944879"/>
          </a:xfrm>
        </p:spPr>
        <p:txBody>
          <a:bodyPr anchor="ct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6780C52-E6BB-4B27-B5D8-2D33B2497C56}"/>
              </a:ext>
            </a:extLst>
          </p:cNvPr>
          <p:cNvSpPr>
            <a:spLocks noGrp="1"/>
          </p:cNvSpPr>
          <p:nvPr>
            <p:ph type="dt" sz="half" idx="10"/>
          </p:nvPr>
        </p:nvSpPr>
        <p:spPr/>
        <p:txBody>
          <a:bodyPr/>
          <a:lstStyle/>
          <a:p>
            <a:fld id="{F6CCBF3A-D7FB-4B97-8FD5-6FFB20CB1E84}" type="datetimeFigureOut">
              <a:rPr lang="en-US" smtClean="0"/>
              <a:t>10/29/2023</a:t>
            </a:fld>
            <a:endParaRPr lang="en-US"/>
          </a:p>
        </p:txBody>
      </p:sp>
      <p:sp>
        <p:nvSpPr>
          <p:cNvPr id="5" name="Footer Placeholder 4">
            <a:extLst>
              <a:ext uri="{FF2B5EF4-FFF2-40B4-BE49-F238E27FC236}">
                <a16:creationId xmlns:a16="http://schemas.microsoft.com/office/drawing/2014/main" id="{AF77C649-4A0C-4EF2-8FC1-2BCF0BF9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0E03F2-D0FE-49BB-8AEC-E99C4DB2D67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16" name="Straight Connector 15">
            <a:extLst>
              <a:ext uri="{FF2B5EF4-FFF2-40B4-BE49-F238E27FC236}">
                <a16:creationId xmlns:a16="http://schemas.microsoft.com/office/drawing/2014/main" id="{24A7CC8F-56A6-423D-B67A-8BA89D3EC91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3582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p>
            <a:fld id="{F6CCBF3A-D7FB-4B97-8FD5-6FFB20CB1E84}" type="datetimeFigureOut">
              <a:rPr lang="en-US" smtClean="0"/>
              <a:t>10/29/2023</a:t>
            </a:fld>
            <a:endParaRPr lang="en-US"/>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820849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F01F-198D-4AAD-B4FB-AD3B44981ADD}"/>
              </a:ext>
            </a:extLst>
          </p:cNvPr>
          <p:cNvSpPr>
            <a:spLocks noGrp="1"/>
          </p:cNvSpPr>
          <p:nvPr>
            <p:ph type="title"/>
          </p:nvPr>
        </p:nvSpPr>
        <p:spPr>
          <a:xfrm>
            <a:off x="838200" y="838200"/>
            <a:ext cx="9438640" cy="4114800"/>
          </a:xfrm>
        </p:spPr>
        <p:txBody>
          <a:bodyPr anchor="t">
            <a:normAutofit/>
          </a:bodyPr>
          <a:lstStyle>
            <a:lvl1pPr>
              <a:defRPr sz="6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20BCC2B-311B-4FB6-B3A5-26F68055AE38}"/>
              </a:ext>
            </a:extLst>
          </p:cNvPr>
          <p:cNvSpPr>
            <a:spLocks noGrp="1"/>
          </p:cNvSpPr>
          <p:nvPr>
            <p:ph type="body" idx="1"/>
          </p:nvPr>
        </p:nvSpPr>
        <p:spPr>
          <a:xfrm>
            <a:off x="838200" y="5217160"/>
            <a:ext cx="9438640" cy="802640"/>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9CB73D-2D6B-4FA6-89A4-DCC89F80E0F1}"/>
              </a:ext>
            </a:extLst>
          </p:cNvPr>
          <p:cNvSpPr>
            <a:spLocks noGrp="1"/>
          </p:cNvSpPr>
          <p:nvPr>
            <p:ph type="dt" sz="half" idx="10"/>
          </p:nvPr>
        </p:nvSpPr>
        <p:spPr/>
        <p:txBody>
          <a:bodyPr/>
          <a:lstStyle/>
          <a:p>
            <a:fld id="{F6CCBF3A-D7FB-4B97-8FD5-6FFB20CB1E84}" type="datetimeFigureOut">
              <a:rPr lang="en-US" smtClean="0"/>
              <a:t>10/29/2023</a:t>
            </a:fld>
            <a:endParaRPr lang="en-US"/>
          </a:p>
        </p:txBody>
      </p:sp>
      <p:sp>
        <p:nvSpPr>
          <p:cNvPr id="5" name="Footer Placeholder 4">
            <a:extLst>
              <a:ext uri="{FF2B5EF4-FFF2-40B4-BE49-F238E27FC236}">
                <a16:creationId xmlns:a16="http://schemas.microsoft.com/office/drawing/2014/main" id="{B6A0C188-FF43-44C1-A005-679168D5F0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CD1188-DA27-47B2-8176-31193EEC4C28}"/>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765776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B5A25-7E99-42A8-8D6D-648EFE2038F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0501DC-62B7-42BD-A941-D34E92719C32}"/>
              </a:ext>
            </a:extLst>
          </p:cNvPr>
          <p:cNvSpPr>
            <a:spLocks noGrp="1"/>
          </p:cNvSpPr>
          <p:nvPr>
            <p:ph sz="half" idx="1"/>
          </p:nvPr>
        </p:nvSpPr>
        <p:spPr>
          <a:xfrm>
            <a:off x="838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3765C5C1-4FD4-4958-99A0-BDADECA336BD}"/>
              </a:ext>
            </a:extLst>
          </p:cNvPr>
          <p:cNvSpPr>
            <a:spLocks noGrp="1"/>
          </p:cNvSpPr>
          <p:nvPr>
            <p:ph sz="half" idx="2"/>
          </p:nvPr>
        </p:nvSpPr>
        <p:spPr>
          <a:xfrm>
            <a:off x="6172200" y="2011679"/>
            <a:ext cx="5181600" cy="4165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BD1B234-5D54-44E5-B41D-B205AAF50305}"/>
              </a:ext>
            </a:extLst>
          </p:cNvPr>
          <p:cNvSpPr>
            <a:spLocks noGrp="1"/>
          </p:cNvSpPr>
          <p:nvPr>
            <p:ph type="dt" sz="half" idx="10"/>
          </p:nvPr>
        </p:nvSpPr>
        <p:spPr/>
        <p:txBody>
          <a:bodyPr/>
          <a:lstStyle/>
          <a:p>
            <a:fld id="{F6CCBF3A-D7FB-4B97-8FD5-6FFB20CB1E84}" type="datetimeFigureOut">
              <a:rPr lang="en-US" smtClean="0"/>
              <a:t>10/29/2023</a:t>
            </a:fld>
            <a:endParaRPr lang="en-US"/>
          </a:p>
        </p:txBody>
      </p:sp>
      <p:sp>
        <p:nvSpPr>
          <p:cNvPr id="6" name="Footer Placeholder 5">
            <a:extLst>
              <a:ext uri="{FF2B5EF4-FFF2-40B4-BE49-F238E27FC236}">
                <a16:creationId xmlns:a16="http://schemas.microsoft.com/office/drawing/2014/main" id="{0E67BCDB-6B96-45D6-B5E9-823A96EBD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239C5F-F16F-4AFD-98D1-FA3BB96AF2C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513924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44C1F-0040-4BBF-81A6-FD2E30637B0C}"/>
              </a:ext>
            </a:extLst>
          </p:cNvPr>
          <p:cNvSpPr>
            <a:spLocks noGrp="1"/>
          </p:cNvSpPr>
          <p:nvPr>
            <p:ph type="title"/>
          </p:nvPr>
        </p:nvSpPr>
        <p:spPr>
          <a:xfrm>
            <a:off x="839788" y="37978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2894A7-1DA1-44C1-8ED0-716279430690}"/>
              </a:ext>
            </a:extLst>
          </p:cNvPr>
          <p:cNvSpPr>
            <a:spLocks noGrp="1"/>
          </p:cNvSpPr>
          <p:nvPr>
            <p:ph type="body" idx="1"/>
          </p:nvPr>
        </p:nvSpPr>
        <p:spPr>
          <a:xfrm>
            <a:off x="839789" y="1824035"/>
            <a:ext cx="4997132"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9AB945-31E2-4B60-9076-CBB8F8594949}"/>
              </a:ext>
            </a:extLst>
          </p:cNvPr>
          <p:cNvSpPr>
            <a:spLocks noGrp="1"/>
          </p:cNvSpPr>
          <p:nvPr>
            <p:ph sz="half" idx="2"/>
          </p:nvPr>
        </p:nvSpPr>
        <p:spPr>
          <a:xfrm>
            <a:off x="839789" y="2505075"/>
            <a:ext cx="499713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71B3EA-2E84-4B8B-A104-81BD577424AD}"/>
              </a:ext>
            </a:extLst>
          </p:cNvPr>
          <p:cNvSpPr>
            <a:spLocks noGrp="1"/>
          </p:cNvSpPr>
          <p:nvPr>
            <p:ph type="body" sz="quarter" idx="3"/>
          </p:nvPr>
        </p:nvSpPr>
        <p:spPr>
          <a:xfrm>
            <a:off x="6355080" y="1824035"/>
            <a:ext cx="5000308" cy="681040"/>
          </a:xfrm>
        </p:spPr>
        <p:txBody>
          <a:bodyPr anchor="b"/>
          <a:lstStyle>
            <a:lvl1pPr marL="0" indent="0">
              <a:buNone/>
              <a:defRPr sz="2400" b="1" i="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511AB8-302C-476E-B80A-AA739911E304}"/>
              </a:ext>
            </a:extLst>
          </p:cNvPr>
          <p:cNvSpPr>
            <a:spLocks noGrp="1"/>
          </p:cNvSpPr>
          <p:nvPr>
            <p:ph sz="quarter" idx="4"/>
          </p:nvPr>
        </p:nvSpPr>
        <p:spPr>
          <a:xfrm>
            <a:off x="6355080" y="2505075"/>
            <a:ext cx="500030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B47C29-FE34-4E6E-9921-78C54673AAD9}"/>
              </a:ext>
            </a:extLst>
          </p:cNvPr>
          <p:cNvSpPr>
            <a:spLocks noGrp="1"/>
          </p:cNvSpPr>
          <p:nvPr>
            <p:ph type="dt" sz="half" idx="10"/>
          </p:nvPr>
        </p:nvSpPr>
        <p:spPr/>
        <p:txBody>
          <a:bodyPr/>
          <a:lstStyle/>
          <a:p>
            <a:fld id="{F6CCBF3A-D7FB-4B97-8FD5-6FFB20CB1E84}" type="datetimeFigureOut">
              <a:rPr lang="en-US" smtClean="0"/>
              <a:t>10/29/2023</a:t>
            </a:fld>
            <a:endParaRPr lang="en-US"/>
          </a:p>
        </p:txBody>
      </p:sp>
      <p:sp>
        <p:nvSpPr>
          <p:cNvPr id="8" name="Footer Placeholder 7">
            <a:extLst>
              <a:ext uri="{FF2B5EF4-FFF2-40B4-BE49-F238E27FC236}">
                <a16:creationId xmlns:a16="http://schemas.microsoft.com/office/drawing/2014/main" id="{3CF6B420-A9CE-4BB6-A653-5C3ABC7D67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21DF8FE-1179-4798-B16D-AF1DFA266D4D}"/>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233422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66F1A-0A68-4048-808F-CD7A9F3B0846}"/>
              </a:ext>
            </a:extLst>
          </p:cNvPr>
          <p:cNvSpPr>
            <a:spLocks noGrp="1"/>
          </p:cNvSpPr>
          <p:nvPr>
            <p:ph type="title"/>
          </p:nvPr>
        </p:nvSpPr>
        <p:spPr>
          <a:xfrm>
            <a:off x="838200" y="999592"/>
            <a:ext cx="10515600" cy="1573223"/>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28ACB3E6-5365-48F5-8D2A-0B002BA357E3}"/>
              </a:ext>
            </a:extLst>
          </p:cNvPr>
          <p:cNvSpPr>
            <a:spLocks noGrp="1"/>
          </p:cNvSpPr>
          <p:nvPr>
            <p:ph type="dt" sz="half" idx="10"/>
          </p:nvPr>
        </p:nvSpPr>
        <p:spPr/>
        <p:txBody>
          <a:bodyPr/>
          <a:lstStyle/>
          <a:p>
            <a:fld id="{F6CCBF3A-D7FB-4B97-8FD5-6FFB20CB1E84}" type="datetimeFigureOut">
              <a:rPr lang="en-US" smtClean="0"/>
              <a:t>10/29/2023</a:t>
            </a:fld>
            <a:endParaRPr lang="en-US"/>
          </a:p>
        </p:txBody>
      </p:sp>
      <p:sp>
        <p:nvSpPr>
          <p:cNvPr id="4" name="Footer Placeholder 3">
            <a:extLst>
              <a:ext uri="{FF2B5EF4-FFF2-40B4-BE49-F238E27FC236}">
                <a16:creationId xmlns:a16="http://schemas.microsoft.com/office/drawing/2014/main" id="{FF7D8EE9-4D97-4B2F-8D38-41CB9EE774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2C5952-0A27-4FAB-A3FD-12003787676B}"/>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147050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D08427-909D-4679-9192-BC99557A7D06}"/>
              </a:ext>
            </a:extLst>
          </p:cNvPr>
          <p:cNvSpPr>
            <a:spLocks noGrp="1"/>
          </p:cNvSpPr>
          <p:nvPr>
            <p:ph type="dt" sz="half" idx="10"/>
          </p:nvPr>
        </p:nvSpPr>
        <p:spPr/>
        <p:txBody>
          <a:bodyPr/>
          <a:lstStyle/>
          <a:p>
            <a:fld id="{F6CCBF3A-D7FB-4B97-8FD5-6FFB20CB1E84}" type="datetimeFigureOut">
              <a:rPr lang="en-US" smtClean="0"/>
              <a:t>10/29/2023</a:t>
            </a:fld>
            <a:endParaRPr lang="en-US"/>
          </a:p>
        </p:txBody>
      </p:sp>
      <p:sp>
        <p:nvSpPr>
          <p:cNvPr id="3" name="Footer Placeholder 2">
            <a:extLst>
              <a:ext uri="{FF2B5EF4-FFF2-40B4-BE49-F238E27FC236}">
                <a16:creationId xmlns:a16="http://schemas.microsoft.com/office/drawing/2014/main" id="{508E39A6-1E09-42B5-85B4-7E8B5AB2AE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938940-01DD-4C97-8649-E01C3B0EDF7C}"/>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522642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93B3D-D568-40B4-A73A-1C8EA9ABB098}"/>
              </a:ext>
            </a:extLst>
          </p:cNvPr>
          <p:cNvSpPr>
            <a:spLocks noGrp="1"/>
          </p:cNvSpPr>
          <p:nvPr>
            <p:ph type="title"/>
          </p:nvPr>
        </p:nvSpPr>
        <p:spPr>
          <a:xfrm>
            <a:off x="839789" y="457200"/>
            <a:ext cx="3691818" cy="17018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D586EB3-917A-43B7-85BB-D00B5D2F07E4}"/>
              </a:ext>
            </a:extLst>
          </p:cNvPr>
          <p:cNvSpPr>
            <a:spLocks noGrp="1"/>
          </p:cNvSpPr>
          <p:nvPr>
            <p:ph idx="1"/>
          </p:nvPr>
        </p:nvSpPr>
        <p:spPr>
          <a:xfrm>
            <a:off x="5514798" y="987425"/>
            <a:ext cx="5840589" cy="50323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87AC029-3BC1-4637-A7F9-BC786DC26A38}"/>
              </a:ext>
            </a:extLst>
          </p:cNvPr>
          <p:cNvSpPr>
            <a:spLocks noGrp="1"/>
          </p:cNvSpPr>
          <p:nvPr>
            <p:ph type="body" sz="half" idx="2"/>
          </p:nvPr>
        </p:nvSpPr>
        <p:spPr>
          <a:xfrm>
            <a:off x="839789" y="2372360"/>
            <a:ext cx="3691817" cy="349662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90B948-89C5-4AC5-B7A0-17136F5C5A6A}"/>
              </a:ext>
            </a:extLst>
          </p:cNvPr>
          <p:cNvSpPr>
            <a:spLocks noGrp="1"/>
          </p:cNvSpPr>
          <p:nvPr>
            <p:ph type="dt" sz="half" idx="10"/>
          </p:nvPr>
        </p:nvSpPr>
        <p:spPr/>
        <p:txBody>
          <a:bodyPr/>
          <a:lstStyle/>
          <a:p>
            <a:fld id="{F6CCBF3A-D7FB-4B97-8FD5-6FFB20CB1E84}" type="datetimeFigureOut">
              <a:rPr lang="en-US" smtClean="0"/>
              <a:t>10/29/2023</a:t>
            </a:fld>
            <a:endParaRPr lang="en-US"/>
          </a:p>
        </p:txBody>
      </p:sp>
      <p:sp>
        <p:nvSpPr>
          <p:cNvPr id="6" name="Footer Placeholder 5">
            <a:extLst>
              <a:ext uri="{FF2B5EF4-FFF2-40B4-BE49-F238E27FC236}">
                <a16:creationId xmlns:a16="http://schemas.microsoft.com/office/drawing/2014/main" id="{F3A6C8C5-652F-46CB-BD26-E262B057FA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FB50CB-E91F-4B71-81F0-800F2B51A34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8B69B885-FDB8-4C62-A285-A0CDC49A6B0C}"/>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2916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F941E-6445-4840-81AE-104EF7A4F7E9}"/>
              </a:ext>
            </a:extLst>
          </p:cNvPr>
          <p:cNvSpPr>
            <a:spLocks noGrp="1"/>
          </p:cNvSpPr>
          <p:nvPr>
            <p:ph type="title"/>
          </p:nvPr>
        </p:nvSpPr>
        <p:spPr>
          <a:xfrm>
            <a:off x="839789" y="457200"/>
            <a:ext cx="3696652" cy="17018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3F8B866-E32B-4AE7-AEF3-6974AE3288F3}"/>
              </a:ext>
            </a:extLst>
          </p:cNvPr>
          <p:cNvSpPr>
            <a:spLocks noGrp="1"/>
          </p:cNvSpPr>
          <p:nvPr>
            <p:ph type="pic" idx="1"/>
          </p:nvPr>
        </p:nvSpPr>
        <p:spPr>
          <a:xfrm>
            <a:off x="5786120" y="838200"/>
            <a:ext cx="5603238" cy="51815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E2ABB7A-E157-499A-B224-C2313181F569}"/>
              </a:ext>
            </a:extLst>
          </p:cNvPr>
          <p:cNvSpPr>
            <a:spLocks noGrp="1"/>
          </p:cNvSpPr>
          <p:nvPr>
            <p:ph type="body" sz="half" idx="2"/>
          </p:nvPr>
        </p:nvSpPr>
        <p:spPr>
          <a:xfrm>
            <a:off x="839789" y="2367280"/>
            <a:ext cx="3696652" cy="35017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C77283-E2B8-405E-BB6E-9F121140E506}"/>
              </a:ext>
            </a:extLst>
          </p:cNvPr>
          <p:cNvSpPr>
            <a:spLocks noGrp="1"/>
          </p:cNvSpPr>
          <p:nvPr>
            <p:ph type="dt" sz="half" idx="10"/>
          </p:nvPr>
        </p:nvSpPr>
        <p:spPr/>
        <p:txBody>
          <a:bodyPr/>
          <a:lstStyle/>
          <a:p>
            <a:fld id="{F6CCBF3A-D7FB-4B97-8FD5-6FFB20CB1E84}" type="datetimeFigureOut">
              <a:rPr lang="en-US" smtClean="0"/>
              <a:t>10/29/2023</a:t>
            </a:fld>
            <a:endParaRPr lang="en-US"/>
          </a:p>
        </p:txBody>
      </p:sp>
      <p:sp>
        <p:nvSpPr>
          <p:cNvPr id="6" name="Footer Placeholder 5">
            <a:extLst>
              <a:ext uri="{FF2B5EF4-FFF2-40B4-BE49-F238E27FC236}">
                <a16:creationId xmlns:a16="http://schemas.microsoft.com/office/drawing/2014/main" id="{F9F21F05-EB94-417F-B19B-96FF3D9ECA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B7C3C7-B6DB-4064-8E66-9FB770C888ED}"/>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8" name="Straight Connector 7">
            <a:extLst>
              <a:ext uri="{FF2B5EF4-FFF2-40B4-BE49-F238E27FC236}">
                <a16:creationId xmlns:a16="http://schemas.microsoft.com/office/drawing/2014/main" id="{51E233FA-220A-423F-907E-5F81526A28A0}"/>
              </a:ext>
            </a:extLst>
          </p:cNvPr>
          <p:cNvCxnSpPr>
            <a:cxnSpLocks/>
          </p:cNvCxnSpPr>
          <p:nvPr/>
        </p:nvCxnSpPr>
        <p:spPr>
          <a:xfrm>
            <a:off x="50232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6139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56D52-667C-4E67-9038-A0BDFD8CCD0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A3E72AC-0272-475A-BD25-2AB7AC1DEFA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CFBFF2-9ECB-4CDD-87FA-9DD1F87BFDE9}"/>
              </a:ext>
            </a:extLst>
          </p:cNvPr>
          <p:cNvSpPr>
            <a:spLocks noGrp="1"/>
          </p:cNvSpPr>
          <p:nvPr>
            <p:ph type="dt" sz="half" idx="10"/>
          </p:nvPr>
        </p:nvSpPr>
        <p:spPr/>
        <p:txBody>
          <a:bodyPr/>
          <a:lstStyle/>
          <a:p>
            <a:fld id="{F6CCBF3A-D7FB-4B97-8FD5-6FFB20CB1E84}" type="datetimeFigureOut">
              <a:rPr lang="en-US" smtClean="0"/>
              <a:t>10/29/2023</a:t>
            </a:fld>
            <a:endParaRPr lang="en-US"/>
          </a:p>
        </p:txBody>
      </p:sp>
      <p:sp>
        <p:nvSpPr>
          <p:cNvPr id="5" name="Footer Placeholder 4">
            <a:extLst>
              <a:ext uri="{FF2B5EF4-FFF2-40B4-BE49-F238E27FC236}">
                <a16:creationId xmlns:a16="http://schemas.microsoft.com/office/drawing/2014/main" id="{40AC12B3-DAF5-4BA7-A3A6-D0284716DB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F171AE-4A11-4035-A072-9AC4053FFA85}"/>
              </a:ext>
            </a:extLst>
          </p:cNvPr>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938524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A52E95-2F50-48D3-B00E-4C259644E72E}"/>
              </a:ext>
            </a:extLst>
          </p:cNvPr>
          <p:cNvSpPr>
            <a:spLocks noGrp="1"/>
          </p:cNvSpPr>
          <p:nvPr>
            <p:ph type="title" orient="vert"/>
          </p:nvPr>
        </p:nvSpPr>
        <p:spPr>
          <a:xfrm>
            <a:off x="9050174" y="838199"/>
            <a:ext cx="2303626" cy="533876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2617C9B-4E02-49C8-B6DF-65ED3C990343}"/>
              </a:ext>
            </a:extLst>
          </p:cNvPr>
          <p:cNvSpPr>
            <a:spLocks noGrp="1"/>
          </p:cNvSpPr>
          <p:nvPr>
            <p:ph type="body" orient="vert" idx="1"/>
          </p:nvPr>
        </p:nvSpPr>
        <p:spPr>
          <a:xfrm>
            <a:off x="838200" y="838199"/>
            <a:ext cx="7734300" cy="5338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ECA10C-AC31-4D80-B78F-08E48CDCB7F2}"/>
              </a:ext>
            </a:extLst>
          </p:cNvPr>
          <p:cNvSpPr>
            <a:spLocks noGrp="1"/>
          </p:cNvSpPr>
          <p:nvPr>
            <p:ph type="dt" sz="half" idx="10"/>
          </p:nvPr>
        </p:nvSpPr>
        <p:spPr/>
        <p:txBody>
          <a:bodyPr/>
          <a:lstStyle/>
          <a:p>
            <a:fld id="{F6CCBF3A-D7FB-4B97-8FD5-6FFB20CB1E84}" type="datetimeFigureOut">
              <a:rPr lang="en-US" smtClean="0"/>
              <a:t>10/29/2023</a:t>
            </a:fld>
            <a:endParaRPr lang="en-US"/>
          </a:p>
        </p:txBody>
      </p:sp>
      <p:sp>
        <p:nvSpPr>
          <p:cNvPr id="5" name="Footer Placeholder 4">
            <a:extLst>
              <a:ext uri="{FF2B5EF4-FFF2-40B4-BE49-F238E27FC236}">
                <a16:creationId xmlns:a16="http://schemas.microsoft.com/office/drawing/2014/main" id="{19AAB5B7-F312-4BC9-A5D3-72E065D1B9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C2E489-5442-4698-B6E3-3421A97C2834}"/>
              </a:ext>
            </a:extLst>
          </p:cNvPr>
          <p:cNvSpPr>
            <a:spLocks noGrp="1"/>
          </p:cNvSpPr>
          <p:nvPr>
            <p:ph type="sldNum" sz="quarter" idx="12"/>
          </p:nvPr>
        </p:nvSpPr>
        <p:spPr/>
        <p:txBody>
          <a:bodyPr/>
          <a:lstStyle/>
          <a:p>
            <a:fld id="{3109D357-8067-4A1F-97B2-93C5160B78D9}" type="slidenum">
              <a:rPr lang="en-US" smtClean="0"/>
              <a:t>‹#›</a:t>
            </a:fld>
            <a:endParaRPr lang="en-US"/>
          </a:p>
        </p:txBody>
      </p:sp>
      <p:cxnSp>
        <p:nvCxnSpPr>
          <p:cNvPr id="7" name="Straight Connector 6">
            <a:extLst>
              <a:ext uri="{FF2B5EF4-FFF2-40B4-BE49-F238E27FC236}">
                <a16:creationId xmlns:a16="http://schemas.microsoft.com/office/drawing/2014/main" id="{41F3A7E1-F157-4338-B7F7-9C0A2D60B7FF}"/>
              </a:ext>
            </a:extLst>
          </p:cNvPr>
          <p:cNvCxnSpPr>
            <a:cxnSpLocks/>
          </p:cNvCxnSpPr>
          <p:nvPr/>
        </p:nvCxnSpPr>
        <p:spPr>
          <a:xfrm>
            <a:off x="881133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2437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a:defRPr sz="1000">
                <a:solidFill>
                  <a:schemeClr val="tx1"/>
                </a:solidFill>
              </a:defRPr>
            </a:lvl1pPr>
          </a:lstStyle>
          <a:p>
            <a:fld id="{F6CCBF3A-D7FB-4B97-8FD5-6FFB20CB1E84}" type="datetimeFigureOut">
              <a:rPr lang="en-US" smtClean="0"/>
              <a:t>10/29/2023</a:t>
            </a:fld>
            <a:endParaRPr lang="en-US"/>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5400000">
            <a:off x="-1131161" y="1592957"/>
            <a:ext cx="2973522"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a:defRPr sz="1000">
                <a:solidFill>
                  <a:schemeClr val="tx1"/>
                </a:solidFill>
              </a:defRPr>
            </a:lvl1pPr>
          </a:lstStyle>
          <a:p>
            <a:fld id="{3109D357-8067-4A1F-97B2-93C5160B78D9}" type="slidenum">
              <a:rPr lang="en-US" smtClean="0"/>
              <a:t>‹#›</a:t>
            </a:fld>
            <a:endParaRPr lang="en-US"/>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1153047"/>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8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monash.edu/learning-teaching/news/blog/academic-integrity-is-not-plagiarism" TargetMode="External"/><Relationship Id="rId2" Type="http://schemas.openxmlformats.org/officeDocument/2006/relationships/hyperlink" Target="https://www.ed.ac.uk/academic-services/students/conduct/academic-misconduct/what-is-academic-misconduct" TargetMode="External"/><Relationship Id="rId1" Type="http://schemas.openxmlformats.org/officeDocument/2006/relationships/slideLayout" Target="../slideLayouts/slideLayout2.xml"/><Relationship Id="rId5" Type="http://schemas.openxmlformats.org/officeDocument/2006/relationships/hyperlink" Target="https://www.bristol.ac.uk/students/support/academic-advice/academic-integrity/collusion/#:~:text=suspected%20of%20collusion-,What%20is%20collusion%3F,understanding%20and%20support%20your%20learning" TargetMode="External"/><Relationship Id="rId4" Type="http://schemas.openxmlformats.org/officeDocument/2006/relationships/hyperlink" Target="https://students.ok.ubc.ca/2020/11/18/6-ways-you-might-be-accidentally-committing-academic-misconduct/"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kpu.pressbooks.pub/academicintegrity/chapter/misrepresentation-collus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626F98-F213-4034-8836-88A71501D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riangular abstract background">
            <a:extLst>
              <a:ext uri="{FF2B5EF4-FFF2-40B4-BE49-F238E27FC236}">
                <a16:creationId xmlns:a16="http://schemas.microsoft.com/office/drawing/2014/main" id="{22766290-1860-305E-2501-C27B7DE0A02D}"/>
              </a:ext>
            </a:extLst>
          </p:cNvPr>
          <p:cNvPicPr>
            <a:picLocks noChangeAspect="1"/>
          </p:cNvPicPr>
          <p:nvPr/>
        </p:nvPicPr>
        <p:blipFill rotWithShape="1">
          <a:blip r:embed="rId2">
            <a:alphaModFix amt="60000"/>
          </a:blip>
          <a:srcRect t="15605" r="-2" b="-2"/>
          <a:stretch/>
        </p:blipFill>
        <p:spPr>
          <a:xfrm>
            <a:off x="20" y="1"/>
            <a:ext cx="12191980" cy="6857999"/>
          </a:xfrm>
          <a:prstGeom prst="rect">
            <a:avLst/>
          </a:prstGeom>
        </p:spPr>
      </p:pic>
      <p:sp useBgFill="1">
        <p:nvSpPr>
          <p:cNvPr id="11" name="Freeform: Shape 10">
            <a:extLst>
              <a:ext uri="{FF2B5EF4-FFF2-40B4-BE49-F238E27FC236}">
                <a16:creationId xmlns:a16="http://schemas.microsoft.com/office/drawing/2014/main" id="{6B3DAACF-D844-4480-94BE-2DE00ABEE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75199" y="726177"/>
            <a:ext cx="5241603" cy="5343721"/>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25805" h="5429563">
                <a:moveTo>
                  <a:pt x="5325805" y="2714782"/>
                </a:moveTo>
                <a:cubicBezTo>
                  <a:pt x="5325805" y="4214114"/>
                  <a:pt x="4110356" y="5429563"/>
                  <a:pt x="2611024" y="5429563"/>
                </a:cubicBezTo>
                <a:lnTo>
                  <a:pt x="1942188" y="5429563"/>
                </a:lnTo>
                <a:lnTo>
                  <a:pt x="668836" y="5429563"/>
                </a:lnTo>
                <a:lnTo>
                  <a:pt x="0" y="5429563"/>
                </a:lnTo>
                <a:lnTo>
                  <a:pt x="0" y="0"/>
                </a:lnTo>
                <a:lnTo>
                  <a:pt x="668836" y="0"/>
                </a:lnTo>
                <a:lnTo>
                  <a:pt x="1942188" y="0"/>
                </a:lnTo>
                <a:lnTo>
                  <a:pt x="2611024" y="0"/>
                </a:lnTo>
                <a:cubicBezTo>
                  <a:pt x="4110356" y="0"/>
                  <a:pt x="5325805" y="1215450"/>
                  <a:pt x="5325805" y="2714782"/>
                </a:cubicBezTo>
                <a:close/>
              </a:path>
            </a:pathLst>
          </a:custGeom>
          <a:ln w="63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524000" y="1336430"/>
            <a:ext cx="9144000" cy="2820573"/>
          </a:xfrm>
        </p:spPr>
        <p:txBody>
          <a:bodyPr>
            <a:normAutofit fontScale="90000"/>
          </a:bodyPr>
          <a:lstStyle/>
          <a:p>
            <a:pPr algn="ctr"/>
            <a:r>
              <a:rPr lang="en-GB" sz="6600" dirty="0"/>
              <a:t>What is academic misconduct?</a:t>
            </a:r>
            <a:br>
              <a:rPr lang="en-GB" sz="6600" dirty="0"/>
            </a:br>
            <a:r>
              <a:rPr lang="en-GB" sz="6600" dirty="0"/>
              <a:t>Assignment 2 – module 1</a:t>
            </a:r>
          </a:p>
        </p:txBody>
      </p:sp>
      <p:sp>
        <p:nvSpPr>
          <p:cNvPr id="3" name="Subtitle 2"/>
          <p:cNvSpPr>
            <a:spLocks noGrp="1"/>
          </p:cNvSpPr>
          <p:nvPr>
            <p:ph type="subTitle" idx="1"/>
          </p:nvPr>
        </p:nvSpPr>
        <p:spPr>
          <a:xfrm>
            <a:off x="4068856" y="4628271"/>
            <a:ext cx="4054288" cy="1069144"/>
          </a:xfrm>
        </p:spPr>
        <p:txBody>
          <a:bodyPr>
            <a:normAutofit/>
          </a:bodyPr>
          <a:lstStyle/>
          <a:p>
            <a:pPr algn="ctr"/>
            <a:r>
              <a:rPr lang="en-GB" dirty="0"/>
              <a:t>By Faith Mackeen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6B8A2-3FAF-08C0-F73A-B1479B49F085}"/>
              </a:ext>
            </a:extLst>
          </p:cNvPr>
          <p:cNvSpPr>
            <a:spLocks noGrp="1"/>
          </p:cNvSpPr>
          <p:nvPr>
            <p:ph type="title"/>
          </p:nvPr>
        </p:nvSpPr>
        <p:spPr>
          <a:xfrm>
            <a:off x="838200" y="838200"/>
            <a:ext cx="5480713" cy="1514015"/>
          </a:xfrm>
        </p:spPr>
        <p:txBody>
          <a:bodyPr anchor="ctr">
            <a:normAutofit/>
          </a:bodyPr>
          <a:lstStyle/>
          <a:p>
            <a:pPr algn="ctr"/>
            <a:r>
              <a:rPr lang="en-GB" dirty="0"/>
              <a:t>What is it?</a:t>
            </a:r>
            <a:endParaRPr lang="en-GB"/>
          </a:p>
        </p:txBody>
      </p:sp>
      <p:sp>
        <p:nvSpPr>
          <p:cNvPr id="9" name="Footer Placeholder 4">
            <a:extLst>
              <a:ext uri="{FF2B5EF4-FFF2-40B4-BE49-F238E27FC236}">
                <a16:creationId xmlns:a16="http://schemas.microsoft.com/office/drawing/2014/main" id="{7A9EDE29-E0C6-4D46-9E25-79324E6DF5DA}"/>
              </a:ext>
            </a:extLst>
          </p:cNvPr>
          <p:cNvSpPr>
            <a:spLocks noGrp="1"/>
          </p:cNvSpPr>
          <p:nvPr>
            <p:ph type="ftr" sz="quarter" idx="11"/>
          </p:nvPr>
        </p:nvSpPr>
        <p:spPr>
          <a:xfrm rot="5400000">
            <a:off x="-1131161" y="1592957"/>
            <a:ext cx="2973522" cy="365125"/>
          </a:xfrm>
        </p:spPr>
        <p:txBody>
          <a:bodyPr>
            <a:normAutofit/>
          </a:bodyPr>
          <a:lstStyle/>
          <a:p>
            <a:pPr>
              <a:spcAft>
                <a:spcPts val="600"/>
              </a:spcAft>
            </a:pPr>
            <a:r>
              <a:rPr lang="en-US"/>
              <a:t>Sample Footer Text</a:t>
            </a:r>
          </a:p>
        </p:txBody>
      </p:sp>
      <p:pic>
        <p:nvPicPr>
          <p:cNvPr id="4" name="Picture 3" descr="A diagram of academic integrity&#10;&#10;Description automatically generated">
            <a:extLst>
              <a:ext uri="{FF2B5EF4-FFF2-40B4-BE49-F238E27FC236}">
                <a16:creationId xmlns:a16="http://schemas.microsoft.com/office/drawing/2014/main" id="{59F66506-438F-2CF8-3276-E7979BA5FC0A}"/>
              </a:ext>
            </a:extLst>
          </p:cNvPr>
          <p:cNvPicPr>
            <a:picLocks noChangeAspect="1"/>
          </p:cNvPicPr>
          <p:nvPr/>
        </p:nvPicPr>
        <p:blipFill>
          <a:blip r:embed="rId2"/>
          <a:stretch>
            <a:fillRect/>
          </a:stretch>
        </p:blipFill>
        <p:spPr>
          <a:xfrm>
            <a:off x="1794379" y="2590800"/>
            <a:ext cx="3569277" cy="3429000"/>
          </a:xfrm>
          <a:prstGeom prst="rect">
            <a:avLst/>
          </a:prstGeom>
          <a:noFill/>
        </p:spPr>
      </p:pic>
      <p:sp>
        <p:nvSpPr>
          <p:cNvPr id="3" name="Content Placeholder 2">
            <a:extLst>
              <a:ext uri="{FF2B5EF4-FFF2-40B4-BE49-F238E27FC236}">
                <a16:creationId xmlns:a16="http://schemas.microsoft.com/office/drawing/2014/main" id="{C2A0809E-D986-9567-B184-E35454BA3AD1}"/>
              </a:ext>
            </a:extLst>
          </p:cNvPr>
          <p:cNvSpPr>
            <a:spLocks noGrp="1"/>
          </p:cNvSpPr>
          <p:nvPr>
            <p:ph idx="1"/>
          </p:nvPr>
        </p:nvSpPr>
        <p:spPr>
          <a:xfrm>
            <a:off x="7924811" y="838200"/>
            <a:ext cx="3428988" cy="5338761"/>
          </a:xfrm>
        </p:spPr>
        <p:txBody>
          <a:bodyPr vert="horz" lIns="91440" tIns="45720" rIns="91440" bIns="45720" rtlCol="0" anchor="t">
            <a:normAutofit/>
          </a:bodyPr>
          <a:lstStyle/>
          <a:p>
            <a:r>
              <a:rPr lang="en-GB" dirty="0"/>
              <a:t>The term 'academic misconduct' indicates performing unfaithfully during tasks in the workplace, Schools, and Universities to gain an academic advantage.</a:t>
            </a:r>
            <a:endParaRPr lang="en-US" dirty="0"/>
          </a:p>
          <a:p>
            <a:pPr marL="0" indent="0">
              <a:buNone/>
            </a:pPr>
            <a:r>
              <a:rPr lang="en-GB" dirty="0"/>
              <a:t>(University of Cambridge, 2023)</a:t>
            </a:r>
          </a:p>
          <a:p>
            <a:r>
              <a:rPr lang="en-GB" dirty="0"/>
              <a:t>There are various types of Academic Misconduct which I will now explain further.</a:t>
            </a:r>
          </a:p>
          <a:p>
            <a:pPr marL="0" indent="0">
              <a:buNone/>
            </a:pPr>
            <a:endParaRPr lang="en-GB" dirty="0"/>
          </a:p>
          <a:p>
            <a:pPr marL="0" indent="0">
              <a:buNone/>
            </a:pPr>
            <a:endParaRPr lang="en-GB" dirty="0"/>
          </a:p>
        </p:txBody>
      </p:sp>
      <p:sp>
        <p:nvSpPr>
          <p:cNvPr id="11" name="Date Placeholder 3">
            <a:extLst>
              <a:ext uri="{FF2B5EF4-FFF2-40B4-BE49-F238E27FC236}">
                <a16:creationId xmlns:a16="http://schemas.microsoft.com/office/drawing/2014/main" id="{FC4315EF-4DA4-4F53-AD57-9AEA11A06741}"/>
              </a:ext>
            </a:extLst>
          </p:cNvPr>
          <p:cNvSpPr>
            <a:spLocks noGrp="1"/>
          </p:cNvSpPr>
          <p:nvPr>
            <p:ph type="dt" sz="half" idx="10"/>
          </p:nvPr>
        </p:nvSpPr>
        <p:spPr>
          <a:xfrm rot="5400000">
            <a:off x="10425981" y="4687095"/>
            <a:ext cx="2706690" cy="365125"/>
          </a:xfrm>
        </p:spPr>
        <p:txBody>
          <a:bodyPr>
            <a:normAutofit/>
          </a:bodyPr>
          <a:lstStyle/>
          <a:p>
            <a:pPr>
              <a:spcAft>
                <a:spcPts val="600"/>
              </a:spcAft>
            </a:pPr>
            <a:fld id="{8A2A1093-4528-4FF6-86E9-CF772E082AFB}" type="datetime1">
              <a:rPr lang="en-US" smtClean="0"/>
              <a:pPr>
                <a:spcAft>
                  <a:spcPts val="600"/>
                </a:spcAft>
              </a:pPr>
              <a:t>10/29/2023</a:t>
            </a:fld>
            <a:endParaRPr lang="en-US"/>
          </a:p>
        </p:txBody>
      </p:sp>
      <p:sp>
        <p:nvSpPr>
          <p:cNvPr id="13" name="Slide Number Placeholder 18">
            <a:extLst>
              <a:ext uri="{FF2B5EF4-FFF2-40B4-BE49-F238E27FC236}">
                <a16:creationId xmlns:a16="http://schemas.microsoft.com/office/drawing/2014/main" id="{F664BE16-65FE-4E58-BF5C-475E8F8EA464}"/>
              </a:ext>
            </a:extLst>
          </p:cNvPr>
          <p:cNvSpPr>
            <a:spLocks noGrp="1"/>
          </p:cNvSpPr>
          <p:nvPr>
            <p:ph type="sldNum" sz="quarter" idx="12"/>
          </p:nvPr>
        </p:nvSpPr>
        <p:spPr>
          <a:xfrm>
            <a:off x="11512296" y="6356350"/>
            <a:ext cx="574620" cy="365125"/>
          </a:xfrm>
        </p:spPr>
        <p:txBody>
          <a:bodyPr>
            <a:normAutofit/>
          </a:bodyPr>
          <a:lstStyle/>
          <a:p>
            <a:pPr>
              <a:spcAft>
                <a:spcPts val="600"/>
              </a:spcAft>
            </a:pPr>
            <a:fld id="{3E131995-E962-4131-8504-6B962D7140A6}" type="slidenum">
              <a:rPr lang="en-US" smtClean="0"/>
              <a:pPr>
                <a:spcAft>
                  <a:spcPts val="600"/>
                </a:spcAft>
              </a:pPr>
              <a:t>2</a:t>
            </a:fld>
            <a:endParaRPr lang="en-US"/>
          </a:p>
        </p:txBody>
      </p:sp>
      <p:sp>
        <p:nvSpPr>
          <p:cNvPr id="5" name="TextBox 4">
            <a:extLst>
              <a:ext uri="{FF2B5EF4-FFF2-40B4-BE49-F238E27FC236}">
                <a16:creationId xmlns:a16="http://schemas.microsoft.com/office/drawing/2014/main" id="{512CD026-915D-4301-88D1-7783D30E1AB0}"/>
              </a:ext>
            </a:extLst>
          </p:cNvPr>
          <p:cNvSpPr txBox="1"/>
          <p:nvPr/>
        </p:nvSpPr>
        <p:spPr>
          <a:xfrm>
            <a:off x="1782442" y="6187174"/>
            <a:ext cx="36055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(Monash University, 2021)</a:t>
            </a:r>
            <a:endParaRPr lang="en-GB" sz="2000" dirty="0"/>
          </a:p>
        </p:txBody>
      </p:sp>
    </p:spTree>
    <p:extLst>
      <p:ext uri="{BB962C8B-B14F-4D97-AF65-F5344CB8AC3E}">
        <p14:creationId xmlns:p14="http://schemas.microsoft.com/office/powerpoint/2010/main" val="2687782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382DC-9C6A-5FF9-E444-1384523A67A8}"/>
              </a:ext>
            </a:extLst>
          </p:cNvPr>
          <p:cNvSpPr>
            <a:spLocks noGrp="1"/>
          </p:cNvSpPr>
          <p:nvPr>
            <p:ph type="title"/>
          </p:nvPr>
        </p:nvSpPr>
        <p:spPr/>
        <p:txBody>
          <a:bodyPr>
            <a:normAutofit fontScale="90000"/>
          </a:bodyPr>
          <a:lstStyle/>
          <a:p>
            <a:r>
              <a:rPr lang="en-GB" dirty="0"/>
              <a:t>How can we avoid academic misconduct?</a:t>
            </a:r>
          </a:p>
        </p:txBody>
      </p:sp>
      <p:sp>
        <p:nvSpPr>
          <p:cNvPr id="3" name="Content Placeholder 2">
            <a:extLst>
              <a:ext uri="{FF2B5EF4-FFF2-40B4-BE49-F238E27FC236}">
                <a16:creationId xmlns:a16="http://schemas.microsoft.com/office/drawing/2014/main" id="{82620A3D-00A3-8699-73D8-985EF3D25C1E}"/>
              </a:ext>
            </a:extLst>
          </p:cNvPr>
          <p:cNvSpPr>
            <a:spLocks noGrp="1"/>
          </p:cNvSpPr>
          <p:nvPr>
            <p:ph idx="1"/>
          </p:nvPr>
        </p:nvSpPr>
        <p:spPr/>
        <p:txBody>
          <a:bodyPr vert="horz" lIns="91440" tIns="45720" rIns="91440" bIns="45720" rtlCol="0" anchor="t">
            <a:normAutofit/>
          </a:bodyPr>
          <a:lstStyle/>
          <a:p>
            <a:pPr marL="0" indent="0">
              <a:buNone/>
            </a:pPr>
            <a:r>
              <a:rPr lang="en-GB" dirty="0"/>
              <a:t>Committing academic misconduct can easily be done if you are unsure of the definition or if you feel pressure to get work done on time. This is what we identify as 'Unintentional Academic Misconduct'.</a:t>
            </a:r>
          </a:p>
          <a:p>
            <a:pPr marL="0" indent="0">
              <a:buNone/>
            </a:pPr>
            <a:r>
              <a:rPr lang="en-GB" dirty="0"/>
              <a:t>Other signs of unintentional academic misconduct:</a:t>
            </a:r>
          </a:p>
          <a:p>
            <a:r>
              <a:rPr lang="en-GB" dirty="0"/>
              <a:t>Practising different academic conventions</a:t>
            </a:r>
          </a:p>
          <a:p>
            <a:r>
              <a:rPr lang="en-GB" dirty="0"/>
              <a:t>Using the same ideas word for word from a friends' homework</a:t>
            </a:r>
          </a:p>
          <a:p>
            <a:r>
              <a:rPr lang="en-GB" dirty="0"/>
              <a:t>Being unaware on the definitions of citing sources</a:t>
            </a:r>
          </a:p>
          <a:p>
            <a:r>
              <a:rPr lang="en-GB" dirty="0"/>
              <a:t>Using bits of information from previous assignments done by yourself</a:t>
            </a:r>
          </a:p>
          <a:p>
            <a:pPr marL="0" indent="0">
              <a:buNone/>
            </a:pPr>
            <a:r>
              <a:rPr lang="en-GB" dirty="0"/>
              <a:t>(The University of British Columbia, 2020)</a:t>
            </a:r>
          </a:p>
          <a:p>
            <a:endParaRPr lang="en-GB" dirty="0"/>
          </a:p>
        </p:txBody>
      </p:sp>
    </p:spTree>
    <p:extLst>
      <p:ext uri="{BB962C8B-B14F-4D97-AF65-F5344CB8AC3E}">
        <p14:creationId xmlns:p14="http://schemas.microsoft.com/office/powerpoint/2010/main" val="48172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1B6CA-4806-A769-F747-DEC6B58C338E}"/>
              </a:ext>
            </a:extLst>
          </p:cNvPr>
          <p:cNvSpPr>
            <a:spLocks noGrp="1"/>
          </p:cNvSpPr>
          <p:nvPr>
            <p:ph type="title"/>
          </p:nvPr>
        </p:nvSpPr>
        <p:spPr>
          <a:xfrm>
            <a:off x="812042" y="838200"/>
            <a:ext cx="5283958" cy="5181600"/>
          </a:xfrm>
        </p:spPr>
        <p:txBody>
          <a:bodyPr>
            <a:normAutofit/>
          </a:bodyPr>
          <a:lstStyle/>
          <a:p>
            <a:r>
              <a:rPr lang="en-GB" sz="5400"/>
              <a:t>How can we avoid academic misconduct Part 2</a:t>
            </a:r>
          </a:p>
        </p:txBody>
      </p:sp>
      <p:sp>
        <p:nvSpPr>
          <p:cNvPr id="8" name="Footer Placeholder 24">
            <a:extLst>
              <a:ext uri="{FF2B5EF4-FFF2-40B4-BE49-F238E27FC236}">
                <a16:creationId xmlns:a16="http://schemas.microsoft.com/office/drawing/2014/main" id="{C9130FF3-5EDB-40FB-9DCA-90BEB3D5DF23}"/>
              </a:ext>
            </a:extLst>
          </p:cNvPr>
          <p:cNvSpPr>
            <a:spLocks noGrp="1"/>
          </p:cNvSpPr>
          <p:nvPr>
            <p:ph type="ftr" sz="quarter" idx="11"/>
          </p:nvPr>
        </p:nvSpPr>
        <p:spPr>
          <a:xfrm rot="5400000">
            <a:off x="-1131161" y="1592957"/>
            <a:ext cx="2973522" cy="365125"/>
          </a:xfrm>
        </p:spPr>
        <p:txBody>
          <a:bodyPr/>
          <a:lstStyle/>
          <a:p>
            <a:pPr>
              <a:spcAft>
                <a:spcPts val="600"/>
              </a:spcAft>
            </a:pPr>
            <a:r>
              <a:rPr lang="en-US"/>
              <a:t>Sample Footer Text</a:t>
            </a:r>
          </a:p>
        </p:txBody>
      </p:sp>
      <p:sp>
        <p:nvSpPr>
          <p:cNvPr id="3" name="Content Placeholder 2">
            <a:extLst>
              <a:ext uri="{FF2B5EF4-FFF2-40B4-BE49-F238E27FC236}">
                <a16:creationId xmlns:a16="http://schemas.microsoft.com/office/drawing/2014/main" id="{90740245-A6F3-4F2E-0536-6787EDCCD40D}"/>
              </a:ext>
            </a:extLst>
          </p:cNvPr>
          <p:cNvSpPr>
            <a:spLocks noGrp="1"/>
          </p:cNvSpPr>
          <p:nvPr>
            <p:ph idx="1"/>
          </p:nvPr>
        </p:nvSpPr>
        <p:spPr>
          <a:xfrm>
            <a:off x="7838619" y="838200"/>
            <a:ext cx="3515180" cy="5333999"/>
          </a:xfrm>
        </p:spPr>
        <p:txBody>
          <a:bodyPr vert="horz" lIns="91440" tIns="45720" rIns="91440" bIns="45720" rtlCol="0" anchor="t">
            <a:normAutofit/>
          </a:bodyPr>
          <a:lstStyle/>
          <a:p>
            <a:pPr>
              <a:lnSpc>
                <a:spcPct val="100000"/>
              </a:lnSpc>
            </a:pPr>
            <a:r>
              <a:rPr lang="en-GB" sz="1700"/>
              <a:t>When thinking about academic misconduct, it is important to remind yourself of how to avoid it.</a:t>
            </a:r>
          </a:p>
          <a:p>
            <a:pPr>
              <a:lnSpc>
                <a:spcPct val="100000"/>
              </a:lnSpc>
            </a:pPr>
            <a:r>
              <a:rPr lang="en-GB" sz="1700"/>
              <a:t>Read trusted books and journals.</a:t>
            </a:r>
          </a:p>
          <a:p>
            <a:pPr>
              <a:lnSpc>
                <a:spcPct val="100000"/>
              </a:lnSpc>
            </a:pPr>
            <a:r>
              <a:rPr lang="en-GB" sz="1700"/>
              <a:t>Gather information from Government publications</a:t>
            </a:r>
          </a:p>
          <a:p>
            <a:pPr>
              <a:lnSpc>
                <a:spcPct val="100000"/>
              </a:lnSpc>
            </a:pPr>
            <a:r>
              <a:rPr lang="en-GB" sz="1700"/>
              <a:t>E-mails and internet blogs</a:t>
            </a:r>
          </a:p>
          <a:p>
            <a:pPr>
              <a:lnSpc>
                <a:spcPct val="100000"/>
              </a:lnSpc>
            </a:pPr>
            <a:r>
              <a:rPr lang="en-GB" sz="1700"/>
              <a:t>Reports </a:t>
            </a:r>
          </a:p>
          <a:p>
            <a:pPr marL="0" indent="0">
              <a:lnSpc>
                <a:spcPct val="100000"/>
              </a:lnSpc>
              <a:buNone/>
            </a:pPr>
            <a:r>
              <a:rPr lang="en-GB" sz="1700"/>
              <a:t>These are all reliable sources to use whilst completing university work as they will have correct referencing.</a:t>
            </a:r>
          </a:p>
          <a:p>
            <a:pPr marL="0" indent="0">
              <a:lnSpc>
                <a:spcPct val="100000"/>
              </a:lnSpc>
              <a:buNone/>
            </a:pPr>
            <a:r>
              <a:rPr lang="en-GB" sz="1700"/>
              <a:t>It is so important to reference all pieces of work – this is because the references will support your evidence, it shows you have committed to doing research, and shows it is not biased. </a:t>
            </a:r>
          </a:p>
        </p:txBody>
      </p:sp>
      <p:sp>
        <p:nvSpPr>
          <p:cNvPr id="10" name="Date Placeholder 23">
            <a:extLst>
              <a:ext uri="{FF2B5EF4-FFF2-40B4-BE49-F238E27FC236}">
                <a16:creationId xmlns:a16="http://schemas.microsoft.com/office/drawing/2014/main" id="{55B39C46-506D-44D7-AEB8-EF349EE51736}"/>
              </a:ext>
            </a:extLst>
          </p:cNvPr>
          <p:cNvSpPr>
            <a:spLocks noGrp="1"/>
          </p:cNvSpPr>
          <p:nvPr>
            <p:ph type="dt" sz="half" idx="10"/>
          </p:nvPr>
        </p:nvSpPr>
        <p:spPr>
          <a:xfrm rot="5400000">
            <a:off x="10425981" y="4687095"/>
            <a:ext cx="2706690" cy="365125"/>
          </a:xfrm>
        </p:spPr>
        <p:txBody>
          <a:bodyPr/>
          <a:lstStyle/>
          <a:p>
            <a:pPr>
              <a:spcAft>
                <a:spcPts val="600"/>
              </a:spcAft>
            </a:pPr>
            <a:fld id="{05739FCD-39C2-4FCD-A23B-FC3E4BFD59CE}" type="datetime1">
              <a:rPr lang="en-US" smtClean="0"/>
              <a:pPr>
                <a:spcAft>
                  <a:spcPts val="600"/>
                </a:spcAft>
              </a:pPr>
              <a:t>10/29/2023</a:t>
            </a:fld>
            <a:endParaRPr lang="en-US"/>
          </a:p>
        </p:txBody>
      </p:sp>
      <p:sp>
        <p:nvSpPr>
          <p:cNvPr id="12" name="Slide Number Placeholder 19">
            <a:extLst>
              <a:ext uri="{FF2B5EF4-FFF2-40B4-BE49-F238E27FC236}">
                <a16:creationId xmlns:a16="http://schemas.microsoft.com/office/drawing/2014/main" id="{52768403-B88C-4BF4-9D44-D8688719AE08}"/>
              </a:ext>
            </a:extLst>
          </p:cNvPr>
          <p:cNvSpPr>
            <a:spLocks noGrp="1"/>
          </p:cNvSpPr>
          <p:nvPr>
            <p:ph type="sldNum" sz="quarter" idx="12"/>
          </p:nvPr>
        </p:nvSpPr>
        <p:spPr>
          <a:xfrm>
            <a:off x="11512296" y="6356350"/>
            <a:ext cx="574620" cy="365125"/>
          </a:xfrm>
        </p:spPr>
        <p:txBody>
          <a:bodyPr/>
          <a:lstStyle/>
          <a:p>
            <a:pPr>
              <a:spcAft>
                <a:spcPts val="600"/>
              </a:spcAft>
            </a:pPr>
            <a:fld id="{3E131995-E962-4131-8504-6B962D7140A6}" type="slidenum">
              <a:rPr lang="en-US" smtClean="0"/>
              <a:pPr>
                <a:spcAft>
                  <a:spcPts val="600"/>
                </a:spcAft>
              </a:pPr>
              <a:t>4</a:t>
            </a:fld>
            <a:endParaRPr lang="en-US"/>
          </a:p>
        </p:txBody>
      </p:sp>
    </p:spTree>
    <p:extLst>
      <p:ext uri="{BB962C8B-B14F-4D97-AF65-F5344CB8AC3E}">
        <p14:creationId xmlns:p14="http://schemas.microsoft.com/office/powerpoint/2010/main" val="2518334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B3CB8-F3AD-9920-0C70-97F58374FB5E}"/>
              </a:ext>
            </a:extLst>
          </p:cNvPr>
          <p:cNvSpPr>
            <a:spLocks noGrp="1"/>
          </p:cNvSpPr>
          <p:nvPr>
            <p:ph type="title"/>
          </p:nvPr>
        </p:nvSpPr>
        <p:spPr/>
        <p:txBody>
          <a:bodyPr/>
          <a:lstStyle/>
          <a:p>
            <a:r>
              <a:rPr lang="en-GB" dirty="0"/>
              <a:t>Plagiarism </a:t>
            </a:r>
          </a:p>
        </p:txBody>
      </p:sp>
      <p:sp>
        <p:nvSpPr>
          <p:cNvPr id="3" name="Content Placeholder 2">
            <a:extLst>
              <a:ext uri="{FF2B5EF4-FFF2-40B4-BE49-F238E27FC236}">
                <a16:creationId xmlns:a16="http://schemas.microsoft.com/office/drawing/2014/main" id="{78211128-F91F-4B35-6513-1E2D4E5F7B6C}"/>
              </a:ext>
            </a:extLst>
          </p:cNvPr>
          <p:cNvSpPr>
            <a:spLocks noGrp="1"/>
          </p:cNvSpPr>
          <p:nvPr>
            <p:ph idx="1"/>
          </p:nvPr>
        </p:nvSpPr>
        <p:spPr/>
        <p:txBody>
          <a:bodyPr vert="horz" lIns="91440" tIns="45720" rIns="91440" bIns="45720" rtlCol="0" anchor="t">
            <a:normAutofit/>
          </a:bodyPr>
          <a:lstStyle/>
          <a:p>
            <a:r>
              <a:rPr lang="en-GB" dirty="0"/>
              <a:t>There are many different types of plagiarism;</a:t>
            </a:r>
            <a:endParaRPr lang="en-US" dirty="0"/>
          </a:p>
          <a:p>
            <a:pPr marL="0" indent="0">
              <a:buNone/>
            </a:pPr>
            <a:r>
              <a:rPr lang="en-GB" b="1" dirty="0"/>
              <a:t>Verbatim –</a:t>
            </a:r>
            <a:r>
              <a:rPr lang="en-GB" dirty="0"/>
              <a:t> This is where an individual will have written out their work directly word for word. This includes NOT using paraphrasing or using in-text citations.</a:t>
            </a:r>
          </a:p>
          <a:p>
            <a:pPr marL="0" indent="0">
              <a:buNone/>
            </a:pPr>
            <a:r>
              <a:rPr lang="en-GB" b="1" dirty="0"/>
              <a:t>Patchwork –</a:t>
            </a:r>
            <a:r>
              <a:rPr lang="en-GB" dirty="0"/>
              <a:t> This type of plagiarism is where the information has been referenced, however the main part is still used with its original phrasing.</a:t>
            </a:r>
          </a:p>
          <a:p>
            <a:pPr marL="0" indent="0">
              <a:buNone/>
            </a:pPr>
            <a:r>
              <a:rPr lang="en-GB" b="1" dirty="0"/>
              <a:t>Paraphrasing – </a:t>
            </a:r>
            <a:r>
              <a:rPr lang="en-GB" dirty="0"/>
              <a:t>This version of plagiarism consists of presenting the original source's ideas as if it were your own words. If an individual has committed 'paraphrasing plagiarism', this means they have not shown credit to the owner of the information.</a:t>
            </a:r>
          </a:p>
          <a:p>
            <a:pPr marL="0" indent="0">
              <a:buNone/>
            </a:pPr>
            <a:endParaRPr lang="en-GB" dirty="0"/>
          </a:p>
        </p:txBody>
      </p:sp>
    </p:spTree>
    <p:extLst>
      <p:ext uri="{BB962C8B-B14F-4D97-AF65-F5344CB8AC3E}">
        <p14:creationId xmlns:p14="http://schemas.microsoft.com/office/powerpoint/2010/main" val="628884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63E10-46BD-5755-DF10-771CD988B851}"/>
              </a:ext>
            </a:extLst>
          </p:cNvPr>
          <p:cNvSpPr>
            <a:spLocks noGrp="1"/>
          </p:cNvSpPr>
          <p:nvPr>
            <p:ph type="title"/>
          </p:nvPr>
        </p:nvSpPr>
        <p:spPr>
          <a:xfrm>
            <a:off x="1061835" y="4611486"/>
            <a:ext cx="4173417" cy="1611518"/>
          </a:xfrm>
        </p:spPr>
        <p:txBody>
          <a:bodyPr anchor="t">
            <a:normAutofit/>
          </a:bodyPr>
          <a:lstStyle/>
          <a:p>
            <a:pPr algn="ctr"/>
            <a:r>
              <a:rPr lang="en-GB" sz="3600"/>
              <a:t>collusion</a:t>
            </a:r>
          </a:p>
        </p:txBody>
      </p:sp>
      <p:sp>
        <p:nvSpPr>
          <p:cNvPr id="9" name="Footer Placeholder 4">
            <a:extLst>
              <a:ext uri="{FF2B5EF4-FFF2-40B4-BE49-F238E27FC236}">
                <a16:creationId xmlns:a16="http://schemas.microsoft.com/office/drawing/2014/main" id="{FE384373-EAE6-4D7A-8B9D-E008AD900DCF}"/>
              </a:ext>
            </a:extLst>
          </p:cNvPr>
          <p:cNvSpPr>
            <a:spLocks noGrp="1"/>
          </p:cNvSpPr>
          <p:nvPr>
            <p:ph type="ftr" sz="quarter" idx="11"/>
          </p:nvPr>
        </p:nvSpPr>
        <p:spPr>
          <a:xfrm rot="5400000">
            <a:off x="-1131161" y="1592957"/>
            <a:ext cx="2973522" cy="365125"/>
          </a:xfrm>
        </p:spPr>
        <p:txBody>
          <a:bodyPr/>
          <a:lstStyle/>
          <a:p>
            <a:pPr>
              <a:spcAft>
                <a:spcPts val="600"/>
              </a:spcAft>
            </a:pPr>
            <a:r>
              <a:rPr lang="en-US"/>
              <a:t>Sample Footer Text</a:t>
            </a:r>
          </a:p>
        </p:txBody>
      </p:sp>
      <p:pic>
        <p:nvPicPr>
          <p:cNvPr id="4" name="Picture 3" descr="A group of people looking at a document&#10;&#10;Description automatically generated">
            <a:extLst>
              <a:ext uri="{FF2B5EF4-FFF2-40B4-BE49-F238E27FC236}">
                <a16:creationId xmlns:a16="http://schemas.microsoft.com/office/drawing/2014/main" id="{BA9B68D8-6611-43F0-58AF-0202E2B6275F}"/>
              </a:ext>
            </a:extLst>
          </p:cNvPr>
          <p:cNvPicPr>
            <a:picLocks noChangeAspect="1"/>
          </p:cNvPicPr>
          <p:nvPr/>
        </p:nvPicPr>
        <p:blipFill rotWithShape="1">
          <a:blip r:embed="rId2"/>
          <a:srcRect r="20676"/>
          <a:stretch/>
        </p:blipFill>
        <p:spPr>
          <a:xfrm>
            <a:off x="1260308" y="1100329"/>
            <a:ext cx="3776470" cy="3168100"/>
          </a:xfrm>
          <a:custGeom>
            <a:avLst/>
            <a:gdLst/>
            <a:ahLst/>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noFill/>
        </p:spPr>
      </p:pic>
      <p:sp>
        <p:nvSpPr>
          <p:cNvPr id="3" name="Content Placeholder 2">
            <a:extLst>
              <a:ext uri="{FF2B5EF4-FFF2-40B4-BE49-F238E27FC236}">
                <a16:creationId xmlns:a16="http://schemas.microsoft.com/office/drawing/2014/main" id="{F4664FB6-65BE-588E-C10B-ABA24F7BA3BB}"/>
              </a:ext>
            </a:extLst>
          </p:cNvPr>
          <p:cNvSpPr>
            <a:spLocks noGrp="1"/>
          </p:cNvSpPr>
          <p:nvPr>
            <p:ph idx="1"/>
          </p:nvPr>
        </p:nvSpPr>
        <p:spPr>
          <a:xfrm>
            <a:off x="7138289" y="838200"/>
            <a:ext cx="4215510" cy="5334000"/>
          </a:xfrm>
        </p:spPr>
        <p:txBody>
          <a:bodyPr vert="horz" lIns="91440" tIns="45720" rIns="91440" bIns="45720" rtlCol="0" anchor="t">
            <a:normAutofit/>
          </a:bodyPr>
          <a:lstStyle/>
          <a:p>
            <a:r>
              <a:rPr lang="en-GB" dirty="0"/>
              <a:t>Collusion is two or more students that team up to work on an individual task or assignment.</a:t>
            </a:r>
          </a:p>
          <a:p>
            <a:pPr marL="0" indent="0">
              <a:buNone/>
            </a:pPr>
            <a:r>
              <a:rPr lang="en-GB" dirty="0"/>
              <a:t>(University of Bristol)</a:t>
            </a:r>
          </a:p>
          <a:p>
            <a:pPr marL="0" indent="0">
              <a:buNone/>
            </a:pPr>
            <a:r>
              <a:rPr lang="en-GB" dirty="0"/>
              <a:t>Collusion is a serious act of academic integrity and can result in consequences such as an automatic fail on submitted work, and can be extended as far as being expelled from your university.</a:t>
            </a:r>
          </a:p>
          <a:p>
            <a:pPr marL="0" indent="0">
              <a:buNone/>
            </a:pPr>
            <a:r>
              <a:rPr lang="en-GB" dirty="0"/>
              <a:t>Image (Kwantlen Polytechnic University, 2021)</a:t>
            </a:r>
          </a:p>
        </p:txBody>
      </p:sp>
      <p:sp>
        <p:nvSpPr>
          <p:cNvPr id="11" name="Date Placeholder 3">
            <a:extLst>
              <a:ext uri="{FF2B5EF4-FFF2-40B4-BE49-F238E27FC236}">
                <a16:creationId xmlns:a16="http://schemas.microsoft.com/office/drawing/2014/main" id="{D73A9451-6C04-4EAB-BE98-3DBFDE9ACCEA}"/>
              </a:ext>
            </a:extLst>
          </p:cNvPr>
          <p:cNvSpPr>
            <a:spLocks noGrp="1"/>
          </p:cNvSpPr>
          <p:nvPr>
            <p:ph type="dt" sz="half" idx="10"/>
          </p:nvPr>
        </p:nvSpPr>
        <p:spPr>
          <a:xfrm rot="5400000">
            <a:off x="10425981" y="4687095"/>
            <a:ext cx="2706690" cy="365125"/>
          </a:xfrm>
        </p:spPr>
        <p:txBody>
          <a:bodyPr/>
          <a:lstStyle/>
          <a:p>
            <a:pPr>
              <a:spcAft>
                <a:spcPts val="600"/>
              </a:spcAft>
            </a:pPr>
            <a:fld id="{5EF1BEEE-A0B7-4861-8302-BD4F66C79297}" type="datetime1">
              <a:rPr lang="en-US" smtClean="0"/>
              <a:pPr>
                <a:spcAft>
                  <a:spcPts val="600"/>
                </a:spcAft>
              </a:pPr>
              <a:t>10/29/2023</a:t>
            </a:fld>
            <a:endParaRPr lang="en-US"/>
          </a:p>
        </p:txBody>
      </p:sp>
      <p:sp>
        <p:nvSpPr>
          <p:cNvPr id="13" name="Slide Number Placeholder 5">
            <a:extLst>
              <a:ext uri="{FF2B5EF4-FFF2-40B4-BE49-F238E27FC236}">
                <a16:creationId xmlns:a16="http://schemas.microsoft.com/office/drawing/2014/main" id="{AB7ADB87-B7F5-45DE-813F-07A35900A74C}"/>
              </a:ext>
            </a:extLst>
          </p:cNvPr>
          <p:cNvSpPr>
            <a:spLocks noGrp="1"/>
          </p:cNvSpPr>
          <p:nvPr>
            <p:ph type="sldNum" sz="quarter" idx="12"/>
          </p:nvPr>
        </p:nvSpPr>
        <p:spPr>
          <a:xfrm>
            <a:off x="11512296" y="6356350"/>
            <a:ext cx="574620" cy="365125"/>
          </a:xfrm>
        </p:spPr>
        <p:txBody>
          <a:bodyPr/>
          <a:lstStyle/>
          <a:p>
            <a:pPr>
              <a:spcAft>
                <a:spcPts val="600"/>
              </a:spcAft>
            </a:pPr>
            <a:fld id="{3E131995-E962-4131-8504-6B962D7140A6}" type="slidenum">
              <a:rPr lang="en-US" smtClean="0"/>
              <a:pPr>
                <a:spcAft>
                  <a:spcPts val="600"/>
                </a:spcAft>
              </a:pPr>
              <a:t>6</a:t>
            </a:fld>
            <a:endParaRPr lang="en-US"/>
          </a:p>
        </p:txBody>
      </p:sp>
    </p:spTree>
    <p:extLst>
      <p:ext uri="{BB962C8B-B14F-4D97-AF65-F5344CB8AC3E}">
        <p14:creationId xmlns:p14="http://schemas.microsoft.com/office/powerpoint/2010/main" val="3916332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C6566-2CF2-10C9-DCC3-F3A441CE394F}"/>
              </a:ext>
            </a:extLst>
          </p:cNvPr>
          <p:cNvSpPr>
            <a:spLocks noGrp="1"/>
          </p:cNvSpPr>
          <p:nvPr>
            <p:ph type="title"/>
          </p:nvPr>
        </p:nvSpPr>
        <p:spPr/>
        <p:txBody>
          <a:bodyPr/>
          <a:lstStyle/>
          <a:p>
            <a:r>
              <a:rPr lang="en-GB" dirty="0"/>
              <a:t>Reference list part 1</a:t>
            </a:r>
          </a:p>
        </p:txBody>
      </p:sp>
      <p:sp>
        <p:nvSpPr>
          <p:cNvPr id="3" name="Content Placeholder 2">
            <a:extLst>
              <a:ext uri="{FF2B5EF4-FFF2-40B4-BE49-F238E27FC236}">
                <a16:creationId xmlns:a16="http://schemas.microsoft.com/office/drawing/2014/main" id="{8BA9A6A0-8CFF-DC88-3274-1716A6FE5DFE}"/>
              </a:ext>
            </a:extLst>
          </p:cNvPr>
          <p:cNvSpPr>
            <a:spLocks noGrp="1"/>
          </p:cNvSpPr>
          <p:nvPr>
            <p:ph idx="1"/>
          </p:nvPr>
        </p:nvSpPr>
        <p:spPr>
          <a:xfrm>
            <a:off x="838200" y="1587017"/>
            <a:ext cx="10515600" cy="5250611"/>
          </a:xfrm>
        </p:spPr>
        <p:txBody>
          <a:bodyPr vert="horz" lIns="91440" tIns="45720" rIns="91440" bIns="45720" rtlCol="0" anchor="t">
            <a:normAutofit/>
          </a:bodyPr>
          <a:lstStyle/>
          <a:p>
            <a:r>
              <a:rPr lang="en-GB" dirty="0" err="1"/>
              <a:t>Defintion</a:t>
            </a:r>
            <a:r>
              <a:rPr lang="en-GB" dirty="0"/>
              <a:t> - (found at </a:t>
            </a:r>
            <a:r>
              <a:rPr lang="en-GB" dirty="0">
                <a:ea typeface="+mn-lt"/>
                <a:cs typeface="+mn-lt"/>
                <a:hlinkClick r:id="rId2"/>
              </a:rPr>
              <a:t>https://www.ed.ac.uk/academic-services/students/conduct/academic-misconduct/what-is-academic-misconduct</a:t>
            </a:r>
            <a:r>
              <a:rPr lang="en-GB" dirty="0">
                <a:ea typeface="+mn-lt"/>
                <a:cs typeface="+mn-lt"/>
              </a:rPr>
              <a:t> , Academic Services, September, 2023)</a:t>
            </a:r>
          </a:p>
          <a:p>
            <a:r>
              <a:rPr lang="en-GB" dirty="0"/>
              <a:t>Image - (found at </a:t>
            </a:r>
            <a:r>
              <a:rPr lang="en-GB" dirty="0">
                <a:ea typeface="+mn-lt"/>
                <a:cs typeface="+mn-lt"/>
                <a:hlinkClick r:id="rId3"/>
              </a:rPr>
              <a:t>https://www.monash.edu/learning-teaching/news/blog/academic-integrity-is-not-plagiarism</a:t>
            </a:r>
            <a:r>
              <a:rPr lang="en-GB" dirty="0">
                <a:ea typeface="+mn-lt"/>
                <a:cs typeface="+mn-lt"/>
              </a:rPr>
              <a:t> , Rosie Mackay, April, 2021)</a:t>
            </a:r>
          </a:p>
          <a:p>
            <a:r>
              <a:rPr lang="en-GB" dirty="0"/>
              <a:t>Examples of unintentional academic misconduct - (found at </a:t>
            </a:r>
            <a:r>
              <a:rPr lang="en-GB" dirty="0">
                <a:ea typeface="+mn-lt"/>
                <a:cs typeface="+mn-lt"/>
                <a:hlinkClick r:id="rId4"/>
              </a:rPr>
              <a:t>https://students.ok.ubc.ca/2020/11/18/6-ways-you-might-be-accidentally-committing-academic-misconduct/</a:t>
            </a:r>
            <a:r>
              <a:rPr lang="en-GB" dirty="0">
                <a:ea typeface="+mn-lt"/>
                <a:cs typeface="+mn-lt"/>
              </a:rPr>
              <a:t> , Sarah Kloos, November, 2020)</a:t>
            </a:r>
            <a:endParaRPr lang="en-GB" dirty="0"/>
          </a:p>
          <a:p>
            <a:r>
              <a:rPr lang="en-GB" dirty="0"/>
              <a:t>Collusion definition - (found at </a:t>
            </a:r>
            <a:r>
              <a:rPr lang="en-GB" dirty="0">
                <a:ea typeface="+mn-lt"/>
                <a:cs typeface="+mn-lt"/>
                <a:hlinkClick r:id="rId5"/>
              </a:rPr>
              <a:t>https://www.bristol.ac.uk/students/support/academic-advice/academic-integrity/collusion/#:~:text=suspected%20of%20collusion-,What%20is%20collusion%3F,understanding%20and%20support%20your%20learning</a:t>
            </a:r>
            <a:r>
              <a:rPr lang="en-GB" dirty="0">
                <a:ea typeface="+mn-lt"/>
                <a:cs typeface="+mn-lt"/>
              </a:rPr>
              <a:t>, )</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508326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D3BEA-F4AD-FC4D-F624-BA1B97182542}"/>
              </a:ext>
            </a:extLst>
          </p:cNvPr>
          <p:cNvSpPr>
            <a:spLocks noGrp="1"/>
          </p:cNvSpPr>
          <p:nvPr>
            <p:ph type="title"/>
          </p:nvPr>
        </p:nvSpPr>
        <p:spPr/>
        <p:txBody>
          <a:bodyPr/>
          <a:lstStyle/>
          <a:p>
            <a:r>
              <a:rPr lang="en-GB" dirty="0"/>
              <a:t>Reference list part 2</a:t>
            </a:r>
          </a:p>
        </p:txBody>
      </p:sp>
      <p:sp>
        <p:nvSpPr>
          <p:cNvPr id="3" name="Content Placeholder 2">
            <a:extLst>
              <a:ext uri="{FF2B5EF4-FFF2-40B4-BE49-F238E27FC236}">
                <a16:creationId xmlns:a16="http://schemas.microsoft.com/office/drawing/2014/main" id="{6226CA46-6C25-1C5B-10C8-23CC5692E953}"/>
              </a:ext>
            </a:extLst>
          </p:cNvPr>
          <p:cNvSpPr>
            <a:spLocks noGrp="1"/>
          </p:cNvSpPr>
          <p:nvPr>
            <p:ph idx="1"/>
          </p:nvPr>
        </p:nvSpPr>
        <p:spPr/>
        <p:txBody>
          <a:bodyPr vert="horz" lIns="91440" tIns="45720" rIns="91440" bIns="45720" rtlCol="0" anchor="t">
            <a:normAutofit/>
          </a:bodyPr>
          <a:lstStyle/>
          <a:p>
            <a:r>
              <a:rPr lang="en-GB" dirty="0"/>
              <a:t>Collusion image (found at </a:t>
            </a:r>
            <a:r>
              <a:rPr lang="en-GB" dirty="0" err="1"/>
              <a:t>javi_indy,n.d</a:t>
            </a:r>
            <a:r>
              <a:rPr lang="en-GB" dirty="0"/>
              <a:t>. </a:t>
            </a:r>
            <a:r>
              <a:rPr lang="en-GB" dirty="0">
                <a:ea typeface="+mn-lt"/>
                <a:cs typeface="+mn-lt"/>
                <a:hlinkClick r:id="rId2"/>
              </a:rPr>
              <a:t>https://kpu.pressbooks.pub/academicintegrity/chapter/misrepresentation-collusion/</a:t>
            </a:r>
            <a:r>
              <a:rPr lang="en-GB" dirty="0">
                <a:ea typeface="+mn-lt"/>
                <a:cs typeface="+mn-lt"/>
              </a:rPr>
              <a:t> 2021)</a:t>
            </a:r>
          </a:p>
          <a:p>
            <a:endParaRPr lang="en-GB" dirty="0">
              <a:solidFill>
                <a:srgbClr val="000000"/>
              </a:solidFill>
            </a:endParaRPr>
          </a:p>
        </p:txBody>
      </p:sp>
    </p:spTree>
    <p:extLst>
      <p:ext uri="{BB962C8B-B14F-4D97-AF65-F5344CB8AC3E}">
        <p14:creationId xmlns:p14="http://schemas.microsoft.com/office/powerpoint/2010/main" val="1942885396"/>
      </p:ext>
    </p:extLst>
  </p:cSld>
  <p:clrMapOvr>
    <a:masterClrMapping/>
  </p:clrMapOvr>
</p:sld>
</file>

<file path=ppt/theme/theme1.xml><?xml version="1.0" encoding="utf-8"?>
<a:theme xmlns:a="http://schemas.openxmlformats.org/drawingml/2006/main" name="ArchwayVTI">
  <a:themeElements>
    <a:clrScheme name="AnalogousFromLightSeed_2SEEDS">
      <a:dk1>
        <a:srgbClr val="000000"/>
      </a:dk1>
      <a:lt1>
        <a:srgbClr val="FFFFFF"/>
      </a:lt1>
      <a:dk2>
        <a:srgbClr val="412429"/>
      </a:dk2>
      <a:lt2>
        <a:srgbClr val="E2E8E7"/>
      </a:lt2>
      <a:accent1>
        <a:srgbClr val="BB7E89"/>
      </a:accent1>
      <a:accent2>
        <a:srgbClr val="C795B3"/>
      </a:accent2>
      <a:accent3>
        <a:srgbClr val="C49B8F"/>
      </a:accent3>
      <a:accent4>
        <a:srgbClr val="75ADA1"/>
      </a:accent4>
      <a:accent5>
        <a:srgbClr val="7AA9B5"/>
      </a:accent5>
      <a:accent6>
        <a:srgbClr val="7E95BB"/>
      </a:accent6>
      <a:hlink>
        <a:srgbClr val="568E84"/>
      </a:hlink>
      <a:folHlink>
        <a:srgbClr val="7F7F7F"/>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VTI" id="{309F1D27-9968-4F93-BA7C-3666A757FD2E}" vid="{76D8E8FD-8787-4E56-A14A-C28BF58ABEE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ArchwayVTI</vt:lpstr>
      <vt:lpstr>What is academic misconduct? Assignment 2 – module 1</vt:lpstr>
      <vt:lpstr>What is it?</vt:lpstr>
      <vt:lpstr>How can we avoid academic misconduct?</vt:lpstr>
      <vt:lpstr>How can we avoid academic misconduct Part 2</vt:lpstr>
      <vt:lpstr>Plagiarism </vt:lpstr>
      <vt:lpstr>collusion</vt:lpstr>
      <vt:lpstr>Reference list part 1</vt:lpstr>
      <vt:lpstr>Reference list part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265</cp:revision>
  <dcterms:created xsi:type="dcterms:W3CDTF">2023-10-29T17:43:48Z</dcterms:created>
  <dcterms:modified xsi:type="dcterms:W3CDTF">2023-10-29T18:38:21Z</dcterms:modified>
</cp:coreProperties>
</file>